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83" r:id="rId3"/>
    <p:sldId id="363" r:id="rId4"/>
    <p:sldId id="261" r:id="rId5"/>
    <p:sldId id="378" r:id="rId6"/>
    <p:sldId id="361" r:id="rId7"/>
    <p:sldId id="390" r:id="rId8"/>
    <p:sldId id="387" r:id="rId9"/>
    <p:sldId id="391" r:id="rId10"/>
    <p:sldId id="359" r:id="rId11"/>
    <p:sldId id="360" r:id="rId12"/>
    <p:sldId id="352" r:id="rId13"/>
    <p:sldId id="354" r:id="rId14"/>
    <p:sldId id="355" r:id="rId15"/>
    <p:sldId id="386" r:id="rId16"/>
    <p:sldId id="388" r:id="rId17"/>
    <p:sldId id="389" r:id="rId18"/>
    <p:sldId id="370" r:id="rId19"/>
    <p:sldId id="371" r:id="rId20"/>
    <p:sldId id="372" r:id="rId21"/>
    <p:sldId id="373" r:id="rId22"/>
    <p:sldId id="374" r:id="rId23"/>
    <p:sldId id="277" r:id="rId24"/>
    <p:sldId id="351" r:id="rId25"/>
    <p:sldId id="377" r:id="rId2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D9EC"/>
    <a:srgbClr val="E2F7FE"/>
    <a:srgbClr val="F9F9F9"/>
    <a:srgbClr val="AEE8FC"/>
    <a:srgbClr val="8EE2FC"/>
    <a:srgbClr val="8EC0FC"/>
    <a:srgbClr val="B1D3FD"/>
    <a:srgbClr val="076DE9"/>
    <a:srgbClr val="003399"/>
    <a:srgbClr val="2D2DB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8" autoAdjust="0"/>
    <p:restoredTop sz="79845" autoAdjust="0"/>
  </p:normalViewPr>
  <p:slideViewPr>
    <p:cSldViewPr snapToGrid="0">
      <p:cViewPr varScale="1">
        <p:scale>
          <a:sx n="42" d="100"/>
          <a:sy n="42" d="100"/>
        </p:scale>
        <p:origin x="-108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8B3B51-5C41-46AE-B235-3EE0D27B4222}" type="doc">
      <dgm:prSet loTypeId="urn:microsoft.com/office/officeart/2005/8/layout/hList1" loCatId="list" qsTypeId="urn:microsoft.com/office/officeart/2005/8/quickstyle/3d4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8F6A224-292A-46BF-9332-9F54CBD73951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Calibri" pitchFamily="34" charset="0"/>
            </a:rPr>
            <a:t>Strategic Planning</a:t>
          </a:r>
          <a:endParaRPr lang="en-US" sz="1600" b="1" dirty="0">
            <a:solidFill>
              <a:schemeClr val="tx1"/>
            </a:solidFill>
            <a:latin typeface="Calibri" pitchFamily="34" charset="0"/>
          </a:endParaRPr>
        </a:p>
      </dgm:t>
    </dgm:pt>
    <dgm:pt modelId="{42E13FE2-151A-41E6-9C29-331D7EDEBC56}" type="parTrans" cxnId="{E4D92575-A119-423C-B2A4-A8D30BBAF2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EF42C2BD-A883-4314-BB62-EAA58E3BE41A}" type="sibTrans" cxnId="{E4D92575-A119-423C-B2A4-A8D30BBAF2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10710C-143F-4E5A-AF98-9341BDF0D3C9}">
      <dgm:prSet phldrT="[Text]"/>
      <dgm:spPr/>
      <dgm:t>
        <a:bodyPr/>
        <a:lstStyle/>
        <a:p>
          <a:r>
            <a:rPr lang="en-US" dirty="0">
              <a:latin typeface="Calibri" pitchFamily="34" charset="0"/>
            </a:rPr>
            <a:t>Assess needs and </a:t>
          </a:r>
          <a:r>
            <a:rPr lang="en-US" dirty="0" smtClean="0">
              <a:latin typeface="Calibri" pitchFamily="34" charset="0"/>
            </a:rPr>
            <a:t>priorities, and identify barriers to investment</a:t>
          </a:r>
          <a:endParaRPr lang="en-US" dirty="0">
            <a:latin typeface="Calibri" pitchFamily="34" charset="0"/>
          </a:endParaRPr>
        </a:p>
      </dgm:t>
    </dgm:pt>
    <dgm:pt modelId="{7A920486-80B1-4EE9-B77D-4A8C06279BC2}" type="parTrans" cxnId="{31ED8A14-9B98-4F9F-88CD-90D3FD024362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6114ED1-FA68-4D0C-A681-EBA86F01242B}" type="sibTrans" cxnId="{31ED8A14-9B98-4F9F-88CD-90D3FD024362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16FB58B-E121-4310-A09B-468A2DC636DA}">
      <dgm:prSet phldrT="[Text]"/>
      <dgm:spPr/>
      <dgm:t>
        <a:bodyPr/>
        <a:lstStyle/>
        <a:p>
          <a:r>
            <a:rPr lang="en-US" dirty="0">
              <a:latin typeface="Calibri" pitchFamily="34" charset="0"/>
            </a:rPr>
            <a:t>Directly access finance</a:t>
          </a:r>
        </a:p>
      </dgm:t>
    </dgm:pt>
    <dgm:pt modelId="{6E9C4A6B-FAC8-4E89-97A0-07B5D0221830}" type="parTrans" cxnId="{9A884508-C6A4-4BD0-86E8-F349698EE56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55E2246-AA74-4646-8E37-DC55BC2B9FA0}" type="sibTrans" cxnId="{9A884508-C6A4-4BD0-86E8-F349698EE56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EB03030B-7C2D-4121-9782-F0688AC4070D}">
      <dgm:prSet phldrT="[Text]" custT="1"/>
      <dgm:spPr/>
      <dgm:t>
        <a:bodyPr/>
        <a:lstStyle/>
        <a:p>
          <a:r>
            <a:rPr lang="en-US" sz="1600" b="1" smtClean="0">
              <a:solidFill>
                <a:schemeClr val="tx1"/>
              </a:solidFill>
              <a:latin typeface="Calibri" pitchFamily="34" charset="0"/>
            </a:rPr>
            <a:t>Coordinated Implementation</a:t>
          </a:r>
          <a:endParaRPr lang="en-US" sz="1600" b="1" dirty="0">
            <a:solidFill>
              <a:schemeClr val="tx1"/>
            </a:solidFill>
            <a:latin typeface="Calibri" pitchFamily="34" charset="0"/>
          </a:endParaRPr>
        </a:p>
      </dgm:t>
    </dgm:pt>
    <dgm:pt modelId="{9EA7B49D-BE2A-4E0D-862A-C8EB98AC4C6A}" type="parTrans" cxnId="{5319871B-FB17-4E8A-B08D-634CB736B8C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D4E5844-77B6-4158-9C84-CA99F6E35967}" type="sibTrans" cxnId="{5319871B-FB17-4E8A-B08D-634CB736B8C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DCBD13B-91C2-41CA-8C1E-E8BD62291938}">
      <dgm:prSet phldrT="[Text]"/>
      <dgm:spPr/>
      <dgm:t>
        <a:bodyPr/>
        <a:lstStyle/>
        <a:p>
          <a:r>
            <a:rPr lang="en-US" dirty="0">
              <a:latin typeface="Calibri" pitchFamily="34" charset="0"/>
            </a:rPr>
            <a:t>Implement and execute project, programme, sector-wide </a:t>
          </a:r>
          <a:r>
            <a:rPr lang="en-US" dirty="0" smtClean="0">
              <a:latin typeface="Calibri" pitchFamily="34" charset="0"/>
            </a:rPr>
            <a:t>approaches in integrated manner</a:t>
          </a:r>
          <a:endParaRPr lang="en-US" dirty="0">
            <a:latin typeface="Calibri" pitchFamily="34" charset="0"/>
          </a:endParaRPr>
        </a:p>
      </dgm:t>
    </dgm:pt>
    <dgm:pt modelId="{BFE1B011-5C9C-40FE-88B6-1234ACF32F87}" type="parTrans" cxnId="{448E47A1-6E47-42BB-BAE2-63F32F62B87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F14878D-CC65-40AD-A16F-BE9ED58A84F6}" type="sibTrans" cxnId="{448E47A1-6E47-42BB-BAE2-63F32F62B87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13F7064-4617-4C3F-BA60-B507B0E58D87}">
      <dgm:prSet phldrT="[Text]" custT="1"/>
      <dgm:spPr/>
      <dgm:t>
        <a:bodyPr/>
        <a:lstStyle/>
        <a:p>
          <a:r>
            <a:rPr lang="en-US" sz="1600" b="1" smtClean="0">
              <a:solidFill>
                <a:schemeClr val="tx1"/>
              </a:solidFill>
              <a:latin typeface="Calibri" pitchFamily="34" charset="0"/>
            </a:rPr>
            <a:t>Accessing Resources</a:t>
          </a:r>
          <a:endParaRPr lang="en-US" sz="1600" b="1" dirty="0">
            <a:solidFill>
              <a:schemeClr val="tx1"/>
            </a:solidFill>
            <a:latin typeface="Calibri" pitchFamily="34" charset="0"/>
          </a:endParaRPr>
        </a:p>
      </dgm:t>
    </dgm:pt>
    <dgm:pt modelId="{6EBC2C0B-FB27-405B-ACC6-6E1F98142270}" type="sibTrans" cxnId="{41C6AD19-8CE0-4A8D-868B-EA3DB981BAC3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FF9DCB87-F529-40F5-B8E6-AF55B6F8F79E}" type="parTrans" cxnId="{41C6AD19-8CE0-4A8D-868B-EA3DB981BAC3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84D40301-6855-4F8E-AA10-9FCC9B3F5C90}">
      <dgm:prSet phldrT="[Text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  <a:latin typeface="Calibri" pitchFamily="34" charset="0"/>
            </a:rPr>
            <a:t>Monitor, Report &amp; Verify</a:t>
          </a:r>
        </a:p>
      </dgm:t>
    </dgm:pt>
    <dgm:pt modelId="{89B39C01-63D5-4949-898F-7765095A8797}" type="parTrans" cxnId="{EB5D7B86-88E5-407A-A97B-9ECBF8867172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2024736D-2B70-43A9-914B-084FD5B80D51}" type="sibTrans" cxnId="{EB5D7B86-88E5-407A-A97B-9ECBF8867172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872A0AA-D539-4ACF-9D8E-35CF1F7E9C7E}">
      <dgm:prSet phldrT="[Text]"/>
      <dgm:spPr/>
      <dgm:t>
        <a:bodyPr/>
        <a:lstStyle/>
        <a:p>
          <a:endParaRPr lang="en-US" dirty="0">
            <a:latin typeface="Calibri" pitchFamily="34" charset="0"/>
          </a:endParaRPr>
        </a:p>
      </dgm:t>
    </dgm:pt>
    <dgm:pt modelId="{00F13695-8D87-404F-BEBF-B521C002B838}" type="parTrans" cxnId="{0D88A77C-0BE0-445F-AF13-F90881C109A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2DF49A11-295E-44E4-B37B-2938532435B2}" type="sibTrans" cxnId="{0D88A77C-0BE0-445F-AF13-F90881C109A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F7AE582-463E-4D31-86D1-61EBACFACEA0}">
      <dgm:prSet phldrT="[Text]"/>
      <dgm:spPr/>
      <dgm:t>
        <a:bodyPr/>
        <a:lstStyle/>
        <a:p>
          <a:r>
            <a:rPr lang="en-US" dirty="0">
              <a:latin typeface="Calibri" pitchFamily="34" charset="0"/>
            </a:rPr>
            <a:t>Identify </a:t>
          </a:r>
          <a:r>
            <a:rPr lang="en-US" dirty="0" smtClean="0">
              <a:latin typeface="Calibri" pitchFamily="34" charset="0"/>
            </a:rPr>
            <a:t>policy mix and sources </a:t>
          </a:r>
          <a:r>
            <a:rPr lang="en-US" dirty="0">
              <a:latin typeface="Calibri" pitchFamily="34" charset="0"/>
            </a:rPr>
            <a:t>of financing</a:t>
          </a:r>
        </a:p>
      </dgm:t>
    </dgm:pt>
    <dgm:pt modelId="{4752AB20-BEC7-4654-A43D-4CB799C093B2}" type="parTrans" cxnId="{C59575CB-000A-4938-9757-D957CD7260A4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08E650A-F780-423B-89F7-A32ED6B670F1}" type="sibTrans" cxnId="{C59575CB-000A-4938-9757-D957CD7260A4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3D8590-5052-4864-B5E3-653BB59B4086}">
      <dgm:prSet phldrT="[Text]"/>
      <dgm:spPr/>
      <dgm:t>
        <a:bodyPr/>
        <a:lstStyle/>
        <a:p>
          <a:r>
            <a:rPr lang="en-US" dirty="0">
              <a:latin typeface="Calibri" pitchFamily="34" charset="0"/>
            </a:rPr>
            <a:t>Blend and combine finance</a:t>
          </a:r>
        </a:p>
      </dgm:t>
    </dgm:pt>
    <dgm:pt modelId="{7F8F4EC0-B8F1-4B37-94FA-2FF0A36CD310}" type="parTrans" cxnId="{55F66775-EC0D-4BE6-AC2B-5B9E9F71C99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179B4C4-3010-431C-8D93-66C5CF1C0EF3}" type="sibTrans" cxnId="{55F66775-EC0D-4BE6-AC2B-5B9E9F71C99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F7C3678D-00F3-4844-904D-ACCA02CEBA0E}">
      <dgm:prSet phldrT="[Text]"/>
      <dgm:spPr/>
      <dgm:t>
        <a:bodyPr/>
        <a:lstStyle/>
        <a:p>
          <a:r>
            <a:rPr lang="en-US" dirty="0">
              <a:latin typeface="Calibri" pitchFamily="34" charset="0"/>
            </a:rPr>
            <a:t>Monitor, report, and verify flows</a:t>
          </a:r>
        </a:p>
      </dgm:t>
    </dgm:pt>
    <dgm:pt modelId="{03D7940C-E98E-49AD-A26F-E8AC651F9A72}" type="parTrans" cxnId="{33DC3859-85C7-4433-A608-28C8F2F00CE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2BC89337-1A77-41BA-87B4-D591D6A813B3}" type="sibTrans" cxnId="{33DC3859-85C7-4433-A608-28C8F2F00CE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9582CD7-2762-435D-A1BB-E4CC46FC5590}">
      <dgm:prSet phldrT="[Text]"/>
      <dgm:spPr/>
      <dgm:t>
        <a:bodyPr/>
        <a:lstStyle/>
        <a:p>
          <a:r>
            <a:rPr lang="en-US" dirty="0">
              <a:latin typeface="Calibri" pitchFamily="34" charset="0"/>
            </a:rPr>
            <a:t>Performance-based payments</a:t>
          </a:r>
        </a:p>
      </dgm:t>
    </dgm:pt>
    <dgm:pt modelId="{B1DE9017-2CB5-4680-BC16-BC78EEB90990}" type="parTrans" cxnId="{19E4BE99-1063-404C-8D77-71F8BD12A3C3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059FE5F-C733-4D8F-B7A3-503252159081}" type="sibTrans" cxnId="{19E4BE99-1063-404C-8D77-71F8BD12A3C3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9CCDD2F-29D0-4FE3-8FDF-65B3FC09F42B}">
      <dgm:prSet phldrT="[Text]"/>
      <dgm:spPr/>
      <dgm:t>
        <a:bodyPr/>
        <a:lstStyle/>
        <a:p>
          <a:r>
            <a:rPr lang="en-US" dirty="0">
              <a:latin typeface="Calibri" pitchFamily="34" charset="0"/>
            </a:rPr>
            <a:t>Formulate project, progamme, sector-wide approaches to </a:t>
          </a:r>
          <a:r>
            <a:rPr lang="en-US" dirty="0" smtClean="0">
              <a:latin typeface="Calibri" pitchFamily="34" charset="0"/>
            </a:rPr>
            <a:t>access finance</a:t>
          </a:r>
          <a:endParaRPr lang="en-US" dirty="0">
            <a:latin typeface="Calibri" pitchFamily="34" charset="0"/>
          </a:endParaRPr>
        </a:p>
      </dgm:t>
    </dgm:pt>
    <dgm:pt modelId="{7729A76A-9FBE-4794-8870-4F808A06C7EB}" type="parTrans" cxnId="{4EC6CD29-B996-460C-B571-1FA7E67682C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23B06F24-622B-4782-B0FA-60A1CCE414D3}" type="sibTrans" cxnId="{4EC6CD29-B996-460C-B571-1FA7E67682C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ADD9D95-5842-4552-A121-5796F03F02D9}">
      <dgm:prSet phldrT="[Text]"/>
      <dgm:spPr/>
      <dgm:t>
        <a:bodyPr/>
        <a:lstStyle/>
        <a:p>
          <a:r>
            <a:rPr lang="en-US" dirty="0">
              <a:latin typeface="Calibri" pitchFamily="34" charset="0"/>
            </a:rPr>
            <a:t>Build local supply of  expertise and skills</a:t>
          </a:r>
        </a:p>
      </dgm:t>
    </dgm:pt>
    <dgm:pt modelId="{186D1A50-FBAC-46E7-83B8-0559DA417D33}" type="parTrans" cxnId="{87D4AD4E-7238-4653-972F-F3DA118044F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8D113B80-6C7A-42C4-B117-D357CC1AB8B4}" type="sibTrans" cxnId="{87D4AD4E-7238-4653-972F-F3DA118044F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737F612-16B0-42F1-BFCB-1330940C4B2B}">
      <dgm:prSet phldrT="[Text]"/>
      <dgm:spPr/>
      <dgm:t>
        <a:bodyPr/>
        <a:lstStyle/>
        <a:p>
          <a:endParaRPr lang="en-US" dirty="0">
            <a:latin typeface="Calibri" pitchFamily="34" charset="0"/>
          </a:endParaRPr>
        </a:p>
      </dgm:t>
    </dgm:pt>
    <dgm:pt modelId="{A8A54E0D-BA1E-4504-B7EE-F8AA3C8F81B0}" type="parTrans" cxnId="{D1A1CA46-96B0-44F7-B9BC-2E76D65CEF71}">
      <dgm:prSet/>
      <dgm:spPr/>
      <dgm:t>
        <a:bodyPr/>
        <a:lstStyle/>
        <a:p>
          <a:endParaRPr lang="en-US"/>
        </a:p>
      </dgm:t>
    </dgm:pt>
    <dgm:pt modelId="{B8582A61-1D7A-4171-ADCE-47F24BA6531C}" type="sibTrans" cxnId="{D1A1CA46-96B0-44F7-B9BC-2E76D65CEF71}">
      <dgm:prSet/>
      <dgm:spPr/>
      <dgm:t>
        <a:bodyPr/>
        <a:lstStyle/>
        <a:p>
          <a:endParaRPr lang="en-US"/>
        </a:p>
      </dgm:t>
    </dgm:pt>
    <dgm:pt modelId="{AF9FB1A1-8686-4D6F-885A-92744598BDEC}" type="pres">
      <dgm:prSet presAssocID="{1F8B3B51-5C41-46AE-B235-3EE0D27B42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B3F7E9-068E-488C-A0EE-A6F1947D61C1}" type="pres">
      <dgm:prSet presAssocID="{68F6A224-292A-46BF-9332-9F54CBD73951}" presName="composite" presStyleCnt="0"/>
      <dgm:spPr/>
      <dgm:t>
        <a:bodyPr/>
        <a:lstStyle/>
        <a:p>
          <a:endParaRPr lang="en-US"/>
        </a:p>
      </dgm:t>
    </dgm:pt>
    <dgm:pt modelId="{E0FC47EC-9C8E-4E28-8EEA-73460706395F}" type="pres">
      <dgm:prSet presAssocID="{68F6A224-292A-46BF-9332-9F54CBD73951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92F85-563D-4C1A-8B90-B4986218A6A5}" type="pres">
      <dgm:prSet presAssocID="{68F6A224-292A-46BF-9332-9F54CBD73951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BD281-0F5F-46BD-A6F9-02E1D5097599}" type="pres">
      <dgm:prSet presAssocID="{EF42C2BD-A883-4314-BB62-EAA58E3BE41A}" presName="space" presStyleCnt="0"/>
      <dgm:spPr/>
      <dgm:t>
        <a:bodyPr/>
        <a:lstStyle/>
        <a:p>
          <a:endParaRPr lang="en-US"/>
        </a:p>
      </dgm:t>
    </dgm:pt>
    <dgm:pt modelId="{B9933615-59B3-419A-B307-FC2B1880CA97}" type="pres">
      <dgm:prSet presAssocID="{313F7064-4617-4C3F-BA60-B507B0E58D87}" presName="composite" presStyleCnt="0"/>
      <dgm:spPr/>
      <dgm:t>
        <a:bodyPr/>
        <a:lstStyle/>
        <a:p>
          <a:endParaRPr lang="en-US"/>
        </a:p>
      </dgm:t>
    </dgm:pt>
    <dgm:pt modelId="{B09B42C0-39FD-4E96-A5B0-AD496600692E}" type="pres">
      <dgm:prSet presAssocID="{313F7064-4617-4C3F-BA60-B507B0E58D87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46F43-6CD9-4690-8AB2-9624D7802717}" type="pres">
      <dgm:prSet presAssocID="{313F7064-4617-4C3F-BA60-B507B0E58D87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909B6-9B0D-450E-95DF-80B6C0A6F93B}" type="pres">
      <dgm:prSet presAssocID="{6EBC2C0B-FB27-405B-ACC6-6E1F98142270}" presName="space" presStyleCnt="0"/>
      <dgm:spPr/>
      <dgm:t>
        <a:bodyPr/>
        <a:lstStyle/>
        <a:p>
          <a:endParaRPr lang="en-US"/>
        </a:p>
      </dgm:t>
    </dgm:pt>
    <dgm:pt modelId="{274D73AF-E804-4ED6-8968-ECAE898C6F1F}" type="pres">
      <dgm:prSet presAssocID="{EB03030B-7C2D-4121-9782-F0688AC4070D}" presName="composite" presStyleCnt="0"/>
      <dgm:spPr/>
      <dgm:t>
        <a:bodyPr/>
        <a:lstStyle/>
        <a:p>
          <a:endParaRPr lang="en-US"/>
        </a:p>
      </dgm:t>
    </dgm:pt>
    <dgm:pt modelId="{87FC1076-7506-47CC-8AED-1A65D2262FA3}" type="pres">
      <dgm:prSet presAssocID="{EB03030B-7C2D-4121-9782-F0688AC4070D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20806-45F3-476D-BD2E-0E6FB99D23A2}" type="pres">
      <dgm:prSet presAssocID="{EB03030B-7C2D-4121-9782-F0688AC4070D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98595-5500-48AB-A333-62ACBFCD6A07}" type="pres">
      <dgm:prSet presAssocID="{5D4E5844-77B6-4158-9C84-CA99F6E35967}" presName="space" presStyleCnt="0"/>
      <dgm:spPr/>
      <dgm:t>
        <a:bodyPr/>
        <a:lstStyle/>
        <a:p>
          <a:endParaRPr lang="en-US"/>
        </a:p>
      </dgm:t>
    </dgm:pt>
    <dgm:pt modelId="{A0C4FF29-E8FE-4146-8454-CFA1A2E579C6}" type="pres">
      <dgm:prSet presAssocID="{84D40301-6855-4F8E-AA10-9FCC9B3F5C90}" presName="composite" presStyleCnt="0"/>
      <dgm:spPr/>
      <dgm:t>
        <a:bodyPr/>
        <a:lstStyle/>
        <a:p>
          <a:endParaRPr lang="en-US"/>
        </a:p>
      </dgm:t>
    </dgm:pt>
    <dgm:pt modelId="{C2372B18-8207-451A-ACF4-B4163DE61505}" type="pres">
      <dgm:prSet presAssocID="{84D40301-6855-4F8E-AA10-9FCC9B3F5C9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FA48D-C7FE-46D2-88E7-D58153B2C666}" type="pres">
      <dgm:prSet presAssocID="{84D40301-6855-4F8E-AA10-9FCC9B3F5C90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C6AD19-8CE0-4A8D-868B-EA3DB981BAC3}" srcId="{1F8B3B51-5C41-46AE-B235-3EE0D27B4222}" destId="{313F7064-4617-4C3F-BA60-B507B0E58D87}" srcOrd="1" destOrd="0" parTransId="{FF9DCB87-F529-40F5-B8E6-AF55B6F8F79E}" sibTransId="{6EBC2C0B-FB27-405B-ACC6-6E1F98142270}"/>
    <dgm:cxn modelId="{00C192EF-1059-4F2E-B1B9-021DA4D5881C}" type="presOf" srcId="{CADD9D95-5842-4552-A121-5796F03F02D9}" destId="{BCF20806-45F3-476D-BD2E-0E6FB99D23A2}" srcOrd="0" destOrd="1" presId="urn:microsoft.com/office/officeart/2005/8/layout/hList1"/>
    <dgm:cxn modelId="{BC3A16E3-3109-462A-99C1-183D1C51A147}" type="presOf" srcId="{F7C3678D-00F3-4844-904D-ACCA02CEBA0E}" destId="{E48FA48D-C7FE-46D2-88E7-D58153B2C666}" srcOrd="0" destOrd="0" presId="urn:microsoft.com/office/officeart/2005/8/layout/hList1"/>
    <dgm:cxn modelId="{1D81439B-236E-40DD-829B-EE429662B55A}" type="presOf" srcId="{ADCBD13B-91C2-41CA-8C1E-E8BD62291938}" destId="{BCF20806-45F3-476D-BD2E-0E6FB99D23A2}" srcOrd="0" destOrd="0" presId="urn:microsoft.com/office/officeart/2005/8/layout/hList1"/>
    <dgm:cxn modelId="{55F66775-EC0D-4BE6-AC2B-5B9E9F71C99E}" srcId="{313F7064-4617-4C3F-BA60-B507B0E58D87}" destId="{303D8590-5052-4864-B5E3-653BB59B4086}" srcOrd="1" destOrd="0" parTransId="{7F8F4EC0-B8F1-4B37-94FA-2FF0A36CD310}" sibTransId="{5179B4C4-3010-431C-8D93-66C5CF1C0EF3}"/>
    <dgm:cxn modelId="{C59575CB-000A-4938-9757-D957CD7260A4}" srcId="{68F6A224-292A-46BF-9332-9F54CBD73951}" destId="{4F7AE582-463E-4D31-86D1-61EBACFACEA0}" srcOrd="1" destOrd="0" parTransId="{4752AB20-BEC7-4654-A43D-4CB799C093B2}" sibTransId="{608E650A-F780-423B-89F7-A32ED6B670F1}"/>
    <dgm:cxn modelId="{D1A1CA46-96B0-44F7-B9BC-2E76D65CEF71}" srcId="{EB03030B-7C2D-4121-9782-F0688AC4070D}" destId="{7737F612-16B0-42F1-BFCB-1330940C4B2B}" srcOrd="2" destOrd="0" parTransId="{A8A54E0D-BA1E-4504-B7EE-F8AA3C8F81B0}" sibTransId="{B8582A61-1D7A-4171-ADCE-47F24BA6531C}"/>
    <dgm:cxn modelId="{33DC3859-85C7-4433-A608-28C8F2F00CE1}" srcId="{84D40301-6855-4F8E-AA10-9FCC9B3F5C90}" destId="{F7C3678D-00F3-4844-904D-ACCA02CEBA0E}" srcOrd="0" destOrd="0" parTransId="{03D7940C-E98E-49AD-A26F-E8AC651F9A72}" sibTransId="{2BC89337-1A77-41BA-87B4-D591D6A813B3}"/>
    <dgm:cxn modelId="{D40F0194-09A4-453F-9A7E-FD70C430ADA1}" type="presOf" srcId="{5810710C-143F-4E5A-AF98-9341BDF0D3C9}" destId="{E9792F85-563D-4C1A-8B90-B4986218A6A5}" srcOrd="0" destOrd="0" presId="urn:microsoft.com/office/officeart/2005/8/layout/hList1"/>
    <dgm:cxn modelId="{9BCC4C96-6445-4106-9581-DE1887B24610}" type="presOf" srcId="{4F7AE582-463E-4D31-86D1-61EBACFACEA0}" destId="{E9792F85-563D-4C1A-8B90-B4986218A6A5}" srcOrd="0" destOrd="1" presId="urn:microsoft.com/office/officeart/2005/8/layout/hList1"/>
    <dgm:cxn modelId="{DCA5345C-081B-40B0-9941-E37EAC69B3E6}" type="presOf" srcId="{69582CD7-2762-435D-A1BB-E4CC46FC5590}" destId="{E48FA48D-C7FE-46D2-88E7-D58153B2C666}" srcOrd="0" destOrd="1" presId="urn:microsoft.com/office/officeart/2005/8/layout/hList1"/>
    <dgm:cxn modelId="{87D4AD4E-7238-4653-972F-F3DA118044F5}" srcId="{EB03030B-7C2D-4121-9782-F0688AC4070D}" destId="{CADD9D95-5842-4552-A121-5796F03F02D9}" srcOrd="1" destOrd="0" parTransId="{186D1A50-FBAC-46E7-83B8-0559DA417D33}" sibTransId="{8D113B80-6C7A-42C4-B117-D357CC1AB8B4}"/>
    <dgm:cxn modelId="{0D88A77C-0BE0-445F-AF13-F90881C109AD}" srcId="{68F6A224-292A-46BF-9332-9F54CBD73951}" destId="{9872A0AA-D539-4ACF-9D8E-35CF1F7E9C7E}" srcOrd="2" destOrd="0" parTransId="{00F13695-8D87-404F-BEBF-B521C002B838}" sibTransId="{2DF49A11-295E-44E4-B37B-2938532435B2}"/>
    <dgm:cxn modelId="{461E2151-B54A-47B1-BF84-9A4047E0AC5C}" type="presOf" srcId="{9872A0AA-D539-4ACF-9D8E-35CF1F7E9C7E}" destId="{E9792F85-563D-4C1A-8B90-B4986218A6A5}" srcOrd="0" destOrd="2" presId="urn:microsoft.com/office/officeart/2005/8/layout/hList1"/>
    <dgm:cxn modelId="{FE4B56FB-92FF-4D0E-AD43-EB6406F5A161}" type="presOf" srcId="{303D8590-5052-4864-B5E3-653BB59B4086}" destId="{56146F43-6CD9-4690-8AB2-9624D7802717}" srcOrd="0" destOrd="1" presId="urn:microsoft.com/office/officeart/2005/8/layout/hList1"/>
    <dgm:cxn modelId="{B50DC9E8-528A-4886-8FE8-2F13387A485D}" type="presOf" srcId="{EB03030B-7C2D-4121-9782-F0688AC4070D}" destId="{87FC1076-7506-47CC-8AED-1A65D2262FA3}" srcOrd="0" destOrd="0" presId="urn:microsoft.com/office/officeart/2005/8/layout/hList1"/>
    <dgm:cxn modelId="{E842C829-CBFF-421C-8D1B-703CC13DB564}" type="presOf" srcId="{1F8B3B51-5C41-46AE-B235-3EE0D27B4222}" destId="{AF9FB1A1-8686-4D6F-885A-92744598BDEC}" srcOrd="0" destOrd="0" presId="urn:microsoft.com/office/officeart/2005/8/layout/hList1"/>
    <dgm:cxn modelId="{5E475BD5-A34E-4294-8996-23AD349E77BB}" type="presOf" srcId="{7737F612-16B0-42F1-BFCB-1330940C4B2B}" destId="{BCF20806-45F3-476D-BD2E-0E6FB99D23A2}" srcOrd="0" destOrd="2" presId="urn:microsoft.com/office/officeart/2005/8/layout/hList1"/>
    <dgm:cxn modelId="{19E4BE99-1063-404C-8D77-71F8BD12A3C3}" srcId="{84D40301-6855-4F8E-AA10-9FCC9B3F5C90}" destId="{69582CD7-2762-435D-A1BB-E4CC46FC5590}" srcOrd="1" destOrd="0" parTransId="{B1DE9017-2CB5-4680-BC16-BC78EEB90990}" sibTransId="{0059FE5F-C733-4D8F-B7A3-503252159081}"/>
    <dgm:cxn modelId="{63A3D685-F465-4839-AB0B-50B6848C4069}" type="presOf" srcId="{313F7064-4617-4C3F-BA60-B507B0E58D87}" destId="{B09B42C0-39FD-4E96-A5B0-AD496600692E}" srcOrd="0" destOrd="0" presId="urn:microsoft.com/office/officeart/2005/8/layout/hList1"/>
    <dgm:cxn modelId="{790BC1A8-3978-4A13-B3C7-5A605943D036}" type="presOf" srcId="{49CCDD2F-29D0-4FE3-8FDF-65B3FC09F42B}" destId="{56146F43-6CD9-4690-8AB2-9624D7802717}" srcOrd="0" destOrd="2" presId="urn:microsoft.com/office/officeart/2005/8/layout/hList1"/>
    <dgm:cxn modelId="{B76B0BB0-F76C-46EE-A55F-BEEAD7864AD2}" type="presOf" srcId="{84D40301-6855-4F8E-AA10-9FCC9B3F5C90}" destId="{C2372B18-8207-451A-ACF4-B4163DE61505}" srcOrd="0" destOrd="0" presId="urn:microsoft.com/office/officeart/2005/8/layout/hList1"/>
    <dgm:cxn modelId="{4EC6CD29-B996-460C-B571-1FA7E67682CD}" srcId="{313F7064-4617-4C3F-BA60-B507B0E58D87}" destId="{49CCDD2F-29D0-4FE3-8FDF-65B3FC09F42B}" srcOrd="2" destOrd="0" parTransId="{7729A76A-9FBE-4794-8870-4F808A06C7EB}" sibTransId="{23B06F24-622B-4782-B0FA-60A1CCE414D3}"/>
    <dgm:cxn modelId="{448E47A1-6E47-42BB-BAE2-63F32F62B87C}" srcId="{EB03030B-7C2D-4121-9782-F0688AC4070D}" destId="{ADCBD13B-91C2-41CA-8C1E-E8BD62291938}" srcOrd="0" destOrd="0" parTransId="{BFE1B011-5C9C-40FE-88B6-1234ACF32F87}" sibTransId="{9F14878D-CC65-40AD-A16F-BE9ED58A84F6}"/>
    <dgm:cxn modelId="{EB5D7B86-88E5-407A-A97B-9ECBF8867172}" srcId="{1F8B3B51-5C41-46AE-B235-3EE0D27B4222}" destId="{84D40301-6855-4F8E-AA10-9FCC9B3F5C90}" srcOrd="3" destOrd="0" parTransId="{89B39C01-63D5-4949-898F-7765095A8797}" sibTransId="{2024736D-2B70-43A9-914B-084FD5B80D51}"/>
    <dgm:cxn modelId="{E22D61E4-896B-4EB0-AA48-BEC4D3CCFE86}" type="presOf" srcId="{316FB58B-E121-4310-A09B-468A2DC636DA}" destId="{56146F43-6CD9-4690-8AB2-9624D7802717}" srcOrd="0" destOrd="0" presId="urn:microsoft.com/office/officeart/2005/8/layout/hList1"/>
    <dgm:cxn modelId="{9A884508-C6A4-4BD0-86E8-F349698EE56C}" srcId="{313F7064-4617-4C3F-BA60-B507B0E58D87}" destId="{316FB58B-E121-4310-A09B-468A2DC636DA}" srcOrd="0" destOrd="0" parTransId="{6E9C4A6B-FAC8-4E89-97A0-07B5D0221830}" sibTransId="{055E2246-AA74-4646-8E37-DC55BC2B9FA0}"/>
    <dgm:cxn modelId="{5319871B-FB17-4E8A-B08D-634CB736B8C9}" srcId="{1F8B3B51-5C41-46AE-B235-3EE0D27B4222}" destId="{EB03030B-7C2D-4121-9782-F0688AC4070D}" srcOrd="2" destOrd="0" parTransId="{9EA7B49D-BE2A-4E0D-862A-C8EB98AC4C6A}" sibTransId="{5D4E5844-77B6-4158-9C84-CA99F6E35967}"/>
    <dgm:cxn modelId="{E4D92575-A119-423C-B2A4-A8D30BBAF2D5}" srcId="{1F8B3B51-5C41-46AE-B235-3EE0D27B4222}" destId="{68F6A224-292A-46BF-9332-9F54CBD73951}" srcOrd="0" destOrd="0" parTransId="{42E13FE2-151A-41E6-9C29-331D7EDEBC56}" sibTransId="{EF42C2BD-A883-4314-BB62-EAA58E3BE41A}"/>
    <dgm:cxn modelId="{76BB17C7-6B09-4AF1-9338-F9E2779197A5}" type="presOf" srcId="{68F6A224-292A-46BF-9332-9F54CBD73951}" destId="{E0FC47EC-9C8E-4E28-8EEA-73460706395F}" srcOrd="0" destOrd="0" presId="urn:microsoft.com/office/officeart/2005/8/layout/hList1"/>
    <dgm:cxn modelId="{31ED8A14-9B98-4F9F-88CD-90D3FD024362}" srcId="{68F6A224-292A-46BF-9332-9F54CBD73951}" destId="{5810710C-143F-4E5A-AF98-9341BDF0D3C9}" srcOrd="0" destOrd="0" parTransId="{7A920486-80B1-4EE9-B77D-4A8C06279BC2}" sibTransId="{66114ED1-FA68-4D0C-A681-EBA86F01242B}"/>
    <dgm:cxn modelId="{B63C2DFE-E78B-4D5F-8A82-FB090834D2EA}" type="presParOf" srcId="{AF9FB1A1-8686-4D6F-885A-92744598BDEC}" destId="{76B3F7E9-068E-488C-A0EE-A6F1947D61C1}" srcOrd="0" destOrd="0" presId="urn:microsoft.com/office/officeart/2005/8/layout/hList1"/>
    <dgm:cxn modelId="{7960CEB5-D0EF-47F3-9D19-D991725C3E0C}" type="presParOf" srcId="{76B3F7E9-068E-488C-A0EE-A6F1947D61C1}" destId="{E0FC47EC-9C8E-4E28-8EEA-73460706395F}" srcOrd="0" destOrd="0" presId="urn:microsoft.com/office/officeart/2005/8/layout/hList1"/>
    <dgm:cxn modelId="{EA66B032-6616-4FFA-A20A-C426792D2777}" type="presParOf" srcId="{76B3F7E9-068E-488C-A0EE-A6F1947D61C1}" destId="{E9792F85-563D-4C1A-8B90-B4986218A6A5}" srcOrd="1" destOrd="0" presId="urn:microsoft.com/office/officeart/2005/8/layout/hList1"/>
    <dgm:cxn modelId="{6A348FD9-56AB-41EA-A056-CB55187525C5}" type="presParOf" srcId="{AF9FB1A1-8686-4D6F-885A-92744598BDEC}" destId="{3E6BD281-0F5F-46BD-A6F9-02E1D5097599}" srcOrd="1" destOrd="0" presId="urn:microsoft.com/office/officeart/2005/8/layout/hList1"/>
    <dgm:cxn modelId="{D469EECB-7DF4-4AE3-BF8E-345D0457CD33}" type="presParOf" srcId="{AF9FB1A1-8686-4D6F-885A-92744598BDEC}" destId="{B9933615-59B3-419A-B307-FC2B1880CA97}" srcOrd="2" destOrd="0" presId="urn:microsoft.com/office/officeart/2005/8/layout/hList1"/>
    <dgm:cxn modelId="{584010E9-4B54-4CC7-8D1D-82DB451F92DA}" type="presParOf" srcId="{B9933615-59B3-419A-B307-FC2B1880CA97}" destId="{B09B42C0-39FD-4E96-A5B0-AD496600692E}" srcOrd="0" destOrd="0" presId="urn:microsoft.com/office/officeart/2005/8/layout/hList1"/>
    <dgm:cxn modelId="{1075A5E8-DE31-4C0E-B374-5B99AC819208}" type="presParOf" srcId="{B9933615-59B3-419A-B307-FC2B1880CA97}" destId="{56146F43-6CD9-4690-8AB2-9624D7802717}" srcOrd="1" destOrd="0" presId="urn:microsoft.com/office/officeart/2005/8/layout/hList1"/>
    <dgm:cxn modelId="{88CA1477-61EB-45B3-9D65-AEDD13274D52}" type="presParOf" srcId="{AF9FB1A1-8686-4D6F-885A-92744598BDEC}" destId="{B0D909B6-9B0D-450E-95DF-80B6C0A6F93B}" srcOrd="3" destOrd="0" presId="urn:microsoft.com/office/officeart/2005/8/layout/hList1"/>
    <dgm:cxn modelId="{20513AD6-EE16-4C0C-8DC2-4FA3AB27F786}" type="presParOf" srcId="{AF9FB1A1-8686-4D6F-885A-92744598BDEC}" destId="{274D73AF-E804-4ED6-8968-ECAE898C6F1F}" srcOrd="4" destOrd="0" presId="urn:microsoft.com/office/officeart/2005/8/layout/hList1"/>
    <dgm:cxn modelId="{2029A803-427B-47B6-9D2B-98ADF0879295}" type="presParOf" srcId="{274D73AF-E804-4ED6-8968-ECAE898C6F1F}" destId="{87FC1076-7506-47CC-8AED-1A65D2262FA3}" srcOrd="0" destOrd="0" presId="urn:microsoft.com/office/officeart/2005/8/layout/hList1"/>
    <dgm:cxn modelId="{AE8923AD-089E-4580-A273-37B86AFB1C40}" type="presParOf" srcId="{274D73AF-E804-4ED6-8968-ECAE898C6F1F}" destId="{BCF20806-45F3-476D-BD2E-0E6FB99D23A2}" srcOrd="1" destOrd="0" presId="urn:microsoft.com/office/officeart/2005/8/layout/hList1"/>
    <dgm:cxn modelId="{67BAAD80-CE06-477B-9018-6FD3AA62C411}" type="presParOf" srcId="{AF9FB1A1-8686-4D6F-885A-92744598BDEC}" destId="{49098595-5500-48AB-A333-62ACBFCD6A07}" srcOrd="5" destOrd="0" presId="urn:microsoft.com/office/officeart/2005/8/layout/hList1"/>
    <dgm:cxn modelId="{EDB75C47-E07C-48C4-A4E2-C082B2E12058}" type="presParOf" srcId="{AF9FB1A1-8686-4D6F-885A-92744598BDEC}" destId="{A0C4FF29-E8FE-4146-8454-CFA1A2E579C6}" srcOrd="6" destOrd="0" presId="urn:microsoft.com/office/officeart/2005/8/layout/hList1"/>
    <dgm:cxn modelId="{BEAB4841-4A3F-4823-91AA-BF04451CE85C}" type="presParOf" srcId="{A0C4FF29-E8FE-4146-8454-CFA1A2E579C6}" destId="{C2372B18-8207-451A-ACF4-B4163DE61505}" srcOrd="0" destOrd="0" presId="urn:microsoft.com/office/officeart/2005/8/layout/hList1"/>
    <dgm:cxn modelId="{A5D6D0EA-DBDE-4AC3-97BD-A3AEA61ED739}" type="presParOf" srcId="{A0C4FF29-E8FE-4146-8454-CFA1A2E579C6}" destId="{E48FA48D-C7FE-46D2-88E7-D58153B2C66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FC47EC-9C8E-4E28-8EEA-73460706395F}">
      <dsp:nvSpPr>
        <dsp:cNvPr id="0" name=""/>
        <dsp:cNvSpPr/>
      </dsp:nvSpPr>
      <dsp:spPr>
        <a:xfrm>
          <a:off x="3036" y="5812"/>
          <a:ext cx="1826046" cy="5812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Calibri" pitchFamily="34" charset="0"/>
            </a:rPr>
            <a:t>Strategic Planning</a:t>
          </a:r>
          <a:endParaRPr lang="en-US" sz="16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3036" y="5812"/>
        <a:ext cx="1826046" cy="581209"/>
      </dsp:txXfrm>
    </dsp:sp>
    <dsp:sp modelId="{E9792F85-563D-4C1A-8B90-B4986218A6A5}">
      <dsp:nvSpPr>
        <dsp:cNvPr id="0" name=""/>
        <dsp:cNvSpPr/>
      </dsp:nvSpPr>
      <dsp:spPr>
        <a:xfrm>
          <a:off x="3036" y="587021"/>
          <a:ext cx="1826046" cy="2408737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Calibri" pitchFamily="34" charset="0"/>
            </a:rPr>
            <a:t>Assess needs and </a:t>
          </a:r>
          <a:r>
            <a:rPr lang="en-US" sz="1500" kern="1200" dirty="0" smtClean="0">
              <a:latin typeface="Calibri" pitchFamily="34" charset="0"/>
            </a:rPr>
            <a:t>priorities, and identify barriers to investment</a:t>
          </a:r>
          <a:endParaRPr lang="en-US" sz="1500" kern="1200" dirty="0">
            <a:latin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Calibri" pitchFamily="34" charset="0"/>
            </a:rPr>
            <a:t>Identify </a:t>
          </a:r>
          <a:r>
            <a:rPr lang="en-US" sz="1500" kern="1200" dirty="0" smtClean="0">
              <a:latin typeface="Calibri" pitchFamily="34" charset="0"/>
            </a:rPr>
            <a:t>policy mix and sources </a:t>
          </a:r>
          <a:r>
            <a:rPr lang="en-US" sz="1500" kern="1200" dirty="0">
              <a:latin typeface="Calibri" pitchFamily="34" charset="0"/>
            </a:rPr>
            <a:t>of financing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>
            <a:latin typeface="Calibri" pitchFamily="34" charset="0"/>
          </a:endParaRPr>
        </a:p>
      </dsp:txBody>
      <dsp:txXfrm>
        <a:off x="3036" y="587021"/>
        <a:ext cx="1826046" cy="2408737"/>
      </dsp:txXfrm>
    </dsp:sp>
    <dsp:sp modelId="{B09B42C0-39FD-4E96-A5B0-AD496600692E}">
      <dsp:nvSpPr>
        <dsp:cNvPr id="0" name=""/>
        <dsp:cNvSpPr/>
      </dsp:nvSpPr>
      <dsp:spPr>
        <a:xfrm>
          <a:off x="2084730" y="5812"/>
          <a:ext cx="1826046" cy="5812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solidFill>
                <a:schemeClr val="tx1"/>
              </a:solidFill>
              <a:latin typeface="Calibri" pitchFamily="34" charset="0"/>
            </a:rPr>
            <a:t>Accessing Resources</a:t>
          </a:r>
          <a:endParaRPr lang="en-US" sz="16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2084730" y="5812"/>
        <a:ext cx="1826046" cy="581209"/>
      </dsp:txXfrm>
    </dsp:sp>
    <dsp:sp modelId="{56146F43-6CD9-4690-8AB2-9624D7802717}">
      <dsp:nvSpPr>
        <dsp:cNvPr id="0" name=""/>
        <dsp:cNvSpPr/>
      </dsp:nvSpPr>
      <dsp:spPr>
        <a:xfrm>
          <a:off x="2084730" y="587021"/>
          <a:ext cx="1826046" cy="2408737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Calibri" pitchFamily="34" charset="0"/>
            </a:rPr>
            <a:t>Directly access finance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Calibri" pitchFamily="34" charset="0"/>
            </a:rPr>
            <a:t>Blend and combine finance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Calibri" pitchFamily="34" charset="0"/>
            </a:rPr>
            <a:t>Formulate project, progamme, sector-wide approaches to </a:t>
          </a:r>
          <a:r>
            <a:rPr lang="en-US" sz="1500" kern="1200" dirty="0" smtClean="0">
              <a:latin typeface="Calibri" pitchFamily="34" charset="0"/>
            </a:rPr>
            <a:t>access finance</a:t>
          </a:r>
          <a:endParaRPr lang="en-US" sz="1500" kern="1200" dirty="0">
            <a:latin typeface="Calibri" pitchFamily="34" charset="0"/>
          </a:endParaRPr>
        </a:p>
      </dsp:txBody>
      <dsp:txXfrm>
        <a:off x="2084730" y="587021"/>
        <a:ext cx="1826046" cy="2408737"/>
      </dsp:txXfrm>
    </dsp:sp>
    <dsp:sp modelId="{87FC1076-7506-47CC-8AED-1A65D2262FA3}">
      <dsp:nvSpPr>
        <dsp:cNvPr id="0" name=""/>
        <dsp:cNvSpPr/>
      </dsp:nvSpPr>
      <dsp:spPr>
        <a:xfrm>
          <a:off x="4166423" y="5812"/>
          <a:ext cx="1826046" cy="5812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solidFill>
                <a:schemeClr val="tx1"/>
              </a:solidFill>
              <a:latin typeface="Calibri" pitchFamily="34" charset="0"/>
            </a:rPr>
            <a:t>Coordinated Implementation</a:t>
          </a:r>
          <a:endParaRPr lang="en-US" sz="16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4166423" y="5812"/>
        <a:ext cx="1826046" cy="581209"/>
      </dsp:txXfrm>
    </dsp:sp>
    <dsp:sp modelId="{BCF20806-45F3-476D-BD2E-0E6FB99D23A2}">
      <dsp:nvSpPr>
        <dsp:cNvPr id="0" name=""/>
        <dsp:cNvSpPr/>
      </dsp:nvSpPr>
      <dsp:spPr>
        <a:xfrm>
          <a:off x="4166423" y="587021"/>
          <a:ext cx="1826046" cy="2408737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Calibri" pitchFamily="34" charset="0"/>
            </a:rPr>
            <a:t>Implement and execute project, programme, sector-wide </a:t>
          </a:r>
          <a:r>
            <a:rPr lang="en-US" sz="1500" kern="1200" dirty="0" smtClean="0">
              <a:latin typeface="Calibri" pitchFamily="34" charset="0"/>
            </a:rPr>
            <a:t>approaches in integrated manner</a:t>
          </a:r>
          <a:endParaRPr lang="en-US" sz="1500" kern="1200" dirty="0">
            <a:latin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Calibri" pitchFamily="34" charset="0"/>
            </a:rPr>
            <a:t>Build local supply of  expertise and skills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>
            <a:latin typeface="Calibri" pitchFamily="34" charset="0"/>
          </a:endParaRPr>
        </a:p>
      </dsp:txBody>
      <dsp:txXfrm>
        <a:off x="4166423" y="587021"/>
        <a:ext cx="1826046" cy="2408737"/>
      </dsp:txXfrm>
    </dsp:sp>
    <dsp:sp modelId="{C2372B18-8207-451A-ACF4-B4163DE61505}">
      <dsp:nvSpPr>
        <dsp:cNvPr id="0" name=""/>
        <dsp:cNvSpPr/>
      </dsp:nvSpPr>
      <dsp:spPr>
        <a:xfrm>
          <a:off x="6248116" y="5812"/>
          <a:ext cx="1826046" cy="5812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/>
              </a:solidFill>
              <a:latin typeface="Calibri" pitchFamily="34" charset="0"/>
            </a:rPr>
            <a:t>Monitor, Report &amp; Verify</a:t>
          </a:r>
        </a:p>
      </dsp:txBody>
      <dsp:txXfrm>
        <a:off x="6248116" y="5812"/>
        <a:ext cx="1826046" cy="581209"/>
      </dsp:txXfrm>
    </dsp:sp>
    <dsp:sp modelId="{E48FA48D-C7FE-46D2-88E7-D58153B2C666}">
      <dsp:nvSpPr>
        <dsp:cNvPr id="0" name=""/>
        <dsp:cNvSpPr/>
      </dsp:nvSpPr>
      <dsp:spPr>
        <a:xfrm>
          <a:off x="6248116" y="587021"/>
          <a:ext cx="1826046" cy="2408737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Calibri" pitchFamily="34" charset="0"/>
            </a:rPr>
            <a:t>Monitor, report, and verify flows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Calibri" pitchFamily="34" charset="0"/>
            </a:rPr>
            <a:t>Performance-based payments</a:t>
          </a:r>
        </a:p>
      </dsp:txBody>
      <dsp:txXfrm>
        <a:off x="6248116" y="587021"/>
        <a:ext cx="1826046" cy="2408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1EB0DAD-7D38-465D-BBDD-0E7196F30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29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DA143-295E-4C92-8897-0391529AC18A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9E869-154C-4109-8476-CD8CA2207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7931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9E869-154C-4109-8476-CD8CA2207F6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US" dirty="0" smtClean="0">
              <a:solidFill>
                <a:schemeClr val="bg1"/>
              </a:solidFill>
              <a:cs typeface="Calibri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9E869-154C-4109-8476-CD8CA2207F6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umbrella for this planning work is the preparation of green, low-emission and climate-resilient development strategies.  These strategies provide a vehicle for bringing needs assessments and priority setting processes together. They aim to bring about bottom-up national ownership, incorporate human development goals and take a long-term outlook.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This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figure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illustrates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interconnectedness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among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social, economic, and environmental sectors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; local, national, and international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levels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;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and public, private, and civil society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stakeholders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that the Green LECRDS governance framework aims to capture.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extensive consultation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processes involved at all levels can lead to increased public awareness of climate change science and policy, sustainable development priorities and planned actions.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first step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in establishing a Green LECRDS governance framework is to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identify the different actors across levels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of government: international, national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subnational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(regional, cities, communities).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The second step uses a multi-sector approach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to assess existing policies, regulations, financial flows, etc. to determine how to best integrate climate change and sustainable development policy and planning.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third step focuses on the identification of multi-stakeholder groups—public sector, private sector and civil society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—who should be consulted and actively engaged in the planning process.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The scale and quality of stakeholder involvement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in the elaboration of a Green LECRDS is important and can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determine the legitimacy of the resulting strategy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,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feasibility of its financing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, and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viability of its implementation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. This is due to the eminently political nature of the Green LECRDS process, which can bring together competing interests and sectors that require concessions and trade-offs among actors.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A2B7E-5E0F-4B6A-B2DC-F660E4A7536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4205"/>
            <a:fld id="{015D7799-F135-46A5-A047-500BA441B884}" type="slidenum">
              <a:rPr lang="en-US"/>
              <a:pPr defTabSz="884205"/>
              <a:t>20</a:t>
            </a:fld>
            <a:endParaRPr lang="en-US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416426"/>
            <a:ext cx="5485158" cy="300038"/>
          </a:xfrm>
          <a:noFill/>
          <a:ln/>
        </p:spPr>
        <p:txBody>
          <a:bodyPr>
            <a:normAutofit fontScale="3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The Green LECRDS process involves coordination and participation at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international, national, and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subnational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levels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to create a holistic strategy that is inclusive and integrates climate change and sustainable development policy and planning.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Each level offers insight and drives policy and planning development from a different perspective.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It is essential to consult and engage actors from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each of the levels throughout the process.</a:t>
            </a:r>
            <a:endParaRPr lang="en-US" b="1" baseline="0" dirty="0" smtClean="0"/>
          </a:p>
          <a:p>
            <a:pPr eaLnBrk="1" hangingPunct="1"/>
            <a:endParaRPr lang="en-US" b="0" baseline="0" dirty="0" smtClean="0"/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4983A1-BF70-44C6-AF74-4E74A9F307EF}" type="slidenum">
              <a:rPr lang="en-US"/>
              <a:pPr/>
              <a:t>21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0739" y="346512"/>
            <a:ext cx="5842000" cy="22138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initial climate economy mapping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results in a preliminary list of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key sectors, actions and stakeholders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This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table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is an example map that includes areas of intervention to support the building a low-emission and climate-resilient economy.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The exercise aimed to identify actions in one sector in relation to another—rather than in isolation—and, where possible, to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highlight intersecting sectors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.</a:t>
            </a: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12E357-47DC-47E8-9A01-695C0B779E99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support national policy-makers move forward, this paper also highlights a number of tools and examples available to overcome barriers identified in the paper and build ready systems at the national level.  For example, UNDP has developed a suite of technical guidebooks that are referred to throughout the text and for which this paper serves as a chapeau, including: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Preparing Green, Low-emission, Climate-Resilient Development Strategies: Executive Summary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Catalyzing Climate Finance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Catalyzing Finance-Financial Model and Technical Annexes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Sector-Wide Approaches to Climate Finance (forthcoming)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 Climate Funds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MRV Systems for Climate Finance and Actions (forthcoming)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13259-376E-4236-86BB-26A3C01089D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9E869-154C-4109-8476-CD8CA2207F6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2C5CF-746C-492C-A7BC-5F02BDB19D4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9E869-154C-4109-8476-CD8CA2207F6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87511" y="8831133"/>
            <a:ext cx="2970490" cy="46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82" tIns="45291" rIns="90582" bIns="45291" anchor="b"/>
          <a:lstStyle/>
          <a:p>
            <a:pPr algn="r" defTabSz="904875" eaLnBrk="0" hangingPunct="0">
              <a:spcBef>
                <a:spcPct val="0"/>
              </a:spcBef>
            </a:pPr>
            <a:fld id="{0EDE8AA2-7525-4302-A7DC-EC4A570816B0}" type="slidenum">
              <a:rPr lang="en-GB" sz="1200" b="0">
                <a:solidFill>
                  <a:schemeClr val="tx1"/>
                </a:solidFill>
                <a:latin typeface="Times" pitchFamily="18" charset="0"/>
              </a:rPr>
              <a:pPr algn="r" defTabSz="904875" eaLnBrk="0" hangingPunct="0">
                <a:spcBef>
                  <a:spcPct val="0"/>
                </a:spcBef>
              </a:pPr>
              <a:t>6</a:t>
            </a:fld>
            <a:endParaRPr lang="en-GB" sz="12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>
              <a:spcBef>
                <a:spcPct val="15000"/>
              </a:spcBef>
            </a:pPr>
            <a:endParaRPr lang="en-US" sz="1400" b="1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2C5CF-746C-492C-A7BC-5F02BDB19D4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2C5CF-746C-492C-A7BC-5F02BDB19D4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2C5CF-746C-492C-A7BC-5F02BDB19D4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2C5CF-746C-492C-A7BC-5F02BDB19D4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:\Documents and Settings\FREY\Desktop\test2 copy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7060" y="247130"/>
            <a:ext cx="64135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ltGray">
          <a:xfrm>
            <a:off x="8965" y="1628178"/>
            <a:ext cx="9108141" cy="286232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3600" b="1" dirty="0" smtClean="0">
                <a:solidFill>
                  <a:schemeClr val="bg1"/>
                </a:solidFill>
                <a:latin typeface="Calibri" pitchFamily="34" charset="0"/>
              </a:rPr>
              <a:t>From NAPAs to NAPs</a:t>
            </a:r>
          </a:p>
          <a:p>
            <a:pPr algn="ctr" eaLnBrk="0" hangingPunct="0"/>
            <a:r>
              <a:rPr lang="en-GB" sz="3600" b="1" dirty="0" smtClean="0">
                <a:solidFill>
                  <a:schemeClr val="bg1"/>
                </a:solidFill>
                <a:latin typeface="Calibri" pitchFamily="34" charset="0"/>
              </a:rPr>
              <a:t>and LEDS, Green LECRDS to NAMAs 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–</a:t>
            </a:r>
          </a:p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r>
              <a:rPr lang="en-US" sz="3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Frameworks to scale-up, coordinate</a:t>
            </a:r>
          </a:p>
          <a:p>
            <a:pPr algn="ctr" eaLnBrk="0" hangingPunct="0"/>
            <a:r>
              <a:rPr lang="en-US" sz="3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and mainstream climate action</a:t>
            </a:r>
          </a:p>
          <a:p>
            <a:pPr algn="ctr" eaLnBrk="0" hangingPunct="0"/>
            <a:endParaRPr lang="en-US" sz="3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5959" y="4733349"/>
            <a:ext cx="72088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Stephen Gold, Head, Green LECRDS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Team,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Principal Technical Advisor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- UNDP</a:t>
            </a:r>
          </a:p>
          <a:p>
            <a:pPr algn="ctr"/>
            <a:endParaRPr lang="en-US" sz="20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Global Climate Change Alliance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European Commission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Brussels, 18 September 2013</a:t>
            </a: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845820" y="4450080"/>
            <a:ext cx="7162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934" y="1544616"/>
            <a:ext cx="8199120" cy="4727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Project developed  by UNEP and UNDP</a:t>
            </a:r>
          </a:p>
          <a:p>
            <a:pPr marL="800100" lvl="2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cs typeface="宋体"/>
              </a:rPr>
              <a:t>Together with GEFSEC, IFAD, WFP, UNITAR, WHO, GIZ</a:t>
            </a:r>
          </a:p>
          <a:p>
            <a:pPr marL="800100" lvl="2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1000" dirty="0" smtClean="0">
              <a:solidFill>
                <a:schemeClr val="bg1"/>
              </a:solidFill>
              <a:latin typeface="Calibri" pitchFamily="34" charset="0"/>
              <a:cs typeface="宋体"/>
            </a:endParaRPr>
          </a:p>
          <a:p>
            <a:pPr marL="3429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宋体"/>
              </a:rPr>
              <a:t>$2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宋体"/>
              </a:rPr>
              <a:t>M USD, duration 2 years, financed by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宋体"/>
              </a:rPr>
              <a:t>LDCF</a:t>
            </a:r>
          </a:p>
          <a:p>
            <a:pPr marL="3429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1000" dirty="0">
              <a:solidFill>
                <a:schemeClr val="bg1"/>
              </a:solidFill>
              <a:latin typeface="Calibri" pitchFamily="34" charset="0"/>
              <a:cs typeface="宋体"/>
            </a:endParaRPr>
          </a:p>
          <a:p>
            <a:pPr marL="3429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Leveraging </a:t>
            </a:r>
            <a:r>
              <a:rPr lang="en-US" dirty="0">
                <a:solidFill>
                  <a:schemeClr val="bg1"/>
                </a:solidFill>
                <a:latin typeface="Myriad Pro" pitchFamily="34" charset="0"/>
              </a:rPr>
              <a:t>and building on other ongoing </a:t>
            </a:r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initiatives</a:t>
            </a:r>
          </a:p>
          <a:p>
            <a:pPr marL="3429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1000" dirty="0" smtClean="0">
              <a:solidFill>
                <a:schemeClr val="bg1"/>
              </a:solidFill>
              <a:latin typeface="Myriad Pro" pitchFamily="34" charset="0"/>
            </a:endParaRPr>
          </a:p>
          <a:p>
            <a:pPr marL="3429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Designed </a:t>
            </a:r>
            <a:r>
              <a:rPr lang="en-US" dirty="0">
                <a:solidFill>
                  <a:schemeClr val="bg1"/>
                </a:solidFill>
                <a:latin typeface="Myriad Pro" pitchFamily="34" charset="0"/>
              </a:rPr>
              <a:t>with inputs and suggestions made by LDCs, LEG and several key donors and </a:t>
            </a:r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is consequently </a:t>
            </a:r>
            <a:r>
              <a:rPr lang="en-US" dirty="0">
                <a:solidFill>
                  <a:schemeClr val="bg1"/>
                </a:solidFill>
                <a:latin typeface="Myriad Pro" pitchFamily="34" charset="0"/>
              </a:rPr>
              <a:t>establish a support mechanism around three main pillars</a:t>
            </a:r>
          </a:p>
          <a:p>
            <a:pPr marL="936625" lvl="2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cs typeface="宋体"/>
              </a:rPr>
              <a:t>Institutional support</a:t>
            </a:r>
          </a:p>
          <a:p>
            <a:pPr marL="936625" lvl="2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cs typeface="宋体"/>
              </a:rPr>
              <a:t>Technical support</a:t>
            </a:r>
          </a:p>
          <a:p>
            <a:pPr marL="936625" lvl="2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cs typeface="宋体"/>
              </a:rPr>
              <a:t>Knowledge brokering</a:t>
            </a:r>
            <a:endParaRPr lang="en-US" sz="2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502920" y="1249680"/>
            <a:ext cx="7162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02514" y="322729"/>
            <a:ext cx="73519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NAP Support </a:t>
            </a:r>
            <a:r>
              <a:rPr lang="en-US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Programme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502920" y="1249680"/>
            <a:ext cx="7162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02514" y="322729"/>
            <a:ext cx="73519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NAP Support </a:t>
            </a:r>
            <a:r>
              <a:rPr lang="en-US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Programme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770529"/>
            <a:ext cx="8229600" cy="4525963"/>
          </a:xfrm>
        </p:spPr>
        <p:txBody>
          <a:bodyPr/>
          <a:lstStyle/>
          <a:p>
            <a:pPr marL="6350" lvl="1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宋体"/>
              </a:rPr>
              <a:t>To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宋体"/>
              </a:rPr>
              <a:t>support LDCs to commence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宋体"/>
              </a:rPr>
              <a:t>process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宋体"/>
              </a:rPr>
              <a:t>of integrating medium- to long-term planning for adaptation to climate change within, or aligned with, current development planning and budgeting processes </a:t>
            </a:r>
          </a:p>
          <a:p>
            <a:pPr marL="1108075" lvl="2" indent="-514350"/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宋体"/>
              </a:rPr>
              <a:t>Identification of gaps (information, capacity [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宋体"/>
              </a:rPr>
              <a:t>technical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宋体"/>
              </a:rPr>
              <a:t>and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宋体"/>
              </a:rPr>
              <a:t>functional],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宋体"/>
              </a:rPr>
              <a:t>institutional)</a:t>
            </a:r>
          </a:p>
          <a:p>
            <a:pPr marL="1108075" lvl="2" indent="-514350"/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宋体"/>
              </a:rPr>
              <a:t>Making linkages to  other ongoing initiatives</a:t>
            </a:r>
          </a:p>
          <a:p>
            <a:pPr marL="1108075" lvl="2" indent="-514350"/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宋体"/>
              </a:rPr>
              <a:t>Making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宋体"/>
              </a:rPr>
              <a:t>tools and approaches available to LDCs to support key steps in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宋体"/>
              </a:rPr>
              <a:t>NAP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宋体"/>
              </a:rPr>
              <a:t>process</a:t>
            </a:r>
          </a:p>
          <a:p>
            <a:pPr marL="1108075" lvl="2" indent="-514350"/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宋体"/>
              </a:rPr>
              <a:t>Exchanging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宋体"/>
              </a:rPr>
              <a:t>lessons learned and knowledge through South-South and North-South Cooperation</a:t>
            </a:r>
            <a:r>
              <a:rPr lang="en-US" dirty="0" smtClean="0">
                <a:latin typeface="Calibri" pitchFamily="34" charset="0"/>
                <a:cs typeface="宋体"/>
              </a:rPr>
              <a:t>.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79956" y="80717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8796" y="190347"/>
            <a:ext cx="78257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Low Emission Capacity Building (LECB) </a:t>
            </a:r>
            <a:r>
              <a:rPr lang="en-US" sz="2800" b="1" dirty="0" err="1" smtClean="0">
                <a:solidFill>
                  <a:schemeClr val="bg1"/>
                </a:solidFill>
                <a:latin typeface="Calibri" pitchFamily="34" charset="0"/>
              </a:rPr>
              <a:t>Programme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:  </a:t>
            </a:r>
            <a:endParaRPr lang="en-US" sz="2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1885" y="948690"/>
            <a:ext cx="8391006" cy="566308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tIns="91440" bIns="9144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dirty="0" smtClean="0">
                <a:solidFill>
                  <a:schemeClr val="bg1"/>
                </a:solidFill>
                <a:latin typeface="Calibri" pitchFamily="34" charset="0"/>
              </a:rPr>
              <a:t>Objective</a:t>
            </a:r>
            <a:r>
              <a:rPr lang="en-GB" sz="2200" dirty="0">
                <a:solidFill>
                  <a:schemeClr val="bg1"/>
                </a:solidFill>
                <a:latin typeface="Calibri" pitchFamily="34" charset="0"/>
              </a:rPr>
              <a:t>:  Build capacities to design and implement </a:t>
            </a:r>
            <a:r>
              <a:rPr lang="en-GB" sz="2200" dirty="0" smtClean="0">
                <a:solidFill>
                  <a:schemeClr val="bg1"/>
                </a:solidFill>
                <a:latin typeface="Calibri" pitchFamily="34" charset="0"/>
              </a:rPr>
              <a:t>Low Emission </a:t>
            </a:r>
            <a:r>
              <a:rPr lang="en-GB" sz="2200" dirty="0">
                <a:solidFill>
                  <a:schemeClr val="bg1"/>
                </a:solidFill>
                <a:latin typeface="Calibri" pitchFamily="34" charset="0"/>
              </a:rPr>
              <a:t>Development Strategies and national mitigation actions in the public and/or private sectors</a:t>
            </a:r>
          </a:p>
          <a:p>
            <a:pPr>
              <a:buFont typeface="Arial" pitchFamily="34" charset="0"/>
              <a:buChar char="•"/>
              <a:defRPr/>
            </a:pPr>
            <a:endParaRPr lang="en-GB" sz="1200" b="1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2200" dirty="0" smtClean="0">
                <a:solidFill>
                  <a:schemeClr val="bg1"/>
                </a:solidFill>
                <a:latin typeface="Calibri" pitchFamily="34" charset="0"/>
              </a:rPr>
              <a:t> Five </a:t>
            </a:r>
            <a:r>
              <a:rPr lang="en-GB" sz="2200" dirty="0">
                <a:solidFill>
                  <a:schemeClr val="bg1"/>
                </a:solidFill>
                <a:latin typeface="Calibri" pitchFamily="34" charset="0"/>
              </a:rPr>
              <a:t>main work </a:t>
            </a:r>
            <a:r>
              <a:rPr lang="en-GB" sz="2200" dirty="0" smtClean="0">
                <a:solidFill>
                  <a:schemeClr val="bg1"/>
                </a:solidFill>
                <a:latin typeface="Calibri" pitchFamily="34" charset="0"/>
              </a:rPr>
              <a:t>areas</a:t>
            </a:r>
            <a:endParaRPr lang="en-GB" sz="2200" dirty="0">
              <a:solidFill>
                <a:schemeClr val="bg1"/>
              </a:solidFill>
              <a:latin typeface="Calibri" pitchFamily="34" charset="0"/>
            </a:endParaRPr>
          </a:p>
          <a:p>
            <a:pPr lvl="1">
              <a:buClr>
                <a:srgbClr val="70C139"/>
              </a:buClr>
              <a:buFont typeface="Arial" pitchFamily="34" charset="0"/>
              <a:buChar char="•"/>
              <a:defRPr/>
            </a:pPr>
            <a:r>
              <a:rPr lang="en-GB" sz="2200" dirty="0">
                <a:solidFill>
                  <a:schemeClr val="bg1"/>
                </a:solidFill>
                <a:latin typeface="Calibri" pitchFamily="34" charset="0"/>
              </a:rPr>
              <a:t>  GHG inventory management systems</a:t>
            </a:r>
          </a:p>
          <a:p>
            <a:pPr lvl="1">
              <a:buClr>
                <a:srgbClr val="70C139"/>
              </a:buClr>
              <a:buFont typeface="Arial" pitchFamily="34" charset="0"/>
              <a:buChar char="•"/>
              <a:defRPr/>
            </a:pPr>
            <a:r>
              <a:rPr lang="en-GB" sz="2200" dirty="0">
                <a:solidFill>
                  <a:schemeClr val="bg1"/>
                </a:solidFill>
                <a:latin typeface="Calibri" pitchFamily="34" charset="0"/>
              </a:rPr>
              <a:t>  Nationally Appropriate Mitigation Actions (NAMAs)</a:t>
            </a:r>
          </a:p>
          <a:p>
            <a:pPr lvl="1">
              <a:buClr>
                <a:srgbClr val="70C139"/>
              </a:buClr>
              <a:buFont typeface="Arial" pitchFamily="34" charset="0"/>
              <a:buChar char="•"/>
              <a:defRPr/>
            </a:pPr>
            <a:r>
              <a:rPr lang="en-GB" sz="2200" dirty="0">
                <a:solidFill>
                  <a:schemeClr val="bg1"/>
                </a:solidFill>
                <a:latin typeface="Calibri" pitchFamily="34" charset="0"/>
              </a:rPr>
              <a:t>  Low-Emission Development Strategies (LEDS)</a:t>
            </a:r>
          </a:p>
          <a:p>
            <a:pPr lvl="1">
              <a:buClr>
                <a:srgbClr val="70C139"/>
              </a:buClr>
              <a:buFont typeface="Arial" pitchFamily="34" charset="0"/>
              <a:buChar char="•"/>
              <a:defRPr/>
            </a:pPr>
            <a:r>
              <a:rPr lang="en-GB" sz="2200" dirty="0">
                <a:solidFill>
                  <a:schemeClr val="bg1"/>
                </a:solidFill>
                <a:latin typeface="Calibri" pitchFamily="34" charset="0"/>
              </a:rPr>
              <a:t>  Measurement, Reporting and Verification (MRV)</a:t>
            </a:r>
          </a:p>
          <a:p>
            <a:pPr lvl="1">
              <a:buClr>
                <a:srgbClr val="70C139"/>
              </a:buClr>
              <a:buFont typeface="Arial" pitchFamily="34" charset="0"/>
              <a:buChar char="•"/>
              <a:defRPr/>
            </a:pPr>
            <a:r>
              <a:rPr lang="en-GB" sz="2200" dirty="0">
                <a:solidFill>
                  <a:schemeClr val="bg1"/>
                </a:solidFill>
                <a:latin typeface="Calibri" pitchFamily="34" charset="0"/>
              </a:rPr>
              <a:t>  Mitigation actions in selected industries/private </a:t>
            </a:r>
            <a:r>
              <a:rPr lang="en-GB" sz="2200" dirty="0" smtClean="0">
                <a:solidFill>
                  <a:schemeClr val="bg1"/>
                </a:solidFill>
                <a:latin typeface="Calibri" pitchFamily="34" charset="0"/>
              </a:rPr>
              <a:t>sector</a:t>
            </a:r>
          </a:p>
          <a:p>
            <a:pPr>
              <a:buClr>
                <a:srgbClr val="70C139"/>
              </a:buClr>
              <a:buFont typeface="Wingdings" pitchFamily="2" charset="2"/>
              <a:buChar char="§"/>
              <a:defRPr/>
            </a:pPr>
            <a:endParaRPr lang="en-GB" sz="12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200" dirty="0" smtClean="0">
                <a:solidFill>
                  <a:schemeClr val="bg1"/>
                </a:solidFill>
                <a:latin typeface="Calibri" pitchFamily="34" charset="0"/>
              </a:rPr>
              <a:t>Funding: </a:t>
            </a:r>
            <a:r>
              <a:rPr lang="en-GB" sz="2200" dirty="0">
                <a:solidFill>
                  <a:schemeClr val="bg1"/>
                </a:solidFill>
                <a:latin typeface="Calibri" pitchFamily="34" charset="0"/>
              </a:rPr>
              <a:t>$40 </a:t>
            </a:r>
            <a:r>
              <a:rPr lang="en-GB" sz="2200" dirty="0" smtClean="0">
                <a:solidFill>
                  <a:schemeClr val="bg1"/>
                </a:solidFill>
                <a:latin typeface="Calibri" pitchFamily="34" charset="0"/>
              </a:rPr>
              <a:t>million covering 25 countries; funded by European Commission, </a:t>
            </a: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</a:rPr>
              <a:t>Germany and Australian Government.</a:t>
            </a:r>
          </a:p>
          <a:p>
            <a:pPr>
              <a:buClr>
                <a:srgbClr val="70C139"/>
              </a:buClr>
              <a:defRPr/>
            </a:pP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</a:rPr>
              <a:t>Implementation period: 2011-16</a:t>
            </a:r>
          </a:p>
          <a:p>
            <a:pPr>
              <a:buClr>
                <a:srgbClr val="70C139"/>
              </a:buClr>
              <a:buFont typeface="Arial" pitchFamily="34" charset="0"/>
              <a:buChar char="•"/>
              <a:defRPr/>
            </a:pPr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buClr>
                <a:srgbClr val="70C139"/>
              </a:buClr>
              <a:buFont typeface="Arial" panose="020B0604020202020204" pitchFamily="34" charset="0"/>
              <a:buChar char="•"/>
              <a:defRPr/>
            </a:pPr>
            <a:r>
              <a:rPr lang="en-GB" sz="2200" dirty="0" smtClean="0">
                <a:solidFill>
                  <a:schemeClr val="bg1"/>
                </a:solidFill>
                <a:latin typeface="Calibri" pitchFamily="34" charset="0"/>
              </a:rPr>
              <a:t>Sectors: Energy</a:t>
            </a:r>
            <a:r>
              <a:rPr lang="en-GB" sz="2200" dirty="0">
                <a:solidFill>
                  <a:schemeClr val="bg1"/>
                </a:solidFill>
                <a:latin typeface="Calibri" pitchFamily="34" charset="0"/>
              </a:rPr>
              <a:t>, transport, </a:t>
            </a:r>
            <a:r>
              <a:rPr lang="en-GB" sz="2200" dirty="0" smtClean="0">
                <a:solidFill>
                  <a:schemeClr val="bg1"/>
                </a:solidFill>
                <a:latin typeface="Calibri" pitchFamily="34" charset="0"/>
              </a:rPr>
              <a:t>industries, </a:t>
            </a:r>
            <a:r>
              <a:rPr lang="en-GB" sz="2200" dirty="0">
                <a:solidFill>
                  <a:schemeClr val="bg1"/>
                </a:solidFill>
                <a:latin typeface="Calibri" pitchFamily="34" charset="0"/>
              </a:rPr>
              <a:t>waste, </a:t>
            </a:r>
            <a:r>
              <a:rPr lang="en-GB" sz="2200" dirty="0" smtClean="0">
                <a:solidFill>
                  <a:schemeClr val="bg1"/>
                </a:solidFill>
                <a:latin typeface="Calibri" pitchFamily="34" charset="0"/>
              </a:rPr>
              <a:t>agriculture. Industries include cement, </a:t>
            </a:r>
            <a:r>
              <a:rPr lang="en-GB" sz="2200" dirty="0">
                <a:solidFill>
                  <a:schemeClr val="bg1"/>
                </a:solidFill>
                <a:latin typeface="Calibri" pitchFamily="34" charset="0"/>
              </a:rPr>
              <a:t>fertilizers, mining, construction, chemicals</a:t>
            </a:r>
            <a:endParaRPr lang="en-GB" sz="22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987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388177" y="1054381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84522" y="100885"/>
            <a:ext cx="73342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LECB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Contribution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to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 Addressing Capacity/Coordination/Financing Challenges</a:t>
            </a:r>
            <a:endParaRPr lang="en-US" sz="2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6032" y="1163782"/>
            <a:ext cx="8412480" cy="596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91440" bIns="91440">
            <a:spAutoFit/>
          </a:bodyPr>
          <a:lstStyle/>
          <a:p>
            <a:pPr marL="398463" indent="-398463" eaLnBrk="0" hangingPunct="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Design strategic, long-term national vision </a:t>
            </a:r>
            <a:r>
              <a:rPr lang="en-GB" b="1" dirty="0" smtClean="0">
                <a:solidFill>
                  <a:schemeClr val="bg1"/>
                </a:solidFill>
                <a:latin typeface="Calibri" pitchFamily="34" charset="0"/>
              </a:rPr>
              <a:t>for</a:t>
            </a:r>
          </a:p>
          <a:p>
            <a:pPr marL="398463" indent="-398463" eaLnBrk="0" hangingPunct="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GB" b="1" dirty="0" smtClean="0">
                <a:solidFill>
                  <a:schemeClr val="bg1"/>
                </a:solidFill>
                <a:latin typeface="Calibri" pitchFamily="34" charset="0"/>
              </a:rPr>
              <a:t>low-emission </a:t>
            </a:r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development 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aligned 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with national development goals </a:t>
            </a:r>
            <a:endParaRPr lang="en-GB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98463" indent="-398463" eaLnBrk="0" hangingPunct="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endParaRPr lang="en-GB" sz="800" dirty="0">
              <a:solidFill>
                <a:schemeClr val="bg1"/>
              </a:solidFill>
              <a:latin typeface="Calibri" pitchFamily="34" charset="0"/>
            </a:endParaRPr>
          </a:p>
          <a:p>
            <a:pPr marL="398463" indent="-398463" eaLnBrk="0" hangingPunct="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Remove technical, financial and institutional barriers 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to scaled-up mitigation 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action</a:t>
            </a:r>
          </a:p>
          <a:p>
            <a:pPr marL="398463" indent="-398463" eaLnBrk="0" hangingPunct="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endParaRPr lang="en-GB" sz="800" dirty="0">
              <a:solidFill>
                <a:schemeClr val="bg1"/>
              </a:solidFill>
              <a:latin typeface="Calibri" pitchFamily="34" charset="0"/>
            </a:endParaRPr>
          </a:p>
          <a:p>
            <a:pPr marL="398463" indent="-398463" eaLnBrk="0" hangingPunct="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Improve GHG emission scenarios and the underlying information base 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to ensure well-informed decision making and 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a business 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case for climate change 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mitigation</a:t>
            </a:r>
          </a:p>
          <a:p>
            <a:pPr marL="398463" indent="-398463" eaLnBrk="0" hangingPunct="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endParaRPr lang="en-GB" sz="800" dirty="0">
              <a:solidFill>
                <a:schemeClr val="bg1"/>
              </a:solidFill>
              <a:latin typeface="Calibri" pitchFamily="34" charset="0"/>
            </a:endParaRPr>
          </a:p>
          <a:p>
            <a:pPr marL="398463" indent="-398463" eaLnBrk="0" hangingPunct="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Assess sustainable development impacts (co-benefits)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 of NAMAs &amp; LEDS and design systems to capture these 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impacts</a:t>
            </a:r>
          </a:p>
          <a:p>
            <a:pPr marL="398463" indent="-398463" eaLnBrk="0" hangingPunct="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endParaRPr lang="en-GB" sz="800" dirty="0">
              <a:solidFill>
                <a:schemeClr val="bg1"/>
              </a:solidFill>
              <a:latin typeface="Calibri" pitchFamily="34" charset="0"/>
            </a:endParaRPr>
          </a:p>
          <a:p>
            <a:pPr marL="398463" indent="-398463" eaLnBrk="0" hangingPunct="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Support climate finance “readiness” efforts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, including how to catalyse public finance to attract private sector 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investments</a:t>
            </a:r>
            <a:endParaRPr lang="en-GB" sz="2800" dirty="0">
              <a:solidFill>
                <a:schemeClr val="bg1"/>
              </a:solidFill>
              <a:latin typeface="Calibri" pitchFamily="34" charset="0"/>
            </a:endParaRPr>
          </a:p>
          <a:p>
            <a:pPr eaLnBrk="0" hangingPunct="0">
              <a:buClr>
                <a:schemeClr val="bg1"/>
              </a:buClr>
              <a:defRPr/>
            </a:pPr>
            <a:endParaRPr lang="en-GB" sz="105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6329362" y="1066799"/>
            <a:ext cx="113640" cy="2345"/>
          </a:xfrm>
          <a:prstGeom prst="line">
            <a:avLst/>
          </a:prstGeom>
          <a:noFill/>
          <a:ln w="25400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5832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4799" y="259773"/>
            <a:ext cx="8382001" cy="6343633"/>
            <a:chOff x="304799" y="259773"/>
            <a:chExt cx="8382001" cy="6343633"/>
          </a:xfrm>
        </p:grpSpPr>
        <p:sp>
          <p:nvSpPr>
            <p:cNvPr id="11" name="Line 2"/>
            <p:cNvSpPr>
              <a:spLocks noChangeShapeType="1"/>
            </p:cNvSpPr>
            <p:nvPr/>
          </p:nvSpPr>
          <p:spPr bwMode="auto">
            <a:xfrm>
              <a:off x="439882" y="1213880"/>
              <a:ext cx="716280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304799" y="259773"/>
              <a:ext cx="778971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Calibri" pitchFamily="34" charset="0"/>
                </a:rPr>
                <a:t>LECB Contribution to  Addressing Capacity/Coordination/Financing Challenges</a:t>
              </a:r>
              <a:endParaRPr lang="en-US" sz="2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304800" y="1340427"/>
              <a:ext cx="8382000" cy="5262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91440" bIns="91440">
              <a:spAutoFit/>
            </a:bodyPr>
            <a:lstStyle/>
            <a:p>
              <a:pPr marL="398463" indent="-398463" eaLnBrk="0" hangingPunct="0">
                <a:spcBef>
                  <a:spcPts val="600"/>
                </a:spcBef>
                <a:buClr>
                  <a:schemeClr val="bg1"/>
                </a:buClr>
                <a:buFont typeface="Arial" pitchFamily="34" charset="0"/>
                <a:buChar char="•"/>
                <a:defRPr/>
              </a:pPr>
              <a:r>
                <a:rPr lang="en-GB" b="1" dirty="0">
                  <a:solidFill>
                    <a:schemeClr val="bg1"/>
                  </a:solidFill>
                  <a:latin typeface="Calibri" pitchFamily="34" charset="0"/>
                </a:rPr>
                <a:t>Put in place a multi-stakeholder framework </a:t>
              </a:r>
              <a:r>
                <a:rPr lang="en-GB" dirty="0" smtClean="0">
                  <a:solidFill>
                    <a:schemeClr val="bg1"/>
                  </a:solidFill>
                  <a:latin typeface="Calibri" pitchFamily="34" charset="0"/>
                </a:rPr>
                <a:t>for </a:t>
              </a:r>
              <a:r>
                <a:rPr lang="en-GB" dirty="0">
                  <a:solidFill>
                    <a:schemeClr val="bg1"/>
                  </a:solidFill>
                  <a:latin typeface="Calibri" pitchFamily="34" charset="0"/>
                </a:rPr>
                <a:t>coordination with relevant institutions, national steering committee, technical working </a:t>
              </a:r>
              <a:r>
                <a:rPr lang="en-GB" dirty="0" smtClean="0">
                  <a:solidFill>
                    <a:schemeClr val="bg1"/>
                  </a:solidFill>
                  <a:latin typeface="Calibri" pitchFamily="34" charset="0"/>
                </a:rPr>
                <a:t>groups</a:t>
              </a:r>
            </a:p>
            <a:p>
              <a:pPr marL="398463" indent="-398463" eaLnBrk="0" hangingPunct="0">
                <a:spcBef>
                  <a:spcPts val="600"/>
                </a:spcBef>
                <a:buClr>
                  <a:schemeClr val="bg1"/>
                </a:buClr>
                <a:buFont typeface="Arial" pitchFamily="34" charset="0"/>
                <a:buChar char="•"/>
                <a:defRPr/>
              </a:pPr>
              <a:endParaRPr lang="en-GB" sz="1200" dirty="0">
                <a:solidFill>
                  <a:schemeClr val="bg1"/>
                </a:solidFill>
                <a:latin typeface="Calibri" pitchFamily="34" charset="0"/>
              </a:endParaRPr>
            </a:p>
            <a:p>
              <a:pPr marL="398463" indent="-398463" eaLnBrk="0" hangingPunct="0">
                <a:spcBef>
                  <a:spcPts val="600"/>
                </a:spcBef>
                <a:buClr>
                  <a:schemeClr val="bg1"/>
                </a:buClr>
                <a:buFont typeface="Arial" pitchFamily="34" charset="0"/>
                <a:buChar char="•"/>
                <a:defRPr/>
              </a:pPr>
              <a:r>
                <a:rPr lang="en-GB" b="1" dirty="0">
                  <a:solidFill>
                    <a:schemeClr val="bg1"/>
                  </a:solidFill>
                  <a:latin typeface="Calibri" pitchFamily="34" charset="0"/>
                </a:rPr>
                <a:t>Maximise use of national experts </a:t>
              </a:r>
              <a:r>
                <a:rPr lang="en-GB" dirty="0" smtClean="0">
                  <a:solidFill>
                    <a:schemeClr val="bg1"/>
                  </a:solidFill>
                  <a:latin typeface="Calibri" pitchFamily="34" charset="0"/>
                </a:rPr>
                <a:t>with </a:t>
              </a:r>
              <a:r>
                <a:rPr lang="en-GB" dirty="0">
                  <a:solidFill>
                    <a:schemeClr val="bg1"/>
                  </a:solidFill>
                  <a:latin typeface="Calibri" pitchFamily="34" charset="0"/>
                </a:rPr>
                <a:t>tailored technical assistance provided, based upon country </a:t>
              </a:r>
              <a:r>
                <a:rPr lang="en-GB" dirty="0" smtClean="0">
                  <a:solidFill>
                    <a:schemeClr val="bg1"/>
                  </a:solidFill>
                  <a:latin typeface="Calibri" pitchFamily="34" charset="0"/>
                </a:rPr>
                <a:t>needs</a:t>
              </a:r>
            </a:p>
            <a:p>
              <a:pPr marL="398463" indent="-398463" eaLnBrk="0" hangingPunct="0">
                <a:spcBef>
                  <a:spcPts val="600"/>
                </a:spcBef>
                <a:buClr>
                  <a:schemeClr val="bg1"/>
                </a:buClr>
                <a:buFont typeface="Arial" pitchFamily="34" charset="0"/>
                <a:buChar char="•"/>
                <a:defRPr/>
              </a:pPr>
              <a:endParaRPr lang="en-GB" sz="1200" dirty="0">
                <a:solidFill>
                  <a:schemeClr val="bg1"/>
                </a:solidFill>
                <a:latin typeface="Calibri" pitchFamily="34" charset="0"/>
              </a:endParaRPr>
            </a:p>
            <a:p>
              <a:pPr marL="398463" indent="-398463" eaLnBrk="0" hangingPunct="0">
                <a:spcBef>
                  <a:spcPts val="600"/>
                </a:spcBef>
                <a:buClr>
                  <a:schemeClr val="bg1"/>
                </a:buClr>
                <a:buFont typeface="Arial" pitchFamily="34" charset="0"/>
                <a:buChar char="•"/>
                <a:defRPr/>
              </a:pPr>
              <a:r>
                <a:rPr lang="en-GB" b="1" dirty="0">
                  <a:solidFill>
                    <a:schemeClr val="bg1"/>
                  </a:solidFill>
                  <a:latin typeface="Calibri" pitchFamily="34" charset="0"/>
                </a:rPr>
                <a:t>Focus on institutional capacity </a:t>
              </a:r>
              <a:r>
                <a:rPr lang="en-GB" b="1" dirty="0" smtClean="0">
                  <a:solidFill>
                    <a:schemeClr val="bg1"/>
                  </a:solidFill>
                  <a:latin typeface="Calibri" pitchFamily="34" charset="0"/>
                </a:rPr>
                <a:t>building</a:t>
              </a:r>
              <a:r>
                <a:rPr lang="en-GB" dirty="0" smtClean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en-GB" dirty="0">
                  <a:solidFill>
                    <a:schemeClr val="bg1"/>
                  </a:solidFill>
                  <a:latin typeface="Calibri" pitchFamily="34" charset="0"/>
                </a:rPr>
                <a:t>to support a country-driven </a:t>
              </a:r>
              <a:r>
                <a:rPr lang="en-GB" dirty="0" smtClean="0">
                  <a:solidFill>
                    <a:schemeClr val="bg1"/>
                  </a:solidFill>
                  <a:latin typeface="Calibri" pitchFamily="34" charset="0"/>
                </a:rPr>
                <a:t>process to enhance the skills required for accessing finance and implementation </a:t>
              </a:r>
            </a:p>
            <a:p>
              <a:pPr marL="398463" indent="-398463" eaLnBrk="0" hangingPunct="0">
                <a:spcBef>
                  <a:spcPts val="600"/>
                </a:spcBef>
                <a:buClr>
                  <a:schemeClr val="bg1"/>
                </a:buClr>
                <a:buFont typeface="Arial" pitchFamily="34" charset="0"/>
                <a:buChar char="•"/>
                <a:defRPr/>
              </a:pPr>
              <a:endParaRPr lang="en-GB" sz="1200" dirty="0">
                <a:solidFill>
                  <a:schemeClr val="bg1"/>
                </a:solidFill>
                <a:latin typeface="Calibri" pitchFamily="34" charset="0"/>
              </a:endParaRPr>
            </a:p>
            <a:p>
              <a:pPr marL="398463" indent="-398463" eaLnBrk="0" hangingPunct="0">
                <a:spcBef>
                  <a:spcPts val="600"/>
                </a:spcBef>
                <a:buClr>
                  <a:schemeClr val="bg1"/>
                </a:buClr>
                <a:buFont typeface="Arial" pitchFamily="34" charset="0"/>
                <a:buChar char="•"/>
                <a:defRPr/>
              </a:pPr>
              <a:r>
                <a:rPr lang="en-GB" b="1" dirty="0">
                  <a:solidFill>
                    <a:schemeClr val="bg1"/>
                  </a:solidFill>
                  <a:latin typeface="Calibri" pitchFamily="34" charset="0"/>
                </a:rPr>
                <a:t>Learn from diverse capacities and experiences</a:t>
              </a:r>
              <a:r>
                <a:rPr lang="en-GB" dirty="0">
                  <a:solidFill>
                    <a:schemeClr val="bg1"/>
                  </a:solidFill>
                  <a:latin typeface="Calibri" pitchFamily="34" charset="0"/>
                </a:rPr>
                <a:t>, ranging from LDCs to medium-income countries and large emerging economies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75213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LECB – Implementation challenges</a:t>
            </a:r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8463" indent="-398463" eaLnBrk="0" hangingPunct="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sz="2400" b="1" kern="1200" dirty="0" smtClean="0">
                <a:solidFill>
                  <a:schemeClr val="bg1"/>
                </a:solidFill>
                <a:latin typeface="Calibri" pitchFamily="34" charset="0"/>
              </a:rPr>
              <a:t>A country-driven process subject to political changes </a:t>
            </a:r>
          </a:p>
          <a:p>
            <a:pPr marL="398463" indent="-398463" eaLnBrk="0" hangingPunct="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sz="2400" b="1" kern="1200" dirty="0" smtClean="0">
                <a:solidFill>
                  <a:schemeClr val="bg1"/>
                </a:solidFill>
                <a:latin typeface="Calibri" pitchFamily="34" charset="0"/>
              </a:rPr>
              <a:t>Priority setting for NAMAs are very lengthy and complex due to competing agendas among </a:t>
            </a:r>
            <a:r>
              <a:rPr lang="en-US" sz="2400" b="1" kern="1200" dirty="0" err="1" smtClean="0">
                <a:solidFill>
                  <a:schemeClr val="bg1"/>
                </a:solidFill>
                <a:latin typeface="Calibri" pitchFamily="34" charset="0"/>
              </a:rPr>
              <a:t>sectoral</a:t>
            </a:r>
            <a:r>
              <a:rPr lang="en-US" sz="2400" b="1" kern="1200" dirty="0" smtClean="0">
                <a:solidFill>
                  <a:schemeClr val="bg1"/>
                </a:solidFill>
                <a:latin typeface="Calibri" pitchFamily="34" charset="0"/>
              </a:rPr>
              <a:t> ministries</a:t>
            </a:r>
          </a:p>
          <a:p>
            <a:pPr marL="398463" indent="-398463" eaLnBrk="0" hangingPunct="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sz="2400" b="1" kern="1200" dirty="0" smtClean="0">
                <a:solidFill>
                  <a:schemeClr val="bg1"/>
                </a:solidFill>
                <a:latin typeface="Calibri" pitchFamily="34" charset="0"/>
              </a:rPr>
              <a:t>Scope of work (i.e. number of sectors and NAMAs) tends to be overambitious</a:t>
            </a:r>
          </a:p>
          <a:p>
            <a:pPr marL="398463" indent="-398463" eaLnBrk="0" hangingPunct="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sz="2400" b="1" kern="1200" dirty="0" smtClean="0">
                <a:solidFill>
                  <a:schemeClr val="bg1"/>
                </a:solidFill>
                <a:latin typeface="Calibri" pitchFamily="34" charset="0"/>
              </a:rPr>
              <a:t>Implementation of mitigation actions and MRV politically charged in many countries</a:t>
            </a:r>
          </a:p>
          <a:p>
            <a:pPr marL="398463" indent="-398463" eaLnBrk="0" hangingPunct="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sz="2400" b="1" kern="1200" dirty="0" smtClean="0">
                <a:solidFill>
                  <a:schemeClr val="bg1"/>
                </a:solidFill>
                <a:latin typeface="Calibri" pitchFamily="34" charset="0"/>
              </a:rPr>
              <a:t>Incipient institutional support to NAMAs and LEDS </a:t>
            </a:r>
          </a:p>
          <a:p>
            <a:pPr marL="398463" indent="-398463" eaLnBrk="0" hangingPunct="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sz="2400" b="1" kern="1200" dirty="0" smtClean="0">
                <a:solidFill>
                  <a:schemeClr val="bg1"/>
                </a:solidFill>
                <a:latin typeface="Calibri" pitchFamily="34" charset="0"/>
              </a:rPr>
              <a:t>Weak technical capacities to undertake thorough NAMA formulation and implementation </a:t>
            </a:r>
          </a:p>
          <a:p>
            <a:pPr marL="0" indent="0" eaLnBrk="0" hangingPunct="0">
              <a:spcBef>
                <a:spcPts val="600"/>
              </a:spcBef>
              <a:buClr>
                <a:schemeClr val="bg1"/>
              </a:buClr>
              <a:buNone/>
              <a:defRPr/>
            </a:pPr>
            <a:endParaRPr lang="en-US" sz="2400" b="1" kern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502920" y="1192530"/>
            <a:ext cx="7162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58022" y="397512"/>
            <a:ext cx="74720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Planning framework - Green Low-Emission Climate-Resilient Development Strategies (Green LECRDS)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8155" t="21875" r="20351" b="22917"/>
          <a:stretch>
            <a:fillRect/>
          </a:stretch>
        </p:blipFill>
        <p:spPr bwMode="auto">
          <a:xfrm>
            <a:off x="223863" y="1583479"/>
            <a:ext cx="8731398" cy="463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 bwMode="auto">
          <a:xfrm>
            <a:off x="401268" y="5077018"/>
            <a:ext cx="52810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C00000"/>
                </a:solidFill>
                <a:latin typeface="Myriad Pro" pitchFamily="34" charset="0"/>
              </a:rPr>
              <a:t>Bottom-up national ownership 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C00000"/>
                </a:solidFill>
                <a:latin typeface="Myriad Pro" pitchFamily="34" charset="0"/>
              </a:rPr>
              <a:t>B</a:t>
            </a:r>
            <a:r>
              <a:rPr lang="en-US" sz="1400" b="1" dirty="0" smtClean="0">
                <a:solidFill>
                  <a:srgbClr val="C00000"/>
                </a:solidFill>
                <a:latin typeface="Myriad Pro" pitchFamily="34" charset="0"/>
              </a:rPr>
              <a:t>ridging needs assessments and priority setting processes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C00000"/>
                </a:solidFill>
                <a:latin typeface="Myriad Pro" pitchFamily="34" charset="0"/>
              </a:rPr>
              <a:t>I</a:t>
            </a:r>
            <a:r>
              <a:rPr lang="en-US" sz="1400" b="1" dirty="0" smtClean="0">
                <a:solidFill>
                  <a:srgbClr val="C00000"/>
                </a:solidFill>
                <a:latin typeface="Myriad Pro" pitchFamily="34" charset="0"/>
              </a:rPr>
              <a:t>ncorporate human development goals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C00000"/>
                </a:solidFill>
                <a:latin typeface="Myriad Pro" pitchFamily="34" charset="0"/>
              </a:rPr>
              <a:t>L</a:t>
            </a:r>
            <a:r>
              <a:rPr lang="en-US" sz="1400" b="1" dirty="0" smtClean="0">
                <a:solidFill>
                  <a:srgbClr val="C00000"/>
                </a:solidFill>
                <a:latin typeface="Myriad Pro" pitchFamily="34" charset="0"/>
              </a:rPr>
              <a:t>ong term integrated planning</a:t>
            </a:r>
          </a:p>
        </p:txBody>
      </p:sp>
    </p:spTree>
    <p:extLst>
      <p:ext uri="{BB962C8B-B14F-4D97-AF65-F5344CB8AC3E}">
        <p14:creationId xmlns="" xmlns:p14="http://schemas.microsoft.com/office/powerpoint/2010/main" val="29310297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818"/>
            <a:ext cx="8229600" cy="845502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Green LECRDS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443697"/>
            <a:ext cx="8229600" cy="4525963"/>
          </a:xfrm>
        </p:spPr>
        <p:txBody>
          <a:bodyPr/>
          <a:lstStyle/>
          <a:p>
            <a:pPr marL="457200" indent="-457200" eaLnBrk="0" hangingPunct="0">
              <a:spcBef>
                <a:spcPts val="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chemeClr val="bg1"/>
                </a:solidFill>
                <a:latin typeface="Calibri" pitchFamily="34" charset="0"/>
              </a:rPr>
              <a:t>View CCA and CCM actions in a holistic manner </a:t>
            </a:r>
          </a:p>
          <a:p>
            <a:pPr marL="914400" lvl="1" indent="-457200" eaLnBrk="0" hangingPunct="0">
              <a:spcBef>
                <a:spcPts val="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chemeClr val="bg1"/>
                </a:solidFill>
                <a:latin typeface="Calibri" pitchFamily="34" charset="0"/>
              </a:rPr>
              <a:t>Embedded in national/</a:t>
            </a:r>
            <a:r>
              <a:rPr lang="en-US" sz="2300" dirty="0" err="1" smtClean="0">
                <a:solidFill>
                  <a:schemeClr val="bg1"/>
                </a:solidFill>
                <a:latin typeface="Calibri" pitchFamily="34" charset="0"/>
              </a:rPr>
              <a:t>sectoral</a:t>
            </a:r>
            <a:r>
              <a:rPr lang="en-US" sz="2300" dirty="0" smtClean="0">
                <a:solidFill>
                  <a:schemeClr val="bg1"/>
                </a:solidFill>
                <a:latin typeface="Calibri" pitchFamily="34" charset="0"/>
              </a:rPr>
              <a:t> development processes </a:t>
            </a:r>
          </a:p>
          <a:p>
            <a:pPr marL="914400" lvl="1" indent="-457200" eaLnBrk="0" hangingPunct="0">
              <a:spcBef>
                <a:spcPts val="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chemeClr val="bg1"/>
                </a:solidFill>
                <a:latin typeface="Calibri" pitchFamily="34" charset="0"/>
              </a:rPr>
              <a:t>Longer term while addressing short term needs</a:t>
            </a:r>
          </a:p>
          <a:p>
            <a:pPr marL="914400" lvl="1" indent="-457200" eaLnBrk="0" hangingPunct="0">
              <a:spcBef>
                <a:spcPts val="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chemeClr val="bg1"/>
                </a:solidFill>
                <a:latin typeface="Calibri" pitchFamily="34" charset="0"/>
              </a:rPr>
              <a:t>Transformational</a:t>
            </a:r>
          </a:p>
          <a:p>
            <a:pPr marL="914400" lvl="1" indent="-457200" eaLnBrk="0" hangingPunct="0">
              <a:spcBef>
                <a:spcPts val="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chemeClr val="bg1"/>
                </a:solidFill>
                <a:latin typeface="Calibri" pitchFamily="34" charset="0"/>
              </a:rPr>
              <a:t>Enabling environments</a:t>
            </a:r>
          </a:p>
          <a:p>
            <a:pPr marL="914400" lvl="1" indent="-457200" eaLnBrk="0" hangingPunct="0">
              <a:spcBef>
                <a:spcPts val="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endParaRPr lang="en-US" sz="23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eaLnBrk="0" hangingPunct="0">
              <a:spcBef>
                <a:spcPts val="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chemeClr val="bg1"/>
                </a:solidFill>
                <a:latin typeface="Calibri" pitchFamily="34" charset="0"/>
              </a:rPr>
              <a:t>Assist countries to leverage funding from public &amp; private sources </a:t>
            </a:r>
          </a:p>
          <a:p>
            <a:pPr marL="457200" indent="-457200" eaLnBrk="0" hangingPunct="0">
              <a:spcBef>
                <a:spcPts val="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endParaRPr lang="en-US" sz="23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eaLnBrk="0" hangingPunct="0">
              <a:spcBef>
                <a:spcPts val="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chemeClr val="bg1"/>
                </a:solidFill>
                <a:latin typeface="Calibri" pitchFamily="34" charset="0"/>
              </a:rPr>
              <a:t>Involve a wide range of sectors, target public and private sectors, and build on relevant initiatives</a:t>
            </a:r>
          </a:p>
          <a:p>
            <a:pPr marL="457200" indent="-457200" eaLnBrk="0" hangingPunct="0">
              <a:spcBef>
                <a:spcPts val="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endParaRPr lang="en-US" sz="23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eaLnBrk="0" hangingPunct="0">
              <a:spcBef>
                <a:spcPts val="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chemeClr val="bg1"/>
                </a:solidFill>
                <a:latin typeface="Calibri" pitchFamily="34" charset="0"/>
              </a:rPr>
              <a:t>Assist countries to build the institutional capacities for implementation and to support a transformational vision</a:t>
            </a:r>
          </a:p>
          <a:p>
            <a:endParaRPr lang="en-US" sz="2300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502920" y="1192530"/>
            <a:ext cx="7162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3552" y="2196352"/>
            <a:ext cx="3372717" cy="43646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 bwMode="auto">
          <a:xfrm>
            <a:off x="461234" y="347382"/>
            <a:ext cx="690445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chemeClr val="bg1"/>
                </a:solidFill>
                <a:latin typeface="Myriad Pro" pitchFamily="34" charset="0"/>
              </a:rPr>
              <a:t>Coordination and Integration -</a:t>
            </a:r>
          </a:p>
          <a:p>
            <a:pPr eaLnBrk="0" hangingPunct="0"/>
            <a:r>
              <a:rPr lang="en-US" sz="2800" b="1" dirty="0" smtClean="0">
                <a:solidFill>
                  <a:schemeClr val="bg1"/>
                </a:solidFill>
                <a:latin typeface="Myriad Pro" pitchFamily="34" charset="0"/>
              </a:rPr>
              <a:t>Elements to Consider</a:t>
            </a:r>
          </a:p>
          <a:p>
            <a:pPr eaLnBrk="0" hangingPunct="0"/>
            <a:endParaRPr lang="en-US" sz="2800" b="1" dirty="0" smtClean="0">
              <a:solidFill>
                <a:schemeClr val="bg1"/>
              </a:solidFill>
              <a:latin typeface="Myriad Pro" pitchFamily="34" charset="0"/>
            </a:endParaRPr>
          </a:p>
          <a:p>
            <a:pPr eaLnBrk="0" hangingPunct="0"/>
            <a:r>
              <a:rPr lang="en-US" b="1" dirty="0" smtClean="0">
                <a:solidFill>
                  <a:schemeClr val="bg1"/>
                </a:solidFill>
                <a:latin typeface="Myriad Pro" pitchFamily="34" charset="0"/>
              </a:rPr>
              <a:t>Multi-Stakeholder Decision Making Processes</a:t>
            </a: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502920" y="1411986"/>
            <a:ext cx="7162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9500" y="960120"/>
            <a:ext cx="6750050" cy="58664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7190" y="0"/>
            <a:ext cx="72580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Multi-level, multi-sector, multi-stakeholder </a:t>
            </a:r>
            <a:b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governance framework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440266" y="2082801"/>
            <a:ext cx="81774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chemeClr val="bg1"/>
                </a:solidFill>
                <a:latin typeface="Myriad Pro" pitchFamily="34" charset="0"/>
              </a:rPr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4279" y="1153632"/>
            <a:ext cx="8144540" cy="5259360"/>
          </a:xfrm>
        </p:spPr>
        <p:txBody>
          <a:bodyPr>
            <a:normAutofit lnSpcReduction="10000"/>
          </a:bodyPr>
          <a:lstStyle/>
          <a:p>
            <a:pPr eaLnBrk="0" hangingPunct="0">
              <a:buNone/>
            </a:pPr>
            <a:endParaRPr lang="en-US" sz="3000" b="1" dirty="0" smtClean="0">
              <a:solidFill>
                <a:schemeClr val="bg1"/>
              </a:solidFill>
              <a:latin typeface="Myriad Pro" pitchFamily="34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Myriad Pro"/>
              </a:rPr>
              <a:t>Key trends and challenges</a:t>
            </a:r>
          </a:p>
          <a:p>
            <a:pPr eaLnBrk="0" hangingPunct="0">
              <a:buNone/>
            </a:pPr>
            <a:endParaRPr lang="en-US" sz="2400" b="1" dirty="0" smtClean="0">
              <a:solidFill>
                <a:schemeClr val="bg1"/>
              </a:solidFill>
              <a:latin typeface="Myriad Pro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Myriad Pro"/>
              </a:rPr>
              <a:t>CC strategies as basis of integrated planning</a:t>
            </a:r>
          </a:p>
          <a:p>
            <a:pPr eaLnBrk="0" hangingPunct="0">
              <a:buNone/>
            </a:pPr>
            <a:endParaRPr lang="en-US" sz="2400" b="1" dirty="0" smtClean="0">
              <a:solidFill>
                <a:schemeClr val="bg1"/>
              </a:solidFill>
              <a:latin typeface="Myriad Pro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Myriad Pro"/>
              </a:rPr>
              <a:t>Examples of capacity building initiatives that support CC strategy development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Myriad Pro"/>
              </a:rPr>
              <a:t>NAP Support </a:t>
            </a:r>
            <a:r>
              <a:rPr lang="en-US" sz="2000" b="1" dirty="0" err="1" smtClean="0">
                <a:solidFill>
                  <a:schemeClr val="bg1"/>
                </a:solidFill>
                <a:latin typeface="Myriad Pro"/>
              </a:rPr>
              <a:t>Programme</a:t>
            </a:r>
            <a:endParaRPr lang="en-US" sz="2000" b="1" dirty="0" smtClean="0">
              <a:solidFill>
                <a:schemeClr val="bg1"/>
              </a:solidFill>
              <a:latin typeface="Myriad Pro"/>
            </a:endParaRP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Myriad Pro"/>
              </a:rPr>
              <a:t>Low Emission Capacity Building Support </a:t>
            </a:r>
            <a:r>
              <a:rPr lang="en-US" sz="2000" b="1" dirty="0" err="1" smtClean="0">
                <a:solidFill>
                  <a:schemeClr val="bg1"/>
                </a:solidFill>
                <a:latin typeface="Myriad Pro"/>
              </a:rPr>
              <a:t>Programme</a:t>
            </a:r>
            <a:endParaRPr lang="en-US" sz="2000" b="1" dirty="0" smtClean="0">
              <a:solidFill>
                <a:schemeClr val="bg1"/>
              </a:solidFill>
              <a:latin typeface="Myriad Pro"/>
            </a:endParaRPr>
          </a:p>
          <a:p>
            <a:pPr lvl="1" eaLnBrk="0" hangingPunct="0">
              <a:buNone/>
            </a:pPr>
            <a:endParaRPr lang="en-US" sz="2000" b="1" dirty="0" smtClean="0">
              <a:solidFill>
                <a:schemeClr val="bg1"/>
              </a:solidFill>
              <a:latin typeface="Myriad Pro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Myriad Pro"/>
              </a:rPr>
              <a:t>Green LECRDS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Myriad Pro"/>
              </a:rPr>
              <a:t>Coordination and Mainstreaming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Myriad Pro"/>
              </a:rPr>
              <a:t>Multi-Stakeholder Decision Making Processes</a:t>
            </a:r>
          </a:p>
          <a:p>
            <a:pPr eaLnBrk="0" hangingPunct="0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  <a:latin typeface="Myriad Pro"/>
            </a:endParaRPr>
          </a:p>
          <a:p>
            <a:pPr eaLnBrk="0" hangingPunct="0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  <a:latin typeface="Myriad Pro"/>
            </a:endParaRPr>
          </a:p>
          <a:p>
            <a:pPr eaLnBrk="0" hangingPunct="0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  <a:latin typeface="Myriad Pro"/>
            </a:endParaRPr>
          </a:p>
          <a:p>
            <a:pPr eaLnBrk="0" hangingPunct="0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  <a:latin typeface="Myriad Pro"/>
            </a:endParaRPr>
          </a:p>
          <a:p>
            <a:endParaRPr lang="en-US" sz="30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6240" y="434340"/>
            <a:ext cx="7151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Presentation Outline</a:t>
            </a:r>
            <a:endParaRPr lang="en-US" sz="3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502920" y="1249680"/>
            <a:ext cx="7162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2117" y="1263936"/>
            <a:ext cx="8375073" cy="5232114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International level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– important in funding and informing projects, especially UNFCCC decisions </a:t>
            </a:r>
          </a:p>
          <a:p>
            <a:endParaRPr lang="en-US" sz="1600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P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artners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include multilateral and bilateral organizations, international NGOs, foundations and research institutions</a:t>
            </a:r>
          </a:p>
          <a:p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National level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– national leadership essential by high-level elected officials, legislators, civil servants to support overall process – complemented by broad consultation with stakeholders to identify priority issues, contribute to research and information gathering, influence policymaking, ratify strategy development </a:t>
            </a:r>
          </a:p>
          <a:p>
            <a:endParaRPr lang="en-US" sz="1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P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artners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include key elected government officials and legislators; private sector groups and civil society organizations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Subnational level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- where policies are consulted and implemented, results experienced by people living and working in cities, towns, and communities</a:t>
            </a:r>
          </a:p>
          <a:p>
            <a:endParaRPr lang="en-US" sz="1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P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artners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include government authorities, elected officials, legislators in provinces, states, and municipalities; citizens and communities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02024" y="484094"/>
            <a:ext cx="53736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Multi-Level Approach</a:t>
            </a: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502920" y="1137666"/>
            <a:ext cx="7162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222069" y="1263936"/>
            <a:ext cx="8044107" cy="5232114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Conduct preliminary 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mapping of climate economy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to identify key sectors and linkages across sectors where actions could have significant impact</a:t>
            </a: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Conduct policy, regulatory, legal, financial, and governance scans across sectors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to understand policies, regulations, finance and governance systems are already in place, improve coordination going forward, and increase efficiency of funding and resources</a:t>
            </a: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Prepare stakeholder analysis matrix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to identify relevant stakeholders to include in dialogues, taskforces, working groups and consultations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434967" y="206188"/>
            <a:ext cx="65711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7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Green LECRDS planning:</a:t>
            </a:r>
          </a:p>
          <a:p>
            <a:pPr defTabSz="957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Identification of key sectors and stakeholders</a:t>
            </a: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502920" y="1192530"/>
            <a:ext cx="7162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254CAFB5-07FB-4672-B36A-C9616A1B687A}" type="slidenum">
              <a:rPr lang="en-US"/>
              <a:pPr algn="l"/>
              <a:t>22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490" y="606461"/>
            <a:ext cx="7844937" cy="62515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6198" y="110506"/>
            <a:ext cx="63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An initial mapping of the climate economy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thumbnail-pav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288" y="1765192"/>
            <a:ext cx="2022856" cy="2617814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13" name="Line 2"/>
          <p:cNvSpPr>
            <a:spLocks noChangeShapeType="1"/>
          </p:cNvSpPr>
          <p:nvPr/>
        </p:nvSpPr>
        <p:spPr bwMode="auto">
          <a:xfrm>
            <a:off x="381000" y="1326781"/>
            <a:ext cx="7162800" cy="0"/>
          </a:xfrm>
          <a:prstGeom prst="line">
            <a:avLst/>
          </a:prstGeom>
          <a:noFill/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89560" y="320040"/>
            <a:ext cx="715168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Existing UNDP Tools and Guidance in English –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some available in French, Spanish, Russian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511724" y="6265761"/>
            <a:ext cx="82148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http://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www.undp.org/climatestrategies</a:t>
            </a:r>
          </a:p>
        </p:txBody>
      </p:sp>
      <p:pic>
        <p:nvPicPr>
          <p:cNvPr id="25" name="Picture 24" descr="thumbnail-toolk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4846" y="1747775"/>
            <a:ext cx="2100039" cy="271769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26" name="Picture 25" descr="thumbnail---chart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1718" y="2240834"/>
            <a:ext cx="2035720" cy="263446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29" name="Picture 28" descr="thumbnail--mapp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41373" y="2357376"/>
            <a:ext cx="2083244" cy="272165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32" name="Picture 31" descr="thumbnail--executiv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64466" y="2813615"/>
            <a:ext cx="2182433" cy="276095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2890776"/>
            <a:ext cx="2051800" cy="2638028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8" name="Picture 27" descr="thumbnail-catalyzin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79240" y="3319665"/>
            <a:ext cx="2106472" cy="272602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27" name="Picture 26" descr="thumbnail---formulating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00670" y="3333760"/>
            <a:ext cx="2101043" cy="2718997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991390" y="3004456"/>
            <a:ext cx="32688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US" sz="4800" b="1" dirty="0" smtClean="0">
                <a:solidFill>
                  <a:srgbClr val="FAE652"/>
                </a:solidFill>
                <a:latin typeface="Myriad Pro" pitchFamily="34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ircular Arrow 17"/>
          <p:cNvSpPr/>
          <p:nvPr/>
        </p:nvSpPr>
        <p:spPr>
          <a:xfrm rot="13283646">
            <a:off x="1886554" y="1342257"/>
            <a:ext cx="5212263" cy="5246783"/>
          </a:xfrm>
          <a:prstGeom prst="circularArrow">
            <a:avLst>
              <a:gd name="adj1" fmla="val 2051"/>
              <a:gd name="adj2" fmla="val 1142319"/>
              <a:gd name="adj3" fmla="val 20478039"/>
              <a:gd name="adj4" fmla="val 678916"/>
              <a:gd name="adj5" fmla="val 822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09381" y="277672"/>
            <a:ext cx="66982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Robust, strategic, integrated planning must underpin financial decision-making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96" y="1639750"/>
            <a:ext cx="8550845" cy="738664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endParaRPr lang="en-US" dirty="0" smtClean="0">
              <a:latin typeface="Myriad Pro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dirty="0">
              <a:latin typeface="Myriad Pro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653936" y="2325550"/>
            <a:ext cx="3528258" cy="3352800"/>
          </a:xfrm>
          <a:prstGeom prst="ellipse">
            <a:avLst/>
          </a:prstGeom>
          <a:solidFill>
            <a:srgbClr val="336699"/>
          </a:solidFill>
          <a:ln w="38100"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404" tIns="48704" rIns="97404" bIns="48704" anchor="ctr"/>
          <a:lstStyle/>
          <a:p>
            <a:pPr>
              <a:spcAft>
                <a:spcPts val="641"/>
              </a:spcAft>
              <a:defRPr/>
            </a:pPr>
            <a:r>
              <a:rPr lang="en-US" i="1" dirty="0">
                <a:solidFill>
                  <a:srgbClr val="FFFFFF"/>
                </a:solidFill>
                <a:latin typeface="Myriad Pro" pitchFamily="34" charset="0"/>
                <a:cs typeface="Arial" pitchFamily="34" charset="0"/>
              </a:rPr>
              <a:t>      </a:t>
            </a:r>
            <a:r>
              <a:rPr lang="en-US" sz="1400" b="1" i="1" u="none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UNDP provides</a:t>
            </a:r>
          </a:p>
          <a:p>
            <a:pPr marL="166688" indent="-107950" algn="l">
              <a:spcAft>
                <a:spcPts val="641"/>
              </a:spcAft>
              <a:buFont typeface="Arial" pitchFamily="34" charset="0"/>
              <a:buChar char="•"/>
              <a:defRPr/>
            </a:pPr>
            <a:r>
              <a:rPr lang="en-US" sz="1400" b="1" u="none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Technical </a:t>
            </a:r>
            <a:r>
              <a:rPr lang="en-US" sz="1400" b="1" u="none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and Policy Advice</a:t>
            </a:r>
          </a:p>
          <a:p>
            <a:pPr marL="166688" indent="-107950" algn="l">
              <a:spcAft>
                <a:spcPts val="641"/>
              </a:spcAft>
              <a:buFont typeface="Arial" pitchFamily="34" charset="0"/>
              <a:buChar char="•"/>
              <a:defRPr/>
            </a:pPr>
            <a:r>
              <a:rPr lang="en-US" sz="1400" b="1" u="none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Developing and Applying Methodologies</a:t>
            </a:r>
          </a:p>
          <a:p>
            <a:pPr marL="166688" indent="-107950" algn="l">
              <a:spcAft>
                <a:spcPts val="641"/>
              </a:spcAft>
              <a:buFont typeface="Arial" pitchFamily="34" charset="0"/>
              <a:buChar char="•"/>
              <a:defRPr/>
            </a:pPr>
            <a:r>
              <a:rPr lang="en-US" sz="1400" b="1" u="none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Oversight and Financial Management</a:t>
            </a:r>
          </a:p>
          <a:p>
            <a:pPr marL="166688" indent="-107950" algn="l">
              <a:spcAft>
                <a:spcPts val="641"/>
              </a:spcAft>
              <a:buFont typeface="Arial" pitchFamily="34" charset="0"/>
              <a:buChar char="•"/>
              <a:defRPr/>
            </a:pPr>
            <a:r>
              <a:rPr lang="en-US" sz="1400" b="1" u="none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Training</a:t>
            </a:r>
          </a:p>
          <a:p>
            <a:pPr marL="166688" indent="-107950" algn="l">
              <a:spcAft>
                <a:spcPts val="641"/>
              </a:spcAft>
              <a:buFont typeface="Arial" pitchFamily="34" charset="0"/>
              <a:buChar char="•"/>
              <a:defRPr/>
            </a:pPr>
            <a:r>
              <a:rPr lang="en-US" sz="1400" b="1" u="none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Multi-stakeholder Dialogues</a:t>
            </a:r>
          </a:p>
          <a:p>
            <a:pPr marL="166688" indent="-107950" algn="l">
              <a:spcAft>
                <a:spcPts val="641"/>
              </a:spcAft>
              <a:buFont typeface="Arial" pitchFamily="34" charset="0"/>
              <a:buChar char="•"/>
              <a:defRPr/>
            </a:pPr>
            <a:r>
              <a:rPr lang="en-US" sz="1400" b="1" u="none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Convening and Coordination</a:t>
            </a:r>
          </a:p>
          <a:p>
            <a:pPr algn="l">
              <a:defRPr/>
            </a:pPr>
            <a:endParaRPr lang="en-US" sz="1000" u="none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19373" y="1472110"/>
            <a:ext cx="3003125" cy="762000"/>
          </a:xfrm>
          <a:prstGeom prst="roundRect">
            <a:avLst/>
          </a:prstGeom>
          <a:solidFill>
            <a:srgbClr val="C6D9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404" tIns="48704" rIns="97404" bIns="48704" anchor="ctr"/>
          <a:lstStyle/>
          <a:p>
            <a:pPr algn="ctr">
              <a:defRPr/>
            </a:pPr>
            <a:r>
              <a:rPr lang="en-US" sz="2200" b="1" u="none" dirty="0" smtClean="0">
                <a:solidFill>
                  <a:srgbClr val="003366"/>
                </a:solidFill>
                <a:latin typeface="Calibri" pitchFamily="34" charset="0"/>
              </a:rPr>
              <a:t>Develop Green LECRDS, LEDS, NAPs, NAMAs</a:t>
            </a:r>
            <a:endParaRPr lang="en-US" sz="2200" b="1" u="none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33525" y="4503043"/>
            <a:ext cx="2514601" cy="1003406"/>
          </a:xfrm>
          <a:prstGeom prst="roundRect">
            <a:avLst/>
          </a:prstGeom>
          <a:solidFill>
            <a:srgbClr val="C6D9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404" tIns="48704" rIns="97404" bIns="48704" anchor="ctr"/>
          <a:lstStyle/>
          <a:p>
            <a:pPr>
              <a:defRPr/>
            </a:pPr>
            <a:r>
              <a:rPr lang="en-US" sz="2200" b="1" u="none" dirty="0">
                <a:solidFill>
                  <a:srgbClr val="003366"/>
                </a:solidFill>
                <a:latin typeface="Calibri" pitchFamily="34" charset="0"/>
              </a:rPr>
              <a:t>Establish </a:t>
            </a:r>
            <a:r>
              <a:rPr lang="en-US" sz="2200" b="1" dirty="0">
                <a:solidFill>
                  <a:srgbClr val="003366"/>
                </a:solidFill>
                <a:latin typeface="Calibri" pitchFamily="34" charset="0"/>
              </a:rPr>
              <a:t>E</a:t>
            </a:r>
            <a:r>
              <a:rPr lang="en-US" sz="2200" b="1" u="none" dirty="0" smtClean="0">
                <a:solidFill>
                  <a:srgbClr val="003366"/>
                </a:solidFill>
                <a:latin typeface="Calibri" pitchFamily="34" charset="0"/>
              </a:rPr>
              <a:t>nabling Environment to Catalyze </a:t>
            </a:r>
            <a:r>
              <a:rPr lang="en-US" sz="2200" b="1" dirty="0">
                <a:solidFill>
                  <a:srgbClr val="003366"/>
                </a:solidFill>
                <a:latin typeface="Calibri" pitchFamily="34" charset="0"/>
              </a:rPr>
              <a:t>C</a:t>
            </a:r>
            <a:r>
              <a:rPr lang="en-US" sz="2200" b="1" u="none" dirty="0" smtClean="0">
                <a:solidFill>
                  <a:srgbClr val="003366"/>
                </a:solidFill>
                <a:latin typeface="Calibri" pitchFamily="34" charset="0"/>
              </a:rPr>
              <a:t>apital</a:t>
            </a:r>
            <a:endParaRPr lang="en-US" sz="2200" b="1" u="none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00696" y="5769790"/>
            <a:ext cx="2268070" cy="717176"/>
          </a:xfrm>
          <a:prstGeom prst="roundRect">
            <a:avLst/>
          </a:prstGeom>
          <a:solidFill>
            <a:srgbClr val="C6D9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404" tIns="48704" rIns="97404" bIns="48704" anchor="ctr"/>
          <a:lstStyle/>
          <a:p>
            <a:pPr algn="ctr">
              <a:defRPr/>
            </a:pPr>
            <a:r>
              <a:rPr lang="en-US" sz="2200" b="1" u="none" dirty="0" smtClean="0">
                <a:solidFill>
                  <a:srgbClr val="003366"/>
                </a:solidFill>
                <a:latin typeface="Calibri" pitchFamily="34" charset="0"/>
              </a:rPr>
              <a:t>Catalyze Finance</a:t>
            </a:r>
            <a:endParaRPr lang="en-US" sz="2200" b="1" u="none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7249" y="3490969"/>
            <a:ext cx="2182906" cy="1027867"/>
          </a:xfrm>
          <a:prstGeom prst="roundRect">
            <a:avLst/>
          </a:prstGeom>
          <a:solidFill>
            <a:srgbClr val="C6D9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404" tIns="48704" rIns="97404" bIns="48704" anchor="ctr"/>
          <a:lstStyle/>
          <a:p>
            <a:pPr algn="ctr">
              <a:defRPr/>
            </a:pPr>
            <a:r>
              <a:rPr lang="en-US" sz="2200" b="1" u="none" dirty="0">
                <a:solidFill>
                  <a:srgbClr val="003366"/>
                </a:solidFill>
                <a:latin typeface="Calibri" pitchFamily="34" charset="0"/>
              </a:rPr>
              <a:t>Generate </a:t>
            </a:r>
            <a:r>
              <a:rPr lang="en-US" sz="2200" b="1" u="none" dirty="0" smtClean="0">
                <a:solidFill>
                  <a:srgbClr val="003366"/>
                </a:solidFill>
                <a:latin typeface="Calibri" pitchFamily="34" charset="0"/>
              </a:rPr>
              <a:t>&amp; Share </a:t>
            </a:r>
            <a:r>
              <a:rPr lang="en-US" sz="2200" b="1" u="none" dirty="0">
                <a:solidFill>
                  <a:srgbClr val="003366"/>
                </a:solidFill>
                <a:latin typeface="Calibri" pitchFamily="34" charset="0"/>
              </a:rPr>
              <a:t>Knowledge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40434" y="3143299"/>
            <a:ext cx="24035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Determine appropriate  “policy mix” and financing options </a:t>
            </a:r>
            <a:endParaRPr lang="en-US" sz="1800" b="1" dirty="0"/>
          </a:p>
        </p:txBody>
      </p:sp>
    </p:spTree>
    <p:extLst>
      <p:ext uri="{BB962C8B-B14F-4D97-AF65-F5344CB8AC3E}">
        <p14:creationId xmlns="" xmlns:p14="http://schemas.microsoft.com/office/powerpoint/2010/main" val="2331971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440266" y="2082801"/>
            <a:ext cx="81774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chemeClr val="bg1"/>
                </a:solidFill>
                <a:latin typeface="Myriad Pro" pitchFamily="34" charset="0"/>
              </a:rPr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4279" y="1153632"/>
            <a:ext cx="8144540" cy="5259360"/>
          </a:xfrm>
        </p:spPr>
        <p:txBody>
          <a:bodyPr>
            <a:normAutofit lnSpcReduction="10000"/>
          </a:bodyPr>
          <a:lstStyle/>
          <a:p>
            <a:pPr eaLnBrk="0" hangingPunct="0">
              <a:buNone/>
            </a:pPr>
            <a:endParaRPr lang="en-US" sz="3000" b="1" dirty="0" smtClean="0">
              <a:solidFill>
                <a:schemeClr val="bg1"/>
              </a:solidFill>
              <a:latin typeface="Myriad Pro" pitchFamily="34" charset="0"/>
            </a:endParaRPr>
          </a:p>
          <a:p>
            <a:pPr eaLnBrk="0" hangingPunct="0">
              <a:buNone/>
            </a:pPr>
            <a:r>
              <a:rPr lang="en-US" sz="3000" dirty="0" smtClean="0">
                <a:solidFill>
                  <a:schemeClr val="bg1"/>
                </a:solidFill>
                <a:latin typeface="Myriad Pro" pitchFamily="34" charset="0"/>
              </a:rPr>
              <a:t>Countries are:</a:t>
            </a:r>
          </a:p>
          <a:p>
            <a:pPr eaLnBrk="0" hangingPunct="0"/>
            <a:r>
              <a:rPr lang="en-US" sz="2400" dirty="0" smtClean="0">
                <a:solidFill>
                  <a:schemeClr val="bg1"/>
                </a:solidFill>
                <a:latin typeface="Myriad Pro" pitchFamily="34" charset="0"/>
              </a:rPr>
              <a:t>increasingly preparing LEDS, LECRDS, NAPS, NAMAs and other cross-cutting strategies to support their transitions to a low emission and climate resilient economy</a:t>
            </a:r>
          </a:p>
          <a:p>
            <a:pPr eaLnBrk="0" hangingPunct="0"/>
            <a:endParaRPr lang="en-US" sz="1000" dirty="0" smtClean="0">
              <a:solidFill>
                <a:schemeClr val="bg1"/>
              </a:solidFill>
              <a:latin typeface="Myriad Pro" pitchFamily="34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Myriad Pro"/>
                <a:cs typeface="Arial" charset="0"/>
              </a:rPr>
              <a:t>recognizing inter-</a:t>
            </a:r>
            <a:r>
              <a:rPr lang="en-US" sz="2400" dirty="0" err="1" smtClean="0">
                <a:solidFill>
                  <a:schemeClr val="bg1"/>
                </a:solidFill>
                <a:latin typeface="Myriad Pro"/>
                <a:cs typeface="Arial" charset="0"/>
              </a:rPr>
              <a:t>sectoral</a:t>
            </a:r>
            <a:r>
              <a:rPr lang="en-US" sz="2400" dirty="0" smtClean="0">
                <a:solidFill>
                  <a:schemeClr val="bg1"/>
                </a:solidFill>
                <a:latin typeface="Myriad Pro"/>
                <a:cs typeface="Arial" charset="0"/>
              </a:rPr>
              <a:t> nature of adapting to “new reality”</a:t>
            </a:r>
            <a:r>
              <a:rPr lang="en-US" sz="2400" dirty="0" smtClean="0">
                <a:solidFill>
                  <a:srgbClr val="FF0000"/>
                </a:solidFill>
                <a:latin typeface="Myriad Pro"/>
                <a:cs typeface="Arial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Myriad Pro"/>
                <a:cs typeface="Arial" charset="0"/>
              </a:rPr>
              <a:t>, i.e., role of key line ministries and other partners to reduce risks and mitigate emissions in integrated manner</a:t>
            </a:r>
          </a:p>
          <a:p>
            <a:pPr eaLnBrk="0" hangingPunct="0">
              <a:buFont typeface="Arial" pitchFamily="34" charset="0"/>
              <a:buChar char="•"/>
            </a:pPr>
            <a:endParaRPr lang="en-US" sz="1000" dirty="0" smtClean="0">
              <a:solidFill>
                <a:schemeClr val="bg1"/>
              </a:solidFill>
              <a:latin typeface="Myriad Pro"/>
              <a:cs typeface="Arial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Myriad Pro" pitchFamily="34" charset="0"/>
              </a:rPr>
              <a:t>facing critical challenges in implementing these strategies and actions: capacity, coordination, mainstreaming into development policy, financing</a:t>
            </a:r>
            <a:endParaRPr lang="en-US" sz="2400" dirty="0" smtClean="0">
              <a:solidFill>
                <a:schemeClr val="bg1"/>
              </a:solidFill>
              <a:latin typeface="Myriad Pro"/>
            </a:endParaRPr>
          </a:p>
          <a:p>
            <a:pPr eaLnBrk="0" hangingPunct="0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  <a:latin typeface="Myriad Pro"/>
            </a:endParaRPr>
          </a:p>
          <a:p>
            <a:endParaRPr lang="en-US" sz="30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6240" y="434340"/>
            <a:ext cx="7151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Trends</a:t>
            </a:r>
            <a:endParaRPr lang="en-US" sz="3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502920" y="1249680"/>
            <a:ext cx="7162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1" y="1133356"/>
            <a:ext cx="81991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u="sng" dirty="0" smtClean="0">
                <a:solidFill>
                  <a:schemeClr val="bg1"/>
                </a:solidFill>
                <a:latin typeface="Calibri" pitchFamily="34" charset="0"/>
              </a:rPr>
              <a:t>National capacities </a:t>
            </a:r>
            <a:r>
              <a:rPr lang="en-US" u="sng" dirty="0" smtClean="0">
                <a:solidFill>
                  <a:schemeClr val="bg1"/>
                </a:solidFill>
                <a:latin typeface="Calibri" pitchFamily="34" charset="0"/>
              </a:rPr>
              <a:t>are required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to navigate complex landscape and allow countries to access different forms of relevant finance and deliver integrated development benefits</a:t>
            </a:r>
          </a:p>
          <a:p>
            <a:pPr marL="457200" lvl="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Funding mechanisms not widely established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 deliver integrated CCA and CCM benefits; focus on one or another</a:t>
            </a:r>
            <a:endParaRPr lang="en-US" b="1" u="sng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Need to catalyze private finance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public finance alone is insufficient to meet demands of climate challenge, must catalyze greater volumes of private finance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Limited alignment between climate and development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to drive economy-wide transformation, and to mainstream climate expenditures  into planning and development policy</a:t>
            </a:r>
            <a:endParaRPr lang="en-US" sz="1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endParaRPr lang="en-US" sz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502920" y="962298"/>
            <a:ext cx="7162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1001" y="332750"/>
            <a:ext cx="75940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Key Challenges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66924" y="457200"/>
            <a:ext cx="77912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Green LECRDS, NAPs, LEDS, NAMAs</a:t>
            </a:r>
          </a:p>
          <a:p>
            <a:pPr eaLnBrk="0" hangingPunct="0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Basis of Integrated Planning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33973" y="5151553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Supporting national systems to integrate climate and development helps countries to plan effectively and allocate finance, as well as identify appropriate sources of finance and policy mechanisms – LECRDS, LEDS, NAMAs, NAPs can form basis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786809" y="1687382"/>
          <a:ext cx="8077200" cy="3001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ight Brace 6"/>
          <p:cNvSpPr/>
          <p:nvPr/>
        </p:nvSpPr>
        <p:spPr>
          <a:xfrm rot="5400000">
            <a:off x="1624123" y="3219004"/>
            <a:ext cx="196702" cy="157361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 bwMode="auto">
          <a:xfrm>
            <a:off x="944199" y="4104168"/>
            <a:ext cx="15520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1400" b="1" dirty="0" smtClean="0">
                <a:solidFill>
                  <a:srgbClr val="C00000"/>
                </a:solidFill>
                <a:latin typeface="Myriad Pro" pitchFamily="34" charset="0"/>
              </a:rPr>
              <a:t>LECRDS, LEDS,</a:t>
            </a:r>
          </a:p>
          <a:p>
            <a:pPr algn="ctr" eaLnBrk="0" hangingPunct="0"/>
            <a:r>
              <a:rPr lang="en-US" sz="1400" b="1" dirty="0" smtClean="0">
                <a:solidFill>
                  <a:srgbClr val="C00000"/>
                </a:solidFill>
                <a:latin typeface="Myriad Pro" pitchFamily="34" charset="0"/>
              </a:rPr>
              <a:t>NAPs, NAMAs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321"/>
          <p:cNvSpPr>
            <a:spLocks/>
          </p:cNvSpPr>
          <p:nvPr/>
        </p:nvSpPr>
        <p:spPr bwMode="auto">
          <a:xfrm rot="730076">
            <a:off x="4227513" y="3382963"/>
            <a:ext cx="360362" cy="282575"/>
          </a:xfrm>
          <a:custGeom>
            <a:avLst/>
            <a:gdLst>
              <a:gd name="T0" fmla="*/ 2147483647 w 10000"/>
              <a:gd name="T1" fmla="*/ 2147483647 h 10009"/>
              <a:gd name="T2" fmla="*/ 2147483647 w 10000"/>
              <a:gd name="T3" fmla="*/ 2147483647 h 10009"/>
              <a:gd name="T4" fmla="*/ 2147483647 w 10000"/>
              <a:gd name="T5" fmla="*/ 2147483647 h 10009"/>
              <a:gd name="T6" fmla="*/ 2147483647 w 10000"/>
              <a:gd name="T7" fmla="*/ 2147483647 h 10009"/>
              <a:gd name="T8" fmla="*/ 2147483647 w 10000"/>
              <a:gd name="T9" fmla="*/ 2147483647 h 10009"/>
              <a:gd name="T10" fmla="*/ 2147483647 w 10000"/>
              <a:gd name="T11" fmla="*/ 2147483647 h 10009"/>
              <a:gd name="T12" fmla="*/ 2147483647 w 10000"/>
              <a:gd name="T13" fmla="*/ 2147483647 h 10009"/>
              <a:gd name="T14" fmla="*/ 2147483647 w 10000"/>
              <a:gd name="T15" fmla="*/ 2147483647 h 10009"/>
              <a:gd name="T16" fmla="*/ 2147483647 w 10000"/>
              <a:gd name="T17" fmla="*/ 2147483647 h 10009"/>
              <a:gd name="T18" fmla="*/ 2147483647 w 10000"/>
              <a:gd name="T19" fmla="*/ 2147483647 h 10009"/>
              <a:gd name="T20" fmla="*/ 0 w 10000"/>
              <a:gd name="T21" fmla="*/ 2147483647 h 10009"/>
              <a:gd name="T22" fmla="*/ 2147483647 w 10000"/>
              <a:gd name="T23" fmla="*/ 2147483647 h 10009"/>
              <a:gd name="T24" fmla="*/ 2147483647 w 10000"/>
              <a:gd name="T25" fmla="*/ 2147483647 h 10009"/>
              <a:gd name="T26" fmla="*/ 2147483647 w 10000"/>
              <a:gd name="T27" fmla="*/ 2147483647 h 10009"/>
              <a:gd name="T28" fmla="*/ 2147483647 w 10000"/>
              <a:gd name="T29" fmla="*/ 2147483647 h 10009"/>
              <a:gd name="T30" fmla="*/ 2147483647 w 10000"/>
              <a:gd name="T31" fmla="*/ 2147483647 h 10009"/>
              <a:gd name="T32" fmla="*/ 2147483647 w 10000"/>
              <a:gd name="T33" fmla="*/ 2147483647 h 10009"/>
              <a:gd name="T34" fmla="*/ 2147483647 w 10000"/>
              <a:gd name="T35" fmla="*/ 2147483647 h 10009"/>
              <a:gd name="T36" fmla="*/ 2147483647 w 10000"/>
              <a:gd name="T37" fmla="*/ 2147483647 h 10009"/>
              <a:gd name="T38" fmla="*/ 2147483647 w 10000"/>
              <a:gd name="T39" fmla="*/ 2147483647 h 10009"/>
              <a:gd name="T40" fmla="*/ 2147483647 w 10000"/>
              <a:gd name="T41" fmla="*/ 2147483647 h 10009"/>
              <a:gd name="T42" fmla="*/ 2147483647 w 10000"/>
              <a:gd name="T43" fmla="*/ 2147483647 h 10009"/>
              <a:gd name="T44" fmla="*/ 2147483647 w 10000"/>
              <a:gd name="T45" fmla="*/ 2147483647 h 10009"/>
              <a:gd name="T46" fmla="*/ 2147483647 w 10000"/>
              <a:gd name="T47" fmla="*/ 2147483647 h 10009"/>
              <a:gd name="T48" fmla="*/ 2147483647 w 10000"/>
              <a:gd name="T49" fmla="*/ 2147483647 h 10009"/>
              <a:gd name="T50" fmla="*/ 2147483647 w 10000"/>
              <a:gd name="T51" fmla="*/ 2147483647 h 10009"/>
              <a:gd name="T52" fmla="*/ 2147483647 w 10000"/>
              <a:gd name="T53" fmla="*/ 2147483647 h 10009"/>
              <a:gd name="T54" fmla="*/ 2147483647 w 10000"/>
              <a:gd name="T55" fmla="*/ 2147483647 h 10009"/>
              <a:gd name="T56" fmla="*/ 2147483647 w 10000"/>
              <a:gd name="T57" fmla="*/ 2147483647 h 10009"/>
              <a:gd name="T58" fmla="*/ 2147483647 w 10000"/>
              <a:gd name="T59" fmla="*/ 2147483647 h 10009"/>
              <a:gd name="T60" fmla="*/ 2147483647 w 10000"/>
              <a:gd name="T61" fmla="*/ 2147483647 h 10009"/>
              <a:gd name="T62" fmla="*/ 2147483647 w 10000"/>
              <a:gd name="T63" fmla="*/ 2147483647 h 10009"/>
              <a:gd name="T64" fmla="*/ 2147483647 w 10000"/>
              <a:gd name="T65" fmla="*/ 2147483647 h 10009"/>
              <a:gd name="T66" fmla="*/ 2147483647 w 10000"/>
              <a:gd name="T67" fmla="*/ 2147483647 h 10009"/>
              <a:gd name="T68" fmla="*/ 2147483647 w 10000"/>
              <a:gd name="T69" fmla="*/ 2147483647 h 10009"/>
              <a:gd name="T70" fmla="*/ 2147483647 w 10000"/>
              <a:gd name="T71" fmla="*/ 2147483647 h 10009"/>
              <a:gd name="T72" fmla="*/ 2147483647 w 10000"/>
              <a:gd name="T73" fmla="*/ 2147483647 h 10009"/>
              <a:gd name="T74" fmla="*/ 2147483647 w 10000"/>
              <a:gd name="T75" fmla="*/ 2147483647 h 10009"/>
              <a:gd name="T76" fmla="*/ 2147483647 w 10000"/>
              <a:gd name="T77" fmla="*/ 2147483647 h 10009"/>
              <a:gd name="T78" fmla="*/ 2147483647 w 10000"/>
              <a:gd name="T79" fmla="*/ 2147483647 h 10009"/>
              <a:gd name="T80" fmla="*/ 2147483647 w 10000"/>
              <a:gd name="T81" fmla="*/ 2147483647 h 1000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000"/>
              <a:gd name="T124" fmla="*/ 0 h 10009"/>
              <a:gd name="T125" fmla="*/ 10000 w 10000"/>
              <a:gd name="T126" fmla="*/ 10009 h 1000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000" h="10009">
                <a:moveTo>
                  <a:pt x="9121" y="1479"/>
                </a:moveTo>
                <a:cubicBezTo>
                  <a:pt x="8949" y="1545"/>
                  <a:pt x="8960" y="1470"/>
                  <a:pt x="8734" y="1437"/>
                </a:cubicBezTo>
                <a:cubicBezTo>
                  <a:pt x="8508" y="1404"/>
                  <a:pt x="8010" y="1295"/>
                  <a:pt x="7765" y="1279"/>
                </a:cubicBezTo>
                <a:cubicBezTo>
                  <a:pt x="7520" y="1263"/>
                  <a:pt x="7390" y="1332"/>
                  <a:pt x="7261" y="1342"/>
                </a:cubicBezTo>
                <a:cubicBezTo>
                  <a:pt x="7132" y="1353"/>
                  <a:pt x="7098" y="1443"/>
                  <a:pt x="6991" y="1342"/>
                </a:cubicBezTo>
                <a:cubicBezTo>
                  <a:pt x="6884" y="1241"/>
                  <a:pt x="6742" y="937"/>
                  <a:pt x="6618" y="734"/>
                </a:cubicBezTo>
                <a:cubicBezTo>
                  <a:pt x="5577" y="492"/>
                  <a:pt x="4284" y="74"/>
                  <a:pt x="3495" y="9"/>
                </a:cubicBezTo>
                <a:cubicBezTo>
                  <a:pt x="2706" y="-56"/>
                  <a:pt x="2420" y="231"/>
                  <a:pt x="1882" y="342"/>
                </a:cubicBezTo>
                <a:lnTo>
                  <a:pt x="1345" y="9"/>
                </a:lnTo>
                <a:lnTo>
                  <a:pt x="806" y="342"/>
                </a:lnTo>
                <a:cubicBezTo>
                  <a:pt x="806" y="342"/>
                  <a:pt x="268" y="1009"/>
                  <a:pt x="0" y="1009"/>
                </a:cubicBezTo>
                <a:lnTo>
                  <a:pt x="538" y="2676"/>
                </a:lnTo>
                <a:lnTo>
                  <a:pt x="1076" y="2009"/>
                </a:lnTo>
                <a:lnTo>
                  <a:pt x="2151" y="2342"/>
                </a:lnTo>
                <a:lnTo>
                  <a:pt x="2421" y="2676"/>
                </a:lnTo>
                <a:lnTo>
                  <a:pt x="2688" y="3009"/>
                </a:lnTo>
                <a:cubicBezTo>
                  <a:pt x="2600" y="3342"/>
                  <a:pt x="2510" y="3676"/>
                  <a:pt x="2421" y="4009"/>
                </a:cubicBezTo>
                <a:cubicBezTo>
                  <a:pt x="2330" y="4565"/>
                  <a:pt x="2241" y="5120"/>
                  <a:pt x="2151" y="5676"/>
                </a:cubicBezTo>
                <a:cubicBezTo>
                  <a:pt x="2062" y="6009"/>
                  <a:pt x="1971" y="6343"/>
                  <a:pt x="1882" y="6676"/>
                </a:cubicBezTo>
                <a:lnTo>
                  <a:pt x="1882" y="7342"/>
                </a:lnTo>
                <a:cubicBezTo>
                  <a:pt x="1882" y="7482"/>
                  <a:pt x="1889" y="7241"/>
                  <a:pt x="1884" y="7517"/>
                </a:cubicBezTo>
                <a:cubicBezTo>
                  <a:pt x="1879" y="7793"/>
                  <a:pt x="1882" y="7594"/>
                  <a:pt x="1882" y="7676"/>
                </a:cubicBezTo>
                <a:lnTo>
                  <a:pt x="1882" y="8009"/>
                </a:lnTo>
                <a:cubicBezTo>
                  <a:pt x="1792" y="8342"/>
                  <a:pt x="1703" y="8676"/>
                  <a:pt x="1613" y="9009"/>
                </a:cubicBezTo>
                <a:lnTo>
                  <a:pt x="2151" y="9009"/>
                </a:lnTo>
                <a:lnTo>
                  <a:pt x="3227" y="10009"/>
                </a:lnTo>
                <a:lnTo>
                  <a:pt x="4840" y="9342"/>
                </a:lnTo>
                <a:lnTo>
                  <a:pt x="6453" y="9009"/>
                </a:lnTo>
                <a:lnTo>
                  <a:pt x="7261" y="7676"/>
                </a:lnTo>
                <a:lnTo>
                  <a:pt x="8067" y="6342"/>
                </a:lnTo>
                <a:cubicBezTo>
                  <a:pt x="8067" y="6120"/>
                  <a:pt x="7941" y="6082"/>
                  <a:pt x="8067" y="5676"/>
                </a:cubicBezTo>
                <a:cubicBezTo>
                  <a:pt x="8193" y="5270"/>
                  <a:pt x="8503" y="4112"/>
                  <a:pt x="8822" y="3908"/>
                </a:cubicBezTo>
                <a:cubicBezTo>
                  <a:pt x="9185" y="3676"/>
                  <a:pt x="9126" y="3756"/>
                  <a:pt x="9189" y="3701"/>
                </a:cubicBezTo>
                <a:cubicBezTo>
                  <a:pt x="9252" y="3646"/>
                  <a:pt x="9284" y="3569"/>
                  <a:pt x="9318" y="3593"/>
                </a:cubicBezTo>
                <a:cubicBezTo>
                  <a:pt x="9388" y="3534"/>
                  <a:pt x="9296" y="3577"/>
                  <a:pt x="9415" y="3493"/>
                </a:cubicBezTo>
                <a:cubicBezTo>
                  <a:pt x="9534" y="3409"/>
                  <a:pt x="9908" y="3137"/>
                  <a:pt x="9969" y="2847"/>
                </a:cubicBezTo>
                <a:cubicBezTo>
                  <a:pt x="10030" y="2557"/>
                  <a:pt x="10018" y="1949"/>
                  <a:pt x="9783" y="1752"/>
                </a:cubicBezTo>
                <a:cubicBezTo>
                  <a:pt x="9774" y="1701"/>
                  <a:pt x="9763" y="1649"/>
                  <a:pt x="9754" y="1598"/>
                </a:cubicBezTo>
                <a:cubicBezTo>
                  <a:pt x="9738" y="1593"/>
                  <a:pt x="9576" y="1599"/>
                  <a:pt x="9561" y="1594"/>
                </a:cubicBezTo>
                <a:lnTo>
                  <a:pt x="9121" y="14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" name="Freeform 322"/>
          <p:cNvSpPr>
            <a:spLocks/>
          </p:cNvSpPr>
          <p:nvPr/>
        </p:nvSpPr>
        <p:spPr bwMode="auto">
          <a:xfrm rot="926903">
            <a:off x="4237038" y="3402013"/>
            <a:ext cx="90487" cy="198437"/>
          </a:xfrm>
          <a:custGeom>
            <a:avLst/>
            <a:gdLst>
              <a:gd name="T0" fmla="*/ 2147483647 w 10000"/>
              <a:gd name="T1" fmla="*/ 2147483647 h 10437"/>
              <a:gd name="T2" fmla="*/ 2147483647 w 10000"/>
              <a:gd name="T3" fmla="*/ 2147483647 h 10437"/>
              <a:gd name="T4" fmla="*/ 2147483647 w 10000"/>
              <a:gd name="T5" fmla="*/ 2147483647 h 10437"/>
              <a:gd name="T6" fmla="*/ 2147483647 w 10000"/>
              <a:gd name="T7" fmla="*/ 2147483647 h 10437"/>
              <a:gd name="T8" fmla="*/ 2147483647 w 10000"/>
              <a:gd name="T9" fmla="*/ 2147483647 h 10437"/>
              <a:gd name="T10" fmla="*/ 2147483647 w 10000"/>
              <a:gd name="T11" fmla="*/ 2147483647 h 10437"/>
              <a:gd name="T12" fmla="*/ 2147483647 w 10000"/>
              <a:gd name="T13" fmla="*/ 2147483647 h 10437"/>
              <a:gd name="T14" fmla="*/ 2147483647 w 10000"/>
              <a:gd name="T15" fmla="*/ 2147483647 h 10437"/>
              <a:gd name="T16" fmla="*/ 2147483647 w 10000"/>
              <a:gd name="T17" fmla="*/ 2147483647 h 10437"/>
              <a:gd name="T18" fmla="*/ 2147483647 w 10000"/>
              <a:gd name="T19" fmla="*/ 2147483647 h 10437"/>
              <a:gd name="T20" fmla="*/ 2147483647 w 10000"/>
              <a:gd name="T21" fmla="*/ 2147483647 h 10437"/>
              <a:gd name="T22" fmla="*/ 2147483647 w 10000"/>
              <a:gd name="T23" fmla="*/ 0 h 10437"/>
              <a:gd name="T24" fmla="*/ 2147483647 w 10000"/>
              <a:gd name="T25" fmla="*/ 2147483647 h 10437"/>
              <a:gd name="T26" fmla="*/ 2147483647 w 10000"/>
              <a:gd name="T27" fmla="*/ 2147483647 h 10437"/>
              <a:gd name="T28" fmla="*/ 2147483647 w 10000"/>
              <a:gd name="T29" fmla="*/ 2147483647 h 10437"/>
              <a:gd name="T30" fmla="*/ 2147483647 w 10000"/>
              <a:gd name="T31" fmla="*/ 2147483647 h 10437"/>
              <a:gd name="T32" fmla="*/ 2147483647 w 10000"/>
              <a:gd name="T33" fmla="*/ 2147483647 h 10437"/>
              <a:gd name="T34" fmla="*/ 2147483647 w 10000"/>
              <a:gd name="T35" fmla="*/ 2147483647 h 10437"/>
              <a:gd name="T36" fmla="*/ 0 w 10000"/>
              <a:gd name="T37" fmla="*/ 2147483647 h 10437"/>
              <a:gd name="T38" fmla="*/ 2147483647 w 10000"/>
              <a:gd name="T39" fmla="*/ 2147483647 h 10437"/>
              <a:gd name="T40" fmla="*/ 2147483647 w 10000"/>
              <a:gd name="T41" fmla="*/ 2147483647 h 10437"/>
              <a:gd name="T42" fmla="*/ 2147483647 w 10000"/>
              <a:gd name="T43" fmla="*/ 2147483647 h 10437"/>
              <a:gd name="T44" fmla="*/ 2147483647 w 10000"/>
              <a:gd name="T45" fmla="*/ 2147483647 h 10437"/>
              <a:gd name="T46" fmla="*/ 2147483647 w 10000"/>
              <a:gd name="T47" fmla="*/ 2147483647 h 10437"/>
              <a:gd name="T48" fmla="*/ 2147483647 w 10000"/>
              <a:gd name="T49" fmla="*/ 2147483647 h 10437"/>
              <a:gd name="T50" fmla="*/ 2147483647 w 10000"/>
              <a:gd name="T51" fmla="*/ 2147483647 h 104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000"/>
              <a:gd name="T79" fmla="*/ 0 h 10437"/>
              <a:gd name="T80" fmla="*/ 10000 w 10000"/>
              <a:gd name="T81" fmla="*/ 10437 h 104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000" h="10437">
                <a:moveTo>
                  <a:pt x="7000" y="8110"/>
                </a:moveTo>
                <a:lnTo>
                  <a:pt x="7000" y="7638"/>
                </a:lnTo>
                <a:cubicBezTo>
                  <a:pt x="7083" y="7334"/>
                  <a:pt x="7165" y="7030"/>
                  <a:pt x="7248" y="6726"/>
                </a:cubicBezTo>
                <a:lnTo>
                  <a:pt x="8000" y="5748"/>
                </a:lnTo>
                <a:lnTo>
                  <a:pt x="8000" y="5276"/>
                </a:lnTo>
                <a:cubicBezTo>
                  <a:pt x="8101" y="4899"/>
                  <a:pt x="8203" y="4522"/>
                  <a:pt x="8304" y="4145"/>
                </a:cubicBezTo>
                <a:lnTo>
                  <a:pt x="9000" y="3386"/>
                </a:lnTo>
                <a:cubicBezTo>
                  <a:pt x="9050" y="3079"/>
                  <a:pt x="9101" y="2772"/>
                  <a:pt x="9151" y="2465"/>
                </a:cubicBezTo>
                <a:lnTo>
                  <a:pt x="10000" y="1496"/>
                </a:lnTo>
                <a:lnTo>
                  <a:pt x="9000" y="1024"/>
                </a:lnTo>
                <a:lnTo>
                  <a:pt x="8000" y="472"/>
                </a:lnTo>
                <a:lnTo>
                  <a:pt x="5000" y="0"/>
                </a:lnTo>
                <a:lnTo>
                  <a:pt x="3000" y="472"/>
                </a:lnTo>
                <a:lnTo>
                  <a:pt x="2000" y="1024"/>
                </a:lnTo>
                <a:lnTo>
                  <a:pt x="1235" y="1429"/>
                </a:lnTo>
                <a:lnTo>
                  <a:pt x="2000" y="2913"/>
                </a:lnTo>
                <a:lnTo>
                  <a:pt x="2000" y="4803"/>
                </a:lnTo>
                <a:lnTo>
                  <a:pt x="229" y="6206"/>
                </a:lnTo>
                <a:cubicBezTo>
                  <a:pt x="153" y="6526"/>
                  <a:pt x="76" y="6845"/>
                  <a:pt x="0" y="7165"/>
                </a:cubicBezTo>
                <a:lnTo>
                  <a:pt x="650" y="7719"/>
                </a:lnTo>
                <a:lnTo>
                  <a:pt x="2000" y="7638"/>
                </a:lnTo>
                <a:lnTo>
                  <a:pt x="1133" y="10397"/>
                </a:lnTo>
                <a:lnTo>
                  <a:pt x="6483" y="10437"/>
                </a:lnTo>
                <a:cubicBezTo>
                  <a:pt x="6656" y="10000"/>
                  <a:pt x="7005" y="9867"/>
                  <a:pt x="7178" y="9430"/>
                </a:cubicBezTo>
                <a:cubicBezTo>
                  <a:pt x="7119" y="9305"/>
                  <a:pt x="7059" y="9180"/>
                  <a:pt x="7000" y="9055"/>
                </a:cubicBezTo>
                <a:lnTo>
                  <a:pt x="7000" y="811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Freeform 341"/>
          <p:cNvSpPr>
            <a:spLocks/>
          </p:cNvSpPr>
          <p:nvPr/>
        </p:nvSpPr>
        <p:spPr bwMode="auto">
          <a:xfrm>
            <a:off x="4767263" y="3276600"/>
            <a:ext cx="190500" cy="84138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0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0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2147483647 h 10000"/>
              <a:gd name="T42" fmla="*/ 2147483647 w 10000"/>
              <a:gd name="T43" fmla="*/ 2147483647 h 10000"/>
              <a:gd name="T44" fmla="*/ 2147483647 w 10000"/>
              <a:gd name="T45" fmla="*/ 2147483647 h 10000"/>
              <a:gd name="T46" fmla="*/ 2147483647 w 10000"/>
              <a:gd name="T47" fmla="*/ 2147483647 h 10000"/>
              <a:gd name="T48" fmla="*/ 2147483647 w 10000"/>
              <a:gd name="T49" fmla="*/ 2147483647 h 10000"/>
              <a:gd name="T50" fmla="*/ 2147483647 w 10000"/>
              <a:gd name="T51" fmla="*/ 2147483647 h 10000"/>
              <a:gd name="T52" fmla="*/ 2147483647 w 10000"/>
              <a:gd name="T53" fmla="*/ 2147483647 h 10000"/>
              <a:gd name="T54" fmla="*/ 2147483647 w 10000"/>
              <a:gd name="T55" fmla="*/ 2147483647 h 10000"/>
              <a:gd name="T56" fmla="*/ 2147483647 w 10000"/>
              <a:gd name="T57" fmla="*/ 2147483647 h 100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000"/>
              <a:gd name="T88" fmla="*/ 0 h 10000"/>
              <a:gd name="T89" fmla="*/ 10000 w 10000"/>
              <a:gd name="T90" fmla="*/ 10000 h 100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000" h="10000">
                <a:moveTo>
                  <a:pt x="9583" y="5455"/>
                </a:moveTo>
                <a:lnTo>
                  <a:pt x="10000" y="3636"/>
                </a:lnTo>
                <a:lnTo>
                  <a:pt x="9583" y="1818"/>
                </a:lnTo>
                <a:lnTo>
                  <a:pt x="9583" y="909"/>
                </a:lnTo>
                <a:lnTo>
                  <a:pt x="9167" y="909"/>
                </a:lnTo>
                <a:lnTo>
                  <a:pt x="7500" y="0"/>
                </a:lnTo>
                <a:lnTo>
                  <a:pt x="7083" y="909"/>
                </a:lnTo>
                <a:lnTo>
                  <a:pt x="5833" y="909"/>
                </a:lnTo>
                <a:lnTo>
                  <a:pt x="5417" y="1818"/>
                </a:lnTo>
                <a:lnTo>
                  <a:pt x="4583" y="2727"/>
                </a:lnTo>
                <a:lnTo>
                  <a:pt x="5000" y="4545"/>
                </a:lnTo>
                <a:cubicBezTo>
                  <a:pt x="5000" y="4545"/>
                  <a:pt x="5000" y="5455"/>
                  <a:pt x="4583" y="5455"/>
                </a:cubicBezTo>
                <a:lnTo>
                  <a:pt x="4167" y="5455"/>
                </a:lnTo>
                <a:lnTo>
                  <a:pt x="2500" y="6364"/>
                </a:lnTo>
                <a:lnTo>
                  <a:pt x="1667" y="6364"/>
                </a:lnTo>
                <a:lnTo>
                  <a:pt x="417" y="6364"/>
                </a:lnTo>
                <a:lnTo>
                  <a:pt x="0" y="6364"/>
                </a:lnTo>
                <a:lnTo>
                  <a:pt x="417" y="7273"/>
                </a:lnTo>
                <a:lnTo>
                  <a:pt x="1250" y="9091"/>
                </a:lnTo>
                <a:lnTo>
                  <a:pt x="1667" y="10000"/>
                </a:lnTo>
                <a:lnTo>
                  <a:pt x="2083" y="9091"/>
                </a:lnTo>
                <a:lnTo>
                  <a:pt x="3750" y="9091"/>
                </a:lnTo>
                <a:lnTo>
                  <a:pt x="5417" y="10000"/>
                </a:lnTo>
                <a:lnTo>
                  <a:pt x="5833" y="10000"/>
                </a:lnTo>
                <a:lnTo>
                  <a:pt x="7500" y="10000"/>
                </a:lnTo>
                <a:lnTo>
                  <a:pt x="8750" y="8182"/>
                </a:lnTo>
                <a:lnTo>
                  <a:pt x="9167" y="8182"/>
                </a:lnTo>
                <a:cubicBezTo>
                  <a:pt x="9306" y="7273"/>
                  <a:pt x="9444" y="6364"/>
                  <a:pt x="9583" y="545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Freeform 342"/>
          <p:cNvSpPr>
            <a:spLocks/>
          </p:cNvSpPr>
          <p:nvPr/>
        </p:nvSpPr>
        <p:spPr bwMode="auto">
          <a:xfrm rot="471028">
            <a:off x="4440238" y="3171825"/>
            <a:ext cx="304800" cy="293688"/>
          </a:xfrm>
          <a:custGeom>
            <a:avLst/>
            <a:gdLst>
              <a:gd name="T0" fmla="*/ 2147483647 w 10043"/>
              <a:gd name="T1" fmla="*/ 2147483647 h 10000"/>
              <a:gd name="T2" fmla="*/ 2147483647 w 10043"/>
              <a:gd name="T3" fmla="*/ 2147483647 h 10000"/>
              <a:gd name="T4" fmla="*/ 2147483647 w 10043"/>
              <a:gd name="T5" fmla="*/ 2147483647 h 10000"/>
              <a:gd name="T6" fmla="*/ 2147483647 w 10043"/>
              <a:gd name="T7" fmla="*/ 2147483647 h 10000"/>
              <a:gd name="T8" fmla="*/ 2147483647 w 10043"/>
              <a:gd name="T9" fmla="*/ 2147483647 h 10000"/>
              <a:gd name="T10" fmla="*/ 2147483647 w 10043"/>
              <a:gd name="T11" fmla="*/ 2147483647 h 10000"/>
              <a:gd name="T12" fmla="*/ 2147483647 w 10043"/>
              <a:gd name="T13" fmla="*/ 2147483647 h 10000"/>
              <a:gd name="T14" fmla="*/ 2147483647 w 10043"/>
              <a:gd name="T15" fmla="*/ 2147483647 h 10000"/>
              <a:gd name="T16" fmla="*/ 2147483647 w 10043"/>
              <a:gd name="T17" fmla="*/ 2147483647 h 10000"/>
              <a:gd name="T18" fmla="*/ 2147483647 w 10043"/>
              <a:gd name="T19" fmla="*/ 2147483647 h 10000"/>
              <a:gd name="T20" fmla="*/ 2147483647 w 10043"/>
              <a:gd name="T21" fmla="*/ 2147483647 h 10000"/>
              <a:gd name="T22" fmla="*/ 2147483647 w 10043"/>
              <a:gd name="T23" fmla="*/ 2147483647 h 10000"/>
              <a:gd name="T24" fmla="*/ 2147483647 w 10043"/>
              <a:gd name="T25" fmla="*/ 2147483647 h 10000"/>
              <a:gd name="T26" fmla="*/ 2147483647 w 10043"/>
              <a:gd name="T27" fmla="*/ 2147483647 h 10000"/>
              <a:gd name="T28" fmla="*/ 2147483647 w 10043"/>
              <a:gd name="T29" fmla="*/ 2147483647 h 10000"/>
              <a:gd name="T30" fmla="*/ 2147483647 w 10043"/>
              <a:gd name="T31" fmla="*/ 2147483647 h 10000"/>
              <a:gd name="T32" fmla="*/ 2147483647 w 10043"/>
              <a:gd name="T33" fmla="*/ 2147483647 h 10000"/>
              <a:gd name="T34" fmla="*/ 2147483647 w 10043"/>
              <a:gd name="T35" fmla="*/ 2147483647 h 10000"/>
              <a:gd name="T36" fmla="*/ 2147483647 w 10043"/>
              <a:gd name="T37" fmla="*/ 2147483647 h 10000"/>
              <a:gd name="T38" fmla="*/ 2147483647 w 10043"/>
              <a:gd name="T39" fmla="*/ 2147483647 h 10000"/>
              <a:gd name="T40" fmla="*/ 2147483647 w 10043"/>
              <a:gd name="T41" fmla="*/ 0 h 10000"/>
              <a:gd name="T42" fmla="*/ 2147483647 w 10043"/>
              <a:gd name="T43" fmla="*/ 2147483647 h 10000"/>
              <a:gd name="T44" fmla="*/ 2147483647 w 10043"/>
              <a:gd name="T45" fmla="*/ 2147483647 h 10000"/>
              <a:gd name="T46" fmla="*/ 2147483647 w 10043"/>
              <a:gd name="T47" fmla="*/ 2147483647 h 10000"/>
              <a:gd name="T48" fmla="*/ 2147483647 w 10043"/>
              <a:gd name="T49" fmla="*/ 2147483647 h 10000"/>
              <a:gd name="T50" fmla="*/ 2147483647 w 10043"/>
              <a:gd name="T51" fmla="*/ 2147483647 h 10000"/>
              <a:gd name="T52" fmla="*/ 2147483647 w 10043"/>
              <a:gd name="T53" fmla="*/ 2147483647 h 10000"/>
              <a:gd name="T54" fmla="*/ 2147483647 w 10043"/>
              <a:gd name="T55" fmla="*/ 2147483647 h 10000"/>
              <a:gd name="T56" fmla="*/ 2147483647 w 10043"/>
              <a:gd name="T57" fmla="*/ 2147483647 h 10000"/>
              <a:gd name="T58" fmla="*/ 2147483647 w 10043"/>
              <a:gd name="T59" fmla="*/ 2147483647 h 10000"/>
              <a:gd name="T60" fmla="*/ 2147483647 w 10043"/>
              <a:gd name="T61" fmla="*/ 2147483647 h 10000"/>
              <a:gd name="T62" fmla="*/ 2147483647 w 10043"/>
              <a:gd name="T63" fmla="*/ 2147483647 h 10000"/>
              <a:gd name="T64" fmla="*/ 2147483647 w 10043"/>
              <a:gd name="T65" fmla="*/ 2147483647 h 10000"/>
              <a:gd name="T66" fmla="*/ 2147483647 w 10043"/>
              <a:gd name="T67" fmla="*/ 2147483647 h 10000"/>
              <a:gd name="T68" fmla="*/ 2147483647 w 10043"/>
              <a:gd name="T69" fmla="*/ 2147483647 h 10000"/>
              <a:gd name="T70" fmla="*/ 2147483647 w 10043"/>
              <a:gd name="T71" fmla="*/ 2147483647 h 10000"/>
              <a:gd name="T72" fmla="*/ 2147483647 w 10043"/>
              <a:gd name="T73" fmla="*/ 2147483647 h 10000"/>
              <a:gd name="T74" fmla="*/ 2147483647 w 10043"/>
              <a:gd name="T75" fmla="*/ 2147483647 h 10000"/>
              <a:gd name="T76" fmla="*/ 2147483647 w 10043"/>
              <a:gd name="T77" fmla="*/ 2147483647 h 10000"/>
              <a:gd name="T78" fmla="*/ 2147483647 w 10043"/>
              <a:gd name="T79" fmla="*/ 2147483647 h 10000"/>
              <a:gd name="T80" fmla="*/ 2147483647 w 10043"/>
              <a:gd name="T81" fmla="*/ 2147483647 h 10000"/>
              <a:gd name="T82" fmla="*/ 2147483647 w 10043"/>
              <a:gd name="T83" fmla="*/ 2147483647 h 10000"/>
              <a:gd name="T84" fmla="*/ 2147483647 w 10043"/>
              <a:gd name="T85" fmla="*/ 2147483647 h 10000"/>
              <a:gd name="T86" fmla="*/ 2147483647 w 10043"/>
              <a:gd name="T87" fmla="*/ 2147483647 h 10000"/>
              <a:gd name="T88" fmla="*/ 2147483647 w 10043"/>
              <a:gd name="T89" fmla="*/ 2147483647 h 10000"/>
              <a:gd name="T90" fmla="*/ 2147483647 w 10043"/>
              <a:gd name="T91" fmla="*/ 2147483647 h 10000"/>
              <a:gd name="T92" fmla="*/ 2147483647 w 10043"/>
              <a:gd name="T93" fmla="*/ 2147483647 h 10000"/>
              <a:gd name="T94" fmla="*/ 2147483647 w 10043"/>
              <a:gd name="T95" fmla="*/ 2147483647 h 10000"/>
              <a:gd name="T96" fmla="*/ 2147483647 w 10043"/>
              <a:gd name="T97" fmla="*/ 2147483647 h 10000"/>
              <a:gd name="T98" fmla="*/ 2147483647 w 10043"/>
              <a:gd name="T99" fmla="*/ 2147483647 h 10000"/>
              <a:gd name="T100" fmla="*/ 2147483647 w 10043"/>
              <a:gd name="T101" fmla="*/ 2147483647 h 10000"/>
              <a:gd name="T102" fmla="*/ 2147483647 w 10043"/>
              <a:gd name="T103" fmla="*/ 2147483647 h 10000"/>
              <a:gd name="T104" fmla="*/ 2147483647 w 10043"/>
              <a:gd name="T105" fmla="*/ 2147483647 h 10000"/>
              <a:gd name="T106" fmla="*/ 2147483647 w 10043"/>
              <a:gd name="T107" fmla="*/ 2147483647 h 10000"/>
              <a:gd name="T108" fmla="*/ 2147483647 w 10043"/>
              <a:gd name="T109" fmla="*/ 2147483647 h 10000"/>
              <a:gd name="T110" fmla="*/ 2147483647 w 10043"/>
              <a:gd name="T111" fmla="*/ 2147483647 h 10000"/>
              <a:gd name="T112" fmla="*/ 2147483647 w 10043"/>
              <a:gd name="T113" fmla="*/ 2147483647 h 10000"/>
              <a:gd name="T114" fmla="*/ 2147483647 w 10043"/>
              <a:gd name="T115" fmla="*/ 2147483647 h 10000"/>
              <a:gd name="T116" fmla="*/ 2147483647 w 10043"/>
              <a:gd name="T117" fmla="*/ 2147483647 h 10000"/>
              <a:gd name="T118" fmla="*/ 2147483647 w 10043"/>
              <a:gd name="T119" fmla="*/ 2147483647 h 10000"/>
              <a:gd name="T120" fmla="*/ 2147483647 w 10043"/>
              <a:gd name="T121" fmla="*/ 2147483647 h 100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043"/>
              <a:gd name="T184" fmla="*/ 0 h 10000"/>
              <a:gd name="T185" fmla="*/ 10043 w 10043"/>
              <a:gd name="T186" fmla="*/ 10000 h 100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043" h="10000">
                <a:moveTo>
                  <a:pt x="9119" y="7195"/>
                </a:moveTo>
                <a:cubicBezTo>
                  <a:pt x="9204" y="7033"/>
                  <a:pt x="9249" y="6746"/>
                  <a:pt x="9276" y="6559"/>
                </a:cubicBezTo>
                <a:cubicBezTo>
                  <a:pt x="9302" y="6372"/>
                  <a:pt x="9276" y="6235"/>
                  <a:pt x="9276" y="6074"/>
                </a:cubicBezTo>
                <a:cubicBezTo>
                  <a:pt x="9191" y="5911"/>
                  <a:pt x="9105" y="5750"/>
                  <a:pt x="9020" y="5588"/>
                </a:cubicBezTo>
                <a:cubicBezTo>
                  <a:pt x="8849" y="5588"/>
                  <a:pt x="8579" y="5641"/>
                  <a:pt x="8508" y="5588"/>
                </a:cubicBezTo>
                <a:cubicBezTo>
                  <a:pt x="8437" y="5534"/>
                  <a:pt x="8566" y="5375"/>
                  <a:pt x="8596" y="5268"/>
                </a:cubicBezTo>
                <a:cubicBezTo>
                  <a:pt x="8822" y="4969"/>
                  <a:pt x="9120" y="4562"/>
                  <a:pt x="9276" y="4373"/>
                </a:cubicBezTo>
                <a:cubicBezTo>
                  <a:pt x="9431" y="4183"/>
                  <a:pt x="9446" y="4210"/>
                  <a:pt x="9531" y="4129"/>
                </a:cubicBezTo>
                <a:lnTo>
                  <a:pt x="9531" y="3158"/>
                </a:lnTo>
                <a:lnTo>
                  <a:pt x="10043" y="2672"/>
                </a:lnTo>
                <a:lnTo>
                  <a:pt x="9276" y="2429"/>
                </a:lnTo>
                <a:lnTo>
                  <a:pt x="8764" y="2186"/>
                </a:lnTo>
                <a:lnTo>
                  <a:pt x="7996" y="1943"/>
                </a:lnTo>
                <a:lnTo>
                  <a:pt x="7741" y="1700"/>
                </a:lnTo>
                <a:lnTo>
                  <a:pt x="7229" y="1457"/>
                </a:lnTo>
                <a:lnTo>
                  <a:pt x="6717" y="1215"/>
                </a:lnTo>
                <a:lnTo>
                  <a:pt x="6461" y="729"/>
                </a:lnTo>
                <a:lnTo>
                  <a:pt x="5950" y="486"/>
                </a:lnTo>
                <a:lnTo>
                  <a:pt x="5694" y="0"/>
                </a:lnTo>
                <a:lnTo>
                  <a:pt x="5182" y="243"/>
                </a:lnTo>
                <a:lnTo>
                  <a:pt x="4671" y="1215"/>
                </a:lnTo>
                <a:cubicBezTo>
                  <a:pt x="4586" y="1296"/>
                  <a:pt x="4545" y="1311"/>
                  <a:pt x="4415" y="1457"/>
                </a:cubicBezTo>
                <a:cubicBezTo>
                  <a:pt x="4285" y="1603"/>
                  <a:pt x="4129" y="1996"/>
                  <a:pt x="3890" y="2092"/>
                </a:cubicBezTo>
                <a:cubicBezTo>
                  <a:pt x="3651" y="2188"/>
                  <a:pt x="3168" y="2108"/>
                  <a:pt x="2979" y="2034"/>
                </a:cubicBezTo>
                <a:cubicBezTo>
                  <a:pt x="2790" y="1960"/>
                  <a:pt x="2862" y="1718"/>
                  <a:pt x="2757" y="1649"/>
                </a:cubicBezTo>
                <a:cubicBezTo>
                  <a:pt x="2652" y="1580"/>
                  <a:pt x="2418" y="1522"/>
                  <a:pt x="2348" y="1621"/>
                </a:cubicBezTo>
                <a:cubicBezTo>
                  <a:pt x="2279" y="1720"/>
                  <a:pt x="2337" y="2029"/>
                  <a:pt x="2340" y="2245"/>
                </a:cubicBezTo>
                <a:cubicBezTo>
                  <a:pt x="2343" y="2461"/>
                  <a:pt x="2491" y="2803"/>
                  <a:pt x="2368" y="2915"/>
                </a:cubicBezTo>
                <a:cubicBezTo>
                  <a:pt x="2245" y="3027"/>
                  <a:pt x="1781" y="2985"/>
                  <a:pt x="1601" y="2915"/>
                </a:cubicBezTo>
                <a:cubicBezTo>
                  <a:pt x="1421" y="2845"/>
                  <a:pt x="1442" y="2545"/>
                  <a:pt x="1289" y="2497"/>
                </a:cubicBezTo>
                <a:cubicBezTo>
                  <a:pt x="1136" y="2449"/>
                  <a:pt x="893" y="2584"/>
                  <a:pt x="684" y="2625"/>
                </a:cubicBezTo>
                <a:cubicBezTo>
                  <a:pt x="475" y="2666"/>
                  <a:pt x="131" y="2638"/>
                  <a:pt x="33" y="2742"/>
                </a:cubicBezTo>
                <a:cubicBezTo>
                  <a:pt x="-65" y="2846"/>
                  <a:pt x="82" y="3088"/>
                  <a:pt x="94" y="3251"/>
                </a:cubicBezTo>
                <a:cubicBezTo>
                  <a:pt x="106" y="3414"/>
                  <a:pt x="-17" y="3533"/>
                  <a:pt x="105" y="3720"/>
                </a:cubicBezTo>
                <a:cubicBezTo>
                  <a:pt x="228" y="3907"/>
                  <a:pt x="584" y="4264"/>
                  <a:pt x="833" y="4373"/>
                </a:cubicBezTo>
                <a:cubicBezTo>
                  <a:pt x="1082" y="4481"/>
                  <a:pt x="1345" y="4373"/>
                  <a:pt x="1601" y="4373"/>
                </a:cubicBezTo>
                <a:lnTo>
                  <a:pt x="1856" y="4616"/>
                </a:lnTo>
                <a:lnTo>
                  <a:pt x="1856" y="4859"/>
                </a:lnTo>
                <a:lnTo>
                  <a:pt x="2112" y="5345"/>
                </a:lnTo>
                <a:cubicBezTo>
                  <a:pt x="2197" y="5588"/>
                  <a:pt x="2283" y="5831"/>
                  <a:pt x="2368" y="6074"/>
                </a:cubicBezTo>
                <a:lnTo>
                  <a:pt x="2624" y="6316"/>
                </a:lnTo>
                <a:cubicBezTo>
                  <a:pt x="2624" y="6559"/>
                  <a:pt x="2696" y="6675"/>
                  <a:pt x="2624" y="7045"/>
                </a:cubicBezTo>
                <a:cubicBezTo>
                  <a:pt x="2551" y="7414"/>
                  <a:pt x="2272" y="8240"/>
                  <a:pt x="2188" y="8533"/>
                </a:cubicBezTo>
                <a:cubicBezTo>
                  <a:pt x="2104" y="8826"/>
                  <a:pt x="2064" y="8649"/>
                  <a:pt x="2118" y="8804"/>
                </a:cubicBezTo>
                <a:cubicBezTo>
                  <a:pt x="2173" y="8958"/>
                  <a:pt x="2390" y="9351"/>
                  <a:pt x="2516" y="9462"/>
                </a:cubicBezTo>
                <a:cubicBezTo>
                  <a:pt x="2643" y="9574"/>
                  <a:pt x="2734" y="9472"/>
                  <a:pt x="2880" y="9474"/>
                </a:cubicBezTo>
                <a:cubicBezTo>
                  <a:pt x="3025" y="9476"/>
                  <a:pt x="3220" y="9474"/>
                  <a:pt x="3391" y="9474"/>
                </a:cubicBezTo>
                <a:lnTo>
                  <a:pt x="4159" y="9717"/>
                </a:lnTo>
                <a:lnTo>
                  <a:pt x="4671" y="9717"/>
                </a:lnTo>
                <a:lnTo>
                  <a:pt x="5438" y="9960"/>
                </a:lnTo>
                <a:cubicBezTo>
                  <a:pt x="5609" y="9960"/>
                  <a:pt x="5793" y="10051"/>
                  <a:pt x="5950" y="9960"/>
                </a:cubicBezTo>
                <a:cubicBezTo>
                  <a:pt x="6106" y="9870"/>
                  <a:pt x="6222" y="9506"/>
                  <a:pt x="6375" y="9413"/>
                </a:cubicBezTo>
                <a:cubicBezTo>
                  <a:pt x="6529" y="9321"/>
                  <a:pt x="6594" y="9367"/>
                  <a:pt x="6869" y="9401"/>
                </a:cubicBezTo>
                <a:cubicBezTo>
                  <a:pt x="7143" y="9436"/>
                  <a:pt x="7722" y="9569"/>
                  <a:pt x="8022" y="9625"/>
                </a:cubicBezTo>
                <a:cubicBezTo>
                  <a:pt x="8322" y="9682"/>
                  <a:pt x="8393" y="9858"/>
                  <a:pt x="8668" y="9743"/>
                </a:cubicBezTo>
                <a:cubicBezTo>
                  <a:pt x="8942" y="9628"/>
                  <a:pt x="9580" y="8937"/>
                  <a:pt x="9665" y="8937"/>
                </a:cubicBezTo>
                <a:lnTo>
                  <a:pt x="9079" y="8091"/>
                </a:lnTo>
                <a:cubicBezTo>
                  <a:pt x="9008" y="7886"/>
                  <a:pt x="8985" y="7957"/>
                  <a:pt x="8942" y="7836"/>
                </a:cubicBezTo>
                <a:cubicBezTo>
                  <a:pt x="8899" y="7714"/>
                  <a:pt x="9114" y="7387"/>
                  <a:pt x="9119" y="719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Freeform 343"/>
          <p:cNvSpPr>
            <a:spLocks/>
          </p:cNvSpPr>
          <p:nvPr/>
        </p:nvSpPr>
        <p:spPr bwMode="auto">
          <a:xfrm>
            <a:off x="4699000" y="3348038"/>
            <a:ext cx="311150" cy="315912"/>
          </a:xfrm>
          <a:custGeom>
            <a:avLst/>
            <a:gdLst>
              <a:gd name="T0" fmla="*/ 2147483647 w 154"/>
              <a:gd name="T1" fmla="*/ 2147483647 h 154"/>
              <a:gd name="T2" fmla="*/ 2147483647 w 154"/>
              <a:gd name="T3" fmla="*/ 0 h 154"/>
              <a:gd name="T4" fmla="*/ 2147483647 w 154"/>
              <a:gd name="T5" fmla="*/ 0 h 154"/>
              <a:gd name="T6" fmla="*/ 2147483647 w 154"/>
              <a:gd name="T7" fmla="*/ 2147483647 h 154"/>
              <a:gd name="T8" fmla="*/ 2147483647 w 154"/>
              <a:gd name="T9" fmla="*/ 2147483647 h 154"/>
              <a:gd name="T10" fmla="*/ 2147483647 w 154"/>
              <a:gd name="T11" fmla="*/ 2147483647 h 154"/>
              <a:gd name="T12" fmla="*/ 2147483647 w 154"/>
              <a:gd name="T13" fmla="*/ 2147483647 h 154"/>
              <a:gd name="T14" fmla="*/ 2147483647 w 154"/>
              <a:gd name="T15" fmla="*/ 2147483647 h 154"/>
              <a:gd name="T16" fmla="*/ 2147483647 w 154"/>
              <a:gd name="T17" fmla="*/ 2147483647 h 154"/>
              <a:gd name="T18" fmla="*/ 2147483647 w 154"/>
              <a:gd name="T19" fmla="*/ 2147483647 h 154"/>
              <a:gd name="T20" fmla="*/ 2147483647 w 154"/>
              <a:gd name="T21" fmla="*/ 2147483647 h 154"/>
              <a:gd name="T22" fmla="*/ 0 w 154"/>
              <a:gd name="T23" fmla="*/ 2147483647 h 154"/>
              <a:gd name="T24" fmla="*/ 2147483647 w 154"/>
              <a:gd name="T25" fmla="*/ 2147483647 h 154"/>
              <a:gd name="T26" fmla="*/ 2147483647 w 154"/>
              <a:gd name="T27" fmla="*/ 2147483647 h 154"/>
              <a:gd name="T28" fmla="*/ 2147483647 w 154"/>
              <a:gd name="T29" fmla="*/ 2147483647 h 154"/>
              <a:gd name="T30" fmla="*/ 2147483647 w 154"/>
              <a:gd name="T31" fmla="*/ 2147483647 h 154"/>
              <a:gd name="T32" fmla="*/ 2147483647 w 154"/>
              <a:gd name="T33" fmla="*/ 2147483647 h 154"/>
              <a:gd name="T34" fmla="*/ 2147483647 w 154"/>
              <a:gd name="T35" fmla="*/ 2147483647 h 154"/>
              <a:gd name="T36" fmla="*/ 2147483647 w 154"/>
              <a:gd name="T37" fmla="*/ 2147483647 h 154"/>
              <a:gd name="T38" fmla="*/ 2147483647 w 154"/>
              <a:gd name="T39" fmla="*/ 2147483647 h 154"/>
              <a:gd name="T40" fmla="*/ 2147483647 w 154"/>
              <a:gd name="T41" fmla="*/ 2147483647 h 154"/>
              <a:gd name="T42" fmla="*/ 2147483647 w 154"/>
              <a:gd name="T43" fmla="*/ 2147483647 h 154"/>
              <a:gd name="T44" fmla="*/ 2147483647 w 154"/>
              <a:gd name="T45" fmla="*/ 2147483647 h 154"/>
              <a:gd name="T46" fmla="*/ 2147483647 w 154"/>
              <a:gd name="T47" fmla="*/ 2147483647 h 154"/>
              <a:gd name="T48" fmla="*/ 2147483647 w 154"/>
              <a:gd name="T49" fmla="*/ 2147483647 h 154"/>
              <a:gd name="T50" fmla="*/ 2147483647 w 154"/>
              <a:gd name="T51" fmla="*/ 2147483647 h 154"/>
              <a:gd name="T52" fmla="*/ 2147483647 w 154"/>
              <a:gd name="T53" fmla="*/ 2147483647 h 154"/>
              <a:gd name="T54" fmla="*/ 2147483647 w 154"/>
              <a:gd name="T55" fmla="*/ 2147483647 h 154"/>
              <a:gd name="T56" fmla="*/ 2147483647 w 154"/>
              <a:gd name="T57" fmla="*/ 2147483647 h 154"/>
              <a:gd name="T58" fmla="*/ 2147483647 w 154"/>
              <a:gd name="T59" fmla="*/ 2147483647 h 154"/>
              <a:gd name="T60" fmla="*/ 2147483647 w 154"/>
              <a:gd name="T61" fmla="*/ 2147483647 h 154"/>
              <a:gd name="T62" fmla="*/ 2147483647 w 154"/>
              <a:gd name="T63" fmla="*/ 2147483647 h 154"/>
              <a:gd name="T64" fmla="*/ 2147483647 w 154"/>
              <a:gd name="T65" fmla="*/ 2147483647 h 154"/>
              <a:gd name="T66" fmla="*/ 2147483647 w 154"/>
              <a:gd name="T67" fmla="*/ 2147483647 h 1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4"/>
              <a:gd name="T103" fmla="*/ 0 h 154"/>
              <a:gd name="T104" fmla="*/ 154 w 154"/>
              <a:gd name="T105" fmla="*/ 154 h 15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4" h="154">
                <a:moveTo>
                  <a:pt x="87" y="4"/>
                </a:moveTo>
                <a:lnTo>
                  <a:pt x="71" y="0"/>
                </a:lnTo>
                <a:lnTo>
                  <a:pt x="54" y="0"/>
                </a:lnTo>
                <a:lnTo>
                  <a:pt x="50" y="4"/>
                </a:lnTo>
                <a:lnTo>
                  <a:pt x="46" y="4"/>
                </a:lnTo>
                <a:lnTo>
                  <a:pt x="37" y="8"/>
                </a:lnTo>
                <a:lnTo>
                  <a:pt x="25" y="12"/>
                </a:lnTo>
                <a:lnTo>
                  <a:pt x="21" y="8"/>
                </a:lnTo>
                <a:lnTo>
                  <a:pt x="8" y="16"/>
                </a:lnTo>
                <a:lnTo>
                  <a:pt x="4" y="16"/>
                </a:lnTo>
                <a:lnTo>
                  <a:pt x="4" y="25"/>
                </a:lnTo>
                <a:lnTo>
                  <a:pt x="0" y="33"/>
                </a:lnTo>
                <a:lnTo>
                  <a:pt x="4" y="45"/>
                </a:lnTo>
                <a:lnTo>
                  <a:pt x="12" y="54"/>
                </a:lnTo>
                <a:lnTo>
                  <a:pt x="21" y="45"/>
                </a:lnTo>
                <a:lnTo>
                  <a:pt x="42" y="54"/>
                </a:lnTo>
                <a:lnTo>
                  <a:pt x="54" y="78"/>
                </a:lnTo>
                <a:lnTo>
                  <a:pt x="67" y="95"/>
                </a:lnTo>
                <a:lnTo>
                  <a:pt x="96" y="112"/>
                </a:lnTo>
                <a:lnTo>
                  <a:pt x="114" y="126"/>
                </a:lnTo>
                <a:lnTo>
                  <a:pt x="106" y="154"/>
                </a:lnTo>
                <a:lnTo>
                  <a:pt x="133" y="133"/>
                </a:lnTo>
                <a:lnTo>
                  <a:pt x="133" y="120"/>
                </a:lnTo>
                <a:lnTo>
                  <a:pt x="146" y="124"/>
                </a:lnTo>
                <a:lnTo>
                  <a:pt x="154" y="124"/>
                </a:lnTo>
                <a:lnTo>
                  <a:pt x="133" y="104"/>
                </a:lnTo>
                <a:lnTo>
                  <a:pt x="117" y="91"/>
                </a:lnTo>
                <a:lnTo>
                  <a:pt x="104" y="87"/>
                </a:lnTo>
                <a:lnTo>
                  <a:pt x="87" y="58"/>
                </a:lnTo>
                <a:lnTo>
                  <a:pt x="79" y="41"/>
                </a:lnTo>
                <a:lnTo>
                  <a:pt x="83" y="25"/>
                </a:lnTo>
                <a:lnTo>
                  <a:pt x="87" y="25"/>
                </a:lnTo>
                <a:lnTo>
                  <a:pt x="87" y="16"/>
                </a:lnTo>
                <a:lnTo>
                  <a:pt x="87" y="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" name="Freeform 344"/>
          <p:cNvSpPr>
            <a:spLocks/>
          </p:cNvSpPr>
          <p:nvPr/>
        </p:nvSpPr>
        <p:spPr bwMode="auto">
          <a:xfrm>
            <a:off x="4691063" y="3040063"/>
            <a:ext cx="200025" cy="292100"/>
          </a:xfrm>
          <a:custGeom>
            <a:avLst/>
            <a:gdLst>
              <a:gd name="T0" fmla="*/ 2147483647 w 10045"/>
              <a:gd name="T1" fmla="*/ 2147483647 h 10019"/>
              <a:gd name="T2" fmla="*/ 2147483647 w 10045"/>
              <a:gd name="T3" fmla="*/ 2147483647 h 10019"/>
              <a:gd name="T4" fmla="*/ 2147483647 w 10045"/>
              <a:gd name="T5" fmla="*/ 2147483647 h 10019"/>
              <a:gd name="T6" fmla="*/ 2147483647 w 10045"/>
              <a:gd name="T7" fmla="*/ 2147483647 h 10019"/>
              <a:gd name="T8" fmla="*/ 2147483647 w 10045"/>
              <a:gd name="T9" fmla="*/ 2147483647 h 10019"/>
              <a:gd name="T10" fmla="*/ 2147483647 w 10045"/>
              <a:gd name="T11" fmla="*/ 2147483647 h 10019"/>
              <a:gd name="T12" fmla="*/ 2147483647 w 10045"/>
              <a:gd name="T13" fmla="*/ 2147483647 h 10019"/>
              <a:gd name="T14" fmla="*/ 2147483647 w 10045"/>
              <a:gd name="T15" fmla="*/ 2147483647 h 10019"/>
              <a:gd name="T16" fmla="*/ 2147483647 w 10045"/>
              <a:gd name="T17" fmla="*/ 2147483647 h 10019"/>
              <a:gd name="T18" fmla="*/ 0 w 10045"/>
              <a:gd name="T19" fmla="*/ 2147483647 h 10019"/>
              <a:gd name="T20" fmla="*/ 2147483647 w 10045"/>
              <a:gd name="T21" fmla="*/ 2147483647 h 10019"/>
              <a:gd name="T22" fmla="*/ 2147483647 w 10045"/>
              <a:gd name="T23" fmla="*/ 2147483647 h 10019"/>
              <a:gd name="T24" fmla="*/ 2147483647 w 10045"/>
              <a:gd name="T25" fmla="*/ 2147483647 h 10019"/>
              <a:gd name="T26" fmla="*/ 2147483647 w 10045"/>
              <a:gd name="T27" fmla="*/ 2147483647 h 10019"/>
              <a:gd name="T28" fmla="*/ 2147483647 w 10045"/>
              <a:gd name="T29" fmla="*/ 2147483647 h 10019"/>
              <a:gd name="T30" fmla="*/ 2147483647 w 10045"/>
              <a:gd name="T31" fmla="*/ 2147483647 h 10019"/>
              <a:gd name="T32" fmla="*/ 2147483647 w 10045"/>
              <a:gd name="T33" fmla="*/ 2147483647 h 10019"/>
              <a:gd name="T34" fmla="*/ 2147483647 w 10045"/>
              <a:gd name="T35" fmla="*/ 2147483647 h 10019"/>
              <a:gd name="T36" fmla="*/ 2147483647 w 10045"/>
              <a:gd name="T37" fmla="*/ 2147483647 h 10019"/>
              <a:gd name="T38" fmla="*/ 2147483647 w 10045"/>
              <a:gd name="T39" fmla="*/ 2147483647 h 10019"/>
              <a:gd name="T40" fmla="*/ 2147483647 w 10045"/>
              <a:gd name="T41" fmla="*/ 2147483647 h 10019"/>
              <a:gd name="T42" fmla="*/ 2147483647 w 10045"/>
              <a:gd name="T43" fmla="*/ 2147483647 h 10019"/>
              <a:gd name="T44" fmla="*/ 2147483647 w 10045"/>
              <a:gd name="T45" fmla="*/ 2147483647 h 10019"/>
              <a:gd name="T46" fmla="*/ 2147483647 w 10045"/>
              <a:gd name="T47" fmla="*/ 2147483647 h 10019"/>
              <a:gd name="T48" fmla="*/ 2147483647 w 10045"/>
              <a:gd name="T49" fmla="*/ 2147483647 h 10019"/>
              <a:gd name="T50" fmla="*/ 2147483647 w 10045"/>
              <a:gd name="T51" fmla="*/ 2147483647 h 10019"/>
              <a:gd name="T52" fmla="*/ 2147483647 w 10045"/>
              <a:gd name="T53" fmla="*/ 2147483647 h 10019"/>
              <a:gd name="T54" fmla="*/ 2147483647 w 10045"/>
              <a:gd name="T55" fmla="*/ 2147483647 h 10019"/>
              <a:gd name="T56" fmla="*/ 2147483647 w 10045"/>
              <a:gd name="T57" fmla="*/ 2147483647 h 10019"/>
              <a:gd name="T58" fmla="*/ 2147483647 w 10045"/>
              <a:gd name="T59" fmla="*/ 2147483647 h 10019"/>
              <a:gd name="T60" fmla="*/ 2147483647 w 10045"/>
              <a:gd name="T61" fmla="*/ 2147483647 h 10019"/>
              <a:gd name="T62" fmla="*/ 2147483647 w 10045"/>
              <a:gd name="T63" fmla="*/ 2147483647 h 10019"/>
              <a:gd name="T64" fmla="*/ 2147483647 w 10045"/>
              <a:gd name="T65" fmla="*/ 2147483647 h 10019"/>
              <a:gd name="T66" fmla="*/ 2147483647 w 10045"/>
              <a:gd name="T67" fmla="*/ 2147483647 h 10019"/>
              <a:gd name="T68" fmla="*/ 2147483647 w 10045"/>
              <a:gd name="T69" fmla="*/ 2147483647 h 10019"/>
              <a:gd name="T70" fmla="*/ 2147483647 w 10045"/>
              <a:gd name="T71" fmla="*/ 2147483647 h 10019"/>
              <a:gd name="T72" fmla="*/ 2147483647 w 10045"/>
              <a:gd name="T73" fmla="*/ 2147483647 h 10019"/>
              <a:gd name="T74" fmla="*/ 2147483647 w 10045"/>
              <a:gd name="T75" fmla="*/ 2147483647 h 10019"/>
              <a:gd name="T76" fmla="*/ 2147483647 w 10045"/>
              <a:gd name="T77" fmla="*/ 2147483647 h 10019"/>
              <a:gd name="T78" fmla="*/ 2147483647 w 10045"/>
              <a:gd name="T79" fmla="*/ 2147483647 h 10019"/>
              <a:gd name="T80" fmla="*/ 2147483647 w 10045"/>
              <a:gd name="T81" fmla="*/ 2147483647 h 10019"/>
              <a:gd name="T82" fmla="*/ 2147483647 w 10045"/>
              <a:gd name="T83" fmla="*/ 2147483647 h 10019"/>
              <a:gd name="T84" fmla="*/ 2147483647 w 10045"/>
              <a:gd name="T85" fmla="*/ 2147483647 h 10019"/>
              <a:gd name="T86" fmla="*/ 2147483647 w 10045"/>
              <a:gd name="T87" fmla="*/ 2147483647 h 10019"/>
              <a:gd name="T88" fmla="*/ 2147483647 w 10045"/>
              <a:gd name="T89" fmla="*/ 2147483647 h 10019"/>
              <a:gd name="T90" fmla="*/ 2147483647 w 10045"/>
              <a:gd name="T91" fmla="*/ 2147483647 h 10019"/>
              <a:gd name="T92" fmla="*/ 2147483647 w 10045"/>
              <a:gd name="T93" fmla="*/ 2147483647 h 10019"/>
              <a:gd name="T94" fmla="*/ 2147483647 w 10045"/>
              <a:gd name="T95" fmla="*/ 2147483647 h 10019"/>
              <a:gd name="T96" fmla="*/ 2147483647 w 10045"/>
              <a:gd name="T97" fmla="*/ 2147483647 h 10019"/>
              <a:gd name="T98" fmla="*/ 2147483647 w 10045"/>
              <a:gd name="T99" fmla="*/ 2147483647 h 10019"/>
              <a:gd name="T100" fmla="*/ 2147483647 w 10045"/>
              <a:gd name="T101" fmla="*/ 2147483647 h 10019"/>
              <a:gd name="T102" fmla="*/ 2147483647 w 10045"/>
              <a:gd name="T103" fmla="*/ 0 h 10019"/>
              <a:gd name="T104" fmla="*/ 2147483647 w 10045"/>
              <a:gd name="T105" fmla="*/ 2147483647 h 10019"/>
              <a:gd name="T106" fmla="*/ 2147483647 w 10045"/>
              <a:gd name="T107" fmla="*/ 2147483647 h 10019"/>
              <a:gd name="T108" fmla="*/ 2147483647 w 10045"/>
              <a:gd name="T109" fmla="*/ 2147483647 h 10019"/>
              <a:gd name="T110" fmla="*/ 2147483647 w 10045"/>
              <a:gd name="T111" fmla="*/ 2147483647 h 10019"/>
              <a:gd name="T112" fmla="*/ 2147483647 w 10045"/>
              <a:gd name="T113" fmla="*/ 2147483647 h 10019"/>
              <a:gd name="T114" fmla="*/ 2147483647 w 10045"/>
              <a:gd name="T115" fmla="*/ 2147483647 h 10019"/>
              <a:gd name="T116" fmla="*/ 2147483647 w 10045"/>
              <a:gd name="T117" fmla="*/ 2147483647 h 10019"/>
              <a:gd name="T118" fmla="*/ 2147483647 w 10045"/>
              <a:gd name="T119" fmla="*/ 2147483647 h 1001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045"/>
              <a:gd name="T181" fmla="*/ 0 h 10019"/>
              <a:gd name="T182" fmla="*/ 10045 w 10045"/>
              <a:gd name="T183" fmla="*/ 10019 h 1001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045" h="10019">
                <a:moveTo>
                  <a:pt x="1724" y="2609"/>
                </a:moveTo>
                <a:lnTo>
                  <a:pt x="1379" y="3132"/>
                </a:lnTo>
                <a:lnTo>
                  <a:pt x="1379" y="3915"/>
                </a:lnTo>
                <a:lnTo>
                  <a:pt x="690" y="4436"/>
                </a:lnTo>
                <a:lnTo>
                  <a:pt x="690" y="5219"/>
                </a:lnTo>
                <a:lnTo>
                  <a:pt x="345" y="5741"/>
                </a:lnTo>
                <a:lnTo>
                  <a:pt x="690" y="6263"/>
                </a:lnTo>
                <a:lnTo>
                  <a:pt x="345" y="6786"/>
                </a:lnTo>
                <a:lnTo>
                  <a:pt x="0" y="7306"/>
                </a:lnTo>
                <a:lnTo>
                  <a:pt x="1034" y="7568"/>
                </a:lnTo>
                <a:lnTo>
                  <a:pt x="1724" y="7829"/>
                </a:lnTo>
                <a:cubicBezTo>
                  <a:pt x="2069" y="7916"/>
                  <a:pt x="2675" y="8005"/>
                  <a:pt x="2759" y="8090"/>
                </a:cubicBezTo>
                <a:cubicBezTo>
                  <a:pt x="2843" y="8175"/>
                  <a:pt x="2382" y="8117"/>
                  <a:pt x="2230" y="8339"/>
                </a:cubicBezTo>
                <a:cubicBezTo>
                  <a:pt x="2078" y="8560"/>
                  <a:pt x="1874" y="9189"/>
                  <a:pt x="1848" y="9422"/>
                </a:cubicBezTo>
                <a:cubicBezTo>
                  <a:pt x="1822" y="9656"/>
                  <a:pt x="1806" y="9700"/>
                  <a:pt x="2073" y="9738"/>
                </a:cubicBezTo>
                <a:cubicBezTo>
                  <a:pt x="2340" y="9777"/>
                  <a:pt x="3104" y="9626"/>
                  <a:pt x="3448" y="9656"/>
                </a:cubicBezTo>
                <a:cubicBezTo>
                  <a:pt x="3792" y="9686"/>
                  <a:pt x="3969" y="9858"/>
                  <a:pt x="4138" y="9917"/>
                </a:cubicBezTo>
                <a:cubicBezTo>
                  <a:pt x="4307" y="9976"/>
                  <a:pt x="4368" y="9999"/>
                  <a:pt x="4463" y="10013"/>
                </a:cubicBezTo>
                <a:cubicBezTo>
                  <a:pt x="4558" y="10027"/>
                  <a:pt x="4532" y="10015"/>
                  <a:pt x="4708" y="9999"/>
                </a:cubicBezTo>
                <a:cubicBezTo>
                  <a:pt x="4884" y="9983"/>
                  <a:pt x="5267" y="9931"/>
                  <a:pt x="5517" y="9917"/>
                </a:cubicBezTo>
                <a:cubicBezTo>
                  <a:pt x="5767" y="9903"/>
                  <a:pt x="5977" y="9917"/>
                  <a:pt x="6207" y="9917"/>
                </a:cubicBezTo>
                <a:cubicBezTo>
                  <a:pt x="6667" y="9830"/>
                  <a:pt x="7228" y="9704"/>
                  <a:pt x="7586" y="9656"/>
                </a:cubicBezTo>
                <a:cubicBezTo>
                  <a:pt x="7944" y="9608"/>
                  <a:pt x="8185" y="9677"/>
                  <a:pt x="8353" y="9629"/>
                </a:cubicBezTo>
                <a:cubicBezTo>
                  <a:pt x="8521" y="9581"/>
                  <a:pt x="8604" y="9494"/>
                  <a:pt x="8597" y="9368"/>
                </a:cubicBezTo>
                <a:cubicBezTo>
                  <a:pt x="8590" y="9242"/>
                  <a:pt x="8278" y="8989"/>
                  <a:pt x="8312" y="8872"/>
                </a:cubicBezTo>
                <a:cubicBezTo>
                  <a:pt x="8346" y="8755"/>
                  <a:pt x="8653" y="8734"/>
                  <a:pt x="8802" y="8668"/>
                </a:cubicBezTo>
                <a:cubicBezTo>
                  <a:pt x="8951" y="8602"/>
                  <a:pt x="9106" y="8518"/>
                  <a:pt x="9207" y="8474"/>
                </a:cubicBezTo>
                <a:cubicBezTo>
                  <a:pt x="9308" y="8430"/>
                  <a:pt x="9462" y="8479"/>
                  <a:pt x="9408" y="8406"/>
                </a:cubicBezTo>
                <a:cubicBezTo>
                  <a:pt x="9354" y="8333"/>
                  <a:pt x="9101" y="8223"/>
                  <a:pt x="8882" y="8035"/>
                </a:cubicBezTo>
                <a:cubicBezTo>
                  <a:pt x="8663" y="7847"/>
                  <a:pt x="8352" y="7492"/>
                  <a:pt x="8092" y="7279"/>
                </a:cubicBezTo>
                <a:cubicBezTo>
                  <a:pt x="7832" y="7066"/>
                  <a:pt x="7487" y="6889"/>
                  <a:pt x="7321" y="6759"/>
                </a:cubicBezTo>
                <a:cubicBezTo>
                  <a:pt x="7155" y="6629"/>
                  <a:pt x="7054" y="6580"/>
                  <a:pt x="7098" y="6497"/>
                </a:cubicBezTo>
                <a:cubicBezTo>
                  <a:pt x="7142" y="6414"/>
                  <a:pt x="7390" y="6345"/>
                  <a:pt x="7586" y="6263"/>
                </a:cubicBezTo>
                <a:cubicBezTo>
                  <a:pt x="7782" y="6181"/>
                  <a:pt x="8026" y="6082"/>
                  <a:pt x="8276" y="6002"/>
                </a:cubicBezTo>
                <a:cubicBezTo>
                  <a:pt x="8526" y="5922"/>
                  <a:pt x="8900" y="5853"/>
                  <a:pt x="9086" y="5782"/>
                </a:cubicBezTo>
                <a:cubicBezTo>
                  <a:pt x="9272" y="5711"/>
                  <a:pt x="9238" y="5584"/>
                  <a:pt x="9390" y="5577"/>
                </a:cubicBezTo>
                <a:cubicBezTo>
                  <a:pt x="9542" y="5570"/>
                  <a:pt x="9898" y="5757"/>
                  <a:pt x="10000" y="5741"/>
                </a:cubicBezTo>
                <a:cubicBezTo>
                  <a:pt x="10102" y="5725"/>
                  <a:pt x="10000" y="5568"/>
                  <a:pt x="10000" y="5481"/>
                </a:cubicBezTo>
                <a:lnTo>
                  <a:pt x="10000" y="4697"/>
                </a:lnTo>
                <a:cubicBezTo>
                  <a:pt x="9655" y="4697"/>
                  <a:pt x="9655" y="3654"/>
                  <a:pt x="9655" y="3654"/>
                </a:cubicBezTo>
                <a:lnTo>
                  <a:pt x="9655" y="2871"/>
                </a:lnTo>
                <a:lnTo>
                  <a:pt x="9655" y="2609"/>
                </a:lnTo>
                <a:lnTo>
                  <a:pt x="9310" y="1827"/>
                </a:lnTo>
                <a:lnTo>
                  <a:pt x="9310" y="1305"/>
                </a:lnTo>
                <a:lnTo>
                  <a:pt x="7931" y="783"/>
                </a:lnTo>
                <a:lnTo>
                  <a:pt x="6552" y="1305"/>
                </a:lnTo>
                <a:cubicBezTo>
                  <a:pt x="6552" y="1305"/>
                  <a:pt x="6207" y="1305"/>
                  <a:pt x="5862" y="1044"/>
                </a:cubicBezTo>
                <a:lnTo>
                  <a:pt x="5862" y="522"/>
                </a:lnTo>
                <a:lnTo>
                  <a:pt x="4828" y="261"/>
                </a:lnTo>
                <a:lnTo>
                  <a:pt x="4138" y="0"/>
                </a:lnTo>
                <a:lnTo>
                  <a:pt x="3793" y="261"/>
                </a:lnTo>
                <a:lnTo>
                  <a:pt x="3448" y="1305"/>
                </a:lnTo>
                <a:lnTo>
                  <a:pt x="3103" y="1827"/>
                </a:lnTo>
                <a:lnTo>
                  <a:pt x="2414" y="1827"/>
                </a:lnTo>
                <a:lnTo>
                  <a:pt x="1724" y="1827"/>
                </a:lnTo>
                <a:lnTo>
                  <a:pt x="1724" y="2088"/>
                </a:lnTo>
                <a:lnTo>
                  <a:pt x="1724" y="26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" name="Freeform 345"/>
          <p:cNvSpPr>
            <a:spLocks/>
          </p:cNvSpPr>
          <p:nvPr/>
        </p:nvSpPr>
        <p:spPr bwMode="auto">
          <a:xfrm>
            <a:off x="4665663" y="3100388"/>
            <a:ext cx="76200" cy="101600"/>
          </a:xfrm>
          <a:custGeom>
            <a:avLst/>
            <a:gdLst>
              <a:gd name="T0" fmla="*/ 2147483647 w 66"/>
              <a:gd name="T1" fmla="*/ 2147483647 h 90"/>
              <a:gd name="T2" fmla="*/ 2147483647 w 66"/>
              <a:gd name="T3" fmla="*/ 2147483647 h 90"/>
              <a:gd name="T4" fmla="*/ 2147483647 w 66"/>
              <a:gd name="T5" fmla="*/ 2147483647 h 90"/>
              <a:gd name="T6" fmla="*/ 2147483647 w 66"/>
              <a:gd name="T7" fmla="*/ 2147483647 h 90"/>
              <a:gd name="T8" fmla="*/ 2147483647 w 66"/>
              <a:gd name="T9" fmla="*/ 2147483647 h 90"/>
              <a:gd name="T10" fmla="*/ 2147483647 w 66"/>
              <a:gd name="T11" fmla="*/ 2147483647 h 90"/>
              <a:gd name="T12" fmla="*/ 2147483647 w 66"/>
              <a:gd name="T13" fmla="*/ 2147483647 h 90"/>
              <a:gd name="T14" fmla="*/ 2147483647 w 66"/>
              <a:gd name="T15" fmla="*/ 2147483647 h 90"/>
              <a:gd name="T16" fmla="*/ 2147483647 w 66"/>
              <a:gd name="T17" fmla="*/ 2147483647 h 90"/>
              <a:gd name="T18" fmla="*/ 2147483647 w 66"/>
              <a:gd name="T19" fmla="*/ 2147483647 h 90"/>
              <a:gd name="T20" fmla="*/ 2147483647 w 66"/>
              <a:gd name="T21" fmla="*/ 0 h 90"/>
              <a:gd name="T22" fmla="*/ 2147483647 w 66"/>
              <a:gd name="T23" fmla="*/ 2147483647 h 90"/>
              <a:gd name="T24" fmla="*/ 2147483647 w 66"/>
              <a:gd name="T25" fmla="*/ 2147483647 h 90"/>
              <a:gd name="T26" fmla="*/ 2147483647 w 66"/>
              <a:gd name="T27" fmla="*/ 2147483647 h 90"/>
              <a:gd name="T28" fmla="*/ 2147483647 w 66"/>
              <a:gd name="T29" fmla="*/ 2147483647 h 90"/>
              <a:gd name="T30" fmla="*/ 2147483647 w 66"/>
              <a:gd name="T31" fmla="*/ 2147483647 h 90"/>
              <a:gd name="T32" fmla="*/ 0 w 66"/>
              <a:gd name="T33" fmla="*/ 2147483647 h 90"/>
              <a:gd name="T34" fmla="*/ 2147483647 w 66"/>
              <a:gd name="T35" fmla="*/ 2147483647 h 90"/>
              <a:gd name="T36" fmla="*/ 2147483647 w 66"/>
              <a:gd name="T37" fmla="*/ 2147483647 h 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6"/>
              <a:gd name="T58" fmla="*/ 0 h 90"/>
              <a:gd name="T59" fmla="*/ 66 w 66"/>
              <a:gd name="T60" fmla="*/ 90 h 9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6" h="90">
                <a:moveTo>
                  <a:pt x="18" y="72"/>
                </a:moveTo>
                <a:lnTo>
                  <a:pt x="30" y="78"/>
                </a:lnTo>
                <a:lnTo>
                  <a:pt x="36" y="84"/>
                </a:lnTo>
                <a:lnTo>
                  <a:pt x="42" y="90"/>
                </a:lnTo>
                <a:lnTo>
                  <a:pt x="48" y="78"/>
                </a:lnTo>
                <a:lnTo>
                  <a:pt x="48" y="60"/>
                </a:lnTo>
                <a:lnTo>
                  <a:pt x="60" y="48"/>
                </a:lnTo>
                <a:lnTo>
                  <a:pt x="60" y="30"/>
                </a:lnTo>
                <a:lnTo>
                  <a:pt x="66" y="18"/>
                </a:lnTo>
                <a:lnTo>
                  <a:pt x="66" y="6"/>
                </a:lnTo>
                <a:lnTo>
                  <a:pt x="66" y="0"/>
                </a:lnTo>
                <a:lnTo>
                  <a:pt x="54" y="6"/>
                </a:lnTo>
                <a:lnTo>
                  <a:pt x="36" y="12"/>
                </a:lnTo>
                <a:lnTo>
                  <a:pt x="36" y="30"/>
                </a:lnTo>
                <a:lnTo>
                  <a:pt x="24" y="18"/>
                </a:lnTo>
                <a:lnTo>
                  <a:pt x="12" y="54"/>
                </a:lnTo>
                <a:lnTo>
                  <a:pt x="0" y="66"/>
                </a:lnTo>
                <a:lnTo>
                  <a:pt x="6" y="72"/>
                </a:lnTo>
                <a:lnTo>
                  <a:pt x="18" y="7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Freeform 346"/>
          <p:cNvSpPr>
            <a:spLocks/>
          </p:cNvSpPr>
          <p:nvPr/>
        </p:nvSpPr>
        <p:spPr bwMode="auto">
          <a:xfrm rot="-633815">
            <a:off x="5046663" y="3533775"/>
            <a:ext cx="158750" cy="163513"/>
          </a:xfrm>
          <a:custGeom>
            <a:avLst/>
            <a:gdLst>
              <a:gd name="T0" fmla="*/ 2147483647 w 9874"/>
              <a:gd name="T1" fmla="*/ 2147483647 h 10000"/>
              <a:gd name="T2" fmla="*/ 2147483647 w 9874"/>
              <a:gd name="T3" fmla="*/ 2147483647 h 10000"/>
              <a:gd name="T4" fmla="*/ 2147483647 w 9874"/>
              <a:gd name="T5" fmla="*/ 2147483647 h 10000"/>
              <a:gd name="T6" fmla="*/ 2147483647 w 9874"/>
              <a:gd name="T7" fmla="*/ 0 h 10000"/>
              <a:gd name="T8" fmla="*/ 2147483647 w 9874"/>
              <a:gd name="T9" fmla="*/ 2147483647 h 10000"/>
              <a:gd name="T10" fmla="*/ 2147483647 w 9874"/>
              <a:gd name="T11" fmla="*/ 2147483647 h 10000"/>
              <a:gd name="T12" fmla="*/ 2147483647 w 9874"/>
              <a:gd name="T13" fmla="*/ 2147483647 h 10000"/>
              <a:gd name="T14" fmla="*/ 2147483647 w 9874"/>
              <a:gd name="T15" fmla="*/ 2147483647 h 10000"/>
              <a:gd name="T16" fmla="*/ 2147483647 w 9874"/>
              <a:gd name="T17" fmla="*/ 2147483647 h 10000"/>
              <a:gd name="T18" fmla="*/ 0 w 9874"/>
              <a:gd name="T19" fmla="*/ 2147483647 h 10000"/>
              <a:gd name="T20" fmla="*/ 2147483647 w 9874"/>
              <a:gd name="T21" fmla="*/ 2147483647 h 10000"/>
              <a:gd name="T22" fmla="*/ 2147483647 w 9874"/>
              <a:gd name="T23" fmla="*/ 2147483647 h 10000"/>
              <a:gd name="T24" fmla="*/ 2147483647 w 9874"/>
              <a:gd name="T25" fmla="*/ 2147483647 h 10000"/>
              <a:gd name="T26" fmla="*/ 2147483647 w 9874"/>
              <a:gd name="T27" fmla="*/ 2147483647 h 10000"/>
              <a:gd name="T28" fmla="*/ 2147483647 w 9874"/>
              <a:gd name="T29" fmla="*/ 2147483647 h 10000"/>
              <a:gd name="T30" fmla="*/ 2147483647 w 9874"/>
              <a:gd name="T31" fmla="*/ 2147483647 h 10000"/>
              <a:gd name="T32" fmla="*/ 2147483647 w 9874"/>
              <a:gd name="T33" fmla="*/ 2147483647 h 10000"/>
              <a:gd name="T34" fmla="*/ 2147483647 w 9874"/>
              <a:gd name="T35" fmla="*/ 2147483647 h 10000"/>
              <a:gd name="T36" fmla="*/ 2147483647 w 9874"/>
              <a:gd name="T37" fmla="*/ 2147483647 h 10000"/>
              <a:gd name="T38" fmla="*/ 2147483647 w 9874"/>
              <a:gd name="T39" fmla="*/ 2147483647 h 10000"/>
              <a:gd name="T40" fmla="*/ 2147483647 w 9874"/>
              <a:gd name="T41" fmla="*/ 2147483647 h 10000"/>
              <a:gd name="T42" fmla="*/ 2147483647 w 9874"/>
              <a:gd name="T43" fmla="*/ 2147483647 h 10000"/>
              <a:gd name="T44" fmla="*/ 2147483647 w 9874"/>
              <a:gd name="T45" fmla="*/ 2147483647 h 10000"/>
              <a:gd name="T46" fmla="*/ 2147483647 w 9874"/>
              <a:gd name="T47" fmla="*/ 2147483647 h 10000"/>
              <a:gd name="T48" fmla="*/ 2147483647 w 9874"/>
              <a:gd name="T49" fmla="*/ 2147483647 h 10000"/>
              <a:gd name="T50" fmla="*/ 2147483647 w 9874"/>
              <a:gd name="T51" fmla="*/ 2147483647 h 100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874"/>
              <a:gd name="T79" fmla="*/ 0 h 10000"/>
              <a:gd name="T80" fmla="*/ 9874 w 9874"/>
              <a:gd name="T81" fmla="*/ 10000 h 1000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874" h="10000">
                <a:moveTo>
                  <a:pt x="9677" y="735"/>
                </a:moveTo>
                <a:lnTo>
                  <a:pt x="9874" y="489"/>
                </a:lnTo>
                <a:lnTo>
                  <a:pt x="9223" y="488"/>
                </a:lnTo>
                <a:lnTo>
                  <a:pt x="8813" y="0"/>
                </a:lnTo>
                <a:lnTo>
                  <a:pt x="5802" y="299"/>
                </a:lnTo>
                <a:lnTo>
                  <a:pt x="3889" y="1094"/>
                </a:lnTo>
                <a:lnTo>
                  <a:pt x="1667" y="1588"/>
                </a:lnTo>
                <a:lnTo>
                  <a:pt x="1667" y="2083"/>
                </a:lnTo>
                <a:lnTo>
                  <a:pt x="1111" y="3073"/>
                </a:lnTo>
                <a:lnTo>
                  <a:pt x="0" y="4062"/>
                </a:lnTo>
                <a:lnTo>
                  <a:pt x="1111" y="5547"/>
                </a:lnTo>
                <a:lnTo>
                  <a:pt x="3333" y="6042"/>
                </a:lnTo>
                <a:lnTo>
                  <a:pt x="2222" y="7031"/>
                </a:lnTo>
                <a:lnTo>
                  <a:pt x="2222" y="9010"/>
                </a:lnTo>
                <a:lnTo>
                  <a:pt x="4445" y="10000"/>
                </a:lnTo>
                <a:lnTo>
                  <a:pt x="5555" y="9010"/>
                </a:lnTo>
                <a:lnTo>
                  <a:pt x="5555" y="8021"/>
                </a:lnTo>
                <a:lnTo>
                  <a:pt x="7777" y="7031"/>
                </a:lnTo>
                <a:lnTo>
                  <a:pt x="5555" y="5052"/>
                </a:lnTo>
                <a:lnTo>
                  <a:pt x="5555" y="4062"/>
                </a:lnTo>
                <a:lnTo>
                  <a:pt x="4445" y="2578"/>
                </a:lnTo>
                <a:lnTo>
                  <a:pt x="7777" y="2083"/>
                </a:lnTo>
                <a:lnTo>
                  <a:pt x="9152" y="1778"/>
                </a:lnTo>
                <a:lnTo>
                  <a:pt x="9179" y="1136"/>
                </a:lnTo>
                <a:lnTo>
                  <a:pt x="9413" y="901"/>
                </a:lnTo>
                <a:lnTo>
                  <a:pt x="9677" y="73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" name="Freeform 351"/>
          <p:cNvSpPr>
            <a:spLocks/>
          </p:cNvSpPr>
          <p:nvPr/>
        </p:nvSpPr>
        <p:spPr bwMode="auto">
          <a:xfrm>
            <a:off x="5037138" y="3279775"/>
            <a:ext cx="204787" cy="168275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0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2147483647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000"/>
              <a:gd name="T64" fmla="*/ 0 h 10000"/>
              <a:gd name="T65" fmla="*/ 10000 w 10000"/>
              <a:gd name="T66" fmla="*/ 10000 h 100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000" h="10000">
                <a:moveTo>
                  <a:pt x="8952" y="4746"/>
                </a:moveTo>
                <a:cubicBezTo>
                  <a:pt x="8952" y="4746"/>
                  <a:pt x="9789" y="4438"/>
                  <a:pt x="9789" y="4036"/>
                </a:cubicBezTo>
                <a:cubicBezTo>
                  <a:pt x="10125" y="3229"/>
                  <a:pt x="10054" y="3000"/>
                  <a:pt x="9628" y="2328"/>
                </a:cubicBezTo>
                <a:cubicBezTo>
                  <a:pt x="9201" y="1655"/>
                  <a:pt x="8028" y="776"/>
                  <a:pt x="7229" y="0"/>
                </a:cubicBezTo>
                <a:cubicBezTo>
                  <a:pt x="6677" y="239"/>
                  <a:pt x="6358" y="529"/>
                  <a:pt x="5576" y="715"/>
                </a:cubicBezTo>
                <a:cubicBezTo>
                  <a:pt x="4794" y="901"/>
                  <a:pt x="3551" y="983"/>
                  <a:pt x="2539" y="1118"/>
                </a:cubicBezTo>
                <a:lnTo>
                  <a:pt x="2201" y="715"/>
                </a:lnTo>
                <a:lnTo>
                  <a:pt x="1188" y="2730"/>
                </a:lnTo>
                <a:cubicBezTo>
                  <a:pt x="963" y="3268"/>
                  <a:pt x="631" y="4031"/>
                  <a:pt x="513" y="4343"/>
                </a:cubicBezTo>
                <a:cubicBezTo>
                  <a:pt x="396" y="4654"/>
                  <a:pt x="496" y="4524"/>
                  <a:pt x="482" y="4603"/>
                </a:cubicBezTo>
                <a:cubicBezTo>
                  <a:pt x="467" y="4681"/>
                  <a:pt x="503" y="4723"/>
                  <a:pt x="422" y="4817"/>
                </a:cubicBezTo>
                <a:cubicBezTo>
                  <a:pt x="342" y="4911"/>
                  <a:pt x="-28" y="5153"/>
                  <a:pt x="2" y="5165"/>
                </a:cubicBezTo>
                <a:cubicBezTo>
                  <a:pt x="871" y="6361"/>
                  <a:pt x="1309" y="7628"/>
                  <a:pt x="1789" y="8230"/>
                </a:cubicBezTo>
                <a:cubicBezTo>
                  <a:pt x="2266" y="8832"/>
                  <a:pt x="2645" y="8558"/>
                  <a:pt x="2875" y="8776"/>
                </a:cubicBezTo>
                <a:cubicBezTo>
                  <a:pt x="3105" y="8994"/>
                  <a:pt x="2722" y="9336"/>
                  <a:pt x="3174" y="9539"/>
                </a:cubicBezTo>
                <a:cubicBezTo>
                  <a:pt x="3626" y="9742"/>
                  <a:pt x="4682" y="10053"/>
                  <a:pt x="5588" y="9993"/>
                </a:cubicBezTo>
                <a:cubicBezTo>
                  <a:pt x="6494" y="9933"/>
                  <a:pt x="8055" y="9717"/>
                  <a:pt x="8615" y="9179"/>
                </a:cubicBezTo>
                <a:cubicBezTo>
                  <a:pt x="9175" y="8641"/>
                  <a:pt x="8840" y="7567"/>
                  <a:pt x="8952" y="6761"/>
                </a:cubicBezTo>
                <a:lnTo>
                  <a:pt x="9628" y="6358"/>
                </a:lnTo>
                <a:cubicBezTo>
                  <a:pt x="9591" y="6168"/>
                  <a:pt x="9555" y="5977"/>
                  <a:pt x="9518" y="5787"/>
                </a:cubicBezTo>
                <a:cubicBezTo>
                  <a:pt x="9629" y="5384"/>
                  <a:pt x="8840" y="5149"/>
                  <a:pt x="8952" y="474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" name="Freeform 353"/>
          <p:cNvSpPr>
            <a:spLocks/>
          </p:cNvSpPr>
          <p:nvPr/>
        </p:nvSpPr>
        <p:spPr bwMode="auto">
          <a:xfrm>
            <a:off x="4830763" y="3201988"/>
            <a:ext cx="158750" cy="82550"/>
          </a:xfrm>
          <a:custGeom>
            <a:avLst/>
            <a:gdLst>
              <a:gd name="T0" fmla="*/ 2147483647 w 10569"/>
              <a:gd name="T1" fmla="*/ 2147483647 h 10092"/>
              <a:gd name="T2" fmla="*/ 2147483647 w 10569"/>
              <a:gd name="T3" fmla="*/ 2147483647 h 10092"/>
              <a:gd name="T4" fmla="*/ 2147483647 w 10569"/>
              <a:gd name="T5" fmla="*/ 2147483647 h 10092"/>
              <a:gd name="T6" fmla="*/ 2147483647 w 10569"/>
              <a:gd name="T7" fmla="*/ 0 h 10092"/>
              <a:gd name="T8" fmla="*/ 2147483647 w 10569"/>
              <a:gd name="T9" fmla="*/ 2147483647 h 10092"/>
              <a:gd name="T10" fmla="*/ 2147483647 w 10569"/>
              <a:gd name="T11" fmla="*/ 0 h 10092"/>
              <a:gd name="T12" fmla="*/ 2147483647 w 10569"/>
              <a:gd name="T13" fmla="*/ 2147483647 h 10092"/>
              <a:gd name="T14" fmla="*/ 2147483647 w 10569"/>
              <a:gd name="T15" fmla="*/ 2147483647 h 10092"/>
              <a:gd name="T16" fmla="*/ 2147483647 w 10569"/>
              <a:gd name="T17" fmla="*/ 2147483647 h 10092"/>
              <a:gd name="T18" fmla="*/ 2147483647 w 10569"/>
              <a:gd name="T19" fmla="*/ 2147483647 h 10092"/>
              <a:gd name="T20" fmla="*/ 2147483647 w 10569"/>
              <a:gd name="T21" fmla="*/ 2147483647 h 10092"/>
              <a:gd name="T22" fmla="*/ 2147483647 w 10569"/>
              <a:gd name="T23" fmla="*/ 2147483647 h 10092"/>
              <a:gd name="T24" fmla="*/ 2147483647 w 10569"/>
              <a:gd name="T25" fmla="*/ 2147483647 h 10092"/>
              <a:gd name="T26" fmla="*/ 2147483647 w 10569"/>
              <a:gd name="T27" fmla="*/ 2147483647 h 10092"/>
              <a:gd name="T28" fmla="*/ 2147483647 w 10569"/>
              <a:gd name="T29" fmla="*/ 2147483647 h 10092"/>
              <a:gd name="T30" fmla="*/ 2147483647 w 10569"/>
              <a:gd name="T31" fmla="*/ 2147483647 h 10092"/>
              <a:gd name="T32" fmla="*/ 2147483647 w 10569"/>
              <a:gd name="T33" fmla="*/ 2147483647 h 10092"/>
              <a:gd name="T34" fmla="*/ 2147483647 w 10569"/>
              <a:gd name="T35" fmla="*/ 2147483647 h 10092"/>
              <a:gd name="T36" fmla="*/ 2147483647 w 10569"/>
              <a:gd name="T37" fmla="*/ 2147483647 h 10092"/>
              <a:gd name="T38" fmla="*/ 2147483647 w 10569"/>
              <a:gd name="T39" fmla="*/ 2147483647 h 10092"/>
              <a:gd name="T40" fmla="*/ 2147483647 w 10569"/>
              <a:gd name="T41" fmla="*/ 2147483647 h 10092"/>
              <a:gd name="T42" fmla="*/ 2147483647 w 10569"/>
              <a:gd name="T43" fmla="*/ 2147483647 h 10092"/>
              <a:gd name="T44" fmla="*/ 2147483647 w 10569"/>
              <a:gd name="T45" fmla="*/ 2147483647 h 100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569"/>
              <a:gd name="T70" fmla="*/ 0 h 10092"/>
              <a:gd name="T71" fmla="*/ 10569 w 10569"/>
              <a:gd name="T72" fmla="*/ 10092 h 1009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569" h="10092">
                <a:moveTo>
                  <a:pt x="10569" y="5925"/>
                </a:moveTo>
                <a:cubicBezTo>
                  <a:pt x="10249" y="5077"/>
                  <a:pt x="8682" y="4197"/>
                  <a:pt x="7738" y="3333"/>
                </a:cubicBezTo>
                <a:lnTo>
                  <a:pt x="5920" y="1667"/>
                </a:lnTo>
                <a:lnTo>
                  <a:pt x="4102" y="0"/>
                </a:lnTo>
                <a:lnTo>
                  <a:pt x="4102" y="833"/>
                </a:lnTo>
                <a:lnTo>
                  <a:pt x="3193" y="0"/>
                </a:lnTo>
                <a:lnTo>
                  <a:pt x="2738" y="833"/>
                </a:lnTo>
                <a:lnTo>
                  <a:pt x="1829" y="1667"/>
                </a:lnTo>
                <a:lnTo>
                  <a:pt x="920" y="2500"/>
                </a:lnTo>
                <a:cubicBezTo>
                  <a:pt x="617" y="2778"/>
                  <a:pt x="87" y="3007"/>
                  <a:pt x="11" y="3333"/>
                </a:cubicBezTo>
                <a:cubicBezTo>
                  <a:pt x="-65" y="3659"/>
                  <a:pt x="248" y="4018"/>
                  <a:pt x="466" y="4459"/>
                </a:cubicBezTo>
                <a:cubicBezTo>
                  <a:pt x="684" y="4900"/>
                  <a:pt x="1019" y="5333"/>
                  <a:pt x="1322" y="5979"/>
                </a:cubicBezTo>
                <a:cubicBezTo>
                  <a:pt x="1625" y="6625"/>
                  <a:pt x="2048" y="7802"/>
                  <a:pt x="2284" y="8333"/>
                </a:cubicBezTo>
                <a:cubicBezTo>
                  <a:pt x="2520" y="8864"/>
                  <a:pt x="2583" y="8874"/>
                  <a:pt x="2738" y="9167"/>
                </a:cubicBezTo>
                <a:cubicBezTo>
                  <a:pt x="2893" y="9460"/>
                  <a:pt x="3217" y="10092"/>
                  <a:pt x="3217" y="10092"/>
                </a:cubicBezTo>
                <a:cubicBezTo>
                  <a:pt x="4581" y="10092"/>
                  <a:pt x="4900" y="9994"/>
                  <a:pt x="4900" y="9994"/>
                </a:cubicBezTo>
                <a:cubicBezTo>
                  <a:pt x="4785" y="9440"/>
                  <a:pt x="5654" y="9714"/>
                  <a:pt x="5539" y="9160"/>
                </a:cubicBezTo>
                <a:cubicBezTo>
                  <a:pt x="5853" y="9260"/>
                  <a:pt x="6250" y="9364"/>
                  <a:pt x="6402" y="9410"/>
                </a:cubicBezTo>
                <a:cubicBezTo>
                  <a:pt x="6554" y="9456"/>
                  <a:pt x="6377" y="9434"/>
                  <a:pt x="6453" y="9434"/>
                </a:cubicBezTo>
                <a:cubicBezTo>
                  <a:pt x="6529" y="9434"/>
                  <a:pt x="6505" y="9504"/>
                  <a:pt x="6723" y="9605"/>
                </a:cubicBezTo>
                <a:cubicBezTo>
                  <a:pt x="6941" y="9707"/>
                  <a:pt x="7421" y="10085"/>
                  <a:pt x="7759" y="10043"/>
                </a:cubicBezTo>
                <a:cubicBezTo>
                  <a:pt x="8097" y="10001"/>
                  <a:pt x="8436" y="9626"/>
                  <a:pt x="8753" y="9355"/>
                </a:cubicBezTo>
                <a:cubicBezTo>
                  <a:pt x="9070" y="9084"/>
                  <a:pt x="8347" y="9964"/>
                  <a:pt x="10391" y="9757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0" name="Freeform 354"/>
          <p:cNvSpPr>
            <a:spLocks/>
          </p:cNvSpPr>
          <p:nvPr/>
        </p:nvSpPr>
        <p:spPr bwMode="auto">
          <a:xfrm>
            <a:off x="4943475" y="3287713"/>
            <a:ext cx="138113" cy="95250"/>
          </a:xfrm>
          <a:custGeom>
            <a:avLst/>
            <a:gdLst>
              <a:gd name="T0" fmla="*/ 2147483647 w 9980"/>
              <a:gd name="T1" fmla="*/ 0 h 10000"/>
              <a:gd name="T2" fmla="*/ 2147483647 w 9980"/>
              <a:gd name="T3" fmla="*/ 2147483647 h 10000"/>
              <a:gd name="T4" fmla="*/ 2147483647 w 9980"/>
              <a:gd name="T5" fmla="*/ 2147483647 h 10000"/>
              <a:gd name="T6" fmla="*/ 2147483647 w 9980"/>
              <a:gd name="T7" fmla="*/ 2147483647 h 10000"/>
              <a:gd name="T8" fmla="*/ 2147483647 w 9980"/>
              <a:gd name="T9" fmla="*/ 2147483647 h 10000"/>
              <a:gd name="T10" fmla="*/ 2147483647 w 9980"/>
              <a:gd name="T11" fmla="*/ 2147483647 h 10000"/>
              <a:gd name="T12" fmla="*/ 2147483647 w 9980"/>
              <a:gd name="T13" fmla="*/ 2147483647 h 10000"/>
              <a:gd name="T14" fmla="*/ 2147483647 w 9980"/>
              <a:gd name="T15" fmla="*/ 2147483647 h 10000"/>
              <a:gd name="T16" fmla="*/ 2147483647 w 9980"/>
              <a:gd name="T17" fmla="*/ 2147483647 h 10000"/>
              <a:gd name="T18" fmla="*/ 2147483647 w 9980"/>
              <a:gd name="T19" fmla="*/ 2147483647 h 10000"/>
              <a:gd name="T20" fmla="*/ 2147483647 w 9980"/>
              <a:gd name="T21" fmla="*/ 2147483647 h 10000"/>
              <a:gd name="T22" fmla="*/ 2147483647 w 9980"/>
              <a:gd name="T23" fmla="*/ 2147483647 h 10000"/>
              <a:gd name="T24" fmla="*/ 2147483647 w 9980"/>
              <a:gd name="T25" fmla="*/ 2147483647 h 10000"/>
              <a:gd name="T26" fmla="*/ 2147483647 w 9980"/>
              <a:gd name="T27" fmla="*/ 2147483647 h 10000"/>
              <a:gd name="T28" fmla="*/ 2147483647 w 9980"/>
              <a:gd name="T29" fmla="*/ 2147483647 h 10000"/>
              <a:gd name="T30" fmla="*/ 2147483647 w 9980"/>
              <a:gd name="T31" fmla="*/ 2147483647 h 10000"/>
              <a:gd name="T32" fmla="*/ 2147483647 w 9980"/>
              <a:gd name="T33" fmla="*/ 2147483647 h 10000"/>
              <a:gd name="T34" fmla="*/ 2147483647 w 9980"/>
              <a:gd name="T35" fmla="*/ 2147483647 h 10000"/>
              <a:gd name="T36" fmla="*/ 2147483647 w 9980"/>
              <a:gd name="T37" fmla="*/ 2147483647 h 10000"/>
              <a:gd name="T38" fmla="*/ 2147483647 w 9980"/>
              <a:gd name="T39" fmla="*/ 2147483647 h 10000"/>
              <a:gd name="T40" fmla="*/ 2147483647 w 9980"/>
              <a:gd name="T41" fmla="*/ 0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980"/>
              <a:gd name="T64" fmla="*/ 0 h 10000"/>
              <a:gd name="T65" fmla="*/ 9980 w 9980"/>
              <a:gd name="T66" fmla="*/ 10000 h 100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980" h="10000">
                <a:moveTo>
                  <a:pt x="7338" y="0"/>
                </a:moveTo>
                <a:cubicBezTo>
                  <a:pt x="6885" y="506"/>
                  <a:pt x="6535" y="1151"/>
                  <a:pt x="5980" y="1519"/>
                </a:cubicBezTo>
                <a:cubicBezTo>
                  <a:pt x="5426" y="1887"/>
                  <a:pt x="4670" y="1978"/>
                  <a:pt x="4015" y="2207"/>
                </a:cubicBezTo>
                <a:cubicBezTo>
                  <a:pt x="2540" y="2895"/>
                  <a:pt x="2950" y="2822"/>
                  <a:pt x="2540" y="2895"/>
                </a:cubicBezTo>
                <a:cubicBezTo>
                  <a:pt x="2130" y="2968"/>
                  <a:pt x="1557" y="2645"/>
                  <a:pt x="1557" y="2645"/>
                </a:cubicBezTo>
                <a:cubicBezTo>
                  <a:pt x="1066" y="1958"/>
                  <a:pt x="1230" y="2051"/>
                  <a:pt x="1066" y="2207"/>
                </a:cubicBezTo>
                <a:cubicBezTo>
                  <a:pt x="902" y="2363"/>
                  <a:pt x="574" y="3582"/>
                  <a:pt x="574" y="3582"/>
                </a:cubicBezTo>
                <a:cubicBezTo>
                  <a:pt x="409" y="4270"/>
                  <a:pt x="174" y="5254"/>
                  <a:pt x="82" y="5646"/>
                </a:cubicBezTo>
                <a:cubicBezTo>
                  <a:pt x="-10" y="6038"/>
                  <a:pt x="-16" y="5749"/>
                  <a:pt x="22" y="5937"/>
                </a:cubicBezTo>
                <a:cubicBezTo>
                  <a:pt x="60" y="6125"/>
                  <a:pt x="42" y="6197"/>
                  <a:pt x="312" y="6773"/>
                </a:cubicBezTo>
                <a:cubicBezTo>
                  <a:pt x="583" y="7349"/>
                  <a:pt x="1094" y="8858"/>
                  <a:pt x="1644" y="9396"/>
                </a:cubicBezTo>
                <a:cubicBezTo>
                  <a:pt x="2194" y="9934"/>
                  <a:pt x="3153" y="9997"/>
                  <a:pt x="3610" y="10000"/>
                </a:cubicBezTo>
                <a:cubicBezTo>
                  <a:pt x="4068" y="10003"/>
                  <a:pt x="3989" y="9657"/>
                  <a:pt x="4389" y="9418"/>
                </a:cubicBezTo>
                <a:cubicBezTo>
                  <a:pt x="4788" y="9179"/>
                  <a:pt x="5720" y="8707"/>
                  <a:pt x="6009" y="8564"/>
                </a:cubicBezTo>
                <a:cubicBezTo>
                  <a:pt x="6298" y="8421"/>
                  <a:pt x="5883" y="8706"/>
                  <a:pt x="6124" y="8564"/>
                </a:cubicBezTo>
                <a:cubicBezTo>
                  <a:pt x="6364" y="8422"/>
                  <a:pt x="7069" y="8310"/>
                  <a:pt x="7455" y="7709"/>
                </a:cubicBezTo>
                <a:cubicBezTo>
                  <a:pt x="7841" y="7109"/>
                  <a:pt x="8111" y="5875"/>
                  <a:pt x="8438" y="4958"/>
                </a:cubicBezTo>
                <a:cubicBezTo>
                  <a:pt x="8929" y="3812"/>
                  <a:pt x="9701" y="2324"/>
                  <a:pt x="9913" y="1519"/>
                </a:cubicBezTo>
                <a:cubicBezTo>
                  <a:pt x="10125" y="713"/>
                  <a:pt x="9778" y="589"/>
                  <a:pt x="9710" y="125"/>
                </a:cubicBezTo>
                <a:lnTo>
                  <a:pt x="9128" y="332"/>
                </a:lnTo>
                <a:lnTo>
                  <a:pt x="733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1" name="Freeform 355"/>
          <p:cNvSpPr>
            <a:spLocks/>
          </p:cNvSpPr>
          <p:nvPr/>
        </p:nvSpPr>
        <p:spPr bwMode="auto">
          <a:xfrm>
            <a:off x="4948238" y="3248025"/>
            <a:ext cx="133350" cy="69850"/>
          </a:xfrm>
          <a:custGeom>
            <a:avLst/>
            <a:gdLst>
              <a:gd name="T0" fmla="*/ 2147483647 w 10000"/>
              <a:gd name="T1" fmla="*/ 2147483647 h 9595"/>
              <a:gd name="T2" fmla="*/ 2147483647 w 10000"/>
              <a:gd name="T3" fmla="*/ 2147483647 h 9595"/>
              <a:gd name="T4" fmla="*/ 2147483647 w 10000"/>
              <a:gd name="T5" fmla="*/ 2147483647 h 9595"/>
              <a:gd name="T6" fmla="*/ 2147483647 w 10000"/>
              <a:gd name="T7" fmla="*/ 2147483647 h 9595"/>
              <a:gd name="T8" fmla="*/ 2147483647 w 10000"/>
              <a:gd name="T9" fmla="*/ 2147483647 h 9595"/>
              <a:gd name="T10" fmla="*/ 0 w 10000"/>
              <a:gd name="T11" fmla="*/ 2147483647 h 9595"/>
              <a:gd name="T12" fmla="*/ 2147483647 w 10000"/>
              <a:gd name="T13" fmla="*/ 2147483647 h 9595"/>
              <a:gd name="T14" fmla="*/ 2147483647 w 10000"/>
              <a:gd name="T15" fmla="*/ 2147483647 h 9595"/>
              <a:gd name="T16" fmla="*/ 2147483647 w 10000"/>
              <a:gd name="T17" fmla="*/ 2147483647 h 9595"/>
              <a:gd name="T18" fmla="*/ 2147483647 w 10000"/>
              <a:gd name="T19" fmla="*/ 2147483647 h 9595"/>
              <a:gd name="T20" fmla="*/ 2147483647 w 10000"/>
              <a:gd name="T21" fmla="*/ 2147483647 h 9595"/>
              <a:gd name="T22" fmla="*/ 2147483647 w 10000"/>
              <a:gd name="T23" fmla="*/ 2147483647 h 9595"/>
              <a:gd name="T24" fmla="*/ 2147483647 w 10000"/>
              <a:gd name="T25" fmla="*/ 2147483647 h 9595"/>
              <a:gd name="T26" fmla="*/ 2147483647 w 10000"/>
              <a:gd name="T27" fmla="*/ 2147483647 h 9595"/>
              <a:gd name="T28" fmla="*/ 2147483647 w 10000"/>
              <a:gd name="T29" fmla="*/ 2147483647 h 9595"/>
              <a:gd name="T30" fmla="*/ 2147483647 w 10000"/>
              <a:gd name="T31" fmla="*/ 2147483647 h 9595"/>
              <a:gd name="T32" fmla="*/ 2147483647 w 10000"/>
              <a:gd name="T33" fmla="*/ 2147483647 h 9595"/>
              <a:gd name="T34" fmla="*/ 2147483647 w 10000"/>
              <a:gd name="T35" fmla="*/ 2147483647 h 9595"/>
              <a:gd name="T36" fmla="*/ 2147483647 w 10000"/>
              <a:gd name="T37" fmla="*/ 2147483647 h 959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000"/>
              <a:gd name="T58" fmla="*/ 0 h 9595"/>
              <a:gd name="T59" fmla="*/ 10000 w 10000"/>
              <a:gd name="T60" fmla="*/ 9595 h 959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000" h="9595">
                <a:moveTo>
                  <a:pt x="6210" y="584"/>
                </a:moveTo>
                <a:cubicBezTo>
                  <a:pt x="5554" y="325"/>
                  <a:pt x="5389" y="258"/>
                  <a:pt x="5013" y="93"/>
                </a:cubicBezTo>
                <a:cubicBezTo>
                  <a:pt x="4637" y="-72"/>
                  <a:pt x="4318" y="17"/>
                  <a:pt x="3953" y="99"/>
                </a:cubicBezTo>
                <a:lnTo>
                  <a:pt x="2823" y="584"/>
                </a:lnTo>
                <a:lnTo>
                  <a:pt x="2259" y="2806"/>
                </a:lnTo>
                <a:lnTo>
                  <a:pt x="0" y="5029"/>
                </a:lnTo>
                <a:lnTo>
                  <a:pt x="565" y="7251"/>
                </a:lnTo>
                <a:lnTo>
                  <a:pt x="979" y="8586"/>
                </a:lnTo>
                <a:lnTo>
                  <a:pt x="2018" y="9595"/>
                </a:lnTo>
                <a:lnTo>
                  <a:pt x="4432" y="8261"/>
                </a:lnTo>
                <a:lnTo>
                  <a:pt x="6240" y="7653"/>
                </a:lnTo>
                <a:lnTo>
                  <a:pt x="7130" y="5478"/>
                </a:lnTo>
                <a:lnTo>
                  <a:pt x="9214" y="5927"/>
                </a:lnTo>
                <a:lnTo>
                  <a:pt x="9803" y="4973"/>
                </a:lnTo>
                <a:cubicBezTo>
                  <a:pt x="9735" y="4622"/>
                  <a:pt x="9905" y="4270"/>
                  <a:pt x="9837" y="3918"/>
                </a:cubicBezTo>
                <a:cubicBezTo>
                  <a:pt x="9758" y="2807"/>
                  <a:pt x="10067" y="3265"/>
                  <a:pt x="9987" y="2154"/>
                </a:cubicBezTo>
                <a:cubicBezTo>
                  <a:pt x="9527" y="1653"/>
                  <a:pt x="9037" y="1714"/>
                  <a:pt x="8578" y="1214"/>
                </a:cubicBezTo>
                <a:cubicBezTo>
                  <a:pt x="8542" y="1004"/>
                  <a:pt x="8505" y="794"/>
                  <a:pt x="8469" y="584"/>
                </a:cubicBezTo>
                <a:lnTo>
                  <a:pt x="6210" y="58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2" name="Freeform 356"/>
          <p:cNvSpPr>
            <a:spLocks/>
          </p:cNvSpPr>
          <p:nvPr/>
        </p:nvSpPr>
        <p:spPr bwMode="auto">
          <a:xfrm>
            <a:off x="5097463" y="3429000"/>
            <a:ext cx="182562" cy="141288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0 w 10000"/>
              <a:gd name="T5" fmla="*/ 0 h 10000"/>
              <a:gd name="T6" fmla="*/ 0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2147483647 h 10000"/>
              <a:gd name="T42" fmla="*/ 2147483647 w 10000"/>
              <a:gd name="T43" fmla="*/ 2147483647 h 10000"/>
              <a:gd name="T44" fmla="*/ 2147483647 w 10000"/>
              <a:gd name="T45" fmla="*/ 0 h 10000"/>
              <a:gd name="T46" fmla="*/ 2147483647 w 10000"/>
              <a:gd name="T47" fmla="*/ 2147483647 h 100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0000"/>
              <a:gd name="T73" fmla="*/ 0 h 10000"/>
              <a:gd name="T74" fmla="*/ 10000 w 10000"/>
              <a:gd name="T75" fmla="*/ 10000 h 1000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0000" h="10000">
                <a:moveTo>
                  <a:pt x="3636" y="522"/>
                </a:moveTo>
                <a:lnTo>
                  <a:pt x="909" y="522"/>
                </a:lnTo>
                <a:lnTo>
                  <a:pt x="0" y="0"/>
                </a:lnTo>
                <a:lnTo>
                  <a:pt x="0" y="1043"/>
                </a:lnTo>
                <a:lnTo>
                  <a:pt x="455" y="2609"/>
                </a:lnTo>
                <a:cubicBezTo>
                  <a:pt x="530" y="3171"/>
                  <a:pt x="604" y="3733"/>
                  <a:pt x="679" y="4295"/>
                </a:cubicBezTo>
                <a:cubicBezTo>
                  <a:pt x="604" y="4631"/>
                  <a:pt x="530" y="4968"/>
                  <a:pt x="455" y="5304"/>
                </a:cubicBezTo>
                <a:lnTo>
                  <a:pt x="909" y="6348"/>
                </a:lnTo>
                <a:lnTo>
                  <a:pt x="1598" y="7682"/>
                </a:lnTo>
                <a:cubicBezTo>
                  <a:pt x="2779" y="7328"/>
                  <a:pt x="2976" y="7157"/>
                  <a:pt x="4110" y="6712"/>
                </a:cubicBezTo>
                <a:lnTo>
                  <a:pt x="4448" y="7069"/>
                </a:lnTo>
                <a:lnTo>
                  <a:pt x="5010" y="7076"/>
                </a:lnTo>
                <a:cubicBezTo>
                  <a:pt x="5007" y="7181"/>
                  <a:pt x="5003" y="7286"/>
                  <a:pt x="5000" y="7391"/>
                </a:cubicBezTo>
                <a:lnTo>
                  <a:pt x="4545" y="7913"/>
                </a:lnTo>
                <a:lnTo>
                  <a:pt x="5000" y="10000"/>
                </a:lnTo>
                <a:lnTo>
                  <a:pt x="6818" y="8435"/>
                </a:lnTo>
                <a:lnTo>
                  <a:pt x="8636" y="8435"/>
                </a:lnTo>
                <a:lnTo>
                  <a:pt x="9545" y="6870"/>
                </a:lnTo>
                <a:lnTo>
                  <a:pt x="10000" y="6870"/>
                </a:lnTo>
                <a:lnTo>
                  <a:pt x="7273" y="5826"/>
                </a:lnTo>
                <a:cubicBezTo>
                  <a:pt x="7121" y="4927"/>
                  <a:pt x="6970" y="4029"/>
                  <a:pt x="6818" y="3130"/>
                </a:cubicBezTo>
                <a:lnTo>
                  <a:pt x="8636" y="1043"/>
                </a:lnTo>
                <a:lnTo>
                  <a:pt x="5909" y="0"/>
                </a:lnTo>
                <a:lnTo>
                  <a:pt x="3636" y="52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3" name="Freeform 361"/>
          <p:cNvSpPr>
            <a:spLocks/>
          </p:cNvSpPr>
          <p:nvPr/>
        </p:nvSpPr>
        <p:spPr bwMode="auto">
          <a:xfrm>
            <a:off x="4691063" y="3314700"/>
            <a:ext cx="114300" cy="65088"/>
          </a:xfrm>
          <a:custGeom>
            <a:avLst/>
            <a:gdLst>
              <a:gd name="T0" fmla="*/ 2147483647 w 10000"/>
              <a:gd name="T1" fmla="*/ 2147483647 h 11466"/>
              <a:gd name="T2" fmla="*/ 2147483647 w 10000"/>
              <a:gd name="T3" fmla="*/ 2147483647 h 11466"/>
              <a:gd name="T4" fmla="*/ 2147483647 w 10000"/>
              <a:gd name="T5" fmla="*/ 2147483647 h 11466"/>
              <a:gd name="T6" fmla="*/ 2147483647 w 10000"/>
              <a:gd name="T7" fmla="*/ 2147483647 h 11466"/>
              <a:gd name="T8" fmla="*/ 2147483647 w 10000"/>
              <a:gd name="T9" fmla="*/ 0 h 11466"/>
              <a:gd name="T10" fmla="*/ 2147483647 w 10000"/>
              <a:gd name="T11" fmla="*/ 2147483647 h 11466"/>
              <a:gd name="T12" fmla="*/ 0 w 10000"/>
              <a:gd name="T13" fmla="*/ 2147483647 h 11466"/>
              <a:gd name="T14" fmla="*/ 0 w 10000"/>
              <a:gd name="T15" fmla="*/ 2147483647 h 11466"/>
              <a:gd name="T16" fmla="*/ 2147483647 w 10000"/>
              <a:gd name="T17" fmla="*/ 2147483647 h 11466"/>
              <a:gd name="T18" fmla="*/ 2147483647 w 10000"/>
              <a:gd name="T19" fmla="*/ 2147483647 h 11466"/>
              <a:gd name="T20" fmla="*/ 2147483647 w 10000"/>
              <a:gd name="T21" fmla="*/ 2147483647 h 11466"/>
              <a:gd name="T22" fmla="*/ 2147483647 w 10000"/>
              <a:gd name="T23" fmla="*/ 2147483647 h 11466"/>
              <a:gd name="T24" fmla="*/ 2147483647 w 10000"/>
              <a:gd name="T25" fmla="*/ 2147483647 h 11466"/>
              <a:gd name="T26" fmla="*/ 2147483647 w 10000"/>
              <a:gd name="T27" fmla="*/ 2147483647 h 11466"/>
              <a:gd name="T28" fmla="*/ 2147483647 w 10000"/>
              <a:gd name="T29" fmla="*/ 2147483647 h 11466"/>
              <a:gd name="T30" fmla="*/ 2147483647 w 10000"/>
              <a:gd name="T31" fmla="*/ 2147483647 h 11466"/>
              <a:gd name="T32" fmla="*/ 2147483647 w 10000"/>
              <a:gd name="T33" fmla="*/ 2147483647 h 11466"/>
              <a:gd name="T34" fmla="*/ 2147483647 w 10000"/>
              <a:gd name="T35" fmla="*/ 2147483647 h 114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000"/>
              <a:gd name="T55" fmla="*/ 0 h 11466"/>
              <a:gd name="T56" fmla="*/ 10000 w 10000"/>
              <a:gd name="T57" fmla="*/ 11466 h 1146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000" h="11466">
                <a:moveTo>
                  <a:pt x="7857" y="3477"/>
                </a:moveTo>
                <a:lnTo>
                  <a:pt x="7143" y="2227"/>
                </a:lnTo>
                <a:lnTo>
                  <a:pt x="5714" y="977"/>
                </a:lnTo>
                <a:lnTo>
                  <a:pt x="3641" y="1948"/>
                </a:lnTo>
                <a:cubicBezTo>
                  <a:pt x="3532" y="1206"/>
                  <a:pt x="3354" y="742"/>
                  <a:pt x="3245" y="0"/>
                </a:cubicBezTo>
                <a:lnTo>
                  <a:pt x="2143" y="1878"/>
                </a:lnTo>
                <a:lnTo>
                  <a:pt x="0" y="5977"/>
                </a:lnTo>
                <a:lnTo>
                  <a:pt x="0" y="8477"/>
                </a:lnTo>
                <a:lnTo>
                  <a:pt x="1429" y="8477"/>
                </a:lnTo>
                <a:lnTo>
                  <a:pt x="2108" y="11466"/>
                </a:lnTo>
                <a:lnTo>
                  <a:pt x="2857" y="10977"/>
                </a:lnTo>
                <a:lnTo>
                  <a:pt x="4436" y="9035"/>
                </a:lnTo>
                <a:lnTo>
                  <a:pt x="5256" y="10146"/>
                </a:lnTo>
                <a:lnTo>
                  <a:pt x="7857" y="8477"/>
                </a:lnTo>
                <a:lnTo>
                  <a:pt x="9286" y="7227"/>
                </a:lnTo>
                <a:lnTo>
                  <a:pt x="10000" y="7227"/>
                </a:lnTo>
                <a:lnTo>
                  <a:pt x="9286" y="5977"/>
                </a:lnTo>
                <a:lnTo>
                  <a:pt x="7857" y="347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4" name="Freeform 363"/>
          <p:cNvSpPr>
            <a:spLocks/>
          </p:cNvSpPr>
          <p:nvPr/>
        </p:nvSpPr>
        <p:spPr bwMode="auto">
          <a:xfrm>
            <a:off x="4633913" y="3168650"/>
            <a:ext cx="71437" cy="74613"/>
          </a:xfrm>
          <a:custGeom>
            <a:avLst/>
            <a:gdLst>
              <a:gd name="T0" fmla="*/ 2147483647 w 10056"/>
              <a:gd name="T1" fmla="*/ 2147483647 h 10000"/>
              <a:gd name="T2" fmla="*/ 2147483647 w 10056"/>
              <a:gd name="T3" fmla="*/ 2147483647 h 10000"/>
              <a:gd name="T4" fmla="*/ 2147483647 w 10056"/>
              <a:gd name="T5" fmla="*/ 2147483647 h 10000"/>
              <a:gd name="T6" fmla="*/ 2147483647 w 10056"/>
              <a:gd name="T7" fmla="*/ 2147483647 h 10000"/>
              <a:gd name="T8" fmla="*/ 2147483647 w 10056"/>
              <a:gd name="T9" fmla="*/ 2147483647 h 10000"/>
              <a:gd name="T10" fmla="*/ 2147483647 w 10056"/>
              <a:gd name="T11" fmla="*/ 2147483647 h 10000"/>
              <a:gd name="T12" fmla="*/ 2147483647 w 10056"/>
              <a:gd name="T13" fmla="*/ 2147483647 h 10000"/>
              <a:gd name="T14" fmla="*/ 2147483647 w 10056"/>
              <a:gd name="T15" fmla="*/ 2147483647 h 10000"/>
              <a:gd name="T16" fmla="*/ 2147483647 w 10056"/>
              <a:gd name="T17" fmla="*/ 2147483647 h 10000"/>
              <a:gd name="T18" fmla="*/ 2147483647 w 10056"/>
              <a:gd name="T19" fmla="*/ 2147483647 h 10000"/>
              <a:gd name="T20" fmla="*/ 2147483647 w 10056"/>
              <a:gd name="T21" fmla="*/ 2147483647 h 10000"/>
              <a:gd name="T22" fmla="*/ 2147483647 w 10056"/>
              <a:gd name="T23" fmla="*/ 2147483647 h 10000"/>
              <a:gd name="T24" fmla="*/ 2147483647 w 10056"/>
              <a:gd name="T25" fmla="*/ 0 h 10000"/>
              <a:gd name="T26" fmla="*/ 2147483647 w 10056"/>
              <a:gd name="T27" fmla="*/ 2147483647 h 10000"/>
              <a:gd name="T28" fmla="*/ 0 w 10056"/>
              <a:gd name="T29" fmla="*/ 2147483647 h 10000"/>
              <a:gd name="T30" fmla="*/ 2147483647 w 10056"/>
              <a:gd name="T31" fmla="*/ 2147483647 h 10000"/>
              <a:gd name="T32" fmla="*/ 2147483647 w 10056"/>
              <a:gd name="T33" fmla="*/ 2147483647 h 1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056"/>
              <a:gd name="T52" fmla="*/ 0 h 10000"/>
              <a:gd name="T53" fmla="*/ 10056 w 10056"/>
              <a:gd name="T54" fmla="*/ 10000 h 1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056" h="10000">
                <a:moveTo>
                  <a:pt x="2389" y="4571"/>
                </a:moveTo>
                <a:lnTo>
                  <a:pt x="3355" y="6400"/>
                </a:lnTo>
                <a:lnTo>
                  <a:pt x="5288" y="7314"/>
                </a:lnTo>
                <a:lnTo>
                  <a:pt x="7050" y="8496"/>
                </a:lnTo>
                <a:lnTo>
                  <a:pt x="8865" y="10000"/>
                </a:lnTo>
                <a:cubicBezTo>
                  <a:pt x="8961" y="9105"/>
                  <a:pt x="9904" y="8423"/>
                  <a:pt x="10000" y="7528"/>
                </a:cubicBezTo>
                <a:lnTo>
                  <a:pt x="9327" y="5699"/>
                </a:lnTo>
                <a:cubicBezTo>
                  <a:pt x="9382" y="4965"/>
                  <a:pt x="10001" y="4016"/>
                  <a:pt x="10056" y="3282"/>
                </a:cubicBezTo>
                <a:lnTo>
                  <a:pt x="8639" y="2368"/>
                </a:lnTo>
                <a:lnTo>
                  <a:pt x="7220" y="1828"/>
                </a:lnTo>
                <a:lnTo>
                  <a:pt x="5288" y="914"/>
                </a:lnTo>
                <a:lnTo>
                  <a:pt x="3355" y="914"/>
                </a:lnTo>
                <a:lnTo>
                  <a:pt x="2389" y="0"/>
                </a:lnTo>
                <a:lnTo>
                  <a:pt x="457" y="914"/>
                </a:lnTo>
                <a:lnTo>
                  <a:pt x="0" y="971"/>
                </a:lnTo>
                <a:cubicBezTo>
                  <a:pt x="152" y="1866"/>
                  <a:pt x="757" y="2548"/>
                  <a:pt x="910" y="3443"/>
                </a:cubicBezTo>
                <a:lnTo>
                  <a:pt x="2389" y="457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5" name="Freeform 252"/>
          <p:cNvSpPr>
            <a:spLocks/>
          </p:cNvSpPr>
          <p:nvPr/>
        </p:nvSpPr>
        <p:spPr bwMode="auto">
          <a:xfrm rot="-466474">
            <a:off x="4865688" y="3344863"/>
            <a:ext cx="88900" cy="47625"/>
          </a:xfrm>
          <a:custGeom>
            <a:avLst/>
            <a:gdLst>
              <a:gd name="T0" fmla="*/ 0 w 1912593"/>
              <a:gd name="T1" fmla="*/ 0 h 1229193"/>
              <a:gd name="T2" fmla="*/ 0 w 1912593"/>
              <a:gd name="T3" fmla="*/ 0 h 1229193"/>
              <a:gd name="T4" fmla="*/ 0 w 1912593"/>
              <a:gd name="T5" fmla="*/ 0 h 1229193"/>
              <a:gd name="T6" fmla="*/ 0 w 1912593"/>
              <a:gd name="T7" fmla="*/ 0 h 1229193"/>
              <a:gd name="T8" fmla="*/ 0 w 1912593"/>
              <a:gd name="T9" fmla="*/ 0 h 1229193"/>
              <a:gd name="T10" fmla="*/ 0 w 1912593"/>
              <a:gd name="T11" fmla="*/ 0 h 1229193"/>
              <a:gd name="T12" fmla="*/ 0 w 1912593"/>
              <a:gd name="T13" fmla="*/ 0 h 1229193"/>
              <a:gd name="T14" fmla="*/ 0 w 1912593"/>
              <a:gd name="T15" fmla="*/ 0 h 1229193"/>
              <a:gd name="T16" fmla="*/ 0 w 1912593"/>
              <a:gd name="T17" fmla="*/ 0 h 12291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12593"/>
              <a:gd name="T28" fmla="*/ 0 h 1229193"/>
              <a:gd name="T29" fmla="*/ 1912593 w 1912593"/>
              <a:gd name="T30" fmla="*/ 1229193 h 12291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12593" h="1229193">
                <a:moveTo>
                  <a:pt x="0" y="233280"/>
                </a:moveTo>
                <a:lnTo>
                  <a:pt x="83793" y="1154242"/>
                </a:lnTo>
                <a:lnTo>
                  <a:pt x="1103124" y="1229193"/>
                </a:lnTo>
                <a:lnTo>
                  <a:pt x="1912593" y="314793"/>
                </a:lnTo>
                <a:lnTo>
                  <a:pt x="1792672" y="0"/>
                </a:lnTo>
                <a:lnTo>
                  <a:pt x="1124055" y="252554"/>
                </a:lnTo>
                <a:cubicBezTo>
                  <a:pt x="892871" y="224853"/>
                  <a:pt x="379360" y="273001"/>
                  <a:pt x="148176" y="245300"/>
                </a:cubicBezTo>
                <a:lnTo>
                  <a:pt x="128763" y="242675"/>
                </a:lnTo>
                <a:lnTo>
                  <a:pt x="0" y="23328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6" name="Freeform 253"/>
          <p:cNvSpPr>
            <a:spLocks/>
          </p:cNvSpPr>
          <p:nvPr/>
        </p:nvSpPr>
        <p:spPr bwMode="auto">
          <a:xfrm>
            <a:off x="4870450" y="3354388"/>
            <a:ext cx="142875" cy="149225"/>
          </a:xfrm>
          <a:custGeom>
            <a:avLst/>
            <a:gdLst>
              <a:gd name="T0" fmla="*/ 0 w 3644175"/>
              <a:gd name="T1" fmla="*/ 0 h 3780713"/>
              <a:gd name="T2" fmla="*/ 0 w 3644175"/>
              <a:gd name="T3" fmla="*/ 0 h 3780713"/>
              <a:gd name="T4" fmla="*/ 0 w 3644175"/>
              <a:gd name="T5" fmla="*/ 0 h 3780713"/>
              <a:gd name="T6" fmla="*/ 0 w 3644175"/>
              <a:gd name="T7" fmla="*/ 0 h 3780713"/>
              <a:gd name="T8" fmla="*/ 0 w 3644175"/>
              <a:gd name="T9" fmla="*/ 0 h 3780713"/>
              <a:gd name="T10" fmla="*/ 0 w 3644175"/>
              <a:gd name="T11" fmla="*/ 0 h 3780713"/>
              <a:gd name="T12" fmla="*/ 0 w 3644175"/>
              <a:gd name="T13" fmla="*/ 0 h 3780713"/>
              <a:gd name="T14" fmla="*/ 0 w 3644175"/>
              <a:gd name="T15" fmla="*/ 0 h 3780713"/>
              <a:gd name="T16" fmla="*/ 0 w 3644175"/>
              <a:gd name="T17" fmla="*/ 0 h 3780713"/>
              <a:gd name="T18" fmla="*/ 0 w 3644175"/>
              <a:gd name="T19" fmla="*/ 0 h 3780713"/>
              <a:gd name="T20" fmla="*/ 0 w 3644175"/>
              <a:gd name="T21" fmla="*/ 0 h 3780713"/>
              <a:gd name="T22" fmla="*/ 0 w 3644175"/>
              <a:gd name="T23" fmla="*/ 0 h 3780713"/>
              <a:gd name="T24" fmla="*/ 0 w 3644175"/>
              <a:gd name="T25" fmla="*/ 0 h 3780713"/>
              <a:gd name="T26" fmla="*/ 0 w 3644175"/>
              <a:gd name="T27" fmla="*/ 0 h 3780713"/>
              <a:gd name="T28" fmla="*/ 0 w 3644175"/>
              <a:gd name="T29" fmla="*/ 0 h 3780713"/>
              <a:gd name="T30" fmla="*/ 0 w 3644175"/>
              <a:gd name="T31" fmla="*/ 0 h 3780713"/>
              <a:gd name="T32" fmla="*/ 0 w 3644175"/>
              <a:gd name="T33" fmla="*/ 0 h 3780713"/>
              <a:gd name="T34" fmla="*/ 0 w 3644175"/>
              <a:gd name="T35" fmla="*/ 0 h 3780713"/>
              <a:gd name="T36" fmla="*/ 0 w 3644175"/>
              <a:gd name="T37" fmla="*/ 0 h 3780713"/>
              <a:gd name="T38" fmla="*/ 0 w 3644175"/>
              <a:gd name="T39" fmla="*/ 0 h 378071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644175"/>
              <a:gd name="T61" fmla="*/ 0 h 3780713"/>
              <a:gd name="T62" fmla="*/ 3644175 w 3644175"/>
              <a:gd name="T63" fmla="*/ 3780713 h 378071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644175" h="3780713">
                <a:moveTo>
                  <a:pt x="2018109" y="0"/>
                </a:moveTo>
                <a:lnTo>
                  <a:pt x="1131347" y="970851"/>
                </a:lnTo>
                <a:lnTo>
                  <a:pt x="106496" y="992543"/>
                </a:lnTo>
                <a:lnTo>
                  <a:pt x="0" y="1285960"/>
                </a:lnTo>
                <a:lnTo>
                  <a:pt x="250657" y="1838746"/>
                </a:lnTo>
                <a:lnTo>
                  <a:pt x="476240" y="1522355"/>
                </a:lnTo>
                <a:lnTo>
                  <a:pt x="637449" y="1360281"/>
                </a:lnTo>
                <a:lnTo>
                  <a:pt x="900975" y="1622129"/>
                </a:lnTo>
                <a:lnTo>
                  <a:pt x="1125827" y="2401618"/>
                </a:lnTo>
                <a:lnTo>
                  <a:pt x="1614428" y="2951232"/>
                </a:lnTo>
                <a:cubicBezTo>
                  <a:pt x="2156362" y="3074631"/>
                  <a:pt x="2677783" y="3504219"/>
                  <a:pt x="3209460" y="3780713"/>
                </a:cubicBezTo>
                <a:lnTo>
                  <a:pt x="1455611" y="1667100"/>
                </a:lnTo>
                <a:lnTo>
                  <a:pt x="1543203" y="1366330"/>
                </a:lnTo>
                <a:lnTo>
                  <a:pt x="1755414" y="1517198"/>
                </a:lnTo>
                <a:lnTo>
                  <a:pt x="3644175" y="1622129"/>
                </a:lnTo>
                <a:lnTo>
                  <a:pt x="3394079" y="610450"/>
                </a:lnTo>
                <a:lnTo>
                  <a:pt x="3170007" y="750786"/>
                </a:lnTo>
                <a:lnTo>
                  <a:pt x="2480463" y="641709"/>
                </a:lnTo>
                <a:lnTo>
                  <a:pt x="2078068" y="137463"/>
                </a:lnTo>
                <a:lnTo>
                  <a:pt x="2018109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" name="Freeform 254"/>
          <p:cNvSpPr>
            <a:spLocks/>
          </p:cNvSpPr>
          <p:nvPr/>
        </p:nvSpPr>
        <p:spPr bwMode="auto">
          <a:xfrm>
            <a:off x="4929188" y="3406775"/>
            <a:ext cx="98425" cy="98425"/>
          </a:xfrm>
          <a:custGeom>
            <a:avLst/>
            <a:gdLst>
              <a:gd name="T0" fmla="*/ 0 w 2398426"/>
              <a:gd name="T1" fmla="*/ 0 h 2488994"/>
              <a:gd name="T2" fmla="*/ 0 w 2398426"/>
              <a:gd name="T3" fmla="*/ 0 h 2488994"/>
              <a:gd name="T4" fmla="*/ 0 w 2398426"/>
              <a:gd name="T5" fmla="*/ 0 h 2488994"/>
              <a:gd name="T6" fmla="*/ 0 w 2398426"/>
              <a:gd name="T7" fmla="*/ 0 h 2488994"/>
              <a:gd name="T8" fmla="*/ 0 w 2398426"/>
              <a:gd name="T9" fmla="*/ 0 h 2488994"/>
              <a:gd name="T10" fmla="*/ 0 w 2398426"/>
              <a:gd name="T11" fmla="*/ 0 h 2488994"/>
              <a:gd name="T12" fmla="*/ 0 w 2398426"/>
              <a:gd name="T13" fmla="*/ 0 h 2488994"/>
              <a:gd name="T14" fmla="*/ 0 w 2398426"/>
              <a:gd name="T15" fmla="*/ 0 h 24889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98426"/>
              <a:gd name="T25" fmla="*/ 0 h 2488994"/>
              <a:gd name="T26" fmla="*/ 2398426 w 2398426"/>
              <a:gd name="T27" fmla="*/ 2488994 h 248899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98426" h="2488994">
                <a:moveTo>
                  <a:pt x="2113613" y="269822"/>
                </a:moveTo>
                <a:lnTo>
                  <a:pt x="254833" y="149901"/>
                </a:lnTo>
                <a:lnTo>
                  <a:pt x="74951" y="0"/>
                </a:lnTo>
                <a:lnTo>
                  <a:pt x="0" y="329783"/>
                </a:lnTo>
                <a:lnTo>
                  <a:pt x="1691048" y="2488994"/>
                </a:lnTo>
                <a:lnTo>
                  <a:pt x="2177788" y="1556144"/>
                </a:lnTo>
                <a:lnTo>
                  <a:pt x="2398426" y="1439055"/>
                </a:lnTo>
                <a:lnTo>
                  <a:pt x="2113613" y="26982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" name="Freeform 255"/>
          <p:cNvSpPr>
            <a:spLocks/>
          </p:cNvSpPr>
          <p:nvPr/>
        </p:nvSpPr>
        <p:spPr bwMode="auto">
          <a:xfrm rot="286500">
            <a:off x="5000625" y="3467100"/>
            <a:ext cx="44450" cy="58738"/>
          </a:xfrm>
          <a:custGeom>
            <a:avLst/>
            <a:gdLst>
              <a:gd name="T0" fmla="*/ 0 w 1259245"/>
              <a:gd name="T1" fmla="*/ 0 h 1506961"/>
              <a:gd name="T2" fmla="*/ 0 w 1259245"/>
              <a:gd name="T3" fmla="*/ 0 h 1506961"/>
              <a:gd name="T4" fmla="*/ 0 w 1259245"/>
              <a:gd name="T5" fmla="*/ 0 h 1506961"/>
              <a:gd name="T6" fmla="*/ 0 w 1259245"/>
              <a:gd name="T7" fmla="*/ 0 h 1506961"/>
              <a:gd name="T8" fmla="*/ 0 w 1259245"/>
              <a:gd name="T9" fmla="*/ 0 h 15069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59245"/>
              <a:gd name="T16" fmla="*/ 0 h 1506961"/>
              <a:gd name="T17" fmla="*/ 1259245 w 1259245"/>
              <a:gd name="T18" fmla="*/ 1506961 h 15069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59245" h="1506961">
                <a:moveTo>
                  <a:pt x="459998" y="0"/>
                </a:moveTo>
                <a:lnTo>
                  <a:pt x="0" y="967315"/>
                </a:lnTo>
                <a:lnTo>
                  <a:pt x="599606" y="1506961"/>
                </a:lnTo>
                <a:lnTo>
                  <a:pt x="1259243" y="571259"/>
                </a:lnTo>
                <a:lnTo>
                  <a:pt x="45999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" name="Freeform 256"/>
          <p:cNvSpPr>
            <a:spLocks/>
          </p:cNvSpPr>
          <p:nvPr/>
        </p:nvSpPr>
        <p:spPr bwMode="auto">
          <a:xfrm>
            <a:off x="5002213" y="3365500"/>
            <a:ext cx="71437" cy="57150"/>
          </a:xfrm>
          <a:custGeom>
            <a:avLst/>
            <a:gdLst>
              <a:gd name="T0" fmla="*/ 0 w 1678899"/>
              <a:gd name="T1" fmla="*/ 0 h 1259174"/>
              <a:gd name="T2" fmla="*/ 0 w 1678899"/>
              <a:gd name="T3" fmla="*/ 0 h 1259174"/>
              <a:gd name="T4" fmla="*/ 0 w 1678899"/>
              <a:gd name="T5" fmla="*/ 0 h 1259174"/>
              <a:gd name="T6" fmla="*/ 0 w 1678899"/>
              <a:gd name="T7" fmla="*/ 0 h 1259174"/>
              <a:gd name="T8" fmla="*/ 0 w 1678899"/>
              <a:gd name="T9" fmla="*/ 0 h 1259174"/>
              <a:gd name="T10" fmla="*/ 0 w 1678899"/>
              <a:gd name="T11" fmla="*/ 0 h 12591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78899"/>
              <a:gd name="T19" fmla="*/ 0 h 1259174"/>
              <a:gd name="T20" fmla="*/ 1678899 w 1678899"/>
              <a:gd name="T21" fmla="*/ 1259174 h 12591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78899" h="1259174">
                <a:moveTo>
                  <a:pt x="209862" y="1154242"/>
                </a:moveTo>
                <a:lnTo>
                  <a:pt x="1678899" y="1259174"/>
                </a:lnTo>
                <a:lnTo>
                  <a:pt x="1663908" y="899410"/>
                </a:lnTo>
                <a:lnTo>
                  <a:pt x="854439" y="0"/>
                </a:lnTo>
                <a:lnTo>
                  <a:pt x="0" y="269823"/>
                </a:lnTo>
                <a:lnTo>
                  <a:pt x="209862" y="115424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" name="Freeform 257"/>
          <p:cNvSpPr>
            <a:spLocks/>
          </p:cNvSpPr>
          <p:nvPr/>
        </p:nvSpPr>
        <p:spPr bwMode="auto">
          <a:xfrm>
            <a:off x="5014913" y="3417888"/>
            <a:ext cx="100012" cy="96837"/>
          </a:xfrm>
          <a:custGeom>
            <a:avLst/>
            <a:gdLst>
              <a:gd name="T0" fmla="*/ 0 w 2578308"/>
              <a:gd name="T1" fmla="*/ 0 h 2368446"/>
              <a:gd name="T2" fmla="*/ 0 w 2578308"/>
              <a:gd name="T3" fmla="*/ 0 h 2368446"/>
              <a:gd name="T4" fmla="*/ 0 w 2578308"/>
              <a:gd name="T5" fmla="*/ 0 h 2368446"/>
              <a:gd name="T6" fmla="*/ 0 w 2578308"/>
              <a:gd name="T7" fmla="*/ 0 h 2368446"/>
              <a:gd name="T8" fmla="*/ 0 w 2578308"/>
              <a:gd name="T9" fmla="*/ 0 h 2368446"/>
              <a:gd name="T10" fmla="*/ 0 w 2578308"/>
              <a:gd name="T11" fmla="*/ 0 h 2368446"/>
              <a:gd name="T12" fmla="*/ 0 w 2578308"/>
              <a:gd name="T13" fmla="*/ 0 h 2368446"/>
              <a:gd name="T14" fmla="*/ 0 w 2578308"/>
              <a:gd name="T15" fmla="*/ 0 h 2368446"/>
              <a:gd name="T16" fmla="*/ 0 w 2578308"/>
              <a:gd name="T17" fmla="*/ 0 h 2368446"/>
              <a:gd name="T18" fmla="*/ 0 w 2578308"/>
              <a:gd name="T19" fmla="*/ 0 h 2368446"/>
              <a:gd name="T20" fmla="*/ 0 w 2578308"/>
              <a:gd name="T21" fmla="*/ 0 h 2368446"/>
              <a:gd name="T22" fmla="*/ 0 w 2578308"/>
              <a:gd name="T23" fmla="*/ 0 h 23684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78308"/>
              <a:gd name="T37" fmla="*/ 0 h 2368446"/>
              <a:gd name="T38" fmla="*/ 2578308 w 2578308"/>
              <a:gd name="T39" fmla="*/ 2368446 h 236844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78308" h="2368446">
                <a:moveTo>
                  <a:pt x="0" y="0"/>
                </a:moveTo>
                <a:lnTo>
                  <a:pt x="254833" y="1154242"/>
                </a:lnTo>
                <a:lnTo>
                  <a:pt x="104931" y="1259173"/>
                </a:lnTo>
                <a:lnTo>
                  <a:pt x="855821" y="1873287"/>
                </a:lnTo>
                <a:lnTo>
                  <a:pt x="1111621" y="1524299"/>
                </a:lnTo>
                <a:lnTo>
                  <a:pt x="1734645" y="2033965"/>
                </a:lnTo>
                <a:lnTo>
                  <a:pt x="1633928" y="2368446"/>
                </a:lnTo>
                <a:lnTo>
                  <a:pt x="2338465" y="2263514"/>
                </a:lnTo>
                <a:lnTo>
                  <a:pt x="2578308" y="1514006"/>
                </a:lnTo>
                <a:lnTo>
                  <a:pt x="2113613" y="224852"/>
                </a:lnTo>
                <a:lnTo>
                  <a:pt x="1439056" y="1499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" name="Freeform 258"/>
          <p:cNvSpPr>
            <a:spLocks/>
          </p:cNvSpPr>
          <p:nvPr/>
        </p:nvSpPr>
        <p:spPr bwMode="auto">
          <a:xfrm>
            <a:off x="5041900" y="3478213"/>
            <a:ext cx="39688" cy="49212"/>
          </a:xfrm>
          <a:custGeom>
            <a:avLst/>
            <a:gdLst>
              <a:gd name="T0" fmla="*/ 0 w 1097536"/>
              <a:gd name="T1" fmla="*/ 0 h 1184223"/>
              <a:gd name="T2" fmla="*/ 0 w 1097536"/>
              <a:gd name="T3" fmla="*/ 0 h 1184223"/>
              <a:gd name="T4" fmla="*/ 0 w 1097536"/>
              <a:gd name="T5" fmla="*/ 0 h 1184223"/>
              <a:gd name="T6" fmla="*/ 0 w 1097536"/>
              <a:gd name="T7" fmla="*/ 0 h 1184223"/>
              <a:gd name="T8" fmla="*/ 0 w 1097536"/>
              <a:gd name="T9" fmla="*/ 0 h 1184223"/>
              <a:gd name="T10" fmla="*/ 0 w 1097536"/>
              <a:gd name="T11" fmla="*/ 0 h 11842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97536"/>
              <a:gd name="T19" fmla="*/ 0 h 1184223"/>
              <a:gd name="T20" fmla="*/ 1097536 w 1097536"/>
              <a:gd name="T21" fmla="*/ 1184223 h 11842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97536" h="1184223">
                <a:moveTo>
                  <a:pt x="482939" y="0"/>
                </a:moveTo>
                <a:lnTo>
                  <a:pt x="0" y="416160"/>
                </a:lnTo>
                <a:lnTo>
                  <a:pt x="452959" y="1184223"/>
                </a:lnTo>
                <a:lnTo>
                  <a:pt x="1067555" y="824459"/>
                </a:lnTo>
                <a:lnTo>
                  <a:pt x="1097536" y="509666"/>
                </a:lnTo>
                <a:lnTo>
                  <a:pt x="482939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2" name="Freeform 259"/>
          <p:cNvSpPr>
            <a:spLocks/>
          </p:cNvSpPr>
          <p:nvPr/>
        </p:nvSpPr>
        <p:spPr bwMode="auto">
          <a:xfrm>
            <a:off x="5059363" y="3505200"/>
            <a:ext cx="65087" cy="60325"/>
          </a:xfrm>
          <a:custGeom>
            <a:avLst/>
            <a:gdLst>
              <a:gd name="T0" fmla="*/ 0 w 1852882"/>
              <a:gd name="T1" fmla="*/ 0 h 1521018"/>
              <a:gd name="T2" fmla="*/ 0 w 1852882"/>
              <a:gd name="T3" fmla="*/ 0 h 1521018"/>
              <a:gd name="T4" fmla="*/ 0 w 1852882"/>
              <a:gd name="T5" fmla="*/ 0 h 1521018"/>
              <a:gd name="T6" fmla="*/ 0 w 1852882"/>
              <a:gd name="T7" fmla="*/ 0 h 1521018"/>
              <a:gd name="T8" fmla="*/ 0 w 1852882"/>
              <a:gd name="T9" fmla="*/ 0 h 1521018"/>
              <a:gd name="T10" fmla="*/ 0 w 1852882"/>
              <a:gd name="T11" fmla="*/ 0 h 1521018"/>
              <a:gd name="T12" fmla="*/ 0 w 1852882"/>
              <a:gd name="T13" fmla="*/ 0 h 1521018"/>
              <a:gd name="T14" fmla="*/ 0 w 1852882"/>
              <a:gd name="T15" fmla="*/ 0 h 1521018"/>
              <a:gd name="T16" fmla="*/ 0 w 1852882"/>
              <a:gd name="T17" fmla="*/ 0 h 1521018"/>
              <a:gd name="T18" fmla="*/ 0 w 1852882"/>
              <a:gd name="T19" fmla="*/ 0 h 1521018"/>
              <a:gd name="T20" fmla="*/ 0 w 1852882"/>
              <a:gd name="T21" fmla="*/ 0 h 15210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52882"/>
              <a:gd name="T34" fmla="*/ 0 h 1521018"/>
              <a:gd name="T35" fmla="*/ 1852882 w 1852882"/>
              <a:gd name="T36" fmla="*/ 1521018 h 15210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52882" h="1521018">
                <a:moveTo>
                  <a:pt x="0" y="507061"/>
                </a:moveTo>
                <a:lnTo>
                  <a:pt x="0" y="1211599"/>
                </a:lnTo>
                <a:lnTo>
                  <a:pt x="435424" y="1521018"/>
                </a:lnTo>
                <a:lnTo>
                  <a:pt x="839449" y="1391481"/>
                </a:lnTo>
                <a:lnTo>
                  <a:pt x="1763339" y="952692"/>
                </a:lnTo>
                <a:lnTo>
                  <a:pt x="1852882" y="743963"/>
                </a:lnTo>
                <a:lnTo>
                  <a:pt x="1756379" y="372784"/>
                </a:lnTo>
                <a:lnTo>
                  <a:pt x="1563372" y="307281"/>
                </a:lnTo>
                <a:lnTo>
                  <a:pt x="1370668" y="0"/>
                </a:lnTo>
                <a:lnTo>
                  <a:pt x="644577" y="177278"/>
                </a:lnTo>
                <a:lnTo>
                  <a:pt x="0" y="50706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3" name="Freeform 260"/>
          <p:cNvSpPr>
            <a:spLocks/>
          </p:cNvSpPr>
          <p:nvPr/>
        </p:nvSpPr>
        <p:spPr bwMode="auto">
          <a:xfrm>
            <a:off x="5019675" y="3495675"/>
            <a:ext cx="53975" cy="109538"/>
          </a:xfrm>
          <a:custGeom>
            <a:avLst/>
            <a:gdLst>
              <a:gd name="T0" fmla="*/ 0 w 444747"/>
              <a:gd name="T1" fmla="*/ 0 h 900169"/>
              <a:gd name="T2" fmla="*/ 0 w 444747"/>
              <a:gd name="T3" fmla="*/ 0 h 900169"/>
              <a:gd name="T4" fmla="*/ 0 w 444747"/>
              <a:gd name="T5" fmla="*/ 0 h 900169"/>
              <a:gd name="T6" fmla="*/ 0 w 444747"/>
              <a:gd name="T7" fmla="*/ 0 h 900169"/>
              <a:gd name="T8" fmla="*/ 0 w 444747"/>
              <a:gd name="T9" fmla="*/ 0 h 900169"/>
              <a:gd name="T10" fmla="*/ 0 w 444747"/>
              <a:gd name="T11" fmla="*/ 0 h 900169"/>
              <a:gd name="T12" fmla="*/ 0 w 444747"/>
              <a:gd name="T13" fmla="*/ 0 h 900169"/>
              <a:gd name="T14" fmla="*/ 0 w 444747"/>
              <a:gd name="T15" fmla="*/ 0 h 900169"/>
              <a:gd name="T16" fmla="*/ 0 w 444747"/>
              <a:gd name="T17" fmla="*/ 0 h 900169"/>
              <a:gd name="T18" fmla="*/ 0 w 444747"/>
              <a:gd name="T19" fmla="*/ 0 h 900169"/>
              <a:gd name="T20" fmla="*/ 0 w 444747"/>
              <a:gd name="T21" fmla="*/ 0 h 900169"/>
              <a:gd name="T22" fmla="*/ 0 w 444747"/>
              <a:gd name="T23" fmla="*/ 0 h 90016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44747"/>
              <a:gd name="T37" fmla="*/ 0 h 900169"/>
              <a:gd name="T38" fmla="*/ 444747 w 444747"/>
              <a:gd name="T39" fmla="*/ 900169 h 90016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44747" h="900169">
                <a:moveTo>
                  <a:pt x="0" y="238385"/>
                </a:moveTo>
                <a:lnTo>
                  <a:pt x="99623" y="298870"/>
                </a:lnTo>
                <a:lnTo>
                  <a:pt x="99623" y="715154"/>
                </a:lnTo>
                <a:lnTo>
                  <a:pt x="263290" y="900169"/>
                </a:lnTo>
                <a:lnTo>
                  <a:pt x="327333" y="836125"/>
                </a:lnTo>
                <a:lnTo>
                  <a:pt x="384261" y="683132"/>
                </a:lnTo>
                <a:lnTo>
                  <a:pt x="362913" y="608414"/>
                </a:lnTo>
                <a:lnTo>
                  <a:pt x="444747" y="576393"/>
                </a:lnTo>
                <a:lnTo>
                  <a:pt x="327333" y="476769"/>
                </a:lnTo>
                <a:lnTo>
                  <a:pt x="327333" y="266849"/>
                </a:lnTo>
                <a:lnTo>
                  <a:pt x="185014" y="0"/>
                </a:lnTo>
                <a:lnTo>
                  <a:pt x="0" y="23838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4" name="Freeform 257"/>
          <p:cNvSpPr>
            <a:spLocks/>
          </p:cNvSpPr>
          <p:nvPr/>
        </p:nvSpPr>
        <p:spPr bwMode="auto">
          <a:xfrm>
            <a:off x="4252913" y="3009900"/>
            <a:ext cx="109537" cy="163513"/>
          </a:xfrm>
          <a:custGeom>
            <a:avLst/>
            <a:gdLst>
              <a:gd name="T0" fmla="*/ 2147483647 w 84"/>
              <a:gd name="T1" fmla="*/ 2147483647 h 126"/>
              <a:gd name="T2" fmla="*/ 0 w 84"/>
              <a:gd name="T3" fmla="*/ 2147483647 h 126"/>
              <a:gd name="T4" fmla="*/ 0 w 84"/>
              <a:gd name="T5" fmla="*/ 2147483647 h 126"/>
              <a:gd name="T6" fmla="*/ 2147483647 w 84"/>
              <a:gd name="T7" fmla="*/ 2147483647 h 126"/>
              <a:gd name="T8" fmla="*/ 2147483647 w 84"/>
              <a:gd name="T9" fmla="*/ 2147483647 h 126"/>
              <a:gd name="T10" fmla="*/ 2147483647 w 84"/>
              <a:gd name="T11" fmla="*/ 2147483647 h 126"/>
              <a:gd name="T12" fmla="*/ 2147483647 w 84"/>
              <a:gd name="T13" fmla="*/ 2147483647 h 126"/>
              <a:gd name="T14" fmla="*/ 2147483647 w 84"/>
              <a:gd name="T15" fmla="*/ 2147483647 h 126"/>
              <a:gd name="T16" fmla="*/ 2147483647 w 84"/>
              <a:gd name="T17" fmla="*/ 2147483647 h 126"/>
              <a:gd name="T18" fmla="*/ 2147483647 w 84"/>
              <a:gd name="T19" fmla="*/ 2147483647 h 126"/>
              <a:gd name="T20" fmla="*/ 2147483647 w 84"/>
              <a:gd name="T21" fmla="*/ 2147483647 h 126"/>
              <a:gd name="T22" fmla="*/ 2147483647 w 84"/>
              <a:gd name="T23" fmla="*/ 0 h 126"/>
              <a:gd name="T24" fmla="*/ 2147483647 w 84"/>
              <a:gd name="T25" fmla="*/ 2147483647 h 126"/>
              <a:gd name="T26" fmla="*/ 2147483647 w 84"/>
              <a:gd name="T27" fmla="*/ 2147483647 h 126"/>
              <a:gd name="T28" fmla="*/ 2147483647 w 84"/>
              <a:gd name="T29" fmla="*/ 2147483647 h 126"/>
              <a:gd name="T30" fmla="*/ 2147483647 w 84"/>
              <a:gd name="T31" fmla="*/ 2147483647 h 126"/>
              <a:gd name="T32" fmla="*/ 2147483647 w 84"/>
              <a:gd name="T33" fmla="*/ 2147483647 h 126"/>
              <a:gd name="T34" fmla="*/ 2147483647 w 84"/>
              <a:gd name="T35" fmla="*/ 2147483647 h 126"/>
              <a:gd name="T36" fmla="*/ 2147483647 w 84"/>
              <a:gd name="T37" fmla="*/ 2147483647 h 126"/>
              <a:gd name="T38" fmla="*/ 2147483647 w 84"/>
              <a:gd name="T39" fmla="*/ 2147483647 h 126"/>
              <a:gd name="T40" fmla="*/ 2147483647 w 84"/>
              <a:gd name="T41" fmla="*/ 2147483647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4"/>
              <a:gd name="T64" fmla="*/ 0 h 126"/>
              <a:gd name="T65" fmla="*/ 84 w 84"/>
              <a:gd name="T66" fmla="*/ 126 h 12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4" h="126">
                <a:moveTo>
                  <a:pt x="18" y="126"/>
                </a:moveTo>
                <a:lnTo>
                  <a:pt x="0" y="114"/>
                </a:lnTo>
                <a:lnTo>
                  <a:pt x="0" y="102"/>
                </a:lnTo>
                <a:lnTo>
                  <a:pt x="6" y="96"/>
                </a:lnTo>
                <a:lnTo>
                  <a:pt x="12" y="84"/>
                </a:lnTo>
                <a:lnTo>
                  <a:pt x="12" y="66"/>
                </a:lnTo>
                <a:lnTo>
                  <a:pt x="6" y="60"/>
                </a:lnTo>
                <a:lnTo>
                  <a:pt x="12" y="54"/>
                </a:lnTo>
                <a:lnTo>
                  <a:pt x="6" y="36"/>
                </a:lnTo>
                <a:lnTo>
                  <a:pt x="30" y="30"/>
                </a:lnTo>
                <a:lnTo>
                  <a:pt x="30" y="18"/>
                </a:lnTo>
                <a:lnTo>
                  <a:pt x="54" y="0"/>
                </a:lnTo>
                <a:lnTo>
                  <a:pt x="60" y="6"/>
                </a:lnTo>
                <a:lnTo>
                  <a:pt x="72" y="6"/>
                </a:lnTo>
                <a:lnTo>
                  <a:pt x="78" y="18"/>
                </a:lnTo>
                <a:lnTo>
                  <a:pt x="84" y="30"/>
                </a:lnTo>
                <a:lnTo>
                  <a:pt x="72" y="42"/>
                </a:lnTo>
                <a:lnTo>
                  <a:pt x="78" y="66"/>
                </a:lnTo>
                <a:lnTo>
                  <a:pt x="72" y="96"/>
                </a:lnTo>
                <a:lnTo>
                  <a:pt x="54" y="102"/>
                </a:lnTo>
                <a:lnTo>
                  <a:pt x="18" y="12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5" name="Freeform 258"/>
          <p:cNvSpPr>
            <a:spLocks/>
          </p:cNvSpPr>
          <p:nvPr/>
        </p:nvSpPr>
        <p:spPr bwMode="auto">
          <a:xfrm>
            <a:off x="5830888" y="1674813"/>
            <a:ext cx="436562" cy="557212"/>
          </a:xfrm>
          <a:custGeom>
            <a:avLst/>
            <a:gdLst>
              <a:gd name="T0" fmla="*/ 2147483647 w 336"/>
              <a:gd name="T1" fmla="*/ 2147483647 h 427"/>
              <a:gd name="T2" fmla="*/ 2147483647 w 336"/>
              <a:gd name="T3" fmla="*/ 2147483647 h 427"/>
              <a:gd name="T4" fmla="*/ 2147483647 w 336"/>
              <a:gd name="T5" fmla="*/ 2147483647 h 427"/>
              <a:gd name="T6" fmla="*/ 2147483647 w 336"/>
              <a:gd name="T7" fmla="*/ 2147483647 h 427"/>
              <a:gd name="T8" fmla="*/ 2147483647 w 336"/>
              <a:gd name="T9" fmla="*/ 2147483647 h 427"/>
              <a:gd name="T10" fmla="*/ 2147483647 w 336"/>
              <a:gd name="T11" fmla="*/ 2147483647 h 427"/>
              <a:gd name="T12" fmla="*/ 2147483647 w 336"/>
              <a:gd name="T13" fmla="*/ 2147483647 h 427"/>
              <a:gd name="T14" fmla="*/ 2147483647 w 336"/>
              <a:gd name="T15" fmla="*/ 2147483647 h 427"/>
              <a:gd name="T16" fmla="*/ 2147483647 w 336"/>
              <a:gd name="T17" fmla="*/ 2147483647 h 427"/>
              <a:gd name="T18" fmla="*/ 2147483647 w 336"/>
              <a:gd name="T19" fmla="*/ 2147483647 h 427"/>
              <a:gd name="T20" fmla="*/ 2147483647 w 336"/>
              <a:gd name="T21" fmla="*/ 2147483647 h 427"/>
              <a:gd name="T22" fmla="*/ 2147483647 w 336"/>
              <a:gd name="T23" fmla="*/ 0 h 427"/>
              <a:gd name="T24" fmla="*/ 2147483647 w 336"/>
              <a:gd name="T25" fmla="*/ 2147483647 h 427"/>
              <a:gd name="T26" fmla="*/ 2147483647 w 336"/>
              <a:gd name="T27" fmla="*/ 2147483647 h 427"/>
              <a:gd name="T28" fmla="*/ 2147483647 w 336"/>
              <a:gd name="T29" fmla="*/ 2147483647 h 427"/>
              <a:gd name="T30" fmla="*/ 2147483647 w 336"/>
              <a:gd name="T31" fmla="*/ 2147483647 h 427"/>
              <a:gd name="T32" fmla="*/ 2147483647 w 336"/>
              <a:gd name="T33" fmla="*/ 2147483647 h 427"/>
              <a:gd name="T34" fmla="*/ 2147483647 w 336"/>
              <a:gd name="T35" fmla="*/ 2147483647 h 427"/>
              <a:gd name="T36" fmla="*/ 2147483647 w 336"/>
              <a:gd name="T37" fmla="*/ 2147483647 h 427"/>
              <a:gd name="T38" fmla="*/ 2147483647 w 336"/>
              <a:gd name="T39" fmla="*/ 2147483647 h 427"/>
              <a:gd name="T40" fmla="*/ 2147483647 w 336"/>
              <a:gd name="T41" fmla="*/ 2147483647 h 427"/>
              <a:gd name="T42" fmla="*/ 2147483647 w 336"/>
              <a:gd name="T43" fmla="*/ 2147483647 h 427"/>
              <a:gd name="T44" fmla="*/ 2147483647 w 336"/>
              <a:gd name="T45" fmla="*/ 2147483647 h 427"/>
              <a:gd name="T46" fmla="*/ 2147483647 w 336"/>
              <a:gd name="T47" fmla="*/ 2147483647 h 427"/>
              <a:gd name="T48" fmla="*/ 2147483647 w 336"/>
              <a:gd name="T49" fmla="*/ 2147483647 h 427"/>
              <a:gd name="T50" fmla="*/ 2147483647 w 336"/>
              <a:gd name="T51" fmla="*/ 2147483647 h 427"/>
              <a:gd name="T52" fmla="*/ 2147483647 w 336"/>
              <a:gd name="T53" fmla="*/ 2147483647 h 427"/>
              <a:gd name="T54" fmla="*/ 0 w 336"/>
              <a:gd name="T55" fmla="*/ 2147483647 h 427"/>
              <a:gd name="T56" fmla="*/ 2147483647 w 336"/>
              <a:gd name="T57" fmla="*/ 2147483647 h 427"/>
              <a:gd name="T58" fmla="*/ 2147483647 w 336"/>
              <a:gd name="T59" fmla="*/ 2147483647 h 427"/>
              <a:gd name="T60" fmla="*/ 2147483647 w 336"/>
              <a:gd name="T61" fmla="*/ 2147483647 h 427"/>
              <a:gd name="T62" fmla="*/ 2147483647 w 336"/>
              <a:gd name="T63" fmla="*/ 2147483647 h 427"/>
              <a:gd name="T64" fmla="*/ 2147483647 w 336"/>
              <a:gd name="T65" fmla="*/ 2147483647 h 4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36"/>
              <a:gd name="T100" fmla="*/ 0 h 427"/>
              <a:gd name="T101" fmla="*/ 336 w 336"/>
              <a:gd name="T102" fmla="*/ 427 h 42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36" h="427">
                <a:moveTo>
                  <a:pt x="120" y="427"/>
                </a:moveTo>
                <a:lnTo>
                  <a:pt x="96" y="397"/>
                </a:lnTo>
                <a:lnTo>
                  <a:pt x="78" y="325"/>
                </a:lnTo>
                <a:lnTo>
                  <a:pt x="96" y="282"/>
                </a:lnTo>
                <a:lnTo>
                  <a:pt x="144" y="180"/>
                </a:lnTo>
                <a:lnTo>
                  <a:pt x="192" y="150"/>
                </a:lnTo>
                <a:lnTo>
                  <a:pt x="222" y="114"/>
                </a:lnTo>
                <a:lnTo>
                  <a:pt x="252" y="96"/>
                </a:lnTo>
                <a:lnTo>
                  <a:pt x="294" y="72"/>
                </a:lnTo>
                <a:lnTo>
                  <a:pt x="336" y="30"/>
                </a:lnTo>
                <a:lnTo>
                  <a:pt x="330" y="6"/>
                </a:lnTo>
                <a:lnTo>
                  <a:pt x="294" y="0"/>
                </a:lnTo>
                <a:lnTo>
                  <a:pt x="270" y="24"/>
                </a:lnTo>
                <a:lnTo>
                  <a:pt x="252" y="42"/>
                </a:lnTo>
                <a:lnTo>
                  <a:pt x="222" y="48"/>
                </a:lnTo>
                <a:lnTo>
                  <a:pt x="186" y="48"/>
                </a:lnTo>
                <a:lnTo>
                  <a:pt x="174" y="60"/>
                </a:lnTo>
                <a:lnTo>
                  <a:pt x="162" y="78"/>
                </a:lnTo>
                <a:lnTo>
                  <a:pt x="114" y="126"/>
                </a:lnTo>
                <a:lnTo>
                  <a:pt x="90" y="138"/>
                </a:lnTo>
                <a:lnTo>
                  <a:pt x="84" y="168"/>
                </a:lnTo>
                <a:lnTo>
                  <a:pt x="66" y="186"/>
                </a:lnTo>
                <a:lnTo>
                  <a:pt x="42" y="216"/>
                </a:lnTo>
                <a:lnTo>
                  <a:pt x="42" y="240"/>
                </a:lnTo>
                <a:lnTo>
                  <a:pt x="30" y="270"/>
                </a:lnTo>
                <a:lnTo>
                  <a:pt x="12" y="295"/>
                </a:lnTo>
                <a:lnTo>
                  <a:pt x="18" y="325"/>
                </a:lnTo>
                <a:lnTo>
                  <a:pt x="0" y="349"/>
                </a:lnTo>
                <a:lnTo>
                  <a:pt x="18" y="391"/>
                </a:lnTo>
                <a:lnTo>
                  <a:pt x="48" y="403"/>
                </a:lnTo>
                <a:lnTo>
                  <a:pt x="54" y="415"/>
                </a:lnTo>
                <a:lnTo>
                  <a:pt x="72" y="421"/>
                </a:lnTo>
                <a:lnTo>
                  <a:pt x="120" y="42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6" name="Freeform 259"/>
          <p:cNvSpPr>
            <a:spLocks/>
          </p:cNvSpPr>
          <p:nvPr/>
        </p:nvSpPr>
        <p:spPr bwMode="auto">
          <a:xfrm>
            <a:off x="5572125" y="4953000"/>
            <a:ext cx="166688" cy="346075"/>
          </a:xfrm>
          <a:custGeom>
            <a:avLst/>
            <a:gdLst>
              <a:gd name="T0" fmla="*/ 2147483647 w 126"/>
              <a:gd name="T1" fmla="*/ 2147483647 h 265"/>
              <a:gd name="T2" fmla="*/ 0 w 126"/>
              <a:gd name="T3" fmla="*/ 2147483647 h 265"/>
              <a:gd name="T4" fmla="*/ 2147483647 w 126"/>
              <a:gd name="T5" fmla="*/ 2147483647 h 265"/>
              <a:gd name="T6" fmla="*/ 2147483647 w 126"/>
              <a:gd name="T7" fmla="*/ 2147483647 h 265"/>
              <a:gd name="T8" fmla="*/ 2147483647 w 126"/>
              <a:gd name="T9" fmla="*/ 2147483647 h 265"/>
              <a:gd name="T10" fmla="*/ 2147483647 w 126"/>
              <a:gd name="T11" fmla="*/ 2147483647 h 265"/>
              <a:gd name="T12" fmla="*/ 2147483647 w 126"/>
              <a:gd name="T13" fmla="*/ 2147483647 h 265"/>
              <a:gd name="T14" fmla="*/ 2147483647 w 126"/>
              <a:gd name="T15" fmla="*/ 2147483647 h 265"/>
              <a:gd name="T16" fmla="*/ 2147483647 w 126"/>
              <a:gd name="T17" fmla="*/ 0 h 265"/>
              <a:gd name="T18" fmla="*/ 2147483647 w 126"/>
              <a:gd name="T19" fmla="*/ 2147483647 h 265"/>
              <a:gd name="T20" fmla="*/ 2147483647 w 126"/>
              <a:gd name="T21" fmla="*/ 2147483647 h 265"/>
              <a:gd name="T22" fmla="*/ 2147483647 w 126"/>
              <a:gd name="T23" fmla="*/ 2147483647 h 265"/>
              <a:gd name="T24" fmla="*/ 2147483647 w 126"/>
              <a:gd name="T25" fmla="*/ 2147483647 h 265"/>
              <a:gd name="T26" fmla="*/ 2147483647 w 126"/>
              <a:gd name="T27" fmla="*/ 2147483647 h 265"/>
              <a:gd name="T28" fmla="*/ 2147483647 w 126"/>
              <a:gd name="T29" fmla="*/ 2147483647 h 265"/>
              <a:gd name="T30" fmla="*/ 2147483647 w 126"/>
              <a:gd name="T31" fmla="*/ 2147483647 h 265"/>
              <a:gd name="T32" fmla="*/ 2147483647 w 126"/>
              <a:gd name="T33" fmla="*/ 2147483647 h 2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6"/>
              <a:gd name="T52" fmla="*/ 0 h 265"/>
              <a:gd name="T53" fmla="*/ 126 w 126"/>
              <a:gd name="T54" fmla="*/ 265 h 2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6" h="265">
                <a:moveTo>
                  <a:pt x="6" y="217"/>
                </a:moveTo>
                <a:lnTo>
                  <a:pt x="0" y="193"/>
                </a:lnTo>
                <a:lnTo>
                  <a:pt x="12" y="169"/>
                </a:lnTo>
                <a:lnTo>
                  <a:pt x="24" y="139"/>
                </a:lnTo>
                <a:lnTo>
                  <a:pt x="12" y="91"/>
                </a:lnTo>
                <a:lnTo>
                  <a:pt x="30" y="78"/>
                </a:lnTo>
                <a:lnTo>
                  <a:pt x="54" y="60"/>
                </a:lnTo>
                <a:lnTo>
                  <a:pt x="78" y="24"/>
                </a:lnTo>
                <a:lnTo>
                  <a:pt x="108" y="0"/>
                </a:lnTo>
                <a:lnTo>
                  <a:pt x="126" y="24"/>
                </a:lnTo>
                <a:lnTo>
                  <a:pt x="126" y="66"/>
                </a:lnTo>
                <a:lnTo>
                  <a:pt x="126" y="91"/>
                </a:lnTo>
                <a:lnTo>
                  <a:pt x="78" y="253"/>
                </a:lnTo>
                <a:lnTo>
                  <a:pt x="54" y="259"/>
                </a:lnTo>
                <a:lnTo>
                  <a:pt x="30" y="265"/>
                </a:lnTo>
                <a:lnTo>
                  <a:pt x="6" y="247"/>
                </a:lnTo>
                <a:lnTo>
                  <a:pt x="6" y="21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7" name="Freeform 266"/>
          <p:cNvSpPr>
            <a:spLocks/>
          </p:cNvSpPr>
          <p:nvPr/>
        </p:nvSpPr>
        <p:spPr bwMode="auto">
          <a:xfrm>
            <a:off x="8650288" y="5749925"/>
            <a:ext cx="179387" cy="204788"/>
          </a:xfrm>
          <a:custGeom>
            <a:avLst/>
            <a:gdLst>
              <a:gd name="T0" fmla="*/ 0 w 138"/>
              <a:gd name="T1" fmla="*/ 2147483647 h 157"/>
              <a:gd name="T2" fmla="*/ 2147483647 w 138"/>
              <a:gd name="T3" fmla="*/ 2147483647 h 157"/>
              <a:gd name="T4" fmla="*/ 2147483647 w 138"/>
              <a:gd name="T5" fmla="*/ 2147483647 h 157"/>
              <a:gd name="T6" fmla="*/ 2147483647 w 138"/>
              <a:gd name="T7" fmla="*/ 2147483647 h 157"/>
              <a:gd name="T8" fmla="*/ 2147483647 w 138"/>
              <a:gd name="T9" fmla="*/ 2147483647 h 157"/>
              <a:gd name="T10" fmla="*/ 2147483647 w 138"/>
              <a:gd name="T11" fmla="*/ 2147483647 h 157"/>
              <a:gd name="T12" fmla="*/ 2147483647 w 138"/>
              <a:gd name="T13" fmla="*/ 0 h 157"/>
              <a:gd name="T14" fmla="*/ 2147483647 w 138"/>
              <a:gd name="T15" fmla="*/ 2147483647 h 157"/>
              <a:gd name="T16" fmla="*/ 2147483647 w 138"/>
              <a:gd name="T17" fmla="*/ 2147483647 h 157"/>
              <a:gd name="T18" fmla="*/ 2147483647 w 138"/>
              <a:gd name="T19" fmla="*/ 2147483647 h 157"/>
              <a:gd name="T20" fmla="*/ 2147483647 w 138"/>
              <a:gd name="T21" fmla="*/ 2147483647 h 157"/>
              <a:gd name="T22" fmla="*/ 2147483647 w 138"/>
              <a:gd name="T23" fmla="*/ 2147483647 h 157"/>
              <a:gd name="T24" fmla="*/ 2147483647 w 138"/>
              <a:gd name="T25" fmla="*/ 2147483647 h 157"/>
              <a:gd name="T26" fmla="*/ 2147483647 w 138"/>
              <a:gd name="T27" fmla="*/ 2147483647 h 157"/>
              <a:gd name="T28" fmla="*/ 2147483647 w 138"/>
              <a:gd name="T29" fmla="*/ 2147483647 h 157"/>
              <a:gd name="T30" fmla="*/ 2147483647 w 138"/>
              <a:gd name="T31" fmla="*/ 2147483647 h 157"/>
              <a:gd name="T32" fmla="*/ 2147483647 w 138"/>
              <a:gd name="T33" fmla="*/ 2147483647 h 157"/>
              <a:gd name="T34" fmla="*/ 0 w 138"/>
              <a:gd name="T35" fmla="*/ 2147483647 h 15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8"/>
              <a:gd name="T55" fmla="*/ 0 h 157"/>
              <a:gd name="T56" fmla="*/ 138 w 138"/>
              <a:gd name="T57" fmla="*/ 157 h 15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8" h="157">
                <a:moveTo>
                  <a:pt x="0" y="133"/>
                </a:moveTo>
                <a:lnTo>
                  <a:pt x="18" y="97"/>
                </a:lnTo>
                <a:lnTo>
                  <a:pt x="30" y="79"/>
                </a:lnTo>
                <a:lnTo>
                  <a:pt x="66" y="60"/>
                </a:lnTo>
                <a:lnTo>
                  <a:pt x="78" y="54"/>
                </a:lnTo>
                <a:lnTo>
                  <a:pt x="90" y="30"/>
                </a:lnTo>
                <a:lnTo>
                  <a:pt x="102" y="0"/>
                </a:lnTo>
                <a:lnTo>
                  <a:pt x="114" y="12"/>
                </a:lnTo>
                <a:lnTo>
                  <a:pt x="138" y="18"/>
                </a:lnTo>
                <a:lnTo>
                  <a:pt x="138" y="36"/>
                </a:lnTo>
                <a:lnTo>
                  <a:pt x="114" y="54"/>
                </a:lnTo>
                <a:lnTo>
                  <a:pt x="102" y="67"/>
                </a:lnTo>
                <a:lnTo>
                  <a:pt x="78" y="91"/>
                </a:lnTo>
                <a:lnTo>
                  <a:pt x="72" y="115"/>
                </a:lnTo>
                <a:lnTo>
                  <a:pt x="66" y="151"/>
                </a:lnTo>
                <a:lnTo>
                  <a:pt x="36" y="157"/>
                </a:lnTo>
                <a:lnTo>
                  <a:pt x="18" y="151"/>
                </a:lnTo>
                <a:lnTo>
                  <a:pt x="0" y="13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" name="Freeform 267"/>
          <p:cNvSpPr>
            <a:spLocks/>
          </p:cNvSpPr>
          <p:nvPr/>
        </p:nvSpPr>
        <p:spPr bwMode="auto">
          <a:xfrm>
            <a:off x="8805863" y="5565775"/>
            <a:ext cx="125412" cy="201613"/>
          </a:xfrm>
          <a:custGeom>
            <a:avLst/>
            <a:gdLst>
              <a:gd name="T0" fmla="*/ 2147483647 w 96"/>
              <a:gd name="T1" fmla="*/ 2147483647 h 156"/>
              <a:gd name="T2" fmla="*/ 2147483647 w 96"/>
              <a:gd name="T3" fmla="*/ 2147483647 h 156"/>
              <a:gd name="T4" fmla="*/ 2147483647 w 96"/>
              <a:gd name="T5" fmla="*/ 2147483647 h 156"/>
              <a:gd name="T6" fmla="*/ 0 w 96"/>
              <a:gd name="T7" fmla="*/ 0 h 156"/>
              <a:gd name="T8" fmla="*/ 2147483647 w 96"/>
              <a:gd name="T9" fmla="*/ 2147483647 h 156"/>
              <a:gd name="T10" fmla="*/ 2147483647 w 96"/>
              <a:gd name="T11" fmla="*/ 2147483647 h 156"/>
              <a:gd name="T12" fmla="*/ 2147483647 w 96"/>
              <a:gd name="T13" fmla="*/ 2147483647 h 156"/>
              <a:gd name="T14" fmla="*/ 2147483647 w 96"/>
              <a:gd name="T15" fmla="*/ 2147483647 h 156"/>
              <a:gd name="T16" fmla="*/ 2147483647 w 96"/>
              <a:gd name="T17" fmla="*/ 2147483647 h 156"/>
              <a:gd name="T18" fmla="*/ 2147483647 w 96"/>
              <a:gd name="T19" fmla="*/ 2147483647 h 156"/>
              <a:gd name="T20" fmla="*/ 2147483647 w 96"/>
              <a:gd name="T21" fmla="*/ 2147483647 h 156"/>
              <a:gd name="T22" fmla="*/ 2147483647 w 96"/>
              <a:gd name="T23" fmla="*/ 2147483647 h 156"/>
              <a:gd name="T24" fmla="*/ 2147483647 w 96"/>
              <a:gd name="T25" fmla="*/ 2147483647 h 156"/>
              <a:gd name="T26" fmla="*/ 2147483647 w 96"/>
              <a:gd name="T27" fmla="*/ 2147483647 h 156"/>
              <a:gd name="T28" fmla="*/ 2147483647 w 96"/>
              <a:gd name="T29" fmla="*/ 2147483647 h 156"/>
              <a:gd name="T30" fmla="*/ 2147483647 w 96"/>
              <a:gd name="T31" fmla="*/ 2147483647 h 156"/>
              <a:gd name="T32" fmla="*/ 2147483647 w 96"/>
              <a:gd name="T33" fmla="*/ 2147483647 h 156"/>
              <a:gd name="T34" fmla="*/ 2147483647 w 96"/>
              <a:gd name="T35" fmla="*/ 2147483647 h 1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6"/>
              <a:gd name="T55" fmla="*/ 0 h 156"/>
              <a:gd name="T56" fmla="*/ 96 w 96"/>
              <a:gd name="T57" fmla="*/ 156 h 15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6" h="156">
                <a:moveTo>
                  <a:pt x="6" y="108"/>
                </a:moveTo>
                <a:lnTo>
                  <a:pt x="24" y="78"/>
                </a:lnTo>
                <a:lnTo>
                  <a:pt x="24" y="54"/>
                </a:lnTo>
                <a:lnTo>
                  <a:pt x="0" y="0"/>
                </a:lnTo>
                <a:lnTo>
                  <a:pt x="30" y="12"/>
                </a:lnTo>
                <a:lnTo>
                  <a:pt x="30" y="42"/>
                </a:lnTo>
                <a:lnTo>
                  <a:pt x="42" y="60"/>
                </a:lnTo>
                <a:lnTo>
                  <a:pt x="60" y="78"/>
                </a:lnTo>
                <a:lnTo>
                  <a:pt x="84" y="66"/>
                </a:lnTo>
                <a:lnTo>
                  <a:pt x="96" y="78"/>
                </a:lnTo>
                <a:lnTo>
                  <a:pt x="90" y="90"/>
                </a:lnTo>
                <a:lnTo>
                  <a:pt x="78" y="102"/>
                </a:lnTo>
                <a:lnTo>
                  <a:pt x="66" y="114"/>
                </a:lnTo>
                <a:lnTo>
                  <a:pt x="60" y="132"/>
                </a:lnTo>
                <a:lnTo>
                  <a:pt x="42" y="156"/>
                </a:lnTo>
                <a:lnTo>
                  <a:pt x="24" y="144"/>
                </a:lnTo>
                <a:lnTo>
                  <a:pt x="30" y="126"/>
                </a:lnTo>
                <a:lnTo>
                  <a:pt x="6" y="10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9" name="Freeform 268"/>
          <p:cNvSpPr>
            <a:spLocks/>
          </p:cNvSpPr>
          <p:nvPr/>
        </p:nvSpPr>
        <p:spPr bwMode="auto">
          <a:xfrm>
            <a:off x="7323138" y="4938713"/>
            <a:ext cx="989012" cy="750887"/>
          </a:xfrm>
          <a:custGeom>
            <a:avLst/>
            <a:gdLst>
              <a:gd name="T0" fmla="*/ 2147483647 w 757"/>
              <a:gd name="T1" fmla="*/ 2147483647 h 577"/>
              <a:gd name="T2" fmla="*/ 2147483647 w 757"/>
              <a:gd name="T3" fmla="*/ 2147483647 h 577"/>
              <a:gd name="T4" fmla="*/ 0 w 757"/>
              <a:gd name="T5" fmla="*/ 2147483647 h 577"/>
              <a:gd name="T6" fmla="*/ 2147483647 w 757"/>
              <a:gd name="T7" fmla="*/ 2147483647 h 577"/>
              <a:gd name="T8" fmla="*/ 2147483647 w 757"/>
              <a:gd name="T9" fmla="*/ 2147483647 h 577"/>
              <a:gd name="T10" fmla="*/ 2147483647 w 757"/>
              <a:gd name="T11" fmla="*/ 2147483647 h 577"/>
              <a:gd name="T12" fmla="*/ 2147483647 w 757"/>
              <a:gd name="T13" fmla="*/ 2147483647 h 577"/>
              <a:gd name="T14" fmla="*/ 2147483647 w 757"/>
              <a:gd name="T15" fmla="*/ 2147483647 h 577"/>
              <a:gd name="T16" fmla="*/ 2147483647 w 757"/>
              <a:gd name="T17" fmla="*/ 2147483647 h 577"/>
              <a:gd name="T18" fmla="*/ 2147483647 w 757"/>
              <a:gd name="T19" fmla="*/ 2147483647 h 577"/>
              <a:gd name="T20" fmla="*/ 2147483647 w 757"/>
              <a:gd name="T21" fmla="*/ 0 h 577"/>
              <a:gd name="T22" fmla="*/ 2147483647 w 757"/>
              <a:gd name="T23" fmla="*/ 2147483647 h 577"/>
              <a:gd name="T24" fmla="*/ 2147483647 w 757"/>
              <a:gd name="T25" fmla="*/ 2147483647 h 577"/>
              <a:gd name="T26" fmla="*/ 2147483647 w 757"/>
              <a:gd name="T27" fmla="*/ 2147483647 h 577"/>
              <a:gd name="T28" fmla="*/ 2147483647 w 757"/>
              <a:gd name="T29" fmla="*/ 2147483647 h 577"/>
              <a:gd name="T30" fmla="*/ 2147483647 w 757"/>
              <a:gd name="T31" fmla="*/ 2147483647 h 577"/>
              <a:gd name="T32" fmla="*/ 2147483647 w 757"/>
              <a:gd name="T33" fmla="*/ 2147483647 h 577"/>
              <a:gd name="T34" fmla="*/ 2147483647 w 757"/>
              <a:gd name="T35" fmla="*/ 2147483647 h 577"/>
              <a:gd name="T36" fmla="*/ 2147483647 w 757"/>
              <a:gd name="T37" fmla="*/ 2147483647 h 577"/>
              <a:gd name="T38" fmla="*/ 2147483647 w 757"/>
              <a:gd name="T39" fmla="*/ 2147483647 h 577"/>
              <a:gd name="T40" fmla="*/ 2147483647 w 757"/>
              <a:gd name="T41" fmla="*/ 2147483647 h 577"/>
              <a:gd name="T42" fmla="*/ 2147483647 w 757"/>
              <a:gd name="T43" fmla="*/ 2147483647 h 577"/>
              <a:gd name="T44" fmla="*/ 2147483647 w 757"/>
              <a:gd name="T45" fmla="*/ 2147483647 h 577"/>
              <a:gd name="T46" fmla="*/ 2147483647 w 757"/>
              <a:gd name="T47" fmla="*/ 2147483647 h 577"/>
              <a:gd name="T48" fmla="*/ 2147483647 w 757"/>
              <a:gd name="T49" fmla="*/ 2147483647 h 577"/>
              <a:gd name="T50" fmla="*/ 2147483647 w 757"/>
              <a:gd name="T51" fmla="*/ 2147483647 h 577"/>
              <a:gd name="T52" fmla="*/ 2147483647 w 757"/>
              <a:gd name="T53" fmla="*/ 2147483647 h 577"/>
              <a:gd name="T54" fmla="*/ 2147483647 w 757"/>
              <a:gd name="T55" fmla="*/ 2147483647 h 577"/>
              <a:gd name="T56" fmla="*/ 2147483647 w 757"/>
              <a:gd name="T57" fmla="*/ 2147483647 h 577"/>
              <a:gd name="T58" fmla="*/ 2147483647 w 757"/>
              <a:gd name="T59" fmla="*/ 2147483647 h 577"/>
              <a:gd name="T60" fmla="*/ 2147483647 w 757"/>
              <a:gd name="T61" fmla="*/ 2147483647 h 577"/>
              <a:gd name="T62" fmla="*/ 2147483647 w 757"/>
              <a:gd name="T63" fmla="*/ 2147483647 h 577"/>
              <a:gd name="T64" fmla="*/ 2147483647 w 757"/>
              <a:gd name="T65" fmla="*/ 2147483647 h 577"/>
              <a:gd name="T66" fmla="*/ 2147483647 w 757"/>
              <a:gd name="T67" fmla="*/ 2147483647 h 577"/>
              <a:gd name="T68" fmla="*/ 2147483647 w 757"/>
              <a:gd name="T69" fmla="*/ 2147483647 h 577"/>
              <a:gd name="T70" fmla="*/ 2147483647 w 757"/>
              <a:gd name="T71" fmla="*/ 2147483647 h 57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57"/>
              <a:gd name="T109" fmla="*/ 0 h 577"/>
              <a:gd name="T110" fmla="*/ 757 w 757"/>
              <a:gd name="T111" fmla="*/ 577 h 57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57" h="577">
                <a:moveTo>
                  <a:pt x="30" y="463"/>
                </a:moveTo>
                <a:lnTo>
                  <a:pt x="36" y="415"/>
                </a:lnTo>
                <a:lnTo>
                  <a:pt x="30" y="385"/>
                </a:lnTo>
                <a:lnTo>
                  <a:pt x="6" y="307"/>
                </a:lnTo>
                <a:lnTo>
                  <a:pt x="6" y="283"/>
                </a:lnTo>
                <a:lnTo>
                  <a:pt x="0" y="247"/>
                </a:lnTo>
                <a:lnTo>
                  <a:pt x="6" y="217"/>
                </a:lnTo>
                <a:lnTo>
                  <a:pt x="30" y="193"/>
                </a:lnTo>
                <a:lnTo>
                  <a:pt x="78" y="175"/>
                </a:lnTo>
                <a:lnTo>
                  <a:pt x="114" y="151"/>
                </a:lnTo>
                <a:lnTo>
                  <a:pt x="144" y="145"/>
                </a:lnTo>
                <a:lnTo>
                  <a:pt x="156" y="109"/>
                </a:lnTo>
                <a:lnTo>
                  <a:pt x="180" y="97"/>
                </a:lnTo>
                <a:lnTo>
                  <a:pt x="204" y="90"/>
                </a:lnTo>
                <a:lnTo>
                  <a:pt x="240" y="60"/>
                </a:lnTo>
                <a:lnTo>
                  <a:pt x="264" y="48"/>
                </a:lnTo>
                <a:lnTo>
                  <a:pt x="282" y="60"/>
                </a:lnTo>
                <a:lnTo>
                  <a:pt x="300" y="66"/>
                </a:lnTo>
                <a:lnTo>
                  <a:pt x="312" y="42"/>
                </a:lnTo>
                <a:lnTo>
                  <a:pt x="330" y="24"/>
                </a:lnTo>
                <a:lnTo>
                  <a:pt x="360" y="18"/>
                </a:lnTo>
                <a:lnTo>
                  <a:pt x="372" y="0"/>
                </a:lnTo>
                <a:lnTo>
                  <a:pt x="396" y="6"/>
                </a:lnTo>
                <a:lnTo>
                  <a:pt x="438" y="12"/>
                </a:lnTo>
                <a:lnTo>
                  <a:pt x="432" y="36"/>
                </a:lnTo>
                <a:lnTo>
                  <a:pt x="420" y="66"/>
                </a:lnTo>
                <a:lnTo>
                  <a:pt x="438" y="78"/>
                </a:lnTo>
                <a:lnTo>
                  <a:pt x="468" y="78"/>
                </a:lnTo>
                <a:lnTo>
                  <a:pt x="492" y="115"/>
                </a:lnTo>
                <a:lnTo>
                  <a:pt x="510" y="109"/>
                </a:lnTo>
                <a:lnTo>
                  <a:pt x="540" y="90"/>
                </a:lnTo>
                <a:lnTo>
                  <a:pt x="540" y="30"/>
                </a:lnTo>
                <a:lnTo>
                  <a:pt x="564" y="0"/>
                </a:lnTo>
                <a:lnTo>
                  <a:pt x="576" y="42"/>
                </a:lnTo>
                <a:lnTo>
                  <a:pt x="582" y="54"/>
                </a:lnTo>
                <a:lnTo>
                  <a:pt x="594" y="60"/>
                </a:lnTo>
                <a:lnTo>
                  <a:pt x="612" y="121"/>
                </a:lnTo>
                <a:lnTo>
                  <a:pt x="642" y="151"/>
                </a:lnTo>
                <a:lnTo>
                  <a:pt x="678" y="163"/>
                </a:lnTo>
                <a:lnTo>
                  <a:pt x="690" y="199"/>
                </a:lnTo>
                <a:lnTo>
                  <a:pt x="708" y="211"/>
                </a:lnTo>
                <a:lnTo>
                  <a:pt x="714" y="241"/>
                </a:lnTo>
                <a:lnTo>
                  <a:pt x="751" y="265"/>
                </a:lnTo>
                <a:lnTo>
                  <a:pt x="751" y="289"/>
                </a:lnTo>
                <a:lnTo>
                  <a:pt x="757" y="325"/>
                </a:lnTo>
                <a:lnTo>
                  <a:pt x="757" y="379"/>
                </a:lnTo>
                <a:lnTo>
                  <a:pt x="714" y="469"/>
                </a:lnTo>
                <a:lnTo>
                  <a:pt x="696" y="523"/>
                </a:lnTo>
                <a:lnTo>
                  <a:pt x="696" y="547"/>
                </a:lnTo>
                <a:lnTo>
                  <a:pt x="684" y="547"/>
                </a:lnTo>
                <a:lnTo>
                  <a:pt x="660" y="559"/>
                </a:lnTo>
                <a:lnTo>
                  <a:pt x="636" y="577"/>
                </a:lnTo>
                <a:lnTo>
                  <a:pt x="618" y="577"/>
                </a:lnTo>
                <a:lnTo>
                  <a:pt x="594" y="559"/>
                </a:lnTo>
                <a:lnTo>
                  <a:pt x="576" y="571"/>
                </a:lnTo>
                <a:lnTo>
                  <a:pt x="534" y="553"/>
                </a:lnTo>
                <a:lnTo>
                  <a:pt x="498" y="535"/>
                </a:lnTo>
                <a:lnTo>
                  <a:pt x="480" y="505"/>
                </a:lnTo>
                <a:lnTo>
                  <a:pt x="468" y="481"/>
                </a:lnTo>
                <a:lnTo>
                  <a:pt x="444" y="487"/>
                </a:lnTo>
                <a:lnTo>
                  <a:pt x="420" y="463"/>
                </a:lnTo>
                <a:lnTo>
                  <a:pt x="378" y="421"/>
                </a:lnTo>
                <a:lnTo>
                  <a:pt x="312" y="409"/>
                </a:lnTo>
                <a:lnTo>
                  <a:pt x="264" y="415"/>
                </a:lnTo>
                <a:lnTo>
                  <a:pt x="204" y="433"/>
                </a:lnTo>
                <a:lnTo>
                  <a:pt x="198" y="451"/>
                </a:lnTo>
                <a:lnTo>
                  <a:pt x="162" y="457"/>
                </a:lnTo>
                <a:lnTo>
                  <a:pt x="138" y="457"/>
                </a:lnTo>
                <a:lnTo>
                  <a:pt x="120" y="475"/>
                </a:lnTo>
                <a:lnTo>
                  <a:pt x="84" y="487"/>
                </a:lnTo>
                <a:lnTo>
                  <a:pt x="60" y="487"/>
                </a:lnTo>
                <a:lnTo>
                  <a:pt x="30" y="463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0" name="Freeform 269"/>
          <p:cNvSpPr>
            <a:spLocks/>
          </p:cNvSpPr>
          <p:nvPr/>
        </p:nvSpPr>
        <p:spPr bwMode="auto">
          <a:xfrm>
            <a:off x="8099425" y="5734050"/>
            <a:ext cx="87313" cy="119063"/>
          </a:xfrm>
          <a:custGeom>
            <a:avLst/>
            <a:gdLst>
              <a:gd name="T0" fmla="*/ 0 w 66"/>
              <a:gd name="T1" fmla="*/ 2147483647 h 91"/>
              <a:gd name="T2" fmla="*/ 2147483647 w 66"/>
              <a:gd name="T3" fmla="*/ 2147483647 h 91"/>
              <a:gd name="T4" fmla="*/ 2147483647 w 66"/>
              <a:gd name="T5" fmla="*/ 2147483647 h 91"/>
              <a:gd name="T6" fmla="*/ 2147483647 w 66"/>
              <a:gd name="T7" fmla="*/ 2147483647 h 91"/>
              <a:gd name="T8" fmla="*/ 2147483647 w 66"/>
              <a:gd name="T9" fmla="*/ 2147483647 h 91"/>
              <a:gd name="T10" fmla="*/ 2147483647 w 66"/>
              <a:gd name="T11" fmla="*/ 2147483647 h 91"/>
              <a:gd name="T12" fmla="*/ 2147483647 w 66"/>
              <a:gd name="T13" fmla="*/ 0 h 91"/>
              <a:gd name="T14" fmla="*/ 2147483647 w 66"/>
              <a:gd name="T15" fmla="*/ 2147483647 h 91"/>
              <a:gd name="T16" fmla="*/ 0 w 66"/>
              <a:gd name="T17" fmla="*/ 2147483647 h 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6"/>
              <a:gd name="T28" fmla="*/ 0 h 91"/>
              <a:gd name="T29" fmla="*/ 66 w 66"/>
              <a:gd name="T30" fmla="*/ 91 h 9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6" h="91">
                <a:moveTo>
                  <a:pt x="0" y="18"/>
                </a:moveTo>
                <a:lnTo>
                  <a:pt x="12" y="48"/>
                </a:lnTo>
                <a:lnTo>
                  <a:pt x="18" y="72"/>
                </a:lnTo>
                <a:lnTo>
                  <a:pt x="36" y="91"/>
                </a:lnTo>
                <a:lnTo>
                  <a:pt x="48" y="66"/>
                </a:lnTo>
                <a:lnTo>
                  <a:pt x="66" y="30"/>
                </a:lnTo>
                <a:lnTo>
                  <a:pt x="66" y="0"/>
                </a:lnTo>
                <a:lnTo>
                  <a:pt x="42" y="12"/>
                </a:lnTo>
                <a:lnTo>
                  <a:pt x="0" y="1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1" name="Freeform 271"/>
          <p:cNvSpPr>
            <a:spLocks/>
          </p:cNvSpPr>
          <p:nvPr/>
        </p:nvSpPr>
        <p:spPr bwMode="auto">
          <a:xfrm>
            <a:off x="7259638" y="4486275"/>
            <a:ext cx="227012" cy="265113"/>
          </a:xfrm>
          <a:custGeom>
            <a:avLst/>
            <a:gdLst>
              <a:gd name="T0" fmla="*/ 2147483647 w 174"/>
              <a:gd name="T1" fmla="*/ 2147483647 h 204"/>
              <a:gd name="T2" fmla="*/ 0 w 174"/>
              <a:gd name="T3" fmla="*/ 2147483647 h 204"/>
              <a:gd name="T4" fmla="*/ 0 w 174"/>
              <a:gd name="T5" fmla="*/ 2147483647 h 204"/>
              <a:gd name="T6" fmla="*/ 2147483647 w 174"/>
              <a:gd name="T7" fmla="*/ 2147483647 h 204"/>
              <a:gd name="T8" fmla="*/ 2147483647 w 174"/>
              <a:gd name="T9" fmla="*/ 2147483647 h 204"/>
              <a:gd name="T10" fmla="*/ 2147483647 w 174"/>
              <a:gd name="T11" fmla="*/ 2147483647 h 204"/>
              <a:gd name="T12" fmla="*/ 2147483647 w 174"/>
              <a:gd name="T13" fmla="*/ 2147483647 h 204"/>
              <a:gd name="T14" fmla="*/ 2147483647 w 174"/>
              <a:gd name="T15" fmla="*/ 0 h 204"/>
              <a:gd name="T16" fmla="*/ 2147483647 w 174"/>
              <a:gd name="T17" fmla="*/ 2147483647 h 204"/>
              <a:gd name="T18" fmla="*/ 2147483647 w 174"/>
              <a:gd name="T19" fmla="*/ 2147483647 h 204"/>
              <a:gd name="T20" fmla="*/ 2147483647 w 174"/>
              <a:gd name="T21" fmla="*/ 2147483647 h 204"/>
              <a:gd name="T22" fmla="*/ 2147483647 w 174"/>
              <a:gd name="T23" fmla="*/ 2147483647 h 204"/>
              <a:gd name="T24" fmla="*/ 2147483647 w 174"/>
              <a:gd name="T25" fmla="*/ 2147483647 h 204"/>
              <a:gd name="T26" fmla="*/ 2147483647 w 174"/>
              <a:gd name="T27" fmla="*/ 2147483647 h 204"/>
              <a:gd name="T28" fmla="*/ 2147483647 w 174"/>
              <a:gd name="T29" fmla="*/ 2147483647 h 204"/>
              <a:gd name="T30" fmla="*/ 2147483647 w 174"/>
              <a:gd name="T31" fmla="*/ 2147483647 h 204"/>
              <a:gd name="T32" fmla="*/ 2147483647 w 174"/>
              <a:gd name="T33" fmla="*/ 2147483647 h 204"/>
              <a:gd name="T34" fmla="*/ 2147483647 w 174"/>
              <a:gd name="T35" fmla="*/ 2147483647 h 204"/>
              <a:gd name="T36" fmla="*/ 2147483647 w 174"/>
              <a:gd name="T37" fmla="*/ 2147483647 h 204"/>
              <a:gd name="T38" fmla="*/ 2147483647 w 174"/>
              <a:gd name="T39" fmla="*/ 2147483647 h 204"/>
              <a:gd name="T40" fmla="*/ 2147483647 w 174"/>
              <a:gd name="T41" fmla="*/ 2147483647 h 204"/>
              <a:gd name="T42" fmla="*/ 2147483647 w 174"/>
              <a:gd name="T43" fmla="*/ 2147483647 h 204"/>
              <a:gd name="T44" fmla="*/ 2147483647 w 174"/>
              <a:gd name="T45" fmla="*/ 2147483647 h 204"/>
              <a:gd name="T46" fmla="*/ 2147483647 w 174"/>
              <a:gd name="T47" fmla="*/ 2147483647 h 2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4"/>
              <a:gd name="T73" fmla="*/ 0 h 204"/>
              <a:gd name="T74" fmla="*/ 174 w 174"/>
              <a:gd name="T75" fmla="*/ 204 h 20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4" h="204">
                <a:moveTo>
                  <a:pt x="12" y="168"/>
                </a:moveTo>
                <a:lnTo>
                  <a:pt x="0" y="144"/>
                </a:lnTo>
                <a:lnTo>
                  <a:pt x="0" y="108"/>
                </a:lnTo>
                <a:lnTo>
                  <a:pt x="12" y="90"/>
                </a:lnTo>
                <a:lnTo>
                  <a:pt x="36" y="84"/>
                </a:lnTo>
                <a:lnTo>
                  <a:pt x="60" y="66"/>
                </a:lnTo>
                <a:lnTo>
                  <a:pt x="96" y="24"/>
                </a:lnTo>
                <a:lnTo>
                  <a:pt x="138" y="0"/>
                </a:lnTo>
                <a:lnTo>
                  <a:pt x="162" y="12"/>
                </a:lnTo>
                <a:lnTo>
                  <a:pt x="174" y="30"/>
                </a:lnTo>
                <a:lnTo>
                  <a:pt x="156" y="48"/>
                </a:lnTo>
                <a:lnTo>
                  <a:pt x="150" y="66"/>
                </a:lnTo>
                <a:lnTo>
                  <a:pt x="156" y="90"/>
                </a:lnTo>
                <a:lnTo>
                  <a:pt x="174" y="108"/>
                </a:lnTo>
                <a:lnTo>
                  <a:pt x="156" y="120"/>
                </a:lnTo>
                <a:lnTo>
                  <a:pt x="150" y="132"/>
                </a:lnTo>
                <a:lnTo>
                  <a:pt x="138" y="150"/>
                </a:lnTo>
                <a:lnTo>
                  <a:pt x="126" y="168"/>
                </a:lnTo>
                <a:lnTo>
                  <a:pt x="114" y="198"/>
                </a:lnTo>
                <a:lnTo>
                  <a:pt x="90" y="204"/>
                </a:lnTo>
                <a:lnTo>
                  <a:pt x="72" y="192"/>
                </a:lnTo>
                <a:lnTo>
                  <a:pt x="42" y="192"/>
                </a:lnTo>
                <a:lnTo>
                  <a:pt x="24" y="192"/>
                </a:lnTo>
                <a:lnTo>
                  <a:pt x="12" y="16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2" name="Freeform 274"/>
          <p:cNvSpPr>
            <a:spLocks/>
          </p:cNvSpPr>
          <p:nvPr/>
        </p:nvSpPr>
        <p:spPr bwMode="auto">
          <a:xfrm>
            <a:off x="7456488" y="4618038"/>
            <a:ext cx="141287" cy="173037"/>
          </a:xfrm>
          <a:custGeom>
            <a:avLst/>
            <a:gdLst>
              <a:gd name="T0" fmla="*/ 2147483647 w 108"/>
              <a:gd name="T1" fmla="*/ 2147483647 h 132"/>
              <a:gd name="T2" fmla="*/ 2147483647 w 108"/>
              <a:gd name="T3" fmla="*/ 2147483647 h 132"/>
              <a:gd name="T4" fmla="*/ 0 w 108"/>
              <a:gd name="T5" fmla="*/ 2147483647 h 132"/>
              <a:gd name="T6" fmla="*/ 2147483647 w 108"/>
              <a:gd name="T7" fmla="*/ 2147483647 h 132"/>
              <a:gd name="T8" fmla="*/ 2147483647 w 108"/>
              <a:gd name="T9" fmla="*/ 2147483647 h 132"/>
              <a:gd name="T10" fmla="*/ 2147483647 w 108"/>
              <a:gd name="T11" fmla="*/ 2147483647 h 132"/>
              <a:gd name="T12" fmla="*/ 2147483647 w 108"/>
              <a:gd name="T13" fmla="*/ 2147483647 h 132"/>
              <a:gd name="T14" fmla="*/ 2147483647 w 108"/>
              <a:gd name="T15" fmla="*/ 0 h 132"/>
              <a:gd name="T16" fmla="*/ 2147483647 w 108"/>
              <a:gd name="T17" fmla="*/ 2147483647 h 132"/>
              <a:gd name="T18" fmla="*/ 2147483647 w 108"/>
              <a:gd name="T19" fmla="*/ 2147483647 h 132"/>
              <a:gd name="T20" fmla="*/ 2147483647 w 108"/>
              <a:gd name="T21" fmla="*/ 2147483647 h 132"/>
              <a:gd name="T22" fmla="*/ 2147483647 w 108"/>
              <a:gd name="T23" fmla="*/ 2147483647 h 132"/>
              <a:gd name="T24" fmla="*/ 2147483647 w 108"/>
              <a:gd name="T25" fmla="*/ 2147483647 h 132"/>
              <a:gd name="T26" fmla="*/ 2147483647 w 108"/>
              <a:gd name="T27" fmla="*/ 2147483647 h 132"/>
              <a:gd name="T28" fmla="*/ 2147483647 w 108"/>
              <a:gd name="T29" fmla="*/ 2147483647 h 132"/>
              <a:gd name="T30" fmla="*/ 2147483647 w 108"/>
              <a:gd name="T31" fmla="*/ 2147483647 h 132"/>
              <a:gd name="T32" fmla="*/ 2147483647 w 108"/>
              <a:gd name="T33" fmla="*/ 2147483647 h 132"/>
              <a:gd name="T34" fmla="*/ 2147483647 w 108"/>
              <a:gd name="T35" fmla="*/ 2147483647 h 132"/>
              <a:gd name="T36" fmla="*/ 2147483647 w 108"/>
              <a:gd name="T37" fmla="*/ 2147483647 h 132"/>
              <a:gd name="T38" fmla="*/ 2147483647 w 108"/>
              <a:gd name="T39" fmla="*/ 2147483647 h 132"/>
              <a:gd name="T40" fmla="*/ 2147483647 w 108"/>
              <a:gd name="T41" fmla="*/ 2147483647 h 132"/>
              <a:gd name="T42" fmla="*/ 2147483647 w 108"/>
              <a:gd name="T43" fmla="*/ 2147483647 h 132"/>
              <a:gd name="T44" fmla="*/ 2147483647 w 108"/>
              <a:gd name="T45" fmla="*/ 2147483647 h 132"/>
              <a:gd name="T46" fmla="*/ 2147483647 w 108"/>
              <a:gd name="T47" fmla="*/ 2147483647 h 13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08"/>
              <a:gd name="T73" fmla="*/ 0 h 132"/>
              <a:gd name="T74" fmla="*/ 108 w 108"/>
              <a:gd name="T75" fmla="*/ 132 h 13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08" h="132">
                <a:moveTo>
                  <a:pt x="12" y="126"/>
                </a:moveTo>
                <a:lnTo>
                  <a:pt x="12" y="108"/>
                </a:lnTo>
                <a:lnTo>
                  <a:pt x="0" y="84"/>
                </a:lnTo>
                <a:lnTo>
                  <a:pt x="6" y="66"/>
                </a:lnTo>
                <a:lnTo>
                  <a:pt x="24" y="24"/>
                </a:lnTo>
                <a:lnTo>
                  <a:pt x="36" y="12"/>
                </a:lnTo>
                <a:lnTo>
                  <a:pt x="66" y="6"/>
                </a:lnTo>
                <a:lnTo>
                  <a:pt x="108" y="0"/>
                </a:lnTo>
                <a:lnTo>
                  <a:pt x="108" y="12"/>
                </a:lnTo>
                <a:lnTo>
                  <a:pt x="90" y="12"/>
                </a:lnTo>
                <a:lnTo>
                  <a:pt x="54" y="24"/>
                </a:lnTo>
                <a:lnTo>
                  <a:pt x="42" y="42"/>
                </a:lnTo>
                <a:lnTo>
                  <a:pt x="84" y="42"/>
                </a:lnTo>
                <a:lnTo>
                  <a:pt x="90" y="60"/>
                </a:lnTo>
                <a:lnTo>
                  <a:pt x="78" y="66"/>
                </a:lnTo>
                <a:lnTo>
                  <a:pt x="66" y="78"/>
                </a:lnTo>
                <a:lnTo>
                  <a:pt x="90" y="102"/>
                </a:lnTo>
                <a:lnTo>
                  <a:pt x="96" y="126"/>
                </a:lnTo>
                <a:lnTo>
                  <a:pt x="72" y="126"/>
                </a:lnTo>
                <a:lnTo>
                  <a:pt x="54" y="108"/>
                </a:lnTo>
                <a:lnTo>
                  <a:pt x="36" y="84"/>
                </a:lnTo>
                <a:lnTo>
                  <a:pt x="36" y="114"/>
                </a:lnTo>
                <a:lnTo>
                  <a:pt x="36" y="132"/>
                </a:lnTo>
                <a:lnTo>
                  <a:pt x="12" y="12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3" name="Freeform 275"/>
          <p:cNvSpPr>
            <a:spLocks/>
          </p:cNvSpPr>
          <p:nvPr/>
        </p:nvSpPr>
        <p:spPr bwMode="auto">
          <a:xfrm>
            <a:off x="7135813" y="4814888"/>
            <a:ext cx="265112" cy="60325"/>
          </a:xfrm>
          <a:custGeom>
            <a:avLst/>
            <a:gdLst>
              <a:gd name="T0" fmla="*/ 0 w 34"/>
              <a:gd name="T1" fmla="*/ 2147483647 h 8"/>
              <a:gd name="T2" fmla="*/ 2147483647 w 34"/>
              <a:gd name="T3" fmla="*/ 0 h 8"/>
              <a:gd name="T4" fmla="*/ 2147483647 w 34"/>
              <a:gd name="T5" fmla="*/ 0 h 8"/>
              <a:gd name="T6" fmla="*/ 2147483647 w 34"/>
              <a:gd name="T7" fmla="*/ 2147483647 h 8"/>
              <a:gd name="T8" fmla="*/ 2147483647 w 34"/>
              <a:gd name="T9" fmla="*/ 2147483647 h 8"/>
              <a:gd name="T10" fmla="*/ 2147483647 w 34"/>
              <a:gd name="T11" fmla="*/ 2147483647 h 8"/>
              <a:gd name="T12" fmla="*/ 2147483647 w 34"/>
              <a:gd name="T13" fmla="*/ 2147483647 h 8"/>
              <a:gd name="T14" fmla="*/ 2147483647 w 34"/>
              <a:gd name="T15" fmla="*/ 2147483647 h 8"/>
              <a:gd name="T16" fmla="*/ 2147483647 w 34"/>
              <a:gd name="T17" fmla="*/ 2147483647 h 8"/>
              <a:gd name="T18" fmla="*/ 2147483647 w 34"/>
              <a:gd name="T19" fmla="*/ 2147483647 h 8"/>
              <a:gd name="T20" fmla="*/ 0 w 34"/>
              <a:gd name="T21" fmla="*/ 2147483647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"/>
              <a:gd name="T34" fmla="*/ 0 h 8"/>
              <a:gd name="T35" fmla="*/ 34 w 34"/>
              <a:gd name="T36" fmla="*/ 8 h 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" h="8">
                <a:moveTo>
                  <a:pt x="0" y="1"/>
                </a:moveTo>
                <a:cubicBezTo>
                  <a:pt x="9" y="0"/>
                  <a:pt x="9" y="0"/>
                  <a:pt x="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31" y="5"/>
                  <a:pt x="31" y="5"/>
                  <a:pt x="31" y="5"/>
                </a:cubicBezTo>
                <a:cubicBezTo>
                  <a:pt x="34" y="8"/>
                  <a:pt x="34" y="8"/>
                  <a:pt x="34" y="8"/>
                </a:cubicBezTo>
                <a:cubicBezTo>
                  <a:pt x="26" y="7"/>
                  <a:pt x="26" y="7"/>
                  <a:pt x="26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0" y="4"/>
                  <a:pt x="8" y="4"/>
                </a:cubicBezTo>
                <a:cubicBezTo>
                  <a:pt x="7" y="3"/>
                  <a:pt x="0" y="1"/>
                  <a:pt x="0" y="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4" name="Freeform 276"/>
          <p:cNvSpPr>
            <a:spLocks/>
          </p:cNvSpPr>
          <p:nvPr/>
        </p:nvSpPr>
        <p:spPr bwMode="auto">
          <a:xfrm>
            <a:off x="2928938" y="3178175"/>
            <a:ext cx="158750" cy="179388"/>
          </a:xfrm>
          <a:custGeom>
            <a:avLst/>
            <a:gdLst>
              <a:gd name="T0" fmla="*/ 0 w 120"/>
              <a:gd name="T1" fmla="*/ 2147483647 h 138"/>
              <a:gd name="T2" fmla="*/ 0 w 120"/>
              <a:gd name="T3" fmla="*/ 2147483647 h 138"/>
              <a:gd name="T4" fmla="*/ 2147483647 w 120"/>
              <a:gd name="T5" fmla="*/ 2147483647 h 138"/>
              <a:gd name="T6" fmla="*/ 2147483647 w 120"/>
              <a:gd name="T7" fmla="*/ 2147483647 h 138"/>
              <a:gd name="T8" fmla="*/ 2147483647 w 120"/>
              <a:gd name="T9" fmla="*/ 0 h 138"/>
              <a:gd name="T10" fmla="*/ 2147483647 w 120"/>
              <a:gd name="T11" fmla="*/ 2147483647 h 138"/>
              <a:gd name="T12" fmla="*/ 2147483647 w 120"/>
              <a:gd name="T13" fmla="*/ 2147483647 h 138"/>
              <a:gd name="T14" fmla="*/ 2147483647 w 120"/>
              <a:gd name="T15" fmla="*/ 2147483647 h 138"/>
              <a:gd name="T16" fmla="*/ 2147483647 w 120"/>
              <a:gd name="T17" fmla="*/ 2147483647 h 138"/>
              <a:gd name="T18" fmla="*/ 2147483647 w 120"/>
              <a:gd name="T19" fmla="*/ 2147483647 h 138"/>
              <a:gd name="T20" fmla="*/ 2147483647 w 120"/>
              <a:gd name="T21" fmla="*/ 2147483647 h 138"/>
              <a:gd name="T22" fmla="*/ 2147483647 w 120"/>
              <a:gd name="T23" fmla="*/ 2147483647 h 138"/>
              <a:gd name="T24" fmla="*/ 2147483647 w 120"/>
              <a:gd name="T25" fmla="*/ 2147483647 h 138"/>
              <a:gd name="T26" fmla="*/ 2147483647 w 120"/>
              <a:gd name="T27" fmla="*/ 2147483647 h 138"/>
              <a:gd name="T28" fmla="*/ 2147483647 w 120"/>
              <a:gd name="T29" fmla="*/ 2147483647 h 138"/>
              <a:gd name="T30" fmla="*/ 2147483647 w 120"/>
              <a:gd name="T31" fmla="*/ 2147483647 h 138"/>
              <a:gd name="T32" fmla="*/ 0 w 120"/>
              <a:gd name="T33" fmla="*/ 2147483647 h 1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"/>
              <a:gd name="T52" fmla="*/ 0 h 138"/>
              <a:gd name="T53" fmla="*/ 120 w 120"/>
              <a:gd name="T54" fmla="*/ 138 h 1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" h="138">
                <a:moveTo>
                  <a:pt x="0" y="114"/>
                </a:moveTo>
                <a:lnTo>
                  <a:pt x="0" y="90"/>
                </a:lnTo>
                <a:lnTo>
                  <a:pt x="6" y="72"/>
                </a:lnTo>
                <a:lnTo>
                  <a:pt x="36" y="24"/>
                </a:lnTo>
                <a:lnTo>
                  <a:pt x="66" y="0"/>
                </a:lnTo>
                <a:lnTo>
                  <a:pt x="66" y="18"/>
                </a:lnTo>
                <a:lnTo>
                  <a:pt x="54" y="42"/>
                </a:lnTo>
                <a:lnTo>
                  <a:pt x="60" y="54"/>
                </a:lnTo>
                <a:lnTo>
                  <a:pt x="108" y="78"/>
                </a:lnTo>
                <a:lnTo>
                  <a:pt x="120" y="108"/>
                </a:lnTo>
                <a:lnTo>
                  <a:pt x="120" y="132"/>
                </a:lnTo>
                <a:lnTo>
                  <a:pt x="96" y="138"/>
                </a:lnTo>
                <a:lnTo>
                  <a:pt x="84" y="120"/>
                </a:lnTo>
                <a:lnTo>
                  <a:pt x="66" y="126"/>
                </a:lnTo>
                <a:lnTo>
                  <a:pt x="48" y="114"/>
                </a:lnTo>
                <a:lnTo>
                  <a:pt x="18" y="108"/>
                </a:lnTo>
                <a:lnTo>
                  <a:pt x="0" y="1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5" name="Freeform 277"/>
          <p:cNvSpPr>
            <a:spLocks/>
          </p:cNvSpPr>
          <p:nvPr/>
        </p:nvSpPr>
        <p:spPr bwMode="auto">
          <a:xfrm>
            <a:off x="2276475" y="4084638"/>
            <a:ext cx="276225" cy="77787"/>
          </a:xfrm>
          <a:custGeom>
            <a:avLst/>
            <a:gdLst>
              <a:gd name="T0" fmla="*/ 2147483647 w 35"/>
              <a:gd name="T1" fmla="*/ 2147483647 h 10"/>
              <a:gd name="T2" fmla="*/ 2147483647 w 35"/>
              <a:gd name="T3" fmla="*/ 0 h 10"/>
              <a:gd name="T4" fmla="*/ 2147483647 w 35"/>
              <a:gd name="T5" fmla="*/ 0 h 10"/>
              <a:gd name="T6" fmla="*/ 2147483647 w 35"/>
              <a:gd name="T7" fmla="*/ 2147483647 h 10"/>
              <a:gd name="T8" fmla="*/ 2147483647 w 35"/>
              <a:gd name="T9" fmla="*/ 2147483647 h 10"/>
              <a:gd name="T10" fmla="*/ 2147483647 w 35"/>
              <a:gd name="T11" fmla="*/ 2147483647 h 10"/>
              <a:gd name="T12" fmla="*/ 2147483647 w 35"/>
              <a:gd name="T13" fmla="*/ 2147483647 h 10"/>
              <a:gd name="T14" fmla="*/ 2147483647 w 35"/>
              <a:gd name="T15" fmla="*/ 2147483647 h 10"/>
              <a:gd name="T16" fmla="*/ 2147483647 w 35"/>
              <a:gd name="T17" fmla="*/ 2147483647 h 10"/>
              <a:gd name="T18" fmla="*/ 2147483647 w 35"/>
              <a:gd name="T19" fmla="*/ 2147483647 h 10"/>
              <a:gd name="T20" fmla="*/ 2147483647 w 35"/>
              <a:gd name="T21" fmla="*/ 2147483647 h 10"/>
              <a:gd name="T22" fmla="*/ 2147483647 w 35"/>
              <a:gd name="T23" fmla="*/ 2147483647 h 10"/>
              <a:gd name="T24" fmla="*/ 2147483647 w 35"/>
              <a:gd name="T25" fmla="*/ 2147483647 h 10"/>
              <a:gd name="T26" fmla="*/ 2147483647 w 35"/>
              <a:gd name="T27" fmla="*/ 2147483647 h 10"/>
              <a:gd name="T28" fmla="*/ 0 w 35"/>
              <a:gd name="T29" fmla="*/ 2147483647 h 10"/>
              <a:gd name="T30" fmla="*/ 2147483647 w 35"/>
              <a:gd name="T31" fmla="*/ 2147483647 h 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5"/>
              <a:gd name="T49" fmla="*/ 0 h 10"/>
              <a:gd name="T50" fmla="*/ 35 w 35"/>
              <a:gd name="T51" fmla="*/ 10 h 1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5" h="10">
                <a:moveTo>
                  <a:pt x="2" y="1"/>
                </a:moveTo>
                <a:cubicBezTo>
                  <a:pt x="8" y="0"/>
                  <a:pt x="8" y="0"/>
                  <a:pt x="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5"/>
                  <a:pt x="28" y="6"/>
                </a:cubicBezTo>
                <a:cubicBezTo>
                  <a:pt x="30" y="7"/>
                  <a:pt x="33" y="7"/>
                  <a:pt x="33" y="7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10"/>
                  <a:pt x="33" y="10"/>
                </a:cubicBezTo>
                <a:cubicBezTo>
                  <a:pt x="31" y="10"/>
                  <a:pt x="25" y="10"/>
                  <a:pt x="25" y="10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5"/>
                  <a:pt x="21" y="5"/>
                  <a:pt x="21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9" y="4"/>
                  <a:pt x="9" y="4"/>
                  <a:pt x="9" y="4"/>
                </a:cubicBezTo>
                <a:cubicBezTo>
                  <a:pt x="5" y="4"/>
                  <a:pt x="5" y="4"/>
                  <a:pt x="5" y="4"/>
                </a:cubicBezTo>
                <a:cubicBezTo>
                  <a:pt x="0" y="3"/>
                  <a:pt x="0" y="3"/>
                  <a:pt x="0" y="3"/>
                </a:cubicBezTo>
                <a:lnTo>
                  <a:pt x="2" y="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6" name="Freeform 278"/>
          <p:cNvSpPr>
            <a:spLocks/>
          </p:cNvSpPr>
          <p:nvPr/>
        </p:nvSpPr>
        <p:spPr bwMode="auto">
          <a:xfrm>
            <a:off x="2552700" y="4170363"/>
            <a:ext cx="171450" cy="47625"/>
          </a:xfrm>
          <a:custGeom>
            <a:avLst/>
            <a:gdLst>
              <a:gd name="T0" fmla="*/ 2147483647 w 132"/>
              <a:gd name="T1" fmla="*/ 0 h 36"/>
              <a:gd name="T2" fmla="*/ 2147483647 w 132"/>
              <a:gd name="T3" fmla="*/ 2147483647 h 36"/>
              <a:gd name="T4" fmla="*/ 0 w 132"/>
              <a:gd name="T5" fmla="*/ 2147483647 h 36"/>
              <a:gd name="T6" fmla="*/ 2147483647 w 132"/>
              <a:gd name="T7" fmla="*/ 2147483647 h 36"/>
              <a:gd name="T8" fmla="*/ 2147483647 w 132"/>
              <a:gd name="T9" fmla="*/ 2147483647 h 36"/>
              <a:gd name="T10" fmla="*/ 2147483647 w 132"/>
              <a:gd name="T11" fmla="*/ 2147483647 h 36"/>
              <a:gd name="T12" fmla="*/ 2147483647 w 132"/>
              <a:gd name="T13" fmla="*/ 2147483647 h 36"/>
              <a:gd name="T14" fmla="*/ 2147483647 w 132"/>
              <a:gd name="T15" fmla="*/ 2147483647 h 36"/>
              <a:gd name="T16" fmla="*/ 2147483647 w 132"/>
              <a:gd name="T17" fmla="*/ 2147483647 h 36"/>
              <a:gd name="T18" fmla="*/ 2147483647 w 132"/>
              <a:gd name="T19" fmla="*/ 0 h 36"/>
              <a:gd name="T20" fmla="*/ 2147483647 w 132"/>
              <a:gd name="T21" fmla="*/ 0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2"/>
              <a:gd name="T34" fmla="*/ 0 h 36"/>
              <a:gd name="T35" fmla="*/ 132 w 132"/>
              <a:gd name="T36" fmla="*/ 36 h 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2" h="36">
                <a:moveTo>
                  <a:pt x="24" y="0"/>
                </a:moveTo>
                <a:lnTo>
                  <a:pt x="24" y="12"/>
                </a:lnTo>
                <a:lnTo>
                  <a:pt x="0" y="18"/>
                </a:lnTo>
                <a:lnTo>
                  <a:pt x="30" y="30"/>
                </a:lnTo>
                <a:lnTo>
                  <a:pt x="42" y="36"/>
                </a:lnTo>
                <a:lnTo>
                  <a:pt x="66" y="36"/>
                </a:lnTo>
                <a:lnTo>
                  <a:pt x="84" y="24"/>
                </a:lnTo>
                <a:lnTo>
                  <a:pt x="132" y="30"/>
                </a:lnTo>
                <a:lnTo>
                  <a:pt x="108" y="18"/>
                </a:lnTo>
                <a:lnTo>
                  <a:pt x="72" y="0"/>
                </a:lnTo>
                <a:lnTo>
                  <a:pt x="24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7" name="Freeform 279"/>
          <p:cNvSpPr>
            <a:spLocks/>
          </p:cNvSpPr>
          <p:nvPr/>
        </p:nvSpPr>
        <p:spPr bwMode="auto">
          <a:xfrm>
            <a:off x="4814888" y="3643313"/>
            <a:ext cx="77787" cy="46037"/>
          </a:xfrm>
          <a:custGeom>
            <a:avLst/>
            <a:gdLst>
              <a:gd name="T0" fmla="*/ 0 w 60"/>
              <a:gd name="T1" fmla="*/ 2147483647 h 36"/>
              <a:gd name="T2" fmla="*/ 2147483647 w 60"/>
              <a:gd name="T3" fmla="*/ 0 h 36"/>
              <a:gd name="T4" fmla="*/ 2147483647 w 60"/>
              <a:gd name="T5" fmla="*/ 2147483647 h 36"/>
              <a:gd name="T6" fmla="*/ 2147483647 w 60"/>
              <a:gd name="T7" fmla="*/ 2147483647 h 36"/>
              <a:gd name="T8" fmla="*/ 2147483647 w 60"/>
              <a:gd name="T9" fmla="*/ 2147483647 h 36"/>
              <a:gd name="T10" fmla="*/ 2147483647 w 60"/>
              <a:gd name="T11" fmla="*/ 2147483647 h 36"/>
              <a:gd name="T12" fmla="*/ 0 w 60"/>
              <a:gd name="T13" fmla="*/ 2147483647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0"/>
              <a:gd name="T22" fmla="*/ 0 h 36"/>
              <a:gd name="T23" fmla="*/ 60 w 60"/>
              <a:gd name="T24" fmla="*/ 36 h 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0" h="36">
                <a:moveTo>
                  <a:pt x="0" y="12"/>
                </a:moveTo>
                <a:lnTo>
                  <a:pt x="36" y="0"/>
                </a:lnTo>
                <a:lnTo>
                  <a:pt x="60" y="6"/>
                </a:lnTo>
                <a:lnTo>
                  <a:pt x="60" y="18"/>
                </a:lnTo>
                <a:lnTo>
                  <a:pt x="54" y="36"/>
                </a:lnTo>
                <a:lnTo>
                  <a:pt x="30" y="24"/>
                </a:lnTo>
                <a:lnTo>
                  <a:pt x="0" y="1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8" name="Freeform 280"/>
          <p:cNvSpPr>
            <a:spLocks/>
          </p:cNvSpPr>
          <p:nvPr/>
        </p:nvSpPr>
        <p:spPr bwMode="auto">
          <a:xfrm>
            <a:off x="4727575" y="3554413"/>
            <a:ext cx="31750" cy="61912"/>
          </a:xfrm>
          <a:custGeom>
            <a:avLst/>
            <a:gdLst>
              <a:gd name="T0" fmla="*/ 0 w 24"/>
              <a:gd name="T1" fmla="*/ 2147483647 h 48"/>
              <a:gd name="T2" fmla="*/ 2147483647 w 24"/>
              <a:gd name="T3" fmla="*/ 2147483647 h 48"/>
              <a:gd name="T4" fmla="*/ 2147483647 w 24"/>
              <a:gd name="T5" fmla="*/ 0 h 48"/>
              <a:gd name="T6" fmla="*/ 2147483647 w 24"/>
              <a:gd name="T7" fmla="*/ 2147483647 h 48"/>
              <a:gd name="T8" fmla="*/ 2147483647 w 24"/>
              <a:gd name="T9" fmla="*/ 2147483647 h 48"/>
              <a:gd name="T10" fmla="*/ 0 w 24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48"/>
              <a:gd name="T20" fmla="*/ 24 w 24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48">
                <a:moveTo>
                  <a:pt x="0" y="48"/>
                </a:moveTo>
                <a:lnTo>
                  <a:pt x="6" y="6"/>
                </a:lnTo>
                <a:lnTo>
                  <a:pt x="18" y="0"/>
                </a:lnTo>
                <a:lnTo>
                  <a:pt x="24" y="24"/>
                </a:lnTo>
                <a:lnTo>
                  <a:pt x="24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9" name="Freeform 281"/>
          <p:cNvSpPr>
            <a:spLocks/>
          </p:cNvSpPr>
          <p:nvPr/>
        </p:nvSpPr>
        <p:spPr bwMode="auto">
          <a:xfrm>
            <a:off x="4719638" y="3490913"/>
            <a:ext cx="39687" cy="47625"/>
          </a:xfrm>
          <a:custGeom>
            <a:avLst/>
            <a:gdLst>
              <a:gd name="T0" fmla="*/ 0 w 30"/>
              <a:gd name="T1" fmla="*/ 2147483647 h 37"/>
              <a:gd name="T2" fmla="*/ 2147483647 w 30"/>
              <a:gd name="T3" fmla="*/ 0 h 37"/>
              <a:gd name="T4" fmla="*/ 2147483647 w 30"/>
              <a:gd name="T5" fmla="*/ 2147483647 h 37"/>
              <a:gd name="T6" fmla="*/ 2147483647 w 30"/>
              <a:gd name="T7" fmla="*/ 2147483647 h 37"/>
              <a:gd name="T8" fmla="*/ 0 w 30"/>
              <a:gd name="T9" fmla="*/ 2147483647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37"/>
              <a:gd name="T17" fmla="*/ 30 w 30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37">
                <a:moveTo>
                  <a:pt x="0" y="12"/>
                </a:moveTo>
                <a:lnTo>
                  <a:pt x="24" y="0"/>
                </a:lnTo>
                <a:lnTo>
                  <a:pt x="30" y="24"/>
                </a:lnTo>
                <a:lnTo>
                  <a:pt x="24" y="37"/>
                </a:lnTo>
                <a:lnTo>
                  <a:pt x="0" y="1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0" name="Freeform 282"/>
          <p:cNvSpPr>
            <a:spLocks/>
          </p:cNvSpPr>
          <p:nvPr/>
        </p:nvSpPr>
        <p:spPr bwMode="auto">
          <a:xfrm>
            <a:off x="5518150" y="3667125"/>
            <a:ext cx="39688" cy="7938"/>
          </a:xfrm>
          <a:custGeom>
            <a:avLst/>
            <a:gdLst>
              <a:gd name="T0" fmla="*/ 2147483647 w 30"/>
              <a:gd name="T1" fmla="*/ 0 h 6"/>
              <a:gd name="T2" fmla="*/ 2147483647 w 30"/>
              <a:gd name="T3" fmla="*/ 0 h 6"/>
              <a:gd name="T4" fmla="*/ 0 w 30"/>
              <a:gd name="T5" fmla="*/ 2147483647 h 6"/>
              <a:gd name="T6" fmla="*/ 2147483647 w 3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6"/>
              <a:gd name="T14" fmla="*/ 30 w 30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6">
                <a:moveTo>
                  <a:pt x="24" y="0"/>
                </a:moveTo>
                <a:lnTo>
                  <a:pt x="30" y="0"/>
                </a:lnTo>
                <a:lnTo>
                  <a:pt x="0" y="6"/>
                </a:lnTo>
                <a:lnTo>
                  <a:pt x="24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1" name="Rectangle 283"/>
          <p:cNvSpPr>
            <a:spLocks noChangeArrowheads="1"/>
          </p:cNvSpPr>
          <p:nvPr/>
        </p:nvSpPr>
        <p:spPr bwMode="auto">
          <a:xfrm>
            <a:off x="5378450" y="3898900"/>
            <a:ext cx="0" cy="31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2" name="Freeform 284"/>
          <p:cNvSpPr>
            <a:spLocks/>
          </p:cNvSpPr>
          <p:nvPr/>
        </p:nvSpPr>
        <p:spPr bwMode="auto">
          <a:xfrm>
            <a:off x="5119688" y="3517900"/>
            <a:ext cx="492125" cy="179388"/>
          </a:xfrm>
          <a:custGeom>
            <a:avLst/>
            <a:gdLst>
              <a:gd name="T0" fmla="*/ 2147483647 w 10616"/>
              <a:gd name="T1" fmla="*/ 2147483647 h 10000"/>
              <a:gd name="T2" fmla="*/ 2147483647 w 10616"/>
              <a:gd name="T3" fmla="*/ 2147483647 h 10000"/>
              <a:gd name="T4" fmla="*/ 2147483647 w 10616"/>
              <a:gd name="T5" fmla="*/ 2147483647 h 10000"/>
              <a:gd name="T6" fmla="*/ 2147483647 w 10616"/>
              <a:gd name="T7" fmla="*/ 2147483647 h 10000"/>
              <a:gd name="T8" fmla="*/ 2147483647 w 10616"/>
              <a:gd name="T9" fmla="*/ 2147483647 h 10000"/>
              <a:gd name="T10" fmla="*/ 2147483647 w 10616"/>
              <a:gd name="T11" fmla="*/ 2147483647 h 10000"/>
              <a:gd name="T12" fmla="*/ 2147483647 w 10616"/>
              <a:gd name="T13" fmla="*/ 2147483647 h 10000"/>
              <a:gd name="T14" fmla="*/ 2147483647 w 10616"/>
              <a:gd name="T15" fmla="*/ 2147483647 h 10000"/>
              <a:gd name="T16" fmla="*/ 2147483647 w 10616"/>
              <a:gd name="T17" fmla="*/ 2147483647 h 10000"/>
              <a:gd name="T18" fmla="*/ 2147483647 w 10616"/>
              <a:gd name="T19" fmla="*/ 2147483647 h 10000"/>
              <a:gd name="T20" fmla="*/ 2147483647 w 10616"/>
              <a:gd name="T21" fmla="*/ 2147483647 h 10000"/>
              <a:gd name="T22" fmla="*/ 2147483647 w 10616"/>
              <a:gd name="T23" fmla="*/ 2147483647 h 10000"/>
              <a:gd name="T24" fmla="*/ 2147483647 w 10616"/>
              <a:gd name="T25" fmla="*/ 0 h 10000"/>
              <a:gd name="T26" fmla="*/ 2147483647 w 10616"/>
              <a:gd name="T27" fmla="*/ 0 h 10000"/>
              <a:gd name="T28" fmla="*/ 2147483647 w 10616"/>
              <a:gd name="T29" fmla="*/ 2147483647 h 10000"/>
              <a:gd name="T30" fmla="*/ 2147483647 w 10616"/>
              <a:gd name="T31" fmla="*/ 2147483647 h 10000"/>
              <a:gd name="T32" fmla="*/ 2147483647 w 10616"/>
              <a:gd name="T33" fmla="*/ 2147483647 h 10000"/>
              <a:gd name="T34" fmla="*/ 2147483647 w 10616"/>
              <a:gd name="T35" fmla="*/ 2147483647 h 10000"/>
              <a:gd name="T36" fmla="*/ 2147483647 w 10616"/>
              <a:gd name="T37" fmla="*/ 2147483647 h 10000"/>
              <a:gd name="T38" fmla="*/ 2147483647 w 10616"/>
              <a:gd name="T39" fmla="*/ 0 h 10000"/>
              <a:gd name="T40" fmla="*/ 2147483647 w 10616"/>
              <a:gd name="T41" fmla="*/ 0 h 10000"/>
              <a:gd name="T42" fmla="*/ 2147483647 w 10616"/>
              <a:gd name="T43" fmla="*/ 0 h 10000"/>
              <a:gd name="T44" fmla="*/ 2147483647 w 10616"/>
              <a:gd name="T45" fmla="*/ 2147483647 h 10000"/>
              <a:gd name="T46" fmla="*/ 2147483647 w 10616"/>
              <a:gd name="T47" fmla="*/ 2147483647 h 10000"/>
              <a:gd name="T48" fmla="*/ 2147483647 w 10616"/>
              <a:gd name="T49" fmla="*/ 2147483647 h 10000"/>
              <a:gd name="T50" fmla="*/ 2147483647 w 10616"/>
              <a:gd name="T51" fmla="*/ 2147483647 h 10000"/>
              <a:gd name="T52" fmla="*/ 2147483647 w 10616"/>
              <a:gd name="T53" fmla="*/ 2147483647 h 10000"/>
              <a:gd name="T54" fmla="*/ 2147483647 w 10616"/>
              <a:gd name="T55" fmla="*/ 2147483647 h 10000"/>
              <a:gd name="T56" fmla="*/ 2147483647 w 10616"/>
              <a:gd name="T57" fmla="*/ 2147483647 h 10000"/>
              <a:gd name="T58" fmla="*/ 2147483647 w 10616"/>
              <a:gd name="T59" fmla="*/ 2147483647 h 10000"/>
              <a:gd name="T60" fmla="*/ 2147483647 w 10616"/>
              <a:gd name="T61" fmla="*/ 2147483647 h 10000"/>
              <a:gd name="T62" fmla="*/ 0 w 10616"/>
              <a:gd name="T63" fmla="*/ 2147483647 h 10000"/>
              <a:gd name="T64" fmla="*/ 2147483647 w 10616"/>
              <a:gd name="T65" fmla="*/ 2147483647 h 10000"/>
              <a:gd name="T66" fmla="*/ 2147483647 w 10616"/>
              <a:gd name="T67" fmla="*/ 2147483647 h 10000"/>
              <a:gd name="T68" fmla="*/ 2147483647 w 10616"/>
              <a:gd name="T69" fmla="*/ 2147483647 h 10000"/>
              <a:gd name="T70" fmla="*/ 2147483647 w 10616"/>
              <a:gd name="T71" fmla="*/ 2147483647 h 10000"/>
              <a:gd name="T72" fmla="*/ 2147483647 w 10616"/>
              <a:gd name="T73" fmla="*/ 2147483647 h 10000"/>
              <a:gd name="T74" fmla="*/ 2147483647 w 10616"/>
              <a:gd name="T75" fmla="*/ 2147483647 h 10000"/>
              <a:gd name="T76" fmla="*/ 2147483647 w 10616"/>
              <a:gd name="T77" fmla="*/ 2147483647 h 10000"/>
              <a:gd name="T78" fmla="*/ 2147483647 w 10616"/>
              <a:gd name="T79" fmla="*/ 2147483647 h 10000"/>
              <a:gd name="T80" fmla="*/ 2147483647 w 10616"/>
              <a:gd name="T81" fmla="*/ 2147483647 h 10000"/>
              <a:gd name="T82" fmla="*/ 2147483647 w 10616"/>
              <a:gd name="T83" fmla="*/ 2147483647 h 10000"/>
              <a:gd name="T84" fmla="*/ 2147483647 w 10616"/>
              <a:gd name="T85" fmla="*/ 2147483647 h 100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616"/>
              <a:gd name="T130" fmla="*/ 0 h 10000"/>
              <a:gd name="T131" fmla="*/ 10616 w 10616"/>
              <a:gd name="T132" fmla="*/ 10000 h 1000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616" h="10000">
                <a:moveTo>
                  <a:pt x="6379" y="8696"/>
                </a:moveTo>
                <a:lnTo>
                  <a:pt x="6718" y="9130"/>
                </a:lnTo>
                <a:lnTo>
                  <a:pt x="8582" y="8696"/>
                </a:lnTo>
                <a:lnTo>
                  <a:pt x="9430" y="8261"/>
                </a:lnTo>
                <a:lnTo>
                  <a:pt x="10277" y="7826"/>
                </a:lnTo>
                <a:lnTo>
                  <a:pt x="10616" y="8261"/>
                </a:lnTo>
                <a:cubicBezTo>
                  <a:pt x="10560" y="7826"/>
                  <a:pt x="10503" y="7392"/>
                  <a:pt x="10447" y="6957"/>
                </a:cubicBezTo>
                <a:lnTo>
                  <a:pt x="10447" y="3913"/>
                </a:lnTo>
                <a:cubicBezTo>
                  <a:pt x="10503" y="3768"/>
                  <a:pt x="10560" y="3623"/>
                  <a:pt x="10616" y="3478"/>
                </a:cubicBezTo>
                <a:lnTo>
                  <a:pt x="9938" y="1304"/>
                </a:lnTo>
                <a:lnTo>
                  <a:pt x="9599" y="435"/>
                </a:lnTo>
                <a:lnTo>
                  <a:pt x="9091" y="435"/>
                </a:lnTo>
                <a:cubicBezTo>
                  <a:pt x="9034" y="290"/>
                  <a:pt x="8978" y="145"/>
                  <a:pt x="8921" y="0"/>
                </a:cubicBezTo>
                <a:lnTo>
                  <a:pt x="8243" y="1304"/>
                </a:lnTo>
                <a:lnTo>
                  <a:pt x="7396" y="1304"/>
                </a:lnTo>
                <a:lnTo>
                  <a:pt x="7226" y="1304"/>
                </a:lnTo>
                <a:lnTo>
                  <a:pt x="6548" y="435"/>
                </a:lnTo>
                <a:lnTo>
                  <a:pt x="6040" y="0"/>
                </a:lnTo>
                <a:lnTo>
                  <a:pt x="4684" y="0"/>
                </a:lnTo>
                <a:lnTo>
                  <a:pt x="4345" y="0"/>
                </a:lnTo>
                <a:lnTo>
                  <a:pt x="3836" y="435"/>
                </a:lnTo>
                <a:lnTo>
                  <a:pt x="3497" y="1304"/>
                </a:lnTo>
                <a:lnTo>
                  <a:pt x="2650" y="1739"/>
                </a:lnTo>
                <a:cubicBezTo>
                  <a:pt x="2593" y="1594"/>
                  <a:pt x="2537" y="1449"/>
                  <a:pt x="2480" y="1304"/>
                </a:cubicBezTo>
                <a:lnTo>
                  <a:pt x="2311" y="1304"/>
                </a:lnTo>
                <a:lnTo>
                  <a:pt x="1972" y="2609"/>
                </a:lnTo>
                <a:cubicBezTo>
                  <a:pt x="1746" y="2609"/>
                  <a:pt x="1494" y="2631"/>
                  <a:pt x="1294" y="2609"/>
                </a:cubicBezTo>
                <a:cubicBezTo>
                  <a:pt x="1094" y="2587"/>
                  <a:pt x="883" y="2261"/>
                  <a:pt x="770" y="2478"/>
                </a:cubicBezTo>
                <a:cubicBezTo>
                  <a:pt x="657" y="2695"/>
                  <a:pt x="333" y="2962"/>
                  <a:pt x="205" y="3117"/>
                </a:cubicBezTo>
                <a:cubicBezTo>
                  <a:pt x="77" y="3272"/>
                  <a:pt x="0" y="3266"/>
                  <a:pt x="0" y="3407"/>
                </a:cubicBezTo>
                <a:cubicBezTo>
                  <a:pt x="113" y="3701"/>
                  <a:pt x="482" y="5084"/>
                  <a:pt x="698" y="5748"/>
                </a:cubicBezTo>
                <a:cubicBezTo>
                  <a:pt x="914" y="6412"/>
                  <a:pt x="1138" y="6900"/>
                  <a:pt x="1294" y="7391"/>
                </a:cubicBezTo>
                <a:cubicBezTo>
                  <a:pt x="1450" y="7882"/>
                  <a:pt x="1520" y="8261"/>
                  <a:pt x="1633" y="8696"/>
                </a:cubicBezTo>
                <a:lnTo>
                  <a:pt x="3158" y="9130"/>
                </a:lnTo>
                <a:lnTo>
                  <a:pt x="3328" y="9130"/>
                </a:lnTo>
                <a:lnTo>
                  <a:pt x="4514" y="10000"/>
                </a:lnTo>
                <a:lnTo>
                  <a:pt x="5192" y="9130"/>
                </a:lnTo>
                <a:lnTo>
                  <a:pt x="5870" y="10000"/>
                </a:lnTo>
                <a:lnTo>
                  <a:pt x="6379" y="869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3" name="Freeform 285"/>
          <p:cNvSpPr>
            <a:spLocks/>
          </p:cNvSpPr>
          <p:nvPr/>
        </p:nvSpPr>
        <p:spPr bwMode="auto">
          <a:xfrm>
            <a:off x="5367338" y="3667125"/>
            <a:ext cx="180975" cy="146050"/>
          </a:xfrm>
          <a:custGeom>
            <a:avLst/>
            <a:gdLst>
              <a:gd name="T0" fmla="*/ 2147483647 w 139"/>
              <a:gd name="T1" fmla="*/ 2147483647 h 114"/>
              <a:gd name="T2" fmla="*/ 2147483647 w 139"/>
              <a:gd name="T3" fmla="*/ 2147483647 h 114"/>
              <a:gd name="T4" fmla="*/ 2147483647 w 139"/>
              <a:gd name="T5" fmla="*/ 2147483647 h 114"/>
              <a:gd name="T6" fmla="*/ 2147483647 w 139"/>
              <a:gd name="T7" fmla="*/ 2147483647 h 114"/>
              <a:gd name="T8" fmla="*/ 2147483647 w 139"/>
              <a:gd name="T9" fmla="*/ 2147483647 h 114"/>
              <a:gd name="T10" fmla="*/ 2147483647 w 139"/>
              <a:gd name="T11" fmla="*/ 2147483647 h 114"/>
              <a:gd name="T12" fmla="*/ 2147483647 w 139"/>
              <a:gd name="T13" fmla="*/ 0 h 114"/>
              <a:gd name="T14" fmla="*/ 2147483647 w 139"/>
              <a:gd name="T15" fmla="*/ 2147483647 h 114"/>
              <a:gd name="T16" fmla="*/ 2147483647 w 139"/>
              <a:gd name="T17" fmla="*/ 2147483647 h 114"/>
              <a:gd name="T18" fmla="*/ 2147483647 w 139"/>
              <a:gd name="T19" fmla="*/ 2147483647 h 114"/>
              <a:gd name="T20" fmla="*/ 2147483647 w 139"/>
              <a:gd name="T21" fmla="*/ 2147483647 h 114"/>
              <a:gd name="T22" fmla="*/ 2147483647 w 139"/>
              <a:gd name="T23" fmla="*/ 2147483647 h 114"/>
              <a:gd name="T24" fmla="*/ 2147483647 w 139"/>
              <a:gd name="T25" fmla="*/ 2147483647 h 114"/>
              <a:gd name="T26" fmla="*/ 0 w 139"/>
              <a:gd name="T27" fmla="*/ 2147483647 h 114"/>
              <a:gd name="T28" fmla="*/ 2147483647 w 139"/>
              <a:gd name="T29" fmla="*/ 2147483647 h 114"/>
              <a:gd name="T30" fmla="*/ 2147483647 w 139"/>
              <a:gd name="T31" fmla="*/ 2147483647 h 1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9"/>
              <a:gd name="T49" fmla="*/ 0 h 114"/>
              <a:gd name="T50" fmla="*/ 139 w 139"/>
              <a:gd name="T51" fmla="*/ 114 h 11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9" h="114">
                <a:moveTo>
                  <a:pt x="25" y="114"/>
                </a:moveTo>
                <a:lnTo>
                  <a:pt x="61" y="96"/>
                </a:lnTo>
                <a:lnTo>
                  <a:pt x="73" y="90"/>
                </a:lnTo>
                <a:lnTo>
                  <a:pt x="115" y="66"/>
                </a:lnTo>
                <a:lnTo>
                  <a:pt x="127" y="24"/>
                </a:lnTo>
                <a:lnTo>
                  <a:pt x="139" y="6"/>
                </a:lnTo>
                <a:lnTo>
                  <a:pt x="139" y="0"/>
                </a:lnTo>
                <a:lnTo>
                  <a:pt x="115" y="6"/>
                </a:lnTo>
                <a:lnTo>
                  <a:pt x="49" y="12"/>
                </a:lnTo>
                <a:lnTo>
                  <a:pt x="37" y="6"/>
                </a:lnTo>
                <a:lnTo>
                  <a:pt x="19" y="24"/>
                </a:lnTo>
                <a:lnTo>
                  <a:pt x="25" y="48"/>
                </a:lnTo>
                <a:lnTo>
                  <a:pt x="0" y="102"/>
                </a:lnTo>
                <a:lnTo>
                  <a:pt x="13" y="102"/>
                </a:lnTo>
                <a:lnTo>
                  <a:pt x="25" y="1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4" name="Freeform 286"/>
          <p:cNvSpPr>
            <a:spLocks/>
          </p:cNvSpPr>
          <p:nvPr/>
        </p:nvSpPr>
        <p:spPr bwMode="auto">
          <a:xfrm>
            <a:off x="5343525" y="3783013"/>
            <a:ext cx="127000" cy="115887"/>
          </a:xfrm>
          <a:custGeom>
            <a:avLst/>
            <a:gdLst>
              <a:gd name="T0" fmla="*/ 2147483647 w 97"/>
              <a:gd name="T1" fmla="*/ 2147483647 h 90"/>
              <a:gd name="T2" fmla="*/ 2147483647 w 97"/>
              <a:gd name="T3" fmla="*/ 0 h 90"/>
              <a:gd name="T4" fmla="*/ 2147483647 w 97"/>
              <a:gd name="T5" fmla="*/ 2147483647 h 90"/>
              <a:gd name="T6" fmla="*/ 2147483647 w 97"/>
              <a:gd name="T7" fmla="*/ 2147483647 h 90"/>
              <a:gd name="T8" fmla="*/ 2147483647 w 97"/>
              <a:gd name="T9" fmla="*/ 2147483647 h 90"/>
              <a:gd name="T10" fmla="*/ 2147483647 w 97"/>
              <a:gd name="T11" fmla="*/ 2147483647 h 90"/>
              <a:gd name="T12" fmla="*/ 2147483647 w 97"/>
              <a:gd name="T13" fmla="*/ 2147483647 h 90"/>
              <a:gd name="T14" fmla="*/ 0 w 97"/>
              <a:gd name="T15" fmla="*/ 2147483647 h 90"/>
              <a:gd name="T16" fmla="*/ 2147483647 w 97"/>
              <a:gd name="T17" fmla="*/ 2147483647 h 90"/>
              <a:gd name="T18" fmla="*/ 2147483647 w 97"/>
              <a:gd name="T19" fmla="*/ 2147483647 h 90"/>
              <a:gd name="T20" fmla="*/ 2147483647 w 97"/>
              <a:gd name="T21" fmla="*/ 2147483647 h 90"/>
              <a:gd name="T22" fmla="*/ 2147483647 w 97"/>
              <a:gd name="T23" fmla="*/ 2147483647 h 90"/>
              <a:gd name="T24" fmla="*/ 2147483647 w 97"/>
              <a:gd name="T25" fmla="*/ 2147483647 h 90"/>
              <a:gd name="T26" fmla="*/ 2147483647 w 97"/>
              <a:gd name="T27" fmla="*/ 2147483647 h 90"/>
              <a:gd name="T28" fmla="*/ 2147483647 w 97"/>
              <a:gd name="T29" fmla="*/ 2147483647 h 90"/>
              <a:gd name="T30" fmla="*/ 2147483647 w 97"/>
              <a:gd name="T31" fmla="*/ 2147483647 h 90"/>
              <a:gd name="T32" fmla="*/ 2147483647 w 97"/>
              <a:gd name="T33" fmla="*/ 2147483647 h 90"/>
              <a:gd name="T34" fmla="*/ 2147483647 w 97"/>
              <a:gd name="T35" fmla="*/ 2147483647 h 90"/>
              <a:gd name="T36" fmla="*/ 2147483647 w 97"/>
              <a:gd name="T37" fmla="*/ 2147483647 h 90"/>
              <a:gd name="T38" fmla="*/ 2147483647 w 97"/>
              <a:gd name="T39" fmla="*/ 2147483647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7"/>
              <a:gd name="T61" fmla="*/ 0 h 90"/>
              <a:gd name="T62" fmla="*/ 97 w 97"/>
              <a:gd name="T63" fmla="*/ 90 h 9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5" name="Freeform 287"/>
          <p:cNvSpPr>
            <a:spLocks/>
          </p:cNvSpPr>
          <p:nvPr/>
        </p:nvSpPr>
        <p:spPr bwMode="auto">
          <a:xfrm>
            <a:off x="5343525" y="3783013"/>
            <a:ext cx="127000" cy="115887"/>
          </a:xfrm>
          <a:custGeom>
            <a:avLst/>
            <a:gdLst>
              <a:gd name="T0" fmla="*/ 2147483647 w 97"/>
              <a:gd name="T1" fmla="*/ 2147483647 h 90"/>
              <a:gd name="T2" fmla="*/ 2147483647 w 97"/>
              <a:gd name="T3" fmla="*/ 0 h 90"/>
              <a:gd name="T4" fmla="*/ 2147483647 w 97"/>
              <a:gd name="T5" fmla="*/ 2147483647 h 90"/>
              <a:gd name="T6" fmla="*/ 2147483647 w 97"/>
              <a:gd name="T7" fmla="*/ 2147483647 h 90"/>
              <a:gd name="T8" fmla="*/ 2147483647 w 97"/>
              <a:gd name="T9" fmla="*/ 2147483647 h 90"/>
              <a:gd name="T10" fmla="*/ 2147483647 w 97"/>
              <a:gd name="T11" fmla="*/ 2147483647 h 90"/>
              <a:gd name="T12" fmla="*/ 2147483647 w 97"/>
              <a:gd name="T13" fmla="*/ 2147483647 h 90"/>
              <a:gd name="T14" fmla="*/ 0 w 97"/>
              <a:gd name="T15" fmla="*/ 2147483647 h 90"/>
              <a:gd name="T16" fmla="*/ 2147483647 w 97"/>
              <a:gd name="T17" fmla="*/ 2147483647 h 90"/>
              <a:gd name="T18" fmla="*/ 2147483647 w 97"/>
              <a:gd name="T19" fmla="*/ 2147483647 h 90"/>
              <a:gd name="T20" fmla="*/ 2147483647 w 97"/>
              <a:gd name="T21" fmla="*/ 2147483647 h 90"/>
              <a:gd name="T22" fmla="*/ 2147483647 w 97"/>
              <a:gd name="T23" fmla="*/ 2147483647 h 90"/>
              <a:gd name="T24" fmla="*/ 2147483647 w 97"/>
              <a:gd name="T25" fmla="*/ 2147483647 h 90"/>
              <a:gd name="T26" fmla="*/ 2147483647 w 97"/>
              <a:gd name="T27" fmla="*/ 2147483647 h 90"/>
              <a:gd name="T28" fmla="*/ 2147483647 w 97"/>
              <a:gd name="T29" fmla="*/ 2147483647 h 90"/>
              <a:gd name="T30" fmla="*/ 2147483647 w 97"/>
              <a:gd name="T31" fmla="*/ 2147483647 h 90"/>
              <a:gd name="T32" fmla="*/ 2147483647 w 97"/>
              <a:gd name="T33" fmla="*/ 2147483647 h 90"/>
              <a:gd name="T34" fmla="*/ 2147483647 w 97"/>
              <a:gd name="T35" fmla="*/ 2147483647 h 90"/>
              <a:gd name="T36" fmla="*/ 2147483647 w 97"/>
              <a:gd name="T37" fmla="*/ 2147483647 h 90"/>
              <a:gd name="T38" fmla="*/ 2147483647 w 97"/>
              <a:gd name="T39" fmla="*/ 2147483647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7"/>
              <a:gd name="T61" fmla="*/ 0 h 90"/>
              <a:gd name="T62" fmla="*/ 97 w 97"/>
              <a:gd name="T63" fmla="*/ 90 h 9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6" name="Freeform 288"/>
          <p:cNvSpPr>
            <a:spLocks/>
          </p:cNvSpPr>
          <p:nvPr/>
        </p:nvSpPr>
        <p:spPr bwMode="auto">
          <a:xfrm>
            <a:off x="5783263" y="4002088"/>
            <a:ext cx="119062" cy="77787"/>
          </a:xfrm>
          <a:custGeom>
            <a:avLst/>
            <a:gdLst>
              <a:gd name="T0" fmla="*/ 2147483647 w 90"/>
              <a:gd name="T1" fmla="*/ 2147483647 h 60"/>
              <a:gd name="T2" fmla="*/ 2147483647 w 90"/>
              <a:gd name="T3" fmla="*/ 2147483647 h 60"/>
              <a:gd name="T4" fmla="*/ 2147483647 w 90"/>
              <a:gd name="T5" fmla="*/ 2147483647 h 60"/>
              <a:gd name="T6" fmla="*/ 2147483647 w 90"/>
              <a:gd name="T7" fmla="*/ 2147483647 h 60"/>
              <a:gd name="T8" fmla="*/ 2147483647 w 90"/>
              <a:gd name="T9" fmla="*/ 0 h 60"/>
              <a:gd name="T10" fmla="*/ 2147483647 w 90"/>
              <a:gd name="T11" fmla="*/ 2147483647 h 60"/>
              <a:gd name="T12" fmla="*/ 2147483647 w 90"/>
              <a:gd name="T13" fmla="*/ 2147483647 h 60"/>
              <a:gd name="T14" fmla="*/ 0 w 90"/>
              <a:gd name="T15" fmla="*/ 2147483647 h 60"/>
              <a:gd name="T16" fmla="*/ 2147483647 w 90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"/>
              <a:gd name="T28" fmla="*/ 0 h 60"/>
              <a:gd name="T29" fmla="*/ 90 w 90"/>
              <a:gd name="T30" fmla="*/ 60 h 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" h="60">
                <a:moveTo>
                  <a:pt x="18" y="48"/>
                </a:moveTo>
                <a:lnTo>
                  <a:pt x="66" y="60"/>
                </a:lnTo>
                <a:lnTo>
                  <a:pt x="78" y="30"/>
                </a:lnTo>
                <a:lnTo>
                  <a:pt x="90" y="24"/>
                </a:lnTo>
                <a:lnTo>
                  <a:pt x="84" y="0"/>
                </a:lnTo>
                <a:lnTo>
                  <a:pt x="30" y="18"/>
                </a:lnTo>
                <a:lnTo>
                  <a:pt x="6" y="6"/>
                </a:lnTo>
                <a:lnTo>
                  <a:pt x="0" y="24"/>
                </a:lnTo>
                <a:lnTo>
                  <a:pt x="18" y="4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7" name="Freeform 289"/>
          <p:cNvSpPr>
            <a:spLocks/>
          </p:cNvSpPr>
          <p:nvPr/>
        </p:nvSpPr>
        <p:spPr bwMode="auto">
          <a:xfrm>
            <a:off x="5800725" y="4032250"/>
            <a:ext cx="187325" cy="217488"/>
          </a:xfrm>
          <a:custGeom>
            <a:avLst/>
            <a:gdLst>
              <a:gd name="T0" fmla="*/ 2147483647 w 24"/>
              <a:gd name="T1" fmla="*/ 2147483647 h 28"/>
              <a:gd name="T2" fmla="*/ 2147483647 w 24"/>
              <a:gd name="T3" fmla="*/ 2147483647 h 28"/>
              <a:gd name="T4" fmla="*/ 2147483647 w 24"/>
              <a:gd name="T5" fmla="*/ 2147483647 h 28"/>
              <a:gd name="T6" fmla="*/ 2147483647 w 24"/>
              <a:gd name="T7" fmla="*/ 2147483647 h 28"/>
              <a:gd name="T8" fmla="*/ 0 w 24"/>
              <a:gd name="T9" fmla="*/ 2147483647 h 28"/>
              <a:gd name="T10" fmla="*/ 2147483647 w 24"/>
              <a:gd name="T11" fmla="*/ 2147483647 h 28"/>
              <a:gd name="T12" fmla="*/ 2147483647 w 24"/>
              <a:gd name="T13" fmla="*/ 2147483647 h 28"/>
              <a:gd name="T14" fmla="*/ 2147483647 w 24"/>
              <a:gd name="T15" fmla="*/ 2147483647 h 28"/>
              <a:gd name="T16" fmla="*/ 2147483647 w 24"/>
              <a:gd name="T17" fmla="*/ 2147483647 h 28"/>
              <a:gd name="T18" fmla="*/ 2147483647 w 24"/>
              <a:gd name="T19" fmla="*/ 2147483647 h 28"/>
              <a:gd name="T20" fmla="*/ 2147483647 w 24"/>
              <a:gd name="T21" fmla="*/ 2147483647 h 28"/>
              <a:gd name="T22" fmla="*/ 2147483647 w 24"/>
              <a:gd name="T23" fmla="*/ 2147483647 h 28"/>
              <a:gd name="T24" fmla="*/ 2147483647 w 24"/>
              <a:gd name="T25" fmla="*/ 0 h 28"/>
              <a:gd name="T26" fmla="*/ 2147483647 w 24"/>
              <a:gd name="T27" fmla="*/ 0 h 28"/>
              <a:gd name="T28" fmla="*/ 2147483647 w 24"/>
              <a:gd name="T29" fmla="*/ 2147483647 h 28"/>
              <a:gd name="T30" fmla="*/ 2147483647 w 24"/>
              <a:gd name="T31" fmla="*/ 2147483647 h 2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4"/>
              <a:gd name="T49" fmla="*/ 0 h 28"/>
              <a:gd name="T50" fmla="*/ 24 w 24"/>
              <a:gd name="T51" fmla="*/ 28 h 2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4" h="28">
                <a:moveTo>
                  <a:pt x="9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13"/>
                  <a:pt x="9" y="13"/>
                  <a:pt x="9" y="13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3" y="18"/>
                  <a:pt x="0" y="18"/>
                </a:cubicBezTo>
                <a:cubicBezTo>
                  <a:pt x="1" y="21"/>
                  <a:pt x="1" y="21"/>
                  <a:pt x="1" y="21"/>
                </a:cubicBezTo>
                <a:cubicBezTo>
                  <a:pt x="4" y="28"/>
                  <a:pt x="4" y="28"/>
                  <a:pt x="4" y="28"/>
                </a:cubicBezTo>
                <a:cubicBezTo>
                  <a:pt x="11" y="23"/>
                  <a:pt x="11" y="23"/>
                  <a:pt x="11" y="23"/>
                </a:cubicBezTo>
                <a:cubicBezTo>
                  <a:pt x="17" y="15"/>
                  <a:pt x="17" y="15"/>
                  <a:pt x="17" y="15"/>
                </a:cubicBezTo>
                <a:cubicBezTo>
                  <a:pt x="20" y="11"/>
                  <a:pt x="20" y="11"/>
                  <a:pt x="20" y="11"/>
                </a:cubicBezTo>
                <a:cubicBezTo>
                  <a:pt x="24" y="7"/>
                  <a:pt x="24" y="7"/>
                  <a:pt x="24" y="7"/>
                </a:cubicBezTo>
                <a:cubicBezTo>
                  <a:pt x="16" y="1"/>
                  <a:pt x="16" y="1"/>
                  <a:pt x="16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1"/>
                  <a:pt x="11" y="1"/>
                  <a:pt x="11" y="1"/>
                </a:cubicBezTo>
                <a:lnTo>
                  <a:pt x="9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8" name="Freeform 290"/>
          <p:cNvSpPr>
            <a:spLocks/>
          </p:cNvSpPr>
          <p:nvPr/>
        </p:nvSpPr>
        <p:spPr bwMode="auto">
          <a:xfrm>
            <a:off x="5565775" y="4171950"/>
            <a:ext cx="265113" cy="165100"/>
          </a:xfrm>
          <a:custGeom>
            <a:avLst/>
            <a:gdLst>
              <a:gd name="T0" fmla="*/ 2147483647 w 34"/>
              <a:gd name="T1" fmla="*/ 0 h 21"/>
              <a:gd name="T2" fmla="*/ 2147483647 w 34"/>
              <a:gd name="T3" fmla="*/ 2147483647 h 21"/>
              <a:gd name="T4" fmla="*/ 2147483647 w 34"/>
              <a:gd name="T5" fmla="*/ 2147483647 h 21"/>
              <a:gd name="T6" fmla="*/ 2147483647 w 34"/>
              <a:gd name="T7" fmla="*/ 2147483647 h 21"/>
              <a:gd name="T8" fmla="*/ 0 w 34"/>
              <a:gd name="T9" fmla="*/ 2147483647 h 21"/>
              <a:gd name="T10" fmla="*/ 2147483647 w 34"/>
              <a:gd name="T11" fmla="*/ 2147483647 h 21"/>
              <a:gd name="T12" fmla="*/ 2147483647 w 34"/>
              <a:gd name="T13" fmla="*/ 2147483647 h 21"/>
              <a:gd name="T14" fmla="*/ 2147483647 w 34"/>
              <a:gd name="T15" fmla="*/ 2147483647 h 21"/>
              <a:gd name="T16" fmla="*/ 2147483647 w 34"/>
              <a:gd name="T17" fmla="*/ 2147483647 h 21"/>
              <a:gd name="T18" fmla="*/ 2147483647 w 34"/>
              <a:gd name="T19" fmla="*/ 2147483647 h 21"/>
              <a:gd name="T20" fmla="*/ 2147483647 w 34"/>
              <a:gd name="T21" fmla="*/ 2147483647 h 21"/>
              <a:gd name="T22" fmla="*/ 2147483647 w 34"/>
              <a:gd name="T23" fmla="*/ 2147483647 h 21"/>
              <a:gd name="T24" fmla="*/ 2147483647 w 34"/>
              <a:gd name="T25" fmla="*/ 2147483647 h 21"/>
              <a:gd name="T26" fmla="*/ 2147483647 w 34"/>
              <a:gd name="T27" fmla="*/ 0 h 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21"/>
              <a:gd name="T44" fmla="*/ 34 w 34"/>
              <a:gd name="T45" fmla="*/ 21 h 2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21">
                <a:moveTo>
                  <a:pt x="30" y="0"/>
                </a:moveTo>
                <a:cubicBezTo>
                  <a:pt x="25" y="2"/>
                  <a:pt x="18" y="3"/>
                  <a:pt x="18" y="4"/>
                </a:cubicBezTo>
                <a:cubicBezTo>
                  <a:pt x="16" y="5"/>
                  <a:pt x="14" y="7"/>
                  <a:pt x="14" y="7"/>
                </a:cubicBezTo>
                <a:cubicBezTo>
                  <a:pt x="3" y="7"/>
                  <a:pt x="3" y="7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12"/>
                  <a:pt x="1" y="12"/>
                  <a:pt x="1" y="12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19"/>
                  <a:pt x="12" y="19"/>
                  <a:pt x="12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9" y="15"/>
                  <a:pt x="19" y="15"/>
                  <a:pt x="19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34" y="10"/>
                  <a:pt x="34" y="10"/>
                  <a:pt x="34" y="10"/>
                </a:cubicBezTo>
                <a:cubicBezTo>
                  <a:pt x="31" y="3"/>
                  <a:pt x="31" y="3"/>
                  <a:pt x="31" y="3"/>
                </a:cubicBezTo>
                <a:lnTo>
                  <a:pt x="30" y="0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9" name="Freeform 291"/>
          <p:cNvSpPr>
            <a:spLocks/>
          </p:cNvSpPr>
          <p:nvPr/>
        </p:nvSpPr>
        <p:spPr bwMode="auto">
          <a:xfrm>
            <a:off x="5378450" y="3813175"/>
            <a:ext cx="492125" cy="422275"/>
          </a:xfrm>
          <a:custGeom>
            <a:avLst/>
            <a:gdLst>
              <a:gd name="T0" fmla="*/ 2147483647 w 63"/>
              <a:gd name="T1" fmla="*/ 2147483647 h 54"/>
              <a:gd name="T2" fmla="*/ 2147483647 w 63"/>
              <a:gd name="T3" fmla="*/ 2147483647 h 54"/>
              <a:gd name="T4" fmla="*/ 2147483647 w 63"/>
              <a:gd name="T5" fmla="*/ 2147483647 h 54"/>
              <a:gd name="T6" fmla="*/ 2147483647 w 63"/>
              <a:gd name="T7" fmla="*/ 2147483647 h 54"/>
              <a:gd name="T8" fmla="*/ 2147483647 w 63"/>
              <a:gd name="T9" fmla="*/ 2147483647 h 54"/>
              <a:gd name="T10" fmla="*/ 2147483647 w 63"/>
              <a:gd name="T11" fmla="*/ 2147483647 h 54"/>
              <a:gd name="T12" fmla="*/ 2147483647 w 63"/>
              <a:gd name="T13" fmla="*/ 2147483647 h 54"/>
              <a:gd name="T14" fmla="*/ 2147483647 w 63"/>
              <a:gd name="T15" fmla="*/ 2147483647 h 54"/>
              <a:gd name="T16" fmla="*/ 2147483647 w 63"/>
              <a:gd name="T17" fmla="*/ 2147483647 h 54"/>
              <a:gd name="T18" fmla="*/ 2147483647 w 63"/>
              <a:gd name="T19" fmla="*/ 2147483647 h 54"/>
              <a:gd name="T20" fmla="*/ 2147483647 w 63"/>
              <a:gd name="T21" fmla="*/ 2147483647 h 54"/>
              <a:gd name="T22" fmla="*/ 2147483647 w 63"/>
              <a:gd name="T23" fmla="*/ 2147483647 h 54"/>
              <a:gd name="T24" fmla="*/ 2147483647 w 63"/>
              <a:gd name="T25" fmla="*/ 2147483647 h 54"/>
              <a:gd name="T26" fmla="*/ 2147483647 w 63"/>
              <a:gd name="T27" fmla="*/ 2147483647 h 54"/>
              <a:gd name="T28" fmla="*/ 2147483647 w 63"/>
              <a:gd name="T29" fmla="*/ 0 h 54"/>
              <a:gd name="T30" fmla="*/ 2147483647 w 63"/>
              <a:gd name="T31" fmla="*/ 0 h 54"/>
              <a:gd name="T32" fmla="*/ 2147483647 w 63"/>
              <a:gd name="T33" fmla="*/ 2147483647 h 54"/>
              <a:gd name="T34" fmla="*/ 2147483647 w 63"/>
              <a:gd name="T35" fmla="*/ 2147483647 h 54"/>
              <a:gd name="T36" fmla="*/ 2147483647 w 63"/>
              <a:gd name="T37" fmla="*/ 2147483647 h 54"/>
              <a:gd name="T38" fmla="*/ 2147483647 w 63"/>
              <a:gd name="T39" fmla="*/ 2147483647 h 54"/>
              <a:gd name="T40" fmla="*/ 2147483647 w 63"/>
              <a:gd name="T41" fmla="*/ 2147483647 h 54"/>
              <a:gd name="T42" fmla="*/ 2147483647 w 63"/>
              <a:gd name="T43" fmla="*/ 2147483647 h 54"/>
              <a:gd name="T44" fmla="*/ 0 w 63"/>
              <a:gd name="T45" fmla="*/ 2147483647 h 54"/>
              <a:gd name="T46" fmla="*/ 2147483647 w 63"/>
              <a:gd name="T47" fmla="*/ 2147483647 h 54"/>
              <a:gd name="T48" fmla="*/ 2147483647 w 63"/>
              <a:gd name="T49" fmla="*/ 2147483647 h 54"/>
              <a:gd name="T50" fmla="*/ 2147483647 w 63"/>
              <a:gd name="T51" fmla="*/ 2147483647 h 54"/>
              <a:gd name="T52" fmla="*/ 2147483647 w 63"/>
              <a:gd name="T53" fmla="*/ 2147483647 h 54"/>
              <a:gd name="T54" fmla="*/ 2147483647 w 63"/>
              <a:gd name="T55" fmla="*/ 2147483647 h 54"/>
              <a:gd name="T56" fmla="*/ 2147483647 w 63"/>
              <a:gd name="T57" fmla="*/ 2147483647 h 54"/>
              <a:gd name="T58" fmla="*/ 2147483647 w 63"/>
              <a:gd name="T59" fmla="*/ 2147483647 h 54"/>
              <a:gd name="T60" fmla="*/ 2147483647 w 63"/>
              <a:gd name="T61" fmla="*/ 2147483647 h 54"/>
              <a:gd name="T62" fmla="*/ 2147483647 w 63"/>
              <a:gd name="T63" fmla="*/ 2147483647 h 54"/>
              <a:gd name="T64" fmla="*/ 2147483647 w 63"/>
              <a:gd name="T65" fmla="*/ 2147483647 h 54"/>
              <a:gd name="T66" fmla="*/ 2147483647 w 63"/>
              <a:gd name="T67" fmla="*/ 2147483647 h 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3"/>
              <a:gd name="T103" fmla="*/ 0 h 54"/>
              <a:gd name="T104" fmla="*/ 63 w 63"/>
              <a:gd name="T105" fmla="*/ 54 h 5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3" h="54">
                <a:moveTo>
                  <a:pt x="63" y="34"/>
                </a:moveTo>
                <a:cubicBezTo>
                  <a:pt x="55" y="32"/>
                  <a:pt x="55" y="32"/>
                  <a:pt x="55" y="32"/>
                </a:cubicBezTo>
                <a:cubicBezTo>
                  <a:pt x="52" y="28"/>
                  <a:pt x="52" y="28"/>
                  <a:pt x="52" y="28"/>
                </a:cubicBezTo>
                <a:cubicBezTo>
                  <a:pt x="53" y="25"/>
                  <a:pt x="53" y="25"/>
                  <a:pt x="53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48" y="23"/>
                  <a:pt x="48" y="23"/>
                  <a:pt x="48" y="23"/>
                </a:cubicBezTo>
                <a:cubicBezTo>
                  <a:pt x="46" y="17"/>
                  <a:pt x="46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6" y="10"/>
                  <a:pt x="36" y="10"/>
                  <a:pt x="36" y="10"/>
                </a:cubicBezTo>
                <a:cubicBezTo>
                  <a:pt x="28" y="9"/>
                  <a:pt x="28" y="9"/>
                  <a:pt x="28" y="9"/>
                </a:cubicBezTo>
                <a:cubicBezTo>
                  <a:pt x="25" y="6"/>
                  <a:pt x="25" y="6"/>
                  <a:pt x="25" y="6"/>
                </a:cubicBezTo>
                <a:cubicBezTo>
                  <a:pt x="15" y="1"/>
                  <a:pt x="15" y="1"/>
                  <a:pt x="15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6" y="2"/>
                  <a:pt x="6" y="2"/>
                  <a:pt x="6" y="2"/>
                </a:cubicBezTo>
                <a:cubicBezTo>
                  <a:pt x="8" y="7"/>
                  <a:pt x="8" y="7"/>
                  <a:pt x="8" y="7"/>
                </a:cubicBezTo>
                <a:cubicBezTo>
                  <a:pt x="7" y="9"/>
                  <a:pt x="7" y="9"/>
                  <a:pt x="7" y="9"/>
                </a:cubicBezTo>
                <a:cubicBezTo>
                  <a:pt x="4" y="9"/>
                  <a:pt x="4" y="9"/>
                  <a:pt x="4" y="9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5"/>
                  <a:pt x="2" y="15"/>
                  <a:pt x="2" y="15"/>
                </a:cubicBezTo>
                <a:cubicBezTo>
                  <a:pt x="9" y="29"/>
                  <a:pt x="9" y="29"/>
                  <a:pt x="9" y="29"/>
                </a:cubicBezTo>
                <a:cubicBezTo>
                  <a:pt x="13" y="33"/>
                  <a:pt x="13" y="33"/>
                  <a:pt x="13" y="33"/>
                </a:cubicBezTo>
                <a:cubicBezTo>
                  <a:pt x="15" y="39"/>
                  <a:pt x="15" y="39"/>
                  <a:pt x="15" y="39"/>
                </a:cubicBezTo>
                <a:cubicBezTo>
                  <a:pt x="17" y="46"/>
                  <a:pt x="17" y="46"/>
                  <a:pt x="17" y="46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4"/>
                  <a:pt x="24" y="54"/>
                  <a:pt x="24" y="54"/>
                </a:cubicBezTo>
                <a:cubicBezTo>
                  <a:pt x="27" y="53"/>
                  <a:pt x="27" y="53"/>
                  <a:pt x="27" y="53"/>
                </a:cubicBezTo>
                <a:cubicBezTo>
                  <a:pt x="38" y="53"/>
                  <a:pt x="38" y="53"/>
                  <a:pt x="38" y="53"/>
                </a:cubicBezTo>
                <a:cubicBezTo>
                  <a:pt x="38" y="53"/>
                  <a:pt x="40" y="51"/>
                  <a:pt x="42" y="50"/>
                </a:cubicBezTo>
                <a:cubicBezTo>
                  <a:pt x="42" y="49"/>
                  <a:pt x="49" y="48"/>
                  <a:pt x="54" y="46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0" name="Freeform 292"/>
          <p:cNvSpPr>
            <a:spLocks/>
          </p:cNvSpPr>
          <p:nvPr/>
        </p:nvSpPr>
        <p:spPr bwMode="auto">
          <a:xfrm>
            <a:off x="5800725" y="4079875"/>
            <a:ext cx="77788" cy="92075"/>
          </a:xfrm>
          <a:custGeom>
            <a:avLst/>
            <a:gdLst>
              <a:gd name="T0" fmla="*/ 0 w 10"/>
              <a:gd name="T1" fmla="*/ 2147483647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2147483647 w 10"/>
              <a:gd name="T7" fmla="*/ 0 h 12"/>
              <a:gd name="T8" fmla="*/ 2147483647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12"/>
              <a:gd name="T17" fmla="*/ 10 w 10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12">
                <a:moveTo>
                  <a:pt x="0" y="12"/>
                </a:moveTo>
                <a:cubicBezTo>
                  <a:pt x="3" y="12"/>
                  <a:pt x="4" y="11"/>
                  <a:pt x="4" y="11"/>
                </a:cubicBezTo>
                <a:cubicBezTo>
                  <a:pt x="9" y="7"/>
                  <a:pt x="9" y="7"/>
                  <a:pt x="9" y="7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1" name="Freeform 293"/>
          <p:cNvSpPr>
            <a:spLocks/>
          </p:cNvSpPr>
          <p:nvPr/>
        </p:nvSpPr>
        <p:spPr bwMode="auto">
          <a:xfrm>
            <a:off x="5462588" y="3657600"/>
            <a:ext cx="249237" cy="250825"/>
          </a:xfrm>
          <a:custGeom>
            <a:avLst/>
            <a:gdLst>
              <a:gd name="T0" fmla="*/ 2147483647 w 192"/>
              <a:gd name="T1" fmla="*/ 2147483647 h 192"/>
              <a:gd name="T2" fmla="*/ 2147483647 w 192"/>
              <a:gd name="T3" fmla="*/ 2147483647 h 192"/>
              <a:gd name="T4" fmla="*/ 2147483647 w 192"/>
              <a:gd name="T5" fmla="*/ 2147483647 h 192"/>
              <a:gd name="T6" fmla="*/ 2147483647 w 192"/>
              <a:gd name="T7" fmla="*/ 2147483647 h 192"/>
              <a:gd name="T8" fmla="*/ 2147483647 w 192"/>
              <a:gd name="T9" fmla="*/ 2147483647 h 192"/>
              <a:gd name="T10" fmla="*/ 2147483647 w 192"/>
              <a:gd name="T11" fmla="*/ 0 h 192"/>
              <a:gd name="T12" fmla="*/ 2147483647 w 192"/>
              <a:gd name="T13" fmla="*/ 2147483647 h 192"/>
              <a:gd name="T14" fmla="*/ 2147483647 w 192"/>
              <a:gd name="T15" fmla="*/ 2147483647 h 192"/>
              <a:gd name="T16" fmla="*/ 2147483647 w 192"/>
              <a:gd name="T17" fmla="*/ 2147483647 h 192"/>
              <a:gd name="T18" fmla="*/ 2147483647 w 192"/>
              <a:gd name="T19" fmla="*/ 2147483647 h 192"/>
              <a:gd name="T20" fmla="*/ 2147483647 w 192"/>
              <a:gd name="T21" fmla="*/ 2147483647 h 192"/>
              <a:gd name="T22" fmla="*/ 0 w 192"/>
              <a:gd name="T23" fmla="*/ 2147483647 h 192"/>
              <a:gd name="T24" fmla="*/ 0 w 192"/>
              <a:gd name="T25" fmla="*/ 2147483647 h 192"/>
              <a:gd name="T26" fmla="*/ 2147483647 w 192"/>
              <a:gd name="T27" fmla="*/ 2147483647 h 192"/>
              <a:gd name="T28" fmla="*/ 2147483647 w 192"/>
              <a:gd name="T29" fmla="*/ 2147483647 h 192"/>
              <a:gd name="T30" fmla="*/ 2147483647 w 192"/>
              <a:gd name="T31" fmla="*/ 2147483647 h 192"/>
              <a:gd name="T32" fmla="*/ 2147483647 w 192"/>
              <a:gd name="T33" fmla="*/ 2147483647 h 192"/>
              <a:gd name="T34" fmla="*/ 2147483647 w 192"/>
              <a:gd name="T35" fmla="*/ 2147483647 h 192"/>
              <a:gd name="T36" fmla="*/ 2147483647 w 192"/>
              <a:gd name="T37" fmla="*/ 2147483647 h 192"/>
              <a:gd name="T38" fmla="*/ 2147483647 w 192"/>
              <a:gd name="T39" fmla="*/ 2147483647 h 192"/>
              <a:gd name="T40" fmla="*/ 2147483647 w 192"/>
              <a:gd name="T41" fmla="*/ 2147483647 h 192"/>
              <a:gd name="T42" fmla="*/ 2147483647 w 192"/>
              <a:gd name="T43" fmla="*/ 2147483647 h 192"/>
              <a:gd name="T44" fmla="*/ 2147483647 w 192"/>
              <a:gd name="T45" fmla="*/ 2147483647 h 1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2"/>
              <a:gd name="T70" fmla="*/ 0 h 192"/>
              <a:gd name="T71" fmla="*/ 192 w 192"/>
              <a:gd name="T72" fmla="*/ 192 h 19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2" h="192">
                <a:moveTo>
                  <a:pt x="168" y="120"/>
                </a:moveTo>
                <a:lnTo>
                  <a:pt x="132" y="90"/>
                </a:lnTo>
                <a:lnTo>
                  <a:pt x="132" y="66"/>
                </a:lnTo>
                <a:lnTo>
                  <a:pt x="138" y="42"/>
                </a:lnTo>
                <a:lnTo>
                  <a:pt x="114" y="6"/>
                </a:lnTo>
                <a:lnTo>
                  <a:pt x="102" y="0"/>
                </a:lnTo>
                <a:lnTo>
                  <a:pt x="72" y="6"/>
                </a:lnTo>
                <a:lnTo>
                  <a:pt x="66" y="6"/>
                </a:lnTo>
                <a:lnTo>
                  <a:pt x="66" y="12"/>
                </a:lnTo>
                <a:lnTo>
                  <a:pt x="54" y="30"/>
                </a:lnTo>
                <a:lnTo>
                  <a:pt x="42" y="72"/>
                </a:lnTo>
                <a:lnTo>
                  <a:pt x="0" y="96"/>
                </a:lnTo>
                <a:lnTo>
                  <a:pt x="0" y="120"/>
                </a:lnTo>
                <a:lnTo>
                  <a:pt x="24" y="126"/>
                </a:lnTo>
                <a:lnTo>
                  <a:pt x="84" y="156"/>
                </a:lnTo>
                <a:lnTo>
                  <a:pt x="102" y="174"/>
                </a:lnTo>
                <a:lnTo>
                  <a:pt x="150" y="180"/>
                </a:lnTo>
                <a:lnTo>
                  <a:pt x="168" y="192"/>
                </a:lnTo>
                <a:lnTo>
                  <a:pt x="186" y="192"/>
                </a:lnTo>
                <a:lnTo>
                  <a:pt x="180" y="180"/>
                </a:lnTo>
                <a:lnTo>
                  <a:pt x="192" y="174"/>
                </a:lnTo>
                <a:lnTo>
                  <a:pt x="180" y="150"/>
                </a:lnTo>
                <a:lnTo>
                  <a:pt x="168" y="12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2" name="Freeform 294"/>
          <p:cNvSpPr>
            <a:spLocks/>
          </p:cNvSpPr>
          <p:nvPr/>
        </p:nvSpPr>
        <p:spPr bwMode="auto">
          <a:xfrm>
            <a:off x="5605463" y="3589338"/>
            <a:ext cx="469900" cy="427037"/>
          </a:xfrm>
          <a:custGeom>
            <a:avLst/>
            <a:gdLst>
              <a:gd name="T0" fmla="*/ 2147483647 w 60"/>
              <a:gd name="T1" fmla="*/ 2147483647 h 55"/>
              <a:gd name="T2" fmla="*/ 2147483647 w 60"/>
              <a:gd name="T3" fmla="*/ 2147483647 h 55"/>
              <a:gd name="T4" fmla="*/ 2147483647 w 60"/>
              <a:gd name="T5" fmla="*/ 2147483647 h 55"/>
              <a:gd name="T6" fmla="*/ 2147483647 w 60"/>
              <a:gd name="T7" fmla="*/ 2147483647 h 55"/>
              <a:gd name="T8" fmla="*/ 2147483647 w 60"/>
              <a:gd name="T9" fmla="*/ 2147483647 h 55"/>
              <a:gd name="T10" fmla="*/ 2147483647 w 60"/>
              <a:gd name="T11" fmla="*/ 2147483647 h 55"/>
              <a:gd name="T12" fmla="*/ 2147483647 w 60"/>
              <a:gd name="T13" fmla="*/ 2147483647 h 55"/>
              <a:gd name="T14" fmla="*/ 2147483647 w 60"/>
              <a:gd name="T15" fmla="*/ 2147483647 h 55"/>
              <a:gd name="T16" fmla="*/ 2147483647 w 60"/>
              <a:gd name="T17" fmla="*/ 2147483647 h 55"/>
              <a:gd name="T18" fmla="*/ 2147483647 w 60"/>
              <a:gd name="T19" fmla="*/ 2147483647 h 55"/>
              <a:gd name="T20" fmla="*/ 2147483647 w 60"/>
              <a:gd name="T21" fmla="*/ 2147483647 h 55"/>
              <a:gd name="T22" fmla="*/ 2147483647 w 60"/>
              <a:gd name="T23" fmla="*/ 2147483647 h 55"/>
              <a:gd name="T24" fmla="*/ 2147483647 w 60"/>
              <a:gd name="T25" fmla="*/ 2147483647 h 55"/>
              <a:gd name="T26" fmla="*/ 2147483647 w 60"/>
              <a:gd name="T27" fmla="*/ 2147483647 h 55"/>
              <a:gd name="T28" fmla="*/ 2147483647 w 60"/>
              <a:gd name="T29" fmla="*/ 2147483647 h 55"/>
              <a:gd name="T30" fmla="*/ 2147483647 w 60"/>
              <a:gd name="T31" fmla="*/ 2147483647 h 55"/>
              <a:gd name="T32" fmla="*/ 2147483647 w 60"/>
              <a:gd name="T33" fmla="*/ 2147483647 h 55"/>
              <a:gd name="T34" fmla="*/ 2147483647 w 60"/>
              <a:gd name="T35" fmla="*/ 2147483647 h 55"/>
              <a:gd name="T36" fmla="*/ 2147483647 w 60"/>
              <a:gd name="T37" fmla="*/ 2147483647 h 55"/>
              <a:gd name="T38" fmla="*/ 2147483647 w 60"/>
              <a:gd name="T39" fmla="*/ 2147483647 h 55"/>
              <a:gd name="T40" fmla="*/ 2147483647 w 60"/>
              <a:gd name="T41" fmla="*/ 0 h 55"/>
              <a:gd name="T42" fmla="*/ 2147483647 w 60"/>
              <a:gd name="T43" fmla="*/ 2147483647 h 55"/>
              <a:gd name="T44" fmla="*/ 2147483647 w 60"/>
              <a:gd name="T45" fmla="*/ 2147483647 h 55"/>
              <a:gd name="T46" fmla="*/ 0 w 60"/>
              <a:gd name="T47" fmla="*/ 0 h 55"/>
              <a:gd name="T48" fmla="*/ 0 w 60"/>
              <a:gd name="T49" fmla="*/ 0 h 55"/>
              <a:gd name="T50" fmla="*/ 0 w 60"/>
              <a:gd name="T51" fmla="*/ 2147483647 h 55"/>
              <a:gd name="T52" fmla="*/ 2147483647 w 60"/>
              <a:gd name="T53" fmla="*/ 2147483647 h 55"/>
              <a:gd name="T54" fmla="*/ 2147483647 w 60"/>
              <a:gd name="T55" fmla="*/ 2147483647 h 55"/>
              <a:gd name="T56" fmla="*/ 2147483647 w 60"/>
              <a:gd name="T57" fmla="*/ 2147483647 h 55"/>
              <a:gd name="T58" fmla="*/ 2147483647 w 60"/>
              <a:gd name="T59" fmla="*/ 2147483647 h 55"/>
              <a:gd name="T60" fmla="*/ 2147483647 w 60"/>
              <a:gd name="T61" fmla="*/ 2147483647 h 55"/>
              <a:gd name="T62" fmla="*/ 2147483647 w 60"/>
              <a:gd name="T63" fmla="*/ 2147483647 h 55"/>
              <a:gd name="T64" fmla="*/ 2147483647 w 60"/>
              <a:gd name="T65" fmla="*/ 2147483647 h 55"/>
              <a:gd name="T66" fmla="*/ 2147483647 w 60"/>
              <a:gd name="T67" fmla="*/ 2147483647 h 55"/>
              <a:gd name="T68" fmla="*/ 2147483647 w 60"/>
              <a:gd name="T69" fmla="*/ 2147483647 h 55"/>
              <a:gd name="T70" fmla="*/ 2147483647 w 60"/>
              <a:gd name="T71" fmla="*/ 2147483647 h 55"/>
              <a:gd name="T72" fmla="*/ 2147483647 w 60"/>
              <a:gd name="T73" fmla="*/ 2147483647 h 55"/>
              <a:gd name="T74" fmla="*/ 2147483647 w 60"/>
              <a:gd name="T75" fmla="*/ 2147483647 h 55"/>
              <a:gd name="T76" fmla="*/ 2147483647 w 60"/>
              <a:gd name="T77" fmla="*/ 2147483647 h 55"/>
              <a:gd name="T78" fmla="*/ 2147483647 w 60"/>
              <a:gd name="T79" fmla="*/ 2147483647 h 55"/>
              <a:gd name="T80" fmla="*/ 2147483647 w 60"/>
              <a:gd name="T81" fmla="*/ 2147483647 h 55"/>
              <a:gd name="T82" fmla="*/ 2147483647 w 60"/>
              <a:gd name="T83" fmla="*/ 2147483647 h 55"/>
              <a:gd name="T84" fmla="*/ 2147483647 w 60"/>
              <a:gd name="T85" fmla="*/ 2147483647 h 55"/>
              <a:gd name="T86" fmla="*/ 2147483647 w 60"/>
              <a:gd name="T87" fmla="*/ 2147483647 h 55"/>
              <a:gd name="T88" fmla="*/ 2147483647 w 60"/>
              <a:gd name="T89" fmla="*/ 2147483647 h 55"/>
              <a:gd name="T90" fmla="*/ 2147483647 w 60"/>
              <a:gd name="T91" fmla="*/ 2147483647 h 55"/>
              <a:gd name="T92" fmla="*/ 2147483647 w 60"/>
              <a:gd name="T93" fmla="*/ 2147483647 h 55"/>
              <a:gd name="T94" fmla="*/ 2147483647 w 60"/>
              <a:gd name="T95" fmla="*/ 2147483647 h 55"/>
              <a:gd name="T96" fmla="*/ 2147483647 w 60"/>
              <a:gd name="T97" fmla="*/ 2147483647 h 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0"/>
              <a:gd name="T148" fmla="*/ 0 h 55"/>
              <a:gd name="T149" fmla="*/ 60 w 60"/>
              <a:gd name="T150" fmla="*/ 55 h 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0" h="55">
                <a:moveTo>
                  <a:pt x="53" y="38"/>
                </a:moveTo>
                <a:cubicBezTo>
                  <a:pt x="53" y="38"/>
                  <a:pt x="53" y="38"/>
                  <a:pt x="53" y="38"/>
                </a:cubicBezTo>
                <a:cubicBezTo>
                  <a:pt x="55" y="32"/>
                  <a:pt x="55" y="32"/>
                  <a:pt x="55" y="32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5"/>
                  <a:pt x="51" y="25"/>
                  <a:pt x="51" y="25"/>
                </a:cubicBezTo>
                <a:cubicBezTo>
                  <a:pt x="52" y="21"/>
                  <a:pt x="52" y="21"/>
                  <a:pt x="52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5" y="8"/>
                  <a:pt x="45" y="8"/>
                  <a:pt x="45" y="8"/>
                </a:cubicBezTo>
                <a:cubicBezTo>
                  <a:pt x="40" y="5"/>
                  <a:pt x="40" y="5"/>
                  <a:pt x="40" y="5"/>
                </a:cubicBezTo>
                <a:cubicBezTo>
                  <a:pt x="36" y="6"/>
                  <a:pt x="36" y="6"/>
                  <a:pt x="36" y="6"/>
                </a:cubicBezTo>
                <a:cubicBezTo>
                  <a:pt x="31" y="8"/>
                  <a:pt x="31" y="8"/>
                  <a:pt x="31" y="8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9"/>
                  <a:pt x="19" y="9"/>
                  <a:pt x="19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6"/>
                  <a:pt x="15" y="6"/>
                  <a:pt x="15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2"/>
                  <a:pt x="12" y="2"/>
                  <a:pt x="12" y="2"/>
                </a:cubicBezTo>
                <a:cubicBezTo>
                  <a:pt x="10" y="0"/>
                  <a:pt x="10" y="0"/>
                  <a:pt x="10" y="0"/>
                </a:cubicBezTo>
                <a:cubicBezTo>
                  <a:pt x="6" y="3"/>
                  <a:pt x="6" y="3"/>
                  <a:pt x="6" y="3"/>
                </a:cubicBezTo>
                <a:cubicBezTo>
                  <a:pt x="3" y="2"/>
                  <a:pt x="3" y="2"/>
                  <a:pt x="3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6"/>
                  <a:pt x="0" y="7"/>
                </a:cubicBezTo>
                <a:cubicBezTo>
                  <a:pt x="0" y="7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5" y="16"/>
                  <a:pt x="5" y="16"/>
                  <a:pt x="5" y="16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10" y="29"/>
                  <a:pt x="10" y="29"/>
                  <a:pt x="10" y="29"/>
                </a:cubicBezTo>
                <a:cubicBezTo>
                  <a:pt x="12" y="34"/>
                  <a:pt x="12" y="34"/>
                  <a:pt x="12" y="34"/>
                </a:cubicBezTo>
                <a:cubicBezTo>
                  <a:pt x="14" y="38"/>
                  <a:pt x="14" y="38"/>
                  <a:pt x="14" y="38"/>
                </a:cubicBezTo>
                <a:cubicBezTo>
                  <a:pt x="15" y="36"/>
                  <a:pt x="15" y="36"/>
                  <a:pt x="15" y="36"/>
                </a:cubicBezTo>
                <a:cubicBezTo>
                  <a:pt x="19" y="39"/>
                  <a:pt x="19" y="39"/>
                  <a:pt x="19" y="39"/>
                </a:cubicBezTo>
                <a:cubicBezTo>
                  <a:pt x="23" y="44"/>
                  <a:pt x="23" y="44"/>
                  <a:pt x="23" y="44"/>
                </a:cubicBezTo>
                <a:cubicBezTo>
                  <a:pt x="28" y="48"/>
                  <a:pt x="28" y="48"/>
                  <a:pt x="28" y="48"/>
                </a:cubicBezTo>
                <a:cubicBezTo>
                  <a:pt x="34" y="49"/>
                  <a:pt x="34" y="49"/>
                  <a:pt x="34" y="49"/>
                </a:cubicBezTo>
                <a:cubicBezTo>
                  <a:pt x="39" y="48"/>
                  <a:pt x="39" y="48"/>
                  <a:pt x="39" y="48"/>
                </a:cubicBezTo>
                <a:cubicBezTo>
                  <a:pt x="42" y="52"/>
                  <a:pt x="42" y="52"/>
                  <a:pt x="42" y="52"/>
                </a:cubicBezTo>
                <a:cubicBezTo>
                  <a:pt x="53" y="55"/>
                  <a:pt x="53" y="55"/>
                  <a:pt x="53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1"/>
                  <a:pt x="55" y="51"/>
                  <a:pt x="55" y="51"/>
                </a:cubicBezTo>
                <a:cubicBezTo>
                  <a:pt x="60" y="49"/>
                  <a:pt x="60" y="49"/>
                  <a:pt x="60" y="49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4"/>
                  <a:pt x="58" y="44"/>
                  <a:pt x="58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8"/>
                  <a:pt x="53" y="38"/>
                  <a:pt x="53" y="38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3" name="Freeform 299"/>
          <p:cNvSpPr>
            <a:spLocks/>
          </p:cNvSpPr>
          <p:nvPr/>
        </p:nvSpPr>
        <p:spPr bwMode="auto">
          <a:xfrm>
            <a:off x="5013325" y="2963863"/>
            <a:ext cx="158750" cy="107950"/>
          </a:xfrm>
          <a:custGeom>
            <a:avLst/>
            <a:gdLst>
              <a:gd name="T0" fmla="*/ 2147483647 w 20"/>
              <a:gd name="T1" fmla="*/ 2147483647 h 14"/>
              <a:gd name="T2" fmla="*/ 2147483647 w 20"/>
              <a:gd name="T3" fmla="*/ 2147483647 h 14"/>
              <a:gd name="T4" fmla="*/ 2147483647 w 20"/>
              <a:gd name="T5" fmla="*/ 0 h 14"/>
              <a:gd name="T6" fmla="*/ 2147483647 w 20"/>
              <a:gd name="T7" fmla="*/ 2147483647 h 14"/>
              <a:gd name="T8" fmla="*/ 2147483647 w 20"/>
              <a:gd name="T9" fmla="*/ 0 h 14"/>
              <a:gd name="T10" fmla="*/ 2147483647 w 20"/>
              <a:gd name="T11" fmla="*/ 0 h 14"/>
              <a:gd name="T12" fmla="*/ 2147483647 w 20"/>
              <a:gd name="T13" fmla="*/ 2147483647 h 14"/>
              <a:gd name="T14" fmla="*/ 2147483647 w 20"/>
              <a:gd name="T15" fmla="*/ 2147483647 h 14"/>
              <a:gd name="T16" fmla="*/ 0 w 20"/>
              <a:gd name="T17" fmla="*/ 2147483647 h 14"/>
              <a:gd name="T18" fmla="*/ 2147483647 w 20"/>
              <a:gd name="T19" fmla="*/ 2147483647 h 14"/>
              <a:gd name="T20" fmla="*/ 2147483647 w 20"/>
              <a:gd name="T21" fmla="*/ 2147483647 h 14"/>
              <a:gd name="T22" fmla="*/ 2147483647 w 20"/>
              <a:gd name="T23" fmla="*/ 2147483647 h 14"/>
              <a:gd name="T24" fmla="*/ 2147483647 w 20"/>
              <a:gd name="T25" fmla="*/ 2147483647 h 14"/>
              <a:gd name="T26" fmla="*/ 2147483647 w 20"/>
              <a:gd name="T27" fmla="*/ 2147483647 h 14"/>
              <a:gd name="T28" fmla="*/ 2147483647 w 20"/>
              <a:gd name="T29" fmla="*/ 2147483647 h 14"/>
              <a:gd name="T30" fmla="*/ 2147483647 w 20"/>
              <a:gd name="T31" fmla="*/ 2147483647 h 14"/>
              <a:gd name="T32" fmla="*/ 2147483647 w 20"/>
              <a:gd name="T33" fmla="*/ 2147483647 h 14"/>
              <a:gd name="T34" fmla="*/ 2147483647 w 20"/>
              <a:gd name="T35" fmla="*/ 2147483647 h 14"/>
              <a:gd name="T36" fmla="*/ 2147483647 w 20"/>
              <a:gd name="T37" fmla="*/ 2147483647 h 14"/>
              <a:gd name="T38" fmla="*/ 2147483647 w 20"/>
              <a:gd name="T39" fmla="*/ 2147483647 h 14"/>
              <a:gd name="T40" fmla="*/ 2147483647 w 20"/>
              <a:gd name="T41" fmla="*/ 2147483647 h 14"/>
              <a:gd name="T42" fmla="*/ 2147483647 w 20"/>
              <a:gd name="T43" fmla="*/ 2147483647 h 14"/>
              <a:gd name="T44" fmla="*/ 2147483647 w 20"/>
              <a:gd name="T45" fmla="*/ 2147483647 h 1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0"/>
              <a:gd name="T70" fmla="*/ 0 h 14"/>
              <a:gd name="T71" fmla="*/ 20 w 20"/>
              <a:gd name="T72" fmla="*/ 14 h 1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0" h="14">
                <a:moveTo>
                  <a:pt x="19" y="4"/>
                </a:moveTo>
                <a:cubicBezTo>
                  <a:pt x="17" y="2"/>
                  <a:pt x="17" y="2"/>
                  <a:pt x="17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0"/>
                  <a:pt x="5" y="0"/>
                  <a:pt x="5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3"/>
                  <a:pt x="1" y="5"/>
                  <a:pt x="1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4" y="7"/>
                  <a:pt x="4" y="7"/>
                  <a:pt x="4" y="7"/>
                </a:cubicBezTo>
                <a:cubicBezTo>
                  <a:pt x="6" y="8"/>
                  <a:pt x="6" y="8"/>
                  <a:pt x="6" y="8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9" y="14"/>
                  <a:pt x="9" y="14"/>
                  <a:pt x="9" y="14"/>
                </a:cubicBezTo>
                <a:cubicBezTo>
                  <a:pt x="11" y="13"/>
                  <a:pt x="11" y="13"/>
                  <a:pt x="11" y="13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5" y="12"/>
                  <a:pt x="16" y="12"/>
                </a:cubicBezTo>
                <a:cubicBezTo>
                  <a:pt x="17" y="12"/>
                  <a:pt x="16" y="9"/>
                  <a:pt x="16" y="9"/>
                </a:cubicBezTo>
                <a:cubicBezTo>
                  <a:pt x="18" y="7"/>
                  <a:pt x="18" y="7"/>
                  <a:pt x="18" y="7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4"/>
                  <a:pt x="19" y="4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4" name="Freeform 300"/>
          <p:cNvSpPr>
            <a:spLocks/>
          </p:cNvSpPr>
          <p:nvPr/>
        </p:nvSpPr>
        <p:spPr bwMode="auto">
          <a:xfrm>
            <a:off x="5083175" y="2814638"/>
            <a:ext cx="119063" cy="101600"/>
          </a:xfrm>
          <a:custGeom>
            <a:avLst/>
            <a:gdLst>
              <a:gd name="T0" fmla="*/ 2147483647 w 90"/>
              <a:gd name="T1" fmla="*/ 2147483647 h 78"/>
              <a:gd name="T2" fmla="*/ 2147483647 w 90"/>
              <a:gd name="T3" fmla="*/ 2147483647 h 78"/>
              <a:gd name="T4" fmla="*/ 2147483647 w 90"/>
              <a:gd name="T5" fmla="*/ 2147483647 h 78"/>
              <a:gd name="T6" fmla="*/ 2147483647 w 90"/>
              <a:gd name="T7" fmla="*/ 2147483647 h 78"/>
              <a:gd name="T8" fmla="*/ 2147483647 w 90"/>
              <a:gd name="T9" fmla="*/ 2147483647 h 78"/>
              <a:gd name="T10" fmla="*/ 2147483647 w 90"/>
              <a:gd name="T11" fmla="*/ 0 h 78"/>
              <a:gd name="T12" fmla="*/ 2147483647 w 90"/>
              <a:gd name="T13" fmla="*/ 0 h 78"/>
              <a:gd name="T14" fmla="*/ 2147483647 w 90"/>
              <a:gd name="T15" fmla="*/ 0 h 78"/>
              <a:gd name="T16" fmla="*/ 0 w 90"/>
              <a:gd name="T17" fmla="*/ 2147483647 h 78"/>
              <a:gd name="T18" fmla="*/ 0 w 90"/>
              <a:gd name="T19" fmla="*/ 2147483647 h 78"/>
              <a:gd name="T20" fmla="*/ 2147483647 w 90"/>
              <a:gd name="T21" fmla="*/ 2147483647 h 78"/>
              <a:gd name="T22" fmla="*/ 2147483647 w 90"/>
              <a:gd name="T23" fmla="*/ 2147483647 h 78"/>
              <a:gd name="T24" fmla="*/ 2147483647 w 90"/>
              <a:gd name="T25" fmla="*/ 2147483647 h 78"/>
              <a:gd name="T26" fmla="*/ 2147483647 w 90"/>
              <a:gd name="T27" fmla="*/ 2147483647 h 78"/>
              <a:gd name="T28" fmla="*/ 2147483647 w 90"/>
              <a:gd name="T29" fmla="*/ 2147483647 h 78"/>
              <a:gd name="T30" fmla="*/ 2147483647 w 90"/>
              <a:gd name="T31" fmla="*/ 2147483647 h 7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"/>
              <a:gd name="T49" fmla="*/ 0 h 78"/>
              <a:gd name="T50" fmla="*/ 90 w 90"/>
              <a:gd name="T51" fmla="*/ 78 h 7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" h="78">
                <a:moveTo>
                  <a:pt x="54" y="66"/>
                </a:moveTo>
                <a:lnTo>
                  <a:pt x="78" y="78"/>
                </a:lnTo>
                <a:lnTo>
                  <a:pt x="84" y="42"/>
                </a:lnTo>
                <a:lnTo>
                  <a:pt x="84" y="30"/>
                </a:lnTo>
                <a:lnTo>
                  <a:pt x="90" y="6"/>
                </a:lnTo>
                <a:lnTo>
                  <a:pt x="84" y="0"/>
                </a:lnTo>
                <a:lnTo>
                  <a:pt x="72" y="0"/>
                </a:lnTo>
                <a:lnTo>
                  <a:pt x="36" y="0"/>
                </a:lnTo>
                <a:lnTo>
                  <a:pt x="0" y="18"/>
                </a:lnTo>
                <a:lnTo>
                  <a:pt x="0" y="30"/>
                </a:lnTo>
                <a:lnTo>
                  <a:pt x="6" y="42"/>
                </a:lnTo>
                <a:lnTo>
                  <a:pt x="12" y="48"/>
                </a:lnTo>
                <a:lnTo>
                  <a:pt x="18" y="54"/>
                </a:lnTo>
                <a:lnTo>
                  <a:pt x="12" y="60"/>
                </a:lnTo>
                <a:lnTo>
                  <a:pt x="36" y="54"/>
                </a:lnTo>
                <a:lnTo>
                  <a:pt x="54" y="6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5" name="Freeform 301"/>
          <p:cNvSpPr>
            <a:spLocks/>
          </p:cNvSpPr>
          <p:nvPr/>
        </p:nvSpPr>
        <p:spPr bwMode="auto">
          <a:xfrm>
            <a:off x="5078413" y="2971800"/>
            <a:ext cx="233362" cy="211138"/>
          </a:xfrm>
          <a:custGeom>
            <a:avLst/>
            <a:gdLst>
              <a:gd name="T0" fmla="*/ 2147483647 w 30"/>
              <a:gd name="T1" fmla="*/ 2147483647 h 27"/>
              <a:gd name="T2" fmla="*/ 2147483647 w 30"/>
              <a:gd name="T3" fmla="*/ 2147483647 h 27"/>
              <a:gd name="T4" fmla="*/ 2147483647 w 30"/>
              <a:gd name="T5" fmla="*/ 2147483647 h 27"/>
              <a:gd name="T6" fmla="*/ 2147483647 w 30"/>
              <a:gd name="T7" fmla="*/ 2147483647 h 27"/>
              <a:gd name="T8" fmla="*/ 2147483647 w 30"/>
              <a:gd name="T9" fmla="*/ 0 h 27"/>
              <a:gd name="T10" fmla="*/ 2147483647 w 30"/>
              <a:gd name="T11" fmla="*/ 2147483647 h 27"/>
              <a:gd name="T12" fmla="*/ 2147483647 w 30"/>
              <a:gd name="T13" fmla="*/ 2147483647 h 27"/>
              <a:gd name="T14" fmla="*/ 2147483647 w 30"/>
              <a:gd name="T15" fmla="*/ 2147483647 h 27"/>
              <a:gd name="T16" fmla="*/ 2147483647 w 30"/>
              <a:gd name="T17" fmla="*/ 2147483647 h 27"/>
              <a:gd name="T18" fmla="*/ 2147483647 w 30"/>
              <a:gd name="T19" fmla="*/ 2147483647 h 27"/>
              <a:gd name="T20" fmla="*/ 2147483647 w 30"/>
              <a:gd name="T21" fmla="*/ 2147483647 h 27"/>
              <a:gd name="T22" fmla="*/ 2147483647 w 30"/>
              <a:gd name="T23" fmla="*/ 2147483647 h 27"/>
              <a:gd name="T24" fmla="*/ 2147483647 w 30"/>
              <a:gd name="T25" fmla="*/ 2147483647 h 27"/>
              <a:gd name="T26" fmla="*/ 2147483647 w 30"/>
              <a:gd name="T27" fmla="*/ 2147483647 h 27"/>
              <a:gd name="T28" fmla="*/ 2147483647 w 30"/>
              <a:gd name="T29" fmla="*/ 2147483647 h 27"/>
              <a:gd name="T30" fmla="*/ 2147483647 w 30"/>
              <a:gd name="T31" fmla="*/ 2147483647 h 27"/>
              <a:gd name="T32" fmla="*/ 0 w 30"/>
              <a:gd name="T33" fmla="*/ 2147483647 h 27"/>
              <a:gd name="T34" fmla="*/ 2147483647 w 30"/>
              <a:gd name="T35" fmla="*/ 2147483647 h 27"/>
              <a:gd name="T36" fmla="*/ 2147483647 w 30"/>
              <a:gd name="T37" fmla="*/ 2147483647 h 27"/>
              <a:gd name="T38" fmla="*/ 2147483647 w 30"/>
              <a:gd name="T39" fmla="*/ 2147483647 h 27"/>
              <a:gd name="T40" fmla="*/ 2147483647 w 30"/>
              <a:gd name="T41" fmla="*/ 2147483647 h 27"/>
              <a:gd name="T42" fmla="*/ 2147483647 w 30"/>
              <a:gd name="T43" fmla="*/ 2147483647 h 27"/>
              <a:gd name="T44" fmla="*/ 2147483647 w 30"/>
              <a:gd name="T45" fmla="*/ 2147483647 h 27"/>
              <a:gd name="T46" fmla="*/ 2147483647 w 30"/>
              <a:gd name="T47" fmla="*/ 2147483647 h 27"/>
              <a:gd name="T48" fmla="*/ 2147483647 w 30"/>
              <a:gd name="T49" fmla="*/ 2147483647 h 27"/>
              <a:gd name="T50" fmla="*/ 2147483647 w 30"/>
              <a:gd name="T51" fmla="*/ 2147483647 h 27"/>
              <a:gd name="T52" fmla="*/ 2147483647 w 30"/>
              <a:gd name="T53" fmla="*/ 2147483647 h 27"/>
              <a:gd name="T54" fmla="*/ 2147483647 w 30"/>
              <a:gd name="T55" fmla="*/ 2147483647 h 27"/>
              <a:gd name="T56" fmla="*/ 2147483647 w 30"/>
              <a:gd name="T57" fmla="*/ 2147483647 h 2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0"/>
              <a:gd name="T88" fmla="*/ 0 h 27"/>
              <a:gd name="T89" fmla="*/ 30 w 30"/>
              <a:gd name="T90" fmla="*/ 27 h 2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0" h="27">
                <a:moveTo>
                  <a:pt x="30" y="14"/>
                </a:moveTo>
                <a:cubicBezTo>
                  <a:pt x="27" y="11"/>
                  <a:pt x="27" y="11"/>
                  <a:pt x="27" y="11"/>
                </a:cubicBezTo>
                <a:cubicBezTo>
                  <a:pt x="23" y="3"/>
                  <a:pt x="23" y="3"/>
                  <a:pt x="23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7" y="0"/>
                  <a:pt x="17" y="0"/>
                  <a:pt x="17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6"/>
                  <a:pt x="10" y="6"/>
                  <a:pt x="10" y="6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9" y="11"/>
                  <a:pt x="8" y="11"/>
                </a:cubicBezTo>
                <a:cubicBezTo>
                  <a:pt x="7" y="11"/>
                  <a:pt x="5" y="11"/>
                  <a:pt x="5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8"/>
                  <a:pt x="2" y="18"/>
                  <a:pt x="2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13" y="26"/>
                  <a:pt x="13" y="26"/>
                  <a:pt x="13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17"/>
                  <a:pt x="26" y="17"/>
                  <a:pt x="26" y="17"/>
                </a:cubicBezTo>
                <a:cubicBezTo>
                  <a:pt x="29" y="16"/>
                  <a:pt x="29" y="16"/>
                  <a:pt x="29" y="16"/>
                </a:cubicBezTo>
                <a:lnTo>
                  <a:pt x="30" y="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6" name="Freeform 302"/>
          <p:cNvSpPr>
            <a:spLocks/>
          </p:cNvSpPr>
          <p:nvPr/>
        </p:nvSpPr>
        <p:spPr bwMode="auto">
          <a:xfrm>
            <a:off x="5021263" y="2886075"/>
            <a:ext cx="190500" cy="107950"/>
          </a:xfrm>
          <a:custGeom>
            <a:avLst/>
            <a:gdLst>
              <a:gd name="T0" fmla="*/ 2147483647 w 24"/>
              <a:gd name="T1" fmla="*/ 2147483647 h 14"/>
              <a:gd name="T2" fmla="*/ 2147483647 w 24"/>
              <a:gd name="T3" fmla="*/ 2147483647 h 14"/>
              <a:gd name="T4" fmla="*/ 2147483647 w 24"/>
              <a:gd name="T5" fmla="*/ 2147483647 h 14"/>
              <a:gd name="T6" fmla="*/ 2147483647 w 24"/>
              <a:gd name="T7" fmla="*/ 2147483647 h 14"/>
              <a:gd name="T8" fmla="*/ 2147483647 w 24"/>
              <a:gd name="T9" fmla="*/ 2147483647 h 14"/>
              <a:gd name="T10" fmla="*/ 2147483647 w 24"/>
              <a:gd name="T11" fmla="*/ 2147483647 h 14"/>
              <a:gd name="T12" fmla="*/ 2147483647 w 24"/>
              <a:gd name="T13" fmla="*/ 2147483647 h 14"/>
              <a:gd name="T14" fmla="*/ 2147483647 w 24"/>
              <a:gd name="T15" fmla="*/ 2147483647 h 14"/>
              <a:gd name="T16" fmla="*/ 2147483647 w 24"/>
              <a:gd name="T17" fmla="*/ 2147483647 h 14"/>
              <a:gd name="T18" fmla="*/ 2147483647 w 24"/>
              <a:gd name="T19" fmla="*/ 2147483647 h 14"/>
              <a:gd name="T20" fmla="*/ 2147483647 w 24"/>
              <a:gd name="T21" fmla="*/ 2147483647 h 14"/>
              <a:gd name="T22" fmla="*/ 2147483647 w 24"/>
              <a:gd name="T23" fmla="*/ 0 h 14"/>
              <a:gd name="T24" fmla="*/ 2147483647 w 24"/>
              <a:gd name="T25" fmla="*/ 2147483647 h 14"/>
              <a:gd name="T26" fmla="*/ 2147483647 w 24"/>
              <a:gd name="T27" fmla="*/ 2147483647 h 14"/>
              <a:gd name="T28" fmla="*/ 2147483647 w 24"/>
              <a:gd name="T29" fmla="*/ 2147483647 h 14"/>
              <a:gd name="T30" fmla="*/ 2147483647 w 24"/>
              <a:gd name="T31" fmla="*/ 2147483647 h 14"/>
              <a:gd name="T32" fmla="*/ 2147483647 w 24"/>
              <a:gd name="T33" fmla="*/ 2147483647 h 14"/>
              <a:gd name="T34" fmla="*/ 2147483647 w 24"/>
              <a:gd name="T35" fmla="*/ 2147483647 h 14"/>
              <a:gd name="T36" fmla="*/ 0 w 24"/>
              <a:gd name="T37" fmla="*/ 2147483647 h 14"/>
              <a:gd name="T38" fmla="*/ 2147483647 w 24"/>
              <a:gd name="T39" fmla="*/ 2147483647 h 14"/>
              <a:gd name="T40" fmla="*/ 2147483647 w 24"/>
              <a:gd name="T41" fmla="*/ 2147483647 h 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4"/>
              <a:gd name="T64" fmla="*/ 0 h 14"/>
              <a:gd name="T65" fmla="*/ 24 w 24"/>
              <a:gd name="T66" fmla="*/ 14 h 1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4" h="14">
                <a:moveTo>
                  <a:pt x="8" y="10"/>
                </a:moveTo>
                <a:cubicBezTo>
                  <a:pt x="12" y="11"/>
                  <a:pt x="12" y="11"/>
                  <a:pt x="12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6" y="12"/>
                  <a:pt x="16" y="12"/>
                  <a:pt x="16" y="12"/>
                </a:cubicBezTo>
                <a:cubicBezTo>
                  <a:pt x="18" y="14"/>
                  <a:pt x="18" y="14"/>
                  <a:pt x="18" y="14"/>
                </a:cubicBezTo>
                <a:cubicBezTo>
                  <a:pt x="21" y="13"/>
                  <a:pt x="21" y="13"/>
                  <a:pt x="21" y="13"/>
                </a:cubicBezTo>
                <a:cubicBezTo>
                  <a:pt x="24" y="11"/>
                  <a:pt x="24" y="11"/>
                  <a:pt x="24" y="11"/>
                </a:cubicBezTo>
                <a:cubicBezTo>
                  <a:pt x="23" y="10"/>
                  <a:pt x="23" y="10"/>
                  <a:pt x="23" y="10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4"/>
                  <a:pt x="21" y="4"/>
                  <a:pt x="21" y="4"/>
                </a:cubicBezTo>
                <a:cubicBezTo>
                  <a:pt x="17" y="2"/>
                  <a:pt x="17" y="2"/>
                  <a:pt x="17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5"/>
                  <a:pt x="9" y="5"/>
                  <a:pt x="9" y="5"/>
                </a:cubicBezTo>
                <a:cubicBezTo>
                  <a:pt x="8" y="6"/>
                  <a:pt x="8" y="6"/>
                  <a:pt x="8" y="6"/>
                </a:cubicBezTo>
                <a:cubicBezTo>
                  <a:pt x="5" y="3"/>
                  <a:pt x="5" y="3"/>
                  <a:pt x="5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1" y="7"/>
                  <a:pt x="1" y="8"/>
                </a:cubicBezTo>
                <a:cubicBezTo>
                  <a:pt x="1" y="8"/>
                  <a:pt x="0" y="10"/>
                  <a:pt x="0" y="11"/>
                </a:cubicBezTo>
                <a:cubicBezTo>
                  <a:pt x="4" y="10"/>
                  <a:pt x="4" y="10"/>
                  <a:pt x="4" y="10"/>
                </a:cubicBezTo>
                <a:lnTo>
                  <a:pt x="8" y="1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7" name="Freeform 303"/>
          <p:cNvSpPr>
            <a:spLocks/>
          </p:cNvSpPr>
          <p:nvPr/>
        </p:nvSpPr>
        <p:spPr bwMode="auto">
          <a:xfrm>
            <a:off x="4119563" y="4337050"/>
            <a:ext cx="188912" cy="141288"/>
          </a:xfrm>
          <a:custGeom>
            <a:avLst/>
            <a:gdLst>
              <a:gd name="T0" fmla="*/ 2147483647 w 24"/>
              <a:gd name="T1" fmla="*/ 2147483647 h 18"/>
              <a:gd name="T2" fmla="*/ 2147483647 w 24"/>
              <a:gd name="T3" fmla="*/ 2147483647 h 18"/>
              <a:gd name="T4" fmla="*/ 2147483647 w 24"/>
              <a:gd name="T5" fmla="*/ 2147483647 h 18"/>
              <a:gd name="T6" fmla="*/ 2147483647 w 24"/>
              <a:gd name="T7" fmla="*/ 2147483647 h 18"/>
              <a:gd name="T8" fmla="*/ 2147483647 w 24"/>
              <a:gd name="T9" fmla="*/ 2147483647 h 18"/>
              <a:gd name="T10" fmla="*/ 2147483647 w 24"/>
              <a:gd name="T11" fmla="*/ 2147483647 h 18"/>
              <a:gd name="T12" fmla="*/ 2147483647 w 24"/>
              <a:gd name="T13" fmla="*/ 2147483647 h 18"/>
              <a:gd name="T14" fmla="*/ 2147483647 w 24"/>
              <a:gd name="T15" fmla="*/ 2147483647 h 18"/>
              <a:gd name="T16" fmla="*/ 2147483647 w 24"/>
              <a:gd name="T17" fmla="*/ 2147483647 h 18"/>
              <a:gd name="T18" fmla="*/ 2147483647 w 24"/>
              <a:gd name="T19" fmla="*/ 2147483647 h 18"/>
              <a:gd name="T20" fmla="*/ 2147483647 w 24"/>
              <a:gd name="T21" fmla="*/ 2147483647 h 18"/>
              <a:gd name="T22" fmla="*/ 2147483647 w 24"/>
              <a:gd name="T23" fmla="*/ 2147483647 h 18"/>
              <a:gd name="T24" fmla="*/ 2147483647 w 24"/>
              <a:gd name="T25" fmla="*/ 2147483647 h 18"/>
              <a:gd name="T26" fmla="*/ 2147483647 w 24"/>
              <a:gd name="T27" fmla="*/ 2147483647 h 18"/>
              <a:gd name="T28" fmla="*/ 2147483647 w 24"/>
              <a:gd name="T29" fmla="*/ 2147483647 h 18"/>
              <a:gd name="T30" fmla="*/ 2147483647 w 24"/>
              <a:gd name="T31" fmla="*/ 2147483647 h 18"/>
              <a:gd name="T32" fmla="*/ 2147483647 w 24"/>
              <a:gd name="T33" fmla="*/ 0 h 18"/>
              <a:gd name="T34" fmla="*/ 2147483647 w 24"/>
              <a:gd name="T35" fmla="*/ 0 h 18"/>
              <a:gd name="T36" fmla="*/ 2147483647 w 24"/>
              <a:gd name="T37" fmla="*/ 2147483647 h 18"/>
              <a:gd name="T38" fmla="*/ 2147483647 w 24"/>
              <a:gd name="T39" fmla="*/ 2147483647 h 18"/>
              <a:gd name="T40" fmla="*/ 2147483647 w 24"/>
              <a:gd name="T41" fmla="*/ 2147483647 h 18"/>
              <a:gd name="T42" fmla="*/ 0 w 24"/>
              <a:gd name="T43" fmla="*/ 2147483647 h 18"/>
              <a:gd name="T44" fmla="*/ 2147483647 w 24"/>
              <a:gd name="T45" fmla="*/ 2147483647 h 18"/>
              <a:gd name="T46" fmla="*/ 2147483647 w 24"/>
              <a:gd name="T47" fmla="*/ 2147483647 h 18"/>
              <a:gd name="T48" fmla="*/ 2147483647 w 24"/>
              <a:gd name="T49" fmla="*/ 2147483647 h 18"/>
              <a:gd name="T50" fmla="*/ 2147483647 w 24"/>
              <a:gd name="T51" fmla="*/ 2147483647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4"/>
              <a:gd name="T79" fmla="*/ 0 h 18"/>
              <a:gd name="T80" fmla="*/ 24 w 24"/>
              <a:gd name="T81" fmla="*/ 18 h 1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4" h="18">
                <a:moveTo>
                  <a:pt x="9" y="10"/>
                </a:moveTo>
                <a:cubicBezTo>
                  <a:pt x="13" y="10"/>
                  <a:pt x="13" y="10"/>
                  <a:pt x="13" y="10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4"/>
                  <a:pt x="16" y="14"/>
                  <a:pt x="16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9" y="18"/>
                  <a:pt x="20" y="18"/>
                </a:cubicBezTo>
                <a:cubicBezTo>
                  <a:pt x="20" y="18"/>
                  <a:pt x="21" y="17"/>
                  <a:pt x="22" y="17"/>
                </a:cubicBezTo>
                <a:cubicBezTo>
                  <a:pt x="23" y="17"/>
                  <a:pt x="24" y="16"/>
                  <a:pt x="24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1"/>
                  <a:pt x="20" y="1"/>
                </a:cubicBezTo>
                <a:cubicBezTo>
                  <a:pt x="20" y="1"/>
                  <a:pt x="16" y="2"/>
                  <a:pt x="16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4"/>
                  <a:pt x="5" y="4"/>
                  <a:pt x="5" y="4"/>
                </a:cubicBezTo>
                <a:cubicBezTo>
                  <a:pt x="3" y="4"/>
                  <a:pt x="3" y="4"/>
                  <a:pt x="3" y="4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8" y="12"/>
                  <a:pt x="8" y="12"/>
                  <a:pt x="8" y="12"/>
                </a:cubicBezTo>
                <a:lnTo>
                  <a:pt x="9" y="10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8" name="Freeform 304"/>
          <p:cNvSpPr>
            <a:spLocks/>
          </p:cNvSpPr>
          <p:nvPr/>
        </p:nvSpPr>
        <p:spPr bwMode="auto">
          <a:xfrm>
            <a:off x="4073525" y="4235450"/>
            <a:ext cx="147638" cy="111125"/>
          </a:xfrm>
          <a:custGeom>
            <a:avLst/>
            <a:gdLst>
              <a:gd name="T0" fmla="*/ 2147483647 w 114"/>
              <a:gd name="T1" fmla="*/ 2147483647 h 85"/>
              <a:gd name="T2" fmla="*/ 2147483647 w 114"/>
              <a:gd name="T3" fmla="*/ 2147483647 h 85"/>
              <a:gd name="T4" fmla="*/ 2147483647 w 114"/>
              <a:gd name="T5" fmla="*/ 2147483647 h 85"/>
              <a:gd name="T6" fmla="*/ 2147483647 w 114"/>
              <a:gd name="T7" fmla="*/ 2147483647 h 85"/>
              <a:gd name="T8" fmla="*/ 2147483647 w 114"/>
              <a:gd name="T9" fmla="*/ 2147483647 h 85"/>
              <a:gd name="T10" fmla="*/ 2147483647 w 114"/>
              <a:gd name="T11" fmla="*/ 2147483647 h 85"/>
              <a:gd name="T12" fmla="*/ 2147483647 w 114"/>
              <a:gd name="T13" fmla="*/ 2147483647 h 85"/>
              <a:gd name="T14" fmla="*/ 2147483647 w 114"/>
              <a:gd name="T15" fmla="*/ 2147483647 h 85"/>
              <a:gd name="T16" fmla="*/ 2147483647 w 114"/>
              <a:gd name="T17" fmla="*/ 2147483647 h 85"/>
              <a:gd name="T18" fmla="*/ 2147483647 w 114"/>
              <a:gd name="T19" fmla="*/ 2147483647 h 85"/>
              <a:gd name="T20" fmla="*/ 2147483647 w 114"/>
              <a:gd name="T21" fmla="*/ 2147483647 h 85"/>
              <a:gd name="T22" fmla="*/ 2147483647 w 114"/>
              <a:gd name="T23" fmla="*/ 0 h 85"/>
              <a:gd name="T24" fmla="*/ 2147483647 w 114"/>
              <a:gd name="T25" fmla="*/ 2147483647 h 85"/>
              <a:gd name="T26" fmla="*/ 2147483647 w 114"/>
              <a:gd name="T27" fmla="*/ 2147483647 h 85"/>
              <a:gd name="T28" fmla="*/ 0 w 114"/>
              <a:gd name="T29" fmla="*/ 2147483647 h 85"/>
              <a:gd name="T30" fmla="*/ 2147483647 w 114"/>
              <a:gd name="T31" fmla="*/ 2147483647 h 85"/>
              <a:gd name="T32" fmla="*/ 2147483647 w 114"/>
              <a:gd name="T33" fmla="*/ 2147483647 h 85"/>
              <a:gd name="T34" fmla="*/ 2147483647 w 114"/>
              <a:gd name="T35" fmla="*/ 2147483647 h 85"/>
              <a:gd name="T36" fmla="*/ 2147483647 w 114"/>
              <a:gd name="T37" fmla="*/ 2147483647 h 8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4"/>
              <a:gd name="T58" fmla="*/ 0 h 85"/>
              <a:gd name="T59" fmla="*/ 114 w 114"/>
              <a:gd name="T60" fmla="*/ 85 h 8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4" h="85">
                <a:moveTo>
                  <a:pt x="54" y="79"/>
                </a:moveTo>
                <a:lnTo>
                  <a:pt x="66" y="79"/>
                </a:lnTo>
                <a:lnTo>
                  <a:pt x="78" y="79"/>
                </a:lnTo>
                <a:lnTo>
                  <a:pt x="108" y="85"/>
                </a:lnTo>
                <a:lnTo>
                  <a:pt x="114" y="85"/>
                </a:lnTo>
                <a:lnTo>
                  <a:pt x="102" y="61"/>
                </a:lnTo>
                <a:lnTo>
                  <a:pt x="96" y="43"/>
                </a:lnTo>
                <a:lnTo>
                  <a:pt x="96" y="36"/>
                </a:lnTo>
                <a:lnTo>
                  <a:pt x="84" y="30"/>
                </a:lnTo>
                <a:lnTo>
                  <a:pt x="72" y="18"/>
                </a:lnTo>
                <a:lnTo>
                  <a:pt x="42" y="0"/>
                </a:lnTo>
                <a:lnTo>
                  <a:pt x="30" y="6"/>
                </a:lnTo>
                <a:lnTo>
                  <a:pt x="12" y="6"/>
                </a:lnTo>
                <a:lnTo>
                  <a:pt x="0" y="43"/>
                </a:lnTo>
                <a:lnTo>
                  <a:pt x="12" y="85"/>
                </a:lnTo>
                <a:lnTo>
                  <a:pt x="18" y="85"/>
                </a:lnTo>
                <a:lnTo>
                  <a:pt x="24" y="85"/>
                </a:lnTo>
                <a:lnTo>
                  <a:pt x="54" y="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3" name="Freeform 305"/>
          <p:cNvSpPr>
            <a:spLocks/>
          </p:cNvSpPr>
          <p:nvPr/>
        </p:nvSpPr>
        <p:spPr bwMode="auto">
          <a:xfrm>
            <a:off x="4081463" y="3963988"/>
            <a:ext cx="298450" cy="319087"/>
          </a:xfrm>
          <a:custGeom>
            <a:avLst/>
            <a:gdLst>
              <a:gd name="T0" fmla="*/ 2147483647 w 38"/>
              <a:gd name="T1" fmla="*/ 2147483647 h 41"/>
              <a:gd name="T2" fmla="*/ 2147483647 w 38"/>
              <a:gd name="T3" fmla="*/ 2147483647 h 41"/>
              <a:gd name="T4" fmla="*/ 2147483647 w 38"/>
              <a:gd name="T5" fmla="*/ 2147483647 h 41"/>
              <a:gd name="T6" fmla="*/ 2147483647 w 38"/>
              <a:gd name="T7" fmla="*/ 2147483647 h 41"/>
              <a:gd name="T8" fmla="*/ 2147483647 w 38"/>
              <a:gd name="T9" fmla="*/ 2147483647 h 41"/>
              <a:gd name="T10" fmla="*/ 2147483647 w 38"/>
              <a:gd name="T11" fmla="*/ 2147483647 h 41"/>
              <a:gd name="T12" fmla="*/ 2147483647 w 38"/>
              <a:gd name="T13" fmla="*/ 2147483647 h 41"/>
              <a:gd name="T14" fmla="*/ 2147483647 w 38"/>
              <a:gd name="T15" fmla="*/ 2147483647 h 41"/>
              <a:gd name="T16" fmla="*/ 2147483647 w 38"/>
              <a:gd name="T17" fmla="*/ 2147483647 h 41"/>
              <a:gd name="T18" fmla="*/ 2147483647 w 38"/>
              <a:gd name="T19" fmla="*/ 2147483647 h 41"/>
              <a:gd name="T20" fmla="*/ 2147483647 w 38"/>
              <a:gd name="T21" fmla="*/ 2147483647 h 41"/>
              <a:gd name="T22" fmla="*/ 2147483647 w 38"/>
              <a:gd name="T23" fmla="*/ 2147483647 h 41"/>
              <a:gd name="T24" fmla="*/ 2147483647 w 38"/>
              <a:gd name="T25" fmla="*/ 2147483647 h 41"/>
              <a:gd name="T26" fmla="*/ 2147483647 w 38"/>
              <a:gd name="T27" fmla="*/ 0 h 41"/>
              <a:gd name="T28" fmla="*/ 2147483647 w 38"/>
              <a:gd name="T29" fmla="*/ 2147483647 h 41"/>
              <a:gd name="T30" fmla="*/ 2147483647 w 38"/>
              <a:gd name="T31" fmla="*/ 2147483647 h 41"/>
              <a:gd name="T32" fmla="*/ 2147483647 w 38"/>
              <a:gd name="T33" fmla="*/ 2147483647 h 41"/>
              <a:gd name="T34" fmla="*/ 2147483647 w 38"/>
              <a:gd name="T35" fmla="*/ 2147483647 h 41"/>
              <a:gd name="T36" fmla="*/ 2147483647 w 38"/>
              <a:gd name="T37" fmla="*/ 2147483647 h 41"/>
              <a:gd name="T38" fmla="*/ 2147483647 w 38"/>
              <a:gd name="T39" fmla="*/ 2147483647 h 41"/>
              <a:gd name="T40" fmla="*/ 0 w 38"/>
              <a:gd name="T41" fmla="*/ 2147483647 h 41"/>
              <a:gd name="T42" fmla="*/ 2147483647 w 38"/>
              <a:gd name="T43" fmla="*/ 2147483647 h 41"/>
              <a:gd name="T44" fmla="*/ 2147483647 w 38"/>
              <a:gd name="T45" fmla="*/ 2147483647 h 41"/>
              <a:gd name="T46" fmla="*/ 2147483647 w 38"/>
              <a:gd name="T47" fmla="*/ 2147483647 h 41"/>
              <a:gd name="T48" fmla="*/ 2147483647 w 38"/>
              <a:gd name="T49" fmla="*/ 2147483647 h 41"/>
              <a:gd name="T50" fmla="*/ 2147483647 w 38"/>
              <a:gd name="T51" fmla="*/ 2147483647 h 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8" h="41">
                <a:moveTo>
                  <a:pt x="6" y="35"/>
                </a:moveTo>
                <a:cubicBezTo>
                  <a:pt x="11" y="38"/>
                  <a:pt x="11" y="38"/>
                  <a:pt x="11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8" y="38"/>
                  <a:pt x="18" y="38"/>
                  <a:pt x="18" y="38"/>
                </a:cubicBezTo>
                <a:cubicBezTo>
                  <a:pt x="20" y="40"/>
                  <a:pt x="20" y="40"/>
                  <a:pt x="20" y="40"/>
                </a:cubicBezTo>
                <a:cubicBezTo>
                  <a:pt x="21" y="39"/>
                  <a:pt x="21" y="39"/>
                  <a:pt x="21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8" y="37"/>
                  <a:pt x="38" y="37"/>
                  <a:pt x="38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7"/>
                  <a:pt x="33" y="7"/>
                  <a:pt x="33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11"/>
                  <a:pt x="16" y="11"/>
                  <a:pt x="16" y="11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20"/>
                  <a:pt x="13" y="20"/>
                </a:cubicBezTo>
                <a:cubicBezTo>
                  <a:pt x="13" y="20"/>
                  <a:pt x="5" y="19"/>
                  <a:pt x="1" y="19"/>
                </a:cubicBezTo>
                <a:cubicBezTo>
                  <a:pt x="0" y="20"/>
                  <a:pt x="0" y="20"/>
                  <a:pt x="0" y="20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6"/>
                  <a:pt x="1" y="36"/>
                  <a:pt x="1" y="36"/>
                </a:cubicBezTo>
                <a:cubicBezTo>
                  <a:pt x="4" y="36"/>
                  <a:pt x="4" y="36"/>
                  <a:pt x="4" y="36"/>
                </a:cubicBezTo>
                <a:lnTo>
                  <a:pt x="6" y="3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10" name="Freeform 306"/>
          <p:cNvSpPr>
            <a:spLocks/>
          </p:cNvSpPr>
          <p:nvPr/>
        </p:nvSpPr>
        <p:spPr bwMode="auto">
          <a:xfrm>
            <a:off x="5108575" y="3830638"/>
            <a:ext cx="282575" cy="273050"/>
          </a:xfrm>
          <a:custGeom>
            <a:avLst/>
            <a:gdLst>
              <a:gd name="T0" fmla="*/ 0 w 36"/>
              <a:gd name="T1" fmla="*/ 2147483647 h 35"/>
              <a:gd name="T2" fmla="*/ 2147483647 w 36"/>
              <a:gd name="T3" fmla="*/ 2147483647 h 35"/>
              <a:gd name="T4" fmla="*/ 2147483647 w 36"/>
              <a:gd name="T5" fmla="*/ 2147483647 h 35"/>
              <a:gd name="T6" fmla="*/ 2147483647 w 36"/>
              <a:gd name="T7" fmla="*/ 2147483647 h 35"/>
              <a:gd name="T8" fmla="*/ 2147483647 w 36"/>
              <a:gd name="T9" fmla="*/ 2147483647 h 35"/>
              <a:gd name="T10" fmla="*/ 2147483647 w 36"/>
              <a:gd name="T11" fmla="*/ 2147483647 h 35"/>
              <a:gd name="T12" fmla="*/ 2147483647 w 36"/>
              <a:gd name="T13" fmla="*/ 2147483647 h 35"/>
              <a:gd name="T14" fmla="*/ 2147483647 w 36"/>
              <a:gd name="T15" fmla="*/ 2147483647 h 35"/>
              <a:gd name="T16" fmla="*/ 2147483647 w 36"/>
              <a:gd name="T17" fmla="*/ 2147483647 h 35"/>
              <a:gd name="T18" fmla="*/ 2147483647 w 36"/>
              <a:gd name="T19" fmla="*/ 2147483647 h 35"/>
              <a:gd name="T20" fmla="*/ 2147483647 w 36"/>
              <a:gd name="T21" fmla="*/ 2147483647 h 35"/>
              <a:gd name="T22" fmla="*/ 2147483647 w 36"/>
              <a:gd name="T23" fmla="*/ 2147483647 h 35"/>
              <a:gd name="T24" fmla="*/ 2147483647 w 36"/>
              <a:gd name="T25" fmla="*/ 2147483647 h 35"/>
              <a:gd name="T26" fmla="*/ 2147483647 w 36"/>
              <a:gd name="T27" fmla="*/ 2147483647 h 35"/>
              <a:gd name="T28" fmla="*/ 2147483647 w 36"/>
              <a:gd name="T29" fmla="*/ 2147483647 h 35"/>
              <a:gd name="T30" fmla="*/ 2147483647 w 36"/>
              <a:gd name="T31" fmla="*/ 2147483647 h 35"/>
              <a:gd name="T32" fmla="*/ 2147483647 w 36"/>
              <a:gd name="T33" fmla="*/ 2147483647 h 35"/>
              <a:gd name="T34" fmla="*/ 2147483647 w 36"/>
              <a:gd name="T35" fmla="*/ 2147483647 h 35"/>
              <a:gd name="T36" fmla="*/ 2147483647 w 36"/>
              <a:gd name="T37" fmla="*/ 2147483647 h 35"/>
              <a:gd name="T38" fmla="*/ 2147483647 w 36"/>
              <a:gd name="T39" fmla="*/ 2147483647 h 35"/>
              <a:gd name="T40" fmla="*/ 2147483647 w 36"/>
              <a:gd name="T41" fmla="*/ 0 h 35"/>
              <a:gd name="T42" fmla="*/ 2147483647 w 36"/>
              <a:gd name="T43" fmla="*/ 0 h 35"/>
              <a:gd name="T44" fmla="*/ 2147483647 w 36"/>
              <a:gd name="T45" fmla="*/ 2147483647 h 35"/>
              <a:gd name="T46" fmla="*/ 0 w 36"/>
              <a:gd name="T47" fmla="*/ 2147483647 h 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6"/>
              <a:gd name="T73" fmla="*/ 0 h 35"/>
              <a:gd name="T74" fmla="*/ 36 w 36"/>
              <a:gd name="T75" fmla="*/ 35 h 3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6" h="35">
                <a:moveTo>
                  <a:pt x="0" y="5"/>
                </a:moveTo>
                <a:cubicBezTo>
                  <a:pt x="0" y="5"/>
                  <a:pt x="1" y="7"/>
                  <a:pt x="1" y="8"/>
                </a:cubicBezTo>
                <a:cubicBezTo>
                  <a:pt x="1" y="8"/>
                  <a:pt x="2" y="10"/>
                  <a:pt x="2" y="10"/>
                </a:cubicBezTo>
                <a:cubicBezTo>
                  <a:pt x="2" y="10"/>
                  <a:pt x="1" y="35"/>
                  <a:pt x="2" y="35"/>
                </a:cubicBezTo>
                <a:cubicBezTo>
                  <a:pt x="2" y="35"/>
                  <a:pt x="2" y="35"/>
                  <a:pt x="3" y="35"/>
                </a:cubicBezTo>
                <a:cubicBezTo>
                  <a:pt x="7" y="35"/>
                  <a:pt x="29" y="35"/>
                  <a:pt x="29" y="35"/>
                </a:cubicBezTo>
                <a:cubicBezTo>
                  <a:pt x="34" y="32"/>
                  <a:pt x="34" y="32"/>
                  <a:pt x="34" y="3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3" y="23"/>
                  <a:pt x="33" y="23"/>
                  <a:pt x="33" y="23"/>
                </a:cubicBezTo>
                <a:cubicBezTo>
                  <a:pt x="29" y="15"/>
                  <a:pt x="29" y="15"/>
                  <a:pt x="29" y="15"/>
                </a:cubicBezTo>
                <a:cubicBezTo>
                  <a:pt x="24" y="8"/>
                  <a:pt x="24" y="8"/>
                  <a:pt x="24" y="8"/>
                </a:cubicBezTo>
                <a:cubicBezTo>
                  <a:pt x="31" y="12"/>
                  <a:pt x="31" y="12"/>
                  <a:pt x="31" y="12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0" y="1"/>
                  <a:pt x="30" y="1"/>
                  <a:pt x="30" y="1"/>
                </a:cubicBezTo>
                <a:cubicBezTo>
                  <a:pt x="28" y="3"/>
                  <a:pt x="28" y="3"/>
                  <a:pt x="28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2"/>
                  <a:pt x="1" y="2"/>
                  <a:pt x="1" y="2"/>
                </a:cubicBezTo>
                <a:lnTo>
                  <a:pt x="0" y="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1" name="Freeform 307"/>
          <p:cNvSpPr>
            <a:spLocks/>
          </p:cNvSpPr>
          <p:nvPr/>
        </p:nvSpPr>
        <p:spPr bwMode="auto">
          <a:xfrm>
            <a:off x="4722813" y="3783013"/>
            <a:ext cx="409575" cy="388937"/>
          </a:xfrm>
          <a:custGeom>
            <a:avLst/>
            <a:gdLst>
              <a:gd name="T0" fmla="*/ 2147483647 w 52"/>
              <a:gd name="T1" fmla="*/ 2147483647 h 50"/>
              <a:gd name="T2" fmla="*/ 2147483647 w 52"/>
              <a:gd name="T3" fmla="*/ 2147483647 h 50"/>
              <a:gd name="T4" fmla="*/ 2147483647 w 52"/>
              <a:gd name="T5" fmla="*/ 2147483647 h 50"/>
              <a:gd name="T6" fmla="*/ 0 w 52"/>
              <a:gd name="T7" fmla="*/ 2147483647 h 50"/>
              <a:gd name="T8" fmla="*/ 0 w 52"/>
              <a:gd name="T9" fmla="*/ 2147483647 h 50"/>
              <a:gd name="T10" fmla="*/ 2147483647 w 52"/>
              <a:gd name="T11" fmla="*/ 2147483647 h 50"/>
              <a:gd name="T12" fmla="*/ 2147483647 w 52"/>
              <a:gd name="T13" fmla="*/ 2147483647 h 50"/>
              <a:gd name="T14" fmla="*/ 2147483647 w 52"/>
              <a:gd name="T15" fmla="*/ 2147483647 h 50"/>
              <a:gd name="T16" fmla="*/ 2147483647 w 52"/>
              <a:gd name="T17" fmla="*/ 2147483647 h 50"/>
              <a:gd name="T18" fmla="*/ 2147483647 w 52"/>
              <a:gd name="T19" fmla="*/ 2147483647 h 50"/>
              <a:gd name="T20" fmla="*/ 2147483647 w 52"/>
              <a:gd name="T21" fmla="*/ 2147483647 h 50"/>
              <a:gd name="T22" fmla="*/ 2147483647 w 52"/>
              <a:gd name="T23" fmla="*/ 2147483647 h 50"/>
              <a:gd name="T24" fmla="*/ 2147483647 w 52"/>
              <a:gd name="T25" fmla="*/ 2147483647 h 50"/>
              <a:gd name="T26" fmla="*/ 2147483647 w 52"/>
              <a:gd name="T27" fmla="*/ 2147483647 h 50"/>
              <a:gd name="T28" fmla="*/ 2147483647 w 52"/>
              <a:gd name="T29" fmla="*/ 2147483647 h 50"/>
              <a:gd name="T30" fmla="*/ 2147483647 w 52"/>
              <a:gd name="T31" fmla="*/ 2147483647 h 50"/>
              <a:gd name="T32" fmla="*/ 2147483647 w 52"/>
              <a:gd name="T33" fmla="*/ 2147483647 h 50"/>
              <a:gd name="T34" fmla="*/ 2147483647 w 52"/>
              <a:gd name="T35" fmla="*/ 2147483647 h 50"/>
              <a:gd name="T36" fmla="*/ 2147483647 w 52"/>
              <a:gd name="T37" fmla="*/ 2147483647 h 50"/>
              <a:gd name="T38" fmla="*/ 2147483647 w 52"/>
              <a:gd name="T39" fmla="*/ 2147483647 h 50"/>
              <a:gd name="T40" fmla="*/ 2147483647 w 52"/>
              <a:gd name="T41" fmla="*/ 2147483647 h 50"/>
              <a:gd name="T42" fmla="*/ 2147483647 w 52"/>
              <a:gd name="T43" fmla="*/ 2147483647 h 50"/>
              <a:gd name="T44" fmla="*/ 2147483647 w 52"/>
              <a:gd name="T45" fmla="*/ 2147483647 h 50"/>
              <a:gd name="T46" fmla="*/ 2147483647 w 52"/>
              <a:gd name="T47" fmla="*/ 2147483647 h 50"/>
              <a:gd name="T48" fmla="*/ 2147483647 w 52"/>
              <a:gd name="T49" fmla="*/ 2147483647 h 50"/>
              <a:gd name="T50" fmla="*/ 2147483647 w 52"/>
              <a:gd name="T51" fmla="*/ 2147483647 h 50"/>
              <a:gd name="T52" fmla="*/ 2147483647 w 52"/>
              <a:gd name="T53" fmla="*/ 2147483647 h 50"/>
              <a:gd name="T54" fmla="*/ 2147483647 w 52"/>
              <a:gd name="T55" fmla="*/ 2147483647 h 50"/>
              <a:gd name="T56" fmla="*/ 2147483647 w 52"/>
              <a:gd name="T57" fmla="*/ 2147483647 h 50"/>
              <a:gd name="T58" fmla="*/ 2147483647 w 52"/>
              <a:gd name="T59" fmla="*/ 2147483647 h 50"/>
              <a:gd name="T60" fmla="*/ 2147483647 w 52"/>
              <a:gd name="T61" fmla="*/ 2147483647 h 50"/>
              <a:gd name="T62" fmla="*/ 2147483647 w 52"/>
              <a:gd name="T63" fmla="*/ 2147483647 h 50"/>
              <a:gd name="T64" fmla="*/ 2147483647 w 52"/>
              <a:gd name="T65" fmla="*/ 2147483647 h 50"/>
              <a:gd name="T66" fmla="*/ 2147483647 w 52"/>
              <a:gd name="T67" fmla="*/ 0 h 50"/>
              <a:gd name="T68" fmla="*/ 2147483647 w 52"/>
              <a:gd name="T69" fmla="*/ 2147483647 h 50"/>
              <a:gd name="T70" fmla="*/ 2147483647 w 52"/>
              <a:gd name="T71" fmla="*/ 2147483647 h 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2"/>
              <a:gd name="T109" fmla="*/ 0 h 50"/>
              <a:gd name="T110" fmla="*/ 52 w 52"/>
              <a:gd name="T111" fmla="*/ 50 h 5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2" h="50">
                <a:moveTo>
                  <a:pt x="4" y="6"/>
                </a:move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6" y="34"/>
                  <a:pt x="6" y="34"/>
                  <a:pt x="6" y="34"/>
                </a:cubicBezTo>
                <a:cubicBezTo>
                  <a:pt x="9" y="35"/>
                  <a:pt x="9" y="35"/>
                  <a:pt x="9" y="35"/>
                </a:cubicBezTo>
                <a:cubicBezTo>
                  <a:pt x="17" y="36"/>
                  <a:pt x="17" y="36"/>
                  <a:pt x="17" y="36"/>
                </a:cubicBezTo>
                <a:cubicBezTo>
                  <a:pt x="19" y="38"/>
                  <a:pt x="19" y="38"/>
                  <a:pt x="19" y="38"/>
                </a:cubicBezTo>
                <a:cubicBezTo>
                  <a:pt x="23" y="36"/>
                  <a:pt x="23" y="36"/>
                  <a:pt x="23" y="36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9"/>
                  <a:pt x="47" y="49"/>
                  <a:pt x="47" y="49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1"/>
                  <a:pt x="52" y="41"/>
                  <a:pt x="52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0" y="41"/>
                  <a:pt x="51" y="16"/>
                  <a:pt x="51" y="16"/>
                </a:cubicBezTo>
                <a:cubicBezTo>
                  <a:pt x="51" y="16"/>
                  <a:pt x="50" y="14"/>
                  <a:pt x="50" y="14"/>
                </a:cubicBezTo>
                <a:cubicBezTo>
                  <a:pt x="50" y="13"/>
                  <a:pt x="49" y="11"/>
                  <a:pt x="49" y="11"/>
                </a:cubicBezTo>
                <a:cubicBezTo>
                  <a:pt x="50" y="8"/>
                  <a:pt x="50" y="8"/>
                  <a:pt x="50" y="8"/>
                </a:cubicBezTo>
                <a:cubicBezTo>
                  <a:pt x="51" y="6"/>
                  <a:pt x="51" y="6"/>
                  <a:pt x="51" y="6"/>
                </a:cubicBezTo>
                <a:cubicBezTo>
                  <a:pt x="48" y="5"/>
                  <a:pt x="48" y="5"/>
                  <a:pt x="48" y="5"/>
                </a:cubicBezTo>
                <a:cubicBezTo>
                  <a:pt x="45" y="3"/>
                  <a:pt x="45" y="3"/>
                  <a:pt x="45" y="3"/>
                </a:cubicBezTo>
                <a:cubicBezTo>
                  <a:pt x="41" y="2"/>
                  <a:pt x="41" y="2"/>
                  <a:pt x="41" y="2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8"/>
                  <a:pt x="35" y="8"/>
                  <a:pt x="35" y="8"/>
                </a:cubicBezTo>
                <a:cubicBezTo>
                  <a:pt x="29" y="10"/>
                  <a:pt x="29" y="10"/>
                  <a:pt x="29" y="10"/>
                </a:cubicBezTo>
                <a:cubicBezTo>
                  <a:pt x="25" y="7"/>
                  <a:pt x="25" y="7"/>
                  <a:pt x="25" y="7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3"/>
                  <a:pt x="20" y="3"/>
                  <a:pt x="20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8" y="0"/>
                  <a:pt x="8" y="0"/>
                  <a:pt x="8" y="0"/>
                </a:cubicBezTo>
                <a:cubicBezTo>
                  <a:pt x="8" y="2"/>
                  <a:pt x="8" y="2"/>
                  <a:pt x="8" y="2"/>
                </a:cubicBezTo>
                <a:lnTo>
                  <a:pt x="4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2" name="Freeform 308"/>
          <p:cNvSpPr>
            <a:spLocks/>
          </p:cNvSpPr>
          <p:nvPr/>
        </p:nvSpPr>
        <p:spPr bwMode="auto">
          <a:xfrm>
            <a:off x="4683125" y="3667125"/>
            <a:ext cx="103188" cy="193675"/>
          </a:xfrm>
          <a:custGeom>
            <a:avLst/>
            <a:gdLst>
              <a:gd name="T0" fmla="*/ 2147483647 w 78"/>
              <a:gd name="T1" fmla="*/ 2147483647 h 150"/>
              <a:gd name="T2" fmla="*/ 2147483647 w 78"/>
              <a:gd name="T3" fmla="*/ 2147483647 h 150"/>
              <a:gd name="T4" fmla="*/ 2147483647 w 78"/>
              <a:gd name="T5" fmla="*/ 2147483647 h 150"/>
              <a:gd name="T6" fmla="*/ 0 w 78"/>
              <a:gd name="T7" fmla="*/ 2147483647 h 150"/>
              <a:gd name="T8" fmla="*/ 0 w 78"/>
              <a:gd name="T9" fmla="*/ 2147483647 h 150"/>
              <a:gd name="T10" fmla="*/ 2147483647 w 78"/>
              <a:gd name="T11" fmla="*/ 2147483647 h 150"/>
              <a:gd name="T12" fmla="*/ 2147483647 w 78"/>
              <a:gd name="T13" fmla="*/ 2147483647 h 150"/>
              <a:gd name="T14" fmla="*/ 2147483647 w 78"/>
              <a:gd name="T15" fmla="*/ 2147483647 h 150"/>
              <a:gd name="T16" fmla="*/ 2147483647 w 78"/>
              <a:gd name="T17" fmla="*/ 2147483647 h 150"/>
              <a:gd name="T18" fmla="*/ 2147483647 w 78"/>
              <a:gd name="T19" fmla="*/ 2147483647 h 150"/>
              <a:gd name="T20" fmla="*/ 2147483647 w 78"/>
              <a:gd name="T21" fmla="*/ 2147483647 h 150"/>
              <a:gd name="T22" fmla="*/ 2147483647 w 78"/>
              <a:gd name="T23" fmla="*/ 2147483647 h 150"/>
              <a:gd name="T24" fmla="*/ 2147483647 w 78"/>
              <a:gd name="T25" fmla="*/ 2147483647 h 150"/>
              <a:gd name="T26" fmla="*/ 2147483647 w 78"/>
              <a:gd name="T27" fmla="*/ 2147483647 h 150"/>
              <a:gd name="T28" fmla="*/ 2147483647 w 78"/>
              <a:gd name="T29" fmla="*/ 2147483647 h 150"/>
              <a:gd name="T30" fmla="*/ 2147483647 w 78"/>
              <a:gd name="T31" fmla="*/ 2147483647 h 150"/>
              <a:gd name="T32" fmla="*/ 2147483647 w 78"/>
              <a:gd name="T33" fmla="*/ 2147483647 h 150"/>
              <a:gd name="T34" fmla="*/ 2147483647 w 78"/>
              <a:gd name="T35" fmla="*/ 2147483647 h 150"/>
              <a:gd name="T36" fmla="*/ 2147483647 w 78"/>
              <a:gd name="T37" fmla="*/ 0 h 150"/>
              <a:gd name="T38" fmla="*/ 2147483647 w 78"/>
              <a:gd name="T39" fmla="*/ 0 h 150"/>
              <a:gd name="T40" fmla="*/ 2147483647 w 78"/>
              <a:gd name="T41" fmla="*/ 2147483647 h 150"/>
              <a:gd name="T42" fmla="*/ 2147483647 w 78"/>
              <a:gd name="T43" fmla="*/ 2147483647 h 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8"/>
              <a:gd name="T67" fmla="*/ 0 h 150"/>
              <a:gd name="T68" fmla="*/ 78 w 78"/>
              <a:gd name="T69" fmla="*/ 150 h 15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8" h="150">
                <a:moveTo>
                  <a:pt x="18" y="12"/>
                </a:moveTo>
                <a:lnTo>
                  <a:pt x="18" y="30"/>
                </a:lnTo>
                <a:lnTo>
                  <a:pt x="18" y="54"/>
                </a:lnTo>
                <a:lnTo>
                  <a:pt x="0" y="78"/>
                </a:lnTo>
                <a:lnTo>
                  <a:pt x="0" y="90"/>
                </a:lnTo>
                <a:lnTo>
                  <a:pt x="12" y="102"/>
                </a:lnTo>
                <a:lnTo>
                  <a:pt x="18" y="108"/>
                </a:lnTo>
                <a:lnTo>
                  <a:pt x="36" y="120"/>
                </a:lnTo>
                <a:lnTo>
                  <a:pt x="36" y="144"/>
                </a:lnTo>
                <a:lnTo>
                  <a:pt x="42" y="150"/>
                </a:lnTo>
                <a:lnTo>
                  <a:pt x="48" y="144"/>
                </a:lnTo>
                <a:lnTo>
                  <a:pt x="54" y="126"/>
                </a:lnTo>
                <a:lnTo>
                  <a:pt x="78" y="102"/>
                </a:lnTo>
                <a:lnTo>
                  <a:pt x="78" y="90"/>
                </a:lnTo>
                <a:lnTo>
                  <a:pt x="60" y="84"/>
                </a:lnTo>
                <a:lnTo>
                  <a:pt x="42" y="72"/>
                </a:lnTo>
                <a:lnTo>
                  <a:pt x="66" y="36"/>
                </a:lnTo>
                <a:lnTo>
                  <a:pt x="60" y="12"/>
                </a:lnTo>
                <a:lnTo>
                  <a:pt x="36" y="0"/>
                </a:lnTo>
                <a:lnTo>
                  <a:pt x="24" y="0"/>
                </a:lnTo>
                <a:lnTo>
                  <a:pt x="24" y="6"/>
                </a:lnTo>
                <a:lnTo>
                  <a:pt x="18" y="1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09"/>
          <p:cNvSpPr>
            <a:spLocks/>
          </p:cNvSpPr>
          <p:nvPr/>
        </p:nvSpPr>
        <p:spPr bwMode="auto">
          <a:xfrm>
            <a:off x="4176713" y="3713163"/>
            <a:ext cx="296862" cy="227012"/>
          </a:xfrm>
          <a:custGeom>
            <a:avLst/>
            <a:gdLst>
              <a:gd name="T0" fmla="*/ 2147483647 w 228"/>
              <a:gd name="T1" fmla="*/ 2147483647 h 174"/>
              <a:gd name="T2" fmla="*/ 2147483647 w 228"/>
              <a:gd name="T3" fmla="*/ 2147483647 h 174"/>
              <a:gd name="T4" fmla="*/ 2147483647 w 228"/>
              <a:gd name="T5" fmla="*/ 2147483647 h 174"/>
              <a:gd name="T6" fmla="*/ 2147483647 w 228"/>
              <a:gd name="T7" fmla="*/ 2147483647 h 174"/>
              <a:gd name="T8" fmla="*/ 2147483647 w 228"/>
              <a:gd name="T9" fmla="*/ 2147483647 h 174"/>
              <a:gd name="T10" fmla="*/ 2147483647 w 228"/>
              <a:gd name="T11" fmla="*/ 2147483647 h 174"/>
              <a:gd name="T12" fmla="*/ 2147483647 w 228"/>
              <a:gd name="T13" fmla="*/ 2147483647 h 174"/>
              <a:gd name="T14" fmla="*/ 2147483647 w 228"/>
              <a:gd name="T15" fmla="*/ 2147483647 h 174"/>
              <a:gd name="T16" fmla="*/ 2147483647 w 228"/>
              <a:gd name="T17" fmla="*/ 2147483647 h 174"/>
              <a:gd name="T18" fmla="*/ 2147483647 w 228"/>
              <a:gd name="T19" fmla="*/ 2147483647 h 174"/>
              <a:gd name="T20" fmla="*/ 2147483647 w 228"/>
              <a:gd name="T21" fmla="*/ 2147483647 h 174"/>
              <a:gd name="T22" fmla="*/ 2147483647 w 228"/>
              <a:gd name="T23" fmla="*/ 2147483647 h 174"/>
              <a:gd name="T24" fmla="*/ 2147483647 w 228"/>
              <a:gd name="T25" fmla="*/ 2147483647 h 174"/>
              <a:gd name="T26" fmla="*/ 2147483647 w 228"/>
              <a:gd name="T27" fmla="*/ 0 h 174"/>
              <a:gd name="T28" fmla="*/ 2147483647 w 228"/>
              <a:gd name="T29" fmla="*/ 2147483647 h 174"/>
              <a:gd name="T30" fmla="*/ 2147483647 w 228"/>
              <a:gd name="T31" fmla="*/ 2147483647 h 174"/>
              <a:gd name="T32" fmla="*/ 2147483647 w 228"/>
              <a:gd name="T33" fmla="*/ 2147483647 h 174"/>
              <a:gd name="T34" fmla="*/ 2147483647 w 228"/>
              <a:gd name="T35" fmla="*/ 2147483647 h 174"/>
              <a:gd name="T36" fmla="*/ 2147483647 w 228"/>
              <a:gd name="T37" fmla="*/ 2147483647 h 174"/>
              <a:gd name="T38" fmla="*/ 0 w 228"/>
              <a:gd name="T39" fmla="*/ 2147483647 h 174"/>
              <a:gd name="T40" fmla="*/ 2147483647 w 228"/>
              <a:gd name="T41" fmla="*/ 2147483647 h 174"/>
              <a:gd name="T42" fmla="*/ 2147483647 w 228"/>
              <a:gd name="T43" fmla="*/ 2147483647 h 17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28"/>
              <a:gd name="T67" fmla="*/ 0 h 174"/>
              <a:gd name="T68" fmla="*/ 228 w 228"/>
              <a:gd name="T69" fmla="*/ 174 h 17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28" h="174">
                <a:moveTo>
                  <a:pt x="90" y="156"/>
                </a:moveTo>
                <a:lnTo>
                  <a:pt x="114" y="138"/>
                </a:lnTo>
                <a:lnTo>
                  <a:pt x="144" y="120"/>
                </a:lnTo>
                <a:lnTo>
                  <a:pt x="180" y="108"/>
                </a:lnTo>
                <a:lnTo>
                  <a:pt x="186" y="96"/>
                </a:lnTo>
                <a:lnTo>
                  <a:pt x="192" y="84"/>
                </a:lnTo>
                <a:lnTo>
                  <a:pt x="216" y="78"/>
                </a:lnTo>
                <a:lnTo>
                  <a:pt x="228" y="72"/>
                </a:lnTo>
                <a:lnTo>
                  <a:pt x="222" y="42"/>
                </a:lnTo>
                <a:lnTo>
                  <a:pt x="216" y="12"/>
                </a:lnTo>
                <a:lnTo>
                  <a:pt x="210" y="12"/>
                </a:lnTo>
                <a:lnTo>
                  <a:pt x="186" y="12"/>
                </a:lnTo>
                <a:lnTo>
                  <a:pt x="168" y="12"/>
                </a:lnTo>
                <a:lnTo>
                  <a:pt x="144" y="0"/>
                </a:lnTo>
                <a:lnTo>
                  <a:pt x="120" y="36"/>
                </a:lnTo>
                <a:lnTo>
                  <a:pt x="96" y="60"/>
                </a:lnTo>
                <a:lnTo>
                  <a:pt x="72" y="90"/>
                </a:lnTo>
                <a:lnTo>
                  <a:pt x="66" y="138"/>
                </a:lnTo>
                <a:lnTo>
                  <a:pt x="12" y="162"/>
                </a:lnTo>
                <a:lnTo>
                  <a:pt x="0" y="174"/>
                </a:lnTo>
                <a:lnTo>
                  <a:pt x="84" y="174"/>
                </a:lnTo>
                <a:lnTo>
                  <a:pt x="90" y="15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4" name="Freeform 310"/>
          <p:cNvSpPr>
            <a:spLocks/>
          </p:cNvSpPr>
          <p:nvPr/>
        </p:nvSpPr>
        <p:spPr bwMode="auto">
          <a:xfrm>
            <a:off x="4087813" y="3940175"/>
            <a:ext cx="204787" cy="177800"/>
          </a:xfrm>
          <a:custGeom>
            <a:avLst/>
            <a:gdLst>
              <a:gd name="T0" fmla="*/ 2147483647 w 26"/>
              <a:gd name="T1" fmla="*/ 2147483647 h 23"/>
              <a:gd name="T2" fmla="*/ 2147483647 w 26"/>
              <a:gd name="T3" fmla="*/ 2147483647 h 23"/>
              <a:gd name="T4" fmla="*/ 2147483647 w 26"/>
              <a:gd name="T5" fmla="*/ 2147483647 h 23"/>
              <a:gd name="T6" fmla="*/ 2147483647 w 26"/>
              <a:gd name="T7" fmla="*/ 2147483647 h 23"/>
              <a:gd name="T8" fmla="*/ 2147483647 w 26"/>
              <a:gd name="T9" fmla="*/ 2147483647 h 23"/>
              <a:gd name="T10" fmla="*/ 2147483647 w 26"/>
              <a:gd name="T11" fmla="*/ 2147483647 h 23"/>
              <a:gd name="T12" fmla="*/ 2147483647 w 26"/>
              <a:gd name="T13" fmla="*/ 0 h 23"/>
              <a:gd name="T14" fmla="*/ 2147483647 w 26"/>
              <a:gd name="T15" fmla="*/ 0 h 23"/>
              <a:gd name="T16" fmla="*/ 2147483647 w 26"/>
              <a:gd name="T17" fmla="*/ 2147483647 h 23"/>
              <a:gd name="T18" fmla="*/ 2147483647 w 26"/>
              <a:gd name="T19" fmla="*/ 2147483647 h 23"/>
              <a:gd name="T20" fmla="*/ 0 w 26"/>
              <a:gd name="T21" fmla="*/ 2147483647 h 23"/>
              <a:gd name="T22" fmla="*/ 2147483647 w 26"/>
              <a:gd name="T23" fmla="*/ 2147483647 h 23"/>
              <a:gd name="T24" fmla="*/ 2147483647 w 26"/>
              <a:gd name="T25" fmla="*/ 2147483647 h 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6"/>
              <a:gd name="T40" fmla="*/ 0 h 23"/>
              <a:gd name="T41" fmla="*/ 26 w 26"/>
              <a:gd name="T42" fmla="*/ 23 h 2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6" h="23">
                <a:moveTo>
                  <a:pt x="13" y="16"/>
                </a:moveTo>
                <a:cubicBezTo>
                  <a:pt x="15" y="14"/>
                  <a:pt x="15" y="14"/>
                  <a:pt x="15" y="14"/>
                </a:cubicBezTo>
                <a:cubicBezTo>
                  <a:pt x="16" y="6"/>
                  <a:pt x="16" y="6"/>
                  <a:pt x="1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2"/>
                  <a:pt x="9" y="2"/>
                  <a:pt x="9" y="2"/>
                </a:cubicBezTo>
                <a:cubicBezTo>
                  <a:pt x="4" y="13"/>
                  <a:pt x="4" y="13"/>
                  <a:pt x="4" y="13"/>
                </a:cubicBezTo>
                <a:cubicBezTo>
                  <a:pt x="0" y="22"/>
                  <a:pt x="0" y="22"/>
                  <a:pt x="0" y="22"/>
                </a:cubicBezTo>
                <a:cubicBezTo>
                  <a:pt x="4" y="22"/>
                  <a:pt x="12" y="23"/>
                  <a:pt x="12" y="23"/>
                </a:cubicBezTo>
                <a:cubicBezTo>
                  <a:pt x="13" y="23"/>
                  <a:pt x="13" y="16"/>
                  <a:pt x="13" y="1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5" name="Freeform 311"/>
          <p:cNvSpPr>
            <a:spLocks/>
          </p:cNvSpPr>
          <p:nvPr/>
        </p:nvSpPr>
        <p:spPr bwMode="auto">
          <a:xfrm>
            <a:off x="4097338" y="4337050"/>
            <a:ext cx="61912" cy="47625"/>
          </a:xfrm>
          <a:custGeom>
            <a:avLst/>
            <a:gdLst>
              <a:gd name="T0" fmla="*/ 2147483647 w 48"/>
              <a:gd name="T1" fmla="*/ 2147483647 h 36"/>
              <a:gd name="T2" fmla="*/ 2147483647 w 48"/>
              <a:gd name="T3" fmla="*/ 2147483647 h 36"/>
              <a:gd name="T4" fmla="*/ 2147483647 w 48"/>
              <a:gd name="T5" fmla="*/ 0 h 36"/>
              <a:gd name="T6" fmla="*/ 2147483647 w 48"/>
              <a:gd name="T7" fmla="*/ 0 h 36"/>
              <a:gd name="T8" fmla="*/ 2147483647 w 48"/>
              <a:gd name="T9" fmla="*/ 2147483647 h 36"/>
              <a:gd name="T10" fmla="*/ 0 w 48"/>
              <a:gd name="T11" fmla="*/ 2147483647 h 36"/>
              <a:gd name="T12" fmla="*/ 2147483647 w 48"/>
              <a:gd name="T13" fmla="*/ 2147483647 h 36"/>
              <a:gd name="T14" fmla="*/ 2147483647 w 48"/>
              <a:gd name="T15" fmla="*/ 2147483647 h 36"/>
              <a:gd name="T16" fmla="*/ 2147483647 w 48"/>
              <a:gd name="T17" fmla="*/ 2147483647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"/>
              <a:gd name="T28" fmla="*/ 0 h 36"/>
              <a:gd name="T29" fmla="*/ 48 w 48"/>
              <a:gd name="T30" fmla="*/ 36 h 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" h="36">
                <a:moveTo>
                  <a:pt x="48" y="24"/>
                </a:moveTo>
                <a:lnTo>
                  <a:pt x="48" y="6"/>
                </a:lnTo>
                <a:lnTo>
                  <a:pt x="48" y="0"/>
                </a:lnTo>
                <a:lnTo>
                  <a:pt x="36" y="0"/>
                </a:lnTo>
                <a:lnTo>
                  <a:pt x="6" y="6"/>
                </a:lnTo>
                <a:lnTo>
                  <a:pt x="0" y="6"/>
                </a:lnTo>
                <a:lnTo>
                  <a:pt x="18" y="36"/>
                </a:lnTo>
                <a:lnTo>
                  <a:pt x="36" y="24"/>
                </a:lnTo>
                <a:lnTo>
                  <a:pt x="48" y="24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16" name="Freeform 312"/>
          <p:cNvSpPr>
            <a:spLocks/>
          </p:cNvSpPr>
          <p:nvPr/>
        </p:nvSpPr>
        <p:spPr bwMode="auto">
          <a:xfrm>
            <a:off x="5046663" y="4065588"/>
            <a:ext cx="406400" cy="498475"/>
          </a:xfrm>
          <a:custGeom>
            <a:avLst/>
            <a:gdLst>
              <a:gd name="T0" fmla="*/ 2147483647 w 52"/>
              <a:gd name="T1" fmla="*/ 2147483647 h 64"/>
              <a:gd name="T2" fmla="*/ 2147483647 w 52"/>
              <a:gd name="T3" fmla="*/ 2147483647 h 64"/>
              <a:gd name="T4" fmla="*/ 2147483647 w 52"/>
              <a:gd name="T5" fmla="*/ 2147483647 h 64"/>
              <a:gd name="T6" fmla="*/ 2147483647 w 52"/>
              <a:gd name="T7" fmla="*/ 2147483647 h 64"/>
              <a:gd name="T8" fmla="*/ 2147483647 w 52"/>
              <a:gd name="T9" fmla="*/ 2147483647 h 64"/>
              <a:gd name="T10" fmla="*/ 2147483647 w 52"/>
              <a:gd name="T11" fmla="*/ 2147483647 h 64"/>
              <a:gd name="T12" fmla="*/ 2147483647 w 52"/>
              <a:gd name="T13" fmla="*/ 2147483647 h 64"/>
              <a:gd name="T14" fmla="*/ 2147483647 w 52"/>
              <a:gd name="T15" fmla="*/ 2147483647 h 64"/>
              <a:gd name="T16" fmla="*/ 2147483647 w 52"/>
              <a:gd name="T17" fmla="*/ 2147483647 h 64"/>
              <a:gd name="T18" fmla="*/ 0 w 52"/>
              <a:gd name="T19" fmla="*/ 2147483647 h 64"/>
              <a:gd name="T20" fmla="*/ 2147483647 w 52"/>
              <a:gd name="T21" fmla="*/ 2147483647 h 64"/>
              <a:gd name="T22" fmla="*/ 2147483647 w 52"/>
              <a:gd name="T23" fmla="*/ 2147483647 h 64"/>
              <a:gd name="T24" fmla="*/ 2147483647 w 52"/>
              <a:gd name="T25" fmla="*/ 2147483647 h 64"/>
              <a:gd name="T26" fmla="*/ 2147483647 w 52"/>
              <a:gd name="T27" fmla="*/ 2147483647 h 64"/>
              <a:gd name="T28" fmla="*/ 2147483647 w 52"/>
              <a:gd name="T29" fmla="*/ 2147483647 h 64"/>
              <a:gd name="T30" fmla="*/ 2147483647 w 52"/>
              <a:gd name="T31" fmla="*/ 2147483647 h 64"/>
              <a:gd name="T32" fmla="*/ 2147483647 w 52"/>
              <a:gd name="T33" fmla="*/ 2147483647 h 64"/>
              <a:gd name="T34" fmla="*/ 2147483647 w 52"/>
              <a:gd name="T35" fmla="*/ 2147483647 h 64"/>
              <a:gd name="T36" fmla="*/ 2147483647 w 52"/>
              <a:gd name="T37" fmla="*/ 2147483647 h 64"/>
              <a:gd name="T38" fmla="*/ 2147483647 w 52"/>
              <a:gd name="T39" fmla="*/ 2147483647 h 64"/>
              <a:gd name="T40" fmla="*/ 2147483647 w 52"/>
              <a:gd name="T41" fmla="*/ 2147483647 h 64"/>
              <a:gd name="T42" fmla="*/ 2147483647 w 52"/>
              <a:gd name="T43" fmla="*/ 2147483647 h 64"/>
              <a:gd name="T44" fmla="*/ 2147483647 w 52"/>
              <a:gd name="T45" fmla="*/ 2147483647 h 64"/>
              <a:gd name="T46" fmla="*/ 2147483647 w 52"/>
              <a:gd name="T47" fmla="*/ 2147483647 h 64"/>
              <a:gd name="T48" fmla="*/ 2147483647 w 52"/>
              <a:gd name="T49" fmla="*/ 2147483647 h 64"/>
              <a:gd name="T50" fmla="*/ 2147483647 w 52"/>
              <a:gd name="T51" fmla="*/ 2147483647 h 64"/>
              <a:gd name="T52" fmla="*/ 2147483647 w 52"/>
              <a:gd name="T53" fmla="*/ 2147483647 h 64"/>
              <a:gd name="T54" fmla="*/ 2147483647 w 52"/>
              <a:gd name="T55" fmla="*/ 2147483647 h 64"/>
              <a:gd name="T56" fmla="*/ 2147483647 w 52"/>
              <a:gd name="T57" fmla="*/ 2147483647 h 64"/>
              <a:gd name="T58" fmla="*/ 2147483647 w 52"/>
              <a:gd name="T59" fmla="*/ 2147483647 h 64"/>
              <a:gd name="T60" fmla="*/ 2147483647 w 52"/>
              <a:gd name="T61" fmla="*/ 2147483647 h 64"/>
              <a:gd name="T62" fmla="*/ 2147483647 w 52"/>
              <a:gd name="T63" fmla="*/ 2147483647 h 64"/>
              <a:gd name="T64" fmla="*/ 2147483647 w 52"/>
              <a:gd name="T65" fmla="*/ 2147483647 h 64"/>
              <a:gd name="T66" fmla="*/ 2147483647 w 52"/>
              <a:gd name="T67" fmla="*/ 2147483647 h 64"/>
              <a:gd name="T68" fmla="*/ 2147483647 w 52"/>
              <a:gd name="T69" fmla="*/ 2147483647 h 64"/>
              <a:gd name="T70" fmla="*/ 2147483647 w 52"/>
              <a:gd name="T71" fmla="*/ 0 h 64"/>
              <a:gd name="T72" fmla="*/ 2147483647 w 52"/>
              <a:gd name="T73" fmla="*/ 2147483647 h 64"/>
              <a:gd name="T74" fmla="*/ 2147483647 w 52"/>
              <a:gd name="T75" fmla="*/ 2147483647 h 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2"/>
              <a:gd name="T115" fmla="*/ 0 h 64"/>
              <a:gd name="T116" fmla="*/ 52 w 52"/>
              <a:gd name="T117" fmla="*/ 64 h 6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2" h="64">
                <a:moveTo>
                  <a:pt x="37" y="5"/>
                </a:moveTo>
                <a:cubicBezTo>
                  <a:pt x="37" y="5"/>
                  <a:pt x="15" y="5"/>
                  <a:pt x="11" y="5"/>
                </a:cubicBezTo>
                <a:cubicBezTo>
                  <a:pt x="10" y="11"/>
                  <a:pt x="10" y="11"/>
                  <a:pt x="10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25"/>
                  <a:pt x="5" y="25"/>
                  <a:pt x="5" y="25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3" y="41"/>
                  <a:pt x="3" y="41"/>
                  <a:pt x="3" y="41"/>
                </a:cubicBezTo>
                <a:cubicBezTo>
                  <a:pt x="5" y="45"/>
                  <a:pt x="5" y="45"/>
                  <a:pt x="5" y="45"/>
                </a:cubicBezTo>
                <a:cubicBezTo>
                  <a:pt x="8" y="50"/>
                  <a:pt x="8" y="50"/>
                  <a:pt x="8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8" y="58"/>
                  <a:pt x="18" y="58"/>
                  <a:pt x="18" y="58"/>
                </a:cubicBezTo>
                <a:cubicBezTo>
                  <a:pt x="20" y="61"/>
                  <a:pt x="20" y="61"/>
                  <a:pt x="20" y="61"/>
                </a:cubicBezTo>
                <a:cubicBezTo>
                  <a:pt x="25" y="61"/>
                  <a:pt x="25" y="61"/>
                  <a:pt x="25" y="61"/>
                </a:cubicBezTo>
                <a:cubicBezTo>
                  <a:pt x="29" y="64"/>
                  <a:pt x="29" y="64"/>
                  <a:pt x="29" y="64"/>
                </a:cubicBezTo>
                <a:cubicBezTo>
                  <a:pt x="36" y="63"/>
                  <a:pt x="36" y="63"/>
                  <a:pt x="36" y="63"/>
                </a:cubicBezTo>
                <a:cubicBezTo>
                  <a:pt x="41" y="61"/>
                  <a:pt x="41" y="61"/>
                  <a:pt x="41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59"/>
                  <a:pt x="44" y="59"/>
                  <a:pt x="44" y="59"/>
                </a:cubicBezTo>
                <a:cubicBezTo>
                  <a:pt x="42" y="57"/>
                  <a:pt x="42" y="57"/>
                  <a:pt x="42" y="57"/>
                </a:cubicBezTo>
                <a:cubicBezTo>
                  <a:pt x="39" y="54"/>
                  <a:pt x="39" y="54"/>
                  <a:pt x="39" y="54"/>
                </a:cubicBezTo>
                <a:cubicBezTo>
                  <a:pt x="35" y="51"/>
                  <a:pt x="35" y="51"/>
                  <a:pt x="35" y="51"/>
                </a:cubicBezTo>
                <a:cubicBezTo>
                  <a:pt x="36" y="48"/>
                  <a:pt x="36" y="48"/>
                  <a:pt x="36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9" y="42"/>
                  <a:pt x="39" y="42"/>
                  <a:pt x="39" y="42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32"/>
                  <a:pt x="46" y="32"/>
                  <a:pt x="46" y="32"/>
                </a:cubicBezTo>
                <a:cubicBezTo>
                  <a:pt x="47" y="21"/>
                  <a:pt x="47" y="21"/>
                  <a:pt x="47" y="21"/>
                </a:cubicBezTo>
                <a:cubicBezTo>
                  <a:pt x="50" y="19"/>
                  <a:pt x="50" y="19"/>
                  <a:pt x="50" y="19"/>
                </a:cubicBezTo>
                <a:cubicBezTo>
                  <a:pt x="52" y="18"/>
                  <a:pt x="52" y="18"/>
                  <a:pt x="52" y="18"/>
                </a:cubicBezTo>
                <a:cubicBezTo>
                  <a:pt x="50" y="13"/>
                  <a:pt x="50" y="13"/>
                  <a:pt x="50" y="13"/>
                </a:cubicBezTo>
                <a:cubicBezTo>
                  <a:pt x="47" y="4"/>
                  <a:pt x="47" y="4"/>
                  <a:pt x="47" y="4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2"/>
                  <a:pt x="42" y="2"/>
                  <a:pt x="42" y="2"/>
                </a:cubicBezTo>
                <a:lnTo>
                  <a:pt x="37" y="5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7" name="Freeform 313"/>
          <p:cNvSpPr>
            <a:spLocks/>
          </p:cNvSpPr>
          <p:nvPr/>
        </p:nvSpPr>
        <p:spPr bwMode="auto">
          <a:xfrm>
            <a:off x="4292600" y="4392613"/>
            <a:ext cx="149225" cy="147637"/>
          </a:xfrm>
          <a:custGeom>
            <a:avLst/>
            <a:gdLst>
              <a:gd name="T0" fmla="*/ 2147483647 w 19"/>
              <a:gd name="T1" fmla="*/ 2147483647 h 19"/>
              <a:gd name="T2" fmla="*/ 2147483647 w 19"/>
              <a:gd name="T3" fmla="*/ 2147483647 h 19"/>
              <a:gd name="T4" fmla="*/ 2147483647 w 19"/>
              <a:gd name="T5" fmla="*/ 2147483647 h 19"/>
              <a:gd name="T6" fmla="*/ 2147483647 w 19"/>
              <a:gd name="T7" fmla="*/ 2147483647 h 19"/>
              <a:gd name="T8" fmla="*/ 2147483647 w 19"/>
              <a:gd name="T9" fmla="*/ 2147483647 h 19"/>
              <a:gd name="T10" fmla="*/ 2147483647 w 19"/>
              <a:gd name="T11" fmla="*/ 2147483647 h 19"/>
              <a:gd name="T12" fmla="*/ 2147483647 w 19"/>
              <a:gd name="T13" fmla="*/ 0 h 19"/>
              <a:gd name="T14" fmla="*/ 2147483647 w 19"/>
              <a:gd name="T15" fmla="*/ 0 h 19"/>
              <a:gd name="T16" fmla="*/ 2147483647 w 19"/>
              <a:gd name="T17" fmla="*/ 0 h 19"/>
              <a:gd name="T18" fmla="*/ 2147483647 w 19"/>
              <a:gd name="T19" fmla="*/ 2147483647 h 19"/>
              <a:gd name="T20" fmla="*/ 2147483647 w 19"/>
              <a:gd name="T21" fmla="*/ 2147483647 h 19"/>
              <a:gd name="T22" fmla="*/ 2147483647 w 19"/>
              <a:gd name="T23" fmla="*/ 2147483647 h 19"/>
              <a:gd name="T24" fmla="*/ 2147483647 w 19"/>
              <a:gd name="T25" fmla="*/ 2147483647 h 19"/>
              <a:gd name="T26" fmla="*/ 0 w 19"/>
              <a:gd name="T27" fmla="*/ 2147483647 h 19"/>
              <a:gd name="T28" fmla="*/ 2147483647 w 19"/>
              <a:gd name="T29" fmla="*/ 2147483647 h 19"/>
              <a:gd name="T30" fmla="*/ 2147483647 w 19"/>
              <a:gd name="T31" fmla="*/ 2147483647 h 19"/>
              <a:gd name="T32" fmla="*/ 2147483647 w 19"/>
              <a:gd name="T33" fmla="*/ 2147483647 h 19"/>
              <a:gd name="T34" fmla="*/ 2147483647 w 19"/>
              <a:gd name="T35" fmla="*/ 2147483647 h 19"/>
              <a:gd name="T36" fmla="*/ 2147483647 w 19"/>
              <a:gd name="T37" fmla="*/ 2147483647 h 19"/>
              <a:gd name="T38" fmla="*/ 2147483647 w 19"/>
              <a:gd name="T39" fmla="*/ 2147483647 h 19"/>
              <a:gd name="T40" fmla="*/ 2147483647 w 19"/>
              <a:gd name="T41" fmla="*/ 2147483647 h 19"/>
              <a:gd name="T42" fmla="*/ 2147483647 w 19"/>
              <a:gd name="T43" fmla="*/ 2147483647 h 19"/>
              <a:gd name="T44" fmla="*/ 2147483647 w 19"/>
              <a:gd name="T45" fmla="*/ 2147483647 h 1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"/>
              <a:gd name="T70" fmla="*/ 0 h 19"/>
              <a:gd name="T71" fmla="*/ 19 w 19"/>
              <a:gd name="T72" fmla="*/ 19 h 1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" h="19">
                <a:moveTo>
                  <a:pt x="17" y="10"/>
                </a:moveTo>
                <a:cubicBezTo>
                  <a:pt x="19" y="6"/>
                  <a:pt x="19" y="6"/>
                  <a:pt x="19" y="6"/>
                </a:cubicBezTo>
                <a:cubicBezTo>
                  <a:pt x="17" y="2"/>
                  <a:pt x="17" y="2"/>
                  <a:pt x="17" y="2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8" y="1"/>
                  <a:pt x="8" y="1"/>
                  <a:pt x="8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1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0" y="14"/>
                  <a:pt x="1" y="14"/>
                </a:cubicBezTo>
                <a:cubicBezTo>
                  <a:pt x="1" y="14"/>
                  <a:pt x="4" y="16"/>
                  <a:pt x="4" y="16"/>
                </a:cubicBezTo>
                <a:cubicBezTo>
                  <a:pt x="4" y="19"/>
                  <a:pt x="4" y="19"/>
                  <a:pt x="4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5" y="16"/>
                  <a:pt x="15" y="16"/>
                  <a:pt x="15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7" y="13"/>
                  <a:pt x="17" y="13"/>
                  <a:pt x="17" y="13"/>
                </a:cubicBezTo>
                <a:lnTo>
                  <a:pt x="17" y="1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8" name="Freeform 314"/>
          <p:cNvSpPr>
            <a:spLocks/>
          </p:cNvSpPr>
          <p:nvPr/>
        </p:nvSpPr>
        <p:spPr bwMode="auto">
          <a:xfrm>
            <a:off x="4216400" y="4448175"/>
            <a:ext cx="106363" cy="92075"/>
          </a:xfrm>
          <a:custGeom>
            <a:avLst/>
            <a:gdLst>
              <a:gd name="T0" fmla="*/ 2147483647 w 14"/>
              <a:gd name="T1" fmla="*/ 2147483647 h 12"/>
              <a:gd name="T2" fmla="*/ 2147483647 w 14"/>
              <a:gd name="T3" fmla="*/ 2147483647 h 12"/>
              <a:gd name="T4" fmla="*/ 2147483647 w 14"/>
              <a:gd name="T5" fmla="*/ 2147483647 h 12"/>
              <a:gd name="T6" fmla="*/ 2147483647 w 14"/>
              <a:gd name="T7" fmla="*/ 2147483647 h 12"/>
              <a:gd name="T8" fmla="*/ 2147483647 w 14"/>
              <a:gd name="T9" fmla="*/ 2147483647 h 12"/>
              <a:gd name="T10" fmla="*/ 2147483647 w 14"/>
              <a:gd name="T11" fmla="*/ 0 h 12"/>
              <a:gd name="T12" fmla="*/ 2147483647 w 14"/>
              <a:gd name="T13" fmla="*/ 2147483647 h 12"/>
              <a:gd name="T14" fmla="*/ 2147483647 w 14"/>
              <a:gd name="T15" fmla="*/ 2147483647 h 12"/>
              <a:gd name="T16" fmla="*/ 0 w 14"/>
              <a:gd name="T17" fmla="*/ 2147483647 h 12"/>
              <a:gd name="T18" fmla="*/ 2147483647 w 14"/>
              <a:gd name="T19" fmla="*/ 2147483647 h 12"/>
              <a:gd name="T20" fmla="*/ 2147483647 w 14"/>
              <a:gd name="T21" fmla="*/ 2147483647 h 12"/>
              <a:gd name="T22" fmla="*/ 2147483647 w 14"/>
              <a:gd name="T23" fmla="*/ 2147483647 h 12"/>
              <a:gd name="T24" fmla="*/ 2147483647 w 14"/>
              <a:gd name="T25" fmla="*/ 2147483647 h 12"/>
              <a:gd name="T26" fmla="*/ 2147483647 w 14"/>
              <a:gd name="T27" fmla="*/ 2147483647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"/>
              <a:gd name="T43" fmla="*/ 0 h 12"/>
              <a:gd name="T44" fmla="*/ 14 w 14"/>
              <a:gd name="T45" fmla="*/ 12 h 1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" h="12">
                <a:moveTo>
                  <a:pt x="11" y="7"/>
                </a:moveTo>
                <a:cubicBezTo>
                  <a:pt x="10" y="7"/>
                  <a:pt x="11" y="4"/>
                  <a:pt x="11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4"/>
                  <a:pt x="8" y="4"/>
                </a:cubicBezTo>
                <a:cubicBezTo>
                  <a:pt x="7" y="4"/>
                  <a:pt x="6" y="1"/>
                  <a:pt x="6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2"/>
                  <a:pt x="3" y="2"/>
                  <a:pt x="3" y="2"/>
                </a:cubicBezTo>
                <a:cubicBezTo>
                  <a:pt x="1" y="3"/>
                  <a:pt x="1" y="3"/>
                  <a:pt x="1" y="3"/>
                </a:cubicBezTo>
                <a:cubicBezTo>
                  <a:pt x="0" y="5"/>
                  <a:pt x="0" y="5"/>
                  <a:pt x="0" y="5"/>
                </a:cubicBezTo>
                <a:cubicBezTo>
                  <a:pt x="1" y="6"/>
                  <a:pt x="1" y="6"/>
                  <a:pt x="1" y="6"/>
                </a:cubicBezTo>
                <a:cubicBezTo>
                  <a:pt x="10" y="12"/>
                  <a:pt x="10" y="12"/>
                  <a:pt x="10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1" y="7"/>
                  <a:pt x="11" y="7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" name="Freeform 315"/>
          <p:cNvSpPr>
            <a:spLocks/>
          </p:cNvSpPr>
          <p:nvPr/>
        </p:nvSpPr>
        <p:spPr bwMode="auto">
          <a:xfrm>
            <a:off x="4167188" y="4416425"/>
            <a:ext cx="79375" cy="69850"/>
          </a:xfrm>
          <a:custGeom>
            <a:avLst/>
            <a:gdLst>
              <a:gd name="T0" fmla="*/ 2147483647 w 60"/>
              <a:gd name="T1" fmla="*/ 2147483647 h 54"/>
              <a:gd name="T2" fmla="*/ 2147483647 w 60"/>
              <a:gd name="T3" fmla="*/ 2147483647 h 54"/>
              <a:gd name="T4" fmla="*/ 2147483647 w 60"/>
              <a:gd name="T5" fmla="*/ 2147483647 h 54"/>
              <a:gd name="T6" fmla="*/ 2147483647 w 60"/>
              <a:gd name="T7" fmla="*/ 0 h 54"/>
              <a:gd name="T8" fmla="*/ 2147483647 w 60"/>
              <a:gd name="T9" fmla="*/ 0 h 54"/>
              <a:gd name="T10" fmla="*/ 2147483647 w 60"/>
              <a:gd name="T11" fmla="*/ 2147483647 h 54"/>
              <a:gd name="T12" fmla="*/ 0 w 60"/>
              <a:gd name="T13" fmla="*/ 2147483647 h 54"/>
              <a:gd name="T14" fmla="*/ 2147483647 w 60"/>
              <a:gd name="T15" fmla="*/ 2147483647 h 54"/>
              <a:gd name="T16" fmla="*/ 2147483647 w 60"/>
              <a:gd name="T17" fmla="*/ 2147483647 h 54"/>
              <a:gd name="T18" fmla="*/ 2147483647 w 60"/>
              <a:gd name="T19" fmla="*/ 2147483647 h 54"/>
              <a:gd name="T20" fmla="*/ 2147483647 w 60"/>
              <a:gd name="T21" fmla="*/ 2147483647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0"/>
              <a:gd name="T34" fmla="*/ 0 h 54"/>
              <a:gd name="T35" fmla="*/ 60 w 60"/>
              <a:gd name="T36" fmla="*/ 54 h 5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0" h="54">
                <a:moveTo>
                  <a:pt x="54" y="36"/>
                </a:moveTo>
                <a:lnTo>
                  <a:pt x="60" y="24"/>
                </a:lnTo>
                <a:lnTo>
                  <a:pt x="54" y="18"/>
                </a:lnTo>
                <a:lnTo>
                  <a:pt x="42" y="0"/>
                </a:lnTo>
                <a:lnTo>
                  <a:pt x="18" y="0"/>
                </a:lnTo>
                <a:lnTo>
                  <a:pt x="12" y="12"/>
                </a:lnTo>
                <a:lnTo>
                  <a:pt x="0" y="18"/>
                </a:lnTo>
                <a:lnTo>
                  <a:pt x="12" y="30"/>
                </a:lnTo>
                <a:lnTo>
                  <a:pt x="36" y="54"/>
                </a:lnTo>
                <a:lnTo>
                  <a:pt x="42" y="42"/>
                </a:lnTo>
                <a:lnTo>
                  <a:pt x="54" y="36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0" name="Rectangle 316"/>
          <p:cNvSpPr>
            <a:spLocks noChangeArrowheads="1"/>
          </p:cNvSpPr>
          <p:nvPr/>
        </p:nvSpPr>
        <p:spPr bwMode="auto">
          <a:xfrm>
            <a:off x="4283075" y="3940175"/>
            <a:ext cx="9525" cy="23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1" name="Freeform 317"/>
          <p:cNvSpPr>
            <a:spLocks/>
          </p:cNvSpPr>
          <p:nvPr/>
        </p:nvSpPr>
        <p:spPr bwMode="auto">
          <a:xfrm>
            <a:off x="4283075" y="3667125"/>
            <a:ext cx="512763" cy="504825"/>
          </a:xfrm>
          <a:custGeom>
            <a:avLst/>
            <a:gdLst>
              <a:gd name="T0" fmla="*/ 2147483647 w 390"/>
              <a:gd name="T1" fmla="*/ 2147483647 h 390"/>
              <a:gd name="T2" fmla="*/ 2147483647 w 390"/>
              <a:gd name="T3" fmla="*/ 2147483647 h 390"/>
              <a:gd name="T4" fmla="*/ 2147483647 w 390"/>
              <a:gd name="T5" fmla="*/ 2147483647 h 390"/>
              <a:gd name="T6" fmla="*/ 2147483647 w 390"/>
              <a:gd name="T7" fmla="*/ 2147483647 h 390"/>
              <a:gd name="T8" fmla="*/ 2147483647 w 390"/>
              <a:gd name="T9" fmla="*/ 2147483647 h 390"/>
              <a:gd name="T10" fmla="*/ 2147483647 w 390"/>
              <a:gd name="T11" fmla="*/ 2147483647 h 390"/>
              <a:gd name="T12" fmla="*/ 2147483647 w 390"/>
              <a:gd name="T13" fmla="*/ 2147483647 h 390"/>
              <a:gd name="T14" fmla="*/ 2147483647 w 390"/>
              <a:gd name="T15" fmla="*/ 2147483647 h 390"/>
              <a:gd name="T16" fmla="*/ 2147483647 w 390"/>
              <a:gd name="T17" fmla="*/ 2147483647 h 390"/>
              <a:gd name="T18" fmla="*/ 2147483647 w 390"/>
              <a:gd name="T19" fmla="*/ 2147483647 h 390"/>
              <a:gd name="T20" fmla="*/ 2147483647 w 390"/>
              <a:gd name="T21" fmla="*/ 2147483647 h 390"/>
              <a:gd name="T22" fmla="*/ 2147483647 w 390"/>
              <a:gd name="T23" fmla="*/ 2147483647 h 390"/>
              <a:gd name="T24" fmla="*/ 2147483647 w 390"/>
              <a:gd name="T25" fmla="*/ 2147483647 h 390"/>
              <a:gd name="T26" fmla="*/ 2147483647 w 390"/>
              <a:gd name="T27" fmla="*/ 2147483647 h 390"/>
              <a:gd name="T28" fmla="*/ 2147483647 w 390"/>
              <a:gd name="T29" fmla="*/ 2147483647 h 390"/>
              <a:gd name="T30" fmla="*/ 2147483647 w 390"/>
              <a:gd name="T31" fmla="*/ 2147483647 h 390"/>
              <a:gd name="T32" fmla="*/ 2147483647 w 390"/>
              <a:gd name="T33" fmla="*/ 2147483647 h 390"/>
              <a:gd name="T34" fmla="*/ 2147483647 w 390"/>
              <a:gd name="T35" fmla="*/ 2147483647 h 390"/>
              <a:gd name="T36" fmla="*/ 2147483647 w 390"/>
              <a:gd name="T37" fmla="*/ 2147483647 h 390"/>
              <a:gd name="T38" fmla="*/ 2147483647 w 390"/>
              <a:gd name="T39" fmla="*/ 2147483647 h 390"/>
              <a:gd name="T40" fmla="*/ 2147483647 w 390"/>
              <a:gd name="T41" fmla="*/ 2147483647 h 390"/>
              <a:gd name="T42" fmla="*/ 2147483647 w 390"/>
              <a:gd name="T43" fmla="*/ 2147483647 h 390"/>
              <a:gd name="T44" fmla="*/ 2147483647 w 390"/>
              <a:gd name="T45" fmla="*/ 2147483647 h 390"/>
              <a:gd name="T46" fmla="*/ 2147483647 w 390"/>
              <a:gd name="T47" fmla="*/ 2147483647 h 390"/>
              <a:gd name="T48" fmla="*/ 2147483647 w 390"/>
              <a:gd name="T49" fmla="*/ 0 h 390"/>
              <a:gd name="T50" fmla="*/ 2147483647 w 390"/>
              <a:gd name="T51" fmla="*/ 2147483647 h 390"/>
              <a:gd name="T52" fmla="*/ 2147483647 w 390"/>
              <a:gd name="T53" fmla="*/ 2147483647 h 390"/>
              <a:gd name="T54" fmla="*/ 2147483647 w 390"/>
              <a:gd name="T55" fmla="*/ 2147483647 h 390"/>
              <a:gd name="T56" fmla="*/ 2147483647 w 390"/>
              <a:gd name="T57" fmla="*/ 2147483647 h 390"/>
              <a:gd name="T58" fmla="*/ 2147483647 w 390"/>
              <a:gd name="T59" fmla="*/ 2147483647 h 390"/>
              <a:gd name="T60" fmla="*/ 2147483647 w 390"/>
              <a:gd name="T61" fmla="*/ 2147483647 h 390"/>
              <a:gd name="T62" fmla="*/ 2147483647 w 390"/>
              <a:gd name="T63" fmla="*/ 2147483647 h 390"/>
              <a:gd name="T64" fmla="*/ 2147483647 w 390"/>
              <a:gd name="T65" fmla="*/ 2147483647 h 390"/>
              <a:gd name="T66" fmla="*/ 2147483647 w 390"/>
              <a:gd name="T67" fmla="*/ 2147483647 h 390"/>
              <a:gd name="T68" fmla="*/ 2147483647 w 390"/>
              <a:gd name="T69" fmla="*/ 2147483647 h 390"/>
              <a:gd name="T70" fmla="*/ 2147483647 w 390"/>
              <a:gd name="T71" fmla="*/ 2147483647 h 390"/>
              <a:gd name="T72" fmla="*/ 2147483647 w 390"/>
              <a:gd name="T73" fmla="*/ 2147483647 h 390"/>
              <a:gd name="T74" fmla="*/ 2147483647 w 390"/>
              <a:gd name="T75" fmla="*/ 2147483647 h 390"/>
              <a:gd name="T76" fmla="*/ 2147483647 w 390"/>
              <a:gd name="T77" fmla="*/ 2147483647 h 390"/>
              <a:gd name="T78" fmla="*/ 0 w 390"/>
              <a:gd name="T79" fmla="*/ 2147483647 h 390"/>
              <a:gd name="T80" fmla="*/ 2147483647 w 390"/>
              <a:gd name="T81" fmla="*/ 2147483647 h 390"/>
              <a:gd name="T82" fmla="*/ 2147483647 w 390"/>
              <a:gd name="T83" fmla="*/ 2147483647 h 390"/>
              <a:gd name="T84" fmla="*/ 2147483647 w 390"/>
              <a:gd name="T85" fmla="*/ 2147483647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0"/>
              <a:gd name="T130" fmla="*/ 0 h 390"/>
              <a:gd name="T131" fmla="*/ 390 w 390"/>
              <a:gd name="T132" fmla="*/ 390 h 39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2" name="Freeform 318"/>
          <p:cNvSpPr>
            <a:spLocks/>
          </p:cNvSpPr>
          <p:nvPr/>
        </p:nvSpPr>
        <p:spPr bwMode="auto">
          <a:xfrm>
            <a:off x="4283075" y="3667125"/>
            <a:ext cx="512763" cy="504825"/>
          </a:xfrm>
          <a:custGeom>
            <a:avLst/>
            <a:gdLst>
              <a:gd name="T0" fmla="*/ 2147483647 w 390"/>
              <a:gd name="T1" fmla="*/ 2147483647 h 390"/>
              <a:gd name="T2" fmla="*/ 2147483647 w 390"/>
              <a:gd name="T3" fmla="*/ 2147483647 h 390"/>
              <a:gd name="T4" fmla="*/ 2147483647 w 390"/>
              <a:gd name="T5" fmla="*/ 2147483647 h 390"/>
              <a:gd name="T6" fmla="*/ 2147483647 w 390"/>
              <a:gd name="T7" fmla="*/ 2147483647 h 390"/>
              <a:gd name="T8" fmla="*/ 2147483647 w 390"/>
              <a:gd name="T9" fmla="*/ 2147483647 h 390"/>
              <a:gd name="T10" fmla="*/ 2147483647 w 390"/>
              <a:gd name="T11" fmla="*/ 2147483647 h 390"/>
              <a:gd name="T12" fmla="*/ 2147483647 w 390"/>
              <a:gd name="T13" fmla="*/ 2147483647 h 390"/>
              <a:gd name="T14" fmla="*/ 2147483647 w 390"/>
              <a:gd name="T15" fmla="*/ 2147483647 h 390"/>
              <a:gd name="T16" fmla="*/ 2147483647 w 390"/>
              <a:gd name="T17" fmla="*/ 2147483647 h 390"/>
              <a:gd name="T18" fmla="*/ 2147483647 w 390"/>
              <a:gd name="T19" fmla="*/ 2147483647 h 390"/>
              <a:gd name="T20" fmla="*/ 2147483647 w 390"/>
              <a:gd name="T21" fmla="*/ 2147483647 h 390"/>
              <a:gd name="T22" fmla="*/ 2147483647 w 390"/>
              <a:gd name="T23" fmla="*/ 2147483647 h 390"/>
              <a:gd name="T24" fmla="*/ 2147483647 w 390"/>
              <a:gd name="T25" fmla="*/ 2147483647 h 390"/>
              <a:gd name="T26" fmla="*/ 2147483647 w 390"/>
              <a:gd name="T27" fmla="*/ 2147483647 h 390"/>
              <a:gd name="T28" fmla="*/ 2147483647 w 390"/>
              <a:gd name="T29" fmla="*/ 2147483647 h 390"/>
              <a:gd name="T30" fmla="*/ 2147483647 w 390"/>
              <a:gd name="T31" fmla="*/ 2147483647 h 390"/>
              <a:gd name="T32" fmla="*/ 2147483647 w 390"/>
              <a:gd name="T33" fmla="*/ 2147483647 h 390"/>
              <a:gd name="T34" fmla="*/ 2147483647 w 390"/>
              <a:gd name="T35" fmla="*/ 2147483647 h 390"/>
              <a:gd name="T36" fmla="*/ 2147483647 w 390"/>
              <a:gd name="T37" fmla="*/ 2147483647 h 390"/>
              <a:gd name="T38" fmla="*/ 2147483647 w 390"/>
              <a:gd name="T39" fmla="*/ 2147483647 h 390"/>
              <a:gd name="T40" fmla="*/ 2147483647 w 390"/>
              <a:gd name="T41" fmla="*/ 2147483647 h 390"/>
              <a:gd name="T42" fmla="*/ 2147483647 w 390"/>
              <a:gd name="T43" fmla="*/ 2147483647 h 390"/>
              <a:gd name="T44" fmla="*/ 2147483647 w 390"/>
              <a:gd name="T45" fmla="*/ 2147483647 h 390"/>
              <a:gd name="T46" fmla="*/ 2147483647 w 390"/>
              <a:gd name="T47" fmla="*/ 2147483647 h 390"/>
              <a:gd name="T48" fmla="*/ 2147483647 w 390"/>
              <a:gd name="T49" fmla="*/ 0 h 390"/>
              <a:gd name="T50" fmla="*/ 2147483647 w 390"/>
              <a:gd name="T51" fmla="*/ 2147483647 h 390"/>
              <a:gd name="T52" fmla="*/ 2147483647 w 390"/>
              <a:gd name="T53" fmla="*/ 2147483647 h 390"/>
              <a:gd name="T54" fmla="*/ 2147483647 w 390"/>
              <a:gd name="T55" fmla="*/ 2147483647 h 390"/>
              <a:gd name="T56" fmla="*/ 2147483647 w 390"/>
              <a:gd name="T57" fmla="*/ 2147483647 h 390"/>
              <a:gd name="T58" fmla="*/ 2147483647 w 390"/>
              <a:gd name="T59" fmla="*/ 2147483647 h 390"/>
              <a:gd name="T60" fmla="*/ 2147483647 w 390"/>
              <a:gd name="T61" fmla="*/ 2147483647 h 390"/>
              <a:gd name="T62" fmla="*/ 2147483647 w 390"/>
              <a:gd name="T63" fmla="*/ 2147483647 h 390"/>
              <a:gd name="T64" fmla="*/ 2147483647 w 390"/>
              <a:gd name="T65" fmla="*/ 2147483647 h 390"/>
              <a:gd name="T66" fmla="*/ 2147483647 w 390"/>
              <a:gd name="T67" fmla="*/ 2147483647 h 390"/>
              <a:gd name="T68" fmla="*/ 2147483647 w 390"/>
              <a:gd name="T69" fmla="*/ 2147483647 h 390"/>
              <a:gd name="T70" fmla="*/ 2147483647 w 390"/>
              <a:gd name="T71" fmla="*/ 2147483647 h 390"/>
              <a:gd name="T72" fmla="*/ 2147483647 w 390"/>
              <a:gd name="T73" fmla="*/ 2147483647 h 390"/>
              <a:gd name="T74" fmla="*/ 2147483647 w 390"/>
              <a:gd name="T75" fmla="*/ 2147483647 h 390"/>
              <a:gd name="T76" fmla="*/ 2147483647 w 390"/>
              <a:gd name="T77" fmla="*/ 2147483647 h 390"/>
              <a:gd name="T78" fmla="*/ 0 w 390"/>
              <a:gd name="T79" fmla="*/ 2147483647 h 390"/>
              <a:gd name="T80" fmla="*/ 2147483647 w 390"/>
              <a:gd name="T81" fmla="*/ 2147483647 h 390"/>
              <a:gd name="T82" fmla="*/ 2147483647 w 390"/>
              <a:gd name="T83" fmla="*/ 2147483647 h 390"/>
              <a:gd name="T84" fmla="*/ 2147483647 w 390"/>
              <a:gd name="T85" fmla="*/ 2147483647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0"/>
              <a:gd name="T130" fmla="*/ 0 h 390"/>
              <a:gd name="T131" fmla="*/ 390 w 390"/>
              <a:gd name="T132" fmla="*/ 390 h 39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3" name="Freeform 327"/>
          <p:cNvSpPr>
            <a:spLocks/>
          </p:cNvSpPr>
          <p:nvPr/>
        </p:nvSpPr>
        <p:spPr bwMode="auto">
          <a:xfrm>
            <a:off x="5743575" y="3657600"/>
            <a:ext cx="25400" cy="17463"/>
          </a:xfrm>
          <a:custGeom>
            <a:avLst/>
            <a:gdLst>
              <a:gd name="T0" fmla="*/ 0 w 18"/>
              <a:gd name="T1" fmla="*/ 0 h 12"/>
              <a:gd name="T2" fmla="*/ 2147483647 w 18"/>
              <a:gd name="T3" fmla="*/ 2147483647 h 12"/>
              <a:gd name="T4" fmla="*/ 2147483647 w 18"/>
              <a:gd name="T5" fmla="*/ 2147483647 h 12"/>
              <a:gd name="T6" fmla="*/ 2147483647 w 18"/>
              <a:gd name="T7" fmla="*/ 0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2"/>
              <a:gd name="T17" fmla="*/ 18 w 18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2">
                <a:moveTo>
                  <a:pt x="0" y="0"/>
                </a:moveTo>
                <a:lnTo>
                  <a:pt x="18" y="12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4" name="Freeform 328"/>
          <p:cNvSpPr>
            <a:spLocks/>
          </p:cNvSpPr>
          <p:nvPr/>
        </p:nvSpPr>
        <p:spPr bwMode="auto">
          <a:xfrm>
            <a:off x="5707063" y="3619500"/>
            <a:ext cx="14287" cy="23813"/>
          </a:xfrm>
          <a:custGeom>
            <a:avLst/>
            <a:gdLst>
              <a:gd name="T0" fmla="*/ 0 w 12"/>
              <a:gd name="T1" fmla="*/ 0 h 18"/>
              <a:gd name="T2" fmla="*/ 2147483647 w 12"/>
              <a:gd name="T3" fmla="*/ 2147483647 h 18"/>
              <a:gd name="T4" fmla="*/ 2147483647 w 12"/>
              <a:gd name="T5" fmla="*/ 2147483647 h 18"/>
              <a:gd name="T6" fmla="*/ 0 w 12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18"/>
              <a:gd name="T14" fmla="*/ 12 w 12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5" name="Freeform 334"/>
          <p:cNvSpPr>
            <a:spLocks/>
          </p:cNvSpPr>
          <p:nvPr/>
        </p:nvSpPr>
        <p:spPr bwMode="auto">
          <a:xfrm>
            <a:off x="5013325" y="2206625"/>
            <a:ext cx="266700" cy="585788"/>
          </a:xfrm>
          <a:custGeom>
            <a:avLst/>
            <a:gdLst>
              <a:gd name="T0" fmla="*/ 2147483647 w 34"/>
              <a:gd name="T1" fmla="*/ 2147483647 h 75"/>
              <a:gd name="T2" fmla="*/ 2147483647 w 34"/>
              <a:gd name="T3" fmla="*/ 2147483647 h 75"/>
              <a:gd name="T4" fmla="*/ 2147483647 w 34"/>
              <a:gd name="T5" fmla="*/ 2147483647 h 75"/>
              <a:gd name="T6" fmla="*/ 2147483647 w 34"/>
              <a:gd name="T7" fmla="*/ 2147483647 h 75"/>
              <a:gd name="T8" fmla="*/ 2147483647 w 34"/>
              <a:gd name="T9" fmla="*/ 2147483647 h 75"/>
              <a:gd name="T10" fmla="*/ 2147483647 w 34"/>
              <a:gd name="T11" fmla="*/ 2147483647 h 75"/>
              <a:gd name="T12" fmla="*/ 2147483647 w 34"/>
              <a:gd name="T13" fmla="*/ 2147483647 h 75"/>
              <a:gd name="T14" fmla="*/ 2147483647 w 34"/>
              <a:gd name="T15" fmla="*/ 2147483647 h 75"/>
              <a:gd name="T16" fmla="*/ 2147483647 w 34"/>
              <a:gd name="T17" fmla="*/ 2147483647 h 75"/>
              <a:gd name="T18" fmla="*/ 2147483647 w 34"/>
              <a:gd name="T19" fmla="*/ 2147483647 h 75"/>
              <a:gd name="T20" fmla="*/ 2147483647 w 34"/>
              <a:gd name="T21" fmla="*/ 2147483647 h 75"/>
              <a:gd name="T22" fmla="*/ 2147483647 w 34"/>
              <a:gd name="T23" fmla="*/ 2147483647 h 75"/>
              <a:gd name="T24" fmla="*/ 2147483647 w 34"/>
              <a:gd name="T25" fmla="*/ 2147483647 h 75"/>
              <a:gd name="T26" fmla="*/ 2147483647 w 34"/>
              <a:gd name="T27" fmla="*/ 2147483647 h 75"/>
              <a:gd name="T28" fmla="*/ 2147483647 w 34"/>
              <a:gd name="T29" fmla="*/ 2147483647 h 75"/>
              <a:gd name="T30" fmla="*/ 2147483647 w 34"/>
              <a:gd name="T31" fmla="*/ 2147483647 h 75"/>
              <a:gd name="T32" fmla="*/ 2147483647 w 34"/>
              <a:gd name="T33" fmla="*/ 2147483647 h 75"/>
              <a:gd name="T34" fmla="*/ 2147483647 w 34"/>
              <a:gd name="T35" fmla="*/ 2147483647 h 75"/>
              <a:gd name="T36" fmla="*/ 2147483647 w 34"/>
              <a:gd name="T37" fmla="*/ 2147483647 h 75"/>
              <a:gd name="T38" fmla="*/ 2147483647 w 34"/>
              <a:gd name="T39" fmla="*/ 2147483647 h 75"/>
              <a:gd name="T40" fmla="*/ 2147483647 w 34"/>
              <a:gd name="T41" fmla="*/ 2147483647 h 75"/>
              <a:gd name="T42" fmla="*/ 2147483647 w 34"/>
              <a:gd name="T43" fmla="*/ 0 h 75"/>
              <a:gd name="T44" fmla="*/ 2147483647 w 34"/>
              <a:gd name="T45" fmla="*/ 2147483647 h 75"/>
              <a:gd name="T46" fmla="*/ 2147483647 w 34"/>
              <a:gd name="T47" fmla="*/ 2147483647 h 75"/>
              <a:gd name="T48" fmla="*/ 2147483647 w 34"/>
              <a:gd name="T49" fmla="*/ 2147483647 h 75"/>
              <a:gd name="T50" fmla="*/ 2147483647 w 34"/>
              <a:gd name="T51" fmla="*/ 2147483647 h 75"/>
              <a:gd name="T52" fmla="*/ 2147483647 w 34"/>
              <a:gd name="T53" fmla="*/ 2147483647 h 75"/>
              <a:gd name="T54" fmla="*/ 2147483647 w 34"/>
              <a:gd name="T55" fmla="*/ 2147483647 h 75"/>
              <a:gd name="T56" fmla="*/ 2147483647 w 34"/>
              <a:gd name="T57" fmla="*/ 2147483647 h 75"/>
              <a:gd name="T58" fmla="*/ 2147483647 w 34"/>
              <a:gd name="T59" fmla="*/ 2147483647 h 75"/>
              <a:gd name="T60" fmla="*/ 2147483647 w 34"/>
              <a:gd name="T61" fmla="*/ 2147483647 h 75"/>
              <a:gd name="T62" fmla="*/ 2147483647 w 34"/>
              <a:gd name="T63" fmla="*/ 2147483647 h 75"/>
              <a:gd name="T64" fmla="*/ 0 w 34"/>
              <a:gd name="T65" fmla="*/ 2147483647 h 75"/>
              <a:gd name="T66" fmla="*/ 2147483647 w 34"/>
              <a:gd name="T67" fmla="*/ 2147483647 h 75"/>
              <a:gd name="T68" fmla="*/ 2147483647 w 34"/>
              <a:gd name="T69" fmla="*/ 2147483647 h 75"/>
              <a:gd name="T70" fmla="*/ 2147483647 w 34"/>
              <a:gd name="T71" fmla="*/ 2147483647 h 75"/>
              <a:gd name="T72" fmla="*/ 2147483647 w 34"/>
              <a:gd name="T73" fmla="*/ 2147483647 h 75"/>
              <a:gd name="T74" fmla="*/ 2147483647 w 34"/>
              <a:gd name="T75" fmla="*/ 2147483647 h 75"/>
              <a:gd name="T76" fmla="*/ 2147483647 w 34"/>
              <a:gd name="T77" fmla="*/ 2147483647 h 75"/>
              <a:gd name="T78" fmla="*/ 2147483647 w 34"/>
              <a:gd name="T79" fmla="*/ 2147483647 h 75"/>
              <a:gd name="T80" fmla="*/ 2147483647 w 34"/>
              <a:gd name="T81" fmla="*/ 2147483647 h 75"/>
              <a:gd name="T82" fmla="*/ 2147483647 w 34"/>
              <a:gd name="T83" fmla="*/ 2147483647 h 75"/>
              <a:gd name="T84" fmla="*/ 2147483647 w 34"/>
              <a:gd name="T85" fmla="*/ 2147483647 h 75"/>
              <a:gd name="T86" fmla="*/ 2147483647 w 34"/>
              <a:gd name="T87" fmla="*/ 2147483647 h 75"/>
              <a:gd name="T88" fmla="*/ 2147483647 w 34"/>
              <a:gd name="T89" fmla="*/ 2147483647 h 75"/>
              <a:gd name="T90" fmla="*/ 2147483647 w 34"/>
              <a:gd name="T91" fmla="*/ 2147483647 h 75"/>
              <a:gd name="T92" fmla="*/ 2147483647 w 34"/>
              <a:gd name="T93" fmla="*/ 2147483647 h 75"/>
              <a:gd name="T94" fmla="*/ 2147483647 w 34"/>
              <a:gd name="T95" fmla="*/ 2147483647 h 75"/>
              <a:gd name="T96" fmla="*/ 2147483647 w 34"/>
              <a:gd name="T97" fmla="*/ 2147483647 h 75"/>
              <a:gd name="T98" fmla="*/ 2147483647 w 34"/>
              <a:gd name="T99" fmla="*/ 2147483647 h 75"/>
              <a:gd name="T100" fmla="*/ 2147483647 w 34"/>
              <a:gd name="T101" fmla="*/ 2147483647 h 75"/>
              <a:gd name="T102" fmla="*/ 2147483647 w 34"/>
              <a:gd name="T103" fmla="*/ 2147483647 h 75"/>
              <a:gd name="T104" fmla="*/ 2147483647 w 34"/>
              <a:gd name="T105" fmla="*/ 2147483647 h 75"/>
              <a:gd name="T106" fmla="*/ 2147483647 w 34"/>
              <a:gd name="T107" fmla="*/ 2147483647 h 75"/>
              <a:gd name="T108" fmla="*/ 2147483647 w 34"/>
              <a:gd name="T109" fmla="*/ 2147483647 h 75"/>
              <a:gd name="T110" fmla="*/ 2147483647 w 34"/>
              <a:gd name="T111" fmla="*/ 2147483647 h 75"/>
              <a:gd name="T112" fmla="*/ 2147483647 w 34"/>
              <a:gd name="T113" fmla="*/ 2147483647 h 75"/>
              <a:gd name="T114" fmla="*/ 2147483647 w 34"/>
              <a:gd name="T115" fmla="*/ 2147483647 h 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4"/>
              <a:gd name="T175" fmla="*/ 0 h 75"/>
              <a:gd name="T176" fmla="*/ 34 w 34"/>
              <a:gd name="T177" fmla="*/ 75 h 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4" h="75">
                <a:moveTo>
                  <a:pt x="34" y="55"/>
                </a:move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30" y="52"/>
                  <a:pt x="30" y="52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0" y="46"/>
                  <a:pt x="30" y="45"/>
                </a:cubicBezTo>
                <a:cubicBezTo>
                  <a:pt x="29" y="45"/>
                  <a:pt x="30" y="43"/>
                  <a:pt x="30" y="43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0"/>
                  <a:pt x="29" y="40"/>
                  <a:pt x="29" y="40"/>
                </a:cubicBezTo>
                <a:cubicBezTo>
                  <a:pt x="28" y="38"/>
                  <a:pt x="28" y="38"/>
                  <a:pt x="28" y="38"/>
                </a:cubicBezTo>
                <a:cubicBezTo>
                  <a:pt x="30" y="36"/>
                  <a:pt x="30" y="36"/>
                  <a:pt x="30" y="36"/>
                </a:cubicBezTo>
                <a:cubicBezTo>
                  <a:pt x="27" y="27"/>
                  <a:pt x="27" y="27"/>
                  <a:pt x="27" y="27"/>
                </a:cubicBezTo>
                <a:cubicBezTo>
                  <a:pt x="30" y="21"/>
                  <a:pt x="30" y="21"/>
                  <a:pt x="30" y="21"/>
                </a:cubicBezTo>
                <a:cubicBezTo>
                  <a:pt x="28" y="17"/>
                  <a:pt x="28" y="17"/>
                  <a:pt x="28" y="17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3"/>
                  <a:pt x="27" y="3"/>
                  <a:pt x="27" y="3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8"/>
                  <a:pt x="15" y="8"/>
                  <a:pt x="15" y="8"/>
                </a:cubicBezTo>
                <a:cubicBezTo>
                  <a:pt x="12" y="11"/>
                  <a:pt x="12" y="11"/>
                  <a:pt x="12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8" y="11"/>
                  <a:pt x="8" y="11"/>
                  <a:pt x="8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3" y="8"/>
                  <a:pt x="3" y="8"/>
                  <a:pt x="3" y="8"/>
                </a:cubicBezTo>
                <a:cubicBezTo>
                  <a:pt x="2" y="6"/>
                  <a:pt x="2" y="6"/>
                  <a:pt x="2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1" y="10"/>
                  <a:pt x="1" y="10"/>
                  <a:pt x="1" y="10"/>
                </a:cubicBezTo>
                <a:cubicBezTo>
                  <a:pt x="4" y="13"/>
                  <a:pt x="4" y="13"/>
                  <a:pt x="4" y="13"/>
                </a:cubicBezTo>
                <a:cubicBezTo>
                  <a:pt x="6" y="14"/>
                  <a:pt x="6" y="14"/>
                  <a:pt x="6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4" y="40"/>
                  <a:pt x="14" y="40"/>
                  <a:pt x="14" y="40"/>
                </a:cubicBezTo>
                <a:cubicBezTo>
                  <a:pt x="9" y="49"/>
                  <a:pt x="9" y="49"/>
                  <a:pt x="9" y="49"/>
                </a:cubicBezTo>
                <a:cubicBezTo>
                  <a:pt x="4" y="53"/>
                  <a:pt x="4" y="53"/>
                  <a:pt x="4" y="53"/>
                </a:cubicBezTo>
                <a:cubicBezTo>
                  <a:pt x="1" y="58"/>
                  <a:pt x="1" y="58"/>
                  <a:pt x="1" y="58"/>
                </a:cubicBezTo>
                <a:cubicBezTo>
                  <a:pt x="2" y="66"/>
                  <a:pt x="2" y="66"/>
                  <a:pt x="2" y="66"/>
                </a:cubicBezTo>
                <a:cubicBezTo>
                  <a:pt x="3" y="71"/>
                  <a:pt x="3" y="71"/>
                  <a:pt x="3" y="71"/>
                </a:cubicBezTo>
                <a:cubicBezTo>
                  <a:pt x="5" y="73"/>
                  <a:pt x="5" y="73"/>
                  <a:pt x="5" y="73"/>
                </a:cubicBezTo>
                <a:cubicBezTo>
                  <a:pt x="7" y="75"/>
                  <a:pt x="7" y="75"/>
                  <a:pt x="7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20" y="72"/>
                  <a:pt x="20" y="72"/>
                  <a:pt x="20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34" y="58"/>
                  <a:pt x="34" y="58"/>
                  <a:pt x="34" y="58"/>
                </a:cubicBezTo>
                <a:lnTo>
                  <a:pt x="34" y="5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6" name="Freeform 335"/>
          <p:cNvSpPr>
            <a:spLocks/>
          </p:cNvSpPr>
          <p:nvPr/>
        </p:nvSpPr>
        <p:spPr bwMode="auto">
          <a:xfrm>
            <a:off x="5287963" y="3135313"/>
            <a:ext cx="15875" cy="7937"/>
          </a:xfrm>
          <a:custGeom>
            <a:avLst/>
            <a:gdLst>
              <a:gd name="T0" fmla="*/ 2147483647 w 12"/>
              <a:gd name="T1" fmla="*/ 2147483647 h 6"/>
              <a:gd name="T2" fmla="*/ 0 w 12"/>
              <a:gd name="T3" fmla="*/ 0 h 6"/>
              <a:gd name="T4" fmla="*/ 0 w 12"/>
              <a:gd name="T5" fmla="*/ 2147483647 h 6"/>
              <a:gd name="T6" fmla="*/ 2147483647 w 12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6"/>
              <a:gd name="T14" fmla="*/ 12 w 12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6">
                <a:moveTo>
                  <a:pt x="12" y="6"/>
                </a:moveTo>
                <a:lnTo>
                  <a:pt x="0" y="0"/>
                </a:lnTo>
                <a:lnTo>
                  <a:pt x="0" y="6"/>
                </a:lnTo>
                <a:lnTo>
                  <a:pt x="12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7" name="Freeform 336"/>
          <p:cNvSpPr>
            <a:spLocks/>
          </p:cNvSpPr>
          <p:nvPr/>
        </p:nvSpPr>
        <p:spPr bwMode="auto">
          <a:xfrm>
            <a:off x="5186363" y="1549400"/>
            <a:ext cx="3792537" cy="2030413"/>
          </a:xfrm>
          <a:custGeom>
            <a:avLst/>
            <a:gdLst>
              <a:gd name="T0" fmla="*/ 2147483647 w 483"/>
              <a:gd name="T1" fmla="*/ 2147483647 h 260"/>
              <a:gd name="T2" fmla="*/ 2147483647 w 483"/>
              <a:gd name="T3" fmla="*/ 2147483647 h 260"/>
              <a:gd name="T4" fmla="*/ 2147483647 w 483"/>
              <a:gd name="T5" fmla="*/ 2147483647 h 260"/>
              <a:gd name="T6" fmla="*/ 2147483647 w 483"/>
              <a:gd name="T7" fmla="*/ 2147483647 h 260"/>
              <a:gd name="T8" fmla="*/ 2147483647 w 483"/>
              <a:gd name="T9" fmla="*/ 2147483647 h 260"/>
              <a:gd name="T10" fmla="*/ 2147483647 w 483"/>
              <a:gd name="T11" fmla="*/ 2147483647 h 260"/>
              <a:gd name="T12" fmla="*/ 2147483647 w 483"/>
              <a:gd name="T13" fmla="*/ 2147483647 h 260"/>
              <a:gd name="T14" fmla="*/ 2147483647 w 483"/>
              <a:gd name="T15" fmla="*/ 2147483647 h 260"/>
              <a:gd name="T16" fmla="*/ 2147483647 w 483"/>
              <a:gd name="T17" fmla="*/ 2147483647 h 260"/>
              <a:gd name="T18" fmla="*/ 2147483647 w 483"/>
              <a:gd name="T19" fmla="*/ 2147483647 h 260"/>
              <a:gd name="T20" fmla="*/ 2147483647 w 483"/>
              <a:gd name="T21" fmla="*/ 2147483647 h 260"/>
              <a:gd name="T22" fmla="*/ 2147483647 w 483"/>
              <a:gd name="T23" fmla="*/ 2147483647 h 260"/>
              <a:gd name="T24" fmla="*/ 2147483647 w 483"/>
              <a:gd name="T25" fmla="*/ 2147483647 h 260"/>
              <a:gd name="T26" fmla="*/ 2147483647 w 483"/>
              <a:gd name="T27" fmla="*/ 2147483647 h 260"/>
              <a:gd name="T28" fmla="*/ 2147483647 w 483"/>
              <a:gd name="T29" fmla="*/ 2147483647 h 260"/>
              <a:gd name="T30" fmla="*/ 2147483647 w 483"/>
              <a:gd name="T31" fmla="*/ 2147483647 h 260"/>
              <a:gd name="T32" fmla="*/ 2147483647 w 483"/>
              <a:gd name="T33" fmla="*/ 2147483647 h 260"/>
              <a:gd name="T34" fmla="*/ 2147483647 w 483"/>
              <a:gd name="T35" fmla="*/ 2147483647 h 260"/>
              <a:gd name="T36" fmla="*/ 2147483647 w 483"/>
              <a:gd name="T37" fmla="*/ 2147483647 h 260"/>
              <a:gd name="T38" fmla="*/ 2147483647 w 483"/>
              <a:gd name="T39" fmla="*/ 2147483647 h 260"/>
              <a:gd name="T40" fmla="*/ 2147483647 w 483"/>
              <a:gd name="T41" fmla="*/ 2147483647 h 260"/>
              <a:gd name="T42" fmla="*/ 2147483647 w 483"/>
              <a:gd name="T43" fmla="*/ 2147483647 h 260"/>
              <a:gd name="T44" fmla="*/ 2147483647 w 483"/>
              <a:gd name="T45" fmla="*/ 2147483647 h 260"/>
              <a:gd name="T46" fmla="*/ 2147483647 w 483"/>
              <a:gd name="T47" fmla="*/ 2147483647 h 260"/>
              <a:gd name="T48" fmla="*/ 2147483647 w 483"/>
              <a:gd name="T49" fmla="*/ 2147483647 h 260"/>
              <a:gd name="T50" fmla="*/ 2147483647 w 483"/>
              <a:gd name="T51" fmla="*/ 2147483647 h 260"/>
              <a:gd name="T52" fmla="*/ 2147483647 w 483"/>
              <a:gd name="T53" fmla="*/ 2147483647 h 260"/>
              <a:gd name="T54" fmla="*/ 2147483647 w 483"/>
              <a:gd name="T55" fmla="*/ 2147483647 h 260"/>
              <a:gd name="T56" fmla="*/ 2147483647 w 483"/>
              <a:gd name="T57" fmla="*/ 2147483647 h 260"/>
              <a:gd name="T58" fmla="*/ 2147483647 w 483"/>
              <a:gd name="T59" fmla="*/ 2147483647 h 260"/>
              <a:gd name="T60" fmla="*/ 2147483647 w 483"/>
              <a:gd name="T61" fmla="*/ 2147483647 h 260"/>
              <a:gd name="T62" fmla="*/ 2147483647 w 483"/>
              <a:gd name="T63" fmla="*/ 2147483647 h 260"/>
              <a:gd name="T64" fmla="*/ 2147483647 w 483"/>
              <a:gd name="T65" fmla="*/ 2147483647 h 260"/>
              <a:gd name="T66" fmla="*/ 2147483647 w 483"/>
              <a:gd name="T67" fmla="*/ 2147483647 h 260"/>
              <a:gd name="T68" fmla="*/ 2147483647 w 483"/>
              <a:gd name="T69" fmla="*/ 2147483647 h 260"/>
              <a:gd name="T70" fmla="*/ 2147483647 w 483"/>
              <a:gd name="T71" fmla="*/ 2147483647 h 260"/>
              <a:gd name="T72" fmla="*/ 2147483647 w 483"/>
              <a:gd name="T73" fmla="*/ 2147483647 h 260"/>
              <a:gd name="T74" fmla="*/ 2147483647 w 483"/>
              <a:gd name="T75" fmla="*/ 2147483647 h 260"/>
              <a:gd name="T76" fmla="*/ 2147483647 w 483"/>
              <a:gd name="T77" fmla="*/ 2147483647 h 260"/>
              <a:gd name="T78" fmla="*/ 2147483647 w 483"/>
              <a:gd name="T79" fmla="*/ 2147483647 h 260"/>
              <a:gd name="T80" fmla="*/ 2147483647 w 483"/>
              <a:gd name="T81" fmla="*/ 2147483647 h 260"/>
              <a:gd name="T82" fmla="*/ 2147483647 w 483"/>
              <a:gd name="T83" fmla="*/ 2147483647 h 260"/>
              <a:gd name="T84" fmla="*/ 2147483647 w 483"/>
              <a:gd name="T85" fmla="*/ 2147483647 h 260"/>
              <a:gd name="T86" fmla="*/ 2147483647 w 483"/>
              <a:gd name="T87" fmla="*/ 2147483647 h 260"/>
              <a:gd name="T88" fmla="*/ 2147483647 w 483"/>
              <a:gd name="T89" fmla="*/ 2147483647 h 260"/>
              <a:gd name="T90" fmla="*/ 2147483647 w 483"/>
              <a:gd name="T91" fmla="*/ 2147483647 h 260"/>
              <a:gd name="T92" fmla="*/ 2147483647 w 483"/>
              <a:gd name="T93" fmla="*/ 2147483647 h 260"/>
              <a:gd name="T94" fmla="*/ 2147483647 w 483"/>
              <a:gd name="T95" fmla="*/ 2147483647 h 260"/>
              <a:gd name="T96" fmla="*/ 2147483647 w 483"/>
              <a:gd name="T97" fmla="*/ 2147483647 h 260"/>
              <a:gd name="T98" fmla="*/ 2147483647 w 483"/>
              <a:gd name="T99" fmla="*/ 2147483647 h 260"/>
              <a:gd name="T100" fmla="*/ 2147483647 w 483"/>
              <a:gd name="T101" fmla="*/ 2147483647 h 260"/>
              <a:gd name="T102" fmla="*/ 2147483647 w 483"/>
              <a:gd name="T103" fmla="*/ 2147483647 h 260"/>
              <a:gd name="T104" fmla="*/ 2147483647 w 483"/>
              <a:gd name="T105" fmla="*/ 2147483647 h 260"/>
              <a:gd name="T106" fmla="*/ 2147483647 w 483"/>
              <a:gd name="T107" fmla="*/ 2147483647 h 260"/>
              <a:gd name="T108" fmla="*/ 2147483647 w 483"/>
              <a:gd name="T109" fmla="*/ 2147483647 h 260"/>
              <a:gd name="T110" fmla="*/ 2147483647 w 483"/>
              <a:gd name="T111" fmla="*/ 2147483647 h 260"/>
              <a:gd name="T112" fmla="*/ 2147483647 w 483"/>
              <a:gd name="T113" fmla="*/ 2147483647 h 260"/>
              <a:gd name="T114" fmla="*/ 2147483647 w 483"/>
              <a:gd name="T115" fmla="*/ 2147483647 h 260"/>
              <a:gd name="T116" fmla="*/ 2147483647 w 483"/>
              <a:gd name="T117" fmla="*/ 2147483647 h 260"/>
              <a:gd name="T118" fmla="*/ 2147483647 w 483"/>
              <a:gd name="T119" fmla="*/ 2147483647 h 260"/>
              <a:gd name="T120" fmla="*/ 2147483647 w 483"/>
              <a:gd name="T121" fmla="*/ 2147483647 h 260"/>
              <a:gd name="T122" fmla="*/ 2147483647 w 483"/>
              <a:gd name="T123" fmla="*/ 2147483647 h 2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83"/>
              <a:gd name="T187" fmla="*/ 0 h 260"/>
              <a:gd name="T188" fmla="*/ 483 w 483"/>
              <a:gd name="T189" fmla="*/ 260 h 26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83" h="260">
                <a:moveTo>
                  <a:pt x="482" y="127"/>
                </a:moveTo>
                <a:cubicBezTo>
                  <a:pt x="483" y="96"/>
                  <a:pt x="483" y="96"/>
                  <a:pt x="483" y="96"/>
                </a:cubicBezTo>
                <a:cubicBezTo>
                  <a:pt x="480" y="95"/>
                  <a:pt x="480" y="95"/>
                  <a:pt x="480" y="95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78" y="94"/>
                  <a:pt x="474" y="90"/>
                  <a:pt x="474" y="90"/>
                </a:cubicBezTo>
                <a:cubicBezTo>
                  <a:pt x="473" y="89"/>
                  <a:pt x="470" y="89"/>
                  <a:pt x="470" y="89"/>
                </a:cubicBezTo>
                <a:cubicBezTo>
                  <a:pt x="463" y="88"/>
                  <a:pt x="463" y="88"/>
                  <a:pt x="463" y="88"/>
                </a:cubicBezTo>
                <a:cubicBezTo>
                  <a:pt x="459" y="87"/>
                  <a:pt x="459" y="87"/>
                  <a:pt x="459" y="87"/>
                </a:cubicBezTo>
                <a:cubicBezTo>
                  <a:pt x="456" y="87"/>
                  <a:pt x="456" y="87"/>
                  <a:pt x="456" y="87"/>
                </a:cubicBezTo>
                <a:cubicBezTo>
                  <a:pt x="454" y="87"/>
                  <a:pt x="454" y="87"/>
                  <a:pt x="454" y="87"/>
                </a:cubicBezTo>
                <a:cubicBezTo>
                  <a:pt x="455" y="95"/>
                  <a:pt x="455" y="95"/>
                  <a:pt x="455" y="95"/>
                </a:cubicBezTo>
                <a:cubicBezTo>
                  <a:pt x="455" y="95"/>
                  <a:pt x="451" y="97"/>
                  <a:pt x="451" y="97"/>
                </a:cubicBezTo>
                <a:cubicBezTo>
                  <a:pt x="450" y="97"/>
                  <a:pt x="448" y="94"/>
                  <a:pt x="448" y="94"/>
                </a:cubicBezTo>
                <a:cubicBezTo>
                  <a:pt x="445" y="91"/>
                  <a:pt x="445" y="91"/>
                  <a:pt x="445" y="91"/>
                </a:cubicBezTo>
                <a:cubicBezTo>
                  <a:pt x="445" y="89"/>
                  <a:pt x="445" y="89"/>
                  <a:pt x="445" y="89"/>
                </a:cubicBezTo>
                <a:cubicBezTo>
                  <a:pt x="440" y="89"/>
                  <a:pt x="440" y="89"/>
                  <a:pt x="440" y="89"/>
                </a:cubicBezTo>
                <a:cubicBezTo>
                  <a:pt x="437" y="90"/>
                  <a:pt x="437" y="90"/>
                  <a:pt x="437" y="90"/>
                </a:cubicBezTo>
                <a:cubicBezTo>
                  <a:pt x="431" y="89"/>
                  <a:pt x="431" y="89"/>
                  <a:pt x="431" y="89"/>
                </a:cubicBezTo>
                <a:cubicBezTo>
                  <a:pt x="426" y="89"/>
                  <a:pt x="426" y="89"/>
                  <a:pt x="426" y="89"/>
                </a:cubicBezTo>
                <a:cubicBezTo>
                  <a:pt x="423" y="90"/>
                  <a:pt x="423" y="90"/>
                  <a:pt x="423" y="90"/>
                </a:cubicBezTo>
                <a:cubicBezTo>
                  <a:pt x="419" y="87"/>
                  <a:pt x="419" y="87"/>
                  <a:pt x="419" y="87"/>
                </a:cubicBezTo>
                <a:cubicBezTo>
                  <a:pt x="419" y="80"/>
                  <a:pt x="419" y="80"/>
                  <a:pt x="419" y="80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03" y="77"/>
                  <a:pt x="403" y="77"/>
                  <a:pt x="403" y="77"/>
                </a:cubicBezTo>
                <a:cubicBezTo>
                  <a:pt x="394" y="77"/>
                  <a:pt x="394" y="77"/>
                  <a:pt x="394" y="77"/>
                </a:cubicBezTo>
                <a:cubicBezTo>
                  <a:pt x="393" y="75"/>
                  <a:pt x="393" y="75"/>
                  <a:pt x="393" y="75"/>
                </a:cubicBezTo>
                <a:cubicBezTo>
                  <a:pt x="392" y="72"/>
                  <a:pt x="392" y="72"/>
                  <a:pt x="392" y="72"/>
                </a:cubicBezTo>
                <a:cubicBezTo>
                  <a:pt x="386" y="69"/>
                  <a:pt x="386" y="69"/>
                  <a:pt x="386" y="69"/>
                </a:cubicBezTo>
                <a:cubicBezTo>
                  <a:pt x="386" y="64"/>
                  <a:pt x="386" y="64"/>
                  <a:pt x="386" y="64"/>
                </a:cubicBezTo>
                <a:cubicBezTo>
                  <a:pt x="362" y="59"/>
                  <a:pt x="362" y="59"/>
                  <a:pt x="362" y="59"/>
                </a:cubicBezTo>
                <a:cubicBezTo>
                  <a:pt x="361" y="61"/>
                  <a:pt x="361" y="61"/>
                  <a:pt x="361" y="61"/>
                </a:cubicBezTo>
                <a:cubicBezTo>
                  <a:pt x="356" y="65"/>
                  <a:pt x="356" y="65"/>
                  <a:pt x="356" y="65"/>
                </a:cubicBezTo>
                <a:cubicBezTo>
                  <a:pt x="357" y="71"/>
                  <a:pt x="357" y="71"/>
                  <a:pt x="357" y="71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7" y="72"/>
                  <a:pt x="347" y="72"/>
                  <a:pt x="347" y="72"/>
                </a:cubicBezTo>
                <a:cubicBezTo>
                  <a:pt x="342" y="70"/>
                  <a:pt x="342" y="70"/>
                  <a:pt x="342" y="70"/>
                </a:cubicBezTo>
                <a:cubicBezTo>
                  <a:pt x="340" y="72"/>
                  <a:pt x="340" y="72"/>
                  <a:pt x="340" y="72"/>
                </a:cubicBezTo>
                <a:cubicBezTo>
                  <a:pt x="336" y="71"/>
                  <a:pt x="336" y="71"/>
                  <a:pt x="336" y="71"/>
                </a:cubicBezTo>
                <a:cubicBezTo>
                  <a:pt x="332" y="68"/>
                  <a:pt x="332" y="68"/>
                  <a:pt x="332" y="68"/>
                </a:cubicBezTo>
                <a:cubicBezTo>
                  <a:pt x="331" y="74"/>
                  <a:pt x="331" y="74"/>
                  <a:pt x="331" y="74"/>
                </a:cubicBezTo>
                <a:cubicBezTo>
                  <a:pt x="328" y="78"/>
                  <a:pt x="328" y="78"/>
                  <a:pt x="328" y="78"/>
                </a:cubicBezTo>
                <a:cubicBezTo>
                  <a:pt x="323" y="73"/>
                  <a:pt x="323" y="73"/>
                  <a:pt x="323" y="73"/>
                </a:cubicBezTo>
                <a:cubicBezTo>
                  <a:pt x="320" y="67"/>
                  <a:pt x="320" y="67"/>
                  <a:pt x="320" y="67"/>
                </a:cubicBezTo>
                <a:cubicBezTo>
                  <a:pt x="323" y="60"/>
                  <a:pt x="323" y="60"/>
                  <a:pt x="323" y="60"/>
                </a:cubicBezTo>
                <a:cubicBezTo>
                  <a:pt x="323" y="57"/>
                  <a:pt x="323" y="57"/>
                  <a:pt x="323" y="57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316" y="51"/>
                  <a:pt x="316" y="51"/>
                  <a:pt x="316" y="51"/>
                </a:cubicBezTo>
                <a:cubicBezTo>
                  <a:pt x="312" y="51"/>
                  <a:pt x="312" y="51"/>
                  <a:pt x="312" y="51"/>
                </a:cubicBezTo>
                <a:cubicBezTo>
                  <a:pt x="310" y="49"/>
                  <a:pt x="310" y="49"/>
                  <a:pt x="310" y="49"/>
                </a:cubicBezTo>
                <a:cubicBezTo>
                  <a:pt x="306" y="46"/>
                  <a:pt x="306" y="46"/>
                  <a:pt x="306" y="46"/>
                </a:cubicBezTo>
                <a:cubicBezTo>
                  <a:pt x="303" y="50"/>
                  <a:pt x="303" y="50"/>
                  <a:pt x="303" y="50"/>
                </a:cubicBezTo>
                <a:cubicBezTo>
                  <a:pt x="301" y="55"/>
                  <a:pt x="301" y="55"/>
                  <a:pt x="301" y="55"/>
                </a:cubicBezTo>
                <a:cubicBezTo>
                  <a:pt x="292" y="55"/>
                  <a:pt x="292" y="55"/>
                  <a:pt x="292" y="55"/>
                </a:cubicBezTo>
                <a:cubicBezTo>
                  <a:pt x="287" y="53"/>
                  <a:pt x="287" y="53"/>
                  <a:pt x="287" y="53"/>
                </a:cubicBezTo>
                <a:cubicBezTo>
                  <a:pt x="286" y="49"/>
                  <a:pt x="286" y="49"/>
                  <a:pt x="286" y="49"/>
                </a:cubicBezTo>
                <a:cubicBezTo>
                  <a:pt x="277" y="49"/>
                  <a:pt x="277" y="49"/>
                  <a:pt x="277" y="49"/>
                </a:cubicBezTo>
                <a:cubicBezTo>
                  <a:pt x="272" y="52"/>
                  <a:pt x="272" y="52"/>
                  <a:pt x="272" y="52"/>
                </a:cubicBezTo>
                <a:cubicBezTo>
                  <a:pt x="271" y="49"/>
                  <a:pt x="271" y="49"/>
                  <a:pt x="271" y="49"/>
                </a:cubicBezTo>
                <a:cubicBezTo>
                  <a:pt x="268" y="45"/>
                  <a:pt x="268" y="45"/>
                  <a:pt x="268" y="45"/>
                </a:cubicBezTo>
                <a:cubicBezTo>
                  <a:pt x="264" y="44"/>
                  <a:pt x="264" y="44"/>
                  <a:pt x="264" y="44"/>
                </a:cubicBezTo>
                <a:cubicBezTo>
                  <a:pt x="259" y="49"/>
                  <a:pt x="259" y="49"/>
                  <a:pt x="259" y="49"/>
                </a:cubicBezTo>
                <a:cubicBezTo>
                  <a:pt x="253" y="52"/>
                  <a:pt x="253" y="52"/>
                  <a:pt x="253" y="52"/>
                </a:cubicBezTo>
                <a:cubicBezTo>
                  <a:pt x="247" y="57"/>
                  <a:pt x="247" y="57"/>
                  <a:pt x="247" y="57"/>
                </a:cubicBezTo>
                <a:cubicBezTo>
                  <a:pt x="251" y="51"/>
                  <a:pt x="251" y="51"/>
                  <a:pt x="251" y="51"/>
                </a:cubicBezTo>
                <a:cubicBezTo>
                  <a:pt x="255" y="48"/>
                  <a:pt x="255" y="48"/>
                  <a:pt x="255" y="48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6" y="35"/>
                  <a:pt x="266" y="35"/>
                  <a:pt x="266" y="35"/>
                </a:cubicBezTo>
                <a:cubicBezTo>
                  <a:pt x="270" y="29"/>
                  <a:pt x="270" y="29"/>
                  <a:pt x="270" y="2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54" y="11"/>
                  <a:pt x="254" y="11"/>
                  <a:pt x="254" y="11"/>
                </a:cubicBezTo>
                <a:cubicBezTo>
                  <a:pt x="254" y="8"/>
                  <a:pt x="254" y="8"/>
                  <a:pt x="254" y="8"/>
                </a:cubicBezTo>
                <a:cubicBezTo>
                  <a:pt x="249" y="1"/>
                  <a:pt x="249" y="1"/>
                  <a:pt x="249" y="1"/>
                </a:cubicBezTo>
                <a:cubicBezTo>
                  <a:pt x="249" y="1"/>
                  <a:pt x="242" y="0"/>
                  <a:pt x="241" y="0"/>
                </a:cubicBezTo>
                <a:cubicBezTo>
                  <a:pt x="241" y="1"/>
                  <a:pt x="233" y="9"/>
                  <a:pt x="233" y="9"/>
                </a:cubicBezTo>
                <a:cubicBezTo>
                  <a:pt x="231" y="16"/>
                  <a:pt x="231" y="16"/>
                  <a:pt x="231" y="16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6" y="19"/>
                  <a:pt x="216" y="19"/>
                  <a:pt x="216" y="19"/>
                </a:cubicBezTo>
                <a:cubicBezTo>
                  <a:pt x="206" y="23"/>
                  <a:pt x="206" y="23"/>
                  <a:pt x="206" y="23"/>
                </a:cubicBezTo>
                <a:cubicBezTo>
                  <a:pt x="195" y="29"/>
                  <a:pt x="195" y="29"/>
                  <a:pt x="195" y="29"/>
                </a:cubicBezTo>
                <a:cubicBezTo>
                  <a:pt x="190" y="35"/>
                  <a:pt x="190" y="35"/>
                  <a:pt x="190" y="35"/>
                </a:cubicBezTo>
                <a:cubicBezTo>
                  <a:pt x="190" y="35"/>
                  <a:pt x="189" y="46"/>
                  <a:pt x="188" y="46"/>
                </a:cubicBezTo>
                <a:cubicBezTo>
                  <a:pt x="187" y="46"/>
                  <a:pt x="172" y="50"/>
                  <a:pt x="172" y="50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69" y="54"/>
                  <a:pt x="171" y="63"/>
                  <a:pt x="170" y="64"/>
                </a:cubicBezTo>
                <a:cubicBezTo>
                  <a:pt x="170" y="64"/>
                  <a:pt x="167" y="63"/>
                  <a:pt x="167" y="63"/>
                </a:cubicBezTo>
                <a:cubicBezTo>
                  <a:pt x="162" y="61"/>
                  <a:pt x="162" y="61"/>
                  <a:pt x="162" y="61"/>
                </a:cubicBezTo>
                <a:cubicBezTo>
                  <a:pt x="162" y="61"/>
                  <a:pt x="160" y="65"/>
                  <a:pt x="158" y="66"/>
                </a:cubicBezTo>
                <a:cubicBezTo>
                  <a:pt x="155" y="67"/>
                  <a:pt x="155" y="62"/>
                  <a:pt x="155" y="62"/>
                </a:cubicBezTo>
                <a:cubicBezTo>
                  <a:pt x="152" y="59"/>
                  <a:pt x="152" y="59"/>
                  <a:pt x="152" y="59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48" y="65"/>
                  <a:pt x="148" y="65"/>
                  <a:pt x="148" y="65"/>
                </a:cubicBezTo>
                <a:cubicBezTo>
                  <a:pt x="148" y="65"/>
                  <a:pt x="148" y="70"/>
                  <a:pt x="148" y="70"/>
                </a:cubicBezTo>
                <a:cubicBezTo>
                  <a:pt x="149" y="71"/>
                  <a:pt x="148" y="79"/>
                  <a:pt x="148" y="79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43" y="76"/>
                  <a:pt x="143" y="76"/>
                  <a:pt x="143" y="76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4" y="63"/>
                  <a:pt x="144" y="63"/>
                  <a:pt x="144" y="63"/>
                </a:cubicBezTo>
                <a:cubicBezTo>
                  <a:pt x="143" y="58"/>
                  <a:pt x="143" y="58"/>
                  <a:pt x="143" y="58"/>
                </a:cubicBezTo>
                <a:cubicBezTo>
                  <a:pt x="137" y="56"/>
                  <a:pt x="137" y="56"/>
                  <a:pt x="137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5" y="73"/>
                  <a:pt x="125" y="73"/>
                  <a:pt x="125" y="73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5" y="86"/>
                  <a:pt x="125" y="86"/>
                  <a:pt x="125" y="8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32" y="94"/>
                  <a:pt x="132" y="94"/>
                  <a:pt x="132" y="94"/>
                </a:cubicBezTo>
                <a:cubicBezTo>
                  <a:pt x="128" y="101"/>
                  <a:pt x="128" y="101"/>
                  <a:pt x="128" y="101"/>
                </a:cubicBezTo>
                <a:cubicBezTo>
                  <a:pt x="121" y="94"/>
                  <a:pt x="121" y="94"/>
                  <a:pt x="121" y="94"/>
                </a:cubicBezTo>
                <a:cubicBezTo>
                  <a:pt x="113" y="88"/>
                  <a:pt x="113" y="88"/>
                  <a:pt x="113" y="88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104" y="95"/>
                  <a:pt x="104" y="95"/>
                  <a:pt x="104" y="95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98" y="95"/>
                  <a:pt x="98" y="95"/>
                  <a:pt x="98" y="95"/>
                </a:cubicBezTo>
                <a:cubicBezTo>
                  <a:pt x="93" y="97"/>
                  <a:pt x="93" y="97"/>
                  <a:pt x="93" y="97"/>
                </a:cubicBezTo>
                <a:cubicBezTo>
                  <a:pt x="89" y="98"/>
                  <a:pt x="89" y="98"/>
                  <a:pt x="89" y="98"/>
                </a:cubicBezTo>
                <a:cubicBezTo>
                  <a:pt x="85" y="99"/>
                  <a:pt x="85" y="99"/>
                  <a:pt x="85" y="99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98"/>
                  <a:pt x="79" y="98"/>
                  <a:pt x="79" y="98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66" y="106"/>
                  <a:pt x="66" y="106"/>
                  <a:pt x="66" y="106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5" y="99"/>
                  <a:pt x="55" y="99"/>
                  <a:pt x="55" y="99"/>
                </a:cubicBezTo>
                <a:cubicBezTo>
                  <a:pt x="53" y="99"/>
                  <a:pt x="53" y="99"/>
                  <a:pt x="53" y="99"/>
                </a:cubicBezTo>
                <a:cubicBezTo>
                  <a:pt x="50" y="98"/>
                  <a:pt x="50" y="98"/>
                  <a:pt x="50" y="98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54" y="112"/>
                  <a:pt x="54" y="112"/>
                  <a:pt x="54" y="112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49" y="116"/>
                  <a:pt x="49" y="116"/>
                  <a:pt x="49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1" y="130"/>
                  <a:pt x="39" y="129"/>
                  <a:pt x="39" y="129"/>
                </a:cubicBezTo>
                <a:cubicBezTo>
                  <a:pt x="38" y="128"/>
                  <a:pt x="33" y="128"/>
                  <a:pt x="33" y="128"/>
                </a:cubicBezTo>
                <a:cubicBezTo>
                  <a:pt x="30" y="127"/>
                  <a:pt x="30" y="127"/>
                  <a:pt x="30" y="127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128"/>
                  <a:pt x="23" y="128"/>
                  <a:pt x="23" y="128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23" y="118"/>
                  <a:pt x="23" y="118"/>
                  <a:pt x="23" y="118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22" y="113"/>
                  <a:pt x="22" y="113"/>
                </a:cubicBezTo>
                <a:cubicBezTo>
                  <a:pt x="23" y="113"/>
                  <a:pt x="24" y="116"/>
                  <a:pt x="24" y="116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8" y="117"/>
                  <a:pt x="38" y="117"/>
                  <a:pt x="38" y="117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3" y="109"/>
                  <a:pt x="43" y="109"/>
                  <a:pt x="43" y="109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0" y="97"/>
                  <a:pt x="30" y="97"/>
                  <a:pt x="30" y="97"/>
                </a:cubicBezTo>
                <a:cubicBezTo>
                  <a:pt x="26" y="93"/>
                  <a:pt x="26" y="93"/>
                  <a:pt x="26" y="93"/>
                </a:cubicBezTo>
                <a:cubicBezTo>
                  <a:pt x="20" y="91"/>
                  <a:pt x="20" y="91"/>
                  <a:pt x="20" y="91"/>
                </a:cubicBezTo>
                <a:cubicBezTo>
                  <a:pt x="17" y="90"/>
                  <a:pt x="17" y="90"/>
                  <a:pt x="17" y="90"/>
                </a:cubicBezTo>
                <a:cubicBezTo>
                  <a:pt x="17" y="87"/>
                  <a:pt x="17" y="87"/>
                  <a:pt x="17" y="87"/>
                </a:cubicBezTo>
                <a:cubicBezTo>
                  <a:pt x="13" y="87"/>
                  <a:pt x="13" y="87"/>
                  <a:pt x="13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9" y="87"/>
                  <a:pt x="9" y="87"/>
                  <a:pt x="9" y="87"/>
                </a:cubicBezTo>
                <a:cubicBezTo>
                  <a:pt x="8" y="89"/>
                  <a:pt x="8" y="89"/>
                  <a:pt x="8" y="89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4"/>
                  <a:pt x="4" y="94"/>
                  <a:pt x="4" y="94"/>
                </a:cubicBezTo>
                <a:cubicBezTo>
                  <a:pt x="3" y="95"/>
                  <a:pt x="3" y="95"/>
                  <a:pt x="3" y="95"/>
                </a:cubicBezTo>
                <a:cubicBezTo>
                  <a:pt x="3" y="96"/>
                  <a:pt x="3" y="96"/>
                  <a:pt x="3" y="96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0"/>
                  <a:pt x="3" y="100"/>
                  <a:pt x="3" y="100"/>
                </a:cubicBezTo>
                <a:cubicBezTo>
                  <a:pt x="6" y="102"/>
                  <a:pt x="6" y="102"/>
                  <a:pt x="6" y="102"/>
                </a:cubicBezTo>
                <a:cubicBezTo>
                  <a:pt x="8" y="107"/>
                  <a:pt x="8" y="107"/>
                  <a:pt x="8" y="107"/>
                </a:cubicBezTo>
                <a:cubicBezTo>
                  <a:pt x="4" y="112"/>
                  <a:pt x="4" y="112"/>
                  <a:pt x="4" y="112"/>
                </a:cubicBezTo>
                <a:cubicBezTo>
                  <a:pt x="8" y="122"/>
                  <a:pt x="8" y="122"/>
                  <a:pt x="8" y="122"/>
                </a:cubicBezTo>
                <a:cubicBezTo>
                  <a:pt x="6" y="124"/>
                  <a:pt x="6" y="124"/>
                  <a:pt x="6" y="124"/>
                </a:cubicBezTo>
                <a:cubicBezTo>
                  <a:pt x="7" y="126"/>
                  <a:pt x="7" y="126"/>
                  <a:pt x="7" y="126"/>
                </a:cubicBezTo>
                <a:cubicBezTo>
                  <a:pt x="6" y="127"/>
                  <a:pt x="6" y="127"/>
                  <a:pt x="6" y="127"/>
                </a:cubicBezTo>
                <a:cubicBezTo>
                  <a:pt x="8" y="129"/>
                  <a:pt x="8" y="129"/>
                  <a:pt x="8" y="129"/>
                </a:cubicBezTo>
                <a:cubicBezTo>
                  <a:pt x="8" y="129"/>
                  <a:pt x="7" y="131"/>
                  <a:pt x="7" y="131"/>
                </a:cubicBezTo>
                <a:cubicBezTo>
                  <a:pt x="8" y="131"/>
                  <a:pt x="9" y="133"/>
                  <a:pt x="9" y="133"/>
                </a:cubicBezTo>
                <a:cubicBezTo>
                  <a:pt x="8" y="137"/>
                  <a:pt x="8" y="137"/>
                  <a:pt x="8" y="137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1" y="143"/>
                  <a:pt x="11" y="143"/>
                  <a:pt x="11" y="143"/>
                </a:cubicBezTo>
                <a:cubicBezTo>
                  <a:pt x="0" y="157"/>
                  <a:pt x="0" y="157"/>
                  <a:pt x="0" y="157"/>
                </a:cubicBezTo>
                <a:cubicBezTo>
                  <a:pt x="2" y="157"/>
                  <a:pt x="2" y="157"/>
                  <a:pt x="2" y="157"/>
                </a:cubicBezTo>
                <a:cubicBezTo>
                  <a:pt x="4" y="158"/>
                  <a:pt x="4" y="158"/>
                  <a:pt x="4" y="158"/>
                </a:cubicBezTo>
                <a:cubicBezTo>
                  <a:pt x="4" y="163"/>
                  <a:pt x="4" y="163"/>
                  <a:pt x="4" y="163"/>
                </a:cubicBezTo>
                <a:cubicBezTo>
                  <a:pt x="1" y="163"/>
                  <a:pt x="1" y="163"/>
                  <a:pt x="1" y="163"/>
                </a:cubicBezTo>
                <a:cubicBezTo>
                  <a:pt x="2" y="164"/>
                  <a:pt x="2" y="164"/>
                  <a:pt x="2" y="164"/>
                </a:cubicBezTo>
                <a:cubicBezTo>
                  <a:pt x="1" y="168"/>
                  <a:pt x="1" y="168"/>
                  <a:pt x="1" y="168"/>
                </a:cubicBezTo>
                <a:cubicBezTo>
                  <a:pt x="1" y="171"/>
                  <a:pt x="1" y="171"/>
                  <a:pt x="1" y="171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3"/>
                  <a:pt x="2" y="183"/>
                  <a:pt x="2" y="183"/>
                </a:cubicBezTo>
                <a:cubicBezTo>
                  <a:pt x="6" y="185"/>
                  <a:pt x="6" y="185"/>
                  <a:pt x="6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13" y="195"/>
                  <a:pt x="13" y="195"/>
                  <a:pt x="13" y="195"/>
                </a:cubicBezTo>
                <a:cubicBezTo>
                  <a:pt x="16" y="197"/>
                  <a:pt x="16" y="197"/>
                  <a:pt x="16" y="197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12" y="201"/>
                  <a:pt x="12" y="201"/>
                  <a:pt x="12" y="201"/>
                </a:cubicBezTo>
                <a:cubicBezTo>
                  <a:pt x="13" y="204"/>
                  <a:pt x="13" y="204"/>
                  <a:pt x="13" y="204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8" y="205"/>
                  <a:pt x="18" y="205"/>
                  <a:pt x="18" y="205"/>
                </a:cubicBezTo>
                <a:cubicBezTo>
                  <a:pt x="21" y="208"/>
                  <a:pt x="21" y="208"/>
                  <a:pt x="21" y="208"/>
                </a:cubicBezTo>
                <a:cubicBezTo>
                  <a:pt x="22" y="209"/>
                  <a:pt x="22" y="209"/>
                  <a:pt x="22" y="209"/>
                </a:cubicBezTo>
                <a:cubicBezTo>
                  <a:pt x="34" y="214"/>
                  <a:pt x="34" y="214"/>
                  <a:pt x="34" y="214"/>
                </a:cubicBezTo>
                <a:cubicBezTo>
                  <a:pt x="35" y="214"/>
                  <a:pt x="35" y="214"/>
                  <a:pt x="35" y="214"/>
                </a:cubicBezTo>
                <a:cubicBezTo>
                  <a:pt x="34" y="219"/>
                  <a:pt x="34" y="219"/>
                  <a:pt x="34" y="219"/>
                </a:cubicBezTo>
                <a:cubicBezTo>
                  <a:pt x="32" y="220"/>
                  <a:pt x="32" y="220"/>
                  <a:pt x="32" y="220"/>
                </a:cubicBezTo>
                <a:cubicBezTo>
                  <a:pt x="30" y="223"/>
                  <a:pt x="30" y="223"/>
                  <a:pt x="30" y="223"/>
                </a:cubicBezTo>
                <a:cubicBezTo>
                  <a:pt x="28" y="225"/>
                  <a:pt x="28" y="225"/>
                  <a:pt x="28" y="225"/>
                </a:cubicBezTo>
                <a:cubicBezTo>
                  <a:pt x="31" y="224"/>
                  <a:pt x="31" y="224"/>
                  <a:pt x="31" y="224"/>
                </a:cubicBezTo>
                <a:cubicBezTo>
                  <a:pt x="29" y="228"/>
                  <a:pt x="29" y="228"/>
                  <a:pt x="29" y="228"/>
                </a:cubicBezTo>
                <a:cubicBezTo>
                  <a:pt x="26" y="232"/>
                  <a:pt x="26" y="232"/>
                  <a:pt x="26" y="232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35" y="239"/>
                  <a:pt x="35" y="239"/>
                  <a:pt x="35" y="239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40" y="247"/>
                  <a:pt x="40" y="247"/>
                  <a:pt x="40" y="247"/>
                </a:cubicBezTo>
                <a:cubicBezTo>
                  <a:pt x="42" y="248"/>
                  <a:pt x="42" y="248"/>
                  <a:pt x="42" y="248"/>
                </a:cubicBezTo>
                <a:cubicBezTo>
                  <a:pt x="45" y="248"/>
                  <a:pt x="45" y="248"/>
                  <a:pt x="45" y="248"/>
                </a:cubicBezTo>
                <a:cubicBezTo>
                  <a:pt x="47" y="250"/>
                  <a:pt x="47" y="250"/>
                  <a:pt x="47" y="250"/>
                </a:cubicBezTo>
                <a:cubicBezTo>
                  <a:pt x="50" y="255"/>
                  <a:pt x="50" y="255"/>
                  <a:pt x="50" y="255"/>
                </a:cubicBezTo>
                <a:cubicBezTo>
                  <a:pt x="49" y="256"/>
                  <a:pt x="49" y="256"/>
                  <a:pt x="49" y="256"/>
                </a:cubicBezTo>
                <a:cubicBezTo>
                  <a:pt x="52" y="259"/>
                  <a:pt x="52" y="259"/>
                  <a:pt x="52" y="259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9" y="256"/>
                  <a:pt x="59" y="256"/>
                  <a:pt x="59" y="256"/>
                </a:cubicBezTo>
                <a:cubicBezTo>
                  <a:pt x="61" y="258"/>
                  <a:pt x="61" y="258"/>
                  <a:pt x="61" y="258"/>
                </a:cubicBezTo>
                <a:cubicBezTo>
                  <a:pt x="61" y="260"/>
                  <a:pt x="61" y="260"/>
                  <a:pt x="61" y="260"/>
                </a:cubicBezTo>
                <a:cubicBezTo>
                  <a:pt x="62" y="260"/>
                  <a:pt x="62" y="260"/>
                  <a:pt x="62" y="260"/>
                </a:cubicBezTo>
                <a:cubicBezTo>
                  <a:pt x="64" y="257"/>
                  <a:pt x="64" y="257"/>
                  <a:pt x="64" y="257"/>
                </a:cubicBezTo>
                <a:cubicBezTo>
                  <a:pt x="67" y="253"/>
                  <a:pt x="67" y="253"/>
                  <a:pt x="67" y="253"/>
                </a:cubicBezTo>
                <a:cubicBezTo>
                  <a:pt x="67" y="253"/>
                  <a:pt x="64" y="244"/>
                  <a:pt x="63" y="244"/>
                </a:cubicBezTo>
                <a:cubicBezTo>
                  <a:pt x="62" y="243"/>
                  <a:pt x="56" y="235"/>
                  <a:pt x="56" y="235"/>
                </a:cubicBezTo>
                <a:cubicBezTo>
                  <a:pt x="59" y="229"/>
                  <a:pt x="59" y="229"/>
                  <a:pt x="59" y="229"/>
                </a:cubicBezTo>
                <a:cubicBezTo>
                  <a:pt x="63" y="226"/>
                  <a:pt x="63" y="226"/>
                  <a:pt x="63" y="226"/>
                </a:cubicBezTo>
                <a:cubicBezTo>
                  <a:pt x="63" y="225"/>
                  <a:pt x="63" y="225"/>
                  <a:pt x="63" y="225"/>
                </a:cubicBezTo>
                <a:cubicBezTo>
                  <a:pt x="64" y="226"/>
                  <a:pt x="64" y="226"/>
                  <a:pt x="64" y="226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0" y="222"/>
                  <a:pt x="60" y="222"/>
                  <a:pt x="60" y="222"/>
                </a:cubicBezTo>
                <a:cubicBezTo>
                  <a:pt x="63" y="214"/>
                  <a:pt x="63" y="214"/>
                  <a:pt x="63" y="214"/>
                </a:cubicBezTo>
                <a:cubicBezTo>
                  <a:pt x="73" y="210"/>
                  <a:pt x="73" y="210"/>
                  <a:pt x="73" y="210"/>
                </a:cubicBezTo>
                <a:cubicBezTo>
                  <a:pt x="82" y="209"/>
                  <a:pt x="82" y="209"/>
                  <a:pt x="82" y="209"/>
                </a:cubicBezTo>
                <a:cubicBezTo>
                  <a:pt x="87" y="212"/>
                  <a:pt x="87" y="212"/>
                  <a:pt x="87" y="212"/>
                </a:cubicBezTo>
                <a:cubicBezTo>
                  <a:pt x="93" y="211"/>
                  <a:pt x="93" y="211"/>
                  <a:pt x="93" y="211"/>
                </a:cubicBezTo>
                <a:cubicBezTo>
                  <a:pt x="100" y="213"/>
                  <a:pt x="100" y="213"/>
                  <a:pt x="100" y="213"/>
                </a:cubicBezTo>
                <a:cubicBezTo>
                  <a:pt x="107" y="211"/>
                  <a:pt x="107" y="211"/>
                  <a:pt x="107" y="211"/>
                </a:cubicBezTo>
                <a:cubicBezTo>
                  <a:pt x="105" y="205"/>
                  <a:pt x="105" y="205"/>
                  <a:pt x="105" y="205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22" y="191"/>
                  <a:pt x="122" y="191"/>
                  <a:pt x="122" y="191"/>
                </a:cubicBezTo>
                <a:cubicBezTo>
                  <a:pt x="134" y="189"/>
                  <a:pt x="134" y="189"/>
                  <a:pt x="134" y="189"/>
                </a:cubicBezTo>
                <a:cubicBezTo>
                  <a:pt x="142" y="198"/>
                  <a:pt x="142" y="198"/>
                  <a:pt x="142" y="198"/>
                </a:cubicBezTo>
                <a:cubicBezTo>
                  <a:pt x="151" y="195"/>
                  <a:pt x="151" y="195"/>
                  <a:pt x="151" y="195"/>
                </a:cubicBezTo>
                <a:cubicBezTo>
                  <a:pt x="156" y="194"/>
                  <a:pt x="156" y="194"/>
                  <a:pt x="156" y="194"/>
                </a:cubicBezTo>
                <a:cubicBezTo>
                  <a:pt x="160" y="203"/>
                  <a:pt x="160" y="203"/>
                  <a:pt x="160" y="203"/>
                </a:cubicBezTo>
                <a:cubicBezTo>
                  <a:pt x="164" y="212"/>
                  <a:pt x="164" y="212"/>
                  <a:pt x="164" y="212"/>
                </a:cubicBezTo>
                <a:cubicBezTo>
                  <a:pt x="174" y="212"/>
                  <a:pt x="174" y="212"/>
                  <a:pt x="174" y="212"/>
                </a:cubicBezTo>
                <a:cubicBezTo>
                  <a:pt x="182" y="216"/>
                  <a:pt x="182" y="216"/>
                  <a:pt x="182" y="216"/>
                </a:cubicBezTo>
                <a:cubicBezTo>
                  <a:pt x="189" y="217"/>
                  <a:pt x="189" y="217"/>
                  <a:pt x="189" y="217"/>
                </a:cubicBezTo>
                <a:cubicBezTo>
                  <a:pt x="189" y="223"/>
                  <a:pt x="189" y="223"/>
                  <a:pt x="189" y="223"/>
                </a:cubicBezTo>
                <a:cubicBezTo>
                  <a:pt x="191" y="222"/>
                  <a:pt x="191" y="222"/>
                  <a:pt x="191" y="222"/>
                </a:cubicBezTo>
                <a:cubicBezTo>
                  <a:pt x="192" y="223"/>
                  <a:pt x="192" y="223"/>
                  <a:pt x="192" y="223"/>
                </a:cubicBezTo>
                <a:cubicBezTo>
                  <a:pt x="194" y="219"/>
                  <a:pt x="194" y="219"/>
                  <a:pt x="194" y="219"/>
                </a:cubicBezTo>
                <a:cubicBezTo>
                  <a:pt x="201" y="214"/>
                  <a:pt x="201" y="214"/>
                  <a:pt x="201" y="214"/>
                </a:cubicBezTo>
                <a:cubicBezTo>
                  <a:pt x="212" y="213"/>
                  <a:pt x="212" y="213"/>
                  <a:pt x="212" y="213"/>
                </a:cubicBezTo>
                <a:cubicBezTo>
                  <a:pt x="220" y="217"/>
                  <a:pt x="220" y="217"/>
                  <a:pt x="220" y="217"/>
                </a:cubicBezTo>
                <a:cubicBezTo>
                  <a:pt x="224" y="211"/>
                  <a:pt x="224" y="211"/>
                  <a:pt x="224" y="211"/>
                </a:cubicBezTo>
                <a:cubicBezTo>
                  <a:pt x="228" y="206"/>
                  <a:pt x="228" y="206"/>
                  <a:pt x="228" y="206"/>
                </a:cubicBezTo>
                <a:cubicBezTo>
                  <a:pt x="240" y="211"/>
                  <a:pt x="240" y="211"/>
                  <a:pt x="240" y="211"/>
                </a:cubicBezTo>
                <a:cubicBezTo>
                  <a:pt x="243" y="215"/>
                  <a:pt x="243" y="215"/>
                  <a:pt x="243" y="215"/>
                </a:cubicBezTo>
                <a:cubicBezTo>
                  <a:pt x="253" y="215"/>
                  <a:pt x="253" y="215"/>
                  <a:pt x="253" y="215"/>
                </a:cubicBezTo>
                <a:cubicBezTo>
                  <a:pt x="259" y="220"/>
                  <a:pt x="259" y="220"/>
                  <a:pt x="259" y="220"/>
                </a:cubicBezTo>
                <a:cubicBezTo>
                  <a:pt x="275" y="216"/>
                  <a:pt x="275" y="216"/>
                  <a:pt x="275" y="216"/>
                </a:cubicBezTo>
                <a:cubicBezTo>
                  <a:pt x="282" y="218"/>
                  <a:pt x="282" y="218"/>
                  <a:pt x="282" y="218"/>
                </a:cubicBezTo>
                <a:cubicBezTo>
                  <a:pt x="283" y="216"/>
                  <a:pt x="283" y="216"/>
                  <a:pt x="283" y="216"/>
                </a:cubicBezTo>
                <a:cubicBezTo>
                  <a:pt x="289" y="216"/>
                  <a:pt x="289" y="216"/>
                  <a:pt x="289" y="216"/>
                </a:cubicBezTo>
                <a:cubicBezTo>
                  <a:pt x="295" y="205"/>
                  <a:pt x="295" y="205"/>
                  <a:pt x="295" y="205"/>
                </a:cubicBezTo>
                <a:cubicBezTo>
                  <a:pt x="298" y="200"/>
                  <a:pt x="298" y="200"/>
                  <a:pt x="298" y="200"/>
                </a:cubicBezTo>
                <a:cubicBezTo>
                  <a:pt x="307" y="200"/>
                  <a:pt x="307" y="200"/>
                  <a:pt x="307" y="200"/>
                </a:cubicBezTo>
                <a:cubicBezTo>
                  <a:pt x="317" y="218"/>
                  <a:pt x="317" y="218"/>
                  <a:pt x="317" y="218"/>
                </a:cubicBezTo>
                <a:cubicBezTo>
                  <a:pt x="325" y="220"/>
                  <a:pt x="325" y="220"/>
                  <a:pt x="325" y="220"/>
                </a:cubicBezTo>
                <a:cubicBezTo>
                  <a:pt x="327" y="224"/>
                  <a:pt x="327" y="224"/>
                  <a:pt x="327" y="224"/>
                </a:cubicBezTo>
                <a:cubicBezTo>
                  <a:pt x="339" y="223"/>
                  <a:pt x="339" y="223"/>
                  <a:pt x="339" y="223"/>
                </a:cubicBezTo>
                <a:cubicBezTo>
                  <a:pt x="334" y="238"/>
                  <a:pt x="334" y="238"/>
                  <a:pt x="334" y="238"/>
                </a:cubicBezTo>
                <a:cubicBezTo>
                  <a:pt x="329" y="239"/>
                  <a:pt x="329" y="239"/>
                  <a:pt x="329" y="239"/>
                </a:cubicBezTo>
                <a:cubicBezTo>
                  <a:pt x="326" y="250"/>
                  <a:pt x="326" y="250"/>
                  <a:pt x="326" y="250"/>
                </a:cubicBezTo>
                <a:cubicBezTo>
                  <a:pt x="327" y="250"/>
                  <a:pt x="327" y="250"/>
                  <a:pt x="327" y="250"/>
                </a:cubicBezTo>
                <a:cubicBezTo>
                  <a:pt x="329" y="250"/>
                  <a:pt x="329" y="250"/>
                  <a:pt x="329" y="250"/>
                </a:cubicBezTo>
                <a:cubicBezTo>
                  <a:pt x="331" y="249"/>
                  <a:pt x="331" y="249"/>
                  <a:pt x="331" y="249"/>
                </a:cubicBezTo>
                <a:cubicBezTo>
                  <a:pt x="332" y="249"/>
                  <a:pt x="332" y="249"/>
                  <a:pt x="332" y="249"/>
                </a:cubicBezTo>
                <a:cubicBezTo>
                  <a:pt x="335" y="250"/>
                  <a:pt x="335" y="250"/>
                  <a:pt x="335" y="250"/>
                </a:cubicBezTo>
                <a:cubicBezTo>
                  <a:pt x="342" y="245"/>
                  <a:pt x="342" y="245"/>
                  <a:pt x="342" y="245"/>
                </a:cubicBezTo>
                <a:cubicBezTo>
                  <a:pt x="345" y="241"/>
                  <a:pt x="345" y="241"/>
                  <a:pt x="345" y="241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7" y="223"/>
                  <a:pt x="357" y="223"/>
                  <a:pt x="357" y="223"/>
                </a:cubicBezTo>
                <a:cubicBezTo>
                  <a:pt x="358" y="214"/>
                  <a:pt x="358" y="214"/>
                  <a:pt x="358" y="214"/>
                </a:cubicBezTo>
                <a:cubicBezTo>
                  <a:pt x="360" y="203"/>
                  <a:pt x="360" y="203"/>
                  <a:pt x="360" y="203"/>
                </a:cubicBezTo>
                <a:cubicBezTo>
                  <a:pt x="360" y="199"/>
                  <a:pt x="360" y="199"/>
                  <a:pt x="360" y="199"/>
                </a:cubicBezTo>
                <a:cubicBezTo>
                  <a:pt x="355" y="194"/>
                  <a:pt x="355" y="194"/>
                  <a:pt x="355" y="194"/>
                </a:cubicBezTo>
                <a:cubicBezTo>
                  <a:pt x="355" y="194"/>
                  <a:pt x="349" y="198"/>
                  <a:pt x="349" y="198"/>
                </a:cubicBezTo>
                <a:cubicBezTo>
                  <a:pt x="348" y="198"/>
                  <a:pt x="346" y="196"/>
                  <a:pt x="346" y="196"/>
                </a:cubicBezTo>
                <a:cubicBezTo>
                  <a:pt x="344" y="192"/>
                  <a:pt x="344" y="192"/>
                  <a:pt x="344" y="192"/>
                </a:cubicBezTo>
                <a:cubicBezTo>
                  <a:pt x="341" y="192"/>
                  <a:pt x="341" y="192"/>
                  <a:pt x="341" y="192"/>
                </a:cubicBezTo>
                <a:cubicBezTo>
                  <a:pt x="344" y="190"/>
                  <a:pt x="344" y="190"/>
                  <a:pt x="344" y="190"/>
                </a:cubicBezTo>
                <a:cubicBezTo>
                  <a:pt x="349" y="185"/>
                  <a:pt x="349" y="185"/>
                  <a:pt x="349" y="185"/>
                </a:cubicBezTo>
                <a:cubicBezTo>
                  <a:pt x="353" y="180"/>
                  <a:pt x="353" y="180"/>
                  <a:pt x="353" y="180"/>
                </a:cubicBezTo>
                <a:cubicBezTo>
                  <a:pt x="354" y="178"/>
                  <a:pt x="354" y="178"/>
                  <a:pt x="354" y="178"/>
                </a:cubicBezTo>
                <a:cubicBezTo>
                  <a:pt x="367" y="165"/>
                  <a:pt x="367" y="165"/>
                  <a:pt x="367" y="165"/>
                </a:cubicBezTo>
                <a:cubicBezTo>
                  <a:pt x="371" y="164"/>
                  <a:pt x="371" y="164"/>
                  <a:pt x="371" y="164"/>
                </a:cubicBezTo>
                <a:cubicBezTo>
                  <a:pt x="381" y="164"/>
                  <a:pt x="381" y="164"/>
                  <a:pt x="381" y="164"/>
                </a:cubicBezTo>
                <a:cubicBezTo>
                  <a:pt x="386" y="163"/>
                  <a:pt x="386" y="163"/>
                  <a:pt x="386" y="163"/>
                </a:cubicBezTo>
                <a:cubicBezTo>
                  <a:pt x="392" y="165"/>
                  <a:pt x="392" y="165"/>
                  <a:pt x="392" y="165"/>
                </a:cubicBezTo>
                <a:cubicBezTo>
                  <a:pt x="392" y="168"/>
                  <a:pt x="392" y="168"/>
                  <a:pt x="392" y="168"/>
                </a:cubicBezTo>
                <a:cubicBezTo>
                  <a:pt x="392" y="168"/>
                  <a:pt x="400" y="166"/>
                  <a:pt x="401" y="166"/>
                </a:cubicBezTo>
                <a:cubicBezTo>
                  <a:pt x="401" y="167"/>
                  <a:pt x="403" y="166"/>
                  <a:pt x="403" y="166"/>
                </a:cubicBezTo>
                <a:cubicBezTo>
                  <a:pt x="402" y="164"/>
                  <a:pt x="402" y="164"/>
                  <a:pt x="402" y="164"/>
                </a:cubicBezTo>
                <a:cubicBezTo>
                  <a:pt x="403" y="159"/>
                  <a:pt x="403" y="159"/>
                  <a:pt x="403" y="159"/>
                </a:cubicBezTo>
                <a:cubicBezTo>
                  <a:pt x="406" y="153"/>
                  <a:pt x="406" y="153"/>
                  <a:pt x="406" y="153"/>
                </a:cubicBezTo>
                <a:cubicBezTo>
                  <a:pt x="411" y="149"/>
                  <a:pt x="411" y="149"/>
                  <a:pt x="411" y="149"/>
                </a:cubicBezTo>
                <a:cubicBezTo>
                  <a:pt x="419" y="150"/>
                  <a:pt x="419" y="150"/>
                  <a:pt x="419" y="150"/>
                </a:cubicBezTo>
                <a:cubicBezTo>
                  <a:pt x="421" y="155"/>
                  <a:pt x="421" y="155"/>
                  <a:pt x="421" y="155"/>
                </a:cubicBezTo>
                <a:cubicBezTo>
                  <a:pt x="426" y="151"/>
                  <a:pt x="426" y="151"/>
                  <a:pt x="426" y="151"/>
                </a:cubicBezTo>
                <a:cubicBezTo>
                  <a:pt x="433" y="144"/>
                  <a:pt x="433" y="144"/>
                  <a:pt x="433" y="144"/>
                </a:cubicBezTo>
                <a:cubicBezTo>
                  <a:pt x="433" y="152"/>
                  <a:pt x="433" y="152"/>
                  <a:pt x="433" y="152"/>
                </a:cubicBezTo>
                <a:cubicBezTo>
                  <a:pt x="427" y="158"/>
                  <a:pt x="427" y="158"/>
                  <a:pt x="427" y="158"/>
                </a:cubicBezTo>
                <a:cubicBezTo>
                  <a:pt x="423" y="160"/>
                  <a:pt x="423" y="160"/>
                  <a:pt x="423" y="160"/>
                </a:cubicBezTo>
                <a:cubicBezTo>
                  <a:pt x="419" y="166"/>
                  <a:pt x="419" y="166"/>
                  <a:pt x="419" y="166"/>
                </a:cubicBezTo>
                <a:cubicBezTo>
                  <a:pt x="416" y="171"/>
                  <a:pt x="416" y="171"/>
                  <a:pt x="416" y="171"/>
                </a:cubicBezTo>
                <a:cubicBezTo>
                  <a:pt x="416" y="171"/>
                  <a:pt x="411" y="173"/>
                  <a:pt x="411" y="174"/>
                </a:cubicBezTo>
                <a:cubicBezTo>
                  <a:pt x="410" y="174"/>
                  <a:pt x="409" y="175"/>
                  <a:pt x="409" y="175"/>
                </a:cubicBezTo>
                <a:cubicBezTo>
                  <a:pt x="405" y="186"/>
                  <a:pt x="405" y="186"/>
                  <a:pt x="405" y="186"/>
                </a:cubicBezTo>
                <a:cubicBezTo>
                  <a:pt x="410" y="210"/>
                  <a:pt x="410" y="210"/>
                  <a:pt x="410" y="210"/>
                </a:cubicBezTo>
                <a:cubicBezTo>
                  <a:pt x="416" y="202"/>
                  <a:pt x="416" y="202"/>
                  <a:pt x="416" y="202"/>
                </a:cubicBezTo>
                <a:cubicBezTo>
                  <a:pt x="418" y="201"/>
                  <a:pt x="418" y="201"/>
                  <a:pt x="418" y="201"/>
                </a:cubicBezTo>
                <a:cubicBezTo>
                  <a:pt x="420" y="196"/>
                  <a:pt x="420" y="196"/>
                  <a:pt x="420" y="196"/>
                </a:cubicBezTo>
                <a:cubicBezTo>
                  <a:pt x="422" y="193"/>
                  <a:pt x="422" y="193"/>
                  <a:pt x="422" y="193"/>
                </a:cubicBezTo>
                <a:cubicBezTo>
                  <a:pt x="426" y="191"/>
                  <a:pt x="426" y="191"/>
                  <a:pt x="426" y="191"/>
                </a:cubicBezTo>
                <a:cubicBezTo>
                  <a:pt x="426" y="186"/>
                  <a:pt x="426" y="186"/>
                  <a:pt x="426" y="186"/>
                </a:cubicBezTo>
                <a:cubicBezTo>
                  <a:pt x="427" y="184"/>
                  <a:pt x="427" y="184"/>
                  <a:pt x="427" y="184"/>
                </a:cubicBezTo>
                <a:cubicBezTo>
                  <a:pt x="429" y="177"/>
                  <a:pt x="429" y="177"/>
                  <a:pt x="429" y="177"/>
                </a:cubicBezTo>
                <a:cubicBezTo>
                  <a:pt x="429" y="175"/>
                  <a:pt x="429" y="175"/>
                  <a:pt x="429" y="175"/>
                </a:cubicBezTo>
                <a:cubicBezTo>
                  <a:pt x="426" y="174"/>
                  <a:pt x="426" y="174"/>
                  <a:pt x="426" y="174"/>
                </a:cubicBezTo>
                <a:cubicBezTo>
                  <a:pt x="430" y="165"/>
                  <a:pt x="430" y="165"/>
                  <a:pt x="430" y="165"/>
                </a:cubicBezTo>
                <a:cubicBezTo>
                  <a:pt x="432" y="162"/>
                  <a:pt x="432" y="162"/>
                  <a:pt x="432" y="162"/>
                </a:cubicBezTo>
                <a:cubicBezTo>
                  <a:pt x="435" y="161"/>
                  <a:pt x="435" y="161"/>
                  <a:pt x="435" y="161"/>
                </a:cubicBezTo>
                <a:cubicBezTo>
                  <a:pt x="438" y="160"/>
                  <a:pt x="438" y="160"/>
                  <a:pt x="438" y="160"/>
                </a:cubicBezTo>
                <a:cubicBezTo>
                  <a:pt x="439" y="162"/>
                  <a:pt x="439" y="162"/>
                  <a:pt x="439" y="162"/>
                </a:cubicBezTo>
                <a:cubicBezTo>
                  <a:pt x="446" y="157"/>
                  <a:pt x="446" y="157"/>
                  <a:pt x="446" y="157"/>
                </a:cubicBezTo>
                <a:cubicBezTo>
                  <a:pt x="446" y="157"/>
                  <a:pt x="452" y="162"/>
                  <a:pt x="452" y="162"/>
                </a:cubicBezTo>
                <a:cubicBezTo>
                  <a:pt x="453" y="162"/>
                  <a:pt x="454" y="157"/>
                  <a:pt x="454" y="157"/>
                </a:cubicBezTo>
                <a:cubicBezTo>
                  <a:pt x="457" y="156"/>
                  <a:pt x="457" y="156"/>
                  <a:pt x="457" y="156"/>
                </a:cubicBezTo>
                <a:cubicBezTo>
                  <a:pt x="457" y="156"/>
                  <a:pt x="463" y="150"/>
                  <a:pt x="464" y="149"/>
                </a:cubicBezTo>
                <a:cubicBezTo>
                  <a:pt x="464" y="149"/>
                  <a:pt x="472" y="145"/>
                  <a:pt x="472" y="145"/>
                </a:cubicBezTo>
                <a:cubicBezTo>
                  <a:pt x="473" y="145"/>
                  <a:pt x="476" y="145"/>
                  <a:pt x="476" y="145"/>
                </a:cubicBezTo>
                <a:cubicBezTo>
                  <a:pt x="480" y="146"/>
                  <a:pt x="480" y="146"/>
                  <a:pt x="480" y="146"/>
                </a:cubicBezTo>
                <a:cubicBezTo>
                  <a:pt x="480" y="144"/>
                  <a:pt x="480" y="144"/>
                  <a:pt x="480" y="144"/>
                </a:cubicBezTo>
                <a:cubicBezTo>
                  <a:pt x="479" y="140"/>
                  <a:pt x="479" y="140"/>
                  <a:pt x="479" y="140"/>
                </a:cubicBezTo>
                <a:cubicBezTo>
                  <a:pt x="478" y="135"/>
                  <a:pt x="478" y="135"/>
                  <a:pt x="478" y="135"/>
                </a:cubicBezTo>
                <a:cubicBezTo>
                  <a:pt x="474" y="131"/>
                  <a:pt x="474" y="131"/>
                  <a:pt x="474" y="131"/>
                </a:cubicBezTo>
                <a:cubicBezTo>
                  <a:pt x="477" y="129"/>
                  <a:pt x="477" y="129"/>
                  <a:pt x="477" y="129"/>
                </a:cubicBezTo>
                <a:lnTo>
                  <a:pt x="482" y="12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8" name="Freeform 337"/>
          <p:cNvSpPr>
            <a:spLocks/>
          </p:cNvSpPr>
          <p:nvPr/>
        </p:nvSpPr>
        <p:spPr bwMode="auto">
          <a:xfrm>
            <a:off x="5768975" y="3667125"/>
            <a:ext cx="71438" cy="7938"/>
          </a:xfrm>
          <a:custGeom>
            <a:avLst/>
            <a:gdLst>
              <a:gd name="T0" fmla="*/ 2147483647 w 54"/>
              <a:gd name="T1" fmla="*/ 2147483647 h 6"/>
              <a:gd name="T2" fmla="*/ 2147483647 w 54"/>
              <a:gd name="T3" fmla="*/ 2147483647 h 6"/>
              <a:gd name="T4" fmla="*/ 2147483647 w 54"/>
              <a:gd name="T5" fmla="*/ 0 h 6"/>
              <a:gd name="T6" fmla="*/ 0 w 54"/>
              <a:gd name="T7" fmla="*/ 2147483647 h 6"/>
              <a:gd name="T8" fmla="*/ 2147483647 w 5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6"/>
              <a:gd name="T17" fmla="*/ 54 w 5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6">
                <a:moveTo>
                  <a:pt x="6" y="6"/>
                </a:moveTo>
                <a:lnTo>
                  <a:pt x="30" y="6"/>
                </a:lnTo>
                <a:lnTo>
                  <a:pt x="54" y="0"/>
                </a:lnTo>
                <a:lnTo>
                  <a:pt x="0" y="6"/>
                </a:lnTo>
                <a:lnTo>
                  <a:pt x="6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9" name="Freeform 338"/>
          <p:cNvSpPr>
            <a:spLocks/>
          </p:cNvSpPr>
          <p:nvPr/>
        </p:nvSpPr>
        <p:spPr bwMode="auto">
          <a:xfrm>
            <a:off x="5659438" y="3009900"/>
            <a:ext cx="1011237" cy="709613"/>
          </a:xfrm>
          <a:custGeom>
            <a:avLst/>
            <a:gdLst>
              <a:gd name="T0" fmla="*/ 2147483647 w 129"/>
              <a:gd name="T1" fmla="*/ 2147483647 h 91"/>
              <a:gd name="T2" fmla="*/ 2147483647 w 129"/>
              <a:gd name="T3" fmla="*/ 2147483647 h 91"/>
              <a:gd name="T4" fmla="*/ 2147483647 w 129"/>
              <a:gd name="T5" fmla="*/ 2147483647 h 91"/>
              <a:gd name="T6" fmla="*/ 2147483647 w 129"/>
              <a:gd name="T7" fmla="*/ 2147483647 h 91"/>
              <a:gd name="T8" fmla="*/ 2147483647 w 129"/>
              <a:gd name="T9" fmla="*/ 2147483647 h 91"/>
              <a:gd name="T10" fmla="*/ 2147483647 w 129"/>
              <a:gd name="T11" fmla="*/ 2147483647 h 91"/>
              <a:gd name="T12" fmla="*/ 2147483647 w 129"/>
              <a:gd name="T13" fmla="*/ 2147483647 h 91"/>
              <a:gd name="T14" fmla="*/ 2147483647 w 129"/>
              <a:gd name="T15" fmla="*/ 2147483647 h 91"/>
              <a:gd name="T16" fmla="*/ 2147483647 w 129"/>
              <a:gd name="T17" fmla="*/ 2147483647 h 91"/>
              <a:gd name="T18" fmla="*/ 2147483647 w 129"/>
              <a:gd name="T19" fmla="*/ 2147483647 h 91"/>
              <a:gd name="T20" fmla="*/ 2147483647 w 129"/>
              <a:gd name="T21" fmla="*/ 2147483647 h 91"/>
              <a:gd name="T22" fmla="*/ 2147483647 w 129"/>
              <a:gd name="T23" fmla="*/ 2147483647 h 91"/>
              <a:gd name="T24" fmla="*/ 2147483647 w 129"/>
              <a:gd name="T25" fmla="*/ 2147483647 h 91"/>
              <a:gd name="T26" fmla="*/ 2147483647 w 129"/>
              <a:gd name="T27" fmla="*/ 2147483647 h 91"/>
              <a:gd name="T28" fmla="*/ 2147483647 w 129"/>
              <a:gd name="T29" fmla="*/ 2147483647 h 91"/>
              <a:gd name="T30" fmla="*/ 0 w 129"/>
              <a:gd name="T31" fmla="*/ 2147483647 h 91"/>
              <a:gd name="T32" fmla="*/ 2147483647 w 129"/>
              <a:gd name="T33" fmla="*/ 2147483647 h 91"/>
              <a:gd name="T34" fmla="*/ 2147483647 w 129"/>
              <a:gd name="T35" fmla="*/ 2147483647 h 91"/>
              <a:gd name="T36" fmla="*/ 2147483647 w 129"/>
              <a:gd name="T37" fmla="*/ 2147483647 h 91"/>
              <a:gd name="T38" fmla="*/ 2147483647 w 129"/>
              <a:gd name="T39" fmla="*/ 2147483647 h 91"/>
              <a:gd name="T40" fmla="*/ 2147483647 w 129"/>
              <a:gd name="T41" fmla="*/ 2147483647 h 91"/>
              <a:gd name="T42" fmla="*/ 2147483647 w 129"/>
              <a:gd name="T43" fmla="*/ 2147483647 h 91"/>
              <a:gd name="T44" fmla="*/ 2147483647 w 129"/>
              <a:gd name="T45" fmla="*/ 2147483647 h 91"/>
              <a:gd name="T46" fmla="*/ 2147483647 w 129"/>
              <a:gd name="T47" fmla="*/ 2147483647 h 91"/>
              <a:gd name="T48" fmla="*/ 2147483647 w 129"/>
              <a:gd name="T49" fmla="*/ 2147483647 h 91"/>
              <a:gd name="T50" fmla="*/ 2147483647 w 129"/>
              <a:gd name="T51" fmla="*/ 2147483647 h 91"/>
              <a:gd name="T52" fmla="*/ 2147483647 w 129"/>
              <a:gd name="T53" fmla="*/ 2147483647 h 91"/>
              <a:gd name="T54" fmla="*/ 2147483647 w 129"/>
              <a:gd name="T55" fmla="*/ 2147483647 h 91"/>
              <a:gd name="T56" fmla="*/ 2147483647 w 129"/>
              <a:gd name="T57" fmla="*/ 2147483647 h 91"/>
              <a:gd name="T58" fmla="*/ 2147483647 w 129"/>
              <a:gd name="T59" fmla="*/ 2147483647 h 91"/>
              <a:gd name="T60" fmla="*/ 2147483647 w 129"/>
              <a:gd name="T61" fmla="*/ 2147483647 h 91"/>
              <a:gd name="T62" fmla="*/ 2147483647 w 129"/>
              <a:gd name="T63" fmla="*/ 2147483647 h 91"/>
              <a:gd name="T64" fmla="*/ 2147483647 w 129"/>
              <a:gd name="T65" fmla="*/ 2147483647 h 91"/>
              <a:gd name="T66" fmla="*/ 2147483647 w 129"/>
              <a:gd name="T67" fmla="*/ 2147483647 h 91"/>
              <a:gd name="T68" fmla="*/ 2147483647 w 129"/>
              <a:gd name="T69" fmla="*/ 2147483647 h 9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29"/>
              <a:gd name="T106" fmla="*/ 0 h 91"/>
              <a:gd name="T107" fmla="*/ 129 w 129"/>
              <a:gd name="T108" fmla="*/ 91 h 9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29" h="91">
                <a:moveTo>
                  <a:pt x="89" y="79"/>
                </a:moveTo>
                <a:cubicBezTo>
                  <a:pt x="87" y="77"/>
                  <a:pt x="87" y="77"/>
                  <a:pt x="87" y="77"/>
                </a:cubicBezTo>
                <a:cubicBezTo>
                  <a:pt x="88" y="73"/>
                  <a:pt x="88" y="73"/>
                  <a:pt x="88" y="73"/>
                </a:cubicBezTo>
                <a:cubicBezTo>
                  <a:pt x="96" y="71"/>
                  <a:pt x="96" y="71"/>
                  <a:pt x="96" y="71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5" y="63"/>
                  <a:pt x="105" y="63"/>
                  <a:pt x="105" y="63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6" y="6"/>
                  <a:pt x="96" y="6"/>
                  <a:pt x="96" y="6"/>
                </a:cubicBezTo>
                <a:cubicBezTo>
                  <a:pt x="91" y="6"/>
                  <a:pt x="91" y="6"/>
                  <a:pt x="91" y="6"/>
                </a:cubicBezTo>
                <a:cubicBezTo>
                  <a:pt x="82" y="9"/>
                  <a:pt x="82" y="9"/>
                  <a:pt x="82" y="9"/>
                </a:cubicBezTo>
                <a:cubicBezTo>
                  <a:pt x="74" y="0"/>
                  <a:pt x="74" y="0"/>
                  <a:pt x="74" y="0"/>
                </a:cubicBezTo>
                <a:cubicBezTo>
                  <a:pt x="62" y="3"/>
                  <a:pt x="62" y="3"/>
                  <a:pt x="62" y="3"/>
                </a:cubicBezTo>
                <a:cubicBezTo>
                  <a:pt x="49" y="7"/>
                  <a:pt x="49" y="7"/>
                  <a:pt x="49" y="7"/>
                </a:cubicBezTo>
                <a:cubicBezTo>
                  <a:pt x="45" y="16"/>
                  <a:pt x="45" y="16"/>
                  <a:pt x="45" y="16"/>
                </a:cubicBezTo>
                <a:cubicBezTo>
                  <a:pt x="47" y="23"/>
                  <a:pt x="47" y="23"/>
                  <a:pt x="47" y="23"/>
                </a:cubicBezTo>
                <a:cubicBezTo>
                  <a:pt x="40" y="24"/>
                  <a:pt x="40" y="24"/>
                  <a:pt x="40" y="24"/>
                </a:cubicBezTo>
                <a:cubicBezTo>
                  <a:pt x="33" y="23"/>
                  <a:pt x="33" y="23"/>
                  <a:pt x="33" y="23"/>
                </a:cubicBezTo>
                <a:cubicBezTo>
                  <a:pt x="27" y="24"/>
                  <a:pt x="27" y="24"/>
                  <a:pt x="27" y="24"/>
                </a:cubicBezTo>
                <a:cubicBezTo>
                  <a:pt x="22" y="20"/>
                  <a:pt x="22" y="20"/>
                  <a:pt x="22" y="20"/>
                </a:cubicBezTo>
                <a:cubicBezTo>
                  <a:pt x="13" y="21"/>
                  <a:pt x="13" y="21"/>
                  <a:pt x="13" y="21"/>
                </a:cubicBezTo>
                <a:cubicBezTo>
                  <a:pt x="3" y="26"/>
                  <a:pt x="3" y="26"/>
                  <a:pt x="3" y="26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42"/>
                  <a:pt x="6" y="42"/>
                  <a:pt x="6" y="42"/>
                </a:cubicBezTo>
                <a:cubicBezTo>
                  <a:pt x="13" y="41"/>
                  <a:pt x="13" y="41"/>
                  <a:pt x="13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6" y="49"/>
                  <a:pt x="26" y="49"/>
                  <a:pt x="26" y="49"/>
                </a:cubicBezTo>
                <a:cubicBezTo>
                  <a:pt x="20" y="50"/>
                  <a:pt x="20" y="50"/>
                  <a:pt x="20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3" y="52"/>
                  <a:pt x="13" y="52"/>
                  <a:pt x="13" y="52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9"/>
                  <a:pt x="20" y="62"/>
                  <a:pt x="20" y="63"/>
                </a:cubicBezTo>
                <a:cubicBezTo>
                  <a:pt x="20" y="64"/>
                  <a:pt x="20" y="72"/>
                  <a:pt x="20" y="72"/>
                </a:cubicBezTo>
                <a:cubicBezTo>
                  <a:pt x="24" y="76"/>
                  <a:pt x="24" y="76"/>
                  <a:pt x="24" y="76"/>
                </a:cubicBezTo>
                <a:cubicBezTo>
                  <a:pt x="23" y="84"/>
                  <a:pt x="23" y="84"/>
                  <a:pt x="23" y="84"/>
                </a:cubicBezTo>
                <a:cubicBezTo>
                  <a:pt x="24" y="82"/>
                  <a:pt x="24" y="82"/>
                  <a:pt x="24" y="82"/>
                </a:cubicBezTo>
                <a:cubicBezTo>
                  <a:pt x="29" y="80"/>
                  <a:pt x="29" y="80"/>
                  <a:pt x="29" y="80"/>
                </a:cubicBezTo>
                <a:cubicBezTo>
                  <a:pt x="33" y="79"/>
                  <a:pt x="33" y="79"/>
                  <a:pt x="33" y="79"/>
                </a:cubicBezTo>
                <a:cubicBezTo>
                  <a:pt x="38" y="82"/>
                  <a:pt x="38" y="82"/>
                  <a:pt x="38" y="82"/>
                </a:cubicBezTo>
                <a:cubicBezTo>
                  <a:pt x="42" y="85"/>
                  <a:pt x="42" y="85"/>
                  <a:pt x="42" y="85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89"/>
                  <a:pt x="46" y="89"/>
                  <a:pt x="46" y="89"/>
                </a:cubicBezTo>
                <a:cubicBezTo>
                  <a:pt x="48" y="90"/>
                  <a:pt x="48" y="90"/>
                  <a:pt x="48" y="90"/>
                </a:cubicBezTo>
                <a:cubicBezTo>
                  <a:pt x="51" y="91"/>
                  <a:pt x="51" y="91"/>
                  <a:pt x="51" y="91"/>
                </a:cubicBezTo>
                <a:cubicBezTo>
                  <a:pt x="53" y="89"/>
                  <a:pt x="53" y="89"/>
                  <a:pt x="53" y="89"/>
                </a:cubicBezTo>
                <a:cubicBezTo>
                  <a:pt x="58" y="87"/>
                  <a:pt x="58" y="87"/>
                  <a:pt x="58" y="87"/>
                </a:cubicBezTo>
                <a:cubicBezTo>
                  <a:pt x="59" y="82"/>
                  <a:pt x="59" y="82"/>
                  <a:pt x="59" y="82"/>
                </a:cubicBezTo>
                <a:cubicBezTo>
                  <a:pt x="63" y="83"/>
                  <a:pt x="63" y="83"/>
                  <a:pt x="63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8" y="85"/>
                  <a:pt x="68" y="85"/>
                  <a:pt x="68" y="85"/>
                </a:cubicBezTo>
                <a:cubicBezTo>
                  <a:pt x="72" y="84"/>
                  <a:pt x="72" y="84"/>
                  <a:pt x="72" y="84"/>
                </a:cubicBezTo>
                <a:cubicBezTo>
                  <a:pt x="74" y="82"/>
                  <a:pt x="74" y="82"/>
                  <a:pt x="74" y="82"/>
                </a:cubicBezTo>
                <a:cubicBezTo>
                  <a:pt x="77" y="79"/>
                  <a:pt x="77" y="79"/>
                  <a:pt x="77" y="79"/>
                </a:cubicBezTo>
                <a:cubicBezTo>
                  <a:pt x="78" y="80"/>
                  <a:pt x="78" y="80"/>
                  <a:pt x="78" y="80"/>
                </a:cubicBezTo>
                <a:cubicBezTo>
                  <a:pt x="79" y="83"/>
                  <a:pt x="79" y="83"/>
                  <a:pt x="79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6" y="82"/>
                  <a:pt x="86" y="82"/>
                  <a:pt x="86" y="82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3"/>
                  <a:pt x="88" y="83"/>
                  <a:pt x="88" y="83"/>
                </a:cubicBezTo>
                <a:cubicBezTo>
                  <a:pt x="90" y="82"/>
                  <a:pt x="90" y="82"/>
                  <a:pt x="90" y="82"/>
                </a:cubicBezTo>
                <a:lnTo>
                  <a:pt x="89" y="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" name="Freeform 339"/>
          <p:cNvSpPr>
            <a:spLocks/>
          </p:cNvSpPr>
          <p:nvPr/>
        </p:nvSpPr>
        <p:spPr bwMode="auto">
          <a:xfrm>
            <a:off x="5721350" y="3643313"/>
            <a:ext cx="22225" cy="14287"/>
          </a:xfrm>
          <a:custGeom>
            <a:avLst/>
            <a:gdLst>
              <a:gd name="T0" fmla="*/ 0 w 18"/>
              <a:gd name="T1" fmla="*/ 0 h 12"/>
              <a:gd name="T2" fmla="*/ 0 w 18"/>
              <a:gd name="T3" fmla="*/ 2147483647 h 12"/>
              <a:gd name="T4" fmla="*/ 2147483647 w 18"/>
              <a:gd name="T5" fmla="*/ 2147483647 h 12"/>
              <a:gd name="T6" fmla="*/ 2147483647 w 18"/>
              <a:gd name="T7" fmla="*/ 2147483647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2"/>
              <a:gd name="T17" fmla="*/ 18 w 18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2">
                <a:moveTo>
                  <a:pt x="0" y="0"/>
                </a:moveTo>
                <a:lnTo>
                  <a:pt x="0" y="12"/>
                </a:lnTo>
                <a:lnTo>
                  <a:pt x="18" y="12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1" name="Rectangle 340"/>
          <p:cNvSpPr>
            <a:spLocks noChangeArrowheads="1"/>
          </p:cNvSpPr>
          <p:nvPr/>
        </p:nvSpPr>
        <p:spPr bwMode="auto">
          <a:xfrm>
            <a:off x="4903788" y="3275013"/>
            <a:ext cx="9525" cy="1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2" name="Freeform 347"/>
          <p:cNvSpPr>
            <a:spLocks/>
          </p:cNvSpPr>
          <p:nvPr/>
        </p:nvSpPr>
        <p:spPr bwMode="auto">
          <a:xfrm>
            <a:off x="4616450" y="2119313"/>
            <a:ext cx="649288" cy="766762"/>
          </a:xfrm>
          <a:custGeom>
            <a:avLst/>
            <a:gdLst>
              <a:gd name="T0" fmla="*/ 2147483647 w 83"/>
              <a:gd name="T1" fmla="*/ 2147483647 h 98"/>
              <a:gd name="T2" fmla="*/ 2147483647 w 83"/>
              <a:gd name="T3" fmla="*/ 2147483647 h 98"/>
              <a:gd name="T4" fmla="*/ 2147483647 w 83"/>
              <a:gd name="T5" fmla="*/ 2147483647 h 98"/>
              <a:gd name="T6" fmla="*/ 2147483647 w 83"/>
              <a:gd name="T7" fmla="*/ 2147483647 h 98"/>
              <a:gd name="T8" fmla="*/ 2147483647 w 83"/>
              <a:gd name="T9" fmla="*/ 2147483647 h 98"/>
              <a:gd name="T10" fmla="*/ 2147483647 w 83"/>
              <a:gd name="T11" fmla="*/ 2147483647 h 98"/>
              <a:gd name="T12" fmla="*/ 2147483647 w 83"/>
              <a:gd name="T13" fmla="*/ 2147483647 h 98"/>
              <a:gd name="T14" fmla="*/ 2147483647 w 83"/>
              <a:gd name="T15" fmla="*/ 2147483647 h 98"/>
              <a:gd name="T16" fmla="*/ 2147483647 w 83"/>
              <a:gd name="T17" fmla="*/ 2147483647 h 98"/>
              <a:gd name="T18" fmla="*/ 2147483647 w 83"/>
              <a:gd name="T19" fmla="*/ 2147483647 h 98"/>
              <a:gd name="T20" fmla="*/ 2147483647 w 83"/>
              <a:gd name="T21" fmla="*/ 2147483647 h 98"/>
              <a:gd name="T22" fmla="*/ 2147483647 w 83"/>
              <a:gd name="T23" fmla="*/ 2147483647 h 98"/>
              <a:gd name="T24" fmla="*/ 2147483647 w 83"/>
              <a:gd name="T25" fmla="*/ 2147483647 h 98"/>
              <a:gd name="T26" fmla="*/ 2147483647 w 83"/>
              <a:gd name="T27" fmla="*/ 2147483647 h 98"/>
              <a:gd name="T28" fmla="*/ 2147483647 w 83"/>
              <a:gd name="T29" fmla="*/ 2147483647 h 98"/>
              <a:gd name="T30" fmla="*/ 2147483647 w 83"/>
              <a:gd name="T31" fmla="*/ 2147483647 h 98"/>
              <a:gd name="T32" fmla="*/ 2147483647 w 83"/>
              <a:gd name="T33" fmla="*/ 2147483647 h 98"/>
              <a:gd name="T34" fmla="*/ 2147483647 w 83"/>
              <a:gd name="T35" fmla="*/ 2147483647 h 98"/>
              <a:gd name="T36" fmla="*/ 2147483647 w 83"/>
              <a:gd name="T37" fmla="*/ 2147483647 h 98"/>
              <a:gd name="T38" fmla="*/ 2147483647 w 83"/>
              <a:gd name="T39" fmla="*/ 2147483647 h 98"/>
              <a:gd name="T40" fmla="*/ 2147483647 w 83"/>
              <a:gd name="T41" fmla="*/ 2147483647 h 98"/>
              <a:gd name="T42" fmla="*/ 2147483647 w 83"/>
              <a:gd name="T43" fmla="*/ 2147483647 h 98"/>
              <a:gd name="T44" fmla="*/ 2147483647 w 83"/>
              <a:gd name="T45" fmla="*/ 2147483647 h 98"/>
              <a:gd name="T46" fmla="*/ 2147483647 w 83"/>
              <a:gd name="T47" fmla="*/ 2147483647 h 98"/>
              <a:gd name="T48" fmla="*/ 2147483647 w 83"/>
              <a:gd name="T49" fmla="*/ 2147483647 h 98"/>
              <a:gd name="T50" fmla="*/ 2147483647 w 83"/>
              <a:gd name="T51" fmla="*/ 0 h 98"/>
              <a:gd name="T52" fmla="*/ 2147483647 w 83"/>
              <a:gd name="T53" fmla="*/ 2147483647 h 98"/>
              <a:gd name="T54" fmla="*/ 2147483647 w 83"/>
              <a:gd name="T55" fmla="*/ 2147483647 h 98"/>
              <a:gd name="T56" fmla="*/ 2147483647 w 83"/>
              <a:gd name="T57" fmla="*/ 2147483647 h 98"/>
              <a:gd name="T58" fmla="*/ 2147483647 w 83"/>
              <a:gd name="T59" fmla="*/ 2147483647 h 98"/>
              <a:gd name="T60" fmla="*/ 2147483647 w 83"/>
              <a:gd name="T61" fmla="*/ 2147483647 h 98"/>
              <a:gd name="T62" fmla="*/ 2147483647 w 83"/>
              <a:gd name="T63" fmla="*/ 2147483647 h 98"/>
              <a:gd name="T64" fmla="*/ 2147483647 w 83"/>
              <a:gd name="T65" fmla="*/ 2147483647 h 98"/>
              <a:gd name="T66" fmla="*/ 2147483647 w 83"/>
              <a:gd name="T67" fmla="*/ 2147483647 h 98"/>
              <a:gd name="T68" fmla="*/ 2147483647 w 83"/>
              <a:gd name="T69" fmla="*/ 2147483647 h 98"/>
              <a:gd name="T70" fmla="*/ 2147483647 w 83"/>
              <a:gd name="T71" fmla="*/ 2147483647 h 98"/>
              <a:gd name="T72" fmla="*/ 2147483647 w 83"/>
              <a:gd name="T73" fmla="*/ 2147483647 h 98"/>
              <a:gd name="T74" fmla="*/ 2147483647 w 83"/>
              <a:gd name="T75" fmla="*/ 2147483647 h 98"/>
              <a:gd name="T76" fmla="*/ 2147483647 w 83"/>
              <a:gd name="T77" fmla="*/ 2147483647 h 98"/>
              <a:gd name="T78" fmla="*/ 2147483647 w 83"/>
              <a:gd name="T79" fmla="*/ 2147483647 h 98"/>
              <a:gd name="T80" fmla="*/ 2147483647 w 83"/>
              <a:gd name="T81" fmla="*/ 2147483647 h 98"/>
              <a:gd name="T82" fmla="*/ 2147483647 w 83"/>
              <a:gd name="T83" fmla="*/ 2147483647 h 98"/>
              <a:gd name="T84" fmla="*/ 2147483647 w 83"/>
              <a:gd name="T85" fmla="*/ 2147483647 h 98"/>
              <a:gd name="T86" fmla="*/ 2147483647 w 83"/>
              <a:gd name="T87" fmla="*/ 2147483647 h 98"/>
              <a:gd name="T88" fmla="*/ 2147483647 w 83"/>
              <a:gd name="T89" fmla="*/ 2147483647 h 98"/>
              <a:gd name="T90" fmla="*/ 2147483647 w 83"/>
              <a:gd name="T91" fmla="*/ 2147483647 h 9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3"/>
              <a:gd name="T139" fmla="*/ 0 h 98"/>
              <a:gd name="T140" fmla="*/ 83 w 83"/>
              <a:gd name="T141" fmla="*/ 98 h 9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3" h="98">
                <a:moveTo>
                  <a:pt x="23" y="87"/>
                </a:moveTo>
                <a:cubicBezTo>
                  <a:pt x="23" y="87"/>
                  <a:pt x="24" y="87"/>
                  <a:pt x="24" y="86"/>
                </a:cubicBezTo>
                <a:cubicBezTo>
                  <a:pt x="24" y="86"/>
                  <a:pt x="24" y="82"/>
                  <a:pt x="24" y="82"/>
                </a:cubicBezTo>
                <a:cubicBezTo>
                  <a:pt x="24" y="80"/>
                  <a:pt x="24" y="80"/>
                  <a:pt x="24" y="80"/>
                </a:cubicBezTo>
                <a:cubicBezTo>
                  <a:pt x="26" y="78"/>
                  <a:pt x="26" y="78"/>
                  <a:pt x="26" y="78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5"/>
                  <a:pt x="23" y="70"/>
                  <a:pt x="23" y="70"/>
                </a:cubicBezTo>
                <a:cubicBezTo>
                  <a:pt x="23" y="69"/>
                  <a:pt x="24" y="65"/>
                  <a:pt x="24" y="65"/>
                </a:cubicBezTo>
                <a:cubicBezTo>
                  <a:pt x="24" y="65"/>
                  <a:pt x="24" y="62"/>
                  <a:pt x="24" y="62"/>
                </a:cubicBezTo>
                <a:cubicBezTo>
                  <a:pt x="26" y="60"/>
                  <a:pt x="26" y="60"/>
                  <a:pt x="26" y="60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4"/>
                  <a:pt x="29" y="54"/>
                  <a:pt x="29" y="54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44"/>
                  <a:pt x="32" y="44"/>
                  <a:pt x="32" y="44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5"/>
                  <a:pt x="38" y="35"/>
                  <a:pt x="38" y="35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0"/>
                  <a:pt x="38" y="30"/>
                  <a:pt x="38" y="30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4" y="24"/>
                  <a:pt x="44" y="24"/>
                  <a:pt x="44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2"/>
                  <a:pt x="49" y="22"/>
                  <a:pt x="49" y="22"/>
                </a:cubicBezTo>
                <a:cubicBezTo>
                  <a:pt x="50" y="19"/>
                  <a:pt x="50" y="19"/>
                  <a:pt x="50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3" y="17"/>
                  <a:pt x="53" y="17"/>
                  <a:pt x="53" y="17"/>
                </a:cubicBezTo>
                <a:cubicBezTo>
                  <a:pt x="54" y="19"/>
                  <a:pt x="54" y="19"/>
                  <a:pt x="54" y="19"/>
                </a:cubicBezTo>
                <a:cubicBezTo>
                  <a:pt x="56" y="21"/>
                  <a:pt x="56" y="21"/>
                  <a:pt x="56" y="21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1"/>
                  <a:pt x="62" y="21"/>
                  <a:pt x="62" y="21"/>
                </a:cubicBezTo>
                <a:cubicBezTo>
                  <a:pt x="63" y="22"/>
                  <a:pt x="63" y="22"/>
                  <a:pt x="63" y="22"/>
                </a:cubicBezTo>
                <a:cubicBezTo>
                  <a:pt x="66" y="19"/>
                  <a:pt x="66" y="19"/>
                  <a:pt x="66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70" y="12"/>
                  <a:pt x="70" y="12"/>
                  <a:pt x="70" y="12"/>
                </a:cubicBezTo>
                <a:cubicBezTo>
                  <a:pt x="75" y="11"/>
                  <a:pt x="75" y="11"/>
                  <a:pt x="75" y="11"/>
                </a:cubicBezTo>
                <a:cubicBezTo>
                  <a:pt x="78" y="14"/>
                  <a:pt x="78" y="14"/>
                  <a:pt x="78" y="14"/>
                </a:cubicBezTo>
                <a:cubicBezTo>
                  <a:pt x="78" y="17"/>
                  <a:pt x="78" y="17"/>
                  <a:pt x="78" y="17"/>
                </a:cubicBezTo>
                <a:cubicBezTo>
                  <a:pt x="77" y="19"/>
                  <a:pt x="77" y="19"/>
                  <a:pt x="77" y="19"/>
                </a:cubicBezTo>
                <a:cubicBezTo>
                  <a:pt x="78" y="18"/>
                  <a:pt x="78" y="18"/>
                  <a:pt x="78" y="18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81" y="15"/>
                  <a:pt x="81" y="15"/>
                  <a:pt x="81" y="15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12"/>
                  <a:pt x="81" y="12"/>
                  <a:pt x="81" y="12"/>
                </a:cubicBezTo>
                <a:cubicBezTo>
                  <a:pt x="80" y="9"/>
                  <a:pt x="80" y="9"/>
                  <a:pt x="80" y="9"/>
                </a:cubicBezTo>
                <a:cubicBezTo>
                  <a:pt x="83" y="6"/>
                  <a:pt x="83" y="6"/>
                  <a:pt x="83" y="6"/>
                </a:cubicBezTo>
                <a:cubicBezTo>
                  <a:pt x="80" y="4"/>
                  <a:pt x="80" y="4"/>
                  <a:pt x="80" y="4"/>
                </a:cubicBezTo>
                <a:cubicBezTo>
                  <a:pt x="76" y="0"/>
                  <a:pt x="76" y="0"/>
                  <a:pt x="76" y="0"/>
                </a:cubicBezTo>
                <a:cubicBezTo>
                  <a:pt x="72" y="4"/>
                  <a:pt x="72" y="4"/>
                  <a:pt x="72" y="4"/>
                </a:cubicBezTo>
                <a:cubicBezTo>
                  <a:pt x="69" y="2"/>
                  <a:pt x="69" y="2"/>
                  <a:pt x="69" y="2"/>
                </a:cubicBezTo>
                <a:cubicBezTo>
                  <a:pt x="69" y="1"/>
                  <a:pt x="69" y="1"/>
                  <a:pt x="69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6"/>
                  <a:pt x="56" y="6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3" y="8"/>
                  <a:pt x="53" y="8"/>
                  <a:pt x="53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48" y="13"/>
                  <a:pt x="48" y="13"/>
                  <a:pt x="48" y="13"/>
                </a:cubicBezTo>
                <a:cubicBezTo>
                  <a:pt x="43" y="14"/>
                  <a:pt x="43" y="14"/>
                  <a:pt x="43" y="14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2"/>
                  <a:pt x="40" y="22"/>
                  <a:pt x="40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31"/>
                  <a:pt x="32" y="31"/>
                  <a:pt x="32" y="31"/>
                </a:cubicBezTo>
                <a:cubicBezTo>
                  <a:pt x="28" y="38"/>
                  <a:pt x="28" y="38"/>
                  <a:pt x="28" y="38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6"/>
                  <a:pt x="25" y="46"/>
                  <a:pt x="25" y="46"/>
                </a:cubicBezTo>
                <a:cubicBezTo>
                  <a:pt x="23" y="49"/>
                  <a:pt x="23" y="49"/>
                  <a:pt x="23" y="49"/>
                </a:cubicBezTo>
                <a:cubicBezTo>
                  <a:pt x="17" y="60"/>
                  <a:pt x="17" y="60"/>
                  <a:pt x="17" y="60"/>
                </a:cubicBezTo>
                <a:cubicBezTo>
                  <a:pt x="13" y="63"/>
                  <a:pt x="13" y="63"/>
                  <a:pt x="13" y="63"/>
                </a:cubicBezTo>
                <a:cubicBezTo>
                  <a:pt x="8" y="65"/>
                  <a:pt x="8" y="65"/>
                  <a:pt x="8" y="65"/>
                </a:cubicBezTo>
                <a:cubicBezTo>
                  <a:pt x="6" y="69"/>
                  <a:pt x="6" y="69"/>
                  <a:pt x="6" y="69"/>
                </a:cubicBezTo>
                <a:cubicBezTo>
                  <a:pt x="4" y="71"/>
                  <a:pt x="4" y="71"/>
                  <a:pt x="4" y="71"/>
                </a:cubicBezTo>
                <a:cubicBezTo>
                  <a:pt x="3" y="73"/>
                  <a:pt x="3" y="73"/>
                  <a:pt x="3" y="73"/>
                </a:cubicBezTo>
                <a:cubicBezTo>
                  <a:pt x="2" y="76"/>
                  <a:pt x="2" y="76"/>
                  <a:pt x="2" y="76"/>
                </a:cubicBezTo>
                <a:cubicBezTo>
                  <a:pt x="0" y="79"/>
                  <a:pt x="0" y="79"/>
                  <a:pt x="0" y="79"/>
                </a:cubicBezTo>
                <a:cubicBezTo>
                  <a:pt x="1" y="84"/>
                  <a:pt x="1" y="84"/>
                  <a:pt x="1" y="84"/>
                </a:cubicBezTo>
                <a:cubicBezTo>
                  <a:pt x="2" y="87"/>
                  <a:pt x="2" y="87"/>
                  <a:pt x="2" y="87"/>
                </a:cubicBezTo>
                <a:cubicBezTo>
                  <a:pt x="3" y="91"/>
                  <a:pt x="3" y="91"/>
                  <a:pt x="3" y="91"/>
                </a:cubicBezTo>
                <a:cubicBezTo>
                  <a:pt x="3" y="95"/>
                  <a:pt x="3" y="95"/>
                  <a:pt x="3" y="95"/>
                </a:cubicBezTo>
                <a:cubicBezTo>
                  <a:pt x="7" y="98"/>
                  <a:pt x="7" y="98"/>
                  <a:pt x="7" y="98"/>
                </a:cubicBezTo>
                <a:cubicBezTo>
                  <a:pt x="11" y="97"/>
                  <a:pt x="11" y="97"/>
                  <a:pt x="11" y="97"/>
                </a:cubicBezTo>
                <a:cubicBezTo>
                  <a:pt x="16" y="93"/>
                  <a:pt x="16" y="93"/>
                  <a:pt x="16" y="93"/>
                </a:cubicBezTo>
                <a:cubicBezTo>
                  <a:pt x="19" y="91"/>
                  <a:pt x="19" y="91"/>
                  <a:pt x="19" y="91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3"/>
                  <a:pt x="20" y="93"/>
                  <a:pt x="20" y="93"/>
                </a:cubicBezTo>
                <a:cubicBezTo>
                  <a:pt x="21" y="92"/>
                  <a:pt x="21" y="92"/>
                  <a:pt x="21" y="92"/>
                </a:cubicBezTo>
                <a:lnTo>
                  <a:pt x="23" y="8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3" name="Freeform 348"/>
          <p:cNvSpPr>
            <a:spLocks/>
          </p:cNvSpPr>
          <p:nvPr/>
        </p:nvSpPr>
        <p:spPr bwMode="auto">
          <a:xfrm>
            <a:off x="4772025" y="2268538"/>
            <a:ext cx="320675" cy="733425"/>
          </a:xfrm>
          <a:custGeom>
            <a:avLst/>
            <a:gdLst>
              <a:gd name="T0" fmla="*/ 2147483647 w 10000"/>
              <a:gd name="T1" fmla="*/ 2147483647 h 9895"/>
              <a:gd name="T2" fmla="*/ 2147483647 w 10000"/>
              <a:gd name="T3" fmla="*/ 2147483647 h 9895"/>
              <a:gd name="T4" fmla="*/ 2147483647 w 10000"/>
              <a:gd name="T5" fmla="*/ 2147483647 h 9895"/>
              <a:gd name="T6" fmla="*/ 2147483647 w 10000"/>
              <a:gd name="T7" fmla="*/ 2147483647 h 9895"/>
              <a:gd name="T8" fmla="*/ 2147483647 w 10000"/>
              <a:gd name="T9" fmla="*/ 0 h 9895"/>
              <a:gd name="T10" fmla="*/ 2147483647 w 10000"/>
              <a:gd name="T11" fmla="*/ 2147483647 h 9895"/>
              <a:gd name="T12" fmla="*/ 2147483647 w 10000"/>
              <a:gd name="T13" fmla="*/ 2147483647 h 9895"/>
              <a:gd name="T14" fmla="*/ 2147483647 w 10000"/>
              <a:gd name="T15" fmla="*/ 2147483647 h 9895"/>
              <a:gd name="T16" fmla="*/ 2147483647 w 10000"/>
              <a:gd name="T17" fmla="*/ 2147483647 h 9895"/>
              <a:gd name="T18" fmla="*/ 2147483647 w 10000"/>
              <a:gd name="T19" fmla="*/ 2147483647 h 9895"/>
              <a:gd name="T20" fmla="*/ 2147483647 w 10000"/>
              <a:gd name="T21" fmla="*/ 2147483647 h 9895"/>
              <a:gd name="T22" fmla="*/ 2147483647 w 10000"/>
              <a:gd name="T23" fmla="*/ 2147483647 h 9895"/>
              <a:gd name="T24" fmla="*/ 2147483647 w 10000"/>
              <a:gd name="T25" fmla="*/ 2147483647 h 9895"/>
              <a:gd name="T26" fmla="*/ 2147483647 w 10000"/>
              <a:gd name="T27" fmla="*/ 2147483647 h 9895"/>
              <a:gd name="T28" fmla="*/ 2147483647 w 10000"/>
              <a:gd name="T29" fmla="*/ 2147483647 h 9895"/>
              <a:gd name="T30" fmla="*/ 2147483647 w 10000"/>
              <a:gd name="T31" fmla="*/ 2147483647 h 9895"/>
              <a:gd name="T32" fmla="*/ 2147483647 w 10000"/>
              <a:gd name="T33" fmla="*/ 2147483647 h 9895"/>
              <a:gd name="T34" fmla="*/ 2147483647 w 10000"/>
              <a:gd name="T35" fmla="*/ 2147483647 h 9895"/>
              <a:gd name="T36" fmla="*/ 2147483647 w 10000"/>
              <a:gd name="T37" fmla="*/ 2147483647 h 9895"/>
              <a:gd name="T38" fmla="*/ 2147483647 w 10000"/>
              <a:gd name="T39" fmla="*/ 2147483647 h 9895"/>
              <a:gd name="T40" fmla="*/ 2147483647 w 10000"/>
              <a:gd name="T41" fmla="*/ 2147483647 h 9895"/>
              <a:gd name="T42" fmla="*/ 2147483647 w 10000"/>
              <a:gd name="T43" fmla="*/ 2147483647 h 9895"/>
              <a:gd name="T44" fmla="*/ 2147483647 w 10000"/>
              <a:gd name="T45" fmla="*/ 2147483647 h 9895"/>
              <a:gd name="T46" fmla="*/ 2147483647 w 10000"/>
              <a:gd name="T47" fmla="*/ 2147483647 h 9895"/>
              <a:gd name="T48" fmla="*/ 2147483647 w 10000"/>
              <a:gd name="T49" fmla="*/ 2147483647 h 9895"/>
              <a:gd name="T50" fmla="*/ 2147483647 w 10000"/>
              <a:gd name="T51" fmla="*/ 2147483647 h 9895"/>
              <a:gd name="T52" fmla="*/ 2147483647 w 10000"/>
              <a:gd name="T53" fmla="*/ 2147483647 h 9895"/>
              <a:gd name="T54" fmla="*/ 2147483647 w 10000"/>
              <a:gd name="T55" fmla="*/ 2147483647 h 9895"/>
              <a:gd name="T56" fmla="*/ 2147483647 w 10000"/>
              <a:gd name="T57" fmla="*/ 2147483647 h 9895"/>
              <a:gd name="T58" fmla="*/ 2147483647 w 10000"/>
              <a:gd name="T59" fmla="*/ 2147483647 h 9895"/>
              <a:gd name="T60" fmla="*/ 2147483647 w 10000"/>
              <a:gd name="T61" fmla="*/ 2147483647 h 9895"/>
              <a:gd name="T62" fmla="*/ 2147483647 w 10000"/>
              <a:gd name="T63" fmla="*/ 2147483647 h 9895"/>
              <a:gd name="T64" fmla="*/ 2147483647 w 10000"/>
              <a:gd name="T65" fmla="*/ 2147483647 h 9895"/>
              <a:gd name="T66" fmla="*/ 2147483647 w 10000"/>
              <a:gd name="T67" fmla="*/ 2147483647 h 98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000"/>
              <a:gd name="T103" fmla="*/ 0 h 9895"/>
              <a:gd name="T104" fmla="*/ 10000 w 10000"/>
              <a:gd name="T105" fmla="*/ 9895 h 98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000" h="9895">
                <a:moveTo>
                  <a:pt x="10000" y="2316"/>
                </a:moveTo>
                <a:lnTo>
                  <a:pt x="10000" y="2211"/>
                </a:lnTo>
                <a:lnTo>
                  <a:pt x="9756" y="1895"/>
                </a:lnTo>
                <a:lnTo>
                  <a:pt x="9756" y="1579"/>
                </a:lnTo>
                <a:lnTo>
                  <a:pt x="9756" y="1158"/>
                </a:lnTo>
                <a:lnTo>
                  <a:pt x="9268" y="632"/>
                </a:lnTo>
                <a:lnTo>
                  <a:pt x="9024" y="632"/>
                </a:lnTo>
                <a:lnTo>
                  <a:pt x="8537" y="526"/>
                </a:lnTo>
                <a:lnTo>
                  <a:pt x="7805" y="211"/>
                </a:lnTo>
                <a:lnTo>
                  <a:pt x="7561" y="0"/>
                </a:lnTo>
                <a:lnTo>
                  <a:pt x="7317" y="0"/>
                </a:lnTo>
                <a:lnTo>
                  <a:pt x="7073" y="316"/>
                </a:lnTo>
                <a:lnTo>
                  <a:pt x="7073" y="526"/>
                </a:lnTo>
                <a:lnTo>
                  <a:pt x="6585" y="526"/>
                </a:lnTo>
                <a:lnTo>
                  <a:pt x="5854" y="526"/>
                </a:lnTo>
                <a:lnTo>
                  <a:pt x="5366" y="947"/>
                </a:lnTo>
                <a:lnTo>
                  <a:pt x="5122" y="947"/>
                </a:lnTo>
                <a:lnTo>
                  <a:pt x="4390" y="1158"/>
                </a:lnTo>
                <a:lnTo>
                  <a:pt x="4146" y="1368"/>
                </a:lnTo>
                <a:lnTo>
                  <a:pt x="4390" y="1684"/>
                </a:lnTo>
                <a:lnTo>
                  <a:pt x="3902" y="2000"/>
                </a:lnTo>
                <a:lnTo>
                  <a:pt x="3415" y="2526"/>
                </a:lnTo>
                <a:lnTo>
                  <a:pt x="2927" y="2632"/>
                </a:lnTo>
                <a:lnTo>
                  <a:pt x="2683" y="3263"/>
                </a:lnTo>
                <a:lnTo>
                  <a:pt x="2195" y="3684"/>
                </a:lnTo>
                <a:lnTo>
                  <a:pt x="2439" y="3895"/>
                </a:lnTo>
                <a:lnTo>
                  <a:pt x="2439" y="4211"/>
                </a:lnTo>
                <a:lnTo>
                  <a:pt x="1463" y="4316"/>
                </a:lnTo>
                <a:lnTo>
                  <a:pt x="976" y="4526"/>
                </a:lnTo>
                <a:lnTo>
                  <a:pt x="976" y="4842"/>
                </a:lnTo>
                <a:cubicBezTo>
                  <a:pt x="976" y="4842"/>
                  <a:pt x="732" y="5263"/>
                  <a:pt x="732" y="5368"/>
                </a:cubicBezTo>
                <a:cubicBezTo>
                  <a:pt x="813" y="5544"/>
                  <a:pt x="895" y="5719"/>
                  <a:pt x="976" y="5895"/>
                </a:cubicBezTo>
                <a:lnTo>
                  <a:pt x="1463" y="6211"/>
                </a:lnTo>
                <a:lnTo>
                  <a:pt x="976" y="6421"/>
                </a:lnTo>
                <a:lnTo>
                  <a:pt x="976" y="6632"/>
                </a:lnTo>
                <a:lnTo>
                  <a:pt x="976" y="7053"/>
                </a:lnTo>
                <a:cubicBezTo>
                  <a:pt x="976" y="7158"/>
                  <a:pt x="732" y="7158"/>
                  <a:pt x="732" y="7158"/>
                </a:cubicBezTo>
                <a:lnTo>
                  <a:pt x="244" y="7684"/>
                </a:lnTo>
                <a:lnTo>
                  <a:pt x="0" y="7789"/>
                </a:lnTo>
                <a:cubicBezTo>
                  <a:pt x="488" y="8316"/>
                  <a:pt x="329" y="8217"/>
                  <a:pt x="488" y="8316"/>
                </a:cubicBezTo>
                <a:cubicBezTo>
                  <a:pt x="647" y="8415"/>
                  <a:pt x="746" y="8264"/>
                  <a:pt x="955" y="8384"/>
                </a:cubicBezTo>
                <a:cubicBezTo>
                  <a:pt x="1164" y="8504"/>
                  <a:pt x="1597" y="8867"/>
                  <a:pt x="1740" y="9038"/>
                </a:cubicBezTo>
                <a:cubicBezTo>
                  <a:pt x="1883" y="9209"/>
                  <a:pt x="1786" y="9301"/>
                  <a:pt x="1814" y="9410"/>
                </a:cubicBezTo>
                <a:cubicBezTo>
                  <a:pt x="1842" y="9519"/>
                  <a:pt x="1865" y="9637"/>
                  <a:pt x="1909" y="9693"/>
                </a:cubicBezTo>
                <a:cubicBezTo>
                  <a:pt x="1953" y="9749"/>
                  <a:pt x="1990" y="9709"/>
                  <a:pt x="2078" y="9743"/>
                </a:cubicBezTo>
                <a:cubicBezTo>
                  <a:pt x="2166" y="9777"/>
                  <a:pt x="2338" y="9905"/>
                  <a:pt x="2439" y="9895"/>
                </a:cubicBezTo>
                <a:cubicBezTo>
                  <a:pt x="2540" y="9885"/>
                  <a:pt x="2602" y="9754"/>
                  <a:pt x="2683" y="9684"/>
                </a:cubicBezTo>
                <a:lnTo>
                  <a:pt x="3171" y="9474"/>
                </a:lnTo>
                <a:lnTo>
                  <a:pt x="3902" y="9474"/>
                </a:lnTo>
                <a:lnTo>
                  <a:pt x="4390" y="9053"/>
                </a:lnTo>
                <a:cubicBezTo>
                  <a:pt x="4471" y="8807"/>
                  <a:pt x="4553" y="8562"/>
                  <a:pt x="4634" y="8316"/>
                </a:cubicBezTo>
                <a:lnTo>
                  <a:pt x="4634" y="7895"/>
                </a:lnTo>
                <a:lnTo>
                  <a:pt x="5122" y="7789"/>
                </a:lnTo>
                <a:lnTo>
                  <a:pt x="5854" y="7684"/>
                </a:lnTo>
                <a:lnTo>
                  <a:pt x="5854" y="7158"/>
                </a:lnTo>
                <a:lnTo>
                  <a:pt x="5610" y="6842"/>
                </a:lnTo>
                <a:lnTo>
                  <a:pt x="4878" y="6632"/>
                </a:lnTo>
                <a:cubicBezTo>
                  <a:pt x="4959" y="6386"/>
                  <a:pt x="5041" y="6141"/>
                  <a:pt x="5122" y="5895"/>
                </a:cubicBezTo>
                <a:lnTo>
                  <a:pt x="5122" y="5368"/>
                </a:lnTo>
                <a:lnTo>
                  <a:pt x="5854" y="4842"/>
                </a:lnTo>
                <a:lnTo>
                  <a:pt x="6585" y="4632"/>
                </a:lnTo>
                <a:lnTo>
                  <a:pt x="8049" y="4211"/>
                </a:lnTo>
                <a:lnTo>
                  <a:pt x="8293" y="3895"/>
                </a:lnTo>
                <a:lnTo>
                  <a:pt x="8049" y="3579"/>
                </a:lnTo>
                <a:lnTo>
                  <a:pt x="8537" y="3263"/>
                </a:lnTo>
                <a:lnTo>
                  <a:pt x="9268" y="2842"/>
                </a:lnTo>
                <a:lnTo>
                  <a:pt x="10000" y="2947"/>
                </a:lnTo>
                <a:lnTo>
                  <a:pt x="10000" y="2842"/>
                </a:lnTo>
                <a:lnTo>
                  <a:pt x="10000" y="231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4" name="Freeform 349"/>
          <p:cNvSpPr>
            <a:spLocks/>
          </p:cNvSpPr>
          <p:nvPr/>
        </p:nvSpPr>
        <p:spPr bwMode="auto">
          <a:xfrm>
            <a:off x="5046663" y="3135313"/>
            <a:ext cx="446087" cy="287337"/>
          </a:xfrm>
          <a:custGeom>
            <a:avLst/>
            <a:gdLst>
              <a:gd name="T0" fmla="*/ 2147483647 w 57"/>
              <a:gd name="T1" fmla="*/ 2147483647 h 37"/>
              <a:gd name="T2" fmla="*/ 2147483647 w 57"/>
              <a:gd name="T3" fmla="*/ 2147483647 h 37"/>
              <a:gd name="T4" fmla="*/ 2147483647 w 57"/>
              <a:gd name="T5" fmla="*/ 2147483647 h 37"/>
              <a:gd name="T6" fmla="*/ 2147483647 w 57"/>
              <a:gd name="T7" fmla="*/ 2147483647 h 37"/>
              <a:gd name="T8" fmla="*/ 2147483647 w 57"/>
              <a:gd name="T9" fmla="*/ 2147483647 h 37"/>
              <a:gd name="T10" fmla="*/ 2147483647 w 57"/>
              <a:gd name="T11" fmla="*/ 2147483647 h 37"/>
              <a:gd name="T12" fmla="*/ 2147483647 w 57"/>
              <a:gd name="T13" fmla="*/ 2147483647 h 37"/>
              <a:gd name="T14" fmla="*/ 2147483647 w 57"/>
              <a:gd name="T15" fmla="*/ 2147483647 h 37"/>
              <a:gd name="T16" fmla="*/ 2147483647 w 57"/>
              <a:gd name="T17" fmla="*/ 2147483647 h 37"/>
              <a:gd name="T18" fmla="*/ 2147483647 w 57"/>
              <a:gd name="T19" fmla="*/ 2147483647 h 37"/>
              <a:gd name="T20" fmla="*/ 2147483647 w 57"/>
              <a:gd name="T21" fmla="*/ 2147483647 h 37"/>
              <a:gd name="T22" fmla="*/ 2147483647 w 57"/>
              <a:gd name="T23" fmla="*/ 0 h 37"/>
              <a:gd name="T24" fmla="*/ 2147483647 w 57"/>
              <a:gd name="T25" fmla="*/ 0 h 37"/>
              <a:gd name="T26" fmla="*/ 2147483647 w 57"/>
              <a:gd name="T27" fmla="*/ 2147483647 h 37"/>
              <a:gd name="T28" fmla="*/ 2147483647 w 57"/>
              <a:gd name="T29" fmla="*/ 2147483647 h 37"/>
              <a:gd name="T30" fmla="*/ 2147483647 w 57"/>
              <a:gd name="T31" fmla="*/ 2147483647 h 37"/>
              <a:gd name="T32" fmla="*/ 2147483647 w 57"/>
              <a:gd name="T33" fmla="*/ 2147483647 h 37"/>
              <a:gd name="T34" fmla="*/ 2147483647 w 57"/>
              <a:gd name="T35" fmla="*/ 2147483647 h 37"/>
              <a:gd name="T36" fmla="*/ 2147483647 w 57"/>
              <a:gd name="T37" fmla="*/ 2147483647 h 37"/>
              <a:gd name="T38" fmla="*/ 2147483647 w 57"/>
              <a:gd name="T39" fmla="*/ 2147483647 h 37"/>
              <a:gd name="T40" fmla="*/ 2147483647 w 57"/>
              <a:gd name="T41" fmla="*/ 2147483647 h 37"/>
              <a:gd name="T42" fmla="*/ 2147483647 w 57"/>
              <a:gd name="T43" fmla="*/ 2147483647 h 37"/>
              <a:gd name="T44" fmla="*/ 0 w 57"/>
              <a:gd name="T45" fmla="*/ 2147483647 h 37"/>
              <a:gd name="T46" fmla="*/ 0 w 57"/>
              <a:gd name="T47" fmla="*/ 2147483647 h 37"/>
              <a:gd name="T48" fmla="*/ 2147483647 w 57"/>
              <a:gd name="T49" fmla="*/ 2147483647 h 37"/>
              <a:gd name="T50" fmla="*/ 2147483647 w 57"/>
              <a:gd name="T51" fmla="*/ 2147483647 h 37"/>
              <a:gd name="T52" fmla="*/ 2147483647 w 57"/>
              <a:gd name="T53" fmla="*/ 2147483647 h 37"/>
              <a:gd name="T54" fmla="*/ 2147483647 w 57"/>
              <a:gd name="T55" fmla="*/ 2147483647 h 37"/>
              <a:gd name="T56" fmla="*/ 2147483647 w 57"/>
              <a:gd name="T57" fmla="*/ 2147483647 h 37"/>
              <a:gd name="T58" fmla="*/ 2147483647 w 57"/>
              <a:gd name="T59" fmla="*/ 2147483647 h 37"/>
              <a:gd name="T60" fmla="*/ 2147483647 w 57"/>
              <a:gd name="T61" fmla="*/ 2147483647 h 37"/>
              <a:gd name="T62" fmla="*/ 2147483647 w 57"/>
              <a:gd name="T63" fmla="*/ 2147483647 h 37"/>
              <a:gd name="T64" fmla="*/ 2147483647 w 57"/>
              <a:gd name="T65" fmla="*/ 2147483647 h 37"/>
              <a:gd name="T66" fmla="*/ 2147483647 w 57"/>
              <a:gd name="T67" fmla="*/ 2147483647 h 37"/>
              <a:gd name="T68" fmla="*/ 2147483647 w 57"/>
              <a:gd name="T69" fmla="*/ 2147483647 h 37"/>
              <a:gd name="T70" fmla="*/ 2147483647 w 57"/>
              <a:gd name="T71" fmla="*/ 2147483647 h 37"/>
              <a:gd name="T72" fmla="*/ 2147483647 w 57"/>
              <a:gd name="T73" fmla="*/ 2147483647 h 37"/>
              <a:gd name="T74" fmla="*/ 2147483647 w 57"/>
              <a:gd name="T75" fmla="*/ 2147483647 h 37"/>
              <a:gd name="T76" fmla="*/ 2147483647 w 57"/>
              <a:gd name="T77" fmla="*/ 2147483647 h 37"/>
              <a:gd name="T78" fmla="*/ 2147483647 w 57"/>
              <a:gd name="T79" fmla="*/ 2147483647 h 37"/>
              <a:gd name="T80" fmla="*/ 2147483647 w 57"/>
              <a:gd name="T81" fmla="*/ 2147483647 h 37"/>
              <a:gd name="T82" fmla="*/ 2147483647 w 57"/>
              <a:gd name="T83" fmla="*/ 2147483647 h 37"/>
              <a:gd name="T84" fmla="*/ 2147483647 w 57"/>
              <a:gd name="T85" fmla="*/ 2147483647 h 37"/>
              <a:gd name="T86" fmla="*/ 2147483647 w 57"/>
              <a:gd name="T87" fmla="*/ 2147483647 h 37"/>
              <a:gd name="T88" fmla="*/ 2147483647 w 57"/>
              <a:gd name="T89" fmla="*/ 2147483647 h 37"/>
              <a:gd name="T90" fmla="*/ 2147483647 w 57"/>
              <a:gd name="T91" fmla="*/ 2147483647 h 3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7"/>
              <a:gd name="T139" fmla="*/ 0 h 37"/>
              <a:gd name="T140" fmla="*/ 57 w 57"/>
              <a:gd name="T141" fmla="*/ 37 h 3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7" h="37">
                <a:moveTo>
                  <a:pt x="54" y="22"/>
                </a:moveTo>
                <a:cubicBezTo>
                  <a:pt x="56" y="21"/>
                  <a:pt x="56" y="21"/>
                  <a:pt x="56" y="21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4"/>
                  <a:pt x="57" y="14"/>
                  <a:pt x="57" y="14"/>
                </a:cubicBezTo>
                <a:cubicBezTo>
                  <a:pt x="52" y="12"/>
                  <a:pt x="52" y="12"/>
                  <a:pt x="52" y="12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4"/>
                  <a:pt x="40" y="4"/>
                  <a:pt x="40" y="4"/>
                </a:cubicBezTo>
                <a:cubicBezTo>
                  <a:pt x="33" y="1"/>
                  <a:pt x="33" y="1"/>
                  <a:pt x="33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8" y="6"/>
                  <a:pt x="28" y="6"/>
                  <a:pt x="28" y="6"/>
                </a:cubicBezTo>
                <a:cubicBezTo>
                  <a:pt x="24" y="5"/>
                  <a:pt x="24" y="5"/>
                  <a:pt x="24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1" y="3"/>
                  <a:pt x="11" y="3"/>
                  <a:pt x="11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8"/>
                  <a:pt x="6" y="8"/>
                  <a:pt x="6" y="8"/>
                </a:cubicBezTo>
                <a:cubicBezTo>
                  <a:pt x="4" y="10"/>
                  <a:pt x="4" y="10"/>
                  <a:pt x="4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6" y="26"/>
                  <a:pt x="25" y="28"/>
                </a:cubicBezTo>
                <a:cubicBezTo>
                  <a:pt x="25" y="29"/>
                  <a:pt x="22" y="30"/>
                  <a:pt x="22" y="30"/>
                </a:cubicBezTo>
                <a:cubicBezTo>
                  <a:pt x="21" y="33"/>
                  <a:pt x="21" y="33"/>
                  <a:pt x="21" y="33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2"/>
                  <a:pt x="25" y="32"/>
                  <a:pt x="25" y="32"/>
                </a:cubicBezTo>
                <a:cubicBezTo>
                  <a:pt x="30" y="29"/>
                  <a:pt x="30" y="29"/>
                  <a:pt x="30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6" y="32"/>
                  <a:pt x="36" y="32"/>
                  <a:pt x="36" y="32"/>
                </a:cubicBezTo>
                <a:cubicBezTo>
                  <a:pt x="34" y="34"/>
                  <a:pt x="34" y="34"/>
                  <a:pt x="34" y="34"/>
                </a:cubicBezTo>
                <a:cubicBezTo>
                  <a:pt x="37" y="37"/>
                  <a:pt x="37" y="37"/>
                  <a:pt x="37" y="37"/>
                </a:cubicBezTo>
                <a:cubicBezTo>
                  <a:pt x="45" y="34"/>
                  <a:pt x="45" y="34"/>
                  <a:pt x="45" y="34"/>
                </a:cubicBezTo>
                <a:cubicBezTo>
                  <a:pt x="41" y="31"/>
                  <a:pt x="41" y="31"/>
                  <a:pt x="41" y="31"/>
                </a:cubicBezTo>
                <a:cubicBezTo>
                  <a:pt x="43" y="28"/>
                  <a:pt x="43" y="28"/>
                  <a:pt x="43" y="28"/>
                </a:cubicBezTo>
                <a:cubicBezTo>
                  <a:pt x="50" y="27"/>
                  <a:pt x="50" y="27"/>
                  <a:pt x="50" y="27"/>
                </a:cubicBezTo>
                <a:cubicBezTo>
                  <a:pt x="51" y="25"/>
                  <a:pt x="51" y="25"/>
                  <a:pt x="51" y="25"/>
                </a:cubicBezTo>
                <a:lnTo>
                  <a:pt x="54" y="2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5" name="Freeform 350"/>
          <p:cNvSpPr>
            <a:spLocks/>
          </p:cNvSpPr>
          <p:nvPr/>
        </p:nvSpPr>
        <p:spPr bwMode="auto">
          <a:xfrm>
            <a:off x="5303838" y="3135313"/>
            <a:ext cx="55562" cy="30162"/>
          </a:xfrm>
          <a:custGeom>
            <a:avLst/>
            <a:gdLst>
              <a:gd name="T0" fmla="*/ 2147483647 w 42"/>
              <a:gd name="T1" fmla="*/ 2147483647 h 24"/>
              <a:gd name="T2" fmla="*/ 2147483647 w 42"/>
              <a:gd name="T3" fmla="*/ 0 h 24"/>
              <a:gd name="T4" fmla="*/ 0 w 42"/>
              <a:gd name="T5" fmla="*/ 2147483647 h 24"/>
              <a:gd name="T6" fmla="*/ 2147483647 w 42"/>
              <a:gd name="T7" fmla="*/ 2147483647 h 24"/>
              <a:gd name="T8" fmla="*/ 2147483647 w 42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24"/>
              <a:gd name="T17" fmla="*/ 42 w 42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24">
                <a:moveTo>
                  <a:pt x="36" y="24"/>
                </a:moveTo>
                <a:lnTo>
                  <a:pt x="18" y="0"/>
                </a:lnTo>
                <a:lnTo>
                  <a:pt x="0" y="6"/>
                </a:lnTo>
                <a:lnTo>
                  <a:pt x="42" y="24"/>
                </a:lnTo>
                <a:lnTo>
                  <a:pt x="36" y="2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6" name="Freeform 359"/>
          <p:cNvSpPr>
            <a:spLocks/>
          </p:cNvSpPr>
          <p:nvPr/>
        </p:nvSpPr>
        <p:spPr bwMode="auto">
          <a:xfrm>
            <a:off x="4991100" y="3009900"/>
            <a:ext cx="77788" cy="47625"/>
          </a:xfrm>
          <a:custGeom>
            <a:avLst/>
            <a:gdLst>
              <a:gd name="T0" fmla="*/ 2147483647 w 60"/>
              <a:gd name="T1" fmla="*/ 2147483647 h 36"/>
              <a:gd name="T2" fmla="*/ 2147483647 w 60"/>
              <a:gd name="T3" fmla="*/ 2147483647 h 36"/>
              <a:gd name="T4" fmla="*/ 2147483647 w 60"/>
              <a:gd name="T5" fmla="*/ 2147483647 h 36"/>
              <a:gd name="T6" fmla="*/ 2147483647 w 60"/>
              <a:gd name="T7" fmla="*/ 2147483647 h 36"/>
              <a:gd name="T8" fmla="*/ 2147483647 w 60"/>
              <a:gd name="T9" fmla="*/ 0 h 36"/>
              <a:gd name="T10" fmla="*/ 2147483647 w 60"/>
              <a:gd name="T11" fmla="*/ 0 h 36"/>
              <a:gd name="T12" fmla="*/ 2147483647 w 60"/>
              <a:gd name="T13" fmla="*/ 2147483647 h 36"/>
              <a:gd name="T14" fmla="*/ 0 w 60"/>
              <a:gd name="T15" fmla="*/ 2147483647 h 36"/>
              <a:gd name="T16" fmla="*/ 2147483647 w 60"/>
              <a:gd name="T17" fmla="*/ 2147483647 h 36"/>
              <a:gd name="T18" fmla="*/ 2147483647 w 60"/>
              <a:gd name="T19" fmla="*/ 2147483647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0"/>
              <a:gd name="T31" fmla="*/ 0 h 36"/>
              <a:gd name="T32" fmla="*/ 60 w 60"/>
              <a:gd name="T33" fmla="*/ 36 h 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0" h="36">
                <a:moveTo>
                  <a:pt x="54" y="36"/>
                </a:moveTo>
                <a:lnTo>
                  <a:pt x="60" y="24"/>
                </a:lnTo>
                <a:lnTo>
                  <a:pt x="54" y="12"/>
                </a:lnTo>
                <a:lnTo>
                  <a:pt x="42" y="6"/>
                </a:lnTo>
                <a:lnTo>
                  <a:pt x="30" y="0"/>
                </a:lnTo>
                <a:lnTo>
                  <a:pt x="18" y="0"/>
                </a:lnTo>
                <a:lnTo>
                  <a:pt x="6" y="12"/>
                </a:lnTo>
                <a:lnTo>
                  <a:pt x="0" y="18"/>
                </a:lnTo>
                <a:lnTo>
                  <a:pt x="12" y="30"/>
                </a:lnTo>
                <a:lnTo>
                  <a:pt x="54" y="3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7" name="Freeform 360"/>
          <p:cNvSpPr>
            <a:spLocks/>
          </p:cNvSpPr>
          <p:nvPr/>
        </p:nvSpPr>
        <p:spPr bwMode="auto">
          <a:xfrm>
            <a:off x="4849813" y="3033713"/>
            <a:ext cx="242887" cy="217487"/>
          </a:xfrm>
          <a:custGeom>
            <a:avLst/>
            <a:gdLst>
              <a:gd name="T0" fmla="*/ 2147483647 w 31"/>
              <a:gd name="T1" fmla="*/ 2147483647 h 28"/>
              <a:gd name="T2" fmla="*/ 2147483647 w 31"/>
              <a:gd name="T3" fmla="*/ 2147483647 h 28"/>
              <a:gd name="T4" fmla="*/ 2147483647 w 31"/>
              <a:gd name="T5" fmla="*/ 2147483647 h 28"/>
              <a:gd name="T6" fmla="*/ 2147483647 w 31"/>
              <a:gd name="T7" fmla="*/ 2147483647 h 28"/>
              <a:gd name="T8" fmla="*/ 2147483647 w 31"/>
              <a:gd name="T9" fmla="*/ 2147483647 h 28"/>
              <a:gd name="T10" fmla="*/ 2147483647 w 31"/>
              <a:gd name="T11" fmla="*/ 2147483647 h 28"/>
              <a:gd name="T12" fmla="*/ 2147483647 w 31"/>
              <a:gd name="T13" fmla="*/ 2147483647 h 28"/>
              <a:gd name="T14" fmla="*/ 2147483647 w 31"/>
              <a:gd name="T15" fmla="*/ 2147483647 h 28"/>
              <a:gd name="T16" fmla="*/ 2147483647 w 31"/>
              <a:gd name="T17" fmla="*/ 2147483647 h 28"/>
              <a:gd name="T18" fmla="*/ 2147483647 w 31"/>
              <a:gd name="T19" fmla="*/ 2147483647 h 28"/>
              <a:gd name="T20" fmla="*/ 2147483647 w 31"/>
              <a:gd name="T21" fmla="*/ 2147483647 h 28"/>
              <a:gd name="T22" fmla="*/ 2147483647 w 31"/>
              <a:gd name="T23" fmla="*/ 2147483647 h 28"/>
              <a:gd name="T24" fmla="*/ 2147483647 w 31"/>
              <a:gd name="T25" fmla="*/ 2147483647 h 28"/>
              <a:gd name="T26" fmla="*/ 2147483647 w 31"/>
              <a:gd name="T27" fmla="*/ 2147483647 h 28"/>
              <a:gd name="T28" fmla="*/ 2147483647 w 31"/>
              <a:gd name="T29" fmla="*/ 2147483647 h 28"/>
              <a:gd name="T30" fmla="*/ 2147483647 w 31"/>
              <a:gd name="T31" fmla="*/ 2147483647 h 28"/>
              <a:gd name="T32" fmla="*/ 2147483647 w 31"/>
              <a:gd name="T33" fmla="*/ 2147483647 h 28"/>
              <a:gd name="T34" fmla="*/ 2147483647 w 31"/>
              <a:gd name="T35" fmla="*/ 2147483647 h 28"/>
              <a:gd name="T36" fmla="*/ 2147483647 w 31"/>
              <a:gd name="T37" fmla="*/ 2147483647 h 28"/>
              <a:gd name="T38" fmla="*/ 2147483647 w 31"/>
              <a:gd name="T39" fmla="*/ 2147483647 h 28"/>
              <a:gd name="T40" fmla="*/ 2147483647 w 31"/>
              <a:gd name="T41" fmla="*/ 2147483647 h 28"/>
              <a:gd name="T42" fmla="*/ 2147483647 w 31"/>
              <a:gd name="T43" fmla="*/ 2147483647 h 28"/>
              <a:gd name="T44" fmla="*/ 2147483647 w 31"/>
              <a:gd name="T45" fmla="*/ 2147483647 h 28"/>
              <a:gd name="T46" fmla="*/ 2147483647 w 31"/>
              <a:gd name="T47" fmla="*/ 0 h 28"/>
              <a:gd name="T48" fmla="*/ 2147483647 w 31"/>
              <a:gd name="T49" fmla="*/ 2147483647 h 28"/>
              <a:gd name="T50" fmla="*/ 2147483647 w 31"/>
              <a:gd name="T51" fmla="*/ 2147483647 h 28"/>
              <a:gd name="T52" fmla="*/ 2147483647 w 31"/>
              <a:gd name="T53" fmla="*/ 0 h 28"/>
              <a:gd name="T54" fmla="*/ 2147483647 w 31"/>
              <a:gd name="T55" fmla="*/ 0 h 28"/>
              <a:gd name="T56" fmla="*/ 2147483647 w 31"/>
              <a:gd name="T57" fmla="*/ 2147483647 h 28"/>
              <a:gd name="T58" fmla="*/ 2147483647 w 31"/>
              <a:gd name="T59" fmla="*/ 2147483647 h 28"/>
              <a:gd name="T60" fmla="*/ 0 w 31"/>
              <a:gd name="T61" fmla="*/ 2147483647 h 28"/>
              <a:gd name="T62" fmla="*/ 0 w 31"/>
              <a:gd name="T63" fmla="*/ 2147483647 h 28"/>
              <a:gd name="T64" fmla="*/ 2147483647 w 31"/>
              <a:gd name="T65" fmla="*/ 2147483647 h 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1"/>
              <a:gd name="T100" fmla="*/ 0 h 28"/>
              <a:gd name="T101" fmla="*/ 31 w 31"/>
              <a:gd name="T102" fmla="*/ 28 h 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1" h="28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7"/>
                  <a:pt x="2" y="17"/>
                </a:cubicBezTo>
                <a:cubicBezTo>
                  <a:pt x="2" y="17"/>
                  <a:pt x="2" y="19"/>
                  <a:pt x="2" y="20"/>
                </a:cubicBezTo>
                <a:cubicBezTo>
                  <a:pt x="6" y="22"/>
                  <a:pt x="6" y="22"/>
                  <a:pt x="6" y="22"/>
                </a:cubicBezTo>
                <a:cubicBezTo>
                  <a:pt x="10" y="24"/>
                  <a:pt x="10" y="24"/>
                  <a:pt x="10" y="24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9" y="28"/>
                  <a:pt x="19" y="28"/>
                  <a:pt x="19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9" y="23"/>
                  <a:pt x="29" y="23"/>
                  <a:pt x="29" y="23"/>
                </a:cubicBezTo>
                <a:cubicBezTo>
                  <a:pt x="31" y="21"/>
                  <a:pt x="31" y="21"/>
                  <a:pt x="31" y="21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2"/>
                  <a:pt x="29" y="12"/>
                  <a:pt x="29" y="12"/>
                </a:cubicBezTo>
                <a:cubicBezTo>
                  <a:pt x="31" y="10"/>
                  <a:pt x="31" y="10"/>
                  <a:pt x="31" y="10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3"/>
                  <a:pt x="28" y="3"/>
                  <a:pt x="28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5" y="1"/>
                  <a:pt x="15" y="1"/>
                </a:cubicBezTo>
                <a:cubicBezTo>
                  <a:pt x="14" y="1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0" y="6"/>
                  <a:pt x="0" y="6"/>
                </a:cubicBezTo>
                <a:lnTo>
                  <a:pt x="1" y="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8" name="Freeform 364"/>
          <p:cNvSpPr>
            <a:spLocks/>
          </p:cNvSpPr>
          <p:nvPr/>
        </p:nvSpPr>
        <p:spPr bwMode="auto">
          <a:xfrm>
            <a:off x="4503738" y="4056063"/>
            <a:ext cx="393700" cy="290512"/>
          </a:xfrm>
          <a:custGeom>
            <a:avLst/>
            <a:gdLst>
              <a:gd name="T0" fmla="*/ 2147483647 w 300"/>
              <a:gd name="T1" fmla="*/ 2147483647 h 223"/>
              <a:gd name="T2" fmla="*/ 2147483647 w 300"/>
              <a:gd name="T3" fmla="*/ 2147483647 h 223"/>
              <a:gd name="T4" fmla="*/ 2147483647 w 300"/>
              <a:gd name="T5" fmla="*/ 2147483647 h 223"/>
              <a:gd name="T6" fmla="*/ 2147483647 w 300"/>
              <a:gd name="T7" fmla="*/ 2147483647 h 223"/>
              <a:gd name="T8" fmla="*/ 2147483647 w 300"/>
              <a:gd name="T9" fmla="*/ 2147483647 h 223"/>
              <a:gd name="T10" fmla="*/ 2147483647 w 300"/>
              <a:gd name="T11" fmla="*/ 2147483647 h 223"/>
              <a:gd name="T12" fmla="*/ 2147483647 w 300"/>
              <a:gd name="T13" fmla="*/ 2147483647 h 223"/>
              <a:gd name="T14" fmla="*/ 2147483647 w 300"/>
              <a:gd name="T15" fmla="*/ 2147483647 h 223"/>
              <a:gd name="T16" fmla="*/ 2147483647 w 300"/>
              <a:gd name="T17" fmla="*/ 2147483647 h 223"/>
              <a:gd name="T18" fmla="*/ 2147483647 w 300"/>
              <a:gd name="T19" fmla="*/ 2147483647 h 223"/>
              <a:gd name="T20" fmla="*/ 2147483647 w 300"/>
              <a:gd name="T21" fmla="*/ 2147483647 h 223"/>
              <a:gd name="T22" fmla="*/ 2147483647 w 300"/>
              <a:gd name="T23" fmla="*/ 2147483647 h 223"/>
              <a:gd name="T24" fmla="*/ 2147483647 w 300"/>
              <a:gd name="T25" fmla="*/ 2147483647 h 223"/>
              <a:gd name="T26" fmla="*/ 2147483647 w 300"/>
              <a:gd name="T27" fmla="*/ 2147483647 h 223"/>
              <a:gd name="T28" fmla="*/ 2147483647 w 300"/>
              <a:gd name="T29" fmla="*/ 2147483647 h 223"/>
              <a:gd name="T30" fmla="*/ 2147483647 w 300"/>
              <a:gd name="T31" fmla="*/ 0 h 223"/>
              <a:gd name="T32" fmla="*/ 2147483647 w 300"/>
              <a:gd name="T33" fmla="*/ 2147483647 h 223"/>
              <a:gd name="T34" fmla="*/ 2147483647 w 300"/>
              <a:gd name="T35" fmla="*/ 2147483647 h 223"/>
              <a:gd name="T36" fmla="*/ 2147483647 w 300"/>
              <a:gd name="T37" fmla="*/ 2147483647 h 223"/>
              <a:gd name="T38" fmla="*/ 2147483647 w 300"/>
              <a:gd name="T39" fmla="*/ 2147483647 h 223"/>
              <a:gd name="T40" fmla="*/ 2147483647 w 300"/>
              <a:gd name="T41" fmla="*/ 2147483647 h 223"/>
              <a:gd name="T42" fmla="*/ 2147483647 w 300"/>
              <a:gd name="T43" fmla="*/ 2147483647 h 223"/>
              <a:gd name="T44" fmla="*/ 0 w 300"/>
              <a:gd name="T45" fmla="*/ 2147483647 h 223"/>
              <a:gd name="T46" fmla="*/ 2147483647 w 300"/>
              <a:gd name="T47" fmla="*/ 2147483647 h 223"/>
              <a:gd name="T48" fmla="*/ 2147483647 w 300"/>
              <a:gd name="T49" fmla="*/ 2147483647 h 223"/>
              <a:gd name="T50" fmla="*/ 2147483647 w 300"/>
              <a:gd name="T51" fmla="*/ 2147483647 h 223"/>
              <a:gd name="T52" fmla="*/ 2147483647 w 300"/>
              <a:gd name="T53" fmla="*/ 2147483647 h 223"/>
              <a:gd name="T54" fmla="*/ 2147483647 w 300"/>
              <a:gd name="T55" fmla="*/ 2147483647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0"/>
              <a:gd name="T85" fmla="*/ 0 h 223"/>
              <a:gd name="T86" fmla="*/ 300 w 300"/>
              <a:gd name="T87" fmla="*/ 223 h 22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9" name="Freeform 365"/>
          <p:cNvSpPr>
            <a:spLocks/>
          </p:cNvSpPr>
          <p:nvPr/>
        </p:nvSpPr>
        <p:spPr bwMode="auto">
          <a:xfrm>
            <a:off x="4503738" y="4056063"/>
            <a:ext cx="393700" cy="290512"/>
          </a:xfrm>
          <a:custGeom>
            <a:avLst/>
            <a:gdLst>
              <a:gd name="T0" fmla="*/ 2147483647 w 300"/>
              <a:gd name="T1" fmla="*/ 2147483647 h 223"/>
              <a:gd name="T2" fmla="*/ 2147483647 w 300"/>
              <a:gd name="T3" fmla="*/ 2147483647 h 223"/>
              <a:gd name="T4" fmla="*/ 2147483647 w 300"/>
              <a:gd name="T5" fmla="*/ 2147483647 h 223"/>
              <a:gd name="T6" fmla="*/ 2147483647 w 300"/>
              <a:gd name="T7" fmla="*/ 2147483647 h 223"/>
              <a:gd name="T8" fmla="*/ 2147483647 w 300"/>
              <a:gd name="T9" fmla="*/ 2147483647 h 223"/>
              <a:gd name="T10" fmla="*/ 2147483647 w 300"/>
              <a:gd name="T11" fmla="*/ 2147483647 h 223"/>
              <a:gd name="T12" fmla="*/ 2147483647 w 300"/>
              <a:gd name="T13" fmla="*/ 2147483647 h 223"/>
              <a:gd name="T14" fmla="*/ 2147483647 w 300"/>
              <a:gd name="T15" fmla="*/ 2147483647 h 223"/>
              <a:gd name="T16" fmla="*/ 2147483647 w 300"/>
              <a:gd name="T17" fmla="*/ 2147483647 h 223"/>
              <a:gd name="T18" fmla="*/ 2147483647 w 300"/>
              <a:gd name="T19" fmla="*/ 2147483647 h 223"/>
              <a:gd name="T20" fmla="*/ 2147483647 w 300"/>
              <a:gd name="T21" fmla="*/ 2147483647 h 223"/>
              <a:gd name="T22" fmla="*/ 2147483647 w 300"/>
              <a:gd name="T23" fmla="*/ 2147483647 h 223"/>
              <a:gd name="T24" fmla="*/ 2147483647 w 300"/>
              <a:gd name="T25" fmla="*/ 2147483647 h 223"/>
              <a:gd name="T26" fmla="*/ 2147483647 w 300"/>
              <a:gd name="T27" fmla="*/ 2147483647 h 223"/>
              <a:gd name="T28" fmla="*/ 2147483647 w 300"/>
              <a:gd name="T29" fmla="*/ 2147483647 h 223"/>
              <a:gd name="T30" fmla="*/ 2147483647 w 300"/>
              <a:gd name="T31" fmla="*/ 0 h 223"/>
              <a:gd name="T32" fmla="*/ 2147483647 w 300"/>
              <a:gd name="T33" fmla="*/ 2147483647 h 223"/>
              <a:gd name="T34" fmla="*/ 2147483647 w 300"/>
              <a:gd name="T35" fmla="*/ 2147483647 h 223"/>
              <a:gd name="T36" fmla="*/ 2147483647 w 300"/>
              <a:gd name="T37" fmla="*/ 2147483647 h 223"/>
              <a:gd name="T38" fmla="*/ 2147483647 w 300"/>
              <a:gd name="T39" fmla="*/ 2147483647 h 223"/>
              <a:gd name="T40" fmla="*/ 2147483647 w 300"/>
              <a:gd name="T41" fmla="*/ 2147483647 h 223"/>
              <a:gd name="T42" fmla="*/ 2147483647 w 300"/>
              <a:gd name="T43" fmla="*/ 2147483647 h 223"/>
              <a:gd name="T44" fmla="*/ 0 w 300"/>
              <a:gd name="T45" fmla="*/ 2147483647 h 223"/>
              <a:gd name="T46" fmla="*/ 2147483647 w 300"/>
              <a:gd name="T47" fmla="*/ 2147483647 h 223"/>
              <a:gd name="T48" fmla="*/ 2147483647 w 300"/>
              <a:gd name="T49" fmla="*/ 2147483647 h 223"/>
              <a:gd name="T50" fmla="*/ 2147483647 w 300"/>
              <a:gd name="T51" fmla="*/ 2147483647 h 223"/>
              <a:gd name="T52" fmla="*/ 2147483647 w 300"/>
              <a:gd name="T53" fmla="*/ 2147483647 h 223"/>
              <a:gd name="T54" fmla="*/ 2147483647 w 300"/>
              <a:gd name="T55" fmla="*/ 2147483647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0"/>
              <a:gd name="T85" fmla="*/ 0 h 223"/>
              <a:gd name="T86" fmla="*/ 300 w 300"/>
              <a:gd name="T87" fmla="*/ 223 h 22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</a:path>
            </a:pathLst>
          </a:custGeom>
          <a:solidFill>
            <a:srgbClr val="33CC3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" name="Freeform 366"/>
          <p:cNvSpPr>
            <a:spLocks/>
          </p:cNvSpPr>
          <p:nvPr/>
        </p:nvSpPr>
        <p:spPr bwMode="auto">
          <a:xfrm>
            <a:off x="4198938" y="4016375"/>
            <a:ext cx="407987" cy="384175"/>
          </a:xfrm>
          <a:custGeom>
            <a:avLst/>
            <a:gdLst>
              <a:gd name="T0" fmla="*/ 2147483647 w 52"/>
              <a:gd name="T1" fmla="*/ 2147483647 h 49"/>
              <a:gd name="T2" fmla="*/ 2147483647 w 52"/>
              <a:gd name="T3" fmla="*/ 2147483647 h 49"/>
              <a:gd name="T4" fmla="*/ 2147483647 w 52"/>
              <a:gd name="T5" fmla="*/ 2147483647 h 49"/>
              <a:gd name="T6" fmla="*/ 2147483647 w 52"/>
              <a:gd name="T7" fmla="*/ 2147483647 h 49"/>
              <a:gd name="T8" fmla="*/ 2147483647 w 52"/>
              <a:gd name="T9" fmla="*/ 2147483647 h 49"/>
              <a:gd name="T10" fmla="*/ 2147483647 w 52"/>
              <a:gd name="T11" fmla="*/ 2147483647 h 49"/>
              <a:gd name="T12" fmla="*/ 2147483647 w 52"/>
              <a:gd name="T13" fmla="*/ 2147483647 h 49"/>
              <a:gd name="T14" fmla="*/ 2147483647 w 52"/>
              <a:gd name="T15" fmla="*/ 2147483647 h 49"/>
              <a:gd name="T16" fmla="*/ 2147483647 w 52"/>
              <a:gd name="T17" fmla="*/ 2147483647 h 49"/>
              <a:gd name="T18" fmla="*/ 2147483647 w 52"/>
              <a:gd name="T19" fmla="*/ 2147483647 h 49"/>
              <a:gd name="T20" fmla="*/ 2147483647 w 52"/>
              <a:gd name="T21" fmla="*/ 2147483647 h 49"/>
              <a:gd name="T22" fmla="*/ 2147483647 w 52"/>
              <a:gd name="T23" fmla="*/ 0 h 49"/>
              <a:gd name="T24" fmla="*/ 2147483647 w 52"/>
              <a:gd name="T25" fmla="*/ 0 h 49"/>
              <a:gd name="T26" fmla="*/ 2147483647 w 52"/>
              <a:gd name="T27" fmla="*/ 2147483647 h 49"/>
              <a:gd name="T28" fmla="*/ 2147483647 w 52"/>
              <a:gd name="T29" fmla="*/ 2147483647 h 49"/>
              <a:gd name="T30" fmla="*/ 2147483647 w 52"/>
              <a:gd name="T31" fmla="*/ 2147483647 h 49"/>
              <a:gd name="T32" fmla="*/ 2147483647 w 52"/>
              <a:gd name="T33" fmla="*/ 2147483647 h 49"/>
              <a:gd name="T34" fmla="*/ 2147483647 w 52"/>
              <a:gd name="T35" fmla="*/ 2147483647 h 49"/>
              <a:gd name="T36" fmla="*/ 2147483647 w 52"/>
              <a:gd name="T37" fmla="*/ 2147483647 h 49"/>
              <a:gd name="T38" fmla="*/ 0 w 52"/>
              <a:gd name="T39" fmla="*/ 2147483647 h 49"/>
              <a:gd name="T40" fmla="*/ 0 w 52"/>
              <a:gd name="T41" fmla="*/ 2147483647 h 49"/>
              <a:gd name="T42" fmla="*/ 2147483647 w 52"/>
              <a:gd name="T43" fmla="*/ 2147483647 h 49"/>
              <a:gd name="T44" fmla="*/ 2147483647 w 52"/>
              <a:gd name="T45" fmla="*/ 2147483647 h 49"/>
              <a:gd name="T46" fmla="*/ 2147483647 w 52"/>
              <a:gd name="T47" fmla="*/ 2147483647 h 49"/>
              <a:gd name="T48" fmla="*/ 2147483647 w 52"/>
              <a:gd name="T49" fmla="*/ 2147483647 h 49"/>
              <a:gd name="T50" fmla="*/ 2147483647 w 52"/>
              <a:gd name="T51" fmla="*/ 2147483647 h 49"/>
              <a:gd name="T52" fmla="*/ 2147483647 w 52"/>
              <a:gd name="T53" fmla="*/ 2147483647 h 49"/>
              <a:gd name="T54" fmla="*/ 2147483647 w 52"/>
              <a:gd name="T55" fmla="*/ 2147483647 h 49"/>
              <a:gd name="T56" fmla="*/ 2147483647 w 52"/>
              <a:gd name="T57" fmla="*/ 2147483647 h 49"/>
              <a:gd name="T58" fmla="*/ 2147483647 w 52"/>
              <a:gd name="T59" fmla="*/ 2147483647 h 49"/>
              <a:gd name="T60" fmla="*/ 2147483647 w 52"/>
              <a:gd name="T61" fmla="*/ 2147483647 h 49"/>
              <a:gd name="T62" fmla="*/ 2147483647 w 52"/>
              <a:gd name="T63" fmla="*/ 2147483647 h 49"/>
              <a:gd name="T64" fmla="*/ 2147483647 w 52"/>
              <a:gd name="T65" fmla="*/ 2147483647 h 49"/>
              <a:gd name="T66" fmla="*/ 2147483647 w 52"/>
              <a:gd name="T67" fmla="*/ 2147483647 h 49"/>
              <a:gd name="T68" fmla="*/ 2147483647 w 52"/>
              <a:gd name="T69" fmla="*/ 2147483647 h 49"/>
              <a:gd name="T70" fmla="*/ 2147483647 w 52"/>
              <a:gd name="T71" fmla="*/ 2147483647 h 49"/>
              <a:gd name="T72" fmla="*/ 2147483647 w 52"/>
              <a:gd name="T73" fmla="*/ 2147483647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2"/>
              <a:gd name="T112" fmla="*/ 0 h 49"/>
              <a:gd name="T113" fmla="*/ 52 w 52"/>
              <a:gd name="T114" fmla="*/ 49 h 4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2" h="49">
                <a:moveTo>
                  <a:pt x="24" y="44"/>
                </a:moveTo>
                <a:cubicBezTo>
                  <a:pt x="27" y="40"/>
                  <a:pt x="27" y="40"/>
                  <a:pt x="27" y="40"/>
                </a:cubicBezTo>
                <a:cubicBezTo>
                  <a:pt x="32" y="36"/>
                  <a:pt x="32" y="36"/>
                  <a:pt x="32" y="36"/>
                </a:cubicBezTo>
                <a:cubicBezTo>
                  <a:pt x="38" y="33"/>
                  <a:pt x="38" y="33"/>
                  <a:pt x="38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1" y="29"/>
                  <a:pt x="51" y="29"/>
                  <a:pt x="51" y="29"/>
                </a:cubicBezTo>
                <a:cubicBezTo>
                  <a:pt x="52" y="20"/>
                  <a:pt x="52" y="20"/>
                  <a:pt x="52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7" y="18"/>
                  <a:pt x="47" y="18"/>
                  <a:pt x="47" y="18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29"/>
                  <a:pt x="21" y="29"/>
                  <a:pt x="21" y="29"/>
                </a:cubicBezTo>
                <a:cubicBezTo>
                  <a:pt x="23" y="30"/>
                  <a:pt x="23" y="30"/>
                  <a:pt x="23" y="30"/>
                </a:cubicBezTo>
                <a:cubicBezTo>
                  <a:pt x="20" y="32"/>
                  <a:pt x="20" y="32"/>
                  <a:pt x="20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3" y="31"/>
                  <a:pt x="3" y="31"/>
                  <a:pt x="3" y="3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3" y="42"/>
                  <a:pt x="3" y="42"/>
                  <a:pt x="3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3"/>
                  <a:pt x="2" y="43"/>
                  <a:pt x="2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10" y="42"/>
                  <a:pt x="10" y="42"/>
                </a:cubicBezTo>
                <a:cubicBezTo>
                  <a:pt x="11" y="42"/>
                  <a:pt x="11" y="44"/>
                  <a:pt x="11" y="4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8"/>
                  <a:pt x="15" y="48"/>
                  <a:pt x="15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7"/>
                  <a:pt x="23" y="47"/>
                  <a:pt x="23" y="47"/>
                </a:cubicBezTo>
                <a:lnTo>
                  <a:pt x="24" y="44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1" name="Freeform 367"/>
          <p:cNvSpPr>
            <a:spLocks/>
          </p:cNvSpPr>
          <p:nvPr/>
        </p:nvSpPr>
        <p:spPr bwMode="auto">
          <a:xfrm>
            <a:off x="5526088" y="4370388"/>
            <a:ext cx="234950" cy="317500"/>
          </a:xfrm>
          <a:custGeom>
            <a:avLst/>
            <a:gdLst>
              <a:gd name="T0" fmla="*/ 2147483647 w 180"/>
              <a:gd name="T1" fmla="*/ 2147483647 h 246"/>
              <a:gd name="T2" fmla="*/ 2147483647 w 180"/>
              <a:gd name="T3" fmla="*/ 2147483647 h 246"/>
              <a:gd name="T4" fmla="*/ 2147483647 w 180"/>
              <a:gd name="T5" fmla="*/ 2147483647 h 246"/>
              <a:gd name="T6" fmla="*/ 2147483647 w 180"/>
              <a:gd name="T7" fmla="*/ 2147483647 h 246"/>
              <a:gd name="T8" fmla="*/ 2147483647 w 180"/>
              <a:gd name="T9" fmla="*/ 2147483647 h 246"/>
              <a:gd name="T10" fmla="*/ 2147483647 w 180"/>
              <a:gd name="T11" fmla="*/ 2147483647 h 246"/>
              <a:gd name="T12" fmla="*/ 2147483647 w 180"/>
              <a:gd name="T13" fmla="*/ 2147483647 h 246"/>
              <a:gd name="T14" fmla="*/ 2147483647 w 180"/>
              <a:gd name="T15" fmla="*/ 2147483647 h 246"/>
              <a:gd name="T16" fmla="*/ 2147483647 w 180"/>
              <a:gd name="T17" fmla="*/ 2147483647 h 246"/>
              <a:gd name="T18" fmla="*/ 2147483647 w 180"/>
              <a:gd name="T19" fmla="*/ 2147483647 h 246"/>
              <a:gd name="T20" fmla="*/ 2147483647 w 180"/>
              <a:gd name="T21" fmla="*/ 2147483647 h 246"/>
              <a:gd name="T22" fmla="*/ 2147483647 w 180"/>
              <a:gd name="T23" fmla="*/ 2147483647 h 246"/>
              <a:gd name="T24" fmla="*/ 2147483647 w 180"/>
              <a:gd name="T25" fmla="*/ 2147483647 h 246"/>
              <a:gd name="T26" fmla="*/ 0 w 180"/>
              <a:gd name="T27" fmla="*/ 2147483647 h 246"/>
              <a:gd name="T28" fmla="*/ 0 w 180"/>
              <a:gd name="T29" fmla="*/ 2147483647 h 246"/>
              <a:gd name="T30" fmla="*/ 2147483647 w 180"/>
              <a:gd name="T31" fmla="*/ 2147483647 h 246"/>
              <a:gd name="T32" fmla="*/ 2147483647 w 180"/>
              <a:gd name="T33" fmla="*/ 2147483647 h 246"/>
              <a:gd name="T34" fmla="*/ 2147483647 w 180"/>
              <a:gd name="T35" fmla="*/ 2147483647 h 246"/>
              <a:gd name="T36" fmla="*/ 2147483647 w 180"/>
              <a:gd name="T37" fmla="*/ 2147483647 h 246"/>
              <a:gd name="T38" fmla="*/ 2147483647 w 180"/>
              <a:gd name="T39" fmla="*/ 2147483647 h 246"/>
              <a:gd name="T40" fmla="*/ 2147483647 w 180"/>
              <a:gd name="T41" fmla="*/ 0 h 246"/>
              <a:gd name="T42" fmla="*/ 2147483647 w 180"/>
              <a:gd name="T43" fmla="*/ 2147483647 h 24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0"/>
              <a:gd name="T67" fmla="*/ 0 h 246"/>
              <a:gd name="T68" fmla="*/ 180 w 180"/>
              <a:gd name="T69" fmla="*/ 246 h 24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0" h="246">
                <a:moveTo>
                  <a:pt x="72" y="18"/>
                </a:moveTo>
                <a:lnTo>
                  <a:pt x="48" y="12"/>
                </a:lnTo>
                <a:lnTo>
                  <a:pt x="48" y="6"/>
                </a:lnTo>
                <a:lnTo>
                  <a:pt x="30" y="18"/>
                </a:lnTo>
                <a:lnTo>
                  <a:pt x="42" y="36"/>
                </a:lnTo>
                <a:lnTo>
                  <a:pt x="84" y="60"/>
                </a:lnTo>
                <a:lnTo>
                  <a:pt x="126" y="66"/>
                </a:lnTo>
                <a:lnTo>
                  <a:pt x="78" y="120"/>
                </a:lnTo>
                <a:lnTo>
                  <a:pt x="36" y="132"/>
                </a:lnTo>
                <a:lnTo>
                  <a:pt x="18" y="144"/>
                </a:lnTo>
                <a:lnTo>
                  <a:pt x="24" y="150"/>
                </a:lnTo>
                <a:lnTo>
                  <a:pt x="18" y="144"/>
                </a:lnTo>
                <a:lnTo>
                  <a:pt x="18" y="150"/>
                </a:lnTo>
                <a:lnTo>
                  <a:pt x="0" y="168"/>
                </a:lnTo>
                <a:lnTo>
                  <a:pt x="0" y="228"/>
                </a:lnTo>
                <a:lnTo>
                  <a:pt x="12" y="246"/>
                </a:lnTo>
                <a:lnTo>
                  <a:pt x="42" y="204"/>
                </a:lnTo>
                <a:lnTo>
                  <a:pt x="90" y="180"/>
                </a:lnTo>
                <a:lnTo>
                  <a:pt x="132" y="132"/>
                </a:lnTo>
                <a:lnTo>
                  <a:pt x="168" y="48"/>
                </a:lnTo>
                <a:lnTo>
                  <a:pt x="180" y="0"/>
                </a:lnTo>
                <a:lnTo>
                  <a:pt x="72" y="18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2" name="Freeform 368"/>
          <p:cNvSpPr>
            <a:spLocks/>
          </p:cNvSpPr>
          <p:nvPr/>
        </p:nvSpPr>
        <p:spPr bwMode="auto">
          <a:xfrm>
            <a:off x="4849813" y="4346575"/>
            <a:ext cx="31750" cy="123825"/>
          </a:xfrm>
          <a:custGeom>
            <a:avLst/>
            <a:gdLst>
              <a:gd name="T0" fmla="*/ 2147483647 w 24"/>
              <a:gd name="T1" fmla="*/ 0 h 96"/>
              <a:gd name="T2" fmla="*/ 2147483647 w 24"/>
              <a:gd name="T3" fmla="*/ 0 h 96"/>
              <a:gd name="T4" fmla="*/ 2147483647 w 24"/>
              <a:gd name="T5" fmla="*/ 2147483647 h 96"/>
              <a:gd name="T6" fmla="*/ 0 w 24"/>
              <a:gd name="T7" fmla="*/ 2147483647 h 96"/>
              <a:gd name="T8" fmla="*/ 0 w 24"/>
              <a:gd name="T9" fmla="*/ 2147483647 h 96"/>
              <a:gd name="T10" fmla="*/ 2147483647 w 24"/>
              <a:gd name="T11" fmla="*/ 2147483647 h 96"/>
              <a:gd name="T12" fmla="*/ 2147483647 w 24"/>
              <a:gd name="T13" fmla="*/ 2147483647 h 96"/>
              <a:gd name="T14" fmla="*/ 2147483647 w 24"/>
              <a:gd name="T15" fmla="*/ 0 h 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"/>
              <a:gd name="T25" fmla="*/ 0 h 96"/>
              <a:gd name="T26" fmla="*/ 24 w 24"/>
              <a:gd name="T27" fmla="*/ 96 h 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  <a:lnTo>
                  <a:pt x="12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3" name="Freeform 369"/>
          <p:cNvSpPr>
            <a:spLocks/>
          </p:cNvSpPr>
          <p:nvPr/>
        </p:nvSpPr>
        <p:spPr bwMode="auto">
          <a:xfrm>
            <a:off x="4849813" y="4346575"/>
            <a:ext cx="31750" cy="123825"/>
          </a:xfrm>
          <a:custGeom>
            <a:avLst/>
            <a:gdLst>
              <a:gd name="T0" fmla="*/ 2147483647 w 24"/>
              <a:gd name="T1" fmla="*/ 0 h 96"/>
              <a:gd name="T2" fmla="*/ 2147483647 w 24"/>
              <a:gd name="T3" fmla="*/ 0 h 96"/>
              <a:gd name="T4" fmla="*/ 2147483647 w 24"/>
              <a:gd name="T5" fmla="*/ 2147483647 h 96"/>
              <a:gd name="T6" fmla="*/ 0 w 24"/>
              <a:gd name="T7" fmla="*/ 2147483647 h 96"/>
              <a:gd name="T8" fmla="*/ 0 w 24"/>
              <a:gd name="T9" fmla="*/ 2147483647 h 96"/>
              <a:gd name="T10" fmla="*/ 2147483647 w 24"/>
              <a:gd name="T11" fmla="*/ 2147483647 h 96"/>
              <a:gd name="T12" fmla="*/ 2147483647 w 24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96"/>
              <a:gd name="T23" fmla="*/ 24 w 24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4" name="Freeform 370"/>
          <p:cNvSpPr>
            <a:spLocks/>
          </p:cNvSpPr>
          <p:nvPr/>
        </p:nvSpPr>
        <p:spPr bwMode="auto">
          <a:xfrm>
            <a:off x="4833938" y="4065588"/>
            <a:ext cx="258762" cy="404812"/>
          </a:xfrm>
          <a:custGeom>
            <a:avLst/>
            <a:gdLst>
              <a:gd name="T0" fmla="*/ 2147483647 w 198"/>
              <a:gd name="T1" fmla="*/ 2147483647 h 313"/>
              <a:gd name="T2" fmla="*/ 2147483647 w 198"/>
              <a:gd name="T3" fmla="*/ 2147483647 h 313"/>
              <a:gd name="T4" fmla="*/ 2147483647 w 198"/>
              <a:gd name="T5" fmla="*/ 2147483647 h 313"/>
              <a:gd name="T6" fmla="*/ 2147483647 w 198"/>
              <a:gd name="T7" fmla="*/ 2147483647 h 313"/>
              <a:gd name="T8" fmla="*/ 2147483647 w 198"/>
              <a:gd name="T9" fmla="*/ 2147483647 h 313"/>
              <a:gd name="T10" fmla="*/ 2147483647 w 198"/>
              <a:gd name="T11" fmla="*/ 2147483647 h 313"/>
              <a:gd name="T12" fmla="*/ 2147483647 w 198"/>
              <a:gd name="T13" fmla="*/ 2147483647 h 313"/>
              <a:gd name="T14" fmla="*/ 2147483647 w 198"/>
              <a:gd name="T15" fmla="*/ 2147483647 h 313"/>
              <a:gd name="T16" fmla="*/ 2147483647 w 198"/>
              <a:gd name="T17" fmla="*/ 2147483647 h 313"/>
              <a:gd name="T18" fmla="*/ 2147483647 w 198"/>
              <a:gd name="T19" fmla="*/ 2147483647 h 313"/>
              <a:gd name="T20" fmla="*/ 2147483647 w 198"/>
              <a:gd name="T21" fmla="*/ 2147483647 h 313"/>
              <a:gd name="T22" fmla="*/ 2147483647 w 198"/>
              <a:gd name="T23" fmla="*/ 2147483647 h 313"/>
              <a:gd name="T24" fmla="*/ 2147483647 w 198"/>
              <a:gd name="T25" fmla="*/ 0 h 313"/>
              <a:gd name="T26" fmla="*/ 2147483647 w 198"/>
              <a:gd name="T27" fmla="*/ 2147483647 h 313"/>
              <a:gd name="T28" fmla="*/ 2147483647 w 198"/>
              <a:gd name="T29" fmla="*/ 2147483647 h 313"/>
              <a:gd name="T30" fmla="*/ 2147483647 w 198"/>
              <a:gd name="T31" fmla="*/ 2147483647 h 313"/>
              <a:gd name="T32" fmla="*/ 2147483647 w 198"/>
              <a:gd name="T33" fmla="*/ 2147483647 h 313"/>
              <a:gd name="T34" fmla="*/ 2147483647 w 198"/>
              <a:gd name="T35" fmla="*/ 2147483647 h 313"/>
              <a:gd name="T36" fmla="*/ 2147483647 w 198"/>
              <a:gd name="T37" fmla="*/ 2147483647 h 313"/>
              <a:gd name="T38" fmla="*/ 2147483647 w 198"/>
              <a:gd name="T39" fmla="*/ 2147483647 h 313"/>
              <a:gd name="T40" fmla="*/ 2147483647 w 198"/>
              <a:gd name="T41" fmla="*/ 2147483647 h 313"/>
              <a:gd name="T42" fmla="*/ 0 w 198"/>
              <a:gd name="T43" fmla="*/ 2147483647 h 313"/>
              <a:gd name="T44" fmla="*/ 2147483647 w 198"/>
              <a:gd name="T45" fmla="*/ 2147483647 h 313"/>
              <a:gd name="T46" fmla="*/ 2147483647 w 198"/>
              <a:gd name="T47" fmla="*/ 2147483647 h 313"/>
              <a:gd name="T48" fmla="*/ 2147483647 w 198"/>
              <a:gd name="T49" fmla="*/ 2147483647 h 313"/>
              <a:gd name="T50" fmla="*/ 2147483647 w 198"/>
              <a:gd name="T51" fmla="*/ 2147483647 h 3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98"/>
              <a:gd name="T79" fmla="*/ 0 h 313"/>
              <a:gd name="T80" fmla="*/ 198 w 198"/>
              <a:gd name="T81" fmla="*/ 313 h 31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  <a:lnTo>
                  <a:pt x="36" y="31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5" name="Freeform 371"/>
          <p:cNvSpPr>
            <a:spLocks/>
          </p:cNvSpPr>
          <p:nvPr/>
        </p:nvSpPr>
        <p:spPr bwMode="auto">
          <a:xfrm>
            <a:off x="4833938" y="4065588"/>
            <a:ext cx="258762" cy="404812"/>
          </a:xfrm>
          <a:custGeom>
            <a:avLst/>
            <a:gdLst>
              <a:gd name="T0" fmla="*/ 2147483647 w 198"/>
              <a:gd name="T1" fmla="*/ 2147483647 h 313"/>
              <a:gd name="T2" fmla="*/ 2147483647 w 198"/>
              <a:gd name="T3" fmla="*/ 2147483647 h 313"/>
              <a:gd name="T4" fmla="*/ 2147483647 w 198"/>
              <a:gd name="T5" fmla="*/ 2147483647 h 313"/>
              <a:gd name="T6" fmla="*/ 2147483647 w 198"/>
              <a:gd name="T7" fmla="*/ 2147483647 h 313"/>
              <a:gd name="T8" fmla="*/ 2147483647 w 198"/>
              <a:gd name="T9" fmla="*/ 2147483647 h 313"/>
              <a:gd name="T10" fmla="*/ 2147483647 w 198"/>
              <a:gd name="T11" fmla="*/ 2147483647 h 313"/>
              <a:gd name="T12" fmla="*/ 2147483647 w 198"/>
              <a:gd name="T13" fmla="*/ 2147483647 h 313"/>
              <a:gd name="T14" fmla="*/ 2147483647 w 198"/>
              <a:gd name="T15" fmla="*/ 2147483647 h 313"/>
              <a:gd name="T16" fmla="*/ 2147483647 w 198"/>
              <a:gd name="T17" fmla="*/ 2147483647 h 313"/>
              <a:gd name="T18" fmla="*/ 2147483647 w 198"/>
              <a:gd name="T19" fmla="*/ 2147483647 h 313"/>
              <a:gd name="T20" fmla="*/ 2147483647 w 198"/>
              <a:gd name="T21" fmla="*/ 2147483647 h 313"/>
              <a:gd name="T22" fmla="*/ 2147483647 w 198"/>
              <a:gd name="T23" fmla="*/ 2147483647 h 313"/>
              <a:gd name="T24" fmla="*/ 2147483647 w 198"/>
              <a:gd name="T25" fmla="*/ 0 h 313"/>
              <a:gd name="T26" fmla="*/ 2147483647 w 198"/>
              <a:gd name="T27" fmla="*/ 2147483647 h 313"/>
              <a:gd name="T28" fmla="*/ 2147483647 w 198"/>
              <a:gd name="T29" fmla="*/ 2147483647 h 313"/>
              <a:gd name="T30" fmla="*/ 2147483647 w 198"/>
              <a:gd name="T31" fmla="*/ 2147483647 h 313"/>
              <a:gd name="T32" fmla="*/ 2147483647 w 198"/>
              <a:gd name="T33" fmla="*/ 2147483647 h 313"/>
              <a:gd name="T34" fmla="*/ 2147483647 w 198"/>
              <a:gd name="T35" fmla="*/ 2147483647 h 313"/>
              <a:gd name="T36" fmla="*/ 2147483647 w 198"/>
              <a:gd name="T37" fmla="*/ 2147483647 h 313"/>
              <a:gd name="T38" fmla="*/ 2147483647 w 198"/>
              <a:gd name="T39" fmla="*/ 2147483647 h 313"/>
              <a:gd name="T40" fmla="*/ 2147483647 w 198"/>
              <a:gd name="T41" fmla="*/ 2147483647 h 313"/>
              <a:gd name="T42" fmla="*/ 0 w 198"/>
              <a:gd name="T43" fmla="*/ 2147483647 h 313"/>
              <a:gd name="T44" fmla="*/ 2147483647 w 198"/>
              <a:gd name="T45" fmla="*/ 2147483647 h 313"/>
              <a:gd name="T46" fmla="*/ 2147483647 w 198"/>
              <a:gd name="T47" fmla="*/ 2147483647 h 313"/>
              <a:gd name="T48" fmla="*/ 2147483647 w 198"/>
              <a:gd name="T49" fmla="*/ 2147483647 h 31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8"/>
              <a:gd name="T76" fmla="*/ 0 h 313"/>
              <a:gd name="T77" fmla="*/ 198 w 198"/>
              <a:gd name="T78" fmla="*/ 313 h 31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</a:path>
            </a:pathLst>
          </a:custGeom>
          <a:solidFill>
            <a:srgbClr val="33CC3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6" name="Freeform 372"/>
          <p:cNvSpPr>
            <a:spLocks/>
          </p:cNvSpPr>
          <p:nvPr/>
        </p:nvSpPr>
        <p:spPr bwMode="auto">
          <a:xfrm>
            <a:off x="4913313" y="5211763"/>
            <a:ext cx="398462" cy="354012"/>
          </a:xfrm>
          <a:custGeom>
            <a:avLst/>
            <a:gdLst>
              <a:gd name="T0" fmla="*/ 2147483647 w 51"/>
              <a:gd name="T1" fmla="*/ 2147483647 h 45"/>
              <a:gd name="T2" fmla="*/ 2147483647 w 51"/>
              <a:gd name="T3" fmla="*/ 2147483647 h 45"/>
              <a:gd name="T4" fmla="*/ 2147483647 w 51"/>
              <a:gd name="T5" fmla="*/ 2147483647 h 45"/>
              <a:gd name="T6" fmla="*/ 2147483647 w 51"/>
              <a:gd name="T7" fmla="*/ 2147483647 h 45"/>
              <a:gd name="T8" fmla="*/ 2147483647 w 51"/>
              <a:gd name="T9" fmla="*/ 0 h 45"/>
              <a:gd name="T10" fmla="*/ 2147483647 w 51"/>
              <a:gd name="T11" fmla="*/ 2147483647 h 45"/>
              <a:gd name="T12" fmla="*/ 2147483647 w 51"/>
              <a:gd name="T13" fmla="*/ 2147483647 h 45"/>
              <a:gd name="T14" fmla="*/ 2147483647 w 51"/>
              <a:gd name="T15" fmla="*/ 2147483647 h 45"/>
              <a:gd name="T16" fmla="*/ 2147483647 w 51"/>
              <a:gd name="T17" fmla="*/ 2147483647 h 45"/>
              <a:gd name="T18" fmla="*/ 2147483647 w 51"/>
              <a:gd name="T19" fmla="*/ 2147483647 h 45"/>
              <a:gd name="T20" fmla="*/ 2147483647 w 51"/>
              <a:gd name="T21" fmla="*/ 2147483647 h 45"/>
              <a:gd name="T22" fmla="*/ 2147483647 w 51"/>
              <a:gd name="T23" fmla="*/ 2147483647 h 45"/>
              <a:gd name="T24" fmla="*/ 2147483647 w 51"/>
              <a:gd name="T25" fmla="*/ 2147483647 h 45"/>
              <a:gd name="T26" fmla="*/ 2147483647 w 51"/>
              <a:gd name="T27" fmla="*/ 2147483647 h 45"/>
              <a:gd name="T28" fmla="*/ 2147483647 w 51"/>
              <a:gd name="T29" fmla="*/ 2147483647 h 45"/>
              <a:gd name="T30" fmla="*/ 2147483647 w 51"/>
              <a:gd name="T31" fmla="*/ 2147483647 h 45"/>
              <a:gd name="T32" fmla="*/ 2147483647 w 51"/>
              <a:gd name="T33" fmla="*/ 2147483647 h 45"/>
              <a:gd name="T34" fmla="*/ 0 w 51"/>
              <a:gd name="T35" fmla="*/ 2147483647 h 45"/>
              <a:gd name="T36" fmla="*/ 2147483647 w 51"/>
              <a:gd name="T37" fmla="*/ 2147483647 h 45"/>
              <a:gd name="T38" fmla="*/ 2147483647 w 51"/>
              <a:gd name="T39" fmla="*/ 2147483647 h 45"/>
              <a:gd name="T40" fmla="*/ 2147483647 w 51"/>
              <a:gd name="T41" fmla="*/ 2147483647 h 45"/>
              <a:gd name="T42" fmla="*/ 2147483647 w 51"/>
              <a:gd name="T43" fmla="*/ 2147483647 h 45"/>
              <a:gd name="T44" fmla="*/ 2147483647 w 51"/>
              <a:gd name="T45" fmla="*/ 2147483647 h 45"/>
              <a:gd name="T46" fmla="*/ 2147483647 w 51"/>
              <a:gd name="T47" fmla="*/ 2147483647 h 45"/>
              <a:gd name="T48" fmla="*/ 2147483647 w 51"/>
              <a:gd name="T49" fmla="*/ 2147483647 h 45"/>
              <a:gd name="T50" fmla="*/ 2147483647 w 51"/>
              <a:gd name="T51" fmla="*/ 2147483647 h 45"/>
              <a:gd name="T52" fmla="*/ 2147483647 w 51"/>
              <a:gd name="T53" fmla="*/ 2147483647 h 45"/>
              <a:gd name="T54" fmla="*/ 2147483647 w 51"/>
              <a:gd name="T55" fmla="*/ 2147483647 h 45"/>
              <a:gd name="T56" fmla="*/ 2147483647 w 51"/>
              <a:gd name="T57" fmla="*/ 2147483647 h 45"/>
              <a:gd name="T58" fmla="*/ 2147483647 w 51"/>
              <a:gd name="T59" fmla="*/ 2147483647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1"/>
              <a:gd name="T91" fmla="*/ 0 h 45"/>
              <a:gd name="T92" fmla="*/ 51 w 51"/>
              <a:gd name="T93" fmla="*/ 45 h 4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1" h="45">
                <a:moveTo>
                  <a:pt x="48" y="1"/>
                </a:moveTo>
                <a:cubicBezTo>
                  <a:pt x="47" y="1"/>
                  <a:pt x="47" y="1"/>
                  <a:pt x="47" y="1"/>
                </a:cubicBezTo>
                <a:cubicBezTo>
                  <a:pt x="46" y="2"/>
                  <a:pt x="46" y="2"/>
                  <a:pt x="46" y="2"/>
                </a:cubicBezTo>
                <a:cubicBezTo>
                  <a:pt x="47" y="1"/>
                  <a:pt x="47" y="1"/>
                  <a:pt x="47" y="1"/>
                </a:cubicBezTo>
                <a:cubicBezTo>
                  <a:pt x="41" y="0"/>
                  <a:pt x="41" y="0"/>
                  <a:pt x="41" y="0"/>
                </a:cubicBezTo>
                <a:cubicBezTo>
                  <a:pt x="34" y="5"/>
                  <a:pt x="34" y="5"/>
                  <a:pt x="34" y="5"/>
                </a:cubicBezTo>
                <a:cubicBezTo>
                  <a:pt x="26" y="12"/>
                  <a:pt x="26" y="12"/>
                  <a:pt x="26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17" y="15"/>
                  <a:pt x="17" y="15"/>
                  <a:pt x="17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23"/>
                  <a:pt x="9" y="23"/>
                  <a:pt x="9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4"/>
                  <a:pt x="0" y="24"/>
                  <a:pt x="0" y="24"/>
                </a:cubicBezTo>
                <a:cubicBezTo>
                  <a:pt x="2" y="27"/>
                  <a:pt x="2" y="27"/>
                  <a:pt x="2" y="27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9"/>
                  <a:pt x="5" y="39"/>
                  <a:pt x="5" y="39"/>
                </a:cubicBezTo>
                <a:cubicBezTo>
                  <a:pt x="9" y="45"/>
                  <a:pt x="9" y="45"/>
                  <a:pt x="9" y="45"/>
                </a:cubicBezTo>
                <a:cubicBezTo>
                  <a:pt x="17" y="43"/>
                  <a:pt x="17" y="43"/>
                  <a:pt x="17" y="43"/>
                </a:cubicBezTo>
                <a:cubicBezTo>
                  <a:pt x="25" y="42"/>
                  <a:pt x="25" y="42"/>
                  <a:pt x="25" y="42"/>
                </a:cubicBezTo>
                <a:cubicBezTo>
                  <a:pt x="32" y="41"/>
                  <a:pt x="32" y="41"/>
                  <a:pt x="32" y="41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5"/>
                  <a:pt x="50" y="19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49" y="16"/>
                  <a:pt x="49" y="16"/>
                  <a:pt x="49" y="16"/>
                </a:cubicBezTo>
                <a:lnTo>
                  <a:pt x="48" y="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7" name="Freeform 373"/>
          <p:cNvSpPr>
            <a:spLocks/>
          </p:cNvSpPr>
          <p:nvPr/>
        </p:nvSpPr>
        <p:spPr bwMode="auto">
          <a:xfrm>
            <a:off x="4999038" y="5095875"/>
            <a:ext cx="236537" cy="234950"/>
          </a:xfrm>
          <a:custGeom>
            <a:avLst/>
            <a:gdLst>
              <a:gd name="T0" fmla="*/ 2147483647 w 180"/>
              <a:gd name="T1" fmla="*/ 2147483647 h 180"/>
              <a:gd name="T2" fmla="*/ 2147483647 w 180"/>
              <a:gd name="T3" fmla="*/ 2147483647 h 180"/>
              <a:gd name="T4" fmla="*/ 2147483647 w 180"/>
              <a:gd name="T5" fmla="*/ 2147483647 h 180"/>
              <a:gd name="T6" fmla="*/ 2147483647 w 180"/>
              <a:gd name="T7" fmla="*/ 2147483647 h 180"/>
              <a:gd name="T8" fmla="*/ 2147483647 w 180"/>
              <a:gd name="T9" fmla="*/ 2147483647 h 180"/>
              <a:gd name="T10" fmla="*/ 2147483647 w 180"/>
              <a:gd name="T11" fmla="*/ 2147483647 h 180"/>
              <a:gd name="T12" fmla="*/ 2147483647 w 180"/>
              <a:gd name="T13" fmla="*/ 2147483647 h 180"/>
              <a:gd name="T14" fmla="*/ 2147483647 w 180"/>
              <a:gd name="T15" fmla="*/ 0 h 180"/>
              <a:gd name="T16" fmla="*/ 2147483647 w 180"/>
              <a:gd name="T17" fmla="*/ 2147483647 h 180"/>
              <a:gd name="T18" fmla="*/ 2147483647 w 180"/>
              <a:gd name="T19" fmla="*/ 2147483647 h 180"/>
              <a:gd name="T20" fmla="*/ 2147483647 w 180"/>
              <a:gd name="T21" fmla="*/ 2147483647 h 180"/>
              <a:gd name="T22" fmla="*/ 0 w 180"/>
              <a:gd name="T23" fmla="*/ 2147483647 h 180"/>
              <a:gd name="T24" fmla="*/ 0 w 180"/>
              <a:gd name="T25" fmla="*/ 2147483647 h 180"/>
              <a:gd name="T26" fmla="*/ 2147483647 w 180"/>
              <a:gd name="T27" fmla="*/ 2147483647 h 180"/>
              <a:gd name="T28" fmla="*/ 2147483647 w 180"/>
              <a:gd name="T29" fmla="*/ 2147483647 h 180"/>
              <a:gd name="T30" fmla="*/ 2147483647 w 180"/>
              <a:gd name="T31" fmla="*/ 2147483647 h 180"/>
              <a:gd name="T32" fmla="*/ 2147483647 w 180"/>
              <a:gd name="T33" fmla="*/ 2147483647 h 180"/>
              <a:gd name="T34" fmla="*/ 2147483647 w 180"/>
              <a:gd name="T35" fmla="*/ 2147483647 h 180"/>
              <a:gd name="T36" fmla="*/ 2147483647 w 180"/>
              <a:gd name="T37" fmla="*/ 2147483647 h 180"/>
              <a:gd name="T38" fmla="*/ 2147483647 w 180"/>
              <a:gd name="T39" fmla="*/ 2147483647 h 180"/>
              <a:gd name="T40" fmla="*/ 2147483647 w 180"/>
              <a:gd name="T41" fmla="*/ 2147483647 h 180"/>
              <a:gd name="T42" fmla="*/ 2147483647 w 180"/>
              <a:gd name="T43" fmla="*/ 2147483647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0"/>
              <a:gd name="T67" fmla="*/ 0 h 180"/>
              <a:gd name="T68" fmla="*/ 180 w 180"/>
              <a:gd name="T69" fmla="*/ 180 h 18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0" h="180">
                <a:moveTo>
                  <a:pt x="144" y="54"/>
                </a:moveTo>
                <a:lnTo>
                  <a:pt x="132" y="54"/>
                </a:lnTo>
                <a:lnTo>
                  <a:pt x="114" y="30"/>
                </a:lnTo>
                <a:lnTo>
                  <a:pt x="102" y="6"/>
                </a:lnTo>
                <a:lnTo>
                  <a:pt x="96" y="6"/>
                </a:lnTo>
                <a:lnTo>
                  <a:pt x="84" y="12"/>
                </a:lnTo>
                <a:lnTo>
                  <a:pt x="96" y="6"/>
                </a:lnTo>
                <a:lnTo>
                  <a:pt x="84" y="0"/>
                </a:lnTo>
                <a:lnTo>
                  <a:pt x="66" y="6"/>
                </a:lnTo>
                <a:lnTo>
                  <a:pt x="18" y="18"/>
                </a:lnTo>
                <a:lnTo>
                  <a:pt x="12" y="84"/>
                </a:lnTo>
                <a:lnTo>
                  <a:pt x="0" y="90"/>
                </a:lnTo>
                <a:lnTo>
                  <a:pt x="0" y="144"/>
                </a:lnTo>
                <a:lnTo>
                  <a:pt x="12" y="168"/>
                </a:lnTo>
                <a:lnTo>
                  <a:pt x="18" y="180"/>
                </a:lnTo>
                <a:lnTo>
                  <a:pt x="36" y="180"/>
                </a:lnTo>
                <a:lnTo>
                  <a:pt x="66" y="162"/>
                </a:lnTo>
                <a:lnTo>
                  <a:pt x="90" y="162"/>
                </a:lnTo>
                <a:lnTo>
                  <a:pt x="138" y="120"/>
                </a:lnTo>
                <a:lnTo>
                  <a:pt x="180" y="90"/>
                </a:lnTo>
                <a:lnTo>
                  <a:pt x="150" y="78"/>
                </a:lnTo>
                <a:lnTo>
                  <a:pt x="144" y="5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8" name="Freeform 374"/>
          <p:cNvSpPr>
            <a:spLocks/>
          </p:cNvSpPr>
          <p:nvPr/>
        </p:nvSpPr>
        <p:spPr bwMode="auto">
          <a:xfrm>
            <a:off x="5241925" y="4914900"/>
            <a:ext cx="268288" cy="422275"/>
          </a:xfrm>
          <a:custGeom>
            <a:avLst/>
            <a:gdLst>
              <a:gd name="T0" fmla="*/ 2147483647 w 34"/>
              <a:gd name="T1" fmla="*/ 2147483647 h 54"/>
              <a:gd name="T2" fmla="*/ 2147483647 w 34"/>
              <a:gd name="T3" fmla="*/ 2147483647 h 54"/>
              <a:gd name="T4" fmla="*/ 2147483647 w 34"/>
              <a:gd name="T5" fmla="*/ 2147483647 h 54"/>
              <a:gd name="T6" fmla="*/ 2147483647 w 34"/>
              <a:gd name="T7" fmla="*/ 2147483647 h 54"/>
              <a:gd name="T8" fmla="*/ 2147483647 w 34"/>
              <a:gd name="T9" fmla="*/ 2147483647 h 54"/>
              <a:gd name="T10" fmla="*/ 2147483647 w 34"/>
              <a:gd name="T11" fmla="*/ 2147483647 h 54"/>
              <a:gd name="T12" fmla="*/ 2147483647 w 34"/>
              <a:gd name="T13" fmla="*/ 2147483647 h 54"/>
              <a:gd name="T14" fmla="*/ 2147483647 w 34"/>
              <a:gd name="T15" fmla="*/ 2147483647 h 54"/>
              <a:gd name="T16" fmla="*/ 2147483647 w 34"/>
              <a:gd name="T17" fmla="*/ 2147483647 h 54"/>
              <a:gd name="T18" fmla="*/ 2147483647 w 34"/>
              <a:gd name="T19" fmla="*/ 2147483647 h 54"/>
              <a:gd name="T20" fmla="*/ 2147483647 w 34"/>
              <a:gd name="T21" fmla="*/ 2147483647 h 54"/>
              <a:gd name="T22" fmla="*/ 2147483647 w 34"/>
              <a:gd name="T23" fmla="*/ 2147483647 h 54"/>
              <a:gd name="T24" fmla="*/ 0 w 34"/>
              <a:gd name="T25" fmla="*/ 2147483647 h 54"/>
              <a:gd name="T26" fmla="*/ 0 w 34"/>
              <a:gd name="T27" fmla="*/ 2147483647 h 54"/>
              <a:gd name="T28" fmla="*/ 2147483647 w 34"/>
              <a:gd name="T29" fmla="*/ 2147483647 h 54"/>
              <a:gd name="T30" fmla="*/ 2147483647 w 34"/>
              <a:gd name="T31" fmla="*/ 2147483647 h 54"/>
              <a:gd name="T32" fmla="*/ 2147483647 w 34"/>
              <a:gd name="T33" fmla="*/ 2147483647 h 54"/>
              <a:gd name="T34" fmla="*/ 2147483647 w 34"/>
              <a:gd name="T35" fmla="*/ 2147483647 h 54"/>
              <a:gd name="T36" fmla="*/ 2147483647 w 34"/>
              <a:gd name="T37" fmla="*/ 2147483647 h 54"/>
              <a:gd name="T38" fmla="*/ 2147483647 w 34"/>
              <a:gd name="T39" fmla="*/ 2147483647 h 54"/>
              <a:gd name="T40" fmla="*/ 2147483647 w 34"/>
              <a:gd name="T41" fmla="*/ 2147483647 h 54"/>
              <a:gd name="T42" fmla="*/ 2147483647 w 34"/>
              <a:gd name="T43" fmla="*/ 2147483647 h 54"/>
              <a:gd name="T44" fmla="*/ 2147483647 w 34"/>
              <a:gd name="T45" fmla="*/ 2147483647 h 54"/>
              <a:gd name="T46" fmla="*/ 2147483647 w 34"/>
              <a:gd name="T47" fmla="*/ 2147483647 h 54"/>
              <a:gd name="T48" fmla="*/ 2147483647 w 34"/>
              <a:gd name="T49" fmla="*/ 2147483647 h 54"/>
              <a:gd name="T50" fmla="*/ 2147483647 w 34"/>
              <a:gd name="T51" fmla="*/ 2147483647 h 54"/>
              <a:gd name="T52" fmla="*/ 2147483647 w 34"/>
              <a:gd name="T53" fmla="*/ 2147483647 h 54"/>
              <a:gd name="T54" fmla="*/ 2147483647 w 34"/>
              <a:gd name="T55" fmla="*/ 2147483647 h 54"/>
              <a:gd name="T56" fmla="*/ 2147483647 w 34"/>
              <a:gd name="T57" fmla="*/ 2147483647 h 54"/>
              <a:gd name="T58" fmla="*/ 2147483647 w 34"/>
              <a:gd name="T59" fmla="*/ 2147483647 h 54"/>
              <a:gd name="T60" fmla="*/ 2147483647 w 34"/>
              <a:gd name="T61" fmla="*/ 2147483647 h 54"/>
              <a:gd name="T62" fmla="*/ 2147483647 w 34"/>
              <a:gd name="T63" fmla="*/ 2147483647 h 54"/>
              <a:gd name="T64" fmla="*/ 2147483647 w 34"/>
              <a:gd name="T65" fmla="*/ 2147483647 h 54"/>
              <a:gd name="T66" fmla="*/ 2147483647 w 34"/>
              <a:gd name="T67" fmla="*/ 2147483647 h 54"/>
              <a:gd name="T68" fmla="*/ 2147483647 w 34"/>
              <a:gd name="T69" fmla="*/ 0 h 54"/>
              <a:gd name="T70" fmla="*/ 2147483647 w 34"/>
              <a:gd name="T71" fmla="*/ 0 h 54"/>
              <a:gd name="T72" fmla="*/ 2147483647 w 34"/>
              <a:gd name="T73" fmla="*/ 2147483647 h 54"/>
              <a:gd name="T74" fmla="*/ 2147483647 w 34"/>
              <a:gd name="T75" fmla="*/ 2147483647 h 5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4"/>
              <a:gd name="T115" fmla="*/ 0 h 54"/>
              <a:gd name="T116" fmla="*/ 34 w 34"/>
              <a:gd name="T117" fmla="*/ 54 h 5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4" h="54">
                <a:moveTo>
                  <a:pt x="22" y="2"/>
                </a:moveTo>
                <a:cubicBezTo>
                  <a:pt x="17" y="3"/>
                  <a:pt x="17" y="3"/>
                  <a:pt x="17" y="3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8"/>
                  <a:pt x="16" y="8"/>
                  <a:pt x="16" y="8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6"/>
                  <a:pt x="19" y="16"/>
                  <a:pt x="19" y="16"/>
                </a:cubicBezTo>
                <a:cubicBezTo>
                  <a:pt x="16" y="18"/>
                  <a:pt x="16" y="18"/>
                  <a:pt x="16" y="18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3"/>
                  <a:pt x="13" y="13"/>
                  <a:pt x="13" y="13"/>
                </a:cubicBezTo>
                <a:cubicBezTo>
                  <a:pt x="9" y="11"/>
                  <a:pt x="9" y="11"/>
                  <a:pt x="9" y="11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6"/>
                  <a:pt x="1" y="16"/>
                  <a:pt x="1" y="16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36"/>
                  <a:pt x="7" y="36"/>
                  <a:pt x="7" y="36"/>
                </a:cubicBezTo>
                <a:cubicBezTo>
                  <a:pt x="5" y="39"/>
                  <a:pt x="5" y="39"/>
                  <a:pt x="5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54"/>
                  <a:pt x="7" y="54"/>
                  <a:pt x="7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10" y="51"/>
                  <a:pt x="9" y="51"/>
                  <a:pt x="9" y="51"/>
                </a:cubicBezTo>
                <a:cubicBezTo>
                  <a:pt x="16" y="45"/>
                  <a:pt x="16" y="45"/>
                  <a:pt x="16" y="45"/>
                </a:cubicBezTo>
                <a:cubicBezTo>
                  <a:pt x="18" y="40"/>
                  <a:pt x="18" y="40"/>
                  <a:pt x="18" y="40"/>
                </a:cubicBezTo>
                <a:cubicBezTo>
                  <a:pt x="16" y="31"/>
                  <a:pt x="16" y="31"/>
                  <a:pt x="16" y="31"/>
                </a:cubicBezTo>
                <a:cubicBezTo>
                  <a:pt x="21" y="25"/>
                  <a:pt x="21" y="25"/>
                  <a:pt x="21" y="25"/>
                </a:cubicBezTo>
                <a:cubicBezTo>
                  <a:pt x="30" y="20"/>
                  <a:pt x="30" y="20"/>
                  <a:pt x="30" y="20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1"/>
                  <a:pt x="30" y="1"/>
                  <a:pt x="30" y="1"/>
                </a:cubicBezTo>
                <a:lnTo>
                  <a:pt x="22" y="2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9" name="Freeform 375"/>
          <p:cNvSpPr>
            <a:spLocks/>
          </p:cNvSpPr>
          <p:nvPr/>
        </p:nvSpPr>
        <p:spPr bwMode="auto">
          <a:xfrm>
            <a:off x="5241925" y="4673600"/>
            <a:ext cx="260350" cy="265113"/>
          </a:xfrm>
          <a:custGeom>
            <a:avLst/>
            <a:gdLst>
              <a:gd name="T0" fmla="*/ 2147483647 w 33"/>
              <a:gd name="T1" fmla="*/ 2147483647 h 34"/>
              <a:gd name="T2" fmla="*/ 2147483647 w 33"/>
              <a:gd name="T3" fmla="*/ 2147483647 h 34"/>
              <a:gd name="T4" fmla="*/ 2147483647 w 33"/>
              <a:gd name="T5" fmla="*/ 2147483647 h 34"/>
              <a:gd name="T6" fmla="*/ 2147483647 w 33"/>
              <a:gd name="T7" fmla="*/ 2147483647 h 34"/>
              <a:gd name="T8" fmla="*/ 2147483647 w 33"/>
              <a:gd name="T9" fmla="*/ 0 h 34"/>
              <a:gd name="T10" fmla="*/ 2147483647 w 33"/>
              <a:gd name="T11" fmla="*/ 2147483647 h 34"/>
              <a:gd name="T12" fmla="*/ 2147483647 w 33"/>
              <a:gd name="T13" fmla="*/ 2147483647 h 34"/>
              <a:gd name="T14" fmla="*/ 2147483647 w 33"/>
              <a:gd name="T15" fmla="*/ 2147483647 h 34"/>
              <a:gd name="T16" fmla="*/ 2147483647 w 33"/>
              <a:gd name="T17" fmla="*/ 2147483647 h 34"/>
              <a:gd name="T18" fmla="*/ 2147483647 w 33"/>
              <a:gd name="T19" fmla="*/ 2147483647 h 34"/>
              <a:gd name="T20" fmla="*/ 2147483647 w 33"/>
              <a:gd name="T21" fmla="*/ 2147483647 h 34"/>
              <a:gd name="T22" fmla="*/ 0 w 33"/>
              <a:gd name="T23" fmla="*/ 2147483647 h 34"/>
              <a:gd name="T24" fmla="*/ 2147483647 w 33"/>
              <a:gd name="T25" fmla="*/ 2147483647 h 34"/>
              <a:gd name="T26" fmla="*/ 2147483647 w 33"/>
              <a:gd name="T27" fmla="*/ 2147483647 h 34"/>
              <a:gd name="T28" fmla="*/ 2147483647 w 33"/>
              <a:gd name="T29" fmla="*/ 2147483647 h 34"/>
              <a:gd name="T30" fmla="*/ 2147483647 w 33"/>
              <a:gd name="T31" fmla="*/ 2147483647 h 34"/>
              <a:gd name="T32" fmla="*/ 2147483647 w 33"/>
              <a:gd name="T33" fmla="*/ 2147483647 h 34"/>
              <a:gd name="T34" fmla="*/ 2147483647 w 33"/>
              <a:gd name="T35" fmla="*/ 2147483647 h 34"/>
              <a:gd name="T36" fmla="*/ 2147483647 w 33"/>
              <a:gd name="T37" fmla="*/ 2147483647 h 34"/>
              <a:gd name="T38" fmla="*/ 2147483647 w 33"/>
              <a:gd name="T39" fmla="*/ 2147483647 h 34"/>
              <a:gd name="T40" fmla="*/ 2147483647 w 33"/>
              <a:gd name="T41" fmla="*/ 2147483647 h 34"/>
              <a:gd name="T42" fmla="*/ 2147483647 w 33"/>
              <a:gd name="T43" fmla="*/ 2147483647 h 34"/>
              <a:gd name="T44" fmla="*/ 2147483647 w 33"/>
              <a:gd name="T45" fmla="*/ 2147483647 h 34"/>
              <a:gd name="T46" fmla="*/ 2147483647 w 33"/>
              <a:gd name="T47" fmla="*/ 2147483647 h 34"/>
              <a:gd name="T48" fmla="*/ 2147483647 w 33"/>
              <a:gd name="T49" fmla="*/ 2147483647 h 34"/>
              <a:gd name="T50" fmla="*/ 2147483647 w 33"/>
              <a:gd name="T51" fmla="*/ 2147483647 h 34"/>
              <a:gd name="T52" fmla="*/ 2147483647 w 33"/>
              <a:gd name="T53" fmla="*/ 2147483647 h 3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3"/>
              <a:gd name="T82" fmla="*/ 0 h 34"/>
              <a:gd name="T83" fmla="*/ 33 w 33"/>
              <a:gd name="T84" fmla="*/ 34 h 3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3" h="34">
                <a:moveTo>
                  <a:pt x="25" y="6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5"/>
                  <a:pt x="12" y="5"/>
                  <a:pt x="12" y="5"/>
                </a:cubicBezTo>
                <a:cubicBezTo>
                  <a:pt x="8" y="5"/>
                  <a:pt x="8" y="5"/>
                  <a:pt x="8" y="5"/>
                </a:cubicBezTo>
                <a:cubicBezTo>
                  <a:pt x="6" y="1"/>
                  <a:pt x="6" y="1"/>
                  <a:pt x="6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8"/>
                  <a:pt x="2" y="8"/>
                  <a:pt x="2" y="8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8" y="26"/>
                  <a:pt x="9" y="26"/>
                </a:cubicBezTo>
                <a:cubicBezTo>
                  <a:pt x="9" y="26"/>
                  <a:pt x="14" y="27"/>
                  <a:pt x="14" y="27"/>
                </a:cubicBezTo>
                <a:cubicBezTo>
                  <a:pt x="15" y="29"/>
                  <a:pt x="15" y="29"/>
                  <a:pt x="15" y="29"/>
                </a:cubicBezTo>
                <a:cubicBezTo>
                  <a:pt x="17" y="34"/>
                  <a:pt x="17" y="34"/>
                  <a:pt x="17" y="34"/>
                </a:cubicBezTo>
                <a:cubicBezTo>
                  <a:pt x="22" y="33"/>
                  <a:pt x="22" y="33"/>
                  <a:pt x="22" y="33"/>
                </a:cubicBezTo>
                <a:cubicBezTo>
                  <a:pt x="30" y="32"/>
                  <a:pt x="30" y="32"/>
                  <a:pt x="30" y="32"/>
                </a:cubicBezTo>
                <a:cubicBezTo>
                  <a:pt x="33" y="31"/>
                  <a:pt x="33" y="31"/>
                  <a:pt x="33" y="31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28" y="15"/>
                  <a:pt x="28" y="14"/>
                </a:cubicBezTo>
                <a:cubicBezTo>
                  <a:pt x="28" y="13"/>
                  <a:pt x="29" y="12"/>
                  <a:pt x="30" y="12"/>
                </a:cubicBezTo>
                <a:cubicBezTo>
                  <a:pt x="25" y="9"/>
                  <a:pt x="25" y="9"/>
                  <a:pt x="25" y="9"/>
                </a:cubicBezTo>
                <a:lnTo>
                  <a:pt x="25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" name="Freeform 376"/>
          <p:cNvSpPr>
            <a:spLocks/>
          </p:cNvSpPr>
          <p:nvPr/>
        </p:nvSpPr>
        <p:spPr bwMode="auto">
          <a:xfrm>
            <a:off x="4802188" y="4797425"/>
            <a:ext cx="298450" cy="298450"/>
          </a:xfrm>
          <a:custGeom>
            <a:avLst/>
            <a:gdLst>
              <a:gd name="T0" fmla="*/ 2147483647 w 38"/>
              <a:gd name="T1" fmla="*/ 2147483647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2147483647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2147483647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0 h 38"/>
              <a:gd name="T34" fmla="*/ 2147483647 w 38"/>
              <a:gd name="T35" fmla="*/ 0 h 38"/>
              <a:gd name="T36" fmla="*/ 2147483647 w 38"/>
              <a:gd name="T37" fmla="*/ 2147483647 h 38"/>
              <a:gd name="T38" fmla="*/ 2147483647 w 38"/>
              <a:gd name="T39" fmla="*/ 2147483647 h 38"/>
              <a:gd name="T40" fmla="*/ 2147483647 w 38"/>
              <a:gd name="T41" fmla="*/ 2147483647 h 38"/>
              <a:gd name="T42" fmla="*/ 0 w 38"/>
              <a:gd name="T43" fmla="*/ 2147483647 h 38"/>
              <a:gd name="T44" fmla="*/ 0 w 38"/>
              <a:gd name="T45" fmla="*/ 2147483647 h 38"/>
              <a:gd name="T46" fmla="*/ 2147483647 w 38"/>
              <a:gd name="T47" fmla="*/ 2147483647 h 38"/>
              <a:gd name="T48" fmla="*/ 2147483647 w 38"/>
              <a:gd name="T49" fmla="*/ 2147483647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"/>
              <a:gd name="T76" fmla="*/ 0 h 38"/>
              <a:gd name="T77" fmla="*/ 38 w 38"/>
              <a:gd name="T78" fmla="*/ 38 h 3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" h="38">
                <a:moveTo>
                  <a:pt x="4" y="37"/>
                </a:moveTo>
                <a:cubicBezTo>
                  <a:pt x="18" y="37"/>
                  <a:pt x="18" y="37"/>
                  <a:pt x="18" y="37"/>
                </a:cubicBezTo>
                <a:cubicBezTo>
                  <a:pt x="20" y="38"/>
                  <a:pt x="20" y="38"/>
                  <a:pt x="20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34" y="37"/>
                  <a:pt x="34" y="37"/>
                  <a:pt x="34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22"/>
                  <a:pt x="32" y="22"/>
                  <a:pt x="32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17"/>
                  <a:pt x="38" y="17"/>
                  <a:pt x="38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2" y="16"/>
                  <a:pt x="32" y="16"/>
                  <a:pt x="32" y="16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25" y="4"/>
                  <a:pt x="24" y="4"/>
                </a:cubicBezTo>
                <a:cubicBezTo>
                  <a:pt x="24" y="4"/>
                  <a:pt x="22" y="6"/>
                  <a:pt x="21" y="6"/>
                </a:cubicBezTo>
                <a:cubicBezTo>
                  <a:pt x="20" y="7"/>
                  <a:pt x="19" y="6"/>
                  <a:pt x="18" y="6"/>
                </a:cubicBezTo>
                <a:cubicBezTo>
                  <a:pt x="17" y="6"/>
                  <a:pt x="13" y="0"/>
                  <a:pt x="12" y="0"/>
                </a:cubicBezTo>
                <a:cubicBezTo>
                  <a:pt x="11" y="0"/>
                  <a:pt x="4" y="0"/>
                  <a:pt x="4" y="0"/>
                </a:cubicBezTo>
                <a:cubicBezTo>
                  <a:pt x="1" y="2"/>
                  <a:pt x="1" y="2"/>
                  <a:pt x="1" y="2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1"/>
                  <a:pt x="4" y="21"/>
                  <a:pt x="4" y="2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6"/>
                  <a:pt x="0" y="36"/>
                  <a:pt x="0" y="36"/>
                </a:cubicBezTo>
                <a:cubicBezTo>
                  <a:pt x="2" y="35"/>
                  <a:pt x="2" y="35"/>
                  <a:pt x="2" y="35"/>
                </a:cubicBezTo>
                <a:lnTo>
                  <a:pt x="4" y="3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" name="Freeform 377"/>
          <p:cNvSpPr>
            <a:spLocks/>
          </p:cNvSpPr>
          <p:nvPr/>
        </p:nvSpPr>
        <p:spPr bwMode="auto">
          <a:xfrm>
            <a:off x="4802188" y="4516438"/>
            <a:ext cx="463550" cy="460375"/>
          </a:xfrm>
          <a:custGeom>
            <a:avLst/>
            <a:gdLst>
              <a:gd name="T0" fmla="*/ 2147483647 w 59"/>
              <a:gd name="T1" fmla="*/ 2147483647 h 59"/>
              <a:gd name="T2" fmla="*/ 2147483647 w 59"/>
              <a:gd name="T3" fmla="*/ 2147483647 h 59"/>
              <a:gd name="T4" fmla="*/ 2147483647 w 59"/>
              <a:gd name="T5" fmla="*/ 2147483647 h 59"/>
              <a:gd name="T6" fmla="*/ 2147483647 w 59"/>
              <a:gd name="T7" fmla="*/ 2147483647 h 59"/>
              <a:gd name="T8" fmla="*/ 2147483647 w 59"/>
              <a:gd name="T9" fmla="*/ 2147483647 h 59"/>
              <a:gd name="T10" fmla="*/ 2147483647 w 59"/>
              <a:gd name="T11" fmla="*/ 2147483647 h 59"/>
              <a:gd name="T12" fmla="*/ 0 w 59"/>
              <a:gd name="T13" fmla="*/ 2147483647 h 59"/>
              <a:gd name="T14" fmla="*/ 2147483647 w 59"/>
              <a:gd name="T15" fmla="*/ 2147483647 h 59"/>
              <a:gd name="T16" fmla="*/ 2147483647 w 59"/>
              <a:gd name="T17" fmla="*/ 2147483647 h 59"/>
              <a:gd name="T18" fmla="*/ 2147483647 w 59"/>
              <a:gd name="T19" fmla="*/ 2147483647 h 59"/>
              <a:gd name="T20" fmla="*/ 2147483647 w 59"/>
              <a:gd name="T21" fmla="*/ 2147483647 h 59"/>
              <a:gd name="T22" fmla="*/ 2147483647 w 59"/>
              <a:gd name="T23" fmla="*/ 2147483647 h 59"/>
              <a:gd name="T24" fmla="*/ 2147483647 w 59"/>
              <a:gd name="T25" fmla="*/ 2147483647 h 59"/>
              <a:gd name="T26" fmla="*/ 2147483647 w 59"/>
              <a:gd name="T27" fmla="*/ 2147483647 h 59"/>
              <a:gd name="T28" fmla="*/ 2147483647 w 59"/>
              <a:gd name="T29" fmla="*/ 2147483647 h 59"/>
              <a:gd name="T30" fmla="*/ 2147483647 w 59"/>
              <a:gd name="T31" fmla="*/ 2147483647 h 59"/>
              <a:gd name="T32" fmla="*/ 2147483647 w 59"/>
              <a:gd name="T33" fmla="*/ 2147483647 h 59"/>
              <a:gd name="T34" fmla="*/ 2147483647 w 59"/>
              <a:gd name="T35" fmla="*/ 2147483647 h 59"/>
              <a:gd name="T36" fmla="*/ 2147483647 w 59"/>
              <a:gd name="T37" fmla="*/ 2147483647 h 59"/>
              <a:gd name="T38" fmla="*/ 2147483647 w 59"/>
              <a:gd name="T39" fmla="*/ 2147483647 h 59"/>
              <a:gd name="T40" fmla="*/ 2147483647 w 59"/>
              <a:gd name="T41" fmla="*/ 2147483647 h 59"/>
              <a:gd name="T42" fmla="*/ 2147483647 w 59"/>
              <a:gd name="T43" fmla="*/ 2147483647 h 59"/>
              <a:gd name="T44" fmla="*/ 2147483647 w 59"/>
              <a:gd name="T45" fmla="*/ 2147483647 h 59"/>
              <a:gd name="T46" fmla="*/ 2147483647 w 59"/>
              <a:gd name="T47" fmla="*/ 2147483647 h 59"/>
              <a:gd name="T48" fmla="*/ 2147483647 w 59"/>
              <a:gd name="T49" fmla="*/ 2147483647 h 59"/>
              <a:gd name="T50" fmla="*/ 2147483647 w 59"/>
              <a:gd name="T51" fmla="*/ 2147483647 h 59"/>
              <a:gd name="T52" fmla="*/ 2147483647 w 59"/>
              <a:gd name="T53" fmla="*/ 2147483647 h 59"/>
              <a:gd name="T54" fmla="*/ 2147483647 w 59"/>
              <a:gd name="T55" fmla="*/ 2147483647 h 59"/>
              <a:gd name="T56" fmla="*/ 2147483647 w 59"/>
              <a:gd name="T57" fmla="*/ 2147483647 h 59"/>
              <a:gd name="T58" fmla="*/ 2147483647 w 59"/>
              <a:gd name="T59" fmla="*/ 2147483647 h 59"/>
              <a:gd name="T60" fmla="*/ 2147483647 w 59"/>
              <a:gd name="T61" fmla="*/ 2147483647 h 59"/>
              <a:gd name="T62" fmla="*/ 2147483647 w 59"/>
              <a:gd name="T63" fmla="*/ 2147483647 h 59"/>
              <a:gd name="T64" fmla="*/ 2147483647 w 59"/>
              <a:gd name="T65" fmla="*/ 2147483647 h 59"/>
              <a:gd name="T66" fmla="*/ 2147483647 w 59"/>
              <a:gd name="T67" fmla="*/ 2147483647 h 59"/>
              <a:gd name="T68" fmla="*/ 2147483647 w 59"/>
              <a:gd name="T69" fmla="*/ 0 h 59"/>
              <a:gd name="T70" fmla="*/ 2147483647 w 59"/>
              <a:gd name="T71" fmla="*/ 2147483647 h 59"/>
              <a:gd name="T72" fmla="*/ 2147483647 w 59"/>
              <a:gd name="T73" fmla="*/ 2147483647 h 59"/>
              <a:gd name="T74" fmla="*/ 2147483647 w 59"/>
              <a:gd name="T75" fmla="*/ 2147483647 h 59"/>
              <a:gd name="T76" fmla="*/ 2147483647 w 59"/>
              <a:gd name="T77" fmla="*/ 2147483647 h 59"/>
              <a:gd name="T78" fmla="*/ 2147483647 w 59"/>
              <a:gd name="T79" fmla="*/ 2147483647 h 5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9"/>
              <a:gd name="T121" fmla="*/ 0 h 59"/>
              <a:gd name="T122" fmla="*/ 59 w 59"/>
              <a:gd name="T123" fmla="*/ 59 h 5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9" h="59">
                <a:moveTo>
                  <a:pt x="21" y="6"/>
                </a:moveTo>
                <a:cubicBezTo>
                  <a:pt x="18" y="18"/>
                  <a:pt x="18" y="18"/>
                  <a:pt x="18" y="18"/>
                </a:cubicBezTo>
                <a:cubicBezTo>
                  <a:pt x="15" y="21"/>
                  <a:pt x="15" y="21"/>
                  <a:pt x="15" y="21"/>
                </a:cubicBezTo>
                <a:cubicBezTo>
                  <a:pt x="11" y="29"/>
                  <a:pt x="11" y="29"/>
                  <a:pt x="11" y="29"/>
                </a:cubicBezTo>
                <a:cubicBezTo>
                  <a:pt x="7" y="32"/>
                  <a:pt x="7" y="32"/>
                  <a:pt x="7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11" y="36"/>
                  <a:pt x="12" y="36"/>
                </a:cubicBezTo>
                <a:cubicBezTo>
                  <a:pt x="13" y="36"/>
                  <a:pt x="17" y="42"/>
                  <a:pt x="18" y="42"/>
                </a:cubicBezTo>
                <a:cubicBezTo>
                  <a:pt x="19" y="42"/>
                  <a:pt x="20" y="43"/>
                  <a:pt x="21" y="42"/>
                </a:cubicBezTo>
                <a:cubicBezTo>
                  <a:pt x="22" y="42"/>
                  <a:pt x="24" y="40"/>
                  <a:pt x="24" y="40"/>
                </a:cubicBezTo>
                <a:cubicBezTo>
                  <a:pt x="25" y="40"/>
                  <a:pt x="30" y="40"/>
                  <a:pt x="30" y="40"/>
                </a:cubicBezTo>
                <a:cubicBezTo>
                  <a:pt x="32" y="52"/>
                  <a:pt x="32" y="52"/>
                  <a:pt x="32" y="52"/>
                </a:cubicBezTo>
                <a:cubicBezTo>
                  <a:pt x="38" y="53"/>
                  <a:pt x="38" y="53"/>
                  <a:pt x="38" y="53"/>
                </a:cubicBezTo>
                <a:cubicBezTo>
                  <a:pt x="43" y="53"/>
                  <a:pt x="43" y="53"/>
                  <a:pt x="43" y="53"/>
                </a:cubicBezTo>
                <a:cubicBezTo>
                  <a:pt x="49" y="56"/>
                  <a:pt x="49" y="56"/>
                  <a:pt x="49" y="56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7"/>
                  <a:pt x="55" y="57"/>
                  <a:pt x="55" y="57"/>
                </a:cubicBezTo>
                <a:cubicBezTo>
                  <a:pt x="52" y="53"/>
                  <a:pt x="52" y="53"/>
                  <a:pt x="52" y="53"/>
                </a:cubicBezTo>
                <a:cubicBezTo>
                  <a:pt x="53" y="50"/>
                  <a:pt x="53" y="50"/>
                  <a:pt x="53" y="50"/>
                </a:cubicBezTo>
                <a:cubicBezTo>
                  <a:pt x="54" y="44"/>
                  <a:pt x="54" y="44"/>
                  <a:pt x="54" y="44"/>
                </a:cubicBezTo>
                <a:cubicBezTo>
                  <a:pt x="57" y="43"/>
                  <a:pt x="57" y="43"/>
                  <a:pt x="57" y="43"/>
                </a:cubicBezTo>
                <a:cubicBezTo>
                  <a:pt x="55" y="37"/>
                  <a:pt x="55" y="37"/>
                  <a:pt x="55" y="37"/>
                </a:cubicBezTo>
                <a:cubicBezTo>
                  <a:pt x="54" y="31"/>
                  <a:pt x="54" y="31"/>
                  <a:pt x="54" y="31"/>
                </a:cubicBezTo>
                <a:cubicBezTo>
                  <a:pt x="53" y="25"/>
                  <a:pt x="53" y="25"/>
                  <a:pt x="53" y="25"/>
                </a:cubicBezTo>
                <a:cubicBezTo>
                  <a:pt x="55" y="18"/>
                  <a:pt x="55" y="18"/>
                  <a:pt x="55" y="18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1" y="3"/>
                  <a:pt x="51" y="3"/>
                  <a:pt x="51" y="3"/>
                </a:cubicBezTo>
                <a:cubicBezTo>
                  <a:pt x="49" y="0"/>
                  <a:pt x="49" y="0"/>
                  <a:pt x="4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32" y="3"/>
                  <a:pt x="32" y="3"/>
                  <a:pt x="32" y="3"/>
                </a:cubicBezTo>
                <a:cubicBezTo>
                  <a:pt x="27" y="1"/>
                  <a:pt x="27" y="1"/>
                  <a:pt x="27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6"/>
                  <a:pt x="21" y="6"/>
                  <a:pt x="21" y="6"/>
                </a:cubicBezTo>
              </a:path>
            </a:pathLst>
          </a:custGeom>
          <a:solidFill>
            <a:srgbClr val="33CC3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" name="Freeform 378"/>
          <p:cNvSpPr>
            <a:spLocks/>
          </p:cNvSpPr>
          <p:nvPr/>
        </p:nvSpPr>
        <p:spPr bwMode="auto">
          <a:xfrm>
            <a:off x="5319713" y="4203700"/>
            <a:ext cx="369887" cy="354013"/>
          </a:xfrm>
          <a:custGeom>
            <a:avLst/>
            <a:gdLst>
              <a:gd name="T0" fmla="*/ 2147483647 w 47"/>
              <a:gd name="T1" fmla="*/ 2147483647 h 45"/>
              <a:gd name="T2" fmla="*/ 2147483647 w 47"/>
              <a:gd name="T3" fmla="*/ 2147483647 h 45"/>
              <a:gd name="T4" fmla="*/ 2147483647 w 47"/>
              <a:gd name="T5" fmla="*/ 2147483647 h 45"/>
              <a:gd name="T6" fmla="*/ 2147483647 w 47"/>
              <a:gd name="T7" fmla="*/ 2147483647 h 45"/>
              <a:gd name="T8" fmla="*/ 2147483647 w 47"/>
              <a:gd name="T9" fmla="*/ 2147483647 h 45"/>
              <a:gd name="T10" fmla="*/ 2147483647 w 47"/>
              <a:gd name="T11" fmla="*/ 2147483647 h 45"/>
              <a:gd name="T12" fmla="*/ 2147483647 w 47"/>
              <a:gd name="T13" fmla="*/ 2147483647 h 45"/>
              <a:gd name="T14" fmla="*/ 2147483647 w 47"/>
              <a:gd name="T15" fmla="*/ 2147483647 h 45"/>
              <a:gd name="T16" fmla="*/ 2147483647 w 47"/>
              <a:gd name="T17" fmla="*/ 2147483647 h 45"/>
              <a:gd name="T18" fmla="*/ 2147483647 w 47"/>
              <a:gd name="T19" fmla="*/ 2147483647 h 45"/>
              <a:gd name="T20" fmla="*/ 2147483647 w 47"/>
              <a:gd name="T21" fmla="*/ 2147483647 h 45"/>
              <a:gd name="T22" fmla="*/ 2147483647 w 47"/>
              <a:gd name="T23" fmla="*/ 2147483647 h 45"/>
              <a:gd name="T24" fmla="*/ 2147483647 w 47"/>
              <a:gd name="T25" fmla="*/ 2147483647 h 45"/>
              <a:gd name="T26" fmla="*/ 2147483647 w 47"/>
              <a:gd name="T27" fmla="*/ 2147483647 h 45"/>
              <a:gd name="T28" fmla="*/ 2147483647 w 47"/>
              <a:gd name="T29" fmla="*/ 0 h 45"/>
              <a:gd name="T30" fmla="*/ 2147483647 w 47"/>
              <a:gd name="T31" fmla="*/ 0 h 45"/>
              <a:gd name="T32" fmla="*/ 2147483647 w 47"/>
              <a:gd name="T33" fmla="*/ 2147483647 h 45"/>
              <a:gd name="T34" fmla="*/ 2147483647 w 47"/>
              <a:gd name="T35" fmla="*/ 2147483647 h 45"/>
              <a:gd name="T36" fmla="*/ 2147483647 w 47"/>
              <a:gd name="T37" fmla="*/ 2147483647 h 45"/>
              <a:gd name="T38" fmla="*/ 2147483647 w 47"/>
              <a:gd name="T39" fmla="*/ 2147483647 h 45"/>
              <a:gd name="T40" fmla="*/ 2147483647 w 47"/>
              <a:gd name="T41" fmla="*/ 2147483647 h 45"/>
              <a:gd name="T42" fmla="*/ 2147483647 w 47"/>
              <a:gd name="T43" fmla="*/ 2147483647 h 45"/>
              <a:gd name="T44" fmla="*/ 2147483647 w 47"/>
              <a:gd name="T45" fmla="*/ 2147483647 h 45"/>
              <a:gd name="T46" fmla="*/ 0 w 47"/>
              <a:gd name="T47" fmla="*/ 2147483647 h 45"/>
              <a:gd name="T48" fmla="*/ 2147483647 w 47"/>
              <a:gd name="T49" fmla="*/ 2147483647 h 45"/>
              <a:gd name="T50" fmla="*/ 2147483647 w 47"/>
              <a:gd name="T51" fmla="*/ 2147483647 h 45"/>
              <a:gd name="T52" fmla="*/ 2147483647 w 47"/>
              <a:gd name="T53" fmla="*/ 2147483647 h 45"/>
              <a:gd name="T54" fmla="*/ 2147483647 w 47"/>
              <a:gd name="T55" fmla="*/ 2147483647 h 45"/>
              <a:gd name="T56" fmla="*/ 2147483647 w 47"/>
              <a:gd name="T57" fmla="*/ 2147483647 h 45"/>
              <a:gd name="T58" fmla="*/ 2147483647 w 47"/>
              <a:gd name="T59" fmla="*/ 2147483647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7"/>
              <a:gd name="T91" fmla="*/ 0 h 45"/>
              <a:gd name="T92" fmla="*/ 47 w 47"/>
              <a:gd name="T93" fmla="*/ 45 h 4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7" h="45">
                <a:moveTo>
                  <a:pt x="22" y="45"/>
                </a:moveTo>
                <a:cubicBezTo>
                  <a:pt x="23" y="45"/>
                  <a:pt x="24" y="44"/>
                  <a:pt x="24" y="44"/>
                </a:cubicBezTo>
                <a:cubicBezTo>
                  <a:pt x="27" y="45"/>
                  <a:pt x="27" y="45"/>
                  <a:pt x="27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32" y="43"/>
                  <a:pt x="32" y="43"/>
                  <a:pt x="32" y="43"/>
                </a:cubicBezTo>
                <a:cubicBezTo>
                  <a:pt x="39" y="41"/>
                  <a:pt x="39" y="41"/>
                  <a:pt x="39" y="41"/>
                </a:cubicBezTo>
                <a:cubicBezTo>
                  <a:pt x="47" y="32"/>
                  <a:pt x="47" y="32"/>
                  <a:pt x="47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3" y="27"/>
                  <a:pt x="33" y="27"/>
                  <a:pt x="33" y="27"/>
                </a:cubicBezTo>
                <a:cubicBezTo>
                  <a:pt x="31" y="24"/>
                  <a:pt x="31" y="24"/>
                  <a:pt x="31" y="24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0"/>
                  <a:pt x="33" y="20"/>
                  <a:pt x="33" y="20"/>
                </a:cubicBezTo>
                <a:cubicBezTo>
                  <a:pt x="25" y="8"/>
                  <a:pt x="25" y="8"/>
                  <a:pt x="25" y="8"/>
                </a:cubicBezTo>
                <a:cubicBezTo>
                  <a:pt x="20" y="6"/>
                  <a:pt x="20" y="6"/>
                  <a:pt x="20" y="6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14"/>
                  <a:pt x="11" y="14"/>
                  <a:pt x="11" y="14"/>
                </a:cubicBezTo>
                <a:cubicBezTo>
                  <a:pt x="8" y="20"/>
                  <a:pt x="8" y="20"/>
                  <a:pt x="8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6"/>
                  <a:pt x="4" y="36"/>
                  <a:pt x="4" y="36"/>
                </a:cubicBezTo>
                <a:cubicBezTo>
                  <a:pt x="7" y="39"/>
                  <a:pt x="7" y="39"/>
                  <a:pt x="7" y="39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2"/>
                  <a:pt x="9" y="42"/>
                  <a:pt x="9" y="42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3"/>
                  <a:pt x="21" y="45"/>
                  <a:pt x="22" y="45"/>
                </a:cubicBezTo>
                <a:close/>
              </a:path>
            </a:pathLst>
          </a:custGeom>
          <a:solidFill>
            <a:srgbClr val="33CC3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" name="Freeform 379"/>
          <p:cNvSpPr>
            <a:spLocks/>
          </p:cNvSpPr>
          <p:nvPr/>
        </p:nvSpPr>
        <p:spPr bwMode="auto">
          <a:xfrm>
            <a:off x="5343525" y="4532313"/>
            <a:ext cx="204788" cy="234950"/>
          </a:xfrm>
          <a:custGeom>
            <a:avLst/>
            <a:gdLst>
              <a:gd name="T0" fmla="*/ 2147483647 w 26"/>
              <a:gd name="T1" fmla="*/ 2147483647 h 30"/>
              <a:gd name="T2" fmla="*/ 2147483647 w 26"/>
              <a:gd name="T3" fmla="*/ 2147483647 h 30"/>
              <a:gd name="T4" fmla="*/ 2147483647 w 26"/>
              <a:gd name="T5" fmla="*/ 2147483647 h 30"/>
              <a:gd name="T6" fmla="*/ 2147483647 w 26"/>
              <a:gd name="T7" fmla="*/ 2147483647 h 30"/>
              <a:gd name="T8" fmla="*/ 2147483647 w 26"/>
              <a:gd name="T9" fmla="*/ 2147483647 h 30"/>
              <a:gd name="T10" fmla="*/ 2147483647 w 26"/>
              <a:gd name="T11" fmla="*/ 2147483647 h 30"/>
              <a:gd name="T12" fmla="*/ 2147483647 w 26"/>
              <a:gd name="T13" fmla="*/ 2147483647 h 30"/>
              <a:gd name="T14" fmla="*/ 2147483647 w 26"/>
              <a:gd name="T15" fmla="*/ 0 h 30"/>
              <a:gd name="T16" fmla="*/ 2147483647 w 26"/>
              <a:gd name="T17" fmla="*/ 2147483647 h 30"/>
              <a:gd name="T18" fmla="*/ 2147483647 w 26"/>
              <a:gd name="T19" fmla="*/ 2147483647 h 30"/>
              <a:gd name="T20" fmla="*/ 0 w 26"/>
              <a:gd name="T21" fmla="*/ 2147483647 h 30"/>
              <a:gd name="T22" fmla="*/ 2147483647 w 26"/>
              <a:gd name="T23" fmla="*/ 2147483647 h 30"/>
              <a:gd name="T24" fmla="*/ 2147483647 w 26"/>
              <a:gd name="T25" fmla="*/ 2147483647 h 30"/>
              <a:gd name="T26" fmla="*/ 0 w 26"/>
              <a:gd name="T27" fmla="*/ 2147483647 h 30"/>
              <a:gd name="T28" fmla="*/ 2147483647 w 26"/>
              <a:gd name="T29" fmla="*/ 2147483647 h 30"/>
              <a:gd name="T30" fmla="*/ 2147483647 w 26"/>
              <a:gd name="T31" fmla="*/ 2147483647 h 30"/>
              <a:gd name="T32" fmla="*/ 2147483647 w 26"/>
              <a:gd name="T33" fmla="*/ 2147483647 h 30"/>
              <a:gd name="T34" fmla="*/ 2147483647 w 26"/>
              <a:gd name="T35" fmla="*/ 2147483647 h 30"/>
              <a:gd name="T36" fmla="*/ 2147483647 w 26"/>
              <a:gd name="T37" fmla="*/ 2147483647 h 30"/>
              <a:gd name="T38" fmla="*/ 2147483647 w 26"/>
              <a:gd name="T39" fmla="*/ 2147483647 h 30"/>
              <a:gd name="T40" fmla="*/ 2147483647 w 26"/>
              <a:gd name="T41" fmla="*/ 2147483647 h 30"/>
              <a:gd name="T42" fmla="*/ 2147483647 w 26"/>
              <a:gd name="T43" fmla="*/ 2147483647 h 30"/>
              <a:gd name="T44" fmla="*/ 2147483647 w 26"/>
              <a:gd name="T45" fmla="*/ 2147483647 h 3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6"/>
              <a:gd name="T70" fmla="*/ 0 h 30"/>
              <a:gd name="T71" fmla="*/ 26 w 26"/>
              <a:gd name="T72" fmla="*/ 30 h 3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6" h="30">
                <a:moveTo>
                  <a:pt x="23" y="7"/>
                </a:moveTo>
                <a:cubicBezTo>
                  <a:pt x="26" y="4"/>
                  <a:pt x="26" y="4"/>
                  <a:pt x="26" y="4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0" y="3"/>
                  <a:pt x="19" y="3"/>
                </a:cubicBezTo>
                <a:cubicBezTo>
                  <a:pt x="18" y="3"/>
                  <a:pt x="9" y="1"/>
                  <a:pt x="9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3"/>
                  <a:pt x="0" y="3"/>
                  <a:pt x="0" y="3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9"/>
                  <a:pt x="1" y="19"/>
                  <a:pt x="1" y="19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7"/>
                  <a:pt x="12" y="27"/>
                  <a:pt x="12" y="27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9"/>
                  <a:pt x="18" y="29"/>
                  <a:pt x="18" y="29"/>
                </a:cubicBezTo>
                <a:cubicBezTo>
                  <a:pt x="22" y="23"/>
                  <a:pt x="22" y="23"/>
                  <a:pt x="22" y="23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17"/>
                  <a:pt x="23" y="17"/>
                  <a:pt x="23" y="17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" name="Freeform 380"/>
          <p:cNvSpPr>
            <a:spLocks/>
          </p:cNvSpPr>
          <p:nvPr/>
        </p:nvSpPr>
        <p:spPr bwMode="auto">
          <a:xfrm>
            <a:off x="5122863" y="5040313"/>
            <a:ext cx="188912" cy="179387"/>
          </a:xfrm>
          <a:custGeom>
            <a:avLst/>
            <a:gdLst>
              <a:gd name="T0" fmla="*/ 2147483647 w 24"/>
              <a:gd name="T1" fmla="*/ 2147483647 h 23"/>
              <a:gd name="T2" fmla="*/ 2147483647 w 24"/>
              <a:gd name="T3" fmla="*/ 2147483647 h 23"/>
              <a:gd name="T4" fmla="*/ 2147483647 w 24"/>
              <a:gd name="T5" fmla="*/ 2147483647 h 23"/>
              <a:gd name="T6" fmla="*/ 0 w 24"/>
              <a:gd name="T7" fmla="*/ 2147483647 h 23"/>
              <a:gd name="T8" fmla="*/ 2147483647 w 24"/>
              <a:gd name="T9" fmla="*/ 2147483647 h 23"/>
              <a:gd name="T10" fmla="*/ 2147483647 w 24"/>
              <a:gd name="T11" fmla="*/ 2147483647 h 23"/>
              <a:gd name="T12" fmla="*/ 2147483647 w 24"/>
              <a:gd name="T13" fmla="*/ 2147483647 h 23"/>
              <a:gd name="T14" fmla="*/ 2147483647 w 24"/>
              <a:gd name="T15" fmla="*/ 2147483647 h 23"/>
              <a:gd name="T16" fmla="*/ 2147483647 w 24"/>
              <a:gd name="T17" fmla="*/ 2147483647 h 23"/>
              <a:gd name="T18" fmla="*/ 2147483647 w 24"/>
              <a:gd name="T19" fmla="*/ 2147483647 h 23"/>
              <a:gd name="T20" fmla="*/ 2147483647 w 24"/>
              <a:gd name="T21" fmla="*/ 2147483647 h 23"/>
              <a:gd name="T22" fmla="*/ 2147483647 w 24"/>
              <a:gd name="T23" fmla="*/ 2147483647 h 23"/>
              <a:gd name="T24" fmla="*/ 2147483647 w 24"/>
              <a:gd name="T25" fmla="*/ 2147483647 h 23"/>
              <a:gd name="T26" fmla="*/ 2147483647 w 24"/>
              <a:gd name="T27" fmla="*/ 2147483647 h 23"/>
              <a:gd name="T28" fmla="*/ 2147483647 w 24"/>
              <a:gd name="T29" fmla="*/ 2147483647 h 23"/>
              <a:gd name="T30" fmla="*/ 2147483647 w 24"/>
              <a:gd name="T31" fmla="*/ 0 h 23"/>
              <a:gd name="T32" fmla="*/ 2147483647 w 24"/>
              <a:gd name="T33" fmla="*/ 2147483647 h 23"/>
              <a:gd name="T34" fmla="*/ 2147483647 w 24"/>
              <a:gd name="T35" fmla="*/ 2147483647 h 2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4"/>
              <a:gd name="T55" fmla="*/ 0 h 23"/>
              <a:gd name="T56" fmla="*/ 24 w 24"/>
              <a:gd name="T57" fmla="*/ 23 h 2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4" h="23">
                <a:moveTo>
                  <a:pt x="9" y="5"/>
                </a:moveTo>
                <a:cubicBezTo>
                  <a:pt x="9" y="5"/>
                  <a:pt x="6" y="8"/>
                  <a:pt x="6" y="8"/>
                </a:cubicBezTo>
                <a:cubicBezTo>
                  <a:pt x="5" y="8"/>
                  <a:pt x="2" y="7"/>
                  <a:pt x="2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8"/>
                  <a:pt x="1" y="8"/>
                  <a:pt x="1" y="8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6"/>
                  <a:pt x="6" y="16"/>
                  <a:pt x="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20"/>
                  <a:pt x="9" y="20"/>
                  <a:pt x="9" y="20"/>
                </a:cubicBezTo>
                <a:cubicBezTo>
                  <a:pt x="14" y="22"/>
                  <a:pt x="14" y="22"/>
                  <a:pt x="14" y="22"/>
                </a:cubicBezTo>
                <a:cubicBezTo>
                  <a:pt x="20" y="23"/>
                  <a:pt x="20" y="23"/>
                  <a:pt x="20" y="23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1"/>
                  <a:pt x="13" y="1"/>
                  <a:pt x="13" y="1"/>
                </a:cubicBezTo>
                <a:lnTo>
                  <a:pt x="9" y="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5" name="Freeform 381"/>
          <p:cNvSpPr>
            <a:spLocks/>
          </p:cNvSpPr>
          <p:nvPr/>
        </p:nvSpPr>
        <p:spPr bwMode="auto">
          <a:xfrm>
            <a:off x="5053013" y="4557713"/>
            <a:ext cx="338137" cy="544512"/>
          </a:xfrm>
          <a:custGeom>
            <a:avLst/>
            <a:gdLst>
              <a:gd name="T0" fmla="*/ 2147483647 w 43"/>
              <a:gd name="T1" fmla="*/ 2147483647 h 70"/>
              <a:gd name="T2" fmla="*/ 2147483647 w 43"/>
              <a:gd name="T3" fmla="*/ 2147483647 h 70"/>
              <a:gd name="T4" fmla="*/ 2147483647 w 43"/>
              <a:gd name="T5" fmla="*/ 2147483647 h 70"/>
              <a:gd name="T6" fmla="*/ 2147483647 w 43"/>
              <a:gd name="T7" fmla="*/ 2147483647 h 70"/>
              <a:gd name="T8" fmla="*/ 2147483647 w 43"/>
              <a:gd name="T9" fmla="*/ 2147483647 h 70"/>
              <a:gd name="T10" fmla="*/ 2147483647 w 43"/>
              <a:gd name="T11" fmla="*/ 2147483647 h 70"/>
              <a:gd name="T12" fmla="*/ 2147483647 w 43"/>
              <a:gd name="T13" fmla="*/ 2147483647 h 70"/>
              <a:gd name="T14" fmla="*/ 2147483647 w 43"/>
              <a:gd name="T15" fmla="*/ 2147483647 h 70"/>
              <a:gd name="T16" fmla="*/ 2147483647 w 43"/>
              <a:gd name="T17" fmla="*/ 2147483647 h 70"/>
              <a:gd name="T18" fmla="*/ 2147483647 w 43"/>
              <a:gd name="T19" fmla="*/ 2147483647 h 70"/>
              <a:gd name="T20" fmla="*/ 2147483647 w 43"/>
              <a:gd name="T21" fmla="*/ 2147483647 h 70"/>
              <a:gd name="T22" fmla="*/ 2147483647 w 43"/>
              <a:gd name="T23" fmla="*/ 2147483647 h 70"/>
              <a:gd name="T24" fmla="*/ 2147483647 w 43"/>
              <a:gd name="T25" fmla="*/ 2147483647 h 70"/>
              <a:gd name="T26" fmla="*/ 2147483647 w 43"/>
              <a:gd name="T27" fmla="*/ 2147483647 h 70"/>
              <a:gd name="T28" fmla="*/ 2147483647 w 43"/>
              <a:gd name="T29" fmla="*/ 2147483647 h 70"/>
              <a:gd name="T30" fmla="*/ 0 w 43"/>
              <a:gd name="T31" fmla="*/ 2147483647 h 70"/>
              <a:gd name="T32" fmla="*/ 0 w 43"/>
              <a:gd name="T33" fmla="*/ 2147483647 h 70"/>
              <a:gd name="T34" fmla="*/ 2147483647 w 43"/>
              <a:gd name="T35" fmla="*/ 2147483647 h 70"/>
              <a:gd name="T36" fmla="*/ 2147483647 w 43"/>
              <a:gd name="T37" fmla="*/ 2147483647 h 70"/>
              <a:gd name="T38" fmla="*/ 2147483647 w 43"/>
              <a:gd name="T39" fmla="*/ 2147483647 h 70"/>
              <a:gd name="T40" fmla="*/ 2147483647 w 43"/>
              <a:gd name="T41" fmla="*/ 2147483647 h 70"/>
              <a:gd name="T42" fmla="*/ 2147483647 w 43"/>
              <a:gd name="T43" fmla="*/ 2147483647 h 70"/>
              <a:gd name="T44" fmla="*/ 2147483647 w 43"/>
              <a:gd name="T45" fmla="*/ 2147483647 h 70"/>
              <a:gd name="T46" fmla="*/ 2147483647 w 43"/>
              <a:gd name="T47" fmla="*/ 2147483647 h 70"/>
              <a:gd name="T48" fmla="*/ 2147483647 w 43"/>
              <a:gd name="T49" fmla="*/ 2147483647 h 70"/>
              <a:gd name="T50" fmla="*/ 2147483647 w 43"/>
              <a:gd name="T51" fmla="*/ 2147483647 h 70"/>
              <a:gd name="T52" fmla="*/ 2147483647 w 43"/>
              <a:gd name="T53" fmla="*/ 2147483647 h 70"/>
              <a:gd name="T54" fmla="*/ 2147483647 w 43"/>
              <a:gd name="T55" fmla="*/ 2147483647 h 70"/>
              <a:gd name="T56" fmla="*/ 2147483647 w 43"/>
              <a:gd name="T57" fmla="*/ 2147483647 h 70"/>
              <a:gd name="T58" fmla="*/ 2147483647 w 43"/>
              <a:gd name="T59" fmla="*/ 2147483647 h 70"/>
              <a:gd name="T60" fmla="*/ 2147483647 w 43"/>
              <a:gd name="T61" fmla="*/ 2147483647 h 70"/>
              <a:gd name="T62" fmla="*/ 2147483647 w 43"/>
              <a:gd name="T63" fmla="*/ 2147483647 h 70"/>
              <a:gd name="T64" fmla="*/ 2147483647 w 43"/>
              <a:gd name="T65" fmla="*/ 2147483647 h 70"/>
              <a:gd name="T66" fmla="*/ 2147483647 w 43"/>
              <a:gd name="T67" fmla="*/ 2147483647 h 70"/>
              <a:gd name="T68" fmla="*/ 2147483647 w 43"/>
              <a:gd name="T69" fmla="*/ 2147483647 h 70"/>
              <a:gd name="T70" fmla="*/ 2147483647 w 43"/>
              <a:gd name="T71" fmla="*/ 2147483647 h 70"/>
              <a:gd name="T72" fmla="*/ 2147483647 w 43"/>
              <a:gd name="T73" fmla="*/ 2147483647 h 70"/>
              <a:gd name="T74" fmla="*/ 2147483647 w 43"/>
              <a:gd name="T75" fmla="*/ 2147483647 h 70"/>
              <a:gd name="T76" fmla="*/ 2147483647 w 43"/>
              <a:gd name="T77" fmla="*/ 2147483647 h 70"/>
              <a:gd name="T78" fmla="*/ 2147483647 w 43"/>
              <a:gd name="T79" fmla="*/ 2147483647 h 70"/>
              <a:gd name="T80" fmla="*/ 2147483647 w 43"/>
              <a:gd name="T81" fmla="*/ 2147483647 h 70"/>
              <a:gd name="T82" fmla="*/ 2147483647 w 43"/>
              <a:gd name="T83" fmla="*/ 2147483647 h 70"/>
              <a:gd name="T84" fmla="*/ 2147483647 w 43"/>
              <a:gd name="T85" fmla="*/ 2147483647 h 70"/>
              <a:gd name="T86" fmla="*/ 2147483647 w 43"/>
              <a:gd name="T87" fmla="*/ 2147483647 h 70"/>
              <a:gd name="T88" fmla="*/ 2147483647 w 43"/>
              <a:gd name="T89" fmla="*/ 2147483647 h 70"/>
              <a:gd name="T90" fmla="*/ 2147483647 w 43"/>
              <a:gd name="T91" fmla="*/ 2147483647 h 70"/>
              <a:gd name="T92" fmla="*/ 2147483647 w 43"/>
              <a:gd name="T93" fmla="*/ 2147483647 h 70"/>
              <a:gd name="T94" fmla="*/ 2147483647 w 43"/>
              <a:gd name="T95" fmla="*/ 2147483647 h 70"/>
              <a:gd name="T96" fmla="*/ 2147483647 w 43"/>
              <a:gd name="T97" fmla="*/ 2147483647 h 70"/>
              <a:gd name="T98" fmla="*/ 2147483647 w 43"/>
              <a:gd name="T99" fmla="*/ 2147483647 h 70"/>
              <a:gd name="T100" fmla="*/ 2147483647 w 43"/>
              <a:gd name="T101" fmla="*/ 2147483647 h 70"/>
              <a:gd name="T102" fmla="*/ 2147483647 w 43"/>
              <a:gd name="T103" fmla="*/ 2147483647 h 70"/>
              <a:gd name="T104" fmla="*/ 2147483647 w 43"/>
              <a:gd name="T105" fmla="*/ 2147483647 h 70"/>
              <a:gd name="T106" fmla="*/ 2147483647 w 43"/>
              <a:gd name="T107" fmla="*/ 2147483647 h 70"/>
              <a:gd name="T108" fmla="*/ 2147483647 w 43"/>
              <a:gd name="T109" fmla="*/ 2147483647 h 70"/>
              <a:gd name="T110" fmla="*/ 2147483647 w 43"/>
              <a:gd name="T111" fmla="*/ 0 h 70"/>
              <a:gd name="T112" fmla="*/ 2147483647 w 43"/>
              <a:gd name="T113" fmla="*/ 0 h 70"/>
              <a:gd name="T114" fmla="*/ 2147483647 w 43"/>
              <a:gd name="T115" fmla="*/ 2147483647 h 70"/>
              <a:gd name="T116" fmla="*/ 2147483647 w 43"/>
              <a:gd name="T117" fmla="*/ 0 h 70"/>
              <a:gd name="T118" fmla="*/ 2147483647 w 43"/>
              <a:gd name="T119" fmla="*/ 2147483647 h 70"/>
              <a:gd name="T120" fmla="*/ 2147483647 w 43"/>
              <a:gd name="T121" fmla="*/ 2147483647 h 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3"/>
              <a:gd name="T184" fmla="*/ 0 h 70"/>
              <a:gd name="T185" fmla="*/ 43 w 43"/>
              <a:gd name="T186" fmla="*/ 70 h 7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3" h="70">
                <a:moveTo>
                  <a:pt x="27" y="6"/>
                </a:moveTo>
                <a:cubicBezTo>
                  <a:pt x="23" y="13"/>
                  <a:pt x="23" y="13"/>
                  <a:pt x="23" y="13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32"/>
                  <a:pt x="23" y="32"/>
                  <a:pt x="23" y="32"/>
                </a:cubicBezTo>
                <a:cubicBezTo>
                  <a:pt x="25" y="38"/>
                  <a:pt x="25" y="38"/>
                  <a:pt x="25" y="38"/>
                </a:cubicBezTo>
                <a:cubicBezTo>
                  <a:pt x="22" y="39"/>
                  <a:pt x="22" y="39"/>
                  <a:pt x="22" y="39"/>
                </a:cubicBezTo>
                <a:cubicBezTo>
                  <a:pt x="21" y="45"/>
                  <a:pt x="21" y="45"/>
                  <a:pt x="21" y="45"/>
                </a:cubicBezTo>
                <a:cubicBezTo>
                  <a:pt x="20" y="48"/>
                  <a:pt x="20" y="48"/>
                  <a:pt x="20" y="48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4"/>
                  <a:pt x="23" y="54"/>
                  <a:pt x="23" y="54"/>
                </a:cubicBezTo>
                <a:cubicBezTo>
                  <a:pt x="17" y="51"/>
                  <a:pt x="17" y="51"/>
                  <a:pt x="17" y="51"/>
                </a:cubicBezTo>
                <a:cubicBezTo>
                  <a:pt x="11" y="48"/>
                  <a:pt x="11" y="48"/>
                  <a:pt x="11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52"/>
                  <a:pt x="6" y="52"/>
                  <a:pt x="6" y="52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4"/>
                  <a:pt x="0" y="64"/>
                  <a:pt x="0" y="64"/>
                </a:cubicBezTo>
                <a:cubicBezTo>
                  <a:pt x="2" y="68"/>
                  <a:pt x="2" y="68"/>
                  <a:pt x="2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8" y="69"/>
                  <a:pt x="8" y="69"/>
                  <a:pt x="8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9" y="70"/>
                  <a:pt x="9" y="70"/>
                  <a:pt x="9" y="70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69"/>
                  <a:pt x="14" y="70"/>
                  <a:pt x="15" y="70"/>
                </a:cubicBezTo>
                <a:cubicBezTo>
                  <a:pt x="15" y="70"/>
                  <a:pt x="18" y="67"/>
                  <a:pt x="18" y="67"/>
                </a:cubicBezTo>
                <a:cubicBezTo>
                  <a:pt x="22" y="63"/>
                  <a:pt x="22" y="63"/>
                  <a:pt x="22" y="63"/>
                </a:cubicBezTo>
                <a:cubicBezTo>
                  <a:pt x="25" y="62"/>
                  <a:pt x="25" y="62"/>
                  <a:pt x="25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1"/>
                  <a:pt x="24" y="61"/>
                  <a:pt x="24" y="61"/>
                </a:cubicBezTo>
                <a:cubicBezTo>
                  <a:pt x="33" y="57"/>
                  <a:pt x="33" y="57"/>
                  <a:pt x="33" y="57"/>
                </a:cubicBezTo>
                <a:cubicBezTo>
                  <a:pt x="37" y="59"/>
                  <a:pt x="37" y="59"/>
                  <a:pt x="37" y="59"/>
                </a:cubicBezTo>
                <a:cubicBezTo>
                  <a:pt x="39" y="62"/>
                  <a:pt x="39" y="62"/>
                  <a:pt x="39" y="62"/>
                </a:cubicBezTo>
                <a:cubicBezTo>
                  <a:pt x="40" y="64"/>
                  <a:pt x="40" y="64"/>
                  <a:pt x="40" y="64"/>
                </a:cubicBezTo>
                <a:cubicBezTo>
                  <a:pt x="43" y="62"/>
                  <a:pt x="43" y="62"/>
                  <a:pt x="43" y="62"/>
                </a:cubicBezTo>
                <a:cubicBezTo>
                  <a:pt x="43" y="59"/>
                  <a:pt x="43" y="59"/>
                  <a:pt x="43" y="59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49"/>
                  <a:pt x="40" y="49"/>
                  <a:pt x="40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39" y="44"/>
                  <a:pt x="39" y="44"/>
                  <a:pt x="39" y="44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3" y="41"/>
                  <a:pt x="33" y="41"/>
                </a:cubicBezTo>
                <a:cubicBezTo>
                  <a:pt x="32" y="41"/>
                  <a:pt x="28" y="39"/>
                  <a:pt x="28" y="39"/>
                </a:cubicBezTo>
                <a:cubicBezTo>
                  <a:pt x="26" y="34"/>
                  <a:pt x="26" y="34"/>
                  <a:pt x="26" y="34"/>
                </a:cubicBezTo>
                <a:cubicBezTo>
                  <a:pt x="24" y="26"/>
                  <a:pt x="24" y="26"/>
                  <a:pt x="24" y="26"/>
                </a:cubicBezTo>
                <a:cubicBezTo>
                  <a:pt x="26" y="23"/>
                  <a:pt x="26" y="23"/>
                  <a:pt x="26" y="23"/>
                </a:cubicBezTo>
                <a:cubicBezTo>
                  <a:pt x="25" y="16"/>
                  <a:pt x="25" y="16"/>
                  <a:pt x="25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5"/>
                  <a:pt x="37" y="15"/>
                  <a:pt x="37" y="15"/>
                </a:cubicBezTo>
                <a:cubicBezTo>
                  <a:pt x="38" y="16"/>
                  <a:pt x="38" y="16"/>
                  <a:pt x="38" y="16"/>
                </a:cubicBezTo>
                <a:cubicBezTo>
                  <a:pt x="37" y="10"/>
                  <a:pt x="37" y="10"/>
                  <a:pt x="37" y="10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2"/>
                  <a:pt x="39" y="2"/>
                  <a:pt x="39" y="2"/>
                </a:cubicBezTo>
                <a:cubicBezTo>
                  <a:pt x="37" y="0"/>
                  <a:pt x="37" y="0"/>
                  <a:pt x="3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5"/>
                  <a:pt x="27" y="5"/>
                  <a:pt x="27" y="5"/>
                </a:cubicBezTo>
                <a:lnTo>
                  <a:pt x="27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6" name="Freeform 382"/>
          <p:cNvSpPr>
            <a:spLocks/>
          </p:cNvSpPr>
          <p:nvPr/>
        </p:nvSpPr>
        <p:spPr bwMode="auto">
          <a:xfrm>
            <a:off x="4379913" y="4275138"/>
            <a:ext cx="187325" cy="141287"/>
          </a:xfrm>
          <a:custGeom>
            <a:avLst/>
            <a:gdLst>
              <a:gd name="T0" fmla="*/ 2147483647 w 144"/>
              <a:gd name="T1" fmla="*/ 2147483647 h 109"/>
              <a:gd name="T2" fmla="*/ 2147483647 w 144"/>
              <a:gd name="T3" fmla="*/ 2147483647 h 109"/>
              <a:gd name="T4" fmla="*/ 2147483647 w 144"/>
              <a:gd name="T5" fmla="*/ 2147483647 h 109"/>
              <a:gd name="T6" fmla="*/ 2147483647 w 144"/>
              <a:gd name="T7" fmla="*/ 2147483647 h 109"/>
              <a:gd name="T8" fmla="*/ 2147483647 w 144"/>
              <a:gd name="T9" fmla="*/ 2147483647 h 109"/>
              <a:gd name="T10" fmla="*/ 2147483647 w 144"/>
              <a:gd name="T11" fmla="*/ 2147483647 h 109"/>
              <a:gd name="T12" fmla="*/ 2147483647 w 144"/>
              <a:gd name="T13" fmla="*/ 0 h 109"/>
              <a:gd name="T14" fmla="*/ 2147483647 w 144"/>
              <a:gd name="T15" fmla="*/ 0 h 109"/>
              <a:gd name="T16" fmla="*/ 2147483647 w 144"/>
              <a:gd name="T17" fmla="*/ 2147483647 h 109"/>
              <a:gd name="T18" fmla="*/ 2147483647 w 144"/>
              <a:gd name="T19" fmla="*/ 2147483647 h 109"/>
              <a:gd name="T20" fmla="*/ 2147483647 w 144"/>
              <a:gd name="T21" fmla="*/ 2147483647 h 109"/>
              <a:gd name="T22" fmla="*/ 0 w 144"/>
              <a:gd name="T23" fmla="*/ 2147483647 h 109"/>
              <a:gd name="T24" fmla="*/ 0 w 144"/>
              <a:gd name="T25" fmla="*/ 2147483647 h 109"/>
              <a:gd name="T26" fmla="*/ 2147483647 w 144"/>
              <a:gd name="T27" fmla="*/ 2147483647 h 109"/>
              <a:gd name="T28" fmla="*/ 2147483647 w 144"/>
              <a:gd name="T29" fmla="*/ 2147483647 h 109"/>
              <a:gd name="T30" fmla="*/ 2147483647 w 144"/>
              <a:gd name="T31" fmla="*/ 2147483647 h 109"/>
              <a:gd name="T32" fmla="*/ 2147483647 w 144"/>
              <a:gd name="T33" fmla="*/ 2147483647 h 109"/>
              <a:gd name="T34" fmla="*/ 2147483647 w 144"/>
              <a:gd name="T35" fmla="*/ 2147483647 h 109"/>
              <a:gd name="T36" fmla="*/ 2147483647 w 144"/>
              <a:gd name="T37" fmla="*/ 2147483647 h 109"/>
              <a:gd name="T38" fmla="*/ 2147483647 w 144"/>
              <a:gd name="T39" fmla="*/ 2147483647 h 1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44"/>
              <a:gd name="T61" fmla="*/ 0 h 109"/>
              <a:gd name="T62" fmla="*/ 144 w 144"/>
              <a:gd name="T63" fmla="*/ 109 h 10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  <a:lnTo>
                  <a:pt x="114" y="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7" name="Freeform 383"/>
          <p:cNvSpPr>
            <a:spLocks/>
          </p:cNvSpPr>
          <p:nvPr/>
        </p:nvSpPr>
        <p:spPr bwMode="auto">
          <a:xfrm>
            <a:off x="4379913" y="4275138"/>
            <a:ext cx="187325" cy="141287"/>
          </a:xfrm>
          <a:custGeom>
            <a:avLst/>
            <a:gdLst>
              <a:gd name="T0" fmla="*/ 2147483647 w 144"/>
              <a:gd name="T1" fmla="*/ 2147483647 h 109"/>
              <a:gd name="T2" fmla="*/ 2147483647 w 144"/>
              <a:gd name="T3" fmla="*/ 2147483647 h 109"/>
              <a:gd name="T4" fmla="*/ 2147483647 w 144"/>
              <a:gd name="T5" fmla="*/ 2147483647 h 109"/>
              <a:gd name="T6" fmla="*/ 2147483647 w 144"/>
              <a:gd name="T7" fmla="*/ 2147483647 h 109"/>
              <a:gd name="T8" fmla="*/ 2147483647 w 144"/>
              <a:gd name="T9" fmla="*/ 2147483647 h 109"/>
              <a:gd name="T10" fmla="*/ 2147483647 w 144"/>
              <a:gd name="T11" fmla="*/ 2147483647 h 109"/>
              <a:gd name="T12" fmla="*/ 2147483647 w 144"/>
              <a:gd name="T13" fmla="*/ 0 h 109"/>
              <a:gd name="T14" fmla="*/ 2147483647 w 144"/>
              <a:gd name="T15" fmla="*/ 0 h 109"/>
              <a:gd name="T16" fmla="*/ 2147483647 w 144"/>
              <a:gd name="T17" fmla="*/ 2147483647 h 109"/>
              <a:gd name="T18" fmla="*/ 2147483647 w 144"/>
              <a:gd name="T19" fmla="*/ 2147483647 h 109"/>
              <a:gd name="T20" fmla="*/ 2147483647 w 144"/>
              <a:gd name="T21" fmla="*/ 2147483647 h 109"/>
              <a:gd name="T22" fmla="*/ 0 w 144"/>
              <a:gd name="T23" fmla="*/ 2147483647 h 109"/>
              <a:gd name="T24" fmla="*/ 0 w 144"/>
              <a:gd name="T25" fmla="*/ 2147483647 h 109"/>
              <a:gd name="T26" fmla="*/ 2147483647 w 144"/>
              <a:gd name="T27" fmla="*/ 2147483647 h 109"/>
              <a:gd name="T28" fmla="*/ 2147483647 w 144"/>
              <a:gd name="T29" fmla="*/ 2147483647 h 109"/>
              <a:gd name="T30" fmla="*/ 2147483647 w 144"/>
              <a:gd name="T31" fmla="*/ 2147483647 h 109"/>
              <a:gd name="T32" fmla="*/ 2147483647 w 144"/>
              <a:gd name="T33" fmla="*/ 2147483647 h 109"/>
              <a:gd name="T34" fmla="*/ 2147483647 w 144"/>
              <a:gd name="T35" fmla="*/ 2147483647 h 109"/>
              <a:gd name="T36" fmla="*/ 2147483647 w 144"/>
              <a:gd name="T37" fmla="*/ 2147483647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4"/>
              <a:gd name="T58" fmla="*/ 0 h 109"/>
              <a:gd name="T59" fmla="*/ 144 w 144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</a:path>
            </a:pathLst>
          </a:custGeom>
          <a:solidFill>
            <a:srgbClr val="33CC3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8" name="Freeform 384"/>
          <p:cNvSpPr>
            <a:spLocks/>
          </p:cNvSpPr>
          <p:nvPr/>
        </p:nvSpPr>
        <p:spPr bwMode="auto">
          <a:xfrm>
            <a:off x="4503738" y="4378325"/>
            <a:ext cx="23812" cy="6350"/>
          </a:xfrm>
          <a:custGeom>
            <a:avLst/>
            <a:gdLst>
              <a:gd name="T0" fmla="*/ 0 w 18"/>
              <a:gd name="T1" fmla="*/ 2147483647 h 6"/>
              <a:gd name="T2" fmla="*/ 2147483647 w 18"/>
              <a:gd name="T3" fmla="*/ 2147483647 h 6"/>
              <a:gd name="T4" fmla="*/ 2147483647 w 18"/>
              <a:gd name="T5" fmla="*/ 0 h 6"/>
              <a:gd name="T6" fmla="*/ 0 w 18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6"/>
              <a:gd name="T14" fmla="*/ 18 w 18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  <a:lnTo>
                  <a:pt x="0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9" name="Freeform 385"/>
          <p:cNvSpPr>
            <a:spLocks/>
          </p:cNvSpPr>
          <p:nvPr/>
        </p:nvSpPr>
        <p:spPr bwMode="auto">
          <a:xfrm>
            <a:off x="4503738" y="4378325"/>
            <a:ext cx="23812" cy="6350"/>
          </a:xfrm>
          <a:custGeom>
            <a:avLst/>
            <a:gdLst>
              <a:gd name="T0" fmla="*/ 0 w 18"/>
              <a:gd name="T1" fmla="*/ 2147483647 h 6"/>
              <a:gd name="T2" fmla="*/ 2147483647 w 18"/>
              <a:gd name="T3" fmla="*/ 2147483647 h 6"/>
              <a:gd name="T4" fmla="*/ 2147483647 w 18"/>
              <a:gd name="T5" fmla="*/ 0 h 6"/>
              <a:gd name="T6" fmla="*/ 0 60000 65536"/>
              <a:gd name="T7" fmla="*/ 0 60000 65536"/>
              <a:gd name="T8" fmla="*/ 0 60000 65536"/>
              <a:gd name="T9" fmla="*/ 0 w 18"/>
              <a:gd name="T10" fmla="*/ 0 h 6"/>
              <a:gd name="T11" fmla="*/ 18 w 1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" name="Freeform 386"/>
          <p:cNvSpPr>
            <a:spLocks/>
          </p:cNvSpPr>
          <p:nvPr/>
        </p:nvSpPr>
        <p:spPr bwMode="auto">
          <a:xfrm>
            <a:off x="4425950" y="4384675"/>
            <a:ext cx="101600" cy="131763"/>
          </a:xfrm>
          <a:custGeom>
            <a:avLst/>
            <a:gdLst>
              <a:gd name="T0" fmla="*/ 2147483647 w 78"/>
              <a:gd name="T1" fmla="*/ 2147483647 h 102"/>
              <a:gd name="T2" fmla="*/ 2147483647 w 78"/>
              <a:gd name="T3" fmla="*/ 0 h 102"/>
              <a:gd name="T4" fmla="*/ 2147483647 w 78"/>
              <a:gd name="T5" fmla="*/ 0 h 102"/>
              <a:gd name="T6" fmla="*/ 2147483647 w 78"/>
              <a:gd name="T7" fmla="*/ 0 h 102"/>
              <a:gd name="T8" fmla="*/ 0 w 78"/>
              <a:gd name="T9" fmla="*/ 2147483647 h 102"/>
              <a:gd name="T10" fmla="*/ 2147483647 w 78"/>
              <a:gd name="T11" fmla="*/ 2147483647 h 102"/>
              <a:gd name="T12" fmla="*/ 0 w 78"/>
              <a:gd name="T13" fmla="*/ 2147483647 h 102"/>
              <a:gd name="T14" fmla="*/ 0 w 78"/>
              <a:gd name="T15" fmla="*/ 2147483647 h 102"/>
              <a:gd name="T16" fmla="*/ 2147483647 w 78"/>
              <a:gd name="T17" fmla="*/ 2147483647 h 102"/>
              <a:gd name="T18" fmla="*/ 2147483647 w 78"/>
              <a:gd name="T19" fmla="*/ 2147483647 h 102"/>
              <a:gd name="T20" fmla="*/ 2147483647 w 78"/>
              <a:gd name="T21" fmla="*/ 2147483647 h 102"/>
              <a:gd name="T22" fmla="*/ 2147483647 w 78"/>
              <a:gd name="T23" fmla="*/ 2147483647 h 102"/>
              <a:gd name="T24" fmla="*/ 2147483647 w 78"/>
              <a:gd name="T25" fmla="*/ 2147483647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8"/>
              <a:gd name="T40" fmla="*/ 0 h 102"/>
              <a:gd name="T41" fmla="*/ 78 w 78"/>
              <a:gd name="T42" fmla="*/ 102 h 10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8" h="102">
                <a:moveTo>
                  <a:pt x="60" y="6"/>
                </a:moveTo>
                <a:lnTo>
                  <a:pt x="60" y="0"/>
                </a:lnTo>
                <a:lnTo>
                  <a:pt x="36" y="0"/>
                </a:lnTo>
                <a:lnTo>
                  <a:pt x="6" y="0"/>
                </a:lnTo>
                <a:lnTo>
                  <a:pt x="0" y="24"/>
                </a:lnTo>
                <a:lnTo>
                  <a:pt x="12" y="42"/>
                </a:lnTo>
                <a:lnTo>
                  <a:pt x="0" y="66"/>
                </a:lnTo>
                <a:lnTo>
                  <a:pt x="0" y="84"/>
                </a:lnTo>
                <a:lnTo>
                  <a:pt x="6" y="102"/>
                </a:lnTo>
                <a:lnTo>
                  <a:pt x="36" y="102"/>
                </a:lnTo>
                <a:lnTo>
                  <a:pt x="78" y="90"/>
                </a:lnTo>
                <a:lnTo>
                  <a:pt x="60" y="36"/>
                </a:lnTo>
                <a:lnTo>
                  <a:pt x="60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" name="Freeform 387"/>
          <p:cNvSpPr>
            <a:spLocks/>
          </p:cNvSpPr>
          <p:nvPr/>
        </p:nvSpPr>
        <p:spPr bwMode="auto">
          <a:xfrm>
            <a:off x="4576763" y="4283075"/>
            <a:ext cx="296862" cy="266700"/>
          </a:xfrm>
          <a:custGeom>
            <a:avLst/>
            <a:gdLst>
              <a:gd name="T0" fmla="*/ 2147483647 w 228"/>
              <a:gd name="T1" fmla="*/ 2147483647 h 205"/>
              <a:gd name="T2" fmla="*/ 2147483647 w 228"/>
              <a:gd name="T3" fmla="*/ 2147483647 h 205"/>
              <a:gd name="T4" fmla="*/ 2147483647 w 228"/>
              <a:gd name="T5" fmla="*/ 2147483647 h 205"/>
              <a:gd name="T6" fmla="*/ 2147483647 w 228"/>
              <a:gd name="T7" fmla="*/ 2147483647 h 205"/>
              <a:gd name="T8" fmla="*/ 2147483647 w 228"/>
              <a:gd name="T9" fmla="*/ 2147483647 h 205"/>
              <a:gd name="T10" fmla="*/ 2147483647 w 228"/>
              <a:gd name="T11" fmla="*/ 2147483647 h 205"/>
              <a:gd name="T12" fmla="*/ 2147483647 w 228"/>
              <a:gd name="T13" fmla="*/ 2147483647 h 205"/>
              <a:gd name="T14" fmla="*/ 2147483647 w 228"/>
              <a:gd name="T15" fmla="*/ 2147483647 h 205"/>
              <a:gd name="T16" fmla="*/ 2147483647 w 228"/>
              <a:gd name="T17" fmla="*/ 2147483647 h 205"/>
              <a:gd name="T18" fmla="*/ 2147483647 w 228"/>
              <a:gd name="T19" fmla="*/ 0 h 205"/>
              <a:gd name="T20" fmla="*/ 2147483647 w 228"/>
              <a:gd name="T21" fmla="*/ 2147483647 h 205"/>
              <a:gd name="T22" fmla="*/ 2147483647 w 228"/>
              <a:gd name="T23" fmla="*/ 2147483647 h 205"/>
              <a:gd name="T24" fmla="*/ 2147483647 w 228"/>
              <a:gd name="T25" fmla="*/ 2147483647 h 205"/>
              <a:gd name="T26" fmla="*/ 2147483647 w 228"/>
              <a:gd name="T27" fmla="*/ 2147483647 h 205"/>
              <a:gd name="T28" fmla="*/ 2147483647 w 228"/>
              <a:gd name="T29" fmla="*/ 2147483647 h 205"/>
              <a:gd name="T30" fmla="*/ 2147483647 w 228"/>
              <a:gd name="T31" fmla="*/ 2147483647 h 205"/>
              <a:gd name="T32" fmla="*/ 2147483647 w 228"/>
              <a:gd name="T33" fmla="*/ 2147483647 h 205"/>
              <a:gd name="T34" fmla="*/ 2147483647 w 228"/>
              <a:gd name="T35" fmla="*/ 2147483647 h 205"/>
              <a:gd name="T36" fmla="*/ 2147483647 w 228"/>
              <a:gd name="T37" fmla="*/ 2147483647 h 205"/>
              <a:gd name="T38" fmla="*/ 0 w 228"/>
              <a:gd name="T39" fmla="*/ 2147483647 h 205"/>
              <a:gd name="T40" fmla="*/ 0 w 228"/>
              <a:gd name="T41" fmla="*/ 2147483647 h 205"/>
              <a:gd name="T42" fmla="*/ 2147483647 w 228"/>
              <a:gd name="T43" fmla="*/ 2147483647 h 205"/>
              <a:gd name="T44" fmla="*/ 2147483647 w 228"/>
              <a:gd name="T45" fmla="*/ 2147483647 h 205"/>
              <a:gd name="T46" fmla="*/ 2147483647 w 228"/>
              <a:gd name="T47" fmla="*/ 2147483647 h 205"/>
              <a:gd name="T48" fmla="*/ 2147483647 w 228"/>
              <a:gd name="T49" fmla="*/ 2147483647 h 205"/>
              <a:gd name="T50" fmla="*/ 2147483647 w 228"/>
              <a:gd name="T51" fmla="*/ 2147483647 h 205"/>
              <a:gd name="T52" fmla="*/ 2147483647 w 228"/>
              <a:gd name="T53" fmla="*/ 2147483647 h 2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8"/>
              <a:gd name="T82" fmla="*/ 0 h 205"/>
              <a:gd name="T83" fmla="*/ 228 w 228"/>
              <a:gd name="T84" fmla="*/ 205 h 20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8" h="205">
                <a:moveTo>
                  <a:pt x="120" y="151"/>
                </a:moveTo>
                <a:lnTo>
                  <a:pt x="150" y="163"/>
                </a:lnTo>
                <a:lnTo>
                  <a:pt x="180" y="121"/>
                </a:lnTo>
                <a:lnTo>
                  <a:pt x="198" y="73"/>
                </a:lnTo>
                <a:lnTo>
                  <a:pt x="204" y="55"/>
                </a:lnTo>
                <a:lnTo>
                  <a:pt x="222" y="49"/>
                </a:lnTo>
                <a:lnTo>
                  <a:pt x="228" y="31"/>
                </a:lnTo>
                <a:lnTo>
                  <a:pt x="210" y="25"/>
                </a:lnTo>
                <a:lnTo>
                  <a:pt x="198" y="7"/>
                </a:lnTo>
                <a:lnTo>
                  <a:pt x="204" y="0"/>
                </a:lnTo>
                <a:lnTo>
                  <a:pt x="174" y="25"/>
                </a:lnTo>
                <a:lnTo>
                  <a:pt x="144" y="31"/>
                </a:lnTo>
                <a:lnTo>
                  <a:pt x="108" y="31"/>
                </a:lnTo>
                <a:lnTo>
                  <a:pt x="84" y="43"/>
                </a:lnTo>
                <a:lnTo>
                  <a:pt x="48" y="31"/>
                </a:lnTo>
                <a:lnTo>
                  <a:pt x="24" y="31"/>
                </a:lnTo>
                <a:lnTo>
                  <a:pt x="12" y="49"/>
                </a:lnTo>
                <a:lnTo>
                  <a:pt x="12" y="67"/>
                </a:lnTo>
                <a:lnTo>
                  <a:pt x="12" y="91"/>
                </a:lnTo>
                <a:lnTo>
                  <a:pt x="0" y="133"/>
                </a:lnTo>
                <a:lnTo>
                  <a:pt x="0" y="163"/>
                </a:lnTo>
                <a:lnTo>
                  <a:pt x="24" y="163"/>
                </a:lnTo>
                <a:lnTo>
                  <a:pt x="48" y="193"/>
                </a:lnTo>
                <a:lnTo>
                  <a:pt x="72" y="199"/>
                </a:lnTo>
                <a:lnTo>
                  <a:pt x="96" y="205"/>
                </a:lnTo>
                <a:lnTo>
                  <a:pt x="102" y="175"/>
                </a:lnTo>
                <a:lnTo>
                  <a:pt x="120" y="15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2" name="Freeform 388"/>
          <p:cNvSpPr>
            <a:spLocks/>
          </p:cNvSpPr>
          <p:nvPr/>
        </p:nvSpPr>
        <p:spPr bwMode="auto">
          <a:xfrm>
            <a:off x="4865688" y="4384675"/>
            <a:ext cx="320675" cy="187325"/>
          </a:xfrm>
          <a:custGeom>
            <a:avLst/>
            <a:gdLst>
              <a:gd name="T0" fmla="*/ 2147483647 w 246"/>
              <a:gd name="T1" fmla="*/ 2147483647 h 144"/>
              <a:gd name="T2" fmla="*/ 2147483647 w 246"/>
              <a:gd name="T3" fmla="*/ 2147483647 h 144"/>
              <a:gd name="T4" fmla="*/ 2147483647 w 246"/>
              <a:gd name="T5" fmla="*/ 2147483647 h 144"/>
              <a:gd name="T6" fmla="*/ 2147483647 w 246"/>
              <a:gd name="T7" fmla="*/ 2147483647 h 144"/>
              <a:gd name="T8" fmla="*/ 0 w 246"/>
              <a:gd name="T9" fmla="*/ 2147483647 h 144"/>
              <a:gd name="T10" fmla="*/ 2147483647 w 246"/>
              <a:gd name="T11" fmla="*/ 2147483647 h 144"/>
              <a:gd name="T12" fmla="*/ 2147483647 w 246"/>
              <a:gd name="T13" fmla="*/ 2147483647 h 144"/>
              <a:gd name="T14" fmla="*/ 2147483647 w 246"/>
              <a:gd name="T15" fmla="*/ 2147483647 h 144"/>
              <a:gd name="T16" fmla="*/ 2147483647 w 246"/>
              <a:gd name="T17" fmla="*/ 2147483647 h 144"/>
              <a:gd name="T18" fmla="*/ 2147483647 w 246"/>
              <a:gd name="T19" fmla="*/ 2147483647 h 144"/>
              <a:gd name="T20" fmla="*/ 2147483647 w 246"/>
              <a:gd name="T21" fmla="*/ 2147483647 h 144"/>
              <a:gd name="T22" fmla="*/ 2147483647 w 246"/>
              <a:gd name="T23" fmla="*/ 2147483647 h 144"/>
              <a:gd name="T24" fmla="*/ 2147483647 w 246"/>
              <a:gd name="T25" fmla="*/ 2147483647 h 144"/>
              <a:gd name="T26" fmla="*/ 2147483647 w 246"/>
              <a:gd name="T27" fmla="*/ 2147483647 h 144"/>
              <a:gd name="T28" fmla="*/ 2147483647 w 246"/>
              <a:gd name="T29" fmla="*/ 2147483647 h 144"/>
              <a:gd name="T30" fmla="*/ 2147483647 w 246"/>
              <a:gd name="T31" fmla="*/ 2147483647 h 144"/>
              <a:gd name="T32" fmla="*/ 2147483647 w 246"/>
              <a:gd name="T33" fmla="*/ 2147483647 h 144"/>
              <a:gd name="T34" fmla="*/ 2147483647 w 246"/>
              <a:gd name="T35" fmla="*/ 2147483647 h 144"/>
              <a:gd name="T36" fmla="*/ 2147483647 w 246"/>
              <a:gd name="T37" fmla="*/ 2147483647 h 144"/>
              <a:gd name="T38" fmla="*/ 2147483647 w 246"/>
              <a:gd name="T39" fmla="*/ 0 h 144"/>
              <a:gd name="T40" fmla="*/ 2147483647 w 246"/>
              <a:gd name="T41" fmla="*/ 2147483647 h 144"/>
              <a:gd name="T42" fmla="*/ 2147483647 w 246"/>
              <a:gd name="T43" fmla="*/ 2147483647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46"/>
              <a:gd name="T67" fmla="*/ 0 h 144"/>
              <a:gd name="T68" fmla="*/ 246 w 246"/>
              <a:gd name="T69" fmla="*/ 144 h 14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46" h="144">
                <a:moveTo>
                  <a:pt x="78" y="36"/>
                </a:moveTo>
                <a:lnTo>
                  <a:pt x="72" y="48"/>
                </a:lnTo>
                <a:lnTo>
                  <a:pt x="36" y="60"/>
                </a:lnTo>
                <a:lnTo>
                  <a:pt x="12" y="66"/>
                </a:lnTo>
                <a:lnTo>
                  <a:pt x="0" y="102"/>
                </a:lnTo>
                <a:lnTo>
                  <a:pt x="12" y="132"/>
                </a:lnTo>
                <a:lnTo>
                  <a:pt x="18" y="144"/>
                </a:lnTo>
                <a:lnTo>
                  <a:pt x="42" y="132"/>
                </a:lnTo>
                <a:lnTo>
                  <a:pt x="66" y="132"/>
                </a:lnTo>
                <a:lnTo>
                  <a:pt x="78" y="138"/>
                </a:lnTo>
                <a:lnTo>
                  <a:pt x="78" y="114"/>
                </a:lnTo>
                <a:lnTo>
                  <a:pt x="114" y="108"/>
                </a:lnTo>
                <a:lnTo>
                  <a:pt x="144" y="120"/>
                </a:lnTo>
                <a:lnTo>
                  <a:pt x="198" y="108"/>
                </a:lnTo>
                <a:lnTo>
                  <a:pt x="246" y="102"/>
                </a:lnTo>
                <a:lnTo>
                  <a:pt x="210" y="66"/>
                </a:lnTo>
                <a:lnTo>
                  <a:pt x="186" y="54"/>
                </a:lnTo>
                <a:lnTo>
                  <a:pt x="168" y="24"/>
                </a:lnTo>
                <a:lnTo>
                  <a:pt x="156" y="0"/>
                </a:lnTo>
                <a:lnTo>
                  <a:pt x="108" y="30"/>
                </a:lnTo>
                <a:lnTo>
                  <a:pt x="78" y="3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3" name="Freeform 389"/>
          <p:cNvSpPr>
            <a:spLocks/>
          </p:cNvSpPr>
          <p:nvPr/>
        </p:nvSpPr>
        <p:spPr bwMode="auto">
          <a:xfrm>
            <a:off x="4772025" y="4557713"/>
            <a:ext cx="195263" cy="233362"/>
          </a:xfrm>
          <a:custGeom>
            <a:avLst/>
            <a:gdLst>
              <a:gd name="T0" fmla="*/ 2147483647 w 150"/>
              <a:gd name="T1" fmla="*/ 2147483647 h 180"/>
              <a:gd name="T2" fmla="*/ 2147483647 w 150"/>
              <a:gd name="T3" fmla="*/ 2147483647 h 180"/>
              <a:gd name="T4" fmla="*/ 2147483647 w 150"/>
              <a:gd name="T5" fmla="*/ 2147483647 h 180"/>
              <a:gd name="T6" fmla="*/ 2147483647 w 150"/>
              <a:gd name="T7" fmla="*/ 2147483647 h 180"/>
              <a:gd name="T8" fmla="*/ 2147483647 w 150"/>
              <a:gd name="T9" fmla="*/ 2147483647 h 180"/>
              <a:gd name="T10" fmla="*/ 2147483647 w 150"/>
              <a:gd name="T11" fmla="*/ 0 h 180"/>
              <a:gd name="T12" fmla="*/ 2147483647 w 150"/>
              <a:gd name="T13" fmla="*/ 0 h 180"/>
              <a:gd name="T14" fmla="*/ 2147483647 w 150"/>
              <a:gd name="T15" fmla="*/ 2147483647 h 180"/>
              <a:gd name="T16" fmla="*/ 2147483647 w 150"/>
              <a:gd name="T17" fmla="*/ 2147483647 h 180"/>
              <a:gd name="T18" fmla="*/ 2147483647 w 150"/>
              <a:gd name="T19" fmla="*/ 2147483647 h 180"/>
              <a:gd name="T20" fmla="*/ 2147483647 w 150"/>
              <a:gd name="T21" fmla="*/ 2147483647 h 180"/>
              <a:gd name="T22" fmla="*/ 2147483647 w 150"/>
              <a:gd name="T23" fmla="*/ 2147483647 h 180"/>
              <a:gd name="T24" fmla="*/ 2147483647 w 150"/>
              <a:gd name="T25" fmla="*/ 2147483647 h 180"/>
              <a:gd name="T26" fmla="*/ 2147483647 w 150"/>
              <a:gd name="T27" fmla="*/ 2147483647 h 180"/>
              <a:gd name="T28" fmla="*/ 2147483647 w 150"/>
              <a:gd name="T29" fmla="*/ 2147483647 h 180"/>
              <a:gd name="T30" fmla="*/ 2147483647 w 150"/>
              <a:gd name="T31" fmla="*/ 2147483647 h 180"/>
              <a:gd name="T32" fmla="*/ 2147483647 w 150"/>
              <a:gd name="T33" fmla="*/ 2147483647 h 180"/>
              <a:gd name="T34" fmla="*/ 0 w 150"/>
              <a:gd name="T35" fmla="*/ 2147483647 h 180"/>
              <a:gd name="T36" fmla="*/ 2147483647 w 150"/>
              <a:gd name="T37" fmla="*/ 2147483647 h 180"/>
              <a:gd name="T38" fmla="*/ 2147483647 w 150"/>
              <a:gd name="T39" fmla="*/ 2147483647 h 180"/>
              <a:gd name="T40" fmla="*/ 2147483647 w 150"/>
              <a:gd name="T41" fmla="*/ 2147483647 h 180"/>
              <a:gd name="T42" fmla="*/ 2147483647 w 150"/>
              <a:gd name="T43" fmla="*/ 2147483647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50"/>
              <a:gd name="T67" fmla="*/ 0 h 180"/>
              <a:gd name="T68" fmla="*/ 150 w 150"/>
              <a:gd name="T69" fmla="*/ 180 h 18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50" h="180">
                <a:moveTo>
                  <a:pt x="66" y="162"/>
                </a:moveTo>
                <a:lnTo>
                  <a:pt x="90" y="144"/>
                </a:lnTo>
                <a:lnTo>
                  <a:pt x="114" y="96"/>
                </a:lnTo>
                <a:lnTo>
                  <a:pt x="132" y="78"/>
                </a:lnTo>
                <a:lnTo>
                  <a:pt x="150" y="6"/>
                </a:lnTo>
                <a:lnTo>
                  <a:pt x="138" y="0"/>
                </a:lnTo>
                <a:lnTo>
                  <a:pt x="114" y="0"/>
                </a:lnTo>
                <a:lnTo>
                  <a:pt x="90" y="12"/>
                </a:lnTo>
                <a:lnTo>
                  <a:pt x="72" y="18"/>
                </a:lnTo>
                <a:lnTo>
                  <a:pt x="60" y="30"/>
                </a:lnTo>
                <a:lnTo>
                  <a:pt x="48" y="36"/>
                </a:lnTo>
                <a:lnTo>
                  <a:pt x="48" y="48"/>
                </a:lnTo>
                <a:lnTo>
                  <a:pt x="60" y="54"/>
                </a:lnTo>
                <a:lnTo>
                  <a:pt x="54" y="84"/>
                </a:lnTo>
                <a:lnTo>
                  <a:pt x="48" y="114"/>
                </a:lnTo>
                <a:lnTo>
                  <a:pt x="30" y="114"/>
                </a:lnTo>
                <a:lnTo>
                  <a:pt x="12" y="126"/>
                </a:lnTo>
                <a:lnTo>
                  <a:pt x="0" y="138"/>
                </a:lnTo>
                <a:lnTo>
                  <a:pt x="18" y="156"/>
                </a:lnTo>
                <a:lnTo>
                  <a:pt x="24" y="180"/>
                </a:lnTo>
                <a:lnTo>
                  <a:pt x="42" y="162"/>
                </a:lnTo>
                <a:lnTo>
                  <a:pt x="66" y="16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4" name="Freeform 390"/>
          <p:cNvSpPr>
            <a:spLocks/>
          </p:cNvSpPr>
          <p:nvPr/>
        </p:nvSpPr>
        <p:spPr bwMode="auto">
          <a:xfrm>
            <a:off x="4732338" y="4605338"/>
            <a:ext cx="117475" cy="130175"/>
          </a:xfrm>
          <a:custGeom>
            <a:avLst/>
            <a:gdLst>
              <a:gd name="T0" fmla="*/ 2147483647 w 90"/>
              <a:gd name="T1" fmla="*/ 2147483647 h 102"/>
              <a:gd name="T2" fmla="*/ 2147483647 w 90"/>
              <a:gd name="T3" fmla="*/ 2147483647 h 102"/>
              <a:gd name="T4" fmla="*/ 2147483647 w 90"/>
              <a:gd name="T5" fmla="*/ 2147483647 h 102"/>
              <a:gd name="T6" fmla="*/ 2147483647 w 90"/>
              <a:gd name="T7" fmla="*/ 2147483647 h 102"/>
              <a:gd name="T8" fmla="*/ 2147483647 w 90"/>
              <a:gd name="T9" fmla="*/ 2147483647 h 102"/>
              <a:gd name="T10" fmla="*/ 2147483647 w 90"/>
              <a:gd name="T11" fmla="*/ 0 h 102"/>
              <a:gd name="T12" fmla="*/ 2147483647 w 90"/>
              <a:gd name="T13" fmla="*/ 0 h 102"/>
              <a:gd name="T14" fmla="*/ 0 w 90"/>
              <a:gd name="T15" fmla="*/ 0 h 102"/>
              <a:gd name="T16" fmla="*/ 0 w 90"/>
              <a:gd name="T17" fmla="*/ 2147483647 h 102"/>
              <a:gd name="T18" fmla="*/ 0 w 90"/>
              <a:gd name="T19" fmla="*/ 2147483647 h 102"/>
              <a:gd name="T20" fmla="*/ 2147483647 w 90"/>
              <a:gd name="T21" fmla="*/ 2147483647 h 102"/>
              <a:gd name="T22" fmla="*/ 2147483647 w 90"/>
              <a:gd name="T23" fmla="*/ 2147483647 h 102"/>
              <a:gd name="T24" fmla="*/ 2147483647 w 90"/>
              <a:gd name="T25" fmla="*/ 2147483647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0"/>
              <a:gd name="T40" fmla="*/ 0 h 102"/>
              <a:gd name="T41" fmla="*/ 90 w 90"/>
              <a:gd name="T42" fmla="*/ 102 h 10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0" h="102">
                <a:moveTo>
                  <a:pt x="60" y="78"/>
                </a:moveTo>
                <a:lnTo>
                  <a:pt x="78" y="78"/>
                </a:lnTo>
                <a:lnTo>
                  <a:pt x="84" y="48"/>
                </a:lnTo>
                <a:lnTo>
                  <a:pt x="90" y="18"/>
                </a:lnTo>
                <a:lnTo>
                  <a:pt x="78" y="12"/>
                </a:lnTo>
                <a:lnTo>
                  <a:pt x="78" y="0"/>
                </a:lnTo>
                <a:lnTo>
                  <a:pt x="48" y="0"/>
                </a:lnTo>
                <a:lnTo>
                  <a:pt x="0" y="0"/>
                </a:lnTo>
                <a:lnTo>
                  <a:pt x="0" y="18"/>
                </a:lnTo>
                <a:lnTo>
                  <a:pt x="0" y="54"/>
                </a:lnTo>
                <a:lnTo>
                  <a:pt x="30" y="102"/>
                </a:lnTo>
                <a:lnTo>
                  <a:pt x="42" y="90"/>
                </a:lnTo>
                <a:lnTo>
                  <a:pt x="60" y="7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5" name="Freeform 391"/>
          <p:cNvSpPr>
            <a:spLocks/>
          </p:cNvSpPr>
          <p:nvPr/>
        </p:nvSpPr>
        <p:spPr bwMode="auto">
          <a:xfrm>
            <a:off x="4700588" y="4346575"/>
            <a:ext cx="187325" cy="258763"/>
          </a:xfrm>
          <a:custGeom>
            <a:avLst/>
            <a:gdLst>
              <a:gd name="T0" fmla="*/ 2147483647 w 144"/>
              <a:gd name="T1" fmla="*/ 2147483647 h 198"/>
              <a:gd name="T2" fmla="*/ 2147483647 w 144"/>
              <a:gd name="T3" fmla="*/ 2147483647 h 198"/>
              <a:gd name="T4" fmla="*/ 2147483647 w 144"/>
              <a:gd name="T5" fmla="*/ 2147483647 h 198"/>
              <a:gd name="T6" fmla="*/ 2147483647 w 144"/>
              <a:gd name="T7" fmla="*/ 2147483647 h 198"/>
              <a:gd name="T8" fmla="*/ 2147483647 w 144"/>
              <a:gd name="T9" fmla="*/ 2147483647 h 198"/>
              <a:gd name="T10" fmla="*/ 2147483647 w 144"/>
              <a:gd name="T11" fmla="*/ 2147483647 h 198"/>
              <a:gd name="T12" fmla="*/ 2147483647 w 144"/>
              <a:gd name="T13" fmla="*/ 2147483647 h 198"/>
              <a:gd name="T14" fmla="*/ 2147483647 w 144"/>
              <a:gd name="T15" fmla="*/ 2147483647 h 198"/>
              <a:gd name="T16" fmla="*/ 2147483647 w 144"/>
              <a:gd name="T17" fmla="*/ 0 h 198"/>
              <a:gd name="T18" fmla="*/ 2147483647 w 144"/>
              <a:gd name="T19" fmla="*/ 0 h 198"/>
              <a:gd name="T20" fmla="*/ 2147483647 w 144"/>
              <a:gd name="T21" fmla="*/ 2147483647 h 198"/>
              <a:gd name="T22" fmla="*/ 2147483647 w 144"/>
              <a:gd name="T23" fmla="*/ 2147483647 h 198"/>
              <a:gd name="T24" fmla="*/ 2147483647 w 144"/>
              <a:gd name="T25" fmla="*/ 2147483647 h 198"/>
              <a:gd name="T26" fmla="*/ 2147483647 w 144"/>
              <a:gd name="T27" fmla="*/ 2147483647 h 198"/>
              <a:gd name="T28" fmla="*/ 2147483647 w 144"/>
              <a:gd name="T29" fmla="*/ 2147483647 h 198"/>
              <a:gd name="T30" fmla="*/ 2147483647 w 144"/>
              <a:gd name="T31" fmla="*/ 2147483647 h 198"/>
              <a:gd name="T32" fmla="*/ 0 w 144"/>
              <a:gd name="T33" fmla="*/ 2147483647 h 198"/>
              <a:gd name="T34" fmla="*/ 2147483647 w 144"/>
              <a:gd name="T35" fmla="*/ 2147483647 h 198"/>
              <a:gd name="T36" fmla="*/ 2147483647 w 144"/>
              <a:gd name="T37" fmla="*/ 2147483647 h 198"/>
              <a:gd name="T38" fmla="*/ 2147483647 w 144"/>
              <a:gd name="T39" fmla="*/ 2147483647 h 198"/>
              <a:gd name="T40" fmla="*/ 2147483647 w 144"/>
              <a:gd name="T41" fmla="*/ 2147483647 h 198"/>
              <a:gd name="T42" fmla="*/ 2147483647 w 144"/>
              <a:gd name="T43" fmla="*/ 2147483647 h 1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4"/>
              <a:gd name="T67" fmla="*/ 0 h 198"/>
              <a:gd name="T68" fmla="*/ 144 w 144"/>
              <a:gd name="T69" fmla="*/ 198 h 19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  <a:lnTo>
                  <a:pt x="144" y="17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6" name="Freeform 392"/>
          <p:cNvSpPr>
            <a:spLocks/>
          </p:cNvSpPr>
          <p:nvPr/>
        </p:nvSpPr>
        <p:spPr bwMode="auto">
          <a:xfrm>
            <a:off x="4700588" y="4346575"/>
            <a:ext cx="187325" cy="258763"/>
          </a:xfrm>
          <a:custGeom>
            <a:avLst/>
            <a:gdLst>
              <a:gd name="T0" fmla="*/ 2147483647 w 144"/>
              <a:gd name="T1" fmla="*/ 2147483647 h 198"/>
              <a:gd name="T2" fmla="*/ 2147483647 w 144"/>
              <a:gd name="T3" fmla="*/ 2147483647 h 198"/>
              <a:gd name="T4" fmla="*/ 2147483647 w 144"/>
              <a:gd name="T5" fmla="*/ 2147483647 h 198"/>
              <a:gd name="T6" fmla="*/ 2147483647 w 144"/>
              <a:gd name="T7" fmla="*/ 2147483647 h 198"/>
              <a:gd name="T8" fmla="*/ 2147483647 w 144"/>
              <a:gd name="T9" fmla="*/ 2147483647 h 198"/>
              <a:gd name="T10" fmla="*/ 2147483647 w 144"/>
              <a:gd name="T11" fmla="*/ 2147483647 h 198"/>
              <a:gd name="T12" fmla="*/ 2147483647 w 144"/>
              <a:gd name="T13" fmla="*/ 2147483647 h 198"/>
              <a:gd name="T14" fmla="*/ 2147483647 w 144"/>
              <a:gd name="T15" fmla="*/ 2147483647 h 198"/>
              <a:gd name="T16" fmla="*/ 2147483647 w 144"/>
              <a:gd name="T17" fmla="*/ 0 h 198"/>
              <a:gd name="T18" fmla="*/ 2147483647 w 144"/>
              <a:gd name="T19" fmla="*/ 0 h 198"/>
              <a:gd name="T20" fmla="*/ 2147483647 w 144"/>
              <a:gd name="T21" fmla="*/ 2147483647 h 198"/>
              <a:gd name="T22" fmla="*/ 2147483647 w 144"/>
              <a:gd name="T23" fmla="*/ 2147483647 h 198"/>
              <a:gd name="T24" fmla="*/ 2147483647 w 144"/>
              <a:gd name="T25" fmla="*/ 2147483647 h 198"/>
              <a:gd name="T26" fmla="*/ 2147483647 w 144"/>
              <a:gd name="T27" fmla="*/ 2147483647 h 198"/>
              <a:gd name="T28" fmla="*/ 2147483647 w 144"/>
              <a:gd name="T29" fmla="*/ 2147483647 h 198"/>
              <a:gd name="T30" fmla="*/ 2147483647 w 144"/>
              <a:gd name="T31" fmla="*/ 2147483647 h 198"/>
              <a:gd name="T32" fmla="*/ 0 w 144"/>
              <a:gd name="T33" fmla="*/ 2147483647 h 198"/>
              <a:gd name="T34" fmla="*/ 2147483647 w 144"/>
              <a:gd name="T35" fmla="*/ 2147483647 h 198"/>
              <a:gd name="T36" fmla="*/ 2147483647 w 144"/>
              <a:gd name="T37" fmla="*/ 2147483647 h 198"/>
              <a:gd name="T38" fmla="*/ 2147483647 w 144"/>
              <a:gd name="T39" fmla="*/ 2147483647 h 198"/>
              <a:gd name="T40" fmla="*/ 2147483647 w 144"/>
              <a:gd name="T41" fmla="*/ 2147483647 h 1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4"/>
              <a:gd name="T64" fmla="*/ 0 h 198"/>
              <a:gd name="T65" fmla="*/ 144 w 144"/>
              <a:gd name="T66" fmla="*/ 198 h 19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7" name="Freeform 393"/>
          <p:cNvSpPr>
            <a:spLocks/>
          </p:cNvSpPr>
          <p:nvPr/>
        </p:nvSpPr>
        <p:spPr bwMode="auto">
          <a:xfrm>
            <a:off x="4527550" y="4337050"/>
            <a:ext cx="63500" cy="157163"/>
          </a:xfrm>
          <a:custGeom>
            <a:avLst/>
            <a:gdLst>
              <a:gd name="T0" fmla="*/ 2147483647 w 48"/>
              <a:gd name="T1" fmla="*/ 2147483647 h 120"/>
              <a:gd name="T2" fmla="*/ 2147483647 w 48"/>
              <a:gd name="T3" fmla="*/ 2147483647 h 120"/>
              <a:gd name="T4" fmla="*/ 2147483647 w 48"/>
              <a:gd name="T5" fmla="*/ 2147483647 h 120"/>
              <a:gd name="T6" fmla="*/ 2147483647 w 48"/>
              <a:gd name="T7" fmla="*/ 2147483647 h 120"/>
              <a:gd name="T8" fmla="*/ 2147483647 w 48"/>
              <a:gd name="T9" fmla="*/ 0 h 120"/>
              <a:gd name="T10" fmla="*/ 2147483647 w 48"/>
              <a:gd name="T11" fmla="*/ 2147483647 h 120"/>
              <a:gd name="T12" fmla="*/ 2147483647 w 48"/>
              <a:gd name="T13" fmla="*/ 2147483647 h 120"/>
              <a:gd name="T14" fmla="*/ 0 w 48"/>
              <a:gd name="T15" fmla="*/ 2147483647 h 120"/>
              <a:gd name="T16" fmla="*/ 0 w 48"/>
              <a:gd name="T17" fmla="*/ 2147483647 h 120"/>
              <a:gd name="T18" fmla="*/ 2147483647 w 48"/>
              <a:gd name="T19" fmla="*/ 2147483647 h 120"/>
              <a:gd name="T20" fmla="*/ 2147483647 w 48"/>
              <a:gd name="T21" fmla="*/ 2147483647 h 120"/>
              <a:gd name="T22" fmla="*/ 2147483647 w 48"/>
              <a:gd name="T23" fmla="*/ 2147483647 h 120"/>
              <a:gd name="T24" fmla="*/ 2147483647 w 48"/>
              <a:gd name="T25" fmla="*/ 2147483647 h 120"/>
              <a:gd name="T26" fmla="*/ 2147483647 w 48"/>
              <a:gd name="T27" fmla="*/ 2147483647 h 120"/>
              <a:gd name="T28" fmla="*/ 2147483647 w 48"/>
              <a:gd name="T29" fmla="*/ 2147483647 h 1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8"/>
              <a:gd name="T46" fmla="*/ 0 h 120"/>
              <a:gd name="T47" fmla="*/ 48 w 48"/>
              <a:gd name="T48" fmla="*/ 120 h 1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8" h="120">
                <a:moveTo>
                  <a:pt x="48" y="48"/>
                </a:moveTo>
                <a:lnTo>
                  <a:pt x="48" y="24"/>
                </a:lnTo>
                <a:lnTo>
                  <a:pt x="48" y="6"/>
                </a:lnTo>
                <a:lnTo>
                  <a:pt x="42" y="6"/>
                </a:lnTo>
                <a:lnTo>
                  <a:pt x="30" y="0"/>
                </a:lnTo>
                <a:lnTo>
                  <a:pt x="24" y="6"/>
                </a:lnTo>
                <a:lnTo>
                  <a:pt x="6" y="30"/>
                </a:lnTo>
                <a:lnTo>
                  <a:pt x="0" y="30"/>
                </a:lnTo>
                <a:lnTo>
                  <a:pt x="0" y="48"/>
                </a:lnTo>
                <a:lnTo>
                  <a:pt x="6" y="90"/>
                </a:lnTo>
                <a:lnTo>
                  <a:pt x="24" y="120"/>
                </a:lnTo>
                <a:lnTo>
                  <a:pt x="36" y="120"/>
                </a:lnTo>
                <a:lnTo>
                  <a:pt x="36" y="90"/>
                </a:lnTo>
                <a:lnTo>
                  <a:pt x="48" y="48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8" name="Freeform 394"/>
          <p:cNvSpPr>
            <a:spLocks/>
          </p:cNvSpPr>
          <p:nvPr/>
        </p:nvSpPr>
        <p:spPr bwMode="auto">
          <a:xfrm>
            <a:off x="4503738" y="4378325"/>
            <a:ext cx="55562" cy="123825"/>
          </a:xfrm>
          <a:custGeom>
            <a:avLst/>
            <a:gdLst>
              <a:gd name="T0" fmla="*/ 2147483647 w 42"/>
              <a:gd name="T1" fmla="*/ 2147483647 h 96"/>
              <a:gd name="T2" fmla="*/ 2147483647 w 42"/>
              <a:gd name="T3" fmla="*/ 0 h 96"/>
              <a:gd name="T4" fmla="*/ 2147483647 w 42"/>
              <a:gd name="T5" fmla="*/ 2147483647 h 96"/>
              <a:gd name="T6" fmla="*/ 0 w 42"/>
              <a:gd name="T7" fmla="*/ 2147483647 h 96"/>
              <a:gd name="T8" fmla="*/ 0 w 42"/>
              <a:gd name="T9" fmla="*/ 2147483647 h 96"/>
              <a:gd name="T10" fmla="*/ 0 w 42"/>
              <a:gd name="T11" fmla="*/ 2147483647 h 96"/>
              <a:gd name="T12" fmla="*/ 2147483647 w 42"/>
              <a:gd name="T13" fmla="*/ 2147483647 h 96"/>
              <a:gd name="T14" fmla="*/ 2147483647 w 42"/>
              <a:gd name="T15" fmla="*/ 2147483647 h 96"/>
              <a:gd name="T16" fmla="*/ 2147483647 w 42"/>
              <a:gd name="T17" fmla="*/ 2147483647 h 96"/>
              <a:gd name="T18" fmla="*/ 2147483647 w 42"/>
              <a:gd name="T19" fmla="*/ 2147483647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2"/>
              <a:gd name="T31" fmla="*/ 0 h 96"/>
              <a:gd name="T32" fmla="*/ 42 w 42"/>
              <a:gd name="T33" fmla="*/ 96 h 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2" h="96">
                <a:moveTo>
                  <a:pt x="18" y="18"/>
                </a:moveTo>
                <a:lnTo>
                  <a:pt x="18" y="0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  <a:lnTo>
                  <a:pt x="0" y="42"/>
                </a:lnTo>
                <a:lnTo>
                  <a:pt x="18" y="96"/>
                </a:lnTo>
                <a:lnTo>
                  <a:pt x="42" y="90"/>
                </a:lnTo>
                <a:lnTo>
                  <a:pt x="24" y="60"/>
                </a:lnTo>
                <a:lnTo>
                  <a:pt x="18" y="18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9" name="Freeform 395"/>
          <p:cNvSpPr>
            <a:spLocks/>
          </p:cNvSpPr>
          <p:nvPr/>
        </p:nvSpPr>
        <p:spPr bwMode="auto">
          <a:xfrm>
            <a:off x="4795838" y="5073650"/>
            <a:ext cx="320675" cy="325438"/>
          </a:xfrm>
          <a:custGeom>
            <a:avLst/>
            <a:gdLst>
              <a:gd name="T0" fmla="*/ 2147483647 w 246"/>
              <a:gd name="T1" fmla="*/ 2147483647 h 252"/>
              <a:gd name="T2" fmla="*/ 2147483647 w 246"/>
              <a:gd name="T3" fmla="*/ 2147483647 h 252"/>
              <a:gd name="T4" fmla="*/ 2147483647 w 246"/>
              <a:gd name="T5" fmla="*/ 2147483647 h 252"/>
              <a:gd name="T6" fmla="*/ 2147483647 w 246"/>
              <a:gd name="T7" fmla="*/ 2147483647 h 252"/>
              <a:gd name="T8" fmla="*/ 2147483647 w 246"/>
              <a:gd name="T9" fmla="*/ 2147483647 h 252"/>
              <a:gd name="T10" fmla="*/ 2147483647 w 246"/>
              <a:gd name="T11" fmla="*/ 2147483647 h 252"/>
              <a:gd name="T12" fmla="*/ 2147483647 w 246"/>
              <a:gd name="T13" fmla="*/ 2147483647 h 252"/>
              <a:gd name="T14" fmla="*/ 2147483647 w 246"/>
              <a:gd name="T15" fmla="*/ 2147483647 h 252"/>
              <a:gd name="T16" fmla="*/ 2147483647 w 246"/>
              <a:gd name="T17" fmla="*/ 2147483647 h 252"/>
              <a:gd name="T18" fmla="*/ 2147483647 w 246"/>
              <a:gd name="T19" fmla="*/ 2147483647 h 252"/>
              <a:gd name="T20" fmla="*/ 2147483647 w 246"/>
              <a:gd name="T21" fmla="*/ 2147483647 h 252"/>
              <a:gd name="T22" fmla="*/ 2147483647 w 246"/>
              <a:gd name="T23" fmla="*/ 2147483647 h 252"/>
              <a:gd name="T24" fmla="*/ 2147483647 w 246"/>
              <a:gd name="T25" fmla="*/ 2147483647 h 252"/>
              <a:gd name="T26" fmla="*/ 2147483647 w 246"/>
              <a:gd name="T27" fmla="*/ 2147483647 h 252"/>
              <a:gd name="T28" fmla="*/ 2147483647 w 246"/>
              <a:gd name="T29" fmla="*/ 2147483647 h 252"/>
              <a:gd name="T30" fmla="*/ 2147483647 w 246"/>
              <a:gd name="T31" fmla="*/ 2147483647 h 252"/>
              <a:gd name="T32" fmla="*/ 2147483647 w 246"/>
              <a:gd name="T33" fmla="*/ 2147483647 h 252"/>
              <a:gd name="T34" fmla="*/ 2147483647 w 246"/>
              <a:gd name="T35" fmla="*/ 2147483647 h 252"/>
              <a:gd name="T36" fmla="*/ 2147483647 w 246"/>
              <a:gd name="T37" fmla="*/ 2147483647 h 252"/>
              <a:gd name="T38" fmla="*/ 2147483647 w 246"/>
              <a:gd name="T39" fmla="*/ 0 h 252"/>
              <a:gd name="T40" fmla="*/ 2147483647 w 246"/>
              <a:gd name="T41" fmla="*/ 2147483647 h 252"/>
              <a:gd name="T42" fmla="*/ 0 w 246"/>
              <a:gd name="T43" fmla="*/ 2147483647 h 252"/>
              <a:gd name="T44" fmla="*/ 2147483647 w 246"/>
              <a:gd name="T45" fmla="*/ 2147483647 h 252"/>
              <a:gd name="T46" fmla="*/ 2147483647 w 246"/>
              <a:gd name="T47" fmla="*/ 2147483647 h 252"/>
              <a:gd name="T48" fmla="*/ 2147483647 w 246"/>
              <a:gd name="T49" fmla="*/ 2147483647 h 252"/>
              <a:gd name="T50" fmla="*/ 2147483647 w 246"/>
              <a:gd name="T51" fmla="*/ 2147483647 h 252"/>
              <a:gd name="T52" fmla="*/ 2147483647 w 246"/>
              <a:gd name="T53" fmla="*/ 2147483647 h 252"/>
              <a:gd name="T54" fmla="*/ 2147483647 w 246"/>
              <a:gd name="T55" fmla="*/ 2147483647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46"/>
              <a:gd name="T85" fmla="*/ 0 h 252"/>
              <a:gd name="T86" fmla="*/ 246 w 246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46" h="252">
                <a:moveTo>
                  <a:pt x="126" y="252"/>
                </a:moveTo>
                <a:lnTo>
                  <a:pt x="144" y="246"/>
                </a:lnTo>
                <a:lnTo>
                  <a:pt x="156" y="162"/>
                </a:lnTo>
                <a:lnTo>
                  <a:pt x="156" y="108"/>
                </a:lnTo>
                <a:lnTo>
                  <a:pt x="168" y="102"/>
                </a:lnTo>
                <a:lnTo>
                  <a:pt x="174" y="36"/>
                </a:lnTo>
                <a:lnTo>
                  <a:pt x="222" y="24"/>
                </a:lnTo>
                <a:lnTo>
                  <a:pt x="240" y="18"/>
                </a:lnTo>
                <a:lnTo>
                  <a:pt x="246" y="18"/>
                </a:lnTo>
                <a:lnTo>
                  <a:pt x="234" y="12"/>
                </a:lnTo>
                <a:lnTo>
                  <a:pt x="210" y="12"/>
                </a:lnTo>
                <a:lnTo>
                  <a:pt x="216" y="18"/>
                </a:lnTo>
                <a:lnTo>
                  <a:pt x="210" y="12"/>
                </a:lnTo>
                <a:lnTo>
                  <a:pt x="174" y="18"/>
                </a:lnTo>
                <a:lnTo>
                  <a:pt x="126" y="18"/>
                </a:lnTo>
                <a:lnTo>
                  <a:pt x="114" y="12"/>
                </a:lnTo>
                <a:lnTo>
                  <a:pt x="30" y="12"/>
                </a:lnTo>
                <a:lnTo>
                  <a:pt x="18" y="0"/>
                </a:lnTo>
                <a:lnTo>
                  <a:pt x="6" y="6"/>
                </a:lnTo>
                <a:lnTo>
                  <a:pt x="0" y="42"/>
                </a:lnTo>
                <a:lnTo>
                  <a:pt x="42" y="126"/>
                </a:lnTo>
                <a:lnTo>
                  <a:pt x="48" y="144"/>
                </a:lnTo>
                <a:lnTo>
                  <a:pt x="60" y="222"/>
                </a:lnTo>
                <a:lnTo>
                  <a:pt x="90" y="252"/>
                </a:lnTo>
                <a:lnTo>
                  <a:pt x="96" y="240"/>
                </a:lnTo>
                <a:lnTo>
                  <a:pt x="126" y="25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0" name="Freeform 396"/>
          <p:cNvSpPr>
            <a:spLocks/>
          </p:cNvSpPr>
          <p:nvPr/>
        </p:nvSpPr>
        <p:spPr bwMode="auto">
          <a:xfrm>
            <a:off x="4527550" y="4181475"/>
            <a:ext cx="79375" cy="93663"/>
          </a:xfrm>
          <a:custGeom>
            <a:avLst/>
            <a:gdLst>
              <a:gd name="T0" fmla="*/ 0 w 10"/>
              <a:gd name="T1" fmla="*/ 2147483647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2147483647 w 10"/>
              <a:gd name="T7" fmla="*/ 2147483647 h 12"/>
              <a:gd name="T8" fmla="*/ 2147483647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12"/>
              <a:gd name="T17" fmla="*/ 10 w 10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12">
                <a:moveTo>
                  <a:pt x="0" y="12"/>
                </a:moveTo>
                <a:cubicBezTo>
                  <a:pt x="4" y="11"/>
                  <a:pt x="4" y="11"/>
                  <a:pt x="4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10" y="8"/>
                  <a:pt x="10" y="8"/>
                </a:cubicBezTo>
                <a:cubicBezTo>
                  <a:pt x="10" y="7"/>
                  <a:pt x="10" y="0"/>
                  <a:pt x="10" y="0"/>
                </a:cubicBezTo>
              </a:path>
            </a:pathLst>
          </a:custGeom>
          <a:solidFill>
            <a:srgbClr val="33CC3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1" name="Freeform 397"/>
          <p:cNvSpPr>
            <a:spLocks/>
          </p:cNvSpPr>
          <p:nvPr/>
        </p:nvSpPr>
        <p:spPr bwMode="auto">
          <a:xfrm>
            <a:off x="220663" y="2108200"/>
            <a:ext cx="676275" cy="922338"/>
          </a:xfrm>
          <a:custGeom>
            <a:avLst/>
            <a:gdLst>
              <a:gd name="T0" fmla="*/ 2147483647 w 516"/>
              <a:gd name="T1" fmla="*/ 2147483647 h 709"/>
              <a:gd name="T2" fmla="*/ 2147483647 w 516"/>
              <a:gd name="T3" fmla="*/ 2147483647 h 709"/>
              <a:gd name="T4" fmla="*/ 2147483647 w 516"/>
              <a:gd name="T5" fmla="*/ 2147483647 h 709"/>
              <a:gd name="T6" fmla="*/ 2147483647 w 516"/>
              <a:gd name="T7" fmla="*/ 2147483647 h 709"/>
              <a:gd name="T8" fmla="*/ 2147483647 w 516"/>
              <a:gd name="T9" fmla="*/ 2147483647 h 709"/>
              <a:gd name="T10" fmla="*/ 2147483647 w 516"/>
              <a:gd name="T11" fmla="*/ 2147483647 h 709"/>
              <a:gd name="T12" fmla="*/ 2147483647 w 516"/>
              <a:gd name="T13" fmla="*/ 2147483647 h 709"/>
              <a:gd name="T14" fmla="*/ 2147483647 w 516"/>
              <a:gd name="T15" fmla="*/ 0 h 709"/>
              <a:gd name="T16" fmla="*/ 2147483647 w 516"/>
              <a:gd name="T17" fmla="*/ 2147483647 h 709"/>
              <a:gd name="T18" fmla="*/ 2147483647 w 516"/>
              <a:gd name="T19" fmla="*/ 2147483647 h 709"/>
              <a:gd name="T20" fmla="*/ 2147483647 w 516"/>
              <a:gd name="T21" fmla="*/ 2147483647 h 709"/>
              <a:gd name="T22" fmla="*/ 2147483647 w 516"/>
              <a:gd name="T23" fmla="*/ 2147483647 h 709"/>
              <a:gd name="T24" fmla="*/ 2147483647 w 516"/>
              <a:gd name="T25" fmla="*/ 2147483647 h 709"/>
              <a:gd name="T26" fmla="*/ 2147483647 w 516"/>
              <a:gd name="T27" fmla="*/ 2147483647 h 709"/>
              <a:gd name="T28" fmla="*/ 2147483647 w 516"/>
              <a:gd name="T29" fmla="*/ 2147483647 h 709"/>
              <a:gd name="T30" fmla="*/ 2147483647 w 516"/>
              <a:gd name="T31" fmla="*/ 2147483647 h 709"/>
              <a:gd name="T32" fmla="*/ 2147483647 w 516"/>
              <a:gd name="T33" fmla="*/ 2147483647 h 709"/>
              <a:gd name="T34" fmla="*/ 2147483647 w 516"/>
              <a:gd name="T35" fmla="*/ 2147483647 h 709"/>
              <a:gd name="T36" fmla="*/ 2147483647 w 516"/>
              <a:gd name="T37" fmla="*/ 2147483647 h 709"/>
              <a:gd name="T38" fmla="*/ 0 w 516"/>
              <a:gd name="T39" fmla="*/ 2147483647 h 709"/>
              <a:gd name="T40" fmla="*/ 2147483647 w 516"/>
              <a:gd name="T41" fmla="*/ 2147483647 h 709"/>
              <a:gd name="T42" fmla="*/ 2147483647 w 516"/>
              <a:gd name="T43" fmla="*/ 2147483647 h 709"/>
              <a:gd name="T44" fmla="*/ 2147483647 w 516"/>
              <a:gd name="T45" fmla="*/ 2147483647 h 709"/>
              <a:gd name="T46" fmla="*/ 2147483647 w 516"/>
              <a:gd name="T47" fmla="*/ 2147483647 h 709"/>
              <a:gd name="T48" fmla="*/ 2147483647 w 516"/>
              <a:gd name="T49" fmla="*/ 2147483647 h 709"/>
              <a:gd name="T50" fmla="*/ 2147483647 w 516"/>
              <a:gd name="T51" fmla="*/ 2147483647 h 709"/>
              <a:gd name="T52" fmla="*/ 2147483647 w 516"/>
              <a:gd name="T53" fmla="*/ 2147483647 h 709"/>
              <a:gd name="T54" fmla="*/ 2147483647 w 516"/>
              <a:gd name="T55" fmla="*/ 2147483647 h 709"/>
              <a:gd name="T56" fmla="*/ 2147483647 w 516"/>
              <a:gd name="T57" fmla="*/ 2147483647 h 709"/>
              <a:gd name="T58" fmla="*/ 2147483647 w 516"/>
              <a:gd name="T59" fmla="*/ 2147483647 h 709"/>
              <a:gd name="T60" fmla="*/ 2147483647 w 516"/>
              <a:gd name="T61" fmla="*/ 2147483647 h 709"/>
              <a:gd name="T62" fmla="*/ 2147483647 w 516"/>
              <a:gd name="T63" fmla="*/ 2147483647 h 709"/>
              <a:gd name="T64" fmla="*/ 2147483647 w 516"/>
              <a:gd name="T65" fmla="*/ 2147483647 h 709"/>
              <a:gd name="T66" fmla="*/ 2147483647 w 516"/>
              <a:gd name="T67" fmla="*/ 2147483647 h 709"/>
              <a:gd name="T68" fmla="*/ 2147483647 w 516"/>
              <a:gd name="T69" fmla="*/ 2147483647 h 709"/>
              <a:gd name="T70" fmla="*/ 2147483647 w 516"/>
              <a:gd name="T71" fmla="*/ 2147483647 h 709"/>
              <a:gd name="T72" fmla="*/ 2147483647 w 516"/>
              <a:gd name="T73" fmla="*/ 2147483647 h 709"/>
              <a:gd name="T74" fmla="*/ 2147483647 w 516"/>
              <a:gd name="T75" fmla="*/ 2147483647 h 709"/>
              <a:gd name="T76" fmla="*/ 2147483647 w 516"/>
              <a:gd name="T77" fmla="*/ 2147483647 h 709"/>
              <a:gd name="T78" fmla="*/ 2147483647 w 516"/>
              <a:gd name="T79" fmla="*/ 2147483647 h 709"/>
              <a:gd name="T80" fmla="*/ 2147483647 w 516"/>
              <a:gd name="T81" fmla="*/ 2147483647 h 709"/>
              <a:gd name="T82" fmla="*/ 2147483647 w 516"/>
              <a:gd name="T83" fmla="*/ 2147483647 h 709"/>
              <a:gd name="T84" fmla="*/ 2147483647 w 516"/>
              <a:gd name="T85" fmla="*/ 2147483647 h 709"/>
              <a:gd name="T86" fmla="*/ 2147483647 w 516"/>
              <a:gd name="T87" fmla="*/ 2147483647 h 709"/>
              <a:gd name="T88" fmla="*/ 2147483647 w 516"/>
              <a:gd name="T89" fmla="*/ 2147483647 h 709"/>
              <a:gd name="T90" fmla="*/ 2147483647 w 516"/>
              <a:gd name="T91" fmla="*/ 2147483647 h 709"/>
              <a:gd name="T92" fmla="*/ 2147483647 w 516"/>
              <a:gd name="T93" fmla="*/ 2147483647 h 709"/>
              <a:gd name="T94" fmla="*/ 2147483647 w 516"/>
              <a:gd name="T95" fmla="*/ 2147483647 h 70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16"/>
              <a:gd name="T145" fmla="*/ 0 h 709"/>
              <a:gd name="T146" fmla="*/ 516 w 516"/>
              <a:gd name="T147" fmla="*/ 709 h 70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16" h="709">
                <a:moveTo>
                  <a:pt x="504" y="96"/>
                </a:moveTo>
                <a:lnTo>
                  <a:pt x="486" y="78"/>
                </a:lnTo>
                <a:lnTo>
                  <a:pt x="432" y="84"/>
                </a:lnTo>
                <a:lnTo>
                  <a:pt x="354" y="48"/>
                </a:lnTo>
                <a:lnTo>
                  <a:pt x="318" y="54"/>
                </a:lnTo>
                <a:lnTo>
                  <a:pt x="288" y="36"/>
                </a:lnTo>
                <a:lnTo>
                  <a:pt x="282" y="18"/>
                </a:lnTo>
                <a:lnTo>
                  <a:pt x="228" y="0"/>
                </a:lnTo>
                <a:lnTo>
                  <a:pt x="198" y="24"/>
                </a:lnTo>
                <a:lnTo>
                  <a:pt x="150" y="42"/>
                </a:lnTo>
                <a:lnTo>
                  <a:pt x="114" y="66"/>
                </a:lnTo>
                <a:lnTo>
                  <a:pt x="90" y="126"/>
                </a:lnTo>
                <a:lnTo>
                  <a:pt x="42" y="138"/>
                </a:lnTo>
                <a:lnTo>
                  <a:pt x="42" y="174"/>
                </a:lnTo>
                <a:lnTo>
                  <a:pt x="78" y="222"/>
                </a:lnTo>
                <a:lnTo>
                  <a:pt x="114" y="240"/>
                </a:lnTo>
                <a:lnTo>
                  <a:pt x="114" y="264"/>
                </a:lnTo>
                <a:lnTo>
                  <a:pt x="90" y="276"/>
                </a:lnTo>
                <a:lnTo>
                  <a:pt x="60" y="264"/>
                </a:lnTo>
                <a:lnTo>
                  <a:pt x="0" y="306"/>
                </a:lnTo>
                <a:lnTo>
                  <a:pt x="18" y="324"/>
                </a:lnTo>
                <a:lnTo>
                  <a:pt x="42" y="348"/>
                </a:lnTo>
                <a:lnTo>
                  <a:pt x="96" y="348"/>
                </a:lnTo>
                <a:lnTo>
                  <a:pt x="138" y="354"/>
                </a:lnTo>
                <a:lnTo>
                  <a:pt x="120" y="396"/>
                </a:lnTo>
                <a:lnTo>
                  <a:pt x="72" y="414"/>
                </a:lnTo>
                <a:lnTo>
                  <a:pt x="36" y="438"/>
                </a:lnTo>
                <a:lnTo>
                  <a:pt x="30" y="468"/>
                </a:lnTo>
                <a:lnTo>
                  <a:pt x="72" y="498"/>
                </a:lnTo>
                <a:lnTo>
                  <a:pt x="78" y="529"/>
                </a:lnTo>
                <a:lnTo>
                  <a:pt x="108" y="541"/>
                </a:lnTo>
                <a:lnTo>
                  <a:pt x="114" y="583"/>
                </a:lnTo>
                <a:lnTo>
                  <a:pt x="156" y="577"/>
                </a:lnTo>
                <a:lnTo>
                  <a:pt x="210" y="577"/>
                </a:lnTo>
                <a:lnTo>
                  <a:pt x="180" y="631"/>
                </a:lnTo>
                <a:lnTo>
                  <a:pt x="90" y="709"/>
                </a:lnTo>
                <a:lnTo>
                  <a:pt x="192" y="655"/>
                </a:lnTo>
                <a:lnTo>
                  <a:pt x="270" y="571"/>
                </a:lnTo>
                <a:lnTo>
                  <a:pt x="264" y="553"/>
                </a:lnTo>
                <a:lnTo>
                  <a:pt x="312" y="492"/>
                </a:lnTo>
                <a:lnTo>
                  <a:pt x="324" y="517"/>
                </a:lnTo>
                <a:lnTo>
                  <a:pt x="330" y="547"/>
                </a:lnTo>
                <a:lnTo>
                  <a:pt x="366" y="517"/>
                </a:lnTo>
                <a:lnTo>
                  <a:pt x="408" y="492"/>
                </a:lnTo>
                <a:lnTo>
                  <a:pt x="426" y="505"/>
                </a:lnTo>
                <a:lnTo>
                  <a:pt x="516" y="523"/>
                </a:lnTo>
                <a:lnTo>
                  <a:pt x="516" y="96"/>
                </a:lnTo>
                <a:lnTo>
                  <a:pt x="504" y="9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2" name="Freeform 398"/>
          <p:cNvSpPr>
            <a:spLocks/>
          </p:cNvSpPr>
          <p:nvPr/>
        </p:nvSpPr>
        <p:spPr bwMode="auto">
          <a:xfrm>
            <a:off x="896938" y="2070100"/>
            <a:ext cx="2119312" cy="1452563"/>
          </a:xfrm>
          <a:custGeom>
            <a:avLst/>
            <a:gdLst>
              <a:gd name="T0" fmla="*/ 2147483647 w 1622"/>
              <a:gd name="T1" fmla="*/ 2147483647 h 1117"/>
              <a:gd name="T2" fmla="*/ 2147483647 w 1622"/>
              <a:gd name="T3" fmla="*/ 2147483647 h 1117"/>
              <a:gd name="T4" fmla="*/ 2147483647 w 1622"/>
              <a:gd name="T5" fmla="*/ 2147483647 h 1117"/>
              <a:gd name="T6" fmla="*/ 2147483647 w 1622"/>
              <a:gd name="T7" fmla="*/ 2147483647 h 1117"/>
              <a:gd name="T8" fmla="*/ 2147483647 w 1622"/>
              <a:gd name="T9" fmla="*/ 2147483647 h 1117"/>
              <a:gd name="T10" fmla="*/ 2147483647 w 1622"/>
              <a:gd name="T11" fmla="*/ 2147483647 h 1117"/>
              <a:gd name="T12" fmla="*/ 2147483647 w 1622"/>
              <a:gd name="T13" fmla="*/ 2147483647 h 1117"/>
              <a:gd name="T14" fmla="*/ 2147483647 w 1622"/>
              <a:gd name="T15" fmla="*/ 2147483647 h 1117"/>
              <a:gd name="T16" fmla="*/ 2147483647 w 1622"/>
              <a:gd name="T17" fmla="*/ 2147483647 h 1117"/>
              <a:gd name="T18" fmla="*/ 2147483647 w 1622"/>
              <a:gd name="T19" fmla="*/ 2147483647 h 1117"/>
              <a:gd name="T20" fmla="*/ 2147483647 w 1622"/>
              <a:gd name="T21" fmla="*/ 2147483647 h 1117"/>
              <a:gd name="T22" fmla="*/ 2147483647 w 1622"/>
              <a:gd name="T23" fmla="*/ 2147483647 h 1117"/>
              <a:gd name="T24" fmla="*/ 2147483647 w 1622"/>
              <a:gd name="T25" fmla="*/ 2147483647 h 1117"/>
              <a:gd name="T26" fmla="*/ 2147483647 w 1622"/>
              <a:gd name="T27" fmla="*/ 2147483647 h 1117"/>
              <a:gd name="T28" fmla="*/ 2147483647 w 1622"/>
              <a:gd name="T29" fmla="*/ 2147483647 h 1117"/>
              <a:gd name="T30" fmla="*/ 2147483647 w 1622"/>
              <a:gd name="T31" fmla="*/ 2147483647 h 1117"/>
              <a:gd name="T32" fmla="*/ 2147483647 w 1622"/>
              <a:gd name="T33" fmla="*/ 2147483647 h 1117"/>
              <a:gd name="T34" fmla="*/ 2147483647 w 1622"/>
              <a:gd name="T35" fmla="*/ 2147483647 h 1117"/>
              <a:gd name="T36" fmla="*/ 2147483647 w 1622"/>
              <a:gd name="T37" fmla="*/ 2147483647 h 1117"/>
              <a:gd name="T38" fmla="*/ 2147483647 w 1622"/>
              <a:gd name="T39" fmla="*/ 2147483647 h 1117"/>
              <a:gd name="T40" fmla="*/ 2147483647 w 1622"/>
              <a:gd name="T41" fmla="*/ 2147483647 h 1117"/>
              <a:gd name="T42" fmla="*/ 2147483647 w 1622"/>
              <a:gd name="T43" fmla="*/ 2147483647 h 1117"/>
              <a:gd name="T44" fmla="*/ 2147483647 w 1622"/>
              <a:gd name="T45" fmla="*/ 2147483647 h 1117"/>
              <a:gd name="T46" fmla="*/ 2147483647 w 1622"/>
              <a:gd name="T47" fmla="*/ 2147483647 h 1117"/>
              <a:gd name="T48" fmla="*/ 2147483647 w 1622"/>
              <a:gd name="T49" fmla="*/ 2147483647 h 1117"/>
              <a:gd name="T50" fmla="*/ 2147483647 w 1622"/>
              <a:gd name="T51" fmla="*/ 2147483647 h 1117"/>
              <a:gd name="T52" fmla="*/ 2147483647 w 1622"/>
              <a:gd name="T53" fmla="*/ 2147483647 h 1117"/>
              <a:gd name="T54" fmla="*/ 2147483647 w 1622"/>
              <a:gd name="T55" fmla="*/ 2147483647 h 1117"/>
              <a:gd name="T56" fmla="*/ 2147483647 w 1622"/>
              <a:gd name="T57" fmla="*/ 2147483647 h 1117"/>
              <a:gd name="T58" fmla="*/ 2147483647 w 1622"/>
              <a:gd name="T59" fmla="*/ 2147483647 h 1117"/>
              <a:gd name="T60" fmla="*/ 2147483647 w 1622"/>
              <a:gd name="T61" fmla="*/ 2147483647 h 1117"/>
              <a:gd name="T62" fmla="*/ 2147483647 w 1622"/>
              <a:gd name="T63" fmla="*/ 2147483647 h 1117"/>
              <a:gd name="T64" fmla="*/ 2147483647 w 1622"/>
              <a:gd name="T65" fmla="*/ 2147483647 h 1117"/>
              <a:gd name="T66" fmla="*/ 2147483647 w 1622"/>
              <a:gd name="T67" fmla="*/ 2147483647 h 1117"/>
              <a:gd name="T68" fmla="*/ 2147483647 w 1622"/>
              <a:gd name="T69" fmla="*/ 2147483647 h 1117"/>
              <a:gd name="T70" fmla="*/ 2147483647 w 1622"/>
              <a:gd name="T71" fmla="*/ 2147483647 h 1117"/>
              <a:gd name="T72" fmla="*/ 2147483647 w 1622"/>
              <a:gd name="T73" fmla="*/ 2147483647 h 1117"/>
              <a:gd name="T74" fmla="*/ 2147483647 w 1622"/>
              <a:gd name="T75" fmla="*/ 2147483647 h 1117"/>
              <a:gd name="T76" fmla="*/ 2147483647 w 1622"/>
              <a:gd name="T77" fmla="*/ 2147483647 h 1117"/>
              <a:gd name="T78" fmla="*/ 2147483647 w 1622"/>
              <a:gd name="T79" fmla="*/ 2147483647 h 1117"/>
              <a:gd name="T80" fmla="*/ 2147483647 w 1622"/>
              <a:gd name="T81" fmla="*/ 0 h 1117"/>
              <a:gd name="T82" fmla="*/ 2147483647 w 1622"/>
              <a:gd name="T83" fmla="*/ 2147483647 h 1117"/>
              <a:gd name="T84" fmla="*/ 2147483647 w 1622"/>
              <a:gd name="T85" fmla="*/ 2147483647 h 1117"/>
              <a:gd name="T86" fmla="*/ 2147483647 w 1622"/>
              <a:gd name="T87" fmla="*/ 2147483647 h 1117"/>
              <a:gd name="T88" fmla="*/ 2147483647 w 1622"/>
              <a:gd name="T89" fmla="*/ 2147483647 h 1117"/>
              <a:gd name="T90" fmla="*/ 2147483647 w 1622"/>
              <a:gd name="T91" fmla="*/ 2147483647 h 1117"/>
              <a:gd name="T92" fmla="*/ 2147483647 w 1622"/>
              <a:gd name="T93" fmla="*/ 2147483647 h 1117"/>
              <a:gd name="T94" fmla="*/ 2147483647 w 1622"/>
              <a:gd name="T95" fmla="*/ 2147483647 h 1117"/>
              <a:gd name="T96" fmla="*/ 2147483647 w 1622"/>
              <a:gd name="T97" fmla="*/ 2147483647 h 1117"/>
              <a:gd name="T98" fmla="*/ 2147483647 w 1622"/>
              <a:gd name="T99" fmla="*/ 2147483647 h 1117"/>
              <a:gd name="T100" fmla="*/ 2147483647 w 1622"/>
              <a:gd name="T101" fmla="*/ 2147483647 h 1117"/>
              <a:gd name="T102" fmla="*/ 2147483647 w 1622"/>
              <a:gd name="T103" fmla="*/ 2147483647 h 1117"/>
              <a:gd name="T104" fmla="*/ 2147483647 w 1622"/>
              <a:gd name="T105" fmla="*/ 2147483647 h 1117"/>
              <a:gd name="T106" fmla="*/ 2147483647 w 1622"/>
              <a:gd name="T107" fmla="*/ 2147483647 h 1117"/>
              <a:gd name="T108" fmla="*/ 2147483647 w 1622"/>
              <a:gd name="T109" fmla="*/ 2147483647 h 1117"/>
              <a:gd name="T110" fmla="*/ 0 w 1622"/>
              <a:gd name="T111" fmla="*/ 2147483647 h 1117"/>
              <a:gd name="T112" fmla="*/ 2147483647 w 1622"/>
              <a:gd name="T113" fmla="*/ 2147483647 h 1117"/>
              <a:gd name="T114" fmla="*/ 2147483647 w 1622"/>
              <a:gd name="T115" fmla="*/ 2147483647 h 1117"/>
              <a:gd name="T116" fmla="*/ 2147483647 w 1622"/>
              <a:gd name="T117" fmla="*/ 2147483647 h 1117"/>
              <a:gd name="T118" fmla="*/ 2147483647 w 1622"/>
              <a:gd name="T119" fmla="*/ 2147483647 h 1117"/>
              <a:gd name="T120" fmla="*/ 2147483647 w 1622"/>
              <a:gd name="T121" fmla="*/ 2147483647 h 1117"/>
              <a:gd name="T122" fmla="*/ 2147483647 w 1622"/>
              <a:gd name="T123" fmla="*/ 2147483647 h 11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22"/>
              <a:gd name="T187" fmla="*/ 0 h 1117"/>
              <a:gd name="T188" fmla="*/ 1622 w 1622"/>
              <a:gd name="T189" fmla="*/ 1117 h 111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22" h="1117">
                <a:moveTo>
                  <a:pt x="931" y="943"/>
                </a:moveTo>
                <a:lnTo>
                  <a:pt x="973" y="955"/>
                </a:lnTo>
                <a:lnTo>
                  <a:pt x="1075" y="1003"/>
                </a:lnTo>
                <a:lnTo>
                  <a:pt x="1111" y="1081"/>
                </a:lnTo>
                <a:lnTo>
                  <a:pt x="1111" y="1117"/>
                </a:lnTo>
                <a:lnTo>
                  <a:pt x="1190" y="1093"/>
                </a:lnTo>
                <a:lnTo>
                  <a:pt x="1232" y="1057"/>
                </a:lnTo>
                <a:lnTo>
                  <a:pt x="1262" y="1051"/>
                </a:lnTo>
                <a:lnTo>
                  <a:pt x="1322" y="1039"/>
                </a:lnTo>
                <a:lnTo>
                  <a:pt x="1370" y="979"/>
                </a:lnTo>
                <a:lnTo>
                  <a:pt x="1394" y="985"/>
                </a:lnTo>
                <a:lnTo>
                  <a:pt x="1406" y="1045"/>
                </a:lnTo>
                <a:lnTo>
                  <a:pt x="1430" y="1027"/>
                </a:lnTo>
                <a:lnTo>
                  <a:pt x="1448" y="1033"/>
                </a:lnTo>
                <a:lnTo>
                  <a:pt x="1436" y="1051"/>
                </a:lnTo>
                <a:lnTo>
                  <a:pt x="1448" y="1075"/>
                </a:lnTo>
                <a:lnTo>
                  <a:pt x="1502" y="1033"/>
                </a:lnTo>
                <a:lnTo>
                  <a:pt x="1520" y="1009"/>
                </a:lnTo>
                <a:lnTo>
                  <a:pt x="1466" y="1003"/>
                </a:lnTo>
                <a:lnTo>
                  <a:pt x="1442" y="967"/>
                </a:lnTo>
                <a:lnTo>
                  <a:pt x="1460" y="949"/>
                </a:lnTo>
                <a:lnTo>
                  <a:pt x="1466" y="925"/>
                </a:lnTo>
                <a:lnTo>
                  <a:pt x="1382" y="943"/>
                </a:lnTo>
                <a:lnTo>
                  <a:pt x="1340" y="979"/>
                </a:lnTo>
                <a:lnTo>
                  <a:pt x="1358" y="937"/>
                </a:lnTo>
                <a:lnTo>
                  <a:pt x="1400" y="913"/>
                </a:lnTo>
                <a:lnTo>
                  <a:pt x="1424" y="889"/>
                </a:lnTo>
                <a:lnTo>
                  <a:pt x="1496" y="895"/>
                </a:lnTo>
                <a:lnTo>
                  <a:pt x="1550" y="889"/>
                </a:lnTo>
                <a:lnTo>
                  <a:pt x="1592" y="859"/>
                </a:lnTo>
                <a:lnTo>
                  <a:pt x="1622" y="835"/>
                </a:lnTo>
                <a:lnTo>
                  <a:pt x="1598" y="775"/>
                </a:lnTo>
                <a:lnTo>
                  <a:pt x="1592" y="745"/>
                </a:lnTo>
                <a:lnTo>
                  <a:pt x="1514" y="703"/>
                </a:lnTo>
                <a:lnTo>
                  <a:pt x="1514" y="679"/>
                </a:lnTo>
                <a:lnTo>
                  <a:pt x="1448" y="553"/>
                </a:lnTo>
                <a:lnTo>
                  <a:pt x="1430" y="607"/>
                </a:lnTo>
                <a:lnTo>
                  <a:pt x="1388" y="619"/>
                </a:lnTo>
                <a:lnTo>
                  <a:pt x="1376" y="607"/>
                </a:lnTo>
                <a:lnTo>
                  <a:pt x="1358" y="607"/>
                </a:lnTo>
                <a:lnTo>
                  <a:pt x="1358" y="522"/>
                </a:lnTo>
                <a:lnTo>
                  <a:pt x="1322" y="516"/>
                </a:lnTo>
                <a:lnTo>
                  <a:pt x="1292" y="474"/>
                </a:lnTo>
                <a:lnTo>
                  <a:pt x="1262" y="480"/>
                </a:lnTo>
                <a:lnTo>
                  <a:pt x="1226" y="468"/>
                </a:lnTo>
                <a:lnTo>
                  <a:pt x="1202" y="474"/>
                </a:lnTo>
                <a:lnTo>
                  <a:pt x="1202" y="504"/>
                </a:lnTo>
                <a:lnTo>
                  <a:pt x="1202" y="535"/>
                </a:lnTo>
                <a:lnTo>
                  <a:pt x="1196" y="601"/>
                </a:lnTo>
                <a:lnTo>
                  <a:pt x="1190" y="625"/>
                </a:lnTo>
                <a:lnTo>
                  <a:pt x="1226" y="697"/>
                </a:lnTo>
                <a:lnTo>
                  <a:pt x="1166" y="751"/>
                </a:lnTo>
                <a:lnTo>
                  <a:pt x="1178" y="841"/>
                </a:lnTo>
                <a:lnTo>
                  <a:pt x="1154" y="859"/>
                </a:lnTo>
                <a:lnTo>
                  <a:pt x="1130" y="847"/>
                </a:lnTo>
                <a:lnTo>
                  <a:pt x="1117" y="739"/>
                </a:lnTo>
                <a:lnTo>
                  <a:pt x="1057" y="733"/>
                </a:lnTo>
                <a:lnTo>
                  <a:pt x="943" y="667"/>
                </a:lnTo>
                <a:lnTo>
                  <a:pt x="919" y="667"/>
                </a:lnTo>
                <a:lnTo>
                  <a:pt x="901" y="613"/>
                </a:lnTo>
                <a:lnTo>
                  <a:pt x="883" y="595"/>
                </a:lnTo>
                <a:lnTo>
                  <a:pt x="931" y="450"/>
                </a:lnTo>
                <a:lnTo>
                  <a:pt x="961" y="420"/>
                </a:lnTo>
                <a:lnTo>
                  <a:pt x="991" y="402"/>
                </a:lnTo>
                <a:lnTo>
                  <a:pt x="1009" y="402"/>
                </a:lnTo>
                <a:lnTo>
                  <a:pt x="1027" y="342"/>
                </a:lnTo>
                <a:lnTo>
                  <a:pt x="1039" y="294"/>
                </a:lnTo>
                <a:lnTo>
                  <a:pt x="1099" y="282"/>
                </a:lnTo>
                <a:lnTo>
                  <a:pt x="1130" y="258"/>
                </a:lnTo>
                <a:lnTo>
                  <a:pt x="1111" y="204"/>
                </a:lnTo>
                <a:lnTo>
                  <a:pt x="1124" y="168"/>
                </a:lnTo>
                <a:lnTo>
                  <a:pt x="1099" y="138"/>
                </a:lnTo>
                <a:lnTo>
                  <a:pt x="1063" y="132"/>
                </a:lnTo>
                <a:lnTo>
                  <a:pt x="1051" y="192"/>
                </a:lnTo>
                <a:lnTo>
                  <a:pt x="1015" y="246"/>
                </a:lnTo>
                <a:lnTo>
                  <a:pt x="1003" y="180"/>
                </a:lnTo>
                <a:lnTo>
                  <a:pt x="985" y="156"/>
                </a:lnTo>
                <a:lnTo>
                  <a:pt x="961" y="186"/>
                </a:lnTo>
                <a:lnTo>
                  <a:pt x="949" y="156"/>
                </a:lnTo>
                <a:lnTo>
                  <a:pt x="925" y="114"/>
                </a:lnTo>
                <a:lnTo>
                  <a:pt x="913" y="60"/>
                </a:lnTo>
                <a:lnTo>
                  <a:pt x="877" y="0"/>
                </a:lnTo>
                <a:lnTo>
                  <a:pt x="847" y="84"/>
                </a:lnTo>
                <a:lnTo>
                  <a:pt x="847" y="114"/>
                </a:lnTo>
                <a:lnTo>
                  <a:pt x="889" y="150"/>
                </a:lnTo>
                <a:lnTo>
                  <a:pt x="895" y="186"/>
                </a:lnTo>
                <a:lnTo>
                  <a:pt x="865" y="216"/>
                </a:lnTo>
                <a:lnTo>
                  <a:pt x="847" y="204"/>
                </a:lnTo>
                <a:lnTo>
                  <a:pt x="823" y="204"/>
                </a:lnTo>
                <a:lnTo>
                  <a:pt x="811" y="234"/>
                </a:lnTo>
                <a:lnTo>
                  <a:pt x="769" y="222"/>
                </a:lnTo>
                <a:lnTo>
                  <a:pt x="709" y="222"/>
                </a:lnTo>
                <a:lnTo>
                  <a:pt x="673" y="198"/>
                </a:lnTo>
                <a:lnTo>
                  <a:pt x="619" y="210"/>
                </a:lnTo>
                <a:lnTo>
                  <a:pt x="625" y="228"/>
                </a:lnTo>
                <a:lnTo>
                  <a:pt x="631" y="264"/>
                </a:lnTo>
                <a:lnTo>
                  <a:pt x="613" y="258"/>
                </a:lnTo>
                <a:lnTo>
                  <a:pt x="583" y="222"/>
                </a:lnTo>
                <a:lnTo>
                  <a:pt x="517" y="234"/>
                </a:lnTo>
                <a:lnTo>
                  <a:pt x="487" y="210"/>
                </a:lnTo>
                <a:lnTo>
                  <a:pt x="499" y="186"/>
                </a:lnTo>
                <a:lnTo>
                  <a:pt x="457" y="174"/>
                </a:lnTo>
                <a:lnTo>
                  <a:pt x="409" y="150"/>
                </a:lnTo>
                <a:lnTo>
                  <a:pt x="343" y="132"/>
                </a:lnTo>
                <a:lnTo>
                  <a:pt x="301" y="144"/>
                </a:lnTo>
                <a:lnTo>
                  <a:pt x="259" y="96"/>
                </a:lnTo>
                <a:lnTo>
                  <a:pt x="145" y="150"/>
                </a:lnTo>
                <a:lnTo>
                  <a:pt x="115" y="180"/>
                </a:lnTo>
                <a:lnTo>
                  <a:pt x="67" y="168"/>
                </a:lnTo>
                <a:lnTo>
                  <a:pt x="37" y="138"/>
                </a:lnTo>
                <a:lnTo>
                  <a:pt x="0" y="126"/>
                </a:lnTo>
                <a:lnTo>
                  <a:pt x="0" y="553"/>
                </a:lnTo>
                <a:lnTo>
                  <a:pt x="61" y="583"/>
                </a:lnTo>
                <a:lnTo>
                  <a:pt x="109" y="559"/>
                </a:lnTo>
                <a:lnTo>
                  <a:pt x="175" y="679"/>
                </a:lnTo>
                <a:lnTo>
                  <a:pt x="217" y="709"/>
                </a:lnTo>
                <a:lnTo>
                  <a:pt x="211" y="757"/>
                </a:lnTo>
                <a:lnTo>
                  <a:pt x="229" y="793"/>
                </a:lnTo>
                <a:lnTo>
                  <a:pt x="277" y="859"/>
                </a:lnTo>
                <a:lnTo>
                  <a:pt x="343" y="901"/>
                </a:lnTo>
                <a:lnTo>
                  <a:pt x="349" y="931"/>
                </a:lnTo>
                <a:lnTo>
                  <a:pt x="871" y="931"/>
                </a:lnTo>
                <a:lnTo>
                  <a:pt x="931" y="94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3" name="Freeform 399"/>
          <p:cNvSpPr>
            <a:spLocks/>
          </p:cNvSpPr>
          <p:nvPr/>
        </p:nvSpPr>
        <p:spPr bwMode="auto">
          <a:xfrm>
            <a:off x="1296988" y="3279775"/>
            <a:ext cx="1435100" cy="741363"/>
          </a:xfrm>
          <a:custGeom>
            <a:avLst/>
            <a:gdLst>
              <a:gd name="T0" fmla="*/ 2147483647 w 1099"/>
              <a:gd name="T1" fmla="*/ 2147483647 h 571"/>
              <a:gd name="T2" fmla="*/ 2147483647 w 1099"/>
              <a:gd name="T3" fmla="*/ 2147483647 h 571"/>
              <a:gd name="T4" fmla="*/ 2147483647 w 1099"/>
              <a:gd name="T5" fmla="*/ 2147483647 h 571"/>
              <a:gd name="T6" fmla="*/ 2147483647 w 1099"/>
              <a:gd name="T7" fmla="*/ 2147483647 h 571"/>
              <a:gd name="T8" fmla="*/ 2147483647 w 1099"/>
              <a:gd name="T9" fmla="*/ 2147483647 h 571"/>
              <a:gd name="T10" fmla="*/ 2147483647 w 1099"/>
              <a:gd name="T11" fmla="*/ 2147483647 h 571"/>
              <a:gd name="T12" fmla="*/ 2147483647 w 1099"/>
              <a:gd name="T13" fmla="*/ 2147483647 h 571"/>
              <a:gd name="T14" fmla="*/ 2147483647 w 1099"/>
              <a:gd name="T15" fmla="*/ 2147483647 h 571"/>
              <a:gd name="T16" fmla="*/ 2147483647 w 1099"/>
              <a:gd name="T17" fmla="*/ 2147483647 h 571"/>
              <a:gd name="T18" fmla="*/ 2147483647 w 1099"/>
              <a:gd name="T19" fmla="*/ 2147483647 h 571"/>
              <a:gd name="T20" fmla="*/ 2147483647 w 1099"/>
              <a:gd name="T21" fmla="*/ 2147483647 h 571"/>
              <a:gd name="T22" fmla="*/ 2147483647 w 1099"/>
              <a:gd name="T23" fmla="*/ 2147483647 h 571"/>
              <a:gd name="T24" fmla="*/ 2147483647 w 1099"/>
              <a:gd name="T25" fmla="*/ 2147483647 h 571"/>
              <a:gd name="T26" fmla="*/ 2147483647 w 1099"/>
              <a:gd name="T27" fmla="*/ 2147483647 h 571"/>
              <a:gd name="T28" fmla="*/ 2147483647 w 1099"/>
              <a:gd name="T29" fmla="*/ 2147483647 h 571"/>
              <a:gd name="T30" fmla="*/ 2147483647 w 1099"/>
              <a:gd name="T31" fmla="*/ 2147483647 h 571"/>
              <a:gd name="T32" fmla="*/ 2147483647 w 1099"/>
              <a:gd name="T33" fmla="*/ 2147483647 h 571"/>
              <a:gd name="T34" fmla="*/ 2147483647 w 1099"/>
              <a:gd name="T35" fmla="*/ 2147483647 h 571"/>
              <a:gd name="T36" fmla="*/ 2147483647 w 1099"/>
              <a:gd name="T37" fmla="*/ 2147483647 h 571"/>
              <a:gd name="T38" fmla="*/ 2147483647 w 1099"/>
              <a:gd name="T39" fmla="*/ 2147483647 h 571"/>
              <a:gd name="T40" fmla="*/ 2147483647 w 1099"/>
              <a:gd name="T41" fmla="*/ 2147483647 h 571"/>
              <a:gd name="T42" fmla="*/ 2147483647 w 1099"/>
              <a:gd name="T43" fmla="*/ 2147483647 h 571"/>
              <a:gd name="T44" fmla="*/ 2147483647 w 1099"/>
              <a:gd name="T45" fmla="*/ 2147483647 h 571"/>
              <a:gd name="T46" fmla="*/ 2147483647 w 1099"/>
              <a:gd name="T47" fmla="*/ 2147483647 h 571"/>
              <a:gd name="T48" fmla="*/ 2147483647 w 1099"/>
              <a:gd name="T49" fmla="*/ 2147483647 h 571"/>
              <a:gd name="T50" fmla="*/ 2147483647 w 1099"/>
              <a:gd name="T51" fmla="*/ 0 h 571"/>
              <a:gd name="T52" fmla="*/ 2147483647 w 1099"/>
              <a:gd name="T53" fmla="*/ 2147483647 h 571"/>
              <a:gd name="T54" fmla="*/ 2147483647 w 1099"/>
              <a:gd name="T55" fmla="*/ 2147483647 h 571"/>
              <a:gd name="T56" fmla="*/ 2147483647 w 1099"/>
              <a:gd name="T57" fmla="*/ 2147483647 h 571"/>
              <a:gd name="T58" fmla="*/ 0 w 1099"/>
              <a:gd name="T59" fmla="*/ 2147483647 h 571"/>
              <a:gd name="T60" fmla="*/ 2147483647 w 1099"/>
              <a:gd name="T61" fmla="*/ 2147483647 h 571"/>
              <a:gd name="T62" fmla="*/ 2147483647 w 1099"/>
              <a:gd name="T63" fmla="*/ 2147483647 h 571"/>
              <a:gd name="T64" fmla="*/ 2147483647 w 1099"/>
              <a:gd name="T65" fmla="*/ 2147483647 h 571"/>
              <a:gd name="T66" fmla="*/ 2147483647 w 1099"/>
              <a:gd name="T67" fmla="*/ 2147483647 h 5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99"/>
              <a:gd name="T103" fmla="*/ 0 h 571"/>
              <a:gd name="T104" fmla="*/ 1099 w 1099"/>
              <a:gd name="T105" fmla="*/ 571 h 57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99" h="571">
                <a:moveTo>
                  <a:pt x="252" y="439"/>
                </a:moveTo>
                <a:lnTo>
                  <a:pt x="300" y="439"/>
                </a:lnTo>
                <a:lnTo>
                  <a:pt x="318" y="427"/>
                </a:lnTo>
                <a:lnTo>
                  <a:pt x="348" y="433"/>
                </a:lnTo>
                <a:lnTo>
                  <a:pt x="396" y="487"/>
                </a:lnTo>
                <a:lnTo>
                  <a:pt x="432" y="475"/>
                </a:lnTo>
                <a:lnTo>
                  <a:pt x="456" y="493"/>
                </a:lnTo>
                <a:lnTo>
                  <a:pt x="474" y="523"/>
                </a:lnTo>
                <a:lnTo>
                  <a:pt x="498" y="547"/>
                </a:lnTo>
                <a:lnTo>
                  <a:pt x="528" y="553"/>
                </a:lnTo>
                <a:lnTo>
                  <a:pt x="528" y="511"/>
                </a:lnTo>
                <a:lnTo>
                  <a:pt x="552" y="487"/>
                </a:lnTo>
                <a:lnTo>
                  <a:pt x="570" y="469"/>
                </a:lnTo>
                <a:lnTo>
                  <a:pt x="630" y="475"/>
                </a:lnTo>
                <a:lnTo>
                  <a:pt x="666" y="475"/>
                </a:lnTo>
                <a:lnTo>
                  <a:pt x="714" y="463"/>
                </a:lnTo>
                <a:lnTo>
                  <a:pt x="744" y="463"/>
                </a:lnTo>
                <a:lnTo>
                  <a:pt x="774" y="457"/>
                </a:lnTo>
                <a:lnTo>
                  <a:pt x="780" y="487"/>
                </a:lnTo>
                <a:lnTo>
                  <a:pt x="792" y="529"/>
                </a:lnTo>
                <a:lnTo>
                  <a:pt x="829" y="565"/>
                </a:lnTo>
                <a:lnTo>
                  <a:pt x="847" y="571"/>
                </a:lnTo>
                <a:lnTo>
                  <a:pt x="841" y="511"/>
                </a:lnTo>
                <a:lnTo>
                  <a:pt x="817" y="445"/>
                </a:lnTo>
                <a:lnTo>
                  <a:pt x="847" y="409"/>
                </a:lnTo>
                <a:lnTo>
                  <a:pt x="877" y="397"/>
                </a:lnTo>
                <a:lnTo>
                  <a:pt x="931" y="343"/>
                </a:lnTo>
                <a:lnTo>
                  <a:pt x="925" y="307"/>
                </a:lnTo>
                <a:lnTo>
                  <a:pt x="919" y="271"/>
                </a:lnTo>
                <a:lnTo>
                  <a:pt x="937" y="283"/>
                </a:lnTo>
                <a:lnTo>
                  <a:pt x="943" y="277"/>
                </a:lnTo>
                <a:lnTo>
                  <a:pt x="937" y="253"/>
                </a:lnTo>
                <a:lnTo>
                  <a:pt x="949" y="253"/>
                </a:lnTo>
                <a:lnTo>
                  <a:pt x="967" y="247"/>
                </a:lnTo>
                <a:lnTo>
                  <a:pt x="979" y="217"/>
                </a:lnTo>
                <a:lnTo>
                  <a:pt x="1003" y="211"/>
                </a:lnTo>
                <a:lnTo>
                  <a:pt x="1039" y="193"/>
                </a:lnTo>
                <a:lnTo>
                  <a:pt x="1039" y="144"/>
                </a:lnTo>
                <a:lnTo>
                  <a:pt x="1099" y="114"/>
                </a:lnTo>
                <a:lnTo>
                  <a:pt x="1087" y="54"/>
                </a:lnTo>
                <a:lnTo>
                  <a:pt x="1063" y="48"/>
                </a:lnTo>
                <a:lnTo>
                  <a:pt x="1015" y="108"/>
                </a:lnTo>
                <a:lnTo>
                  <a:pt x="955" y="120"/>
                </a:lnTo>
                <a:lnTo>
                  <a:pt x="925" y="126"/>
                </a:lnTo>
                <a:lnTo>
                  <a:pt x="883" y="162"/>
                </a:lnTo>
                <a:lnTo>
                  <a:pt x="804" y="186"/>
                </a:lnTo>
                <a:lnTo>
                  <a:pt x="804" y="150"/>
                </a:lnTo>
                <a:lnTo>
                  <a:pt x="768" y="72"/>
                </a:lnTo>
                <a:lnTo>
                  <a:pt x="666" y="24"/>
                </a:lnTo>
                <a:lnTo>
                  <a:pt x="624" y="12"/>
                </a:lnTo>
                <a:lnTo>
                  <a:pt x="564" y="0"/>
                </a:lnTo>
                <a:lnTo>
                  <a:pt x="42" y="0"/>
                </a:lnTo>
                <a:lnTo>
                  <a:pt x="48" y="36"/>
                </a:lnTo>
                <a:lnTo>
                  <a:pt x="30" y="48"/>
                </a:lnTo>
                <a:lnTo>
                  <a:pt x="36" y="24"/>
                </a:lnTo>
                <a:lnTo>
                  <a:pt x="0" y="12"/>
                </a:lnTo>
                <a:lnTo>
                  <a:pt x="18" y="78"/>
                </a:lnTo>
                <a:lnTo>
                  <a:pt x="12" y="126"/>
                </a:lnTo>
                <a:lnTo>
                  <a:pt x="0" y="174"/>
                </a:lnTo>
                <a:lnTo>
                  <a:pt x="12" y="211"/>
                </a:lnTo>
                <a:lnTo>
                  <a:pt x="12" y="235"/>
                </a:lnTo>
                <a:lnTo>
                  <a:pt x="42" y="295"/>
                </a:lnTo>
                <a:lnTo>
                  <a:pt x="66" y="337"/>
                </a:lnTo>
                <a:lnTo>
                  <a:pt x="84" y="367"/>
                </a:lnTo>
                <a:lnTo>
                  <a:pt x="138" y="403"/>
                </a:lnTo>
                <a:lnTo>
                  <a:pt x="144" y="415"/>
                </a:lnTo>
                <a:lnTo>
                  <a:pt x="192" y="409"/>
                </a:lnTo>
                <a:lnTo>
                  <a:pt x="252" y="43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4" name="Freeform 400"/>
          <p:cNvSpPr>
            <a:spLocks/>
          </p:cNvSpPr>
          <p:nvPr/>
        </p:nvSpPr>
        <p:spPr bwMode="auto">
          <a:xfrm>
            <a:off x="2212975" y="4286250"/>
            <a:ext cx="111125" cy="112713"/>
          </a:xfrm>
          <a:custGeom>
            <a:avLst/>
            <a:gdLst>
              <a:gd name="T0" fmla="*/ 2147483647 w 14"/>
              <a:gd name="T1" fmla="*/ 2147483647 h 14"/>
              <a:gd name="T2" fmla="*/ 2147483647 w 14"/>
              <a:gd name="T3" fmla="*/ 2147483647 h 14"/>
              <a:gd name="T4" fmla="*/ 2147483647 w 14"/>
              <a:gd name="T5" fmla="*/ 0 h 14"/>
              <a:gd name="T6" fmla="*/ 2147483647 w 14"/>
              <a:gd name="T7" fmla="*/ 2147483647 h 14"/>
              <a:gd name="T8" fmla="*/ 0 w 14"/>
              <a:gd name="T9" fmla="*/ 2147483647 h 14"/>
              <a:gd name="T10" fmla="*/ 2147483647 w 14"/>
              <a:gd name="T11" fmla="*/ 2147483647 h 14"/>
              <a:gd name="T12" fmla="*/ 2147483647 w 14"/>
              <a:gd name="T13" fmla="*/ 2147483647 h 14"/>
              <a:gd name="T14" fmla="*/ 2147483647 w 14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14"/>
              <a:gd name="T26" fmla="*/ 14 w 14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14">
                <a:moveTo>
                  <a:pt x="14" y="14"/>
                </a:moveTo>
                <a:cubicBezTo>
                  <a:pt x="14" y="12"/>
                  <a:pt x="13" y="11"/>
                  <a:pt x="13" y="11"/>
                </a:cubicBezTo>
                <a:cubicBezTo>
                  <a:pt x="14" y="0"/>
                  <a:pt x="14" y="0"/>
                  <a:pt x="14" y="0"/>
                </a:cubicBezTo>
                <a:cubicBezTo>
                  <a:pt x="7" y="3"/>
                  <a:pt x="7" y="3"/>
                  <a:pt x="7" y="3"/>
                </a:cubicBezTo>
                <a:cubicBezTo>
                  <a:pt x="0" y="6"/>
                  <a:pt x="0" y="6"/>
                  <a:pt x="0" y="6"/>
                </a:cubicBezTo>
                <a:cubicBezTo>
                  <a:pt x="5" y="14"/>
                  <a:pt x="5" y="14"/>
                  <a:pt x="5" y="14"/>
                </a:cubicBezTo>
                <a:cubicBezTo>
                  <a:pt x="9" y="13"/>
                  <a:pt x="9" y="13"/>
                  <a:pt x="9" y="13"/>
                </a:cubicBezTo>
                <a:lnTo>
                  <a:pt x="14" y="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5" name="Freeform 401"/>
          <p:cNvSpPr>
            <a:spLocks/>
          </p:cNvSpPr>
          <p:nvPr/>
        </p:nvSpPr>
        <p:spPr bwMode="auto">
          <a:xfrm>
            <a:off x="2252663" y="4389438"/>
            <a:ext cx="95250" cy="69850"/>
          </a:xfrm>
          <a:custGeom>
            <a:avLst/>
            <a:gdLst>
              <a:gd name="T0" fmla="*/ 2147483647 w 12"/>
              <a:gd name="T1" fmla="*/ 2147483647 h 9"/>
              <a:gd name="T2" fmla="*/ 2147483647 w 12"/>
              <a:gd name="T3" fmla="*/ 0 h 9"/>
              <a:gd name="T4" fmla="*/ 0 w 12"/>
              <a:gd name="T5" fmla="*/ 2147483647 h 9"/>
              <a:gd name="T6" fmla="*/ 2147483647 w 12"/>
              <a:gd name="T7" fmla="*/ 2147483647 h 9"/>
              <a:gd name="T8" fmla="*/ 2147483647 w 12"/>
              <a:gd name="T9" fmla="*/ 2147483647 h 9"/>
              <a:gd name="T10" fmla="*/ 2147483647 w 12"/>
              <a:gd name="T11" fmla="*/ 2147483647 h 9"/>
              <a:gd name="T12" fmla="*/ 2147483647 w 12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9"/>
              <a:gd name="T23" fmla="*/ 12 w 12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9">
                <a:moveTo>
                  <a:pt x="9" y="1"/>
                </a:moveTo>
                <a:cubicBezTo>
                  <a:pt x="4" y="0"/>
                  <a:pt x="4" y="0"/>
                  <a:pt x="4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3"/>
                  <a:pt x="2" y="3"/>
                  <a:pt x="2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4"/>
                  <a:pt x="10" y="2"/>
                  <a:pt x="9" y="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6" name="Freeform 402"/>
          <p:cNvSpPr>
            <a:spLocks/>
          </p:cNvSpPr>
          <p:nvPr/>
        </p:nvSpPr>
        <p:spPr bwMode="auto">
          <a:xfrm>
            <a:off x="2339975" y="4429125"/>
            <a:ext cx="141288" cy="60325"/>
          </a:xfrm>
          <a:custGeom>
            <a:avLst/>
            <a:gdLst>
              <a:gd name="T0" fmla="*/ 2147483647 w 18"/>
              <a:gd name="T1" fmla="*/ 2147483647 h 8"/>
              <a:gd name="T2" fmla="*/ 2147483647 w 18"/>
              <a:gd name="T3" fmla="*/ 2147483647 h 8"/>
              <a:gd name="T4" fmla="*/ 2147483647 w 18"/>
              <a:gd name="T5" fmla="*/ 2147483647 h 8"/>
              <a:gd name="T6" fmla="*/ 2147483647 w 18"/>
              <a:gd name="T7" fmla="*/ 0 h 8"/>
              <a:gd name="T8" fmla="*/ 0 w 18"/>
              <a:gd name="T9" fmla="*/ 2147483647 h 8"/>
              <a:gd name="T10" fmla="*/ 2147483647 w 18"/>
              <a:gd name="T11" fmla="*/ 2147483647 h 8"/>
              <a:gd name="T12" fmla="*/ 2147483647 w 18"/>
              <a:gd name="T13" fmla="*/ 2147483647 h 8"/>
              <a:gd name="T14" fmla="*/ 2147483647 w 18"/>
              <a:gd name="T15" fmla="*/ 2147483647 h 8"/>
              <a:gd name="T16" fmla="*/ 2147483647 w 18"/>
              <a:gd name="T17" fmla="*/ 2147483647 h 8"/>
              <a:gd name="T18" fmla="*/ 2147483647 w 18"/>
              <a:gd name="T19" fmla="*/ 2147483647 h 8"/>
              <a:gd name="T20" fmla="*/ 2147483647 w 18"/>
              <a:gd name="T21" fmla="*/ 2147483647 h 8"/>
              <a:gd name="T22" fmla="*/ 2147483647 w 18"/>
              <a:gd name="T23" fmla="*/ 2147483647 h 8"/>
              <a:gd name="T24" fmla="*/ 2147483647 w 18"/>
              <a:gd name="T25" fmla="*/ 2147483647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"/>
              <a:gd name="T40" fmla="*/ 0 h 8"/>
              <a:gd name="T41" fmla="*/ 18 w 18"/>
              <a:gd name="T42" fmla="*/ 8 h 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" h="8">
                <a:moveTo>
                  <a:pt x="14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3" y="2"/>
                  <a:pt x="2" y="1"/>
                </a:cubicBezTo>
                <a:cubicBezTo>
                  <a:pt x="1" y="1"/>
                  <a:pt x="1" y="1"/>
                  <a:pt x="1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3" y="7"/>
                  <a:pt x="4" y="8"/>
                </a:cubicBezTo>
                <a:cubicBezTo>
                  <a:pt x="5" y="8"/>
                  <a:pt x="6" y="8"/>
                  <a:pt x="6" y="8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7"/>
                  <a:pt x="15" y="7"/>
                  <a:pt x="15" y="7"/>
                </a:cubicBezTo>
                <a:cubicBezTo>
                  <a:pt x="18" y="4"/>
                  <a:pt x="18" y="4"/>
                  <a:pt x="18" y="4"/>
                </a:cubicBezTo>
                <a:lnTo>
                  <a:pt x="14" y="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7" name="Freeform 403"/>
          <p:cNvSpPr>
            <a:spLocks/>
          </p:cNvSpPr>
          <p:nvPr/>
        </p:nvSpPr>
        <p:spPr bwMode="auto">
          <a:xfrm>
            <a:off x="2433638" y="4359275"/>
            <a:ext cx="290512" cy="319088"/>
          </a:xfrm>
          <a:custGeom>
            <a:avLst/>
            <a:gdLst>
              <a:gd name="T0" fmla="*/ 2147483647 w 37"/>
              <a:gd name="T1" fmla="*/ 2147483647 h 41"/>
              <a:gd name="T2" fmla="*/ 2147483647 w 37"/>
              <a:gd name="T3" fmla="*/ 2147483647 h 41"/>
              <a:gd name="T4" fmla="*/ 2147483647 w 37"/>
              <a:gd name="T5" fmla="*/ 2147483647 h 41"/>
              <a:gd name="T6" fmla="*/ 2147483647 w 37"/>
              <a:gd name="T7" fmla="*/ 2147483647 h 41"/>
              <a:gd name="T8" fmla="*/ 2147483647 w 37"/>
              <a:gd name="T9" fmla="*/ 2147483647 h 41"/>
              <a:gd name="T10" fmla="*/ 2147483647 w 37"/>
              <a:gd name="T11" fmla="*/ 2147483647 h 41"/>
              <a:gd name="T12" fmla="*/ 2147483647 w 37"/>
              <a:gd name="T13" fmla="*/ 2147483647 h 41"/>
              <a:gd name="T14" fmla="*/ 2147483647 w 37"/>
              <a:gd name="T15" fmla="*/ 2147483647 h 41"/>
              <a:gd name="T16" fmla="*/ 2147483647 w 37"/>
              <a:gd name="T17" fmla="*/ 2147483647 h 41"/>
              <a:gd name="T18" fmla="*/ 2147483647 w 37"/>
              <a:gd name="T19" fmla="*/ 2147483647 h 41"/>
              <a:gd name="T20" fmla="*/ 2147483647 w 37"/>
              <a:gd name="T21" fmla="*/ 0 h 41"/>
              <a:gd name="T22" fmla="*/ 2147483647 w 37"/>
              <a:gd name="T23" fmla="*/ 2147483647 h 41"/>
              <a:gd name="T24" fmla="*/ 2147483647 w 37"/>
              <a:gd name="T25" fmla="*/ 2147483647 h 41"/>
              <a:gd name="T26" fmla="*/ 2147483647 w 37"/>
              <a:gd name="T27" fmla="*/ 2147483647 h 41"/>
              <a:gd name="T28" fmla="*/ 2147483647 w 37"/>
              <a:gd name="T29" fmla="*/ 2147483647 h 41"/>
              <a:gd name="T30" fmla="*/ 2147483647 w 37"/>
              <a:gd name="T31" fmla="*/ 2147483647 h 41"/>
              <a:gd name="T32" fmla="*/ 2147483647 w 37"/>
              <a:gd name="T33" fmla="*/ 2147483647 h 41"/>
              <a:gd name="T34" fmla="*/ 2147483647 w 37"/>
              <a:gd name="T35" fmla="*/ 2147483647 h 41"/>
              <a:gd name="T36" fmla="*/ 2147483647 w 37"/>
              <a:gd name="T37" fmla="*/ 2147483647 h 41"/>
              <a:gd name="T38" fmla="*/ 2147483647 w 37"/>
              <a:gd name="T39" fmla="*/ 2147483647 h 41"/>
              <a:gd name="T40" fmla="*/ 2147483647 w 37"/>
              <a:gd name="T41" fmla="*/ 2147483647 h 41"/>
              <a:gd name="T42" fmla="*/ 2147483647 w 37"/>
              <a:gd name="T43" fmla="*/ 2147483647 h 41"/>
              <a:gd name="T44" fmla="*/ 0 w 37"/>
              <a:gd name="T45" fmla="*/ 2147483647 h 41"/>
              <a:gd name="T46" fmla="*/ 2147483647 w 37"/>
              <a:gd name="T47" fmla="*/ 2147483647 h 41"/>
              <a:gd name="T48" fmla="*/ 2147483647 w 37"/>
              <a:gd name="T49" fmla="*/ 2147483647 h 4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7"/>
              <a:gd name="T76" fmla="*/ 0 h 41"/>
              <a:gd name="T77" fmla="*/ 37 w 37"/>
              <a:gd name="T78" fmla="*/ 41 h 4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7" h="41">
                <a:moveTo>
                  <a:pt x="37" y="34"/>
                </a:moveTo>
                <a:cubicBezTo>
                  <a:pt x="37" y="34"/>
                  <a:pt x="37" y="34"/>
                  <a:pt x="37" y="34"/>
                </a:cubicBezTo>
                <a:cubicBezTo>
                  <a:pt x="37" y="27"/>
                  <a:pt x="37" y="27"/>
                  <a:pt x="37" y="27"/>
                </a:cubicBezTo>
                <a:cubicBezTo>
                  <a:pt x="35" y="23"/>
                  <a:pt x="35" y="23"/>
                  <a:pt x="35" y="23"/>
                </a:cubicBezTo>
                <a:cubicBezTo>
                  <a:pt x="36" y="21"/>
                  <a:pt x="36" y="21"/>
                  <a:pt x="36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21" y="16"/>
                  <a:pt x="21" y="16"/>
                  <a:pt x="21" y="16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3"/>
                  <a:pt x="20" y="3"/>
                  <a:pt x="20" y="3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4" y="0"/>
                </a:cubicBezTo>
                <a:cubicBezTo>
                  <a:pt x="17" y="2"/>
                  <a:pt x="17" y="2"/>
                  <a:pt x="17" y="2"/>
                </a:cubicBezTo>
                <a:cubicBezTo>
                  <a:pt x="13" y="4"/>
                  <a:pt x="13" y="4"/>
                  <a:pt x="13" y="4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10"/>
                  <a:pt x="9" y="10"/>
                  <a:pt x="9" y="10"/>
                </a:cubicBezTo>
                <a:cubicBezTo>
                  <a:pt x="6" y="13"/>
                  <a:pt x="6" y="13"/>
                  <a:pt x="6" y="13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6"/>
                  <a:pt x="5" y="26"/>
                  <a:pt x="5" y="26"/>
                </a:cubicBezTo>
                <a:cubicBezTo>
                  <a:pt x="6" y="30"/>
                  <a:pt x="6" y="30"/>
                  <a:pt x="6" y="30"/>
                </a:cubicBezTo>
                <a:cubicBezTo>
                  <a:pt x="2" y="33"/>
                  <a:pt x="2" y="33"/>
                  <a:pt x="2" y="33"/>
                </a:cubicBezTo>
                <a:cubicBezTo>
                  <a:pt x="0" y="35"/>
                  <a:pt x="0" y="35"/>
                  <a:pt x="0" y="35"/>
                </a:cubicBezTo>
                <a:cubicBezTo>
                  <a:pt x="8" y="38"/>
                  <a:pt x="8" y="38"/>
                  <a:pt x="8" y="38"/>
                </a:cubicBezTo>
                <a:cubicBezTo>
                  <a:pt x="12" y="41"/>
                  <a:pt x="12" y="41"/>
                  <a:pt x="12" y="41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8" name="Freeform 422"/>
          <p:cNvSpPr>
            <a:spLocks/>
          </p:cNvSpPr>
          <p:nvPr/>
        </p:nvSpPr>
        <p:spPr bwMode="auto">
          <a:xfrm>
            <a:off x="2173288" y="4264025"/>
            <a:ext cx="150812" cy="69850"/>
          </a:xfrm>
          <a:custGeom>
            <a:avLst/>
            <a:gdLst>
              <a:gd name="T0" fmla="*/ 2147483647 w 19"/>
              <a:gd name="T1" fmla="*/ 2147483647 h 9"/>
              <a:gd name="T2" fmla="*/ 2147483647 w 19"/>
              <a:gd name="T3" fmla="*/ 2147483647 h 9"/>
              <a:gd name="T4" fmla="*/ 2147483647 w 19"/>
              <a:gd name="T5" fmla="*/ 0 h 9"/>
              <a:gd name="T6" fmla="*/ 2147483647 w 19"/>
              <a:gd name="T7" fmla="*/ 2147483647 h 9"/>
              <a:gd name="T8" fmla="*/ 0 w 19"/>
              <a:gd name="T9" fmla="*/ 2147483647 h 9"/>
              <a:gd name="T10" fmla="*/ 0 w 19"/>
              <a:gd name="T11" fmla="*/ 2147483647 h 9"/>
              <a:gd name="T12" fmla="*/ 2147483647 w 19"/>
              <a:gd name="T13" fmla="*/ 2147483647 h 9"/>
              <a:gd name="T14" fmla="*/ 2147483647 w 19"/>
              <a:gd name="T15" fmla="*/ 2147483647 h 9"/>
              <a:gd name="T16" fmla="*/ 2147483647 w 19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9"/>
              <a:gd name="T29" fmla="*/ 19 w 19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9">
                <a:moveTo>
                  <a:pt x="19" y="3"/>
                </a:moveTo>
                <a:cubicBezTo>
                  <a:pt x="19" y="3"/>
                  <a:pt x="10" y="1"/>
                  <a:pt x="8" y="1"/>
                </a:cubicBezTo>
                <a:cubicBezTo>
                  <a:pt x="7" y="1"/>
                  <a:pt x="6" y="0"/>
                  <a:pt x="5" y="0"/>
                </a:cubicBezTo>
                <a:cubicBezTo>
                  <a:pt x="1" y="3"/>
                  <a:pt x="1" y="3"/>
                  <a:pt x="1" y="3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5" y="9"/>
                  <a:pt x="5" y="9"/>
                  <a:pt x="5" y="9"/>
                </a:cubicBezTo>
                <a:cubicBezTo>
                  <a:pt x="12" y="6"/>
                  <a:pt x="12" y="6"/>
                  <a:pt x="12" y="6"/>
                </a:cubicBezTo>
                <a:lnTo>
                  <a:pt x="19" y="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9" name="Freeform 423"/>
          <p:cNvSpPr>
            <a:spLocks/>
          </p:cNvSpPr>
          <p:nvPr/>
        </p:nvSpPr>
        <p:spPr bwMode="auto">
          <a:xfrm>
            <a:off x="2093913" y="4222750"/>
            <a:ext cx="119062" cy="98425"/>
          </a:xfrm>
          <a:custGeom>
            <a:avLst/>
            <a:gdLst>
              <a:gd name="T0" fmla="*/ 2147483647 w 15"/>
              <a:gd name="T1" fmla="*/ 2147483647 h 12"/>
              <a:gd name="T2" fmla="*/ 2147483647 w 15"/>
              <a:gd name="T3" fmla="*/ 2147483647 h 12"/>
              <a:gd name="T4" fmla="*/ 2147483647 w 15"/>
              <a:gd name="T5" fmla="*/ 0 h 12"/>
              <a:gd name="T6" fmla="*/ 2147483647 w 15"/>
              <a:gd name="T7" fmla="*/ 0 h 12"/>
              <a:gd name="T8" fmla="*/ 2147483647 w 15"/>
              <a:gd name="T9" fmla="*/ 2147483647 h 12"/>
              <a:gd name="T10" fmla="*/ 2147483647 w 15"/>
              <a:gd name="T11" fmla="*/ 2147483647 h 12"/>
              <a:gd name="T12" fmla="*/ 2147483647 w 15"/>
              <a:gd name="T13" fmla="*/ 2147483647 h 12"/>
              <a:gd name="T14" fmla="*/ 2147483647 w 15"/>
              <a:gd name="T15" fmla="*/ 2147483647 h 12"/>
              <a:gd name="T16" fmla="*/ 0 w 15"/>
              <a:gd name="T17" fmla="*/ 2147483647 h 12"/>
              <a:gd name="T18" fmla="*/ 2147483647 w 15"/>
              <a:gd name="T19" fmla="*/ 2147483647 h 12"/>
              <a:gd name="T20" fmla="*/ 2147483647 w 15"/>
              <a:gd name="T21" fmla="*/ 2147483647 h 12"/>
              <a:gd name="T22" fmla="*/ 2147483647 w 15"/>
              <a:gd name="T23" fmla="*/ 2147483647 h 12"/>
              <a:gd name="T24" fmla="*/ 2147483647 w 15"/>
              <a:gd name="T25" fmla="*/ 2147483647 h 12"/>
              <a:gd name="T26" fmla="*/ 2147483647 w 15"/>
              <a:gd name="T27" fmla="*/ 2147483647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"/>
              <a:gd name="T43" fmla="*/ 0 h 12"/>
              <a:gd name="T44" fmla="*/ 15 w 15"/>
              <a:gd name="T45" fmla="*/ 12 h 1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" h="12">
                <a:moveTo>
                  <a:pt x="15" y="5"/>
                </a:moveTo>
                <a:cubicBezTo>
                  <a:pt x="13" y="5"/>
                  <a:pt x="11" y="4"/>
                  <a:pt x="11" y="4"/>
                </a:cubicBezTo>
                <a:cubicBezTo>
                  <a:pt x="11" y="0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1"/>
                  <a:pt x="4" y="1"/>
                  <a:pt x="4" y="1"/>
                </a:cubicBezTo>
                <a:cubicBezTo>
                  <a:pt x="6" y="5"/>
                  <a:pt x="6" y="5"/>
                  <a:pt x="6" y="5"/>
                </a:cubicBezTo>
                <a:cubicBezTo>
                  <a:pt x="3" y="5"/>
                  <a:pt x="3" y="5"/>
                  <a:pt x="3" y="5"/>
                </a:cubicBezTo>
                <a:cubicBezTo>
                  <a:pt x="1" y="8"/>
                  <a:pt x="1" y="8"/>
                  <a:pt x="1" y="8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8"/>
                  <a:pt x="11" y="8"/>
                  <a:pt x="11" y="8"/>
                </a:cubicBezTo>
                <a:lnTo>
                  <a:pt x="15" y="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0" name="Freeform 424"/>
          <p:cNvSpPr>
            <a:spLocks/>
          </p:cNvSpPr>
          <p:nvPr/>
        </p:nvSpPr>
        <p:spPr bwMode="auto">
          <a:xfrm>
            <a:off x="1484313" y="3810000"/>
            <a:ext cx="754062" cy="493713"/>
          </a:xfrm>
          <a:custGeom>
            <a:avLst/>
            <a:gdLst>
              <a:gd name="T0" fmla="*/ 2147483647 w 576"/>
              <a:gd name="T1" fmla="*/ 2147483647 h 379"/>
              <a:gd name="T2" fmla="*/ 2147483647 w 576"/>
              <a:gd name="T3" fmla="*/ 2147483647 h 379"/>
              <a:gd name="T4" fmla="*/ 2147483647 w 576"/>
              <a:gd name="T5" fmla="*/ 2147483647 h 379"/>
              <a:gd name="T6" fmla="*/ 2147483647 w 576"/>
              <a:gd name="T7" fmla="*/ 2147483647 h 379"/>
              <a:gd name="T8" fmla="*/ 2147483647 w 576"/>
              <a:gd name="T9" fmla="*/ 2147483647 h 379"/>
              <a:gd name="T10" fmla="*/ 2147483647 w 576"/>
              <a:gd name="T11" fmla="*/ 2147483647 h 379"/>
              <a:gd name="T12" fmla="*/ 2147483647 w 576"/>
              <a:gd name="T13" fmla="*/ 2147483647 h 379"/>
              <a:gd name="T14" fmla="*/ 2147483647 w 576"/>
              <a:gd name="T15" fmla="*/ 2147483647 h 379"/>
              <a:gd name="T16" fmla="*/ 2147483647 w 576"/>
              <a:gd name="T17" fmla="*/ 2147483647 h 379"/>
              <a:gd name="T18" fmla="*/ 2147483647 w 576"/>
              <a:gd name="T19" fmla="*/ 2147483647 h 379"/>
              <a:gd name="T20" fmla="*/ 2147483647 w 576"/>
              <a:gd name="T21" fmla="*/ 2147483647 h 379"/>
              <a:gd name="T22" fmla="*/ 2147483647 w 576"/>
              <a:gd name="T23" fmla="*/ 2147483647 h 379"/>
              <a:gd name="T24" fmla="*/ 2147483647 w 576"/>
              <a:gd name="T25" fmla="*/ 2147483647 h 379"/>
              <a:gd name="T26" fmla="*/ 2147483647 w 576"/>
              <a:gd name="T27" fmla="*/ 2147483647 h 379"/>
              <a:gd name="T28" fmla="*/ 2147483647 w 576"/>
              <a:gd name="T29" fmla="*/ 2147483647 h 379"/>
              <a:gd name="T30" fmla="*/ 2147483647 w 576"/>
              <a:gd name="T31" fmla="*/ 2147483647 h 379"/>
              <a:gd name="T32" fmla="*/ 2147483647 w 576"/>
              <a:gd name="T33" fmla="*/ 2147483647 h 379"/>
              <a:gd name="T34" fmla="*/ 2147483647 w 576"/>
              <a:gd name="T35" fmla="*/ 2147483647 h 379"/>
              <a:gd name="T36" fmla="*/ 2147483647 w 576"/>
              <a:gd name="T37" fmla="*/ 2147483647 h 379"/>
              <a:gd name="T38" fmla="*/ 2147483647 w 576"/>
              <a:gd name="T39" fmla="*/ 2147483647 h 379"/>
              <a:gd name="T40" fmla="*/ 2147483647 w 576"/>
              <a:gd name="T41" fmla="*/ 2147483647 h 379"/>
              <a:gd name="T42" fmla="*/ 2147483647 w 576"/>
              <a:gd name="T43" fmla="*/ 2147483647 h 379"/>
              <a:gd name="T44" fmla="*/ 2147483647 w 576"/>
              <a:gd name="T45" fmla="*/ 2147483647 h 379"/>
              <a:gd name="T46" fmla="*/ 2147483647 w 576"/>
              <a:gd name="T47" fmla="*/ 2147483647 h 379"/>
              <a:gd name="T48" fmla="*/ 2147483647 w 576"/>
              <a:gd name="T49" fmla="*/ 0 h 379"/>
              <a:gd name="T50" fmla="*/ 0 w 576"/>
              <a:gd name="T51" fmla="*/ 2147483647 h 379"/>
              <a:gd name="T52" fmla="*/ 2147483647 w 576"/>
              <a:gd name="T53" fmla="*/ 2147483647 h 379"/>
              <a:gd name="T54" fmla="*/ 2147483647 w 576"/>
              <a:gd name="T55" fmla="*/ 2147483647 h 379"/>
              <a:gd name="T56" fmla="*/ 2147483647 w 576"/>
              <a:gd name="T57" fmla="*/ 2147483647 h 379"/>
              <a:gd name="T58" fmla="*/ 2147483647 w 576"/>
              <a:gd name="T59" fmla="*/ 2147483647 h 379"/>
              <a:gd name="T60" fmla="*/ 2147483647 w 576"/>
              <a:gd name="T61" fmla="*/ 2147483647 h 379"/>
              <a:gd name="T62" fmla="*/ 2147483647 w 576"/>
              <a:gd name="T63" fmla="*/ 2147483647 h 379"/>
              <a:gd name="T64" fmla="*/ 2147483647 w 576"/>
              <a:gd name="T65" fmla="*/ 2147483647 h 379"/>
              <a:gd name="T66" fmla="*/ 2147483647 w 576"/>
              <a:gd name="T67" fmla="*/ 2147483647 h 379"/>
              <a:gd name="T68" fmla="*/ 2147483647 w 576"/>
              <a:gd name="T69" fmla="*/ 2147483647 h 379"/>
              <a:gd name="T70" fmla="*/ 2147483647 w 576"/>
              <a:gd name="T71" fmla="*/ 2147483647 h 379"/>
              <a:gd name="T72" fmla="*/ 2147483647 w 576"/>
              <a:gd name="T73" fmla="*/ 2147483647 h 379"/>
              <a:gd name="T74" fmla="*/ 2147483647 w 576"/>
              <a:gd name="T75" fmla="*/ 2147483647 h 379"/>
              <a:gd name="T76" fmla="*/ 2147483647 w 576"/>
              <a:gd name="T77" fmla="*/ 2147483647 h 379"/>
              <a:gd name="T78" fmla="*/ 2147483647 w 576"/>
              <a:gd name="T79" fmla="*/ 2147483647 h 379"/>
              <a:gd name="T80" fmla="*/ 2147483647 w 576"/>
              <a:gd name="T81" fmla="*/ 2147483647 h 379"/>
              <a:gd name="T82" fmla="*/ 2147483647 w 576"/>
              <a:gd name="T83" fmla="*/ 2147483647 h 379"/>
              <a:gd name="T84" fmla="*/ 2147483647 w 576"/>
              <a:gd name="T85" fmla="*/ 2147483647 h 379"/>
              <a:gd name="T86" fmla="*/ 2147483647 w 576"/>
              <a:gd name="T87" fmla="*/ 2147483647 h 379"/>
              <a:gd name="T88" fmla="*/ 2147483647 w 576"/>
              <a:gd name="T89" fmla="*/ 2147483647 h 379"/>
              <a:gd name="T90" fmla="*/ 2147483647 w 576"/>
              <a:gd name="T91" fmla="*/ 2147483647 h 379"/>
              <a:gd name="T92" fmla="*/ 2147483647 w 576"/>
              <a:gd name="T93" fmla="*/ 2147483647 h 379"/>
              <a:gd name="T94" fmla="*/ 2147483647 w 576"/>
              <a:gd name="T95" fmla="*/ 2147483647 h 379"/>
              <a:gd name="T96" fmla="*/ 2147483647 w 576"/>
              <a:gd name="T97" fmla="*/ 2147483647 h 379"/>
              <a:gd name="T98" fmla="*/ 2147483647 w 576"/>
              <a:gd name="T99" fmla="*/ 2147483647 h 379"/>
              <a:gd name="T100" fmla="*/ 2147483647 w 576"/>
              <a:gd name="T101" fmla="*/ 2147483647 h 379"/>
              <a:gd name="T102" fmla="*/ 2147483647 w 576"/>
              <a:gd name="T103" fmla="*/ 2147483647 h 379"/>
              <a:gd name="T104" fmla="*/ 2147483647 w 576"/>
              <a:gd name="T105" fmla="*/ 2147483647 h 379"/>
              <a:gd name="T106" fmla="*/ 2147483647 w 576"/>
              <a:gd name="T107" fmla="*/ 2147483647 h 379"/>
              <a:gd name="T108" fmla="*/ 2147483647 w 576"/>
              <a:gd name="T109" fmla="*/ 2147483647 h 379"/>
              <a:gd name="T110" fmla="*/ 2147483647 w 576"/>
              <a:gd name="T111" fmla="*/ 2147483647 h 3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76"/>
              <a:gd name="T169" fmla="*/ 0 h 379"/>
              <a:gd name="T170" fmla="*/ 576 w 576"/>
              <a:gd name="T171" fmla="*/ 379 h 37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76" h="379">
                <a:moveTo>
                  <a:pt x="486" y="348"/>
                </a:moveTo>
                <a:lnTo>
                  <a:pt x="504" y="348"/>
                </a:lnTo>
                <a:lnTo>
                  <a:pt x="492" y="324"/>
                </a:lnTo>
                <a:lnTo>
                  <a:pt x="504" y="318"/>
                </a:lnTo>
                <a:lnTo>
                  <a:pt x="534" y="318"/>
                </a:lnTo>
                <a:lnTo>
                  <a:pt x="528" y="312"/>
                </a:lnTo>
                <a:lnTo>
                  <a:pt x="546" y="300"/>
                </a:lnTo>
                <a:lnTo>
                  <a:pt x="564" y="288"/>
                </a:lnTo>
                <a:lnTo>
                  <a:pt x="576" y="240"/>
                </a:lnTo>
                <a:lnTo>
                  <a:pt x="504" y="252"/>
                </a:lnTo>
                <a:lnTo>
                  <a:pt x="474" y="294"/>
                </a:lnTo>
                <a:lnTo>
                  <a:pt x="426" y="300"/>
                </a:lnTo>
                <a:lnTo>
                  <a:pt x="378" y="240"/>
                </a:lnTo>
                <a:lnTo>
                  <a:pt x="372" y="162"/>
                </a:lnTo>
                <a:lnTo>
                  <a:pt x="384" y="144"/>
                </a:lnTo>
                <a:lnTo>
                  <a:pt x="354" y="138"/>
                </a:lnTo>
                <a:lnTo>
                  <a:pt x="330" y="114"/>
                </a:lnTo>
                <a:lnTo>
                  <a:pt x="312" y="84"/>
                </a:lnTo>
                <a:lnTo>
                  <a:pt x="288" y="66"/>
                </a:lnTo>
                <a:lnTo>
                  <a:pt x="252" y="78"/>
                </a:lnTo>
                <a:lnTo>
                  <a:pt x="204" y="24"/>
                </a:lnTo>
                <a:lnTo>
                  <a:pt x="174" y="18"/>
                </a:lnTo>
                <a:lnTo>
                  <a:pt x="156" y="30"/>
                </a:lnTo>
                <a:lnTo>
                  <a:pt x="108" y="30"/>
                </a:lnTo>
                <a:lnTo>
                  <a:pt x="48" y="0"/>
                </a:lnTo>
                <a:lnTo>
                  <a:pt x="0" y="6"/>
                </a:lnTo>
                <a:lnTo>
                  <a:pt x="36" y="72"/>
                </a:lnTo>
                <a:lnTo>
                  <a:pt x="60" y="108"/>
                </a:lnTo>
                <a:lnTo>
                  <a:pt x="54" y="120"/>
                </a:lnTo>
                <a:lnTo>
                  <a:pt x="96" y="150"/>
                </a:lnTo>
                <a:lnTo>
                  <a:pt x="102" y="180"/>
                </a:lnTo>
                <a:lnTo>
                  <a:pt x="120" y="192"/>
                </a:lnTo>
                <a:lnTo>
                  <a:pt x="144" y="216"/>
                </a:lnTo>
                <a:lnTo>
                  <a:pt x="150" y="198"/>
                </a:lnTo>
                <a:lnTo>
                  <a:pt x="126" y="180"/>
                </a:lnTo>
                <a:lnTo>
                  <a:pt x="102" y="126"/>
                </a:lnTo>
                <a:lnTo>
                  <a:pt x="60" y="66"/>
                </a:lnTo>
                <a:lnTo>
                  <a:pt x="48" y="30"/>
                </a:lnTo>
                <a:lnTo>
                  <a:pt x="78" y="42"/>
                </a:lnTo>
                <a:lnTo>
                  <a:pt x="108" y="102"/>
                </a:lnTo>
                <a:lnTo>
                  <a:pt x="120" y="120"/>
                </a:lnTo>
                <a:lnTo>
                  <a:pt x="150" y="138"/>
                </a:lnTo>
                <a:lnTo>
                  <a:pt x="150" y="156"/>
                </a:lnTo>
                <a:lnTo>
                  <a:pt x="174" y="168"/>
                </a:lnTo>
                <a:lnTo>
                  <a:pt x="186" y="186"/>
                </a:lnTo>
                <a:lnTo>
                  <a:pt x="216" y="216"/>
                </a:lnTo>
                <a:lnTo>
                  <a:pt x="222" y="258"/>
                </a:lnTo>
                <a:lnTo>
                  <a:pt x="222" y="276"/>
                </a:lnTo>
                <a:lnTo>
                  <a:pt x="300" y="324"/>
                </a:lnTo>
                <a:lnTo>
                  <a:pt x="336" y="342"/>
                </a:lnTo>
                <a:lnTo>
                  <a:pt x="402" y="360"/>
                </a:lnTo>
                <a:lnTo>
                  <a:pt x="420" y="354"/>
                </a:lnTo>
                <a:lnTo>
                  <a:pt x="438" y="354"/>
                </a:lnTo>
                <a:lnTo>
                  <a:pt x="468" y="379"/>
                </a:lnTo>
                <a:lnTo>
                  <a:pt x="474" y="366"/>
                </a:lnTo>
                <a:lnTo>
                  <a:pt x="486" y="34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1" name="Freeform 425"/>
          <p:cNvSpPr>
            <a:spLocks/>
          </p:cNvSpPr>
          <p:nvPr/>
        </p:nvSpPr>
        <p:spPr bwMode="auto">
          <a:xfrm rot="-852288">
            <a:off x="2717800" y="1831975"/>
            <a:ext cx="812800" cy="896938"/>
          </a:xfrm>
          <a:custGeom>
            <a:avLst/>
            <a:gdLst>
              <a:gd name="T0" fmla="*/ 2147483647 w 1125"/>
              <a:gd name="T1" fmla="*/ 2147483647 h 2047"/>
              <a:gd name="T2" fmla="*/ 2147483647 w 1125"/>
              <a:gd name="T3" fmla="*/ 2147483647 h 2047"/>
              <a:gd name="T4" fmla="*/ 2147483647 w 1125"/>
              <a:gd name="T5" fmla="*/ 2147483647 h 2047"/>
              <a:gd name="T6" fmla="*/ 2147483647 w 1125"/>
              <a:gd name="T7" fmla="*/ 2147483647 h 2047"/>
              <a:gd name="T8" fmla="*/ 2147483647 w 1125"/>
              <a:gd name="T9" fmla="*/ 2147483647 h 2047"/>
              <a:gd name="T10" fmla="*/ 2147483647 w 1125"/>
              <a:gd name="T11" fmla="*/ 2147483647 h 2047"/>
              <a:gd name="T12" fmla="*/ 2147483647 w 1125"/>
              <a:gd name="T13" fmla="*/ 2147483647 h 2047"/>
              <a:gd name="T14" fmla="*/ 2147483647 w 1125"/>
              <a:gd name="T15" fmla="*/ 2147483647 h 2047"/>
              <a:gd name="T16" fmla="*/ 2147483647 w 1125"/>
              <a:gd name="T17" fmla="*/ 2147483647 h 2047"/>
              <a:gd name="T18" fmla="*/ 2147483647 w 1125"/>
              <a:gd name="T19" fmla="*/ 2147483647 h 2047"/>
              <a:gd name="T20" fmla="*/ 2147483647 w 1125"/>
              <a:gd name="T21" fmla="*/ 2147483647 h 2047"/>
              <a:gd name="T22" fmla="*/ 2147483647 w 1125"/>
              <a:gd name="T23" fmla="*/ 2147483647 h 2047"/>
              <a:gd name="T24" fmla="*/ 2147483647 w 1125"/>
              <a:gd name="T25" fmla="*/ 2147483647 h 2047"/>
              <a:gd name="T26" fmla="*/ 2147483647 w 1125"/>
              <a:gd name="T27" fmla="*/ 2147483647 h 2047"/>
              <a:gd name="T28" fmla="*/ 2147483647 w 1125"/>
              <a:gd name="T29" fmla="*/ 2147483647 h 2047"/>
              <a:gd name="T30" fmla="*/ 2147483647 w 1125"/>
              <a:gd name="T31" fmla="*/ 2147483647 h 2047"/>
              <a:gd name="T32" fmla="*/ 2147483647 w 1125"/>
              <a:gd name="T33" fmla="*/ 2147483647 h 2047"/>
              <a:gd name="T34" fmla="*/ 2147483647 w 1125"/>
              <a:gd name="T35" fmla="*/ 2147483647 h 2047"/>
              <a:gd name="T36" fmla="*/ 2147483647 w 1125"/>
              <a:gd name="T37" fmla="*/ 2147483647 h 2047"/>
              <a:gd name="T38" fmla="*/ 2147483647 w 1125"/>
              <a:gd name="T39" fmla="*/ 2147483647 h 2047"/>
              <a:gd name="T40" fmla="*/ 2147483647 w 1125"/>
              <a:gd name="T41" fmla="*/ 2147483647 h 2047"/>
              <a:gd name="T42" fmla="*/ 2147483647 w 1125"/>
              <a:gd name="T43" fmla="*/ 2147483647 h 2047"/>
              <a:gd name="T44" fmla="*/ 2147483647 w 1125"/>
              <a:gd name="T45" fmla="*/ 2147483647 h 2047"/>
              <a:gd name="T46" fmla="*/ 2147483647 w 1125"/>
              <a:gd name="T47" fmla="*/ 2147483647 h 2047"/>
              <a:gd name="T48" fmla="*/ 2147483647 w 1125"/>
              <a:gd name="T49" fmla="*/ 2147483647 h 2047"/>
              <a:gd name="T50" fmla="*/ 2147483647 w 1125"/>
              <a:gd name="T51" fmla="*/ 2147483647 h 2047"/>
              <a:gd name="T52" fmla="*/ 2147483647 w 1125"/>
              <a:gd name="T53" fmla="*/ 2147483647 h 2047"/>
              <a:gd name="T54" fmla="*/ 2147483647 w 1125"/>
              <a:gd name="T55" fmla="*/ 2147483647 h 2047"/>
              <a:gd name="T56" fmla="*/ 2147483647 w 1125"/>
              <a:gd name="T57" fmla="*/ 2147483647 h 2047"/>
              <a:gd name="T58" fmla="*/ 2147483647 w 1125"/>
              <a:gd name="T59" fmla="*/ 2147483647 h 2047"/>
              <a:gd name="T60" fmla="*/ 2147483647 w 1125"/>
              <a:gd name="T61" fmla="*/ 2147483647 h 2047"/>
              <a:gd name="T62" fmla="*/ 2147483647 w 1125"/>
              <a:gd name="T63" fmla="*/ 2147483647 h 2047"/>
              <a:gd name="T64" fmla="*/ 2147483647 w 1125"/>
              <a:gd name="T65" fmla="*/ 2147483647 h 2047"/>
              <a:gd name="T66" fmla="*/ 2147483647 w 1125"/>
              <a:gd name="T67" fmla="*/ 2147483647 h 2047"/>
              <a:gd name="T68" fmla="*/ 2147483647 w 1125"/>
              <a:gd name="T69" fmla="*/ 2147483647 h 2047"/>
              <a:gd name="T70" fmla="*/ 2147483647 w 1125"/>
              <a:gd name="T71" fmla="*/ 2147483647 h 2047"/>
              <a:gd name="T72" fmla="*/ 2147483647 w 1125"/>
              <a:gd name="T73" fmla="*/ 2147483647 h 2047"/>
              <a:gd name="T74" fmla="*/ 2147483647 w 1125"/>
              <a:gd name="T75" fmla="*/ 2147483647 h 2047"/>
              <a:gd name="T76" fmla="*/ 2147483647 w 1125"/>
              <a:gd name="T77" fmla="*/ 2147483647 h 2047"/>
              <a:gd name="T78" fmla="*/ 2147483647 w 1125"/>
              <a:gd name="T79" fmla="*/ 2147483647 h 2047"/>
              <a:gd name="T80" fmla="*/ 2147483647 w 1125"/>
              <a:gd name="T81" fmla="*/ 2147483647 h 2047"/>
              <a:gd name="T82" fmla="*/ 2147483647 w 1125"/>
              <a:gd name="T83" fmla="*/ 2147483647 h 2047"/>
              <a:gd name="T84" fmla="*/ 2147483647 w 1125"/>
              <a:gd name="T85" fmla="*/ 2147483647 h 2047"/>
              <a:gd name="T86" fmla="*/ 2147483647 w 1125"/>
              <a:gd name="T87" fmla="*/ 2147483647 h 2047"/>
              <a:gd name="T88" fmla="*/ 2147483647 w 1125"/>
              <a:gd name="T89" fmla="*/ 2147483647 h 2047"/>
              <a:gd name="T90" fmla="*/ 2147483647 w 1125"/>
              <a:gd name="T91" fmla="*/ 2147483647 h 2047"/>
              <a:gd name="T92" fmla="*/ 2147483647 w 1125"/>
              <a:gd name="T93" fmla="*/ 2147483647 h 2047"/>
              <a:gd name="T94" fmla="*/ 2147483647 w 1125"/>
              <a:gd name="T95" fmla="*/ 2147483647 h 2047"/>
              <a:gd name="T96" fmla="*/ 2147483647 w 1125"/>
              <a:gd name="T97" fmla="*/ 2147483647 h 2047"/>
              <a:gd name="T98" fmla="*/ 2147483647 w 1125"/>
              <a:gd name="T99" fmla="*/ 2147483647 h 2047"/>
              <a:gd name="T100" fmla="*/ 2147483647 w 1125"/>
              <a:gd name="T101" fmla="*/ 2147483647 h 2047"/>
              <a:gd name="T102" fmla="*/ 2147483647 w 1125"/>
              <a:gd name="T103" fmla="*/ 2147483647 h 2047"/>
              <a:gd name="T104" fmla="*/ 2147483647 w 1125"/>
              <a:gd name="T105" fmla="*/ 2147483647 h 2047"/>
              <a:gd name="T106" fmla="*/ 2147483647 w 1125"/>
              <a:gd name="T107" fmla="*/ 2147483647 h 2047"/>
              <a:gd name="T108" fmla="*/ 2147483647 w 1125"/>
              <a:gd name="T109" fmla="*/ 2147483647 h 2047"/>
              <a:gd name="T110" fmla="*/ 2147483647 w 1125"/>
              <a:gd name="T111" fmla="*/ 2147483647 h 2047"/>
              <a:gd name="T112" fmla="*/ 2147483647 w 1125"/>
              <a:gd name="T113" fmla="*/ 2147483647 h 2047"/>
              <a:gd name="T114" fmla="*/ 2147483647 w 1125"/>
              <a:gd name="T115" fmla="*/ 2147483647 h 2047"/>
              <a:gd name="T116" fmla="*/ 2147483647 w 1125"/>
              <a:gd name="T117" fmla="*/ 2147483647 h 2047"/>
              <a:gd name="T118" fmla="*/ 2147483647 w 1125"/>
              <a:gd name="T119" fmla="*/ 2147483647 h 2047"/>
              <a:gd name="T120" fmla="*/ 2147483647 w 1125"/>
              <a:gd name="T121" fmla="*/ 2147483647 h 2047"/>
              <a:gd name="T122" fmla="*/ 2147483647 w 1125"/>
              <a:gd name="T123" fmla="*/ 2147483647 h 2047"/>
              <a:gd name="T124" fmla="*/ 2147483647 w 1125"/>
              <a:gd name="T125" fmla="*/ 2147483647 h 20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25"/>
              <a:gd name="T190" fmla="*/ 0 h 2047"/>
              <a:gd name="T191" fmla="*/ 1125 w 1125"/>
              <a:gd name="T192" fmla="*/ 2047 h 204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25" h="2047">
                <a:moveTo>
                  <a:pt x="718" y="105"/>
                </a:moveTo>
                <a:lnTo>
                  <a:pt x="722" y="102"/>
                </a:lnTo>
                <a:lnTo>
                  <a:pt x="730" y="95"/>
                </a:lnTo>
                <a:lnTo>
                  <a:pt x="740" y="83"/>
                </a:lnTo>
                <a:lnTo>
                  <a:pt x="751" y="70"/>
                </a:lnTo>
                <a:lnTo>
                  <a:pt x="760" y="58"/>
                </a:lnTo>
                <a:lnTo>
                  <a:pt x="764" y="46"/>
                </a:lnTo>
                <a:lnTo>
                  <a:pt x="761" y="37"/>
                </a:lnTo>
                <a:lnTo>
                  <a:pt x="748" y="32"/>
                </a:lnTo>
                <a:lnTo>
                  <a:pt x="735" y="30"/>
                </a:lnTo>
                <a:lnTo>
                  <a:pt x="725" y="27"/>
                </a:lnTo>
                <a:lnTo>
                  <a:pt x="716" y="22"/>
                </a:lnTo>
                <a:lnTo>
                  <a:pt x="708" y="17"/>
                </a:lnTo>
                <a:lnTo>
                  <a:pt x="700" y="13"/>
                </a:lnTo>
                <a:lnTo>
                  <a:pt x="693" y="8"/>
                </a:lnTo>
                <a:lnTo>
                  <a:pt x="686" y="4"/>
                </a:lnTo>
                <a:lnTo>
                  <a:pt x="678" y="1"/>
                </a:lnTo>
                <a:lnTo>
                  <a:pt x="672" y="0"/>
                </a:lnTo>
                <a:lnTo>
                  <a:pt x="665" y="0"/>
                </a:lnTo>
                <a:lnTo>
                  <a:pt x="658" y="0"/>
                </a:lnTo>
                <a:lnTo>
                  <a:pt x="651" y="2"/>
                </a:lnTo>
                <a:lnTo>
                  <a:pt x="633" y="7"/>
                </a:lnTo>
                <a:lnTo>
                  <a:pt x="610" y="13"/>
                </a:lnTo>
                <a:lnTo>
                  <a:pt x="583" y="19"/>
                </a:lnTo>
                <a:lnTo>
                  <a:pt x="558" y="25"/>
                </a:lnTo>
                <a:lnTo>
                  <a:pt x="534" y="34"/>
                </a:lnTo>
                <a:lnTo>
                  <a:pt x="512" y="42"/>
                </a:lnTo>
                <a:lnTo>
                  <a:pt x="496" y="52"/>
                </a:lnTo>
                <a:lnTo>
                  <a:pt x="487" y="62"/>
                </a:lnTo>
                <a:lnTo>
                  <a:pt x="483" y="74"/>
                </a:lnTo>
                <a:lnTo>
                  <a:pt x="478" y="84"/>
                </a:lnTo>
                <a:lnTo>
                  <a:pt x="474" y="93"/>
                </a:lnTo>
                <a:lnTo>
                  <a:pt x="468" y="102"/>
                </a:lnTo>
                <a:lnTo>
                  <a:pt x="461" y="107"/>
                </a:lnTo>
                <a:lnTo>
                  <a:pt x="452" y="110"/>
                </a:lnTo>
                <a:lnTo>
                  <a:pt x="440" y="110"/>
                </a:lnTo>
                <a:lnTo>
                  <a:pt x="426" y="105"/>
                </a:lnTo>
                <a:lnTo>
                  <a:pt x="409" y="100"/>
                </a:lnTo>
                <a:lnTo>
                  <a:pt x="391" y="98"/>
                </a:lnTo>
                <a:lnTo>
                  <a:pt x="371" y="100"/>
                </a:lnTo>
                <a:lnTo>
                  <a:pt x="351" y="105"/>
                </a:lnTo>
                <a:lnTo>
                  <a:pt x="334" y="112"/>
                </a:lnTo>
                <a:lnTo>
                  <a:pt x="319" y="120"/>
                </a:lnTo>
                <a:lnTo>
                  <a:pt x="306" y="130"/>
                </a:lnTo>
                <a:lnTo>
                  <a:pt x="300" y="141"/>
                </a:lnTo>
                <a:lnTo>
                  <a:pt x="291" y="151"/>
                </a:lnTo>
                <a:lnTo>
                  <a:pt x="278" y="161"/>
                </a:lnTo>
                <a:lnTo>
                  <a:pt x="260" y="172"/>
                </a:lnTo>
                <a:lnTo>
                  <a:pt x="241" y="182"/>
                </a:lnTo>
                <a:lnTo>
                  <a:pt x="221" y="194"/>
                </a:lnTo>
                <a:lnTo>
                  <a:pt x="204" y="208"/>
                </a:lnTo>
                <a:lnTo>
                  <a:pt x="191" y="224"/>
                </a:lnTo>
                <a:lnTo>
                  <a:pt x="184" y="242"/>
                </a:lnTo>
                <a:lnTo>
                  <a:pt x="180" y="261"/>
                </a:lnTo>
                <a:lnTo>
                  <a:pt x="172" y="277"/>
                </a:lnTo>
                <a:lnTo>
                  <a:pt x="160" y="289"/>
                </a:lnTo>
                <a:lnTo>
                  <a:pt x="146" y="299"/>
                </a:lnTo>
                <a:lnTo>
                  <a:pt x="130" y="305"/>
                </a:lnTo>
                <a:lnTo>
                  <a:pt x="113" y="311"/>
                </a:lnTo>
                <a:lnTo>
                  <a:pt x="94" y="314"/>
                </a:lnTo>
                <a:lnTo>
                  <a:pt x="76" y="315"/>
                </a:lnTo>
                <a:lnTo>
                  <a:pt x="59" y="316"/>
                </a:lnTo>
                <a:lnTo>
                  <a:pt x="44" y="319"/>
                </a:lnTo>
                <a:lnTo>
                  <a:pt x="31" y="325"/>
                </a:lnTo>
                <a:lnTo>
                  <a:pt x="22" y="332"/>
                </a:lnTo>
                <a:lnTo>
                  <a:pt x="16" y="342"/>
                </a:lnTo>
                <a:lnTo>
                  <a:pt x="13" y="355"/>
                </a:lnTo>
                <a:lnTo>
                  <a:pt x="11" y="369"/>
                </a:lnTo>
                <a:lnTo>
                  <a:pt x="15" y="386"/>
                </a:lnTo>
                <a:lnTo>
                  <a:pt x="17" y="402"/>
                </a:lnTo>
                <a:lnTo>
                  <a:pt x="16" y="415"/>
                </a:lnTo>
                <a:lnTo>
                  <a:pt x="13" y="425"/>
                </a:lnTo>
                <a:lnTo>
                  <a:pt x="9" y="434"/>
                </a:lnTo>
                <a:lnTo>
                  <a:pt x="4" y="444"/>
                </a:lnTo>
                <a:lnTo>
                  <a:pt x="1" y="454"/>
                </a:lnTo>
                <a:lnTo>
                  <a:pt x="0" y="466"/>
                </a:lnTo>
                <a:lnTo>
                  <a:pt x="2" y="482"/>
                </a:lnTo>
                <a:lnTo>
                  <a:pt x="7" y="499"/>
                </a:lnTo>
                <a:lnTo>
                  <a:pt x="13" y="515"/>
                </a:lnTo>
                <a:lnTo>
                  <a:pt x="18" y="530"/>
                </a:lnTo>
                <a:lnTo>
                  <a:pt x="25" y="543"/>
                </a:lnTo>
                <a:lnTo>
                  <a:pt x="34" y="553"/>
                </a:lnTo>
                <a:lnTo>
                  <a:pt x="45" y="562"/>
                </a:lnTo>
                <a:lnTo>
                  <a:pt x="59" y="568"/>
                </a:lnTo>
                <a:lnTo>
                  <a:pt x="76" y="572"/>
                </a:lnTo>
                <a:lnTo>
                  <a:pt x="94" y="575"/>
                </a:lnTo>
                <a:lnTo>
                  <a:pt x="113" y="579"/>
                </a:lnTo>
                <a:lnTo>
                  <a:pt x="130" y="584"/>
                </a:lnTo>
                <a:lnTo>
                  <a:pt x="145" y="593"/>
                </a:lnTo>
                <a:lnTo>
                  <a:pt x="159" y="605"/>
                </a:lnTo>
                <a:lnTo>
                  <a:pt x="169" y="621"/>
                </a:lnTo>
                <a:lnTo>
                  <a:pt x="176" y="642"/>
                </a:lnTo>
                <a:lnTo>
                  <a:pt x="179" y="668"/>
                </a:lnTo>
                <a:lnTo>
                  <a:pt x="181" y="695"/>
                </a:lnTo>
                <a:lnTo>
                  <a:pt x="185" y="718"/>
                </a:lnTo>
                <a:lnTo>
                  <a:pt x="191" y="740"/>
                </a:lnTo>
                <a:lnTo>
                  <a:pt x="198" y="762"/>
                </a:lnTo>
                <a:lnTo>
                  <a:pt x="203" y="785"/>
                </a:lnTo>
                <a:lnTo>
                  <a:pt x="206" y="810"/>
                </a:lnTo>
                <a:lnTo>
                  <a:pt x="207" y="841"/>
                </a:lnTo>
                <a:lnTo>
                  <a:pt x="203" y="878"/>
                </a:lnTo>
                <a:lnTo>
                  <a:pt x="196" y="915"/>
                </a:lnTo>
                <a:lnTo>
                  <a:pt x="190" y="945"/>
                </a:lnTo>
                <a:lnTo>
                  <a:pt x="184" y="968"/>
                </a:lnTo>
                <a:lnTo>
                  <a:pt x="181" y="986"/>
                </a:lnTo>
                <a:lnTo>
                  <a:pt x="180" y="999"/>
                </a:lnTo>
                <a:lnTo>
                  <a:pt x="180" y="1009"/>
                </a:lnTo>
                <a:lnTo>
                  <a:pt x="184" y="1016"/>
                </a:lnTo>
                <a:lnTo>
                  <a:pt x="191" y="1022"/>
                </a:lnTo>
                <a:lnTo>
                  <a:pt x="200" y="1028"/>
                </a:lnTo>
                <a:lnTo>
                  <a:pt x="210" y="1034"/>
                </a:lnTo>
                <a:lnTo>
                  <a:pt x="218" y="1042"/>
                </a:lnTo>
                <a:lnTo>
                  <a:pt x="225" y="1050"/>
                </a:lnTo>
                <a:lnTo>
                  <a:pt x="227" y="1057"/>
                </a:lnTo>
                <a:lnTo>
                  <a:pt x="225" y="1062"/>
                </a:lnTo>
                <a:lnTo>
                  <a:pt x="217" y="1067"/>
                </a:lnTo>
                <a:lnTo>
                  <a:pt x="203" y="1068"/>
                </a:lnTo>
                <a:lnTo>
                  <a:pt x="189" y="1070"/>
                </a:lnTo>
                <a:lnTo>
                  <a:pt x="183" y="1075"/>
                </a:lnTo>
                <a:lnTo>
                  <a:pt x="183" y="1082"/>
                </a:lnTo>
                <a:lnTo>
                  <a:pt x="188" y="1089"/>
                </a:lnTo>
                <a:lnTo>
                  <a:pt x="194" y="1097"/>
                </a:lnTo>
                <a:lnTo>
                  <a:pt x="200" y="1104"/>
                </a:lnTo>
                <a:lnTo>
                  <a:pt x="206" y="1108"/>
                </a:lnTo>
                <a:lnTo>
                  <a:pt x="208" y="1111"/>
                </a:lnTo>
                <a:lnTo>
                  <a:pt x="206" y="1111"/>
                </a:lnTo>
                <a:lnTo>
                  <a:pt x="200" y="1110"/>
                </a:lnTo>
                <a:lnTo>
                  <a:pt x="191" y="1108"/>
                </a:lnTo>
                <a:lnTo>
                  <a:pt x="182" y="1108"/>
                </a:lnTo>
                <a:lnTo>
                  <a:pt x="172" y="1111"/>
                </a:lnTo>
                <a:lnTo>
                  <a:pt x="162" y="1115"/>
                </a:lnTo>
                <a:lnTo>
                  <a:pt x="157" y="1123"/>
                </a:lnTo>
                <a:lnTo>
                  <a:pt x="154" y="1135"/>
                </a:lnTo>
                <a:lnTo>
                  <a:pt x="157" y="1149"/>
                </a:lnTo>
                <a:lnTo>
                  <a:pt x="164" y="1163"/>
                </a:lnTo>
                <a:lnTo>
                  <a:pt x="173" y="1176"/>
                </a:lnTo>
                <a:lnTo>
                  <a:pt x="184" y="1187"/>
                </a:lnTo>
                <a:lnTo>
                  <a:pt x="196" y="1196"/>
                </a:lnTo>
                <a:lnTo>
                  <a:pt x="207" y="1201"/>
                </a:lnTo>
                <a:lnTo>
                  <a:pt x="219" y="1201"/>
                </a:lnTo>
                <a:lnTo>
                  <a:pt x="227" y="1195"/>
                </a:lnTo>
                <a:lnTo>
                  <a:pt x="234" y="1186"/>
                </a:lnTo>
                <a:lnTo>
                  <a:pt x="238" y="1178"/>
                </a:lnTo>
                <a:lnTo>
                  <a:pt x="244" y="1171"/>
                </a:lnTo>
                <a:lnTo>
                  <a:pt x="249" y="1165"/>
                </a:lnTo>
                <a:lnTo>
                  <a:pt x="252" y="1161"/>
                </a:lnTo>
                <a:lnTo>
                  <a:pt x="258" y="1158"/>
                </a:lnTo>
                <a:lnTo>
                  <a:pt x="263" y="1158"/>
                </a:lnTo>
                <a:lnTo>
                  <a:pt x="270" y="1159"/>
                </a:lnTo>
                <a:lnTo>
                  <a:pt x="278" y="1174"/>
                </a:lnTo>
                <a:lnTo>
                  <a:pt x="275" y="1202"/>
                </a:lnTo>
                <a:lnTo>
                  <a:pt x="267" y="1233"/>
                </a:lnTo>
                <a:lnTo>
                  <a:pt x="258" y="1255"/>
                </a:lnTo>
                <a:lnTo>
                  <a:pt x="252" y="1261"/>
                </a:lnTo>
                <a:lnTo>
                  <a:pt x="244" y="1265"/>
                </a:lnTo>
                <a:lnTo>
                  <a:pt x="234" y="1270"/>
                </a:lnTo>
                <a:lnTo>
                  <a:pt x="223" y="1273"/>
                </a:lnTo>
                <a:lnTo>
                  <a:pt x="212" y="1279"/>
                </a:lnTo>
                <a:lnTo>
                  <a:pt x="202" y="1285"/>
                </a:lnTo>
                <a:lnTo>
                  <a:pt x="192" y="1292"/>
                </a:lnTo>
                <a:lnTo>
                  <a:pt x="184" y="1302"/>
                </a:lnTo>
                <a:lnTo>
                  <a:pt x="177" y="1318"/>
                </a:lnTo>
                <a:lnTo>
                  <a:pt x="169" y="1340"/>
                </a:lnTo>
                <a:lnTo>
                  <a:pt x="161" y="1369"/>
                </a:lnTo>
                <a:lnTo>
                  <a:pt x="154" y="1399"/>
                </a:lnTo>
                <a:lnTo>
                  <a:pt x="149" y="1430"/>
                </a:lnTo>
                <a:lnTo>
                  <a:pt x="144" y="1459"/>
                </a:lnTo>
                <a:lnTo>
                  <a:pt x="142" y="1483"/>
                </a:lnTo>
                <a:lnTo>
                  <a:pt x="143" y="1500"/>
                </a:lnTo>
                <a:lnTo>
                  <a:pt x="146" y="1514"/>
                </a:lnTo>
                <a:lnTo>
                  <a:pt x="153" y="1530"/>
                </a:lnTo>
                <a:lnTo>
                  <a:pt x="160" y="1547"/>
                </a:lnTo>
                <a:lnTo>
                  <a:pt x="168" y="1566"/>
                </a:lnTo>
                <a:lnTo>
                  <a:pt x="174" y="1585"/>
                </a:lnTo>
                <a:lnTo>
                  <a:pt x="180" y="1606"/>
                </a:lnTo>
                <a:lnTo>
                  <a:pt x="181" y="1628"/>
                </a:lnTo>
                <a:lnTo>
                  <a:pt x="179" y="1650"/>
                </a:lnTo>
                <a:lnTo>
                  <a:pt x="176" y="1672"/>
                </a:lnTo>
                <a:lnTo>
                  <a:pt x="179" y="1694"/>
                </a:lnTo>
                <a:lnTo>
                  <a:pt x="184" y="1714"/>
                </a:lnTo>
                <a:lnTo>
                  <a:pt x="191" y="1735"/>
                </a:lnTo>
                <a:lnTo>
                  <a:pt x="200" y="1754"/>
                </a:lnTo>
                <a:lnTo>
                  <a:pt x="210" y="1772"/>
                </a:lnTo>
                <a:lnTo>
                  <a:pt x="219" y="1791"/>
                </a:lnTo>
                <a:lnTo>
                  <a:pt x="227" y="1807"/>
                </a:lnTo>
                <a:lnTo>
                  <a:pt x="235" y="1825"/>
                </a:lnTo>
                <a:lnTo>
                  <a:pt x="245" y="1847"/>
                </a:lnTo>
                <a:lnTo>
                  <a:pt x="257" y="1872"/>
                </a:lnTo>
                <a:lnTo>
                  <a:pt x="270" y="1897"/>
                </a:lnTo>
                <a:lnTo>
                  <a:pt x="283" y="1918"/>
                </a:lnTo>
                <a:lnTo>
                  <a:pt x="300" y="1937"/>
                </a:lnTo>
                <a:lnTo>
                  <a:pt x="315" y="1948"/>
                </a:lnTo>
                <a:lnTo>
                  <a:pt x="331" y="1951"/>
                </a:lnTo>
                <a:lnTo>
                  <a:pt x="346" y="1950"/>
                </a:lnTo>
                <a:lnTo>
                  <a:pt x="358" y="1953"/>
                </a:lnTo>
                <a:lnTo>
                  <a:pt x="370" y="1959"/>
                </a:lnTo>
                <a:lnTo>
                  <a:pt x="379" y="1967"/>
                </a:lnTo>
                <a:lnTo>
                  <a:pt x="386" y="1977"/>
                </a:lnTo>
                <a:lnTo>
                  <a:pt x="392" y="1988"/>
                </a:lnTo>
                <a:lnTo>
                  <a:pt x="395" y="1999"/>
                </a:lnTo>
                <a:lnTo>
                  <a:pt x="396" y="2011"/>
                </a:lnTo>
                <a:lnTo>
                  <a:pt x="398" y="2016"/>
                </a:lnTo>
                <a:lnTo>
                  <a:pt x="401" y="2022"/>
                </a:lnTo>
                <a:lnTo>
                  <a:pt x="406" y="2028"/>
                </a:lnTo>
                <a:lnTo>
                  <a:pt x="413" y="2032"/>
                </a:lnTo>
                <a:lnTo>
                  <a:pt x="421" y="2037"/>
                </a:lnTo>
                <a:lnTo>
                  <a:pt x="430" y="2042"/>
                </a:lnTo>
                <a:lnTo>
                  <a:pt x="439" y="2044"/>
                </a:lnTo>
                <a:lnTo>
                  <a:pt x="449" y="2046"/>
                </a:lnTo>
                <a:lnTo>
                  <a:pt x="460" y="2047"/>
                </a:lnTo>
                <a:lnTo>
                  <a:pt x="470" y="2046"/>
                </a:lnTo>
                <a:lnTo>
                  <a:pt x="479" y="2044"/>
                </a:lnTo>
                <a:lnTo>
                  <a:pt x="489" y="2039"/>
                </a:lnTo>
                <a:lnTo>
                  <a:pt x="497" y="2034"/>
                </a:lnTo>
                <a:lnTo>
                  <a:pt x="504" y="2024"/>
                </a:lnTo>
                <a:lnTo>
                  <a:pt x="508" y="2013"/>
                </a:lnTo>
                <a:lnTo>
                  <a:pt x="512" y="1998"/>
                </a:lnTo>
                <a:lnTo>
                  <a:pt x="515" y="1969"/>
                </a:lnTo>
                <a:lnTo>
                  <a:pt x="519" y="1947"/>
                </a:lnTo>
                <a:lnTo>
                  <a:pt x="522" y="1930"/>
                </a:lnTo>
                <a:lnTo>
                  <a:pt x="524" y="1916"/>
                </a:lnTo>
                <a:lnTo>
                  <a:pt x="529" y="1906"/>
                </a:lnTo>
                <a:lnTo>
                  <a:pt x="534" y="1898"/>
                </a:lnTo>
                <a:lnTo>
                  <a:pt x="539" y="1891"/>
                </a:lnTo>
                <a:lnTo>
                  <a:pt x="547" y="1884"/>
                </a:lnTo>
                <a:lnTo>
                  <a:pt x="557" y="1865"/>
                </a:lnTo>
                <a:lnTo>
                  <a:pt x="555" y="1840"/>
                </a:lnTo>
                <a:lnTo>
                  <a:pt x="551" y="1816"/>
                </a:lnTo>
                <a:lnTo>
                  <a:pt x="554" y="1800"/>
                </a:lnTo>
                <a:lnTo>
                  <a:pt x="561" y="1792"/>
                </a:lnTo>
                <a:lnTo>
                  <a:pt x="570" y="1779"/>
                </a:lnTo>
                <a:lnTo>
                  <a:pt x="582" y="1762"/>
                </a:lnTo>
                <a:lnTo>
                  <a:pt x="595" y="1741"/>
                </a:lnTo>
                <a:lnTo>
                  <a:pt x="605" y="1718"/>
                </a:lnTo>
                <a:lnTo>
                  <a:pt x="614" y="1695"/>
                </a:lnTo>
                <a:lnTo>
                  <a:pt x="620" y="1672"/>
                </a:lnTo>
                <a:lnTo>
                  <a:pt x="621" y="1650"/>
                </a:lnTo>
                <a:lnTo>
                  <a:pt x="622" y="1629"/>
                </a:lnTo>
                <a:lnTo>
                  <a:pt x="630" y="1607"/>
                </a:lnTo>
                <a:lnTo>
                  <a:pt x="642" y="1587"/>
                </a:lnTo>
                <a:lnTo>
                  <a:pt x="658" y="1567"/>
                </a:lnTo>
                <a:lnTo>
                  <a:pt x="675" y="1550"/>
                </a:lnTo>
                <a:lnTo>
                  <a:pt x="692" y="1536"/>
                </a:lnTo>
                <a:lnTo>
                  <a:pt x="707" y="1528"/>
                </a:lnTo>
                <a:lnTo>
                  <a:pt x="718" y="1524"/>
                </a:lnTo>
                <a:lnTo>
                  <a:pt x="728" y="1523"/>
                </a:lnTo>
                <a:lnTo>
                  <a:pt x="743" y="1519"/>
                </a:lnTo>
                <a:lnTo>
                  <a:pt x="760" y="1511"/>
                </a:lnTo>
                <a:lnTo>
                  <a:pt x="777" y="1498"/>
                </a:lnTo>
                <a:lnTo>
                  <a:pt x="795" y="1482"/>
                </a:lnTo>
                <a:lnTo>
                  <a:pt x="814" y="1461"/>
                </a:lnTo>
                <a:lnTo>
                  <a:pt x="831" y="1436"/>
                </a:lnTo>
                <a:lnTo>
                  <a:pt x="846" y="1405"/>
                </a:lnTo>
                <a:lnTo>
                  <a:pt x="858" y="1375"/>
                </a:lnTo>
                <a:lnTo>
                  <a:pt x="867" y="1354"/>
                </a:lnTo>
                <a:lnTo>
                  <a:pt x="875" y="1338"/>
                </a:lnTo>
                <a:lnTo>
                  <a:pt x="881" y="1327"/>
                </a:lnTo>
                <a:lnTo>
                  <a:pt x="888" y="1320"/>
                </a:lnTo>
                <a:lnTo>
                  <a:pt x="893" y="1316"/>
                </a:lnTo>
                <a:lnTo>
                  <a:pt x="901" y="1312"/>
                </a:lnTo>
                <a:lnTo>
                  <a:pt x="912" y="1309"/>
                </a:lnTo>
                <a:lnTo>
                  <a:pt x="919" y="1305"/>
                </a:lnTo>
                <a:lnTo>
                  <a:pt x="929" y="1299"/>
                </a:lnTo>
                <a:lnTo>
                  <a:pt x="943" y="1289"/>
                </a:lnTo>
                <a:lnTo>
                  <a:pt x="958" y="1279"/>
                </a:lnTo>
                <a:lnTo>
                  <a:pt x="974" y="1265"/>
                </a:lnTo>
                <a:lnTo>
                  <a:pt x="991" y="1251"/>
                </a:lnTo>
                <a:lnTo>
                  <a:pt x="1009" y="1236"/>
                </a:lnTo>
                <a:lnTo>
                  <a:pt x="1027" y="1220"/>
                </a:lnTo>
                <a:lnTo>
                  <a:pt x="1045" y="1204"/>
                </a:lnTo>
                <a:lnTo>
                  <a:pt x="1062" y="1188"/>
                </a:lnTo>
                <a:lnTo>
                  <a:pt x="1078" y="1173"/>
                </a:lnTo>
                <a:lnTo>
                  <a:pt x="1092" y="1158"/>
                </a:lnTo>
                <a:lnTo>
                  <a:pt x="1103" y="1143"/>
                </a:lnTo>
                <a:lnTo>
                  <a:pt x="1111" y="1130"/>
                </a:lnTo>
                <a:lnTo>
                  <a:pt x="1117" y="1120"/>
                </a:lnTo>
                <a:lnTo>
                  <a:pt x="1119" y="1111"/>
                </a:lnTo>
                <a:lnTo>
                  <a:pt x="1116" y="1097"/>
                </a:lnTo>
                <a:lnTo>
                  <a:pt x="1104" y="1087"/>
                </a:lnTo>
                <a:lnTo>
                  <a:pt x="1088" y="1080"/>
                </a:lnTo>
                <a:lnTo>
                  <a:pt x="1070" y="1077"/>
                </a:lnTo>
                <a:lnTo>
                  <a:pt x="1048" y="1077"/>
                </a:lnTo>
                <a:lnTo>
                  <a:pt x="1027" y="1082"/>
                </a:lnTo>
                <a:lnTo>
                  <a:pt x="1007" y="1088"/>
                </a:lnTo>
                <a:lnTo>
                  <a:pt x="991" y="1098"/>
                </a:lnTo>
                <a:lnTo>
                  <a:pt x="983" y="1105"/>
                </a:lnTo>
                <a:lnTo>
                  <a:pt x="983" y="1102"/>
                </a:lnTo>
                <a:lnTo>
                  <a:pt x="988" y="1093"/>
                </a:lnTo>
                <a:lnTo>
                  <a:pt x="995" y="1081"/>
                </a:lnTo>
                <a:lnTo>
                  <a:pt x="999" y="1066"/>
                </a:lnTo>
                <a:lnTo>
                  <a:pt x="998" y="1053"/>
                </a:lnTo>
                <a:lnTo>
                  <a:pt x="989" y="1043"/>
                </a:lnTo>
                <a:lnTo>
                  <a:pt x="967" y="1039"/>
                </a:lnTo>
                <a:lnTo>
                  <a:pt x="958" y="1038"/>
                </a:lnTo>
                <a:lnTo>
                  <a:pt x="961" y="1034"/>
                </a:lnTo>
                <a:lnTo>
                  <a:pt x="975" y="1028"/>
                </a:lnTo>
                <a:lnTo>
                  <a:pt x="994" y="1022"/>
                </a:lnTo>
                <a:lnTo>
                  <a:pt x="1015" y="1019"/>
                </a:lnTo>
                <a:lnTo>
                  <a:pt x="1035" y="1017"/>
                </a:lnTo>
                <a:lnTo>
                  <a:pt x="1051" y="1020"/>
                </a:lnTo>
                <a:lnTo>
                  <a:pt x="1058" y="1028"/>
                </a:lnTo>
                <a:lnTo>
                  <a:pt x="1063" y="1037"/>
                </a:lnTo>
                <a:lnTo>
                  <a:pt x="1071" y="1043"/>
                </a:lnTo>
                <a:lnTo>
                  <a:pt x="1082" y="1045"/>
                </a:lnTo>
                <a:lnTo>
                  <a:pt x="1094" y="1043"/>
                </a:lnTo>
                <a:lnTo>
                  <a:pt x="1105" y="1038"/>
                </a:lnTo>
                <a:lnTo>
                  <a:pt x="1116" y="1030"/>
                </a:lnTo>
                <a:lnTo>
                  <a:pt x="1123" y="1019"/>
                </a:lnTo>
                <a:lnTo>
                  <a:pt x="1125" y="1004"/>
                </a:lnTo>
                <a:lnTo>
                  <a:pt x="1124" y="989"/>
                </a:lnTo>
                <a:lnTo>
                  <a:pt x="1120" y="976"/>
                </a:lnTo>
                <a:lnTo>
                  <a:pt x="1115" y="966"/>
                </a:lnTo>
                <a:lnTo>
                  <a:pt x="1107" y="955"/>
                </a:lnTo>
                <a:lnTo>
                  <a:pt x="1096" y="946"/>
                </a:lnTo>
                <a:lnTo>
                  <a:pt x="1085" y="937"/>
                </a:lnTo>
                <a:lnTo>
                  <a:pt x="1070" y="929"/>
                </a:lnTo>
                <a:lnTo>
                  <a:pt x="1052" y="920"/>
                </a:lnTo>
                <a:lnTo>
                  <a:pt x="1036" y="913"/>
                </a:lnTo>
                <a:lnTo>
                  <a:pt x="1022" y="909"/>
                </a:lnTo>
                <a:lnTo>
                  <a:pt x="1013" y="908"/>
                </a:lnTo>
                <a:lnTo>
                  <a:pt x="1007" y="908"/>
                </a:lnTo>
                <a:lnTo>
                  <a:pt x="1003" y="908"/>
                </a:lnTo>
                <a:lnTo>
                  <a:pt x="1002" y="907"/>
                </a:lnTo>
                <a:lnTo>
                  <a:pt x="1002" y="903"/>
                </a:lnTo>
                <a:lnTo>
                  <a:pt x="1003" y="896"/>
                </a:lnTo>
                <a:lnTo>
                  <a:pt x="1009" y="891"/>
                </a:lnTo>
                <a:lnTo>
                  <a:pt x="1018" y="891"/>
                </a:lnTo>
                <a:lnTo>
                  <a:pt x="1029" y="893"/>
                </a:lnTo>
                <a:lnTo>
                  <a:pt x="1042" y="896"/>
                </a:lnTo>
                <a:lnTo>
                  <a:pt x="1051" y="899"/>
                </a:lnTo>
                <a:lnTo>
                  <a:pt x="1058" y="898"/>
                </a:lnTo>
                <a:lnTo>
                  <a:pt x="1059" y="892"/>
                </a:lnTo>
                <a:lnTo>
                  <a:pt x="1052" y="878"/>
                </a:lnTo>
                <a:lnTo>
                  <a:pt x="1041" y="862"/>
                </a:lnTo>
                <a:lnTo>
                  <a:pt x="1030" y="848"/>
                </a:lnTo>
                <a:lnTo>
                  <a:pt x="1021" y="838"/>
                </a:lnTo>
                <a:lnTo>
                  <a:pt x="1014" y="830"/>
                </a:lnTo>
                <a:lnTo>
                  <a:pt x="1010" y="823"/>
                </a:lnTo>
                <a:lnTo>
                  <a:pt x="1009" y="818"/>
                </a:lnTo>
                <a:lnTo>
                  <a:pt x="1013" y="815"/>
                </a:lnTo>
                <a:lnTo>
                  <a:pt x="1021" y="812"/>
                </a:lnTo>
                <a:lnTo>
                  <a:pt x="1033" y="808"/>
                </a:lnTo>
                <a:lnTo>
                  <a:pt x="1043" y="801"/>
                </a:lnTo>
                <a:lnTo>
                  <a:pt x="1051" y="790"/>
                </a:lnTo>
                <a:lnTo>
                  <a:pt x="1059" y="780"/>
                </a:lnTo>
                <a:lnTo>
                  <a:pt x="1064" y="767"/>
                </a:lnTo>
                <a:lnTo>
                  <a:pt x="1067" y="756"/>
                </a:lnTo>
                <a:lnTo>
                  <a:pt x="1067" y="744"/>
                </a:lnTo>
                <a:lnTo>
                  <a:pt x="1064" y="734"/>
                </a:lnTo>
                <a:lnTo>
                  <a:pt x="1062" y="725"/>
                </a:lnTo>
                <a:lnTo>
                  <a:pt x="1063" y="716"/>
                </a:lnTo>
                <a:lnTo>
                  <a:pt x="1066" y="706"/>
                </a:lnTo>
                <a:lnTo>
                  <a:pt x="1071" y="698"/>
                </a:lnTo>
                <a:lnTo>
                  <a:pt x="1074" y="689"/>
                </a:lnTo>
                <a:lnTo>
                  <a:pt x="1075" y="680"/>
                </a:lnTo>
                <a:lnTo>
                  <a:pt x="1072" y="672"/>
                </a:lnTo>
                <a:lnTo>
                  <a:pt x="1064" y="663"/>
                </a:lnTo>
                <a:lnTo>
                  <a:pt x="1056" y="655"/>
                </a:lnTo>
                <a:lnTo>
                  <a:pt x="1051" y="646"/>
                </a:lnTo>
                <a:lnTo>
                  <a:pt x="1051" y="640"/>
                </a:lnTo>
                <a:lnTo>
                  <a:pt x="1052" y="632"/>
                </a:lnTo>
                <a:lnTo>
                  <a:pt x="1054" y="625"/>
                </a:lnTo>
                <a:lnTo>
                  <a:pt x="1055" y="618"/>
                </a:lnTo>
                <a:lnTo>
                  <a:pt x="1052" y="610"/>
                </a:lnTo>
                <a:lnTo>
                  <a:pt x="1045" y="602"/>
                </a:lnTo>
                <a:lnTo>
                  <a:pt x="1034" y="592"/>
                </a:lnTo>
                <a:lnTo>
                  <a:pt x="1020" y="582"/>
                </a:lnTo>
                <a:lnTo>
                  <a:pt x="1005" y="570"/>
                </a:lnTo>
                <a:lnTo>
                  <a:pt x="990" y="559"/>
                </a:lnTo>
                <a:lnTo>
                  <a:pt x="980" y="547"/>
                </a:lnTo>
                <a:lnTo>
                  <a:pt x="974" y="535"/>
                </a:lnTo>
                <a:lnTo>
                  <a:pt x="975" y="523"/>
                </a:lnTo>
                <a:lnTo>
                  <a:pt x="986" y="512"/>
                </a:lnTo>
                <a:lnTo>
                  <a:pt x="998" y="501"/>
                </a:lnTo>
                <a:lnTo>
                  <a:pt x="1006" y="491"/>
                </a:lnTo>
                <a:lnTo>
                  <a:pt x="1010" y="482"/>
                </a:lnTo>
                <a:lnTo>
                  <a:pt x="1010" y="474"/>
                </a:lnTo>
                <a:lnTo>
                  <a:pt x="1006" y="468"/>
                </a:lnTo>
                <a:lnTo>
                  <a:pt x="999" y="463"/>
                </a:lnTo>
                <a:lnTo>
                  <a:pt x="990" y="460"/>
                </a:lnTo>
                <a:lnTo>
                  <a:pt x="979" y="459"/>
                </a:lnTo>
                <a:lnTo>
                  <a:pt x="969" y="456"/>
                </a:lnTo>
                <a:lnTo>
                  <a:pt x="964" y="452"/>
                </a:lnTo>
                <a:lnTo>
                  <a:pt x="960" y="444"/>
                </a:lnTo>
                <a:lnTo>
                  <a:pt x="958" y="436"/>
                </a:lnTo>
                <a:lnTo>
                  <a:pt x="956" y="428"/>
                </a:lnTo>
                <a:lnTo>
                  <a:pt x="952" y="421"/>
                </a:lnTo>
                <a:lnTo>
                  <a:pt x="946" y="416"/>
                </a:lnTo>
                <a:lnTo>
                  <a:pt x="937" y="416"/>
                </a:lnTo>
                <a:lnTo>
                  <a:pt x="920" y="405"/>
                </a:lnTo>
                <a:lnTo>
                  <a:pt x="913" y="371"/>
                </a:lnTo>
                <a:lnTo>
                  <a:pt x="912" y="328"/>
                </a:lnTo>
                <a:lnTo>
                  <a:pt x="912" y="290"/>
                </a:lnTo>
                <a:lnTo>
                  <a:pt x="914" y="263"/>
                </a:lnTo>
                <a:lnTo>
                  <a:pt x="920" y="240"/>
                </a:lnTo>
                <a:lnTo>
                  <a:pt x="922" y="219"/>
                </a:lnTo>
                <a:lnTo>
                  <a:pt x="919" y="195"/>
                </a:lnTo>
                <a:lnTo>
                  <a:pt x="917" y="173"/>
                </a:lnTo>
                <a:lnTo>
                  <a:pt x="924" y="146"/>
                </a:lnTo>
                <a:lnTo>
                  <a:pt x="934" y="120"/>
                </a:lnTo>
                <a:lnTo>
                  <a:pt x="939" y="95"/>
                </a:lnTo>
                <a:lnTo>
                  <a:pt x="939" y="84"/>
                </a:lnTo>
                <a:lnTo>
                  <a:pt x="937" y="75"/>
                </a:lnTo>
                <a:lnTo>
                  <a:pt x="932" y="68"/>
                </a:lnTo>
                <a:lnTo>
                  <a:pt x="924" y="62"/>
                </a:lnTo>
                <a:lnTo>
                  <a:pt x="917" y="60"/>
                </a:lnTo>
                <a:lnTo>
                  <a:pt x="911" y="59"/>
                </a:lnTo>
                <a:lnTo>
                  <a:pt x="904" y="59"/>
                </a:lnTo>
                <a:lnTo>
                  <a:pt x="898" y="59"/>
                </a:lnTo>
                <a:lnTo>
                  <a:pt x="889" y="62"/>
                </a:lnTo>
                <a:lnTo>
                  <a:pt x="879" y="68"/>
                </a:lnTo>
                <a:lnTo>
                  <a:pt x="871" y="76"/>
                </a:lnTo>
                <a:lnTo>
                  <a:pt x="863" y="84"/>
                </a:lnTo>
                <a:lnTo>
                  <a:pt x="856" y="93"/>
                </a:lnTo>
                <a:lnTo>
                  <a:pt x="851" y="104"/>
                </a:lnTo>
                <a:lnTo>
                  <a:pt x="845" y="113"/>
                </a:lnTo>
                <a:lnTo>
                  <a:pt x="839" y="122"/>
                </a:lnTo>
                <a:lnTo>
                  <a:pt x="832" y="133"/>
                </a:lnTo>
                <a:lnTo>
                  <a:pt x="826" y="140"/>
                </a:lnTo>
                <a:lnTo>
                  <a:pt x="821" y="143"/>
                </a:lnTo>
                <a:lnTo>
                  <a:pt x="816" y="144"/>
                </a:lnTo>
                <a:lnTo>
                  <a:pt x="813" y="143"/>
                </a:lnTo>
                <a:lnTo>
                  <a:pt x="809" y="140"/>
                </a:lnTo>
                <a:lnTo>
                  <a:pt x="806" y="133"/>
                </a:lnTo>
                <a:lnTo>
                  <a:pt x="803" y="122"/>
                </a:lnTo>
                <a:lnTo>
                  <a:pt x="800" y="114"/>
                </a:lnTo>
                <a:lnTo>
                  <a:pt x="795" y="110"/>
                </a:lnTo>
                <a:lnTo>
                  <a:pt x="790" y="111"/>
                </a:lnTo>
                <a:lnTo>
                  <a:pt x="783" y="114"/>
                </a:lnTo>
                <a:lnTo>
                  <a:pt x="776" y="120"/>
                </a:lnTo>
                <a:lnTo>
                  <a:pt x="769" y="128"/>
                </a:lnTo>
                <a:lnTo>
                  <a:pt x="761" y="137"/>
                </a:lnTo>
                <a:lnTo>
                  <a:pt x="754" y="146"/>
                </a:lnTo>
                <a:lnTo>
                  <a:pt x="750" y="151"/>
                </a:lnTo>
                <a:lnTo>
                  <a:pt x="750" y="149"/>
                </a:lnTo>
                <a:lnTo>
                  <a:pt x="753" y="142"/>
                </a:lnTo>
                <a:lnTo>
                  <a:pt x="755" y="133"/>
                </a:lnTo>
                <a:lnTo>
                  <a:pt x="754" y="121"/>
                </a:lnTo>
                <a:lnTo>
                  <a:pt x="749" y="112"/>
                </a:lnTo>
                <a:lnTo>
                  <a:pt x="738" y="106"/>
                </a:lnTo>
                <a:lnTo>
                  <a:pt x="718" y="10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2" name="Freeform 426"/>
          <p:cNvSpPr>
            <a:spLocks/>
          </p:cNvSpPr>
          <p:nvPr/>
        </p:nvSpPr>
        <p:spPr bwMode="auto">
          <a:xfrm>
            <a:off x="1751013" y="2073275"/>
            <a:ext cx="41275" cy="36513"/>
          </a:xfrm>
          <a:custGeom>
            <a:avLst/>
            <a:gdLst>
              <a:gd name="T0" fmla="*/ 2147483647 w 40"/>
              <a:gd name="T1" fmla="*/ 2147483647 h 36"/>
              <a:gd name="T2" fmla="*/ 2147483647 w 40"/>
              <a:gd name="T3" fmla="*/ 2147483647 h 36"/>
              <a:gd name="T4" fmla="*/ 2147483647 w 40"/>
              <a:gd name="T5" fmla="*/ 2147483647 h 36"/>
              <a:gd name="T6" fmla="*/ 2147483647 w 40"/>
              <a:gd name="T7" fmla="*/ 2147483647 h 36"/>
              <a:gd name="T8" fmla="*/ 2147483647 w 40"/>
              <a:gd name="T9" fmla="*/ 2147483647 h 36"/>
              <a:gd name="T10" fmla="*/ 2147483647 w 40"/>
              <a:gd name="T11" fmla="*/ 2147483647 h 36"/>
              <a:gd name="T12" fmla="*/ 2147483647 w 40"/>
              <a:gd name="T13" fmla="*/ 2147483647 h 36"/>
              <a:gd name="T14" fmla="*/ 2147483647 w 40"/>
              <a:gd name="T15" fmla="*/ 2147483647 h 36"/>
              <a:gd name="T16" fmla="*/ 2147483647 w 40"/>
              <a:gd name="T17" fmla="*/ 2147483647 h 36"/>
              <a:gd name="T18" fmla="*/ 2147483647 w 40"/>
              <a:gd name="T19" fmla="*/ 2147483647 h 36"/>
              <a:gd name="T20" fmla="*/ 2147483647 w 40"/>
              <a:gd name="T21" fmla="*/ 2147483647 h 36"/>
              <a:gd name="T22" fmla="*/ 2147483647 w 40"/>
              <a:gd name="T23" fmla="*/ 2147483647 h 36"/>
              <a:gd name="T24" fmla="*/ 2147483647 w 40"/>
              <a:gd name="T25" fmla="*/ 2147483647 h 36"/>
              <a:gd name="T26" fmla="*/ 2147483647 w 40"/>
              <a:gd name="T27" fmla="*/ 2147483647 h 36"/>
              <a:gd name="T28" fmla="*/ 0 w 40"/>
              <a:gd name="T29" fmla="*/ 2147483647 h 36"/>
              <a:gd name="T30" fmla="*/ 2147483647 w 40"/>
              <a:gd name="T31" fmla="*/ 2147483647 h 36"/>
              <a:gd name="T32" fmla="*/ 2147483647 w 40"/>
              <a:gd name="T33" fmla="*/ 2147483647 h 36"/>
              <a:gd name="T34" fmla="*/ 2147483647 w 40"/>
              <a:gd name="T35" fmla="*/ 2147483647 h 36"/>
              <a:gd name="T36" fmla="*/ 2147483647 w 40"/>
              <a:gd name="T37" fmla="*/ 2147483647 h 36"/>
              <a:gd name="T38" fmla="*/ 2147483647 w 40"/>
              <a:gd name="T39" fmla="*/ 0 h 36"/>
              <a:gd name="T40" fmla="*/ 2147483647 w 40"/>
              <a:gd name="T41" fmla="*/ 2147483647 h 36"/>
              <a:gd name="T42" fmla="*/ 2147483647 w 40"/>
              <a:gd name="T43" fmla="*/ 2147483647 h 36"/>
              <a:gd name="T44" fmla="*/ 2147483647 w 40"/>
              <a:gd name="T45" fmla="*/ 2147483647 h 36"/>
              <a:gd name="T46" fmla="*/ 2147483647 w 40"/>
              <a:gd name="T47" fmla="*/ 2147483647 h 36"/>
              <a:gd name="T48" fmla="*/ 2147483647 w 40"/>
              <a:gd name="T49" fmla="*/ 2147483647 h 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"/>
              <a:gd name="T76" fmla="*/ 0 h 36"/>
              <a:gd name="T77" fmla="*/ 40 w 40"/>
              <a:gd name="T78" fmla="*/ 36 h 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" h="36">
                <a:moveTo>
                  <a:pt x="39" y="19"/>
                </a:moveTo>
                <a:lnTo>
                  <a:pt x="38" y="21"/>
                </a:lnTo>
                <a:lnTo>
                  <a:pt x="35" y="25"/>
                </a:lnTo>
                <a:lnTo>
                  <a:pt x="31" y="29"/>
                </a:lnTo>
                <a:lnTo>
                  <a:pt x="27" y="33"/>
                </a:lnTo>
                <a:lnTo>
                  <a:pt x="23" y="35"/>
                </a:lnTo>
                <a:lnTo>
                  <a:pt x="18" y="36"/>
                </a:lnTo>
                <a:lnTo>
                  <a:pt x="13" y="36"/>
                </a:lnTo>
                <a:lnTo>
                  <a:pt x="12" y="36"/>
                </a:lnTo>
                <a:lnTo>
                  <a:pt x="11" y="35"/>
                </a:lnTo>
                <a:lnTo>
                  <a:pt x="10" y="33"/>
                </a:lnTo>
                <a:lnTo>
                  <a:pt x="8" y="31"/>
                </a:lnTo>
                <a:lnTo>
                  <a:pt x="4" y="27"/>
                </a:lnTo>
                <a:lnTo>
                  <a:pt x="1" y="24"/>
                </a:lnTo>
                <a:lnTo>
                  <a:pt x="0" y="19"/>
                </a:lnTo>
                <a:lnTo>
                  <a:pt x="1" y="16"/>
                </a:lnTo>
                <a:lnTo>
                  <a:pt x="7" y="11"/>
                </a:lnTo>
                <a:lnTo>
                  <a:pt x="12" y="6"/>
                </a:lnTo>
                <a:lnTo>
                  <a:pt x="16" y="2"/>
                </a:lnTo>
                <a:lnTo>
                  <a:pt x="19" y="0"/>
                </a:lnTo>
                <a:lnTo>
                  <a:pt x="24" y="1"/>
                </a:lnTo>
                <a:lnTo>
                  <a:pt x="31" y="3"/>
                </a:lnTo>
                <a:lnTo>
                  <a:pt x="37" y="6"/>
                </a:lnTo>
                <a:lnTo>
                  <a:pt x="40" y="11"/>
                </a:lnTo>
                <a:lnTo>
                  <a:pt x="39" y="1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3" name="Freeform 427"/>
          <p:cNvSpPr>
            <a:spLocks/>
          </p:cNvSpPr>
          <p:nvPr/>
        </p:nvSpPr>
        <p:spPr bwMode="auto">
          <a:xfrm>
            <a:off x="2103438" y="2368550"/>
            <a:ext cx="0" cy="4763"/>
          </a:xfrm>
          <a:custGeom>
            <a:avLst/>
            <a:gdLst>
              <a:gd name="T0" fmla="*/ 0 w 1"/>
              <a:gd name="T1" fmla="*/ 2147483647 h 4"/>
              <a:gd name="T2" fmla="*/ 0 w 1"/>
              <a:gd name="T3" fmla="*/ 2147483647 h 4"/>
              <a:gd name="T4" fmla="*/ 0 w 1"/>
              <a:gd name="T5" fmla="*/ 2147483647 h 4"/>
              <a:gd name="T6" fmla="*/ 0 w 1"/>
              <a:gd name="T7" fmla="*/ 0 h 4"/>
              <a:gd name="T8" fmla="*/ 0 w 1"/>
              <a:gd name="T9" fmla="*/ 0 h 4"/>
              <a:gd name="T10" fmla="*/ 0 w 1"/>
              <a:gd name="T11" fmla="*/ 2147483647 h 4"/>
              <a:gd name="T12" fmla="*/ 0 w 1"/>
              <a:gd name="T13" fmla="*/ 2147483647 h 4"/>
              <a:gd name="T14" fmla="*/ 0 w 1"/>
              <a:gd name="T15" fmla="*/ 2147483647 h 4"/>
              <a:gd name="T16" fmla="*/ 0 w 1"/>
              <a:gd name="T17" fmla="*/ 2147483647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"/>
              <a:gd name="T28" fmla="*/ 0 h 4"/>
              <a:gd name="T29" fmla="*/ 0 w 1"/>
              <a:gd name="T30" fmla="*/ 4 h 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" h="4">
                <a:moveTo>
                  <a:pt x="1" y="2"/>
                </a:moveTo>
                <a:lnTo>
                  <a:pt x="1" y="1"/>
                </a:lnTo>
                <a:lnTo>
                  <a:pt x="0" y="0"/>
                </a:lnTo>
                <a:lnTo>
                  <a:pt x="1" y="2"/>
                </a:lnTo>
                <a:lnTo>
                  <a:pt x="1" y="4"/>
                </a:lnTo>
                <a:lnTo>
                  <a:pt x="1" y="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4" name="Freeform 428"/>
          <p:cNvSpPr>
            <a:spLocks/>
          </p:cNvSpPr>
          <p:nvPr/>
        </p:nvSpPr>
        <p:spPr bwMode="auto">
          <a:xfrm>
            <a:off x="2460625" y="2401888"/>
            <a:ext cx="3175" cy="6350"/>
          </a:xfrm>
          <a:custGeom>
            <a:avLst/>
            <a:gdLst>
              <a:gd name="T0" fmla="*/ 2147483647 w 5"/>
              <a:gd name="T1" fmla="*/ 2147483647 h 8"/>
              <a:gd name="T2" fmla="*/ 2147483647 w 5"/>
              <a:gd name="T3" fmla="*/ 2147483647 h 8"/>
              <a:gd name="T4" fmla="*/ 2147483647 w 5"/>
              <a:gd name="T5" fmla="*/ 2147483647 h 8"/>
              <a:gd name="T6" fmla="*/ 2147483647 w 5"/>
              <a:gd name="T7" fmla="*/ 2147483647 h 8"/>
              <a:gd name="T8" fmla="*/ 2147483647 w 5"/>
              <a:gd name="T9" fmla="*/ 0 h 8"/>
              <a:gd name="T10" fmla="*/ 0 w 5"/>
              <a:gd name="T11" fmla="*/ 0 h 8"/>
              <a:gd name="T12" fmla="*/ 0 w 5"/>
              <a:gd name="T13" fmla="*/ 2147483647 h 8"/>
              <a:gd name="T14" fmla="*/ 2147483647 w 5"/>
              <a:gd name="T15" fmla="*/ 2147483647 h 8"/>
              <a:gd name="T16" fmla="*/ 2147483647 w 5"/>
              <a:gd name="T17" fmla="*/ 2147483647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"/>
              <a:gd name="T28" fmla="*/ 0 h 8"/>
              <a:gd name="T29" fmla="*/ 5 w 5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" h="8">
                <a:moveTo>
                  <a:pt x="5" y="8"/>
                </a:moveTo>
                <a:lnTo>
                  <a:pt x="5" y="6"/>
                </a:lnTo>
                <a:lnTo>
                  <a:pt x="5" y="5"/>
                </a:lnTo>
                <a:lnTo>
                  <a:pt x="5" y="2"/>
                </a:ln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  <a:lnTo>
                  <a:pt x="2" y="5"/>
                </a:lnTo>
                <a:lnTo>
                  <a:pt x="5" y="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5" name="Freeform 429"/>
          <p:cNvSpPr>
            <a:spLocks/>
          </p:cNvSpPr>
          <p:nvPr/>
        </p:nvSpPr>
        <p:spPr bwMode="auto">
          <a:xfrm>
            <a:off x="2109788" y="1984375"/>
            <a:ext cx="14287" cy="14288"/>
          </a:xfrm>
          <a:custGeom>
            <a:avLst/>
            <a:gdLst>
              <a:gd name="T0" fmla="*/ 2147483647 w 14"/>
              <a:gd name="T1" fmla="*/ 2147483647 h 15"/>
              <a:gd name="T2" fmla="*/ 2147483647 w 14"/>
              <a:gd name="T3" fmla="*/ 2147483647 h 15"/>
              <a:gd name="T4" fmla="*/ 2147483647 w 14"/>
              <a:gd name="T5" fmla="*/ 2147483647 h 15"/>
              <a:gd name="T6" fmla="*/ 2147483647 w 14"/>
              <a:gd name="T7" fmla="*/ 2147483647 h 15"/>
              <a:gd name="T8" fmla="*/ 2147483647 w 14"/>
              <a:gd name="T9" fmla="*/ 2147483647 h 15"/>
              <a:gd name="T10" fmla="*/ 2147483647 w 14"/>
              <a:gd name="T11" fmla="*/ 2147483647 h 15"/>
              <a:gd name="T12" fmla="*/ 2147483647 w 14"/>
              <a:gd name="T13" fmla="*/ 2147483647 h 15"/>
              <a:gd name="T14" fmla="*/ 2147483647 w 14"/>
              <a:gd name="T15" fmla="*/ 2147483647 h 15"/>
              <a:gd name="T16" fmla="*/ 2147483647 w 14"/>
              <a:gd name="T17" fmla="*/ 0 h 15"/>
              <a:gd name="T18" fmla="*/ 2147483647 w 14"/>
              <a:gd name="T19" fmla="*/ 2147483647 h 15"/>
              <a:gd name="T20" fmla="*/ 2147483647 w 14"/>
              <a:gd name="T21" fmla="*/ 2147483647 h 15"/>
              <a:gd name="T22" fmla="*/ 2147483647 w 14"/>
              <a:gd name="T23" fmla="*/ 2147483647 h 15"/>
              <a:gd name="T24" fmla="*/ 0 w 14"/>
              <a:gd name="T25" fmla="*/ 2147483647 h 15"/>
              <a:gd name="T26" fmla="*/ 2147483647 w 14"/>
              <a:gd name="T27" fmla="*/ 2147483647 h 15"/>
              <a:gd name="T28" fmla="*/ 2147483647 w 14"/>
              <a:gd name="T29" fmla="*/ 2147483647 h 15"/>
              <a:gd name="T30" fmla="*/ 2147483647 w 14"/>
              <a:gd name="T31" fmla="*/ 2147483647 h 15"/>
              <a:gd name="T32" fmla="*/ 2147483647 w 14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"/>
              <a:gd name="T52" fmla="*/ 0 h 15"/>
              <a:gd name="T53" fmla="*/ 14 w 14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" h="15">
                <a:moveTo>
                  <a:pt x="2" y="7"/>
                </a:moveTo>
                <a:lnTo>
                  <a:pt x="9" y="13"/>
                </a:lnTo>
                <a:lnTo>
                  <a:pt x="14" y="15"/>
                </a:lnTo>
                <a:lnTo>
                  <a:pt x="14" y="14"/>
                </a:lnTo>
                <a:lnTo>
                  <a:pt x="10" y="7"/>
                </a:lnTo>
                <a:lnTo>
                  <a:pt x="9" y="5"/>
                </a:ln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6" y="1"/>
                </a:lnTo>
                <a:lnTo>
                  <a:pt x="3" y="2"/>
                </a:lnTo>
                <a:lnTo>
                  <a:pt x="2" y="3"/>
                </a:lnTo>
                <a:lnTo>
                  <a:pt x="0" y="5"/>
                </a:lnTo>
                <a:lnTo>
                  <a:pt x="1" y="6"/>
                </a:lnTo>
                <a:lnTo>
                  <a:pt x="2" y="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6" name="Freeform 430"/>
          <p:cNvSpPr>
            <a:spLocks/>
          </p:cNvSpPr>
          <p:nvPr/>
        </p:nvSpPr>
        <p:spPr bwMode="auto">
          <a:xfrm>
            <a:off x="2297113" y="2452688"/>
            <a:ext cx="144462" cy="120650"/>
          </a:xfrm>
          <a:custGeom>
            <a:avLst/>
            <a:gdLst>
              <a:gd name="T0" fmla="*/ 2147483647 w 135"/>
              <a:gd name="T1" fmla="*/ 2147483647 h 119"/>
              <a:gd name="T2" fmla="*/ 2147483647 w 135"/>
              <a:gd name="T3" fmla="*/ 2147483647 h 119"/>
              <a:gd name="T4" fmla="*/ 2147483647 w 135"/>
              <a:gd name="T5" fmla="*/ 2147483647 h 119"/>
              <a:gd name="T6" fmla="*/ 2147483647 w 135"/>
              <a:gd name="T7" fmla="*/ 2147483647 h 119"/>
              <a:gd name="T8" fmla="*/ 2147483647 w 135"/>
              <a:gd name="T9" fmla="*/ 2147483647 h 119"/>
              <a:gd name="T10" fmla="*/ 2147483647 w 135"/>
              <a:gd name="T11" fmla="*/ 2147483647 h 119"/>
              <a:gd name="T12" fmla="*/ 2147483647 w 135"/>
              <a:gd name="T13" fmla="*/ 2147483647 h 119"/>
              <a:gd name="T14" fmla="*/ 2147483647 w 135"/>
              <a:gd name="T15" fmla="*/ 2147483647 h 119"/>
              <a:gd name="T16" fmla="*/ 2147483647 w 135"/>
              <a:gd name="T17" fmla="*/ 2147483647 h 119"/>
              <a:gd name="T18" fmla="*/ 2147483647 w 135"/>
              <a:gd name="T19" fmla="*/ 2147483647 h 119"/>
              <a:gd name="T20" fmla="*/ 2147483647 w 135"/>
              <a:gd name="T21" fmla="*/ 2147483647 h 119"/>
              <a:gd name="T22" fmla="*/ 2147483647 w 135"/>
              <a:gd name="T23" fmla="*/ 2147483647 h 119"/>
              <a:gd name="T24" fmla="*/ 2147483647 w 135"/>
              <a:gd name="T25" fmla="*/ 2147483647 h 119"/>
              <a:gd name="T26" fmla="*/ 2147483647 w 135"/>
              <a:gd name="T27" fmla="*/ 2147483647 h 119"/>
              <a:gd name="T28" fmla="*/ 2147483647 w 135"/>
              <a:gd name="T29" fmla="*/ 2147483647 h 119"/>
              <a:gd name="T30" fmla="*/ 2147483647 w 135"/>
              <a:gd name="T31" fmla="*/ 2147483647 h 119"/>
              <a:gd name="T32" fmla="*/ 2147483647 w 135"/>
              <a:gd name="T33" fmla="*/ 2147483647 h 119"/>
              <a:gd name="T34" fmla="*/ 2147483647 w 135"/>
              <a:gd name="T35" fmla="*/ 2147483647 h 119"/>
              <a:gd name="T36" fmla="*/ 2147483647 w 135"/>
              <a:gd name="T37" fmla="*/ 2147483647 h 119"/>
              <a:gd name="T38" fmla="*/ 2147483647 w 135"/>
              <a:gd name="T39" fmla="*/ 2147483647 h 119"/>
              <a:gd name="T40" fmla="*/ 2147483647 w 135"/>
              <a:gd name="T41" fmla="*/ 2147483647 h 119"/>
              <a:gd name="T42" fmla="*/ 2147483647 w 135"/>
              <a:gd name="T43" fmla="*/ 2147483647 h 119"/>
              <a:gd name="T44" fmla="*/ 2147483647 w 135"/>
              <a:gd name="T45" fmla="*/ 2147483647 h 119"/>
              <a:gd name="T46" fmla="*/ 2147483647 w 135"/>
              <a:gd name="T47" fmla="*/ 2147483647 h 119"/>
              <a:gd name="T48" fmla="*/ 2147483647 w 135"/>
              <a:gd name="T49" fmla="*/ 2147483647 h 119"/>
              <a:gd name="T50" fmla="*/ 2147483647 w 135"/>
              <a:gd name="T51" fmla="*/ 2147483647 h 119"/>
              <a:gd name="T52" fmla="*/ 2147483647 w 135"/>
              <a:gd name="T53" fmla="*/ 2147483647 h 119"/>
              <a:gd name="T54" fmla="*/ 2147483647 w 135"/>
              <a:gd name="T55" fmla="*/ 2147483647 h 119"/>
              <a:gd name="T56" fmla="*/ 2147483647 w 135"/>
              <a:gd name="T57" fmla="*/ 2147483647 h 119"/>
              <a:gd name="T58" fmla="*/ 2147483647 w 135"/>
              <a:gd name="T59" fmla="*/ 2147483647 h 119"/>
              <a:gd name="T60" fmla="*/ 2147483647 w 135"/>
              <a:gd name="T61" fmla="*/ 2147483647 h 119"/>
              <a:gd name="T62" fmla="*/ 2147483647 w 135"/>
              <a:gd name="T63" fmla="*/ 2147483647 h 119"/>
              <a:gd name="T64" fmla="*/ 2147483647 w 135"/>
              <a:gd name="T65" fmla="*/ 2147483647 h 119"/>
              <a:gd name="T66" fmla="*/ 2147483647 w 135"/>
              <a:gd name="T67" fmla="*/ 2147483647 h 119"/>
              <a:gd name="T68" fmla="*/ 2147483647 w 135"/>
              <a:gd name="T69" fmla="*/ 2147483647 h 119"/>
              <a:gd name="T70" fmla="*/ 2147483647 w 135"/>
              <a:gd name="T71" fmla="*/ 2147483647 h 119"/>
              <a:gd name="T72" fmla="*/ 2147483647 w 135"/>
              <a:gd name="T73" fmla="*/ 2147483647 h 119"/>
              <a:gd name="T74" fmla="*/ 2147483647 w 135"/>
              <a:gd name="T75" fmla="*/ 2147483647 h 119"/>
              <a:gd name="T76" fmla="*/ 2147483647 w 135"/>
              <a:gd name="T77" fmla="*/ 2147483647 h 119"/>
              <a:gd name="T78" fmla="*/ 2147483647 w 135"/>
              <a:gd name="T79" fmla="*/ 2147483647 h 119"/>
              <a:gd name="T80" fmla="*/ 2147483647 w 135"/>
              <a:gd name="T81" fmla="*/ 2147483647 h 11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35"/>
              <a:gd name="T124" fmla="*/ 0 h 119"/>
              <a:gd name="T125" fmla="*/ 135 w 135"/>
              <a:gd name="T126" fmla="*/ 119 h 11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35" h="119">
                <a:moveTo>
                  <a:pt x="122" y="59"/>
                </a:moveTo>
                <a:lnTo>
                  <a:pt x="124" y="60"/>
                </a:lnTo>
                <a:lnTo>
                  <a:pt x="130" y="62"/>
                </a:lnTo>
                <a:lnTo>
                  <a:pt x="135" y="67"/>
                </a:lnTo>
                <a:lnTo>
                  <a:pt x="133" y="71"/>
                </a:lnTo>
                <a:lnTo>
                  <a:pt x="129" y="76"/>
                </a:lnTo>
                <a:lnTo>
                  <a:pt x="126" y="78"/>
                </a:lnTo>
                <a:lnTo>
                  <a:pt x="124" y="81"/>
                </a:lnTo>
                <a:lnTo>
                  <a:pt x="121" y="83"/>
                </a:lnTo>
                <a:lnTo>
                  <a:pt x="118" y="83"/>
                </a:lnTo>
                <a:lnTo>
                  <a:pt x="116" y="83"/>
                </a:lnTo>
                <a:lnTo>
                  <a:pt x="114" y="82"/>
                </a:lnTo>
                <a:lnTo>
                  <a:pt x="108" y="79"/>
                </a:lnTo>
                <a:lnTo>
                  <a:pt x="101" y="77"/>
                </a:lnTo>
                <a:lnTo>
                  <a:pt x="95" y="75"/>
                </a:lnTo>
                <a:lnTo>
                  <a:pt x="91" y="74"/>
                </a:lnTo>
                <a:lnTo>
                  <a:pt x="86" y="71"/>
                </a:lnTo>
                <a:lnTo>
                  <a:pt x="82" y="68"/>
                </a:lnTo>
                <a:lnTo>
                  <a:pt x="77" y="66"/>
                </a:lnTo>
                <a:lnTo>
                  <a:pt x="72" y="66"/>
                </a:lnTo>
                <a:lnTo>
                  <a:pt x="70" y="70"/>
                </a:lnTo>
                <a:lnTo>
                  <a:pt x="71" y="78"/>
                </a:lnTo>
                <a:lnTo>
                  <a:pt x="72" y="85"/>
                </a:lnTo>
                <a:lnTo>
                  <a:pt x="72" y="92"/>
                </a:lnTo>
                <a:lnTo>
                  <a:pt x="68" y="96"/>
                </a:lnTo>
                <a:lnTo>
                  <a:pt x="61" y="99"/>
                </a:lnTo>
                <a:lnTo>
                  <a:pt x="58" y="102"/>
                </a:lnTo>
                <a:lnTo>
                  <a:pt x="57" y="107"/>
                </a:lnTo>
                <a:lnTo>
                  <a:pt x="56" y="111"/>
                </a:lnTo>
                <a:lnTo>
                  <a:pt x="53" y="114"/>
                </a:lnTo>
                <a:lnTo>
                  <a:pt x="48" y="117"/>
                </a:lnTo>
                <a:lnTo>
                  <a:pt x="44" y="119"/>
                </a:lnTo>
                <a:lnTo>
                  <a:pt x="40" y="116"/>
                </a:lnTo>
                <a:lnTo>
                  <a:pt x="39" y="111"/>
                </a:lnTo>
                <a:lnTo>
                  <a:pt x="38" y="105"/>
                </a:lnTo>
                <a:lnTo>
                  <a:pt x="34" y="100"/>
                </a:lnTo>
                <a:lnTo>
                  <a:pt x="29" y="99"/>
                </a:lnTo>
                <a:lnTo>
                  <a:pt x="23" y="99"/>
                </a:lnTo>
                <a:lnTo>
                  <a:pt x="20" y="100"/>
                </a:lnTo>
                <a:lnTo>
                  <a:pt x="17" y="101"/>
                </a:lnTo>
                <a:lnTo>
                  <a:pt x="10" y="104"/>
                </a:lnTo>
                <a:lnTo>
                  <a:pt x="3" y="105"/>
                </a:lnTo>
                <a:lnTo>
                  <a:pt x="0" y="101"/>
                </a:lnTo>
                <a:lnTo>
                  <a:pt x="1" y="97"/>
                </a:lnTo>
                <a:lnTo>
                  <a:pt x="4" y="90"/>
                </a:lnTo>
                <a:lnTo>
                  <a:pt x="9" y="84"/>
                </a:lnTo>
                <a:lnTo>
                  <a:pt x="12" y="82"/>
                </a:lnTo>
                <a:lnTo>
                  <a:pt x="16" y="79"/>
                </a:lnTo>
                <a:lnTo>
                  <a:pt x="16" y="75"/>
                </a:lnTo>
                <a:lnTo>
                  <a:pt x="14" y="68"/>
                </a:lnTo>
                <a:lnTo>
                  <a:pt x="12" y="61"/>
                </a:lnTo>
                <a:lnTo>
                  <a:pt x="11" y="55"/>
                </a:lnTo>
                <a:lnTo>
                  <a:pt x="12" y="48"/>
                </a:lnTo>
                <a:lnTo>
                  <a:pt x="12" y="44"/>
                </a:lnTo>
                <a:lnTo>
                  <a:pt x="10" y="39"/>
                </a:lnTo>
                <a:lnTo>
                  <a:pt x="8" y="35"/>
                </a:lnTo>
                <a:lnTo>
                  <a:pt x="8" y="26"/>
                </a:lnTo>
                <a:lnTo>
                  <a:pt x="8" y="16"/>
                </a:lnTo>
                <a:lnTo>
                  <a:pt x="8" y="8"/>
                </a:lnTo>
                <a:lnTo>
                  <a:pt x="9" y="2"/>
                </a:lnTo>
                <a:lnTo>
                  <a:pt x="12" y="0"/>
                </a:lnTo>
                <a:lnTo>
                  <a:pt x="18" y="1"/>
                </a:lnTo>
                <a:lnTo>
                  <a:pt x="24" y="3"/>
                </a:lnTo>
                <a:lnTo>
                  <a:pt x="27" y="9"/>
                </a:lnTo>
                <a:lnTo>
                  <a:pt x="30" y="18"/>
                </a:lnTo>
                <a:lnTo>
                  <a:pt x="32" y="26"/>
                </a:lnTo>
                <a:lnTo>
                  <a:pt x="33" y="30"/>
                </a:lnTo>
                <a:lnTo>
                  <a:pt x="37" y="30"/>
                </a:lnTo>
                <a:lnTo>
                  <a:pt x="40" y="28"/>
                </a:lnTo>
                <a:lnTo>
                  <a:pt x="44" y="25"/>
                </a:lnTo>
                <a:lnTo>
                  <a:pt x="48" y="23"/>
                </a:lnTo>
                <a:lnTo>
                  <a:pt x="54" y="23"/>
                </a:lnTo>
                <a:lnTo>
                  <a:pt x="61" y="24"/>
                </a:lnTo>
                <a:lnTo>
                  <a:pt x="70" y="26"/>
                </a:lnTo>
                <a:lnTo>
                  <a:pt x="78" y="30"/>
                </a:lnTo>
                <a:lnTo>
                  <a:pt x="85" y="33"/>
                </a:lnTo>
                <a:lnTo>
                  <a:pt x="90" y="40"/>
                </a:lnTo>
                <a:lnTo>
                  <a:pt x="93" y="48"/>
                </a:lnTo>
                <a:lnTo>
                  <a:pt x="98" y="54"/>
                </a:lnTo>
                <a:lnTo>
                  <a:pt x="100" y="58"/>
                </a:lnTo>
                <a:lnTo>
                  <a:pt x="101" y="59"/>
                </a:lnTo>
                <a:lnTo>
                  <a:pt x="122" y="5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7" name="Freeform 431"/>
          <p:cNvSpPr>
            <a:spLocks/>
          </p:cNvSpPr>
          <p:nvPr/>
        </p:nvSpPr>
        <p:spPr bwMode="auto">
          <a:xfrm>
            <a:off x="2181225" y="2090738"/>
            <a:ext cx="598488" cy="400050"/>
          </a:xfrm>
          <a:custGeom>
            <a:avLst/>
            <a:gdLst>
              <a:gd name="T0" fmla="*/ 2147483647 w 556"/>
              <a:gd name="T1" fmla="*/ 2147483647 h 395"/>
              <a:gd name="T2" fmla="*/ 2147483647 w 556"/>
              <a:gd name="T3" fmla="*/ 2147483647 h 395"/>
              <a:gd name="T4" fmla="*/ 2147483647 w 556"/>
              <a:gd name="T5" fmla="*/ 2147483647 h 395"/>
              <a:gd name="T6" fmla="*/ 2147483647 w 556"/>
              <a:gd name="T7" fmla="*/ 2147483647 h 395"/>
              <a:gd name="T8" fmla="*/ 2147483647 w 556"/>
              <a:gd name="T9" fmla="*/ 2147483647 h 395"/>
              <a:gd name="T10" fmla="*/ 2147483647 w 556"/>
              <a:gd name="T11" fmla="*/ 2147483647 h 395"/>
              <a:gd name="T12" fmla="*/ 2147483647 w 556"/>
              <a:gd name="T13" fmla="*/ 2147483647 h 395"/>
              <a:gd name="T14" fmla="*/ 2147483647 w 556"/>
              <a:gd name="T15" fmla="*/ 2147483647 h 395"/>
              <a:gd name="T16" fmla="*/ 2147483647 w 556"/>
              <a:gd name="T17" fmla="*/ 2147483647 h 395"/>
              <a:gd name="T18" fmla="*/ 2147483647 w 556"/>
              <a:gd name="T19" fmla="*/ 2147483647 h 395"/>
              <a:gd name="T20" fmla="*/ 2147483647 w 556"/>
              <a:gd name="T21" fmla="*/ 2147483647 h 395"/>
              <a:gd name="T22" fmla="*/ 2147483647 w 556"/>
              <a:gd name="T23" fmla="*/ 2147483647 h 395"/>
              <a:gd name="T24" fmla="*/ 2147483647 w 556"/>
              <a:gd name="T25" fmla="*/ 2147483647 h 395"/>
              <a:gd name="T26" fmla="*/ 2147483647 w 556"/>
              <a:gd name="T27" fmla="*/ 2147483647 h 395"/>
              <a:gd name="T28" fmla="*/ 2147483647 w 556"/>
              <a:gd name="T29" fmla="*/ 2147483647 h 395"/>
              <a:gd name="T30" fmla="*/ 2147483647 w 556"/>
              <a:gd name="T31" fmla="*/ 2147483647 h 395"/>
              <a:gd name="T32" fmla="*/ 2147483647 w 556"/>
              <a:gd name="T33" fmla="*/ 2147483647 h 395"/>
              <a:gd name="T34" fmla="*/ 2147483647 w 556"/>
              <a:gd name="T35" fmla="*/ 2147483647 h 395"/>
              <a:gd name="T36" fmla="*/ 2147483647 w 556"/>
              <a:gd name="T37" fmla="*/ 2147483647 h 395"/>
              <a:gd name="T38" fmla="*/ 2147483647 w 556"/>
              <a:gd name="T39" fmla="*/ 2147483647 h 395"/>
              <a:gd name="T40" fmla="*/ 2147483647 w 556"/>
              <a:gd name="T41" fmla="*/ 2147483647 h 395"/>
              <a:gd name="T42" fmla="*/ 2147483647 w 556"/>
              <a:gd name="T43" fmla="*/ 2147483647 h 395"/>
              <a:gd name="T44" fmla="*/ 2147483647 w 556"/>
              <a:gd name="T45" fmla="*/ 2147483647 h 395"/>
              <a:gd name="T46" fmla="*/ 2147483647 w 556"/>
              <a:gd name="T47" fmla="*/ 2147483647 h 395"/>
              <a:gd name="T48" fmla="*/ 2147483647 w 556"/>
              <a:gd name="T49" fmla="*/ 2147483647 h 395"/>
              <a:gd name="T50" fmla="*/ 0 w 556"/>
              <a:gd name="T51" fmla="*/ 2147483647 h 395"/>
              <a:gd name="T52" fmla="*/ 2147483647 w 556"/>
              <a:gd name="T53" fmla="*/ 2147483647 h 395"/>
              <a:gd name="T54" fmla="*/ 2147483647 w 556"/>
              <a:gd name="T55" fmla="*/ 2147483647 h 395"/>
              <a:gd name="T56" fmla="*/ 2147483647 w 556"/>
              <a:gd name="T57" fmla="*/ 2147483647 h 395"/>
              <a:gd name="T58" fmla="*/ 2147483647 w 556"/>
              <a:gd name="T59" fmla="*/ 2147483647 h 395"/>
              <a:gd name="T60" fmla="*/ 2147483647 w 556"/>
              <a:gd name="T61" fmla="*/ 2147483647 h 395"/>
              <a:gd name="T62" fmla="*/ 2147483647 w 556"/>
              <a:gd name="T63" fmla="*/ 2147483647 h 395"/>
              <a:gd name="T64" fmla="*/ 2147483647 w 556"/>
              <a:gd name="T65" fmla="*/ 2147483647 h 395"/>
              <a:gd name="T66" fmla="*/ 2147483647 w 556"/>
              <a:gd name="T67" fmla="*/ 2147483647 h 395"/>
              <a:gd name="T68" fmla="*/ 2147483647 w 556"/>
              <a:gd name="T69" fmla="*/ 2147483647 h 395"/>
              <a:gd name="T70" fmla="*/ 2147483647 w 556"/>
              <a:gd name="T71" fmla="*/ 2147483647 h 395"/>
              <a:gd name="T72" fmla="*/ 2147483647 w 556"/>
              <a:gd name="T73" fmla="*/ 2147483647 h 395"/>
              <a:gd name="T74" fmla="*/ 2147483647 w 556"/>
              <a:gd name="T75" fmla="*/ 2147483647 h 395"/>
              <a:gd name="T76" fmla="*/ 2147483647 w 556"/>
              <a:gd name="T77" fmla="*/ 2147483647 h 395"/>
              <a:gd name="T78" fmla="*/ 2147483647 w 556"/>
              <a:gd name="T79" fmla="*/ 2147483647 h 395"/>
              <a:gd name="T80" fmla="*/ 2147483647 w 556"/>
              <a:gd name="T81" fmla="*/ 2147483647 h 395"/>
              <a:gd name="T82" fmla="*/ 2147483647 w 556"/>
              <a:gd name="T83" fmla="*/ 2147483647 h 395"/>
              <a:gd name="T84" fmla="*/ 2147483647 w 556"/>
              <a:gd name="T85" fmla="*/ 2147483647 h 395"/>
              <a:gd name="T86" fmla="*/ 2147483647 w 556"/>
              <a:gd name="T87" fmla="*/ 2147483647 h 395"/>
              <a:gd name="T88" fmla="*/ 2147483647 w 556"/>
              <a:gd name="T89" fmla="*/ 2147483647 h 395"/>
              <a:gd name="T90" fmla="*/ 2147483647 w 556"/>
              <a:gd name="T91" fmla="*/ 2147483647 h 395"/>
              <a:gd name="T92" fmla="*/ 2147483647 w 556"/>
              <a:gd name="T93" fmla="*/ 2147483647 h 395"/>
              <a:gd name="T94" fmla="*/ 2147483647 w 556"/>
              <a:gd name="T95" fmla="*/ 2147483647 h 395"/>
              <a:gd name="T96" fmla="*/ 2147483647 w 556"/>
              <a:gd name="T97" fmla="*/ 2147483647 h 395"/>
              <a:gd name="T98" fmla="*/ 2147483647 w 556"/>
              <a:gd name="T99" fmla="*/ 2147483647 h 395"/>
              <a:gd name="T100" fmla="*/ 2147483647 w 556"/>
              <a:gd name="T101" fmla="*/ 2147483647 h 395"/>
              <a:gd name="T102" fmla="*/ 2147483647 w 556"/>
              <a:gd name="T103" fmla="*/ 2147483647 h 395"/>
              <a:gd name="T104" fmla="*/ 2147483647 w 556"/>
              <a:gd name="T105" fmla="*/ 2147483647 h 395"/>
              <a:gd name="T106" fmla="*/ 2147483647 w 556"/>
              <a:gd name="T107" fmla="*/ 2147483647 h 395"/>
              <a:gd name="T108" fmla="*/ 2147483647 w 556"/>
              <a:gd name="T109" fmla="*/ 2147483647 h 395"/>
              <a:gd name="T110" fmla="*/ 2147483647 w 556"/>
              <a:gd name="T111" fmla="*/ 2147483647 h 395"/>
              <a:gd name="T112" fmla="*/ 2147483647 w 556"/>
              <a:gd name="T113" fmla="*/ 2147483647 h 395"/>
              <a:gd name="T114" fmla="*/ 2147483647 w 556"/>
              <a:gd name="T115" fmla="*/ 2147483647 h 395"/>
              <a:gd name="T116" fmla="*/ 2147483647 w 556"/>
              <a:gd name="T117" fmla="*/ 2147483647 h 395"/>
              <a:gd name="T118" fmla="*/ 2147483647 w 556"/>
              <a:gd name="T119" fmla="*/ 2147483647 h 395"/>
              <a:gd name="T120" fmla="*/ 2147483647 w 556"/>
              <a:gd name="T121" fmla="*/ 2147483647 h 395"/>
              <a:gd name="T122" fmla="*/ 2147483647 w 556"/>
              <a:gd name="T123" fmla="*/ 2147483647 h 395"/>
              <a:gd name="T124" fmla="*/ 2147483647 w 556"/>
              <a:gd name="T125" fmla="*/ 2147483647 h 3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56"/>
              <a:gd name="T190" fmla="*/ 0 h 395"/>
              <a:gd name="T191" fmla="*/ 556 w 556"/>
              <a:gd name="T192" fmla="*/ 395 h 39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56" h="395">
                <a:moveTo>
                  <a:pt x="539" y="379"/>
                </a:moveTo>
                <a:lnTo>
                  <a:pt x="540" y="380"/>
                </a:lnTo>
                <a:lnTo>
                  <a:pt x="542" y="383"/>
                </a:lnTo>
                <a:lnTo>
                  <a:pt x="541" y="387"/>
                </a:lnTo>
                <a:lnTo>
                  <a:pt x="533" y="388"/>
                </a:lnTo>
                <a:lnTo>
                  <a:pt x="527" y="388"/>
                </a:lnTo>
                <a:lnTo>
                  <a:pt x="523" y="387"/>
                </a:lnTo>
                <a:lnTo>
                  <a:pt x="518" y="387"/>
                </a:lnTo>
                <a:lnTo>
                  <a:pt x="514" y="388"/>
                </a:lnTo>
                <a:lnTo>
                  <a:pt x="510" y="388"/>
                </a:lnTo>
                <a:lnTo>
                  <a:pt x="506" y="389"/>
                </a:lnTo>
                <a:lnTo>
                  <a:pt x="501" y="390"/>
                </a:lnTo>
                <a:lnTo>
                  <a:pt x="495" y="392"/>
                </a:lnTo>
                <a:lnTo>
                  <a:pt x="488" y="393"/>
                </a:lnTo>
                <a:lnTo>
                  <a:pt x="482" y="394"/>
                </a:lnTo>
                <a:lnTo>
                  <a:pt x="478" y="395"/>
                </a:lnTo>
                <a:lnTo>
                  <a:pt x="473" y="395"/>
                </a:lnTo>
                <a:lnTo>
                  <a:pt x="468" y="395"/>
                </a:lnTo>
                <a:lnTo>
                  <a:pt x="464" y="394"/>
                </a:lnTo>
                <a:lnTo>
                  <a:pt x="459" y="394"/>
                </a:lnTo>
                <a:lnTo>
                  <a:pt x="453" y="393"/>
                </a:lnTo>
                <a:lnTo>
                  <a:pt x="449" y="393"/>
                </a:lnTo>
                <a:lnTo>
                  <a:pt x="444" y="393"/>
                </a:lnTo>
                <a:lnTo>
                  <a:pt x="440" y="394"/>
                </a:lnTo>
                <a:lnTo>
                  <a:pt x="435" y="395"/>
                </a:lnTo>
                <a:lnTo>
                  <a:pt x="430" y="395"/>
                </a:lnTo>
                <a:lnTo>
                  <a:pt x="427" y="395"/>
                </a:lnTo>
                <a:lnTo>
                  <a:pt x="422" y="394"/>
                </a:lnTo>
                <a:lnTo>
                  <a:pt x="419" y="392"/>
                </a:lnTo>
                <a:lnTo>
                  <a:pt x="414" y="386"/>
                </a:lnTo>
                <a:lnTo>
                  <a:pt x="413" y="380"/>
                </a:lnTo>
                <a:lnTo>
                  <a:pt x="409" y="375"/>
                </a:lnTo>
                <a:lnTo>
                  <a:pt x="397" y="372"/>
                </a:lnTo>
                <a:lnTo>
                  <a:pt x="389" y="371"/>
                </a:lnTo>
                <a:lnTo>
                  <a:pt x="382" y="368"/>
                </a:lnTo>
                <a:lnTo>
                  <a:pt x="376" y="366"/>
                </a:lnTo>
                <a:lnTo>
                  <a:pt x="372" y="364"/>
                </a:lnTo>
                <a:lnTo>
                  <a:pt x="368" y="362"/>
                </a:lnTo>
                <a:lnTo>
                  <a:pt x="365" y="359"/>
                </a:lnTo>
                <a:lnTo>
                  <a:pt x="362" y="358"/>
                </a:lnTo>
                <a:lnTo>
                  <a:pt x="359" y="356"/>
                </a:lnTo>
                <a:lnTo>
                  <a:pt x="354" y="352"/>
                </a:lnTo>
                <a:lnTo>
                  <a:pt x="350" y="351"/>
                </a:lnTo>
                <a:lnTo>
                  <a:pt x="344" y="352"/>
                </a:lnTo>
                <a:lnTo>
                  <a:pt x="335" y="357"/>
                </a:lnTo>
                <a:lnTo>
                  <a:pt x="324" y="362"/>
                </a:lnTo>
                <a:lnTo>
                  <a:pt x="316" y="363"/>
                </a:lnTo>
                <a:lnTo>
                  <a:pt x="309" y="365"/>
                </a:lnTo>
                <a:lnTo>
                  <a:pt x="304" y="370"/>
                </a:lnTo>
                <a:lnTo>
                  <a:pt x="297" y="377"/>
                </a:lnTo>
                <a:lnTo>
                  <a:pt x="290" y="381"/>
                </a:lnTo>
                <a:lnTo>
                  <a:pt x="283" y="381"/>
                </a:lnTo>
                <a:lnTo>
                  <a:pt x="276" y="377"/>
                </a:lnTo>
                <a:lnTo>
                  <a:pt x="271" y="373"/>
                </a:lnTo>
                <a:lnTo>
                  <a:pt x="267" y="370"/>
                </a:lnTo>
                <a:lnTo>
                  <a:pt x="262" y="366"/>
                </a:lnTo>
                <a:lnTo>
                  <a:pt x="259" y="363"/>
                </a:lnTo>
                <a:lnTo>
                  <a:pt x="256" y="358"/>
                </a:lnTo>
                <a:lnTo>
                  <a:pt x="256" y="355"/>
                </a:lnTo>
                <a:lnTo>
                  <a:pt x="260" y="350"/>
                </a:lnTo>
                <a:lnTo>
                  <a:pt x="268" y="344"/>
                </a:lnTo>
                <a:lnTo>
                  <a:pt x="277" y="340"/>
                </a:lnTo>
                <a:lnTo>
                  <a:pt x="283" y="337"/>
                </a:lnTo>
                <a:lnTo>
                  <a:pt x="288" y="337"/>
                </a:lnTo>
                <a:lnTo>
                  <a:pt x="291" y="337"/>
                </a:lnTo>
                <a:lnTo>
                  <a:pt x="293" y="337"/>
                </a:lnTo>
                <a:lnTo>
                  <a:pt x="296" y="336"/>
                </a:lnTo>
                <a:lnTo>
                  <a:pt x="300" y="334"/>
                </a:lnTo>
                <a:lnTo>
                  <a:pt x="305" y="329"/>
                </a:lnTo>
                <a:lnTo>
                  <a:pt x="316" y="320"/>
                </a:lnTo>
                <a:lnTo>
                  <a:pt x="326" y="313"/>
                </a:lnTo>
                <a:lnTo>
                  <a:pt x="330" y="307"/>
                </a:lnTo>
                <a:lnTo>
                  <a:pt x="327" y="301"/>
                </a:lnTo>
                <a:lnTo>
                  <a:pt x="318" y="295"/>
                </a:lnTo>
                <a:lnTo>
                  <a:pt x="308" y="292"/>
                </a:lnTo>
                <a:lnTo>
                  <a:pt x="305" y="287"/>
                </a:lnTo>
                <a:lnTo>
                  <a:pt x="309" y="273"/>
                </a:lnTo>
                <a:lnTo>
                  <a:pt x="320" y="258"/>
                </a:lnTo>
                <a:lnTo>
                  <a:pt x="328" y="246"/>
                </a:lnTo>
                <a:lnTo>
                  <a:pt x="327" y="235"/>
                </a:lnTo>
                <a:lnTo>
                  <a:pt x="315" y="218"/>
                </a:lnTo>
                <a:lnTo>
                  <a:pt x="306" y="208"/>
                </a:lnTo>
                <a:lnTo>
                  <a:pt x="297" y="200"/>
                </a:lnTo>
                <a:lnTo>
                  <a:pt x="289" y="193"/>
                </a:lnTo>
                <a:lnTo>
                  <a:pt x="282" y="188"/>
                </a:lnTo>
                <a:lnTo>
                  <a:pt x="274" y="183"/>
                </a:lnTo>
                <a:lnTo>
                  <a:pt x="267" y="180"/>
                </a:lnTo>
                <a:lnTo>
                  <a:pt x="260" y="176"/>
                </a:lnTo>
                <a:lnTo>
                  <a:pt x="252" y="173"/>
                </a:lnTo>
                <a:lnTo>
                  <a:pt x="244" y="169"/>
                </a:lnTo>
                <a:lnTo>
                  <a:pt x="236" y="166"/>
                </a:lnTo>
                <a:lnTo>
                  <a:pt x="228" y="161"/>
                </a:lnTo>
                <a:lnTo>
                  <a:pt x="221" y="156"/>
                </a:lnTo>
                <a:lnTo>
                  <a:pt x="214" y="152"/>
                </a:lnTo>
                <a:lnTo>
                  <a:pt x="208" y="148"/>
                </a:lnTo>
                <a:lnTo>
                  <a:pt x="202" y="145"/>
                </a:lnTo>
                <a:lnTo>
                  <a:pt x="199" y="142"/>
                </a:lnTo>
                <a:lnTo>
                  <a:pt x="191" y="137"/>
                </a:lnTo>
                <a:lnTo>
                  <a:pt x="183" y="132"/>
                </a:lnTo>
                <a:lnTo>
                  <a:pt x="178" y="131"/>
                </a:lnTo>
                <a:lnTo>
                  <a:pt x="179" y="137"/>
                </a:lnTo>
                <a:lnTo>
                  <a:pt x="185" y="146"/>
                </a:lnTo>
                <a:lnTo>
                  <a:pt x="186" y="152"/>
                </a:lnTo>
                <a:lnTo>
                  <a:pt x="183" y="155"/>
                </a:lnTo>
                <a:lnTo>
                  <a:pt x="171" y="155"/>
                </a:lnTo>
                <a:lnTo>
                  <a:pt x="163" y="155"/>
                </a:lnTo>
                <a:lnTo>
                  <a:pt x="159" y="155"/>
                </a:lnTo>
                <a:lnTo>
                  <a:pt x="154" y="156"/>
                </a:lnTo>
                <a:lnTo>
                  <a:pt x="151" y="159"/>
                </a:lnTo>
                <a:lnTo>
                  <a:pt x="147" y="161"/>
                </a:lnTo>
                <a:lnTo>
                  <a:pt x="142" y="162"/>
                </a:lnTo>
                <a:lnTo>
                  <a:pt x="138" y="163"/>
                </a:lnTo>
                <a:lnTo>
                  <a:pt x="131" y="165"/>
                </a:lnTo>
                <a:lnTo>
                  <a:pt x="124" y="166"/>
                </a:lnTo>
                <a:lnTo>
                  <a:pt x="118" y="167"/>
                </a:lnTo>
                <a:lnTo>
                  <a:pt x="114" y="168"/>
                </a:lnTo>
                <a:lnTo>
                  <a:pt x="110" y="169"/>
                </a:lnTo>
                <a:lnTo>
                  <a:pt x="106" y="170"/>
                </a:lnTo>
                <a:lnTo>
                  <a:pt x="101" y="170"/>
                </a:lnTo>
                <a:lnTo>
                  <a:pt x="95" y="170"/>
                </a:lnTo>
                <a:lnTo>
                  <a:pt x="87" y="169"/>
                </a:lnTo>
                <a:lnTo>
                  <a:pt x="74" y="166"/>
                </a:lnTo>
                <a:lnTo>
                  <a:pt x="70" y="162"/>
                </a:lnTo>
                <a:lnTo>
                  <a:pt x="66" y="160"/>
                </a:lnTo>
                <a:lnTo>
                  <a:pt x="60" y="161"/>
                </a:lnTo>
                <a:lnTo>
                  <a:pt x="51" y="166"/>
                </a:lnTo>
                <a:lnTo>
                  <a:pt x="47" y="168"/>
                </a:lnTo>
                <a:lnTo>
                  <a:pt x="43" y="168"/>
                </a:lnTo>
                <a:lnTo>
                  <a:pt x="35" y="163"/>
                </a:lnTo>
                <a:lnTo>
                  <a:pt x="30" y="160"/>
                </a:lnTo>
                <a:lnTo>
                  <a:pt x="24" y="156"/>
                </a:lnTo>
                <a:lnTo>
                  <a:pt x="18" y="153"/>
                </a:lnTo>
                <a:lnTo>
                  <a:pt x="13" y="151"/>
                </a:lnTo>
                <a:lnTo>
                  <a:pt x="10" y="148"/>
                </a:lnTo>
                <a:lnTo>
                  <a:pt x="9" y="145"/>
                </a:lnTo>
                <a:lnTo>
                  <a:pt x="11" y="143"/>
                </a:lnTo>
                <a:lnTo>
                  <a:pt x="16" y="140"/>
                </a:lnTo>
                <a:lnTo>
                  <a:pt x="23" y="138"/>
                </a:lnTo>
                <a:lnTo>
                  <a:pt x="30" y="137"/>
                </a:lnTo>
                <a:lnTo>
                  <a:pt x="36" y="136"/>
                </a:lnTo>
                <a:lnTo>
                  <a:pt x="41" y="135"/>
                </a:lnTo>
                <a:lnTo>
                  <a:pt x="45" y="133"/>
                </a:lnTo>
                <a:lnTo>
                  <a:pt x="45" y="132"/>
                </a:lnTo>
                <a:lnTo>
                  <a:pt x="42" y="130"/>
                </a:lnTo>
                <a:lnTo>
                  <a:pt x="35" y="128"/>
                </a:lnTo>
                <a:lnTo>
                  <a:pt x="27" y="125"/>
                </a:lnTo>
                <a:lnTo>
                  <a:pt x="19" y="123"/>
                </a:lnTo>
                <a:lnTo>
                  <a:pt x="13" y="122"/>
                </a:lnTo>
                <a:lnTo>
                  <a:pt x="9" y="121"/>
                </a:lnTo>
                <a:lnTo>
                  <a:pt x="4" y="118"/>
                </a:lnTo>
                <a:lnTo>
                  <a:pt x="2" y="116"/>
                </a:lnTo>
                <a:lnTo>
                  <a:pt x="0" y="112"/>
                </a:lnTo>
                <a:lnTo>
                  <a:pt x="0" y="105"/>
                </a:lnTo>
                <a:lnTo>
                  <a:pt x="0" y="93"/>
                </a:lnTo>
                <a:lnTo>
                  <a:pt x="0" y="85"/>
                </a:lnTo>
                <a:lnTo>
                  <a:pt x="0" y="76"/>
                </a:lnTo>
                <a:lnTo>
                  <a:pt x="1" y="60"/>
                </a:lnTo>
                <a:lnTo>
                  <a:pt x="5" y="39"/>
                </a:lnTo>
                <a:lnTo>
                  <a:pt x="12" y="21"/>
                </a:lnTo>
                <a:lnTo>
                  <a:pt x="22" y="9"/>
                </a:lnTo>
                <a:lnTo>
                  <a:pt x="31" y="3"/>
                </a:lnTo>
                <a:lnTo>
                  <a:pt x="39" y="3"/>
                </a:lnTo>
                <a:lnTo>
                  <a:pt x="46" y="6"/>
                </a:lnTo>
                <a:lnTo>
                  <a:pt x="50" y="10"/>
                </a:lnTo>
                <a:lnTo>
                  <a:pt x="49" y="19"/>
                </a:lnTo>
                <a:lnTo>
                  <a:pt x="43" y="40"/>
                </a:lnTo>
                <a:lnTo>
                  <a:pt x="42" y="56"/>
                </a:lnTo>
                <a:lnTo>
                  <a:pt x="45" y="70"/>
                </a:lnTo>
                <a:lnTo>
                  <a:pt x="50" y="80"/>
                </a:lnTo>
                <a:lnTo>
                  <a:pt x="56" y="90"/>
                </a:lnTo>
                <a:lnTo>
                  <a:pt x="62" y="97"/>
                </a:lnTo>
                <a:lnTo>
                  <a:pt x="68" y="102"/>
                </a:lnTo>
                <a:lnTo>
                  <a:pt x="71" y="108"/>
                </a:lnTo>
                <a:lnTo>
                  <a:pt x="70" y="107"/>
                </a:lnTo>
                <a:lnTo>
                  <a:pt x="63" y="87"/>
                </a:lnTo>
                <a:lnTo>
                  <a:pt x="56" y="62"/>
                </a:lnTo>
                <a:lnTo>
                  <a:pt x="55" y="41"/>
                </a:lnTo>
                <a:lnTo>
                  <a:pt x="58" y="26"/>
                </a:lnTo>
                <a:lnTo>
                  <a:pt x="62" y="12"/>
                </a:lnTo>
                <a:lnTo>
                  <a:pt x="69" y="3"/>
                </a:lnTo>
                <a:lnTo>
                  <a:pt x="79" y="0"/>
                </a:lnTo>
                <a:lnTo>
                  <a:pt x="91" y="2"/>
                </a:lnTo>
                <a:lnTo>
                  <a:pt x="100" y="7"/>
                </a:lnTo>
                <a:lnTo>
                  <a:pt x="106" y="14"/>
                </a:lnTo>
                <a:lnTo>
                  <a:pt x="109" y="21"/>
                </a:lnTo>
                <a:lnTo>
                  <a:pt x="111" y="26"/>
                </a:lnTo>
                <a:lnTo>
                  <a:pt x="114" y="32"/>
                </a:lnTo>
                <a:lnTo>
                  <a:pt x="115" y="39"/>
                </a:lnTo>
                <a:lnTo>
                  <a:pt x="116" y="47"/>
                </a:lnTo>
                <a:lnTo>
                  <a:pt x="118" y="53"/>
                </a:lnTo>
                <a:lnTo>
                  <a:pt x="124" y="54"/>
                </a:lnTo>
                <a:lnTo>
                  <a:pt x="132" y="52"/>
                </a:lnTo>
                <a:lnTo>
                  <a:pt x="140" y="47"/>
                </a:lnTo>
                <a:lnTo>
                  <a:pt x="146" y="41"/>
                </a:lnTo>
                <a:lnTo>
                  <a:pt x="147" y="36"/>
                </a:lnTo>
                <a:lnTo>
                  <a:pt x="149" y="31"/>
                </a:lnTo>
                <a:lnTo>
                  <a:pt x="156" y="27"/>
                </a:lnTo>
                <a:lnTo>
                  <a:pt x="164" y="23"/>
                </a:lnTo>
                <a:lnTo>
                  <a:pt x="169" y="19"/>
                </a:lnTo>
                <a:lnTo>
                  <a:pt x="175" y="19"/>
                </a:lnTo>
                <a:lnTo>
                  <a:pt x="185" y="24"/>
                </a:lnTo>
                <a:lnTo>
                  <a:pt x="197" y="32"/>
                </a:lnTo>
                <a:lnTo>
                  <a:pt x="202" y="38"/>
                </a:lnTo>
                <a:lnTo>
                  <a:pt x="206" y="44"/>
                </a:lnTo>
                <a:lnTo>
                  <a:pt x="209" y="49"/>
                </a:lnTo>
                <a:lnTo>
                  <a:pt x="214" y="55"/>
                </a:lnTo>
                <a:lnTo>
                  <a:pt x="221" y="60"/>
                </a:lnTo>
                <a:lnTo>
                  <a:pt x="227" y="61"/>
                </a:lnTo>
                <a:lnTo>
                  <a:pt x="231" y="56"/>
                </a:lnTo>
                <a:lnTo>
                  <a:pt x="237" y="49"/>
                </a:lnTo>
                <a:lnTo>
                  <a:pt x="246" y="46"/>
                </a:lnTo>
                <a:lnTo>
                  <a:pt x="256" y="46"/>
                </a:lnTo>
                <a:lnTo>
                  <a:pt x="263" y="49"/>
                </a:lnTo>
                <a:lnTo>
                  <a:pt x="266" y="54"/>
                </a:lnTo>
                <a:lnTo>
                  <a:pt x="268" y="56"/>
                </a:lnTo>
                <a:lnTo>
                  <a:pt x="271" y="59"/>
                </a:lnTo>
                <a:lnTo>
                  <a:pt x="281" y="61"/>
                </a:lnTo>
                <a:lnTo>
                  <a:pt x="288" y="62"/>
                </a:lnTo>
                <a:lnTo>
                  <a:pt x="296" y="62"/>
                </a:lnTo>
                <a:lnTo>
                  <a:pt x="304" y="63"/>
                </a:lnTo>
                <a:lnTo>
                  <a:pt x="311" y="63"/>
                </a:lnTo>
                <a:lnTo>
                  <a:pt x="318" y="63"/>
                </a:lnTo>
                <a:lnTo>
                  <a:pt x="321" y="64"/>
                </a:lnTo>
                <a:lnTo>
                  <a:pt x="323" y="67"/>
                </a:lnTo>
                <a:lnTo>
                  <a:pt x="321" y="69"/>
                </a:lnTo>
                <a:lnTo>
                  <a:pt x="319" y="72"/>
                </a:lnTo>
                <a:lnTo>
                  <a:pt x="322" y="72"/>
                </a:lnTo>
                <a:lnTo>
                  <a:pt x="329" y="72"/>
                </a:lnTo>
                <a:lnTo>
                  <a:pt x="335" y="74"/>
                </a:lnTo>
                <a:lnTo>
                  <a:pt x="339" y="78"/>
                </a:lnTo>
                <a:lnTo>
                  <a:pt x="345" y="83"/>
                </a:lnTo>
                <a:lnTo>
                  <a:pt x="349" y="86"/>
                </a:lnTo>
                <a:lnTo>
                  <a:pt x="351" y="87"/>
                </a:lnTo>
                <a:lnTo>
                  <a:pt x="350" y="87"/>
                </a:lnTo>
                <a:lnTo>
                  <a:pt x="345" y="89"/>
                </a:lnTo>
                <a:lnTo>
                  <a:pt x="342" y="91"/>
                </a:lnTo>
                <a:lnTo>
                  <a:pt x="339" y="93"/>
                </a:lnTo>
                <a:lnTo>
                  <a:pt x="343" y="97"/>
                </a:lnTo>
                <a:lnTo>
                  <a:pt x="352" y="100"/>
                </a:lnTo>
                <a:lnTo>
                  <a:pt x="361" y="102"/>
                </a:lnTo>
                <a:lnTo>
                  <a:pt x="361" y="105"/>
                </a:lnTo>
                <a:lnTo>
                  <a:pt x="357" y="107"/>
                </a:lnTo>
                <a:lnTo>
                  <a:pt x="353" y="108"/>
                </a:lnTo>
                <a:lnTo>
                  <a:pt x="351" y="110"/>
                </a:lnTo>
                <a:lnTo>
                  <a:pt x="351" y="115"/>
                </a:lnTo>
                <a:lnTo>
                  <a:pt x="350" y="118"/>
                </a:lnTo>
                <a:lnTo>
                  <a:pt x="349" y="123"/>
                </a:lnTo>
                <a:lnTo>
                  <a:pt x="349" y="127"/>
                </a:lnTo>
                <a:lnTo>
                  <a:pt x="353" y="132"/>
                </a:lnTo>
                <a:lnTo>
                  <a:pt x="361" y="135"/>
                </a:lnTo>
                <a:lnTo>
                  <a:pt x="371" y="133"/>
                </a:lnTo>
                <a:lnTo>
                  <a:pt x="377" y="133"/>
                </a:lnTo>
                <a:lnTo>
                  <a:pt x="384" y="136"/>
                </a:lnTo>
                <a:lnTo>
                  <a:pt x="392" y="143"/>
                </a:lnTo>
                <a:lnTo>
                  <a:pt x="400" y="150"/>
                </a:lnTo>
                <a:lnTo>
                  <a:pt x="407" y="152"/>
                </a:lnTo>
                <a:lnTo>
                  <a:pt x="409" y="150"/>
                </a:lnTo>
                <a:lnTo>
                  <a:pt x="406" y="144"/>
                </a:lnTo>
                <a:lnTo>
                  <a:pt x="403" y="139"/>
                </a:lnTo>
                <a:lnTo>
                  <a:pt x="403" y="137"/>
                </a:lnTo>
                <a:lnTo>
                  <a:pt x="409" y="139"/>
                </a:lnTo>
                <a:lnTo>
                  <a:pt x="414" y="140"/>
                </a:lnTo>
                <a:lnTo>
                  <a:pt x="421" y="142"/>
                </a:lnTo>
                <a:lnTo>
                  <a:pt x="429" y="143"/>
                </a:lnTo>
                <a:lnTo>
                  <a:pt x="436" y="143"/>
                </a:lnTo>
                <a:lnTo>
                  <a:pt x="442" y="144"/>
                </a:lnTo>
                <a:lnTo>
                  <a:pt x="447" y="145"/>
                </a:lnTo>
                <a:lnTo>
                  <a:pt x="450" y="146"/>
                </a:lnTo>
                <a:lnTo>
                  <a:pt x="451" y="148"/>
                </a:lnTo>
                <a:lnTo>
                  <a:pt x="450" y="152"/>
                </a:lnTo>
                <a:lnTo>
                  <a:pt x="451" y="154"/>
                </a:lnTo>
                <a:lnTo>
                  <a:pt x="453" y="155"/>
                </a:lnTo>
                <a:lnTo>
                  <a:pt x="457" y="155"/>
                </a:lnTo>
                <a:lnTo>
                  <a:pt x="461" y="155"/>
                </a:lnTo>
                <a:lnTo>
                  <a:pt x="466" y="153"/>
                </a:lnTo>
                <a:lnTo>
                  <a:pt x="472" y="152"/>
                </a:lnTo>
                <a:lnTo>
                  <a:pt x="480" y="152"/>
                </a:lnTo>
                <a:lnTo>
                  <a:pt x="490" y="153"/>
                </a:lnTo>
                <a:lnTo>
                  <a:pt x="501" y="154"/>
                </a:lnTo>
                <a:lnTo>
                  <a:pt x="509" y="158"/>
                </a:lnTo>
                <a:lnTo>
                  <a:pt x="511" y="163"/>
                </a:lnTo>
                <a:lnTo>
                  <a:pt x="508" y="169"/>
                </a:lnTo>
                <a:lnTo>
                  <a:pt x="501" y="173"/>
                </a:lnTo>
                <a:lnTo>
                  <a:pt x="496" y="176"/>
                </a:lnTo>
                <a:lnTo>
                  <a:pt x="496" y="180"/>
                </a:lnTo>
                <a:lnTo>
                  <a:pt x="501" y="183"/>
                </a:lnTo>
                <a:lnTo>
                  <a:pt x="505" y="186"/>
                </a:lnTo>
                <a:lnTo>
                  <a:pt x="510" y="191"/>
                </a:lnTo>
                <a:lnTo>
                  <a:pt x="511" y="196"/>
                </a:lnTo>
                <a:lnTo>
                  <a:pt x="511" y="200"/>
                </a:lnTo>
                <a:lnTo>
                  <a:pt x="509" y="204"/>
                </a:lnTo>
                <a:lnTo>
                  <a:pt x="505" y="207"/>
                </a:lnTo>
                <a:lnTo>
                  <a:pt x="501" y="209"/>
                </a:lnTo>
                <a:lnTo>
                  <a:pt x="497" y="212"/>
                </a:lnTo>
                <a:lnTo>
                  <a:pt x="497" y="214"/>
                </a:lnTo>
                <a:lnTo>
                  <a:pt x="499" y="219"/>
                </a:lnTo>
                <a:lnTo>
                  <a:pt x="505" y="223"/>
                </a:lnTo>
                <a:lnTo>
                  <a:pt x="511" y="228"/>
                </a:lnTo>
                <a:lnTo>
                  <a:pt x="514" y="234"/>
                </a:lnTo>
                <a:lnTo>
                  <a:pt x="514" y="239"/>
                </a:lnTo>
                <a:lnTo>
                  <a:pt x="511" y="244"/>
                </a:lnTo>
                <a:lnTo>
                  <a:pt x="506" y="248"/>
                </a:lnTo>
                <a:lnTo>
                  <a:pt x="503" y="249"/>
                </a:lnTo>
                <a:lnTo>
                  <a:pt x="501" y="249"/>
                </a:lnTo>
                <a:lnTo>
                  <a:pt x="495" y="245"/>
                </a:lnTo>
                <a:lnTo>
                  <a:pt x="487" y="242"/>
                </a:lnTo>
                <a:lnTo>
                  <a:pt x="480" y="238"/>
                </a:lnTo>
                <a:lnTo>
                  <a:pt x="474" y="235"/>
                </a:lnTo>
                <a:lnTo>
                  <a:pt x="468" y="231"/>
                </a:lnTo>
                <a:lnTo>
                  <a:pt x="465" y="229"/>
                </a:lnTo>
                <a:lnTo>
                  <a:pt x="460" y="228"/>
                </a:lnTo>
                <a:lnTo>
                  <a:pt x="456" y="226"/>
                </a:lnTo>
                <a:lnTo>
                  <a:pt x="449" y="223"/>
                </a:lnTo>
                <a:lnTo>
                  <a:pt x="440" y="220"/>
                </a:lnTo>
                <a:lnTo>
                  <a:pt x="432" y="219"/>
                </a:lnTo>
                <a:lnTo>
                  <a:pt x="425" y="220"/>
                </a:lnTo>
                <a:lnTo>
                  <a:pt x="421" y="224"/>
                </a:lnTo>
                <a:lnTo>
                  <a:pt x="421" y="230"/>
                </a:lnTo>
                <a:lnTo>
                  <a:pt x="423" y="236"/>
                </a:lnTo>
                <a:lnTo>
                  <a:pt x="428" y="243"/>
                </a:lnTo>
                <a:lnTo>
                  <a:pt x="435" y="251"/>
                </a:lnTo>
                <a:lnTo>
                  <a:pt x="440" y="254"/>
                </a:lnTo>
                <a:lnTo>
                  <a:pt x="443" y="259"/>
                </a:lnTo>
                <a:lnTo>
                  <a:pt x="449" y="262"/>
                </a:lnTo>
                <a:lnTo>
                  <a:pt x="453" y="265"/>
                </a:lnTo>
                <a:lnTo>
                  <a:pt x="459" y="268"/>
                </a:lnTo>
                <a:lnTo>
                  <a:pt x="465" y="271"/>
                </a:lnTo>
                <a:lnTo>
                  <a:pt x="471" y="272"/>
                </a:lnTo>
                <a:lnTo>
                  <a:pt x="476" y="273"/>
                </a:lnTo>
                <a:lnTo>
                  <a:pt x="487" y="275"/>
                </a:lnTo>
                <a:lnTo>
                  <a:pt x="495" y="277"/>
                </a:lnTo>
                <a:lnTo>
                  <a:pt x="501" y="281"/>
                </a:lnTo>
                <a:lnTo>
                  <a:pt x="505" y="286"/>
                </a:lnTo>
                <a:lnTo>
                  <a:pt x="512" y="289"/>
                </a:lnTo>
                <a:lnTo>
                  <a:pt x="520" y="291"/>
                </a:lnTo>
                <a:lnTo>
                  <a:pt x="528" y="294"/>
                </a:lnTo>
                <a:lnTo>
                  <a:pt x="533" y="301"/>
                </a:lnTo>
                <a:lnTo>
                  <a:pt x="534" y="307"/>
                </a:lnTo>
                <a:lnTo>
                  <a:pt x="533" y="311"/>
                </a:lnTo>
                <a:lnTo>
                  <a:pt x="533" y="315"/>
                </a:lnTo>
                <a:lnTo>
                  <a:pt x="536" y="324"/>
                </a:lnTo>
                <a:lnTo>
                  <a:pt x="541" y="332"/>
                </a:lnTo>
                <a:lnTo>
                  <a:pt x="543" y="337"/>
                </a:lnTo>
                <a:lnTo>
                  <a:pt x="544" y="342"/>
                </a:lnTo>
                <a:lnTo>
                  <a:pt x="548" y="345"/>
                </a:lnTo>
                <a:lnTo>
                  <a:pt x="552" y="350"/>
                </a:lnTo>
                <a:lnTo>
                  <a:pt x="556" y="354"/>
                </a:lnTo>
                <a:lnTo>
                  <a:pt x="555" y="357"/>
                </a:lnTo>
                <a:lnTo>
                  <a:pt x="549" y="356"/>
                </a:lnTo>
                <a:lnTo>
                  <a:pt x="544" y="352"/>
                </a:lnTo>
                <a:lnTo>
                  <a:pt x="541" y="349"/>
                </a:lnTo>
                <a:lnTo>
                  <a:pt x="535" y="345"/>
                </a:lnTo>
                <a:lnTo>
                  <a:pt x="525" y="345"/>
                </a:lnTo>
                <a:lnTo>
                  <a:pt x="513" y="348"/>
                </a:lnTo>
                <a:lnTo>
                  <a:pt x="505" y="349"/>
                </a:lnTo>
                <a:lnTo>
                  <a:pt x="499" y="349"/>
                </a:lnTo>
                <a:lnTo>
                  <a:pt x="493" y="345"/>
                </a:lnTo>
                <a:lnTo>
                  <a:pt x="488" y="343"/>
                </a:lnTo>
                <a:lnTo>
                  <a:pt x="483" y="342"/>
                </a:lnTo>
                <a:lnTo>
                  <a:pt x="478" y="340"/>
                </a:lnTo>
                <a:lnTo>
                  <a:pt x="472" y="339"/>
                </a:lnTo>
                <a:lnTo>
                  <a:pt x="466" y="337"/>
                </a:lnTo>
                <a:lnTo>
                  <a:pt x="461" y="337"/>
                </a:lnTo>
                <a:lnTo>
                  <a:pt x="457" y="337"/>
                </a:lnTo>
                <a:lnTo>
                  <a:pt x="453" y="337"/>
                </a:lnTo>
                <a:lnTo>
                  <a:pt x="451" y="340"/>
                </a:lnTo>
                <a:lnTo>
                  <a:pt x="455" y="343"/>
                </a:lnTo>
                <a:lnTo>
                  <a:pt x="463" y="347"/>
                </a:lnTo>
                <a:lnTo>
                  <a:pt x="476" y="352"/>
                </a:lnTo>
                <a:lnTo>
                  <a:pt x="485" y="355"/>
                </a:lnTo>
                <a:lnTo>
                  <a:pt x="490" y="357"/>
                </a:lnTo>
                <a:lnTo>
                  <a:pt x="496" y="358"/>
                </a:lnTo>
                <a:lnTo>
                  <a:pt x="499" y="358"/>
                </a:lnTo>
                <a:lnTo>
                  <a:pt x="503" y="359"/>
                </a:lnTo>
                <a:lnTo>
                  <a:pt x="506" y="360"/>
                </a:lnTo>
                <a:lnTo>
                  <a:pt x="509" y="362"/>
                </a:lnTo>
                <a:lnTo>
                  <a:pt x="511" y="364"/>
                </a:lnTo>
                <a:lnTo>
                  <a:pt x="517" y="367"/>
                </a:lnTo>
                <a:lnTo>
                  <a:pt x="525" y="371"/>
                </a:lnTo>
                <a:lnTo>
                  <a:pt x="533" y="374"/>
                </a:lnTo>
                <a:lnTo>
                  <a:pt x="539" y="3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8" name="Freeform 432"/>
          <p:cNvSpPr>
            <a:spLocks/>
          </p:cNvSpPr>
          <p:nvPr/>
        </p:nvSpPr>
        <p:spPr bwMode="auto">
          <a:xfrm>
            <a:off x="1663700" y="2024063"/>
            <a:ext cx="158750" cy="146050"/>
          </a:xfrm>
          <a:custGeom>
            <a:avLst/>
            <a:gdLst>
              <a:gd name="T0" fmla="*/ 2147483647 w 148"/>
              <a:gd name="T1" fmla="*/ 2147483647 h 146"/>
              <a:gd name="T2" fmla="*/ 2147483647 w 148"/>
              <a:gd name="T3" fmla="*/ 2147483647 h 146"/>
              <a:gd name="T4" fmla="*/ 2147483647 w 148"/>
              <a:gd name="T5" fmla="*/ 2147483647 h 146"/>
              <a:gd name="T6" fmla="*/ 2147483647 w 148"/>
              <a:gd name="T7" fmla="*/ 2147483647 h 146"/>
              <a:gd name="T8" fmla="*/ 2147483647 w 148"/>
              <a:gd name="T9" fmla="*/ 2147483647 h 146"/>
              <a:gd name="T10" fmla="*/ 2147483647 w 148"/>
              <a:gd name="T11" fmla="*/ 2147483647 h 146"/>
              <a:gd name="T12" fmla="*/ 2147483647 w 148"/>
              <a:gd name="T13" fmla="*/ 2147483647 h 146"/>
              <a:gd name="T14" fmla="*/ 2147483647 w 148"/>
              <a:gd name="T15" fmla="*/ 2147483647 h 146"/>
              <a:gd name="T16" fmla="*/ 2147483647 w 148"/>
              <a:gd name="T17" fmla="*/ 2147483647 h 146"/>
              <a:gd name="T18" fmla="*/ 2147483647 w 148"/>
              <a:gd name="T19" fmla="*/ 0 h 146"/>
              <a:gd name="T20" fmla="*/ 2147483647 w 148"/>
              <a:gd name="T21" fmla="*/ 2147483647 h 146"/>
              <a:gd name="T22" fmla="*/ 2147483647 w 148"/>
              <a:gd name="T23" fmla="*/ 2147483647 h 146"/>
              <a:gd name="T24" fmla="*/ 2147483647 w 148"/>
              <a:gd name="T25" fmla="*/ 2147483647 h 146"/>
              <a:gd name="T26" fmla="*/ 2147483647 w 148"/>
              <a:gd name="T27" fmla="*/ 2147483647 h 146"/>
              <a:gd name="T28" fmla="*/ 2147483647 w 148"/>
              <a:gd name="T29" fmla="*/ 2147483647 h 146"/>
              <a:gd name="T30" fmla="*/ 2147483647 w 148"/>
              <a:gd name="T31" fmla="*/ 2147483647 h 146"/>
              <a:gd name="T32" fmla="*/ 2147483647 w 148"/>
              <a:gd name="T33" fmla="*/ 2147483647 h 146"/>
              <a:gd name="T34" fmla="*/ 2147483647 w 148"/>
              <a:gd name="T35" fmla="*/ 2147483647 h 146"/>
              <a:gd name="T36" fmla="*/ 2147483647 w 148"/>
              <a:gd name="T37" fmla="*/ 2147483647 h 146"/>
              <a:gd name="T38" fmla="*/ 2147483647 w 148"/>
              <a:gd name="T39" fmla="*/ 2147483647 h 146"/>
              <a:gd name="T40" fmla="*/ 2147483647 w 148"/>
              <a:gd name="T41" fmla="*/ 2147483647 h 146"/>
              <a:gd name="T42" fmla="*/ 2147483647 w 148"/>
              <a:gd name="T43" fmla="*/ 2147483647 h 146"/>
              <a:gd name="T44" fmla="*/ 2147483647 w 148"/>
              <a:gd name="T45" fmla="*/ 2147483647 h 146"/>
              <a:gd name="T46" fmla="*/ 2147483647 w 148"/>
              <a:gd name="T47" fmla="*/ 2147483647 h 146"/>
              <a:gd name="T48" fmla="*/ 2147483647 w 148"/>
              <a:gd name="T49" fmla="*/ 2147483647 h 146"/>
              <a:gd name="T50" fmla="*/ 2147483647 w 148"/>
              <a:gd name="T51" fmla="*/ 2147483647 h 146"/>
              <a:gd name="T52" fmla="*/ 2147483647 w 148"/>
              <a:gd name="T53" fmla="*/ 2147483647 h 146"/>
              <a:gd name="T54" fmla="*/ 2147483647 w 148"/>
              <a:gd name="T55" fmla="*/ 2147483647 h 146"/>
              <a:gd name="T56" fmla="*/ 2147483647 w 148"/>
              <a:gd name="T57" fmla="*/ 2147483647 h 146"/>
              <a:gd name="T58" fmla="*/ 2147483647 w 148"/>
              <a:gd name="T59" fmla="*/ 2147483647 h 146"/>
              <a:gd name="T60" fmla="*/ 2147483647 w 148"/>
              <a:gd name="T61" fmla="*/ 2147483647 h 146"/>
              <a:gd name="T62" fmla="*/ 2147483647 w 148"/>
              <a:gd name="T63" fmla="*/ 2147483647 h 1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8"/>
              <a:gd name="T97" fmla="*/ 0 h 146"/>
              <a:gd name="T98" fmla="*/ 148 w 148"/>
              <a:gd name="T99" fmla="*/ 146 h 14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8" h="146">
                <a:moveTo>
                  <a:pt x="148" y="71"/>
                </a:moveTo>
                <a:lnTo>
                  <a:pt x="146" y="67"/>
                </a:lnTo>
                <a:lnTo>
                  <a:pt x="145" y="56"/>
                </a:lnTo>
                <a:lnTo>
                  <a:pt x="141" y="44"/>
                </a:lnTo>
                <a:lnTo>
                  <a:pt x="135" y="36"/>
                </a:lnTo>
                <a:lnTo>
                  <a:pt x="129" y="33"/>
                </a:lnTo>
                <a:lnTo>
                  <a:pt x="125" y="33"/>
                </a:lnTo>
                <a:lnTo>
                  <a:pt x="120" y="35"/>
                </a:lnTo>
                <a:lnTo>
                  <a:pt x="115" y="32"/>
                </a:lnTo>
                <a:lnTo>
                  <a:pt x="111" y="26"/>
                </a:lnTo>
                <a:lnTo>
                  <a:pt x="108" y="20"/>
                </a:lnTo>
                <a:lnTo>
                  <a:pt x="104" y="14"/>
                </a:lnTo>
                <a:lnTo>
                  <a:pt x="95" y="12"/>
                </a:lnTo>
                <a:lnTo>
                  <a:pt x="88" y="10"/>
                </a:lnTo>
                <a:lnTo>
                  <a:pt x="82" y="9"/>
                </a:lnTo>
                <a:lnTo>
                  <a:pt x="77" y="7"/>
                </a:lnTo>
                <a:lnTo>
                  <a:pt x="73" y="3"/>
                </a:lnTo>
                <a:lnTo>
                  <a:pt x="68" y="1"/>
                </a:lnTo>
                <a:lnTo>
                  <a:pt x="65" y="0"/>
                </a:lnTo>
                <a:lnTo>
                  <a:pt x="62" y="0"/>
                </a:lnTo>
                <a:lnTo>
                  <a:pt x="60" y="2"/>
                </a:lnTo>
                <a:lnTo>
                  <a:pt x="58" y="8"/>
                </a:lnTo>
                <a:lnTo>
                  <a:pt x="58" y="15"/>
                </a:lnTo>
                <a:lnTo>
                  <a:pt x="57" y="20"/>
                </a:lnTo>
                <a:lnTo>
                  <a:pt x="55" y="24"/>
                </a:lnTo>
                <a:lnTo>
                  <a:pt x="50" y="31"/>
                </a:lnTo>
                <a:lnTo>
                  <a:pt x="42" y="40"/>
                </a:lnTo>
                <a:lnTo>
                  <a:pt x="32" y="50"/>
                </a:lnTo>
                <a:lnTo>
                  <a:pt x="27" y="55"/>
                </a:lnTo>
                <a:lnTo>
                  <a:pt x="20" y="62"/>
                </a:lnTo>
                <a:lnTo>
                  <a:pt x="11" y="71"/>
                </a:lnTo>
                <a:lnTo>
                  <a:pt x="3" y="82"/>
                </a:lnTo>
                <a:lnTo>
                  <a:pt x="0" y="90"/>
                </a:lnTo>
                <a:lnTo>
                  <a:pt x="3" y="91"/>
                </a:lnTo>
                <a:lnTo>
                  <a:pt x="4" y="91"/>
                </a:lnTo>
                <a:lnTo>
                  <a:pt x="6" y="94"/>
                </a:lnTo>
                <a:lnTo>
                  <a:pt x="11" y="107"/>
                </a:lnTo>
                <a:lnTo>
                  <a:pt x="14" y="123"/>
                </a:lnTo>
                <a:lnTo>
                  <a:pt x="14" y="136"/>
                </a:lnTo>
                <a:lnTo>
                  <a:pt x="15" y="144"/>
                </a:lnTo>
                <a:lnTo>
                  <a:pt x="20" y="146"/>
                </a:lnTo>
                <a:lnTo>
                  <a:pt x="27" y="143"/>
                </a:lnTo>
                <a:lnTo>
                  <a:pt x="32" y="139"/>
                </a:lnTo>
                <a:lnTo>
                  <a:pt x="36" y="137"/>
                </a:lnTo>
                <a:lnTo>
                  <a:pt x="39" y="138"/>
                </a:lnTo>
                <a:lnTo>
                  <a:pt x="44" y="143"/>
                </a:lnTo>
                <a:lnTo>
                  <a:pt x="50" y="146"/>
                </a:lnTo>
                <a:lnTo>
                  <a:pt x="55" y="145"/>
                </a:lnTo>
                <a:lnTo>
                  <a:pt x="60" y="135"/>
                </a:lnTo>
                <a:lnTo>
                  <a:pt x="66" y="124"/>
                </a:lnTo>
                <a:lnTo>
                  <a:pt x="75" y="119"/>
                </a:lnTo>
                <a:lnTo>
                  <a:pt x="83" y="116"/>
                </a:lnTo>
                <a:lnTo>
                  <a:pt x="87" y="111"/>
                </a:lnTo>
                <a:lnTo>
                  <a:pt x="87" y="104"/>
                </a:lnTo>
                <a:lnTo>
                  <a:pt x="87" y="99"/>
                </a:lnTo>
                <a:lnTo>
                  <a:pt x="91" y="96"/>
                </a:lnTo>
                <a:lnTo>
                  <a:pt x="104" y="92"/>
                </a:lnTo>
                <a:lnTo>
                  <a:pt x="112" y="90"/>
                </a:lnTo>
                <a:lnTo>
                  <a:pt x="120" y="89"/>
                </a:lnTo>
                <a:lnTo>
                  <a:pt x="128" y="86"/>
                </a:lnTo>
                <a:lnTo>
                  <a:pt x="135" y="84"/>
                </a:lnTo>
                <a:lnTo>
                  <a:pt x="140" y="82"/>
                </a:lnTo>
                <a:lnTo>
                  <a:pt x="144" y="78"/>
                </a:lnTo>
                <a:lnTo>
                  <a:pt x="146" y="75"/>
                </a:lnTo>
                <a:lnTo>
                  <a:pt x="148" y="7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9" name="Freeform 433"/>
          <p:cNvSpPr>
            <a:spLocks/>
          </p:cNvSpPr>
          <p:nvPr/>
        </p:nvSpPr>
        <p:spPr bwMode="auto">
          <a:xfrm>
            <a:off x="1831975" y="1970088"/>
            <a:ext cx="144463" cy="93662"/>
          </a:xfrm>
          <a:custGeom>
            <a:avLst/>
            <a:gdLst>
              <a:gd name="T0" fmla="*/ 2147483647 w 133"/>
              <a:gd name="T1" fmla="*/ 2147483647 h 91"/>
              <a:gd name="T2" fmla="*/ 2147483647 w 133"/>
              <a:gd name="T3" fmla="*/ 2147483647 h 91"/>
              <a:gd name="T4" fmla="*/ 2147483647 w 133"/>
              <a:gd name="T5" fmla="*/ 2147483647 h 91"/>
              <a:gd name="T6" fmla="*/ 2147483647 w 133"/>
              <a:gd name="T7" fmla="*/ 2147483647 h 91"/>
              <a:gd name="T8" fmla="*/ 2147483647 w 133"/>
              <a:gd name="T9" fmla="*/ 2147483647 h 91"/>
              <a:gd name="T10" fmla="*/ 2147483647 w 133"/>
              <a:gd name="T11" fmla="*/ 2147483647 h 91"/>
              <a:gd name="T12" fmla="*/ 2147483647 w 133"/>
              <a:gd name="T13" fmla="*/ 2147483647 h 91"/>
              <a:gd name="T14" fmla="*/ 2147483647 w 133"/>
              <a:gd name="T15" fmla="*/ 2147483647 h 91"/>
              <a:gd name="T16" fmla="*/ 2147483647 w 133"/>
              <a:gd name="T17" fmla="*/ 2147483647 h 91"/>
              <a:gd name="T18" fmla="*/ 2147483647 w 133"/>
              <a:gd name="T19" fmla="*/ 2147483647 h 91"/>
              <a:gd name="T20" fmla="*/ 2147483647 w 133"/>
              <a:gd name="T21" fmla="*/ 2147483647 h 91"/>
              <a:gd name="T22" fmla="*/ 2147483647 w 133"/>
              <a:gd name="T23" fmla="*/ 2147483647 h 91"/>
              <a:gd name="T24" fmla="*/ 2147483647 w 133"/>
              <a:gd name="T25" fmla="*/ 2147483647 h 91"/>
              <a:gd name="T26" fmla="*/ 2147483647 w 133"/>
              <a:gd name="T27" fmla="*/ 2147483647 h 91"/>
              <a:gd name="T28" fmla="*/ 2147483647 w 133"/>
              <a:gd name="T29" fmla="*/ 2147483647 h 91"/>
              <a:gd name="T30" fmla="*/ 2147483647 w 133"/>
              <a:gd name="T31" fmla="*/ 2147483647 h 91"/>
              <a:gd name="T32" fmla="*/ 2147483647 w 133"/>
              <a:gd name="T33" fmla="*/ 2147483647 h 91"/>
              <a:gd name="T34" fmla="*/ 2147483647 w 133"/>
              <a:gd name="T35" fmla="*/ 2147483647 h 91"/>
              <a:gd name="T36" fmla="*/ 2147483647 w 133"/>
              <a:gd name="T37" fmla="*/ 2147483647 h 91"/>
              <a:gd name="T38" fmla="*/ 2147483647 w 133"/>
              <a:gd name="T39" fmla="*/ 2147483647 h 91"/>
              <a:gd name="T40" fmla="*/ 2147483647 w 133"/>
              <a:gd name="T41" fmla="*/ 2147483647 h 91"/>
              <a:gd name="T42" fmla="*/ 2147483647 w 133"/>
              <a:gd name="T43" fmla="*/ 2147483647 h 91"/>
              <a:gd name="T44" fmla="*/ 2147483647 w 133"/>
              <a:gd name="T45" fmla="*/ 2147483647 h 91"/>
              <a:gd name="T46" fmla="*/ 2147483647 w 133"/>
              <a:gd name="T47" fmla="*/ 2147483647 h 91"/>
              <a:gd name="T48" fmla="*/ 2147483647 w 133"/>
              <a:gd name="T49" fmla="*/ 2147483647 h 91"/>
              <a:gd name="T50" fmla="*/ 2147483647 w 133"/>
              <a:gd name="T51" fmla="*/ 2147483647 h 91"/>
              <a:gd name="T52" fmla="*/ 2147483647 w 133"/>
              <a:gd name="T53" fmla="*/ 2147483647 h 91"/>
              <a:gd name="T54" fmla="*/ 2147483647 w 133"/>
              <a:gd name="T55" fmla="*/ 2147483647 h 91"/>
              <a:gd name="T56" fmla="*/ 0 w 133"/>
              <a:gd name="T57" fmla="*/ 2147483647 h 91"/>
              <a:gd name="T58" fmla="*/ 2147483647 w 133"/>
              <a:gd name="T59" fmla="*/ 2147483647 h 91"/>
              <a:gd name="T60" fmla="*/ 2147483647 w 133"/>
              <a:gd name="T61" fmla="*/ 2147483647 h 91"/>
              <a:gd name="T62" fmla="*/ 2147483647 w 133"/>
              <a:gd name="T63" fmla="*/ 2147483647 h 91"/>
              <a:gd name="T64" fmla="*/ 2147483647 w 133"/>
              <a:gd name="T65" fmla="*/ 2147483647 h 91"/>
              <a:gd name="T66" fmla="*/ 2147483647 w 133"/>
              <a:gd name="T67" fmla="*/ 2147483647 h 91"/>
              <a:gd name="T68" fmla="*/ 2147483647 w 133"/>
              <a:gd name="T69" fmla="*/ 0 h 91"/>
              <a:gd name="T70" fmla="*/ 2147483647 w 133"/>
              <a:gd name="T71" fmla="*/ 2147483647 h 91"/>
              <a:gd name="T72" fmla="*/ 2147483647 w 133"/>
              <a:gd name="T73" fmla="*/ 2147483647 h 91"/>
              <a:gd name="T74" fmla="*/ 2147483647 w 133"/>
              <a:gd name="T75" fmla="*/ 2147483647 h 91"/>
              <a:gd name="T76" fmla="*/ 2147483647 w 133"/>
              <a:gd name="T77" fmla="*/ 2147483647 h 91"/>
              <a:gd name="T78" fmla="*/ 2147483647 w 133"/>
              <a:gd name="T79" fmla="*/ 2147483647 h 91"/>
              <a:gd name="T80" fmla="*/ 2147483647 w 133"/>
              <a:gd name="T81" fmla="*/ 2147483647 h 91"/>
              <a:gd name="T82" fmla="*/ 2147483647 w 133"/>
              <a:gd name="T83" fmla="*/ 2147483647 h 91"/>
              <a:gd name="T84" fmla="*/ 2147483647 w 133"/>
              <a:gd name="T85" fmla="*/ 2147483647 h 91"/>
              <a:gd name="T86" fmla="*/ 2147483647 w 133"/>
              <a:gd name="T87" fmla="*/ 2147483647 h 91"/>
              <a:gd name="T88" fmla="*/ 2147483647 w 133"/>
              <a:gd name="T89" fmla="*/ 2147483647 h 91"/>
              <a:gd name="T90" fmla="*/ 2147483647 w 133"/>
              <a:gd name="T91" fmla="*/ 2147483647 h 91"/>
              <a:gd name="T92" fmla="*/ 2147483647 w 133"/>
              <a:gd name="T93" fmla="*/ 2147483647 h 91"/>
              <a:gd name="T94" fmla="*/ 2147483647 w 133"/>
              <a:gd name="T95" fmla="*/ 2147483647 h 91"/>
              <a:gd name="T96" fmla="*/ 2147483647 w 133"/>
              <a:gd name="T97" fmla="*/ 2147483647 h 91"/>
              <a:gd name="T98" fmla="*/ 2147483647 w 133"/>
              <a:gd name="T99" fmla="*/ 2147483647 h 91"/>
              <a:gd name="T100" fmla="*/ 2147483647 w 133"/>
              <a:gd name="T101" fmla="*/ 2147483647 h 91"/>
              <a:gd name="T102" fmla="*/ 2147483647 w 133"/>
              <a:gd name="T103" fmla="*/ 2147483647 h 9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33"/>
              <a:gd name="T157" fmla="*/ 0 h 91"/>
              <a:gd name="T158" fmla="*/ 133 w 133"/>
              <a:gd name="T159" fmla="*/ 91 h 9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33" h="91">
                <a:moveTo>
                  <a:pt x="104" y="0"/>
                </a:moveTo>
                <a:lnTo>
                  <a:pt x="104" y="4"/>
                </a:lnTo>
                <a:lnTo>
                  <a:pt x="103" y="13"/>
                </a:lnTo>
                <a:lnTo>
                  <a:pt x="103" y="23"/>
                </a:lnTo>
                <a:lnTo>
                  <a:pt x="102" y="30"/>
                </a:lnTo>
                <a:lnTo>
                  <a:pt x="101" y="35"/>
                </a:lnTo>
                <a:lnTo>
                  <a:pt x="101" y="39"/>
                </a:lnTo>
                <a:lnTo>
                  <a:pt x="102" y="44"/>
                </a:lnTo>
                <a:lnTo>
                  <a:pt x="107" y="46"/>
                </a:lnTo>
                <a:lnTo>
                  <a:pt x="111" y="43"/>
                </a:lnTo>
                <a:lnTo>
                  <a:pt x="113" y="37"/>
                </a:lnTo>
                <a:lnTo>
                  <a:pt x="115" y="34"/>
                </a:lnTo>
                <a:lnTo>
                  <a:pt x="121" y="36"/>
                </a:lnTo>
                <a:lnTo>
                  <a:pt x="128" y="42"/>
                </a:lnTo>
                <a:lnTo>
                  <a:pt x="132" y="45"/>
                </a:lnTo>
                <a:lnTo>
                  <a:pt x="133" y="49"/>
                </a:lnTo>
                <a:lnTo>
                  <a:pt x="132" y="54"/>
                </a:lnTo>
                <a:lnTo>
                  <a:pt x="132" y="60"/>
                </a:lnTo>
                <a:lnTo>
                  <a:pt x="132" y="62"/>
                </a:lnTo>
                <a:lnTo>
                  <a:pt x="131" y="66"/>
                </a:lnTo>
                <a:lnTo>
                  <a:pt x="128" y="72"/>
                </a:lnTo>
                <a:lnTo>
                  <a:pt x="123" y="78"/>
                </a:lnTo>
                <a:lnTo>
                  <a:pt x="121" y="82"/>
                </a:lnTo>
                <a:lnTo>
                  <a:pt x="116" y="84"/>
                </a:lnTo>
                <a:lnTo>
                  <a:pt x="107" y="83"/>
                </a:lnTo>
                <a:lnTo>
                  <a:pt x="96" y="81"/>
                </a:lnTo>
                <a:lnTo>
                  <a:pt x="88" y="78"/>
                </a:lnTo>
                <a:lnTo>
                  <a:pt x="83" y="77"/>
                </a:lnTo>
                <a:lnTo>
                  <a:pt x="79" y="80"/>
                </a:lnTo>
                <a:lnTo>
                  <a:pt x="76" y="83"/>
                </a:lnTo>
                <a:lnTo>
                  <a:pt x="72" y="85"/>
                </a:lnTo>
                <a:lnTo>
                  <a:pt x="68" y="88"/>
                </a:lnTo>
                <a:lnTo>
                  <a:pt x="61" y="90"/>
                </a:lnTo>
                <a:lnTo>
                  <a:pt x="54" y="91"/>
                </a:lnTo>
                <a:lnTo>
                  <a:pt x="49" y="91"/>
                </a:lnTo>
                <a:lnTo>
                  <a:pt x="45" y="91"/>
                </a:lnTo>
                <a:lnTo>
                  <a:pt x="39" y="91"/>
                </a:lnTo>
                <a:lnTo>
                  <a:pt x="32" y="89"/>
                </a:lnTo>
                <a:lnTo>
                  <a:pt x="24" y="85"/>
                </a:lnTo>
                <a:lnTo>
                  <a:pt x="18" y="82"/>
                </a:lnTo>
                <a:lnTo>
                  <a:pt x="19" y="78"/>
                </a:lnTo>
                <a:lnTo>
                  <a:pt x="25" y="77"/>
                </a:lnTo>
                <a:lnTo>
                  <a:pt x="32" y="77"/>
                </a:lnTo>
                <a:lnTo>
                  <a:pt x="38" y="77"/>
                </a:lnTo>
                <a:lnTo>
                  <a:pt x="43" y="75"/>
                </a:lnTo>
                <a:lnTo>
                  <a:pt x="48" y="70"/>
                </a:lnTo>
                <a:lnTo>
                  <a:pt x="49" y="64"/>
                </a:lnTo>
                <a:lnTo>
                  <a:pt x="48" y="60"/>
                </a:lnTo>
                <a:lnTo>
                  <a:pt x="42" y="60"/>
                </a:lnTo>
                <a:lnTo>
                  <a:pt x="35" y="65"/>
                </a:lnTo>
                <a:lnTo>
                  <a:pt x="32" y="67"/>
                </a:lnTo>
                <a:lnTo>
                  <a:pt x="27" y="67"/>
                </a:lnTo>
                <a:lnTo>
                  <a:pt x="20" y="62"/>
                </a:lnTo>
                <a:lnTo>
                  <a:pt x="14" y="57"/>
                </a:lnTo>
                <a:lnTo>
                  <a:pt x="8" y="53"/>
                </a:lnTo>
                <a:lnTo>
                  <a:pt x="4" y="51"/>
                </a:lnTo>
                <a:lnTo>
                  <a:pt x="2" y="46"/>
                </a:lnTo>
                <a:lnTo>
                  <a:pt x="0" y="42"/>
                </a:lnTo>
                <a:lnTo>
                  <a:pt x="0" y="38"/>
                </a:lnTo>
                <a:lnTo>
                  <a:pt x="2" y="35"/>
                </a:lnTo>
                <a:lnTo>
                  <a:pt x="8" y="30"/>
                </a:lnTo>
                <a:lnTo>
                  <a:pt x="12" y="25"/>
                </a:lnTo>
                <a:lnTo>
                  <a:pt x="14" y="22"/>
                </a:lnTo>
                <a:lnTo>
                  <a:pt x="15" y="20"/>
                </a:lnTo>
                <a:lnTo>
                  <a:pt x="18" y="14"/>
                </a:lnTo>
                <a:lnTo>
                  <a:pt x="23" y="7"/>
                </a:lnTo>
                <a:lnTo>
                  <a:pt x="25" y="4"/>
                </a:lnTo>
                <a:lnTo>
                  <a:pt x="28" y="1"/>
                </a:lnTo>
                <a:lnTo>
                  <a:pt x="34" y="0"/>
                </a:lnTo>
                <a:lnTo>
                  <a:pt x="41" y="0"/>
                </a:lnTo>
                <a:lnTo>
                  <a:pt x="45" y="2"/>
                </a:lnTo>
                <a:lnTo>
                  <a:pt x="46" y="5"/>
                </a:lnTo>
                <a:lnTo>
                  <a:pt x="45" y="8"/>
                </a:lnTo>
                <a:lnTo>
                  <a:pt x="46" y="13"/>
                </a:lnTo>
                <a:lnTo>
                  <a:pt x="50" y="15"/>
                </a:lnTo>
                <a:lnTo>
                  <a:pt x="55" y="19"/>
                </a:lnTo>
                <a:lnTo>
                  <a:pt x="56" y="23"/>
                </a:lnTo>
                <a:lnTo>
                  <a:pt x="56" y="28"/>
                </a:lnTo>
                <a:lnTo>
                  <a:pt x="61" y="31"/>
                </a:lnTo>
                <a:lnTo>
                  <a:pt x="65" y="35"/>
                </a:lnTo>
                <a:lnTo>
                  <a:pt x="68" y="39"/>
                </a:lnTo>
                <a:lnTo>
                  <a:pt x="68" y="44"/>
                </a:lnTo>
                <a:lnTo>
                  <a:pt x="68" y="47"/>
                </a:lnTo>
                <a:lnTo>
                  <a:pt x="70" y="50"/>
                </a:lnTo>
                <a:lnTo>
                  <a:pt x="75" y="52"/>
                </a:lnTo>
                <a:lnTo>
                  <a:pt x="80" y="55"/>
                </a:lnTo>
                <a:lnTo>
                  <a:pt x="86" y="59"/>
                </a:lnTo>
                <a:lnTo>
                  <a:pt x="90" y="59"/>
                </a:lnTo>
                <a:lnTo>
                  <a:pt x="91" y="54"/>
                </a:lnTo>
                <a:lnTo>
                  <a:pt x="91" y="47"/>
                </a:lnTo>
                <a:lnTo>
                  <a:pt x="91" y="42"/>
                </a:lnTo>
                <a:lnTo>
                  <a:pt x="91" y="37"/>
                </a:lnTo>
                <a:lnTo>
                  <a:pt x="91" y="32"/>
                </a:lnTo>
                <a:lnTo>
                  <a:pt x="88" y="30"/>
                </a:lnTo>
                <a:lnTo>
                  <a:pt x="86" y="30"/>
                </a:lnTo>
                <a:lnTo>
                  <a:pt x="85" y="29"/>
                </a:lnTo>
                <a:lnTo>
                  <a:pt x="84" y="24"/>
                </a:lnTo>
                <a:lnTo>
                  <a:pt x="84" y="19"/>
                </a:lnTo>
                <a:lnTo>
                  <a:pt x="84" y="14"/>
                </a:lnTo>
                <a:lnTo>
                  <a:pt x="85" y="11"/>
                </a:lnTo>
                <a:lnTo>
                  <a:pt x="88" y="8"/>
                </a:lnTo>
                <a:lnTo>
                  <a:pt x="94" y="6"/>
                </a:lnTo>
                <a:lnTo>
                  <a:pt x="99" y="4"/>
                </a:lnTo>
                <a:lnTo>
                  <a:pt x="103" y="1"/>
                </a:lnTo>
                <a:lnTo>
                  <a:pt x="104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0" name="Freeform 434"/>
          <p:cNvSpPr>
            <a:spLocks/>
          </p:cNvSpPr>
          <p:nvPr/>
        </p:nvSpPr>
        <p:spPr bwMode="auto">
          <a:xfrm>
            <a:off x="1771650" y="1920875"/>
            <a:ext cx="109538" cy="61913"/>
          </a:xfrm>
          <a:custGeom>
            <a:avLst/>
            <a:gdLst>
              <a:gd name="T0" fmla="*/ 2147483647 w 102"/>
              <a:gd name="T1" fmla="*/ 2147483647 h 60"/>
              <a:gd name="T2" fmla="*/ 2147483647 w 102"/>
              <a:gd name="T3" fmla="*/ 2147483647 h 60"/>
              <a:gd name="T4" fmla="*/ 2147483647 w 102"/>
              <a:gd name="T5" fmla="*/ 2147483647 h 60"/>
              <a:gd name="T6" fmla="*/ 2147483647 w 102"/>
              <a:gd name="T7" fmla="*/ 2147483647 h 60"/>
              <a:gd name="T8" fmla="*/ 2147483647 w 102"/>
              <a:gd name="T9" fmla="*/ 2147483647 h 60"/>
              <a:gd name="T10" fmla="*/ 2147483647 w 102"/>
              <a:gd name="T11" fmla="*/ 2147483647 h 60"/>
              <a:gd name="T12" fmla="*/ 2147483647 w 102"/>
              <a:gd name="T13" fmla="*/ 2147483647 h 60"/>
              <a:gd name="T14" fmla="*/ 2147483647 w 102"/>
              <a:gd name="T15" fmla="*/ 2147483647 h 60"/>
              <a:gd name="T16" fmla="*/ 2147483647 w 102"/>
              <a:gd name="T17" fmla="*/ 2147483647 h 60"/>
              <a:gd name="T18" fmla="*/ 2147483647 w 102"/>
              <a:gd name="T19" fmla="*/ 2147483647 h 60"/>
              <a:gd name="T20" fmla="*/ 2147483647 w 102"/>
              <a:gd name="T21" fmla="*/ 2147483647 h 60"/>
              <a:gd name="T22" fmla="*/ 2147483647 w 102"/>
              <a:gd name="T23" fmla="*/ 2147483647 h 60"/>
              <a:gd name="T24" fmla="*/ 2147483647 w 102"/>
              <a:gd name="T25" fmla="*/ 2147483647 h 60"/>
              <a:gd name="T26" fmla="*/ 2147483647 w 102"/>
              <a:gd name="T27" fmla="*/ 2147483647 h 60"/>
              <a:gd name="T28" fmla="*/ 2147483647 w 102"/>
              <a:gd name="T29" fmla="*/ 2147483647 h 60"/>
              <a:gd name="T30" fmla="*/ 2147483647 w 102"/>
              <a:gd name="T31" fmla="*/ 2147483647 h 60"/>
              <a:gd name="T32" fmla="*/ 2147483647 w 102"/>
              <a:gd name="T33" fmla="*/ 2147483647 h 60"/>
              <a:gd name="T34" fmla="*/ 2147483647 w 102"/>
              <a:gd name="T35" fmla="*/ 2147483647 h 60"/>
              <a:gd name="T36" fmla="*/ 2147483647 w 102"/>
              <a:gd name="T37" fmla="*/ 2147483647 h 60"/>
              <a:gd name="T38" fmla="*/ 2147483647 w 102"/>
              <a:gd name="T39" fmla="*/ 2147483647 h 60"/>
              <a:gd name="T40" fmla="*/ 2147483647 w 102"/>
              <a:gd name="T41" fmla="*/ 2147483647 h 60"/>
              <a:gd name="T42" fmla="*/ 2147483647 w 102"/>
              <a:gd name="T43" fmla="*/ 2147483647 h 60"/>
              <a:gd name="T44" fmla="*/ 2147483647 w 102"/>
              <a:gd name="T45" fmla="*/ 2147483647 h 60"/>
              <a:gd name="T46" fmla="*/ 0 w 102"/>
              <a:gd name="T47" fmla="*/ 2147483647 h 60"/>
              <a:gd name="T48" fmla="*/ 2147483647 w 102"/>
              <a:gd name="T49" fmla="*/ 2147483647 h 60"/>
              <a:gd name="T50" fmla="*/ 2147483647 w 102"/>
              <a:gd name="T51" fmla="*/ 2147483647 h 60"/>
              <a:gd name="T52" fmla="*/ 2147483647 w 102"/>
              <a:gd name="T53" fmla="*/ 2147483647 h 60"/>
              <a:gd name="T54" fmla="*/ 2147483647 w 102"/>
              <a:gd name="T55" fmla="*/ 2147483647 h 60"/>
              <a:gd name="T56" fmla="*/ 2147483647 w 102"/>
              <a:gd name="T57" fmla="*/ 2147483647 h 60"/>
              <a:gd name="T58" fmla="*/ 2147483647 w 102"/>
              <a:gd name="T59" fmla="*/ 2147483647 h 60"/>
              <a:gd name="T60" fmla="*/ 2147483647 w 102"/>
              <a:gd name="T61" fmla="*/ 2147483647 h 60"/>
              <a:gd name="T62" fmla="*/ 2147483647 w 102"/>
              <a:gd name="T63" fmla="*/ 2147483647 h 60"/>
              <a:gd name="T64" fmla="*/ 2147483647 w 102"/>
              <a:gd name="T65" fmla="*/ 0 h 60"/>
              <a:gd name="T66" fmla="*/ 2147483647 w 102"/>
              <a:gd name="T67" fmla="*/ 0 h 60"/>
              <a:gd name="T68" fmla="*/ 2147483647 w 102"/>
              <a:gd name="T69" fmla="*/ 0 h 60"/>
              <a:gd name="T70" fmla="*/ 2147483647 w 102"/>
              <a:gd name="T71" fmla="*/ 0 h 60"/>
              <a:gd name="T72" fmla="*/ 2147483647 w 102"/>
              <a:gd name="T73" fmla="*/ 0 h 60"/>
              <a:gd name="T74" fmla="*/ 2147483647 w 102"/>
              <a:gd name="T75" fmla="*/ 0 h 60"/>
              <a:gd name="T76" fmla="*/ 2147483647 w 102"/>
              <a:gd name="T77" fmla="*/ 2147483647 h 60"/>
              <a:gd name="T78" fmla="*/ 2147483647 w 102"/>
              <a:gd name="T79" fmla="*/ 2147483647 h 60"/>
              <a:gd name="T80" fmla="*/ 2147483647 w 102"/>
              <a:gd name="T81" fmla="*/ 2147483647 h 60"/>
              <a:gd name="T82" fmla="*/ 2147483647 w 102"/>
              <a:gd name="T83" fmla="*/ 2147483647 h 60"/>
              <a:gd name="T84" fmla="*/ 2147483647 w 102"/>
              <a:gd name="T85" fmla="*/ 2147483647 h 60"/>
              <a:gd name="T86" fmla="*/ 2147483647 w 102"/>
              <a:gd name="T87" fmla="*/ 2147483647 h 60"/>
              <a:gd name="T88" fmla="*/ 2147483647 w 102"/>
              <a:gd name="T89" fmla="*/ 2147483647 h 60"/>
              <a:gd name="T90" fmla="*/ 2147483647 w 102"/>
              <a:gd name="T91" fmla="*/ 2147483647 h 60"/>
              <a:gd name="T92" fmla="*/ 2147483647 w 102"/>
              <a:gd name="T93" fmla="*/ 2147483647 h 60"/>
              <a:gd name="T94" fmla="*/ 2147483647 w 102"/>
              <a:gd name="T95" fmla="*/ 2147483647 h 60"/>
              <a:gd name="T96" fmla="*/ 2147483647 w 102"/>
              <a:gd name="T97" fmla="*/ 2147483647 h 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2"/>
              <a:gd name="T148" fmla="*/ 0 h 60"/>
              <a:gd name="T149" fmla="*/ 102 w 102"/>
              <a:gd name="T150" fmla="*/ 60 h 6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2" h="60">
                <a:moveTo>
                  <a:pt x="76" y="40"/>
                </a:moveTo>
                <a:lnTo>
                  <a:pt x="75" y="41"/>
                </a:lnTo>
                <a:lnTo>
                  <a:pt x="72" y="45"/>
                </a:lnTo>
                <a:lnTo>
                  <a:pt x="68" y="46"/>
                </a:lnTo>
                <a:lnTo>
                  <a:pt x="66" y="42"/>
                </a:lnTo>
                <a:lnTo>
                  <a:pt x="64" y="35"/>
                </a:lnTo>
                <a:lnTo>
                  <a:pt x="61" y="30"/>
                </a:lnTo>
                <a:lnTo>
                  <a:pt x="58" y="27"/>
                </a:lnTo>
                <a:lnTo>
                  <a:pt x="56" y="31"/>
                </a:lnTo>
                <a:lnTo>
                  <a:pt x="55" y="38"/>
                </a:lnTo>
                <a:lnTo>
                  <a:pt x="55" y="44"/>
                </a:lnTo>
                <a:lnTo>
                  <a:pt x="53" y="47"/>
                </a:lnTo>
                <a:lnTo>
                  <a:pt x="48" y="47"/>
                </a:lnTo>
                <a:lnTo>
                  <a:pt x="42" y="47"/>
                </a:lnTo>
                <a:lnTo>
                  <a:pt x="38" y="52"/>
                </a:lnTo>
                <a:lnTo>
                  <a:pt x="38" y="57"/>
                </a:lnTo>
                <a:lnTo>
                  <a:pt x="38" y="60"/>
                </a:lnTo>
                <a:lnTo>
                  <a:pt x="37" y="57"/>
                </a:lnTo>
                <a:lnTo>
                  <a:pt x="33" y="54"/>
                </a:lnTo>
                <a:lnTo>
                  <a:pt x="27" y="50"/>
                </a:lnTo>
                <a:lnTo>
                  <a:pt x="22" y="48"/>
                </a:lnTo>
                <a:lnTo>
                  <a:pt x="15" y="48"/>
                </a:lnTo>
                <a:lnTo>
                  <a:pt x="6" y="48"/>
                </a:lnTo>
                <a:lnTo>
                  <a:pt x="0" y="46"/>
                </a:lnTo>
                <a:lnTo>
                  <a:pt x="4" y="40"/>
                </a:lnTo>
                <a:lnTo>
                  <a:pt x="11" y="34"/>
                </a:lnTo>
                <a:lnTo>
                  <a:pt x="17" y="30"/>
                </a:lnTo>
                <a:lnTo>
                  <a:pt x="23" y="25"/>
                </a:lnTo>
                <a:lnTo>
                  <a:pt x="35" y="19"/>
                </a:lnTo>
                <a:lnTo>
                  <a:pt x="46" y="12"/>
                </a:lnTo>
                <a:lnTo>
                  <a:pt x="55" y="7"/>
                </a:lnTo>
                <a:lnTo>
                  <a:pt x="60" y="2"/>
                </a:lnTo>
                <a:lnTo>
                  <a:pt x="68" y="0"/>
                </a:lnTo>
                <a:lnTo>
                  <a:pt x="76" y="0"/>
                </a:lnTo>
                <a:lnTo>
                  <a:pt x="80" y="0"/>
                </a:lnTo>
                <a:lnTo>
                  <a:pt x="83" y="0"/>
                </a:lnTo>
                <a:lnTo>
                  <a:pt x="87" y="0"/>
                </a:lnTo>
                <a:lnTo>
                  <a:pt x="93" y="0"/>
                </a:lnTo>
                <a:lnTo>
                  <a:pt x="98" y="2"/>
                </a:lnTo>
                <a:lnTo>
                  <a:pt x="102" y="6"/>
                </a:lnTo>
                <a:lnTo>
                  <a:pt x="99" y="10"/>
                </a:lnTo>
                <a:lnTo>
                  <a:pt x="95" y="15"/>
                </a:lnTo>
                <a:lnTo>
                  <a:pt x="93" y="17"/>
                </a:lnTo>
                <a:lnTo>
                  <a:pt x="93" y="19"/>
                </a:lnTo>
                <a:lnTo>
                  <a:pt x="91" y="24"/>
                </a:lnTo>
                <a:lnTo>
                  <a:pt x="89" y="31"/>
                </a:lnTo>
                <a:lnTo>
                  <a:pt x="86" y="35"/>
                </a:lnTo>
                <a:lnTo>
                  <a:pt x="81" y="39"/>
                </a:lnTo>
                <a:lnTo>
                  <a:pt x="76" y="4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1" name="Freeform 435"/>
          <p:cNvSpPr>
            <a:spLocks/>
          </p:cNvSpPr>
          <p:nvPr/>
        </p:nvSpPr>
        <p:spPr bwMode="auto">
          <a:xfrm>
            <a:off x="1987550" y="1982788"/>
            <a:ext cx="92075" cy="80962"/>
          </a:xfrm>
          <a:custGeom>
            <a:avLst/>
            <a:gdLst>
              <a:gd name="T0" fmla="*/ 2147483647 w 86"/>
              <a:gd name="T1" fmla="*/ 2147483647 h 80"/>
              <a:gd name="T2" fmla="*/ 2147483647 w 86"/>
              <a:gd name="T3" fmla="*/ 0 h 80"/>
              <a:gd name="T4" fmla="*/ 2147483647 w 86"/>
              <a:gd name="T5" fmla="*/ 2147483647 h 80"/>
              <a:gd name="T6" fmla="*/ 2147483647 w 86"/>
              <a:gd name="T7" fmla="*/ 2147483647 h 80"/>
              <a:gd name="T8" fmla="*/ 2147483647 w 86"/>
              <a:gd name="T9" fmla="*/ 2147483647 h 80"/>
              <a:gd name="T10" fmla="*/ 2147483647 w 86"/>
              <a:gd name="T11" fmla="*/ 2147483647 h 80"/>
              <a:gd name="T12" fmla="*/ 2147483647 w 86"/>
              <a:gd name="T13" fmla="*/ 2147483647 h 80"/>
              <a:gd name="T14" fmla="*/ 2147483647 w 86"/>
              <a:gd name="T15" fmla="*/ 2147483647 h 80"/>
              <a:gd name="T16" fmla="*/ 2147483647 w 86"/>
              <a:gd name="T17" fmla="*/ 2147483647 h 80"/>
              <a:gd name="T18" fmla="*/ 2147483647 w 86"/>
              <a:gd name="T19" fmla="*/ 2147483647 h 80"/>
              <a:gd name="T20" fmla="*/ 2147483647 w 86"/>
              <a:gd name="T21" fmla="*/ 2147483647 h 80"/>
              <a:gd name="T22" fmla="*/ 2147483647 w 86"/>
              <a:gd name="T23" fmla="*/ 2147483647 h 80"/>
              <a:gd name="T24" fmla="*/ 2147483647 w 86"/>
              <a:gd name="T25" fmla="*/ 2147483647 h 80"/>
              <a:gd name="T26" fmla="*/ 2147483647 w 86"/>
              <a:gd name="T27" fmla="*/ 2147483647 h 80"/>
              <a:gd name="T28" fmla="*/ 2147483647 w 86"/>
              <a:gd name="T29" fmla="*/ 2147483647 h 80"/>
              <a:gd name="T30" fmla="*/ 2147483647 w 86"/>
              <a:gd name="T31" fmla="*/ 2147483647 h 80"/>
              <a:gd name="T32" fmla="*/ 2147483647 w 86"/>
              <a:gd name="T33" fmla="*/ 2147483647 h 80"/>
              <a:gd name="T34" fmla="*/ 2147483647 w 86"/>
              <a:gd name="T35" fmla="*/ 2147483647 h 80"/>
              <a:gd name="T36" fmla="*/ 2147483647 w 86"/>
              <a:gd name="T37" fmla="*/ 2147483647 h 80"/>
              <a:gd name="T38" fmla="*/ 2147483647 w 86"/>
              <a:gd name="T39" fmla="*/ 2147483647 h 80"/>
              <a:gd name="T40" fmla="*/ 2147483647 w 86"/>
              <a:gd name="T41" fmla="*/ 2147483647 h 80"/>
              <a:gd name="T42" fmla="*/ 2147483647 w 86"/>
              <a:gd name="T43" fmla="*/ 2147483647 h 80"/>
              <a:gd name="T44" fmla="*/ 2147483647 w 86"/>
              <a:gd name="T45" fmla="*/ 2147483647 h 80"/>
              <a:gd name="T46" fmla="*/ 2147483647 w 86"/>
              <a:gd name="T47" fmla="*/ 2147483647 h 80"/>
              <a:gd name="T48" fmla="*/ 2147483647 w 86"/>
              <a:gd name="T49" fmla="*/ 2147483647 h 80"/>
              <a:gd name="T50" fmla="*/ 2147483647 w 86"/>
              <a:gd name="T51" fmla="*/ 2147483647 h 80"/>
              <a:gd name="T52" fmla="*/ 2147483647 w 86"/>
              <a:gd name="T53" fmla="*/ 2147483647 h 80"/>
              <a:gd name="T54" fmla="*/ 2147483647 w 86"/>
              <a:gd name="T55" fmla="*/ 2147483647 h 80"/>
              <a:gd name="T56" fmla="*/ 2147483647 w 86"/>
              <a:gd name="T57" fmla="*/ 2147483647 h 80"/>
              <a:gd name="T58" fmla="*/ 2147483647 w 86"/>
              <a:gd name="T59" fmla="*/ 2147483647 h 80"/>
              <a:gd name="T60" fmla="*/ 2147483647 w 86"/>
              <a:gd name="T61" fmla="*/ 2147483647 h 80"/>
              <a:gd name="T62" fmla="*/ 2147483647 w 86"/>
              <a:gd name="T63" fmla="*/ 2147483647 h 80"/>
              <a:gd name="T64" fmla="*/ 2147483647 w 86"/>
              <a:gd name="T65" fmla="*/ 2147483647 h 80"/>
              <a:gd name="T66" fmla="*/ 2147483647 w 86"/>
              <a:gd name="T67" fmla="*/ 2147483647 h 8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6"/>
              <a:gd name="T103" fmla="*/ 0 h 80"/>
              <a:gd name="T104" fmla="*/ 86 w 86"/>
              <a:gd name="T105" fmla="*/ 80 h 8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6" h="80">
                <a:moveTo>
                  <a:pt x="20" y="16"/>
                </a:moveTo>
                <a:lnTo>
                  <a:pt x="17" y="12"/>
                </a:lnTo>
                <a:lnTo>
                  <a:pt x="10" y="5"/>
                </a:lnTo>
                <a:lnTo>
                  <a:pt x="3" y="0"/>
                </a:lnTo>
                <a:lnTo>
                  <a:pt x="0" y="2"/>
                </a:lnTo>
                <a:lnTo>
                  <a:pt x="1" y="9"/>
                </a:lnTo>
                <a:lnTo>
                  <a:pt x="2" y="15"/>
                </a:lnTo>
                <a:lnTo>
                  <a:pt x="3" y="22"/>
                </a:lnTo>
                <a:lnTo>
                  <a:pt x="4" y="27"/>
                </a:lnTo>
                <a:lnTo>
                  <a:pt x="5" y="33"/>
                </a:lnTo>
                <a:lnTo>
                  <a:pt x="8" y="38"/>
                </a:lnTo>
                <a:lnTo>
                  <a:pt x="11" y="41"/>
                </a:lnTo>
                <a:lnTo>
                  <a:pt x="15" y="42"/>
                </a:lnTo>
                <a:lnTo>
                  <a:pt x="18" y="42"/>
                </a:lnTo>
                <a:lnTo>
                  <a:pt x="22" y="42"/>
                </a:lnTo>
                <a:lnTo>
                  <a:pt x="24" y="43"/>
                </a:lnTo>
                <a:lnTo>
                  <a:pt x="23" y="47"/>
                </a:lnTo>
                <a:lnTo>
                  <a:pt x="20" y="52"/>
                </a:lnTo>
                <a:lnTo>
                  <a:pt x="22" y="54"/>
                </a:lnTo>
                <a:lnTo>
                  <a:pt x="24" y="54"/>
                </a:lnTo>
                <a:lnTo>
                  <a:pt x="31" y="54"/>
                </a:lnTo>
                <a:lnTo>
                  <a:pt x="38" y="53"/>
                </a:lnTo>
                <a:lnTo>
                  <a:pt x="41" y="53"/>
                </a:lnTo>
                <a:lnTo>
                  <a:pt x="42" y="54"/>
                </a:lnTo>
                <a:lnTo>
                  <a:pt x="42" y="58"/>
                </a:lnTo>
                <a:lnTo>
                  <a:pt x="40" y="65"/>
                </a:lnTo>
                <a:lnTo>
                  <a:pt x="38" y="73"/>
                </a:lnTo>
                <a:lnTo>
                  <a:pt x="38" y="79"/>
                </a:lnTo>
                <a:lnTo>
                  <a:pt x="43" y="80"/>
                </a:lnTo>
                <a:lnTo>
                  <a:pt x="54" y="77"/>
                </a:lnTo>
                <a:lnTo>
                  <a:pt x="64" y="72"/>
                </a:lnTo>
                <a:lnTo>
                  <a:pt x="72" y="66"/>
                </a:lnTo>
                <a:lnTo>
                  <a:pt x="76" y="64"/>
                </a:lnTo>
                <a:lnTo>
                  <a:pt x="75" y="62"/>
                </a:lnTo>
                <a:lnTo>
                  <a:pt x="72" y="57"/>
                </a:lnTo>
                <a:lnTo>
                  <a:pt x="72" y="54"/>
                </a:lnTo>
                <a:lnTo>
                  <a:pt x="75" y="54"/>
                </a:lnTo>
                <a:lnTo>
                  <a:pt x="79" y="56"/>
                </a:lnTo>
                <a:lnTo>
                  <a:pt x="84" y="58"/>
                </a:lnTo>
                <a:lnTo>
                  <a:pt x="86" y="57"/>
                </a:lnTo>
                <a:lnTo>
                  <a:pt x="83" y="50"/>
                </a:lnTo>
                <a:lnTo>
                  <a:pt x="77" y="42"/>
                </a:lnTo>
                <a:lnTo>
                  <a:pt x="72" y="39"/>
                </a:lnTo>
                <a:lnTo>
                  <a:pt x="71" y="37"/>
                </a:lnTo>
                <a:lnTo>
                  <a:pt x="72" y="31"/>
                </a:lnTo>
                <a:lnTo>
                  <a:pt x="76" y="22"/>
                </a:lnTo>
                <a:lnTo>
                  <a:pt x="77" y="15"/>
                </a:lnTo>
                <a:lnTo>
                  <a:pt x="76" y="9"/>
                </a:lnTo>
                <a:lnTo>
                  <a:pt x="71" y="7"/>
                </a:lnTo>
                <a:lnTo>
                  <a:pt x="65" y="8"/>
                </a:lnTo>
                <a:lnTo>
                  <a:pt x="64" y="10"/>
                </a:lnTo>
                <a:lnTo>
                  <a:pt x="63" y="12"/>
                </a:lnTo>
                <a:lnTo>
                  <a:pt x="60" y="11"/>
                </a:lnTo>
                <a:lnTo>
                  <a:pt x="55" y="8"/>
                </a:lnTo>
                <a:lnTo>
                  <a:pt x="50" y="3"/>
                </a:lnTo>
                <a:lnTo>
                  <a:pt x="47" y="2"/>
                </a:lnTo>
                <a:lnTo>
                  <a:pt x="45" y="3"/>
                </a:lnTo>
                <a:lnTo>
                  <a:pt x="45" y="7"/>
                </a:lnTo>
                <a:lnTo>
                  <a:pt x="47" y="11"/>
                </a:lnTo>
                <a:lnTo>
                  <a:pt x="48" y="13"/>
                </a:lnTo>
                <a:lnTo>
                  <a:pt x="47" y="16"/>
                </a:lnTo>
                <a:lnTo>
                  <a:pt x="43" y="15"/>
                </a:lnTo>
                <a:lnTo>
                  <a:pt x="39" y="11"/>
                </a:lnTo>
                <a:lnTo>
                  <a:pt x="35" y="9"/>
                </a:lnTo>
                <a:lnTo>
                  <a:pt x="32" y="11"/>
                </a:lnTo>
                <a:lnTo>
                  <a:pt x="28" y="15"/>
                </a:lnTo>
                <a:lnTo>
                  <a:pt x="25" y="16"/>
                </a:lnTo>
                <a:lnTo>
                  <a:pt x="22" y="16"/>
                </a:lnTo>
                <a:lnTo>
                  <a:pt x="20" y="1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2" name="Freeform 436"/>
          <p:cNvSpPr>
            <a:spLocks/>
          </p:cNvSpPr>
          <p:nvPr/>
        </p:nvSpPr>
        <p:spPr bwMode="auto">
          <a:xfrm>
            <a:off x="2081213" y="2032000"/>
            <a:ext cx="36512" cy="46038"/>
          </a:xfrm>
          <a:custGeom>
            <a:avLst/>
            <a:gdLst>
              <a:gd name="T0" fmla="*/ 2147483647 w 34"/>
              <a:gd name="T1" fmla="*/ 2147483647 h 46"/>
              <a:gd name="T2" fmla="*/ 2147483647 w 34"/>
              <a:gd name="T3" fmla="*/ 2147483647 h 46"/>
              <a:gd name="T4" fmla="*/ 2147483647 w 34"/>
              <a:gd name="T5" fmla="*/ 2147483647 h 46"/>
              <a:gd name="T6" fmla="*/ 2147483647 w 34"/>
              <a:gd name="T7" fmla="*/ 2147483647 h 46"/>
              <a:gd name="T8" fmla="*/ 2147483647 w 34"/>
              <a:gd name="T9" fmla="*/ 2147483647 h 46"/>
              <a:gd name="T10" fmla="*/ 2147483647 w 34"/>
              <a:gd name="T11" fmla="*/ 2147483647 h 46"/>
              <a:gd name="T12" fmla="*/ 2147483647 w 34"/>
              <a:gd name="T13" fmla="*/ 2147483647 h 46"/>
              <a:gd name="T14" fmla="*/ 0 w 34"/>
              <a:gd name="T15" fmla="*/ 2147483647 h 46"/>
              <a:gd name="T16" fmla="*/ 2147483647 w 34"/>
              <a:gd name="T17" fmla="*/ 2147483647 h 46"/>
              <a:gd name="T18" fmla="*/ 2147483647 w 34"/>
              <a:gd name="T19" fmla="*/ 2147483647 h 46"/>
              <a:gd name="T20" fmla="*/ 2147483647 w 34"/>
              <a:gd name="T21" fmla="*/ 2147483647 h 46"/>
              <a:gd name="T22" fmla="*/ 2147483647 w 34"/>
              <a:gd name="T23" fmla="*/ 2147483647 h 46"/>
              <a:gd name="T24" fmla="*/ 2147483647 w 34"/>
              <a:gd name="T25" fmla="*/ 2147483647 h 46"/>
              <a:gd name="T26" fmla="*/ 2147483647 w 34"/>
              <a:gd name="T27" fmla="*/ 2147483647 h 46"/>
              <a:gd name="T28" fmla="*/ 2147483647 w 34"/>
              <a:gd name="T29" fmla="*/ 2147483647 h 46"/>
              <a:gd name="T30" fmla="*/ 2147483647 w 34"/>
              <a:gd name="T31" fmla="*/ 2147483647 h 46"/>
              <a:gd name="T32" fmla="*/ 2147483647 w 34"/>
              <a:gd name="T33" fmla="*/ 2147483647 h 46"/>
              <a:gd name="T34" fmla="*/ 2147483647 w 34"/>
              <a:gd name="T35" fmla="*/ 2147483647 h 46"/>
              <a:gd name="T36" fmla="*/ 2147483647 w 34"/>
              <a:gd name="T37" fmla="*/ 2147483647 h 46"/>
              <a:gd name="T38" fmla="*/ 2147483647 w 34"/>
              <a:gd name="T39" fmla="*/ 2147483647 h 46"/>
              <a:gd name="T40" fmla="*/ 2147483647 w 34"/>
              <a:gd name="T41" fmla="*/ 2147483647 h 46"/>
              <a:gd name="T42" fmla="*/ 2147483647 w 34"/>
              <a:gd name="T43" fmla="*/ 2147483647 h 46"/>
              <a:gd name="T44" fmla="*/ 2147483647 w 34"/>
              <a:gd name="T45" fmla="*/ 2147483647 h 46"/>
              <a:gd name="T46" fmla="*/ 2147483647 w 34"/>
              <a:gd name="T47" fmla="*/ 2147483647 h 46"/>
              <a:gd name="T48" fmla="*/ 2147483647 w 34"/>
              <a:gd name="T49" fmla="*/ 0 h 46"/>
              <a:gd name="T50" fmla="*/ 2147483647 w 34"/>
              <a:gd name="T51" fmla="*/ 0 h 46"/>
              <a:gd name="T52" fmla="*/ 2147483647 w 34"/>
              <a:gd name="T53" fmla="*/ 0 h 46"/>
              <a:gd name="T54" fmla="*/ 2147483647 w 34"/>
              <a:gd name="T55" fmla="*/ 2147483647 h 46"/>
              <a:gd name="T56" fmla="*/ 2147483647 w 34"/>
              <a:gd name="T57" fmla="*/ 2147483647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4"/>
              <a:gd name="T88" fmla="*/ 0 h 46"/>
              <a:gd name="T89" fmla="*/ 34 w 34"/>
              <a:gd name="T90" fmla="*/ 46 h 4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4" h="46">
                <a:moveTo>
                  <a:pt x="14" y="4"/>
                </a:moveTo>
                <a:lnTo>
                  <a:pt x="14" y="5"/>
                </a:lnTo>
                <a:lnTo>
                  <a:pt x="13" y="7"/>
                </a:lnTo>
                <a:lnTo>
                  <a:pt x="11" y="12"/>
                </a:lnTo>
                <a:lnTo>
                  <a:pt x="7" y="15"/>
                </a:lnTo>
                <a:lnTo>
                  <a:pt x="4" y="18"/>
                </a:lnTo>
                <a:lnTo>
                  <a:pt x="1" y="23"/>
                </a:lnTo>
                <a:lnTo>
                  <a:pt x="0" y="28"/>
                </a:lnTo>
                <a:lnTo>
                  <a:pt x="3" y="31"/>
                </a:lnTo>
                <a:lnTo>
                  <a:pt x="7" y="35"/>
                </a:lnTo>
                <a:lnTo>
                  <a:pt x="12" y="37"/>
                </a:lnTo>
                <a:lnTo>
                  <a:pt x="16" y="40"/>
                </a:lnTo>
                <a:lnTo>
                  <a:pt x="19" y="44"/>
                </a:lnTo>
                <a:lnTo>
                  <a:pt x="22" y="46"/>
                </a:lnTo>
                <a:lnTo>
                  <a:pt x="27" y="44"/>
                </a:lnTo>
                <a:lnTo>
                  <a:pt x="31" y="40"/>
                </a:lnTo>
                <a:lnTo>
                  <a:pt x="34" y="35"/>
                </a:lnTo>
                <a:lnTo>
                  <a:pt x="34" y="29"/>
                </a:lnTo>
                <a:lnTo>
                  <a:pt x="33" y="24"/>
                </a:lnTo>
                <a:lnTo>
                  <a:pt x="30" y="20"/>
                </a:lnTo>
                <a:lnTo>
                  <a:pt x="30" y="15"/>
                </a:lnTo>
                <a:lnTo>
                  <a:pt x="29" y="9"/>
                </a:lnTo>
                <a:lnTo>
                  <a:pt x="27" y="5"/>
                </a:lnTo>
                <a:lnTo>
                  <a:pt x="23" y="1"/>
                </a:lnTo>
                <a:lnTo>
                  <a:pt x="22" y="0"/>
                </a:lnTo>
                <a:lnTo>
                  <a:pt x="21" y="0"/>
                </a:lnTo>
                <a:lnTo>
                  <a:pt x="19" y="0"/>
                </a:lnTo>
                <a:lnTo>
                  <a:pt x="16" y="1"/>
                </a:lnTo>
                <a:lnTo>
                  <a:pt x="14" y="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3" name="Freeform 437"/>
          <p:cNvSpPr>
            <a:spLocks/>
          </p:cNvSpPr>
          <p:nvPr/>
        </p:nvSpPr>
        <p:spPr bwMode="auto">
          <a:xfrm>
            <a:off x="2071688" y="1968500"/>
            <a:ext cx="215900" cy="103188"/>
          </a:xfrm>
          <a:custGeom>
            <a:avLst/>
            <a:gdLst>
              <a:gd name="T0" fmla="*/ 2147483647 w 202"/>
              <a:gd name="T1" fmla="*/ 2147483647 h 100"/>
              <a:gd name="T2" fmla="*/ 2147483647 w 202"/>
              <a:gd name="T3" fmla="*/ 2147483647 h 100"/>
              <a:gd name="T4" fmla="*/ 2147483647 w 202"/>
              <a:gd name="T5" fmla="*/ 2147483647 h 100"/>
              <a:gd name="T6" fmla="*/ 2147483647 w 202"/>
              <a:gd name="T7" fmla="*/ 2147483647 h 100"/>
              <a:gd name="T8" fmla="*/ 2147483647 w 202"/>
              <a:gd name="T9" fmla="*/ 2147483647 h 100"/>
              <a:gd name="T10" fmla="*/ 2147483647 w 202"/>
              <a:gd name="T11" fmla="*/ 2147483647 h 100"/>
              <a:gd name="T12" fmla="*/ 2147483647 w 202"/>
              <a:gd name="T13" fmla="*/ 2147483647 h 100"/>
              <a:gd name="T14" fmla="*/ 2147483647 w 202"/>
              <a:gd name="T15" fmla="*/ 2147483647 h 100"/>
              <a:gd name="T16" fmla="*/ 2147483647 w 202"/>
              <a:gd name="T17" fmla="*/ 2147483647 h 100"/>
              <a:gd name="T18" fmla="*/ 2147483647 w 202"/>
              <a:gd name="T19" fmla="*/ 2147483647 h 100"/>
              <a:gd name="T20" fmla="*/ 2147483647 w 202"/>
              <a:gd name="T21" fmla="*/ 2147483647 h 100"/>
              <a:gd name="T22" fmla="*/ 2147483647 w 202"/>
              <a:gd name="T23" fmla="*/ 2147483647 h 100"/>
              <a:gd name="T24" fmla="*/ 2147483647 w 202"/>
              <a:gd name="T25" fmla="*/ 2147483647 h 100"/>
              <a:gd name="T26" fmla="*/ 2147483647 w 202"/>
              <a:gd name="T27" fmla="*/ 2147483647 h 100"/>
              <a:gd name="T28" fmla="*/ 2147483647 w 202"/>
              <a:gd name="T29" fmla="*/ 2147483647 h 100"/>
              <a:gd name="T30" fmla="*/ 2147483647 w 202"/>
              <a:gd name="T31" fmla="*/ 2147483647 h 100"/>
              <a:gd name="T32" fmla="*/ 2147483647 w 202"/>
              <a:gd name="T33" fmla="*/ 2147483647 h 100"/>
              <a:gd name="T34" fmla="*/ 2147483647 w 202"/>
              <a:gd name="T35" fmla="*/ 2147483647 h 100"/>
              <a:gd name="T36" fmla="*/ 2147483647 w 202"/>
              <a:gd name="T37" fmla="*/ 2147483647 h 100"/>
              <a:gd name="T38" fmla="*/ 2147483647 w 202"/>
              <a:gd name="T39" fmla="*/ 2147483647 h 100"/>
              <a:gd name="T40" fmla="*/ 2147483647 w 202"/>
              <a:gd name="T41" fmla="*/ 2147483647 h 100"/>
              <a:gd name="T42" fmla="*/ 2147483647 w 202"/>
              <a:gd name="T43" fmla="*/ 2147483647 h 100"/>
              <a:gd name="T44" fmla="*/ 2147483647 w 202"/>
              <a:gd name="T45" fmla="*/ 2147483647 h 100"/>
              <a:gd name="T46" fmla="*/ 2147483647 w 202"/>
              <a:gd name="T47" fmla="*/ 2147483647 h 100"/>
              <a:gd name="T48" fmla="*/ 2147483647 w 202"/>
              <a:gd name="T49" fmla="*/ 2147483647 h 100"/>
              <a:gd name="T50" fmla="*/ 2147483647 w 202"/>
              <a:gd name="T51" fmla="*/ 2147483647 h 100"/>
              <a:gd name="T52" fmla="*/ 2147483647 w 202"/>
              <a:gd name="T53" fmla="*/ 2147483647 h 100"/>
              <a:gd name="T54" fmla="*/ 0 w 202"/>
              <a:gd name="T55" fmla="*/ 2147483647 h 100"/>
              <a:gd name="T56" fmla="*/ 2147483647 w 202"/>
              <a:gd name="T57" fmla="*/ 2147483647 h 100"/>
              <a:gd name="T58" fmla="*/ 2147483647 w 202"/>
              <a:gd name="T59" fmla="*/ 0 h 100"/>
              <a:gd name="T60" fmla="*/ 2147483647 w 202"/>
              <a:gd name="T61" fmla="*/ 2147483647 h 100"/>
              <a:gd name="T62" fmla="*/ 2147483647 w 202"/>
              <a:gd name="T63" fmla="*/ 2147483647 h 100"/>
              <a:gd name="T64" fmla="*/ 2147483647 w 202"/>
              <a:gd name="T65" fmla="*/ 2147483647 h 100"/>
              <a:gd name="T66" fmla="*/ 2147483647 w 202"/>
              <a:gd name="T67" fmla="*/ 2147483647 h 100"/>
              <a:gd name="T68" fmla="*/ 2147483647 w 202"/>
              <a:gd name="T69" fmla="*/ 2147483647 h 100"/>
              <a:gd name="T70" fmla="*/ 2147483647 w 202"/>
              <a:gd name="T71" fmla="*/ 2147483647 h 100"/>
              <a:gd name="T72" fmla="*/ 2147483647 w 202"/>
              <a:gd name="T73" fmla="*/ 2147483647 h 100"/>
              <a:gd name="T74" fmla="*/ 2147483647 w 202"/>
              <a:gd name="T75" fmla="*/ 2147483647 h 100"/>
              <a:gd name="T76" fmla="*/ 2147483647 w 202"/>
              <a:gd name="T77" fmla="*/ 2147483647 h 100"/>
              <a:gd name="T78" fmla="*/ 2147483647 w 202"/>
              <a:gd name="T79" fmla="*/ 2147483647 h 100"/>
              <a:gd name="T80" fmla="*/ 2147483647 w 202"/>
              <a:gd name="T81" fmla="*/ 2147483647 h 100"/>
              <a:gd name="T82" fmla="*/ 2147483647 w 202"/>
              <a:gd name="T83" fmla="*/ 2147483647 h 100"/>
              <a:gd name="T84" fmla="*/ 2147483647 w 202"/>
              <a:gd name="T85" fmla="*/ 2147483647 h 100"/>
              <a:gd name="T86" fmla="*/ 2147483647 w 202"/>
              <a:gd name="T87" fmla="*/ 2147483647 h 1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02"/>
              <a:gd name="T133" fmla="*/ 0 h 100"/>
              <a:gd name="T134" fmla="*/ 202 w 202"/>
              <a:gd name="T135" fmla="*/ 100 h 10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02" h="100">
                <a:moveTo>
                  <a:pt x="166" y="28"/>
                </a:moveTo>
                <a:lnTo>
                  <a:pt x="169" y="29"/>
                </a:lnTo>
                <a:lnTo>
                  <a:pt x="176" y="30"/>
                </a:lnTo>
                <a:lnTo>
                  <a:pt x="184" y="33"/>
                </a:lnTo>
                <a:lnTo>
                  <a:pt x="191" y="37"/>
                </a:lnTo>
                <a:lnTo>
                  <a:pt x="196" y="41"/>
                </a:lnTo>
                <a:lnTo>
                  <a:pt x="198" y="46"/>
                </a:lnTo>
                <a:lnTo>
                  <a:pt x="201" y="52"/>
                </a:lnTo>
                <a:lnTo>
                  <a:pt x="201" y="60"/>
                </a:lnTo>
                <a:lnTo>
                  <a:pt x="201" y="67"/>
                </a:lnTo>
                <a:lnTo>
                  <a:pt x="202" y="69"/>
                </a:lnTo>
                <a:lnTo>
                  <a:pt x="201" y="73"/>
                </a:lnTo>
                <a:lnTo>
                  <a:pt x="196" y="76"/>
                </a:lnTo>
                <a:lnTo>
                  <a:pt x="190" y="81"/>
                </a:lnTo>
                <a:lnTo>
                  <a:pt x="186" y="84"/>
                </a:lnTo>
                <a:lnTo>
                  <a:pt x="180" y="85"/>
                </a:lnTo>
                <a:lnTo>
                  <a:pt x="172" y="85"/>
                </a:lnTo>
                <a:lnTo>
                  <a:pt x="166" y="84"/>
                </a:lnTo>
                <a:lnTo>
                  <a:pt x="163" y="83"/>
                </a:lnTo>
                <a:lnTo>
                  <a:pt x="160" y="84"/>
                </a:lnTo>
                <a:lnTo>
                  <a:pt x="156" y="88"/>
                </a:lnTo>
                <a:lnTo>
                  <a:pt x="152" y="90"/>
                </a:lnTo>
                <a:lnTo>
                  <a:pt x="148" y="91"/>
                </a:lnTo>
                <a:lnTo>
                  <a:pt x="142" y="92"/>
                </a:lnTo>
                <a:lnTo>
                  <a:pt x="136" y="92"/>
                </a:lnTo>
                <a:lnTo>
                  <a:pt x="130" y="93"/>
                </a:lnTo>
                <a:lnTo>
                  <a:pt x="125" y="93"/>
                </a:lnTo>
                <a:lnTo>
                  <a:pt x="120" y="94"/>
                </a:lnTo>
                <a:lnTo>
                  <a:pt x="116" y="96"/>
                </a:lnTo>
                <a:lnTo>
                  <a:pt x="111" y="98"/>
                </a:lnTo>
                <a:lnTo>
                  <a:pt x="106" y="99"/>
                </a:lnTo>
                <a:lnTo>
                  <a:pt x="100" y="100"/>
                </a:lnTo>
                <a:lnTo>
                  <a:pt x="92" y="100"/>
                </a:lnTo>
                <a:lnTo>
                  <a:pt x="84" y="99"/>
                </a:lnTo>
                <a:lnTo>
                  <a:pt x="77" y="99"/>
                </a:lnTo>
                <a:lnTo>
                  <a:pt x="73" y="97"/>
                </a:lnTo>
                <a:lnTo>
                  <a:pt x="68" y="93"/>
                </a:lnTo>
                <a:lnTo>
                  <a:pt x="63" y="90"/>
                </a:lnTo>
                <a:lnTo>
                  <a:pt x="58" y="85"/>
                </a:lnTo>
                <a:lnTo>
                  <a:pt x="53" y="79"/>
                </a:lnTo>
                <a:lnTo>
                  <a:pt x="52" y="71"/>
                </a:lnTo>
                <a:lnTo>
                  <a:pt x="53" y="61"/>
                </a:lnTo>
                <a:lnTo>
                  <a:pt x="53" y="54"/>
                </a:lnTo>
                <a:lnTo>
                  <a:pt x="53" y="48"/>
                </a:lnTo>
                <a:lnTo>
                  <a:pt x="51" y="44"/>
                </a:lnTo>
                <a:lnTo>
                  <a:pt x="49" y="39"/>
                </a:lnTo>
                <a:lnTo>
                  <a:pt x="46" y="35"/>
                </a:lnTo>
                <a:lnTo>
                  <a:pt x="42" y="32"/>
                </a:lnTo>
                <a:lnTo>
                  <a:pt x="36" y="32"/>
                </a:lnTo>
                <a:lnTo>
                  <a:pt x="30" y="33"/>
                </a:lnTo>
                <a:lnTo>
                  <a:pt x="28" y="35"/>
                </a:lnTo>
                <a:lnTo>
                  <a:pt x="24" y="35"/>
                </a:lnTo>
                <a:lnTo>
                  <a:pt x="20" y="31"/>
                </a:lnTo>
                <a:lnTo>
                  <a:pt x="12" y="25"/>
                </a:lnTo>
                <a:lnTo>
                  <a:pt x="5" y="22"/>
                </a:lnTo>
                <a:lnTo>
                  <a:pt x="0" y="16"/>
                </a:lnTo>
                <a:lnTo>
                  <a:pt x="1" y="9"/>
                </a:lnTo>
                <a:lnTo>
                  <a:pt x="7" y="3"/>
                </a:lnTo>
                <a:lnTo>
                  <a:pt x="13" y="0"/>
                </a:lnTo>
                <a:lnTo>
                  <a:pt x="19" y="0"/>
                </a:lnTo>
                <a:lnTo>
                  <a:pt x="24" y="1"/>
                </a:lnTo>
                <a:lnTo>
                  <a:pt x="30" y="6"/>
                </a:lnTo>
                <a:lnTo>
                  <a:pt x="34" y="12"/>
                </a:lnTo>
                <a:lnTo>
                  <a:pt x="37" y="17"/>
                </a:lnTo>
                <a:lnTo>
                  <a:pt x="43" y="21"/>
                </a:lnTo>
                <a:lnTo>
                  <a:pt x="49" y="20"/>
                </a:lnTo>
                <a:lnTo>
                  <a:pt x="52" y="16"/>
                </a:lnTo>
                <a:lnTo>
                  <a:pt x="54" y="13"/>
                </a:lnTo>
                <a:lnTo>
                  <a:pt x="59" y="12"/>
                </a:lnTo>
                <a:lnTo>
                  <a:pt x="63" y="13"/>
                </a:lnTo>
                <a:lnTo>
                  <a:pt x="67" y="13"/>
                </a:lnTo>
                <a:lnTo>
                  <a:pt x="69" y="16"/>
                </a:lnTo>
                <a:lnTo>
                  <a:pt x="70" y="21"/>
                </a:lnTo>
                <a:lnTo>
                  <a:pt x="73" y="29"/>
                </a:lnTo>
                <a:lnTo>
                  <a:pt x="80" y="36"/>
                </a:lnTo>
                <a:lnTo>
                  <a:pt x="85" y="43"/>
                </a:lnTo>
                <a:lnTo>
                  <a:pt x="88" y="50"/>
                </a:lnTo>
                <a:lnTo>
                  <a:pt x="91" y="53"/>
                </a:lnTo>
                <a:lnTo>
                  <a:pt x="100" y="52"/>
                </a:lnTo>
                <a:lnTo>
                  <a:pt x="111" y="51"/>
                </a:lnTo>
                <a:lnTo>
                  <a:pt x="119" y="52"/>
                </a:lnTo>
                <a:lnTo>
                  <a:pt x="123" y="53"/>
                </a:lnTo>
                <a:lnTo>
                  <a:pt x="128" y="51"/>
                </a:lnTo>
                <a:lnTo>
                  <a:pt x="133" y="46"/>
                </a:lnTo>
                <a:lnTo>
                  <a:pt x="138" y="41"/>
                </a:lnTo>
                <a:lnTo>
                  <a:pt x="143" y="37"/>
                </a:lnTo>
                <a:lnTo>
                  <a:pt x="149" y="32"/>
                </a:lnTo>
                <a:lnTo>
                  <a:pt x="154" y="29"/>
                </a:lnTo>
                <a:lnTo>
                  <a:pt x="166" y="2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4" name="Freeform 438"/>
          <p:cNvSpPr>
            <a:spLocks/>
          </p:cNvSpPr>
          <p:nvPr/>
        </p:nvSpPr>
        <p:spPr bwMode="auto">
          <a:xfrm>
            <a:off x="1901825" y="1903413"/>
            <a:ext cx="44450" cy="38100"/>
          </a:xfrm>
          <a:custGeom>
            <a:avLst/>
            <a:gdLst>
              <a:gd name="T0" fmla="*/ 2147483647 w 40"/>
              <a:gd name="T1" fmla="*/ 2147483647 h 37"/>
              <a:gd name="T2" fmla="*/ 2147483647 w 40"/>
              <a:gd name="T3" fmla="*/ 2147483647 h 37"/>
              <a:gd name="T4" fmla="*/ 2147483647 w 40"/>
              <a:gd name="T5" fmla="*/ 2147483647 h 37"/>
              <a:gd name="T6" fmla="*/ 2147483647 w 40"/>
              <a:gd name="T7" fmla="*/ 2147483647 h 37"/>
              <a:gd name="T8" fmla="*/ 2147483647 w 40"/>
              <a:gd name="T9" fmla="*/ 2147483647 h 37"/>
              <a:gd name="T10" fmla="*/ 2147483647 w 40"/>
              <a:gd name="T11" fmla="*/ 2147483647 h 37"/>
              <a:gd name="T12" fmla="*/ 2147483647 w 40"/>
              <a:gd name="T13" fmla="*/ 2147483647 h 37"/>
              <a:gd name="T14" fmla="*/ 2147483647 w 40"/>
              <a:gd name="T15" fmla="*/ 2147483647 h 37"/>
              <a:gd name="T16" fmla="*/ 2147483647 w 40"/>
              <a:gd name="T17" fmla="*/ 2147483647 h 37"/>
              <a:gd name="T18" fmla="*/ 2147483647 w 40"/>
              <a:gd name="T19" fmla="*/ 2147483647 h 37"/>
              <a:gd name="T20" fmla="*/ 2147483647 w 40"/>
              <a:gd name="T21" fmla="*/ 2147483647 h 37"/>
              <a:gd name="T22" fmla="*/ 2147483647 w 40"/>
              <a:gd name="T23" fmla="*/ 2147483647 h 37"/>
              <a:gd name="T24" fmla="*/ 2147483647 w 40"/>
              <a:gd name="T25" fmla="*/ 2147483647 h 37"/>
              <a:gd name="T26" fmla="*/ 2147483647 w 40"/>
              <a:gd name="T27" fmla="*/ 2147483647 h 37"/>
              <a:gd name="T28" fmla="*/ 0 w 40"/>
              <a:gd name="T29" fmla="*/ 2147483647 h 37"/>
              <a:gd name="T30" fmla="*/ 2147483647 w 40"/>
              <a:gd name="T31" fmla="*/ 2147483647 h 37"/>
              <a:gd name="T32" fmla="*/ 2147483647 w 40"/>
              <a:gd name="T33" fmla="*/ 2147483647 h 37"/>
              <a:gd name="T34" fmla="*/ 2147483647 w 40"/>
              <a:gd name="T35" fmla="*/ 2147483647 h 37"/>
              <a:gd name="T36" fmla="*/ 2147483647 w 40"/>
              <a:gd name="T37" fmla="*/ 2147483647 h 37"/>
              <a:gd name="T38" fmla="*/ 2147483647 w 40"/>
              <a:gd name="T39" fmla="*/ 0 h 37"/>
              <a:gd name="T40" fmla="*/ 2147483647 w 40"/>
              <a:gd name="T41" fmla="*/ 2147483647 h 37"/>
              <a:gd name="T42" fmla="*/ 2147483647 w 40"/>
              <a:gd name="T43" fmla="*/ 2147483647 h 37"/>
              <a:gd name="T44" fmla="*/ 2147483647 w 40"/>
              <a:gd name="T45" fmla="*/ 2147483647 h 37"/>
              <a:gd name="T46" fmla="*/ 2147483647 w 40"/>
              <a:gd name="T47" fmla="*/ 2147483647 h 37"/>
              <a:gd name="T48" fmla="*/ 2147483647 w 40"/>
              <a:gd name="T49" fmla="*/ 2147483647 h 3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"/>
              <a:gd name="T76" fmla="*/ 0 h 37"/>
              <a:gd name="T77" fmla="*/ 40 w 40"/>
              <a:gd name="T78" fmla="*/ 37 h 3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" h="37">
                <a:moveTo>
                  <a:pt x="38" y="20"/>
                </a:moveTo>
                <a:lnTo>
                  <a:pt x="37" y="21"/>
                </a:lnTo>
                <a:lnTo>
                  <a:pt x="35" y="26"/>
                </a:lnTo>
                <a:lnTo>
                  <a:pt x="32" y="30"/>
                </a:lnTo>
                <a:lnTo>
                  <a:pt x="28" y="34"/>
                </a:lnTo>
                <a:lnTo>
                  <a:pt x="24" y="36"/>
                </a:lnTo>
                <a:lnTo>
                  <a:pt x="19" y="37"/>
                </a:lnTo>
                <a:lnTo>
                  <a:pt x="14" y="37"/>
                </a:lnTo>
                <a:lnTo>
                  <a:pt x="13" y="37"/>
                </a:lnTo>
                <a:lnTo>
                  <a:pt x="12" y="36"/>
                </a:lnTo>
                <a:lnTo>
                  <a:pt x="11" y="34"/>
                </a:lnTo>
                <a:lnTo>
                  <a:pt x="9" y="32"/>
                </a:lnTo>
                <a:lnTo>
                  <a:pt x="5" y="28"/>
                </a:lnTo>
                <a:lnTo>
                  <a:pt x="2" y="24"/>
                </a:lnTo>
                <a:lnTo>
                  <a:pt x="0" y="20"/>
                </a:lnTo>
                <a:lnTo>
                  <a:pt x="2" y="17"/>
                </a:lnTo>
                <a:lnTo>
                  <a:pt x="6" y="12"/>
                </a:lnTo>
                <a:lnTo>
                  <a:pt x="12" y="7"/>
                </a:lnTo>
                <a:lnTo>
                  <a:pt x="17" y="3"/>
                </a:lnTo>
                <a:lnTo>
                  <a:pt x="20" y="0"/>
                </a:lnTo>
                <a:lnTo>
                  <a:pt x="25" y="2"/>
                </a:lnTo>
                <a:lnTo>
                  <a:pt x="32" y="4"/>
                </a:lnTo>
                <a:lnTo>
                  <a:pt x="37" y="7"/>
                </a:lnTo>
                <a:lnTo>
                  <a:pt x="40" y="12"/>
                </a:lnTo>
                <a:lnTo>
                  <a:pt x="38" y="2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5" name="Freeform 439"/>
          <p:cNvSpPr>
            <a:spLocks/>
          </p:cNvSpPr>
          <p:nvPr/>
        </p:nvSpPr>
        <p:spPr bwMode="auto">
          <a:xfrm flipV="1">
            <a:off x="2071688" y="1662113"/>
            <a:ext cx="215900" cy="323850"/>
          </a:xfrm>
          <a:custGeom>
            <a:avLst/>
            <a:gdLst>
              <a:gd name="T0" fmla="*/ 2147483647 w 201"/>
              <a:gd name="T1" fmla="*/ 2147483647 h 319"/>
              <a:gd name="T2" fmla="*/ 2147483647 w 201"/>
              <a:gd name="T3" fmla="*/ 2147483647 h 319"/>
              <a:gd name="T4" fmla="*/ 2147483647 w 201"/>
              <a:gd name="T5" fmla="*/ 2147483647 h 319"/>
              <a:gd name="T6" fmla="*/ 2147483647 w 201"/>
              <a:gd name="T7" fmla="*/ 2147483647 h 319"/>
              <a:gd name="T8" fmla="*/ 2147483647 w 201"/>
              <a:gd name="T9" fmla="*/ 2147483647 h 319"/>
              <a:gd name="T10" fmla="*/ 2147483647 w 201"/>
              <a:gd name="T11" fmla="*/ 2147483647 h 319"/>
              <a:gd name="T12" fmla="*/ 2147483647 w 201"/>
              <a:gd name="T13" fmla="*/ 2147483647 h 319"/>
              <a:gd name="T14" fmla="*/ 2147483647 w 201"/>
              <a:gd name="T15" fmla="*/ 2147483647 h 319"/>
              <a:gd name="T16" fmla="*/ 2147483647 w 201"/>
              <a:gd name="T17" fmla="*/ 2147483647 h 319"/>
              <a:gd name="T18" fmla="*/ 2147483647 w 201"/>
              <a:gd name="T19" fmla="*/ 2147483647 h 319"/>
              <a:gd name="T20" fmla="*/ 2147483647 w 201"/>
              <a:gd name="T21" fmla="*/ 2147483647 h 319"/>
              <a:gd name="T22" fmla="*/ 2147483647 w 201"/>
              <a:gd name="T23" fmla="*/ 2147483647 h 319"/>
              <a:gd name="T24" fmla="*/ 2147483647 w 201"/>
              <a:gd name="T25" fmla="*/ 2147483647 h 319"/>
              <a:gd name="T26" fmla="*/ 2147483647 w 201"/>
              <a:gd name="T27" fmla="*/ 2147483647 h 319"/>
              <a:gd name="T28" fmla="*/ 2147483647 w 201"/>
              <a:gd name="T29" fmla="*/ 2147483647 h 319"/>
              <a:gd name="T30" fmla="*/ 2147483647 w 201"/>
              <a:gd name="T31" fmla="*/ 2147483647 h 319"/>
              <a:gd name="T32" fmla="*/ 2147483647 w 201"/>
              <a:gd name="T33" fmla="*/ 2147483647 h 319"/>
              <a:gd name="T34" fmla="*/ 2147483647 w 201"/>
              <a:gd name="T35" fmla="*/ 2147483647 h 319"/>
              <a:gd name="T36" fmla="*/ 2147483647 w 201"/>
              <a:gd name="T37" fmla="*/ 2147483647 h 319"/>
              <a:gd name="T38" fmla="*/ 2147483647 w 201"/>
              <a:gd name="T39" fmla="*/ 2147483647 h 319"/>
              <a:gd name="T40" fmla="*/ 2147483647 w 201"/>
              <a:gd name="T41" fmla="*/ 2147483647 h 319"/>
              <a:gd name="T42" fmla="*/ 2147483647 w 201"/>
              <a:gd name="T43" fmla="*/ 2147483647 h 319"/>
              <a:gd name="T44" fmla="*/ 2147483647 w 201"/>
              <a:gd name="T45" fmla="*/ 2147483647 h 319"/>
              <a:gd name="T46" fmla="*/ 2147483647 w 201"/>
              <a:gd name="T47" fmla="*/ 2147483647 h 319"/>
              <a:gd name="T48" fmla="*/ 2147483647 w 201"/>
              <a:gd name="T49" fmla="*/ 2147483647 h 319"/>
              <a:gd name="T50" fmla="*/ 2147483647 w 201"/>
              <a:gd name="T51" fmla="*/ 0 h 319"/>
              <a:gd name="T52" fmla="*/ 2147483647 w 201"/>
              <a:gd name="T53" fmla="*/ 2147483647 h 319"/>
              <a:gd name="T54" fmla="*/ 2147483647 w 201"/>
              <a:gd name="T55" fmla="*/ 2147483647 h 319"/>
              <a:gd name="T56" fmla="*/ 2147483647 w 201"/>
              <a:gd name="T57" fmla="*/ 2147483647 h 319"/>
              <a:gd name="T58" fmla="*/ 2147483647 w 201"/>
              <a:gd name="T59" fmla="*/ 2147483647 h 319"/>
              <a:gd name="T60" fmla="*/ 2147483647 w 201"/>
              <a:gd name="T61" fmla="*/ 2147483647 h 319"/>
              <a:gd name="T62" fmla="*/ 2147483647 w 201"/>
              <a:gd name="T63" fmla="*/ 2147483647 h 319"/>
              <a:gd name="T64" fmla="*/ 2147483647 w 201"/>
              <a:gd name="T65" fmla="*/ 2147483647 h 319"/>
              <a:gd name="T66" fmla="*/ 2147483647 w 201"/>
              <a:gd name="T67" fmla="*/ 2147483647 h 319"/>
              <a:gd name="T68" fmla="*/ 2147483647 w 201"/>
              <a:gd name="T69" fmla="*/ 2147483647 h 319"/>
              <a:gd name="T70" fmla="*/ 2147483647 w 201"/>
              <a:gd name="T71" fmla="*/ 2147483647 h 319"/>
              <a:gd name="T72" fmla="*/ 2147483647 w 201"/>
              <a:gd name="T73" fmla="*/ 2147483647 h 319"/>
              <a:gd name="T74" fmla="*/ 2147483647 w 201"/>
              <a:gd name="T75" fmla="*/ 2147483647 h 319"/>
              <a:gd name="T76" fmla="*/ 2147483647 w 201"/>
              <a:gd name="T77" fmla="*/ 2147483647 h 319"/>
              <a:gd name="T78" fmla="*/ 2147483647 w 201"/>
              <a:gd name="T79" fmla="*/ 2147483647 h 319"/>
              <a:gd name="T80" fmla="*/ 2147483647 w 201"/>
              <a:gd name="T81" fmla="*/ 2147483647 h 319"/>
              <a:gd name="T82" fmla="*/ 2147483647 w 201"/>
              <a:gd name="T83" fmla="*/ 2147483647 h 319"/>
              <a:gd name="T84" fmla="*/ 2147483647 w 201"/>
              <a:gd name="T85" fmla="*/ 2147483647 h 319"/>
              <a:gd name="T86" fmla="*/ 0 w 201"/>
              <a:gd name="T87" fmla="*/ 2147483647 h 319"/>
              <a:gd name="T88" fmla="*/ 2147483647 w 201"/>
              <a:gd name="T89" fmla="*/ 2147483647 h 319"/>
              <a:gd name="T90" fmla="*/ 2147483647 w 201"/>
              <a:gd name="T91" fmla="*/ 2147483647 h 319"/>
              <a:gd name="T92" fmla="*/ 2147483647 w 201"/>
              <a:gd name="T93" fmla="*/ 2147483647 h 319"/>
              <a:gd name="T94" fmla="*/ 2147483647 w 201"/>
              <a:gd name="T95" fmla="*/ 2147483647 h 319"/>
              <a:gd name="T96" fmla="*/ 2147483647 w 201"/>
              <a:gd name="T97" fmla="*/ 2147483647 h 319"/>
              <a:gd name="T98" fmla="*/ 2147483647 w 201"/>
              <a:gd name="T99" fmla="*/ 2147483647 h 319"/>
              <a:gd name="T100" fmla="*/ 2147483647 w 201"/>
              <a:gd name="T101" fmla="*/ 2147483647 h 319"/>
              <a:gd name="T102" fmla="*/ 2147483647 w 201"/>
              <a:gd name="T103" fmla="*/ 2147483647 h 319"/>
              <a:gd name="T104" fmla="*/ 2147483647 w 201"/>
              <a:gd name="T105" fmla="*/ 2147483647 h 319"/>
              <a:gd name="T106" fmla="*/ 2147483647 w 201"/>
              <a:gd name="T107" fmla="*/ 2147483647 h 319"/>
              <a:gd name="T108" fmla="*/ 2147483647 w 201"/>
              <a:gd name="T109" fmla="*/ 2147483647 h 319"/>
              <a:gd name="T110" fmla="*/ 2147483647 w 201"/>
              <a:gd name="T111" fmla="*/ 2147483647 h 3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01"/>
              <a:gd name="T169" fmla="*/ 0 h 319"/>
              <a:gd name="T170" fmla="*/ 201 w 201"/>
              <a:gd name="T171" fmla="*/ 319 h 3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01" h="319">
                <a:moveTo>
                  <a:pt x="84" y="267"/>
                </a:moveTo>
                <a:lnTo>
                  <a:pt x="88" y="270"/>
                </a:lnTo>
                <a:lnTo>
                  <a:pt x="93" y="277"/>
                </a:lnTo>
                <a:lnTo>
                  <a:pt x="97" y="283"/>
                </a:lnTo>
                <a:lnTo>
                  <a:pt x="95" y="290"/>
                </a:lnTo>
                <a:lnTo>
                  <a:pt x="88" y="294"/>
                </a:lnTo>
                <a:lnTo>
                  <a:pt x="82" y="296"/>
                </a:lnTo>
                <a:lnTo>
                  <a:pt x="78" y="301"/>
                </a:lnTo>
                <a:lnTo>
                  <a:pt x="80" y="308"/>
                </a:lnTo>
                <a:lnTo>
                  <a:pt x="82" y="315"/>
                </a:lnTo>
                <a:lnTo>
                  <a:pt x="85" y="318"/>
                </a:lnTo>
                <a:lnTo>
                  <a:pt x="92" y="319"/>
                </a:lnTo>
                <a:lnTo>
                  <a:pt x="104" y="319"/>
                </a:lnTo>
                <a:lnTo>
                  <a:pt x="116" y="319"/>
                </a:lnTo>
                <a:lnTo>
                  <a:pt x="123" y="318"/>
                </a:lnTo>
                <a:lnTo>
                  <a:pt x="129" y="316"/>
                </a:lnTo>
                <a:lnTo>
                  <a:pt x="136" y="312"/>
                </a:lnTo>
                <a:lnTo>
                  <a:pt x="144" y="309"/>
                </a:lnTo>
                <a:lnTo>
                  <a:pt x="151" y="305"/>
                </a:lnTo>
                <a:lnTo>
                  <a:pt x="158" y="304"/>
                </a:lnTo>
                <a:lnTo>
                  <a:pt x="164" y="304"/>
                </a:lnTo>
                <a:lnTo>
                  <a:pt x="171" y="306"/>
                </a:lnTo>
                <a:lnTo>
                  <a:pt x="176" y="306"/>
                </a:lnTo>
                <a:lnTo>
                  <a:pt x="182" y="305"/>
                </a:lnTo>
                <a:lnTo>
                  <a:pt x="187" y="300"/>
                </a:lnTo>
                <a:lnTo>
                  <a:pt x="191" y="294"/>
                </a:lnTo>
                <a:lnTo>
                  <a:pt x="197" y="289"/>
                </a:lnTo>
                <a:lnTo>
                  <a:pt x="198" y="285"/>
                </a:lnTo>
                <a:lnTo>
                  <a:pt x="191" y="279"/>
                </a:lnTo>
                <a:lnTo>
                  <a:pt x="180" y="273"/>
                </a:lnTo>
                <a:lnTo>
                  <a:pt x="173" y="270"/>
                </a:lnTo>
                <a:lnTo>
                  <a:pt x="169" y="266"/>
                </a:lnTo>
                <a:lnTo>
                  <a:pt x="172" y="263"/>
                </a:lnTo>
                <a:lnTo>
                  <a:pt x="177" y="259"/>
                </a:lnTo>
                <a:lnTo>
                  <a:pt x="181" y="256"/>
                </a:lnTo>
                <a:lnTo>
                  <a:pt x="182" y="251"/>
                </a:lnTo>
                <a:lnTo>
                  <a:pt x="182" y="244"/>
                </a:lnTo>
                <a:lnTo>
                  <a:pt x="180" y="238"/>
                </a:lnTo>
                <a:lnTo>
                  <a:pt x="179" y="235"/>
                </a:lnTo>
                <a:lnTo>
                  <a:pt x="179" y="232"/>
                </a:lnTo>
                <a:lnTo>
                  <a:pt x="182" y="227"/>
                </a:lnTo>
                <a:lnTo>
                  <a:pt x="188" y="219"/>
                </a:lnTo>
                <a:lnTo>
                  <a:pt x="195" y="209"/>
                </a:lnTo>
                <a:lnTo>
                  <a:pt x="197" y="197"/>
                </a:lnTo>
                <a:lnTo>
                  <a:pt x="190" y="187"/>
                </a:lnTo>
                <a:lnTo>
                  <a:pt x="177" y="179"/>
                </a:lnTo>
                <a:lnTo>
                  <a:pt x="168" y="173"/>
                </a:lnTo>
                <a:lnTo>
                  <a:pt x="165" y="168"/>
                </a:lnTo>
                <a:lnTo>
                  <a:pt x="168" y="162"/>
                </a:lnTo>
                <a:lnTo>
                  <a:pt x="177" y="156"/>
                </a:lnTo>
                <a:lnTo>
                  <a:pt x="188" y="149"/>
                </a:lnTo>
                <a:lnTo>
                  <a:pt x="195" y="139"/>
                </a:lnTo>
                <a:lnTo>
                  <a:pt x="195" y="130"/>
                </a:lnTo>
                <a:lnTo>
                  <a:pt x="192" y="120"/>
                </a:lnTo>
                <a:lnTo>
                  <a:pt x="194" y="109"/>
                </a:lnTo>
                <a:lnTo>
                  <a:pt x="195" y="100"/>
                </a:lnTo>
                <a:lnTo>
                  <a:pt x="196" y="90"/>
                </a:lnTo>
                <a:lnTo>
                  <a:pt x="197" y="77"/>
                </a:lnTo>
                <a:lnTo>
                  <a:pt x="199" y="65"/>
                </a:lnTo>
                <a:lnTo>
                  <a:pt x="201" y="55"/>
                </a:lnTo>
                <a:lnTo>
                  <a:pt x="196" y="52"/>
                </a:lnTo>
                <a:lnTo>
                  <a:pt x="189" y="54"/>
                </a:lnTo>
                <a:lnTo>
                  <a:pt x="183" y="54"/>
                </a:lnTo>
                <a:lnTo>
                  <a:pt x="183" y="51"/>
                </a:lnTo>
                <a:lnTo>
                  <a:pt x="190" y="40"/>
                </a:lnTo>
                <a:lnTo>
                  <a:pt x="197" y="29"/>
                </a:lnTo>
                <a:lnTo>
                  <a:pt x="199" y="18"/>
                </a:lnTo>
                <a:lnTo>
                  <a:pt x="198" y="10"/>
                </a:lnTo>
                <a:lnTo>
                  <a:pt x="194" y="6"/>
                </a:lnTo>
                <a:lnTo>
                  <a:pt x="192" y="5"/>
                </a:lnTo>
                <a:lnTo>
                  <a:pt x="190" y="5"/>
                </a:lnTo>
                <a:lnTo>
                  <a:pt x="189" y="5"/>
                </a:lnTo>
                <a:lnTo>
                  <a:pt x="187" y="5"/>
                </a:lnTo>
                <a:lnTo>
                  <a:pt x="179" y="6"/>
                </a:lnTo>
                <a:lnTo>
                  <a:pt x="173" y="3"/>
                </a:lnTo>
                <a:lnTo>
                  <a:pt x="168" y="1"/>
                </a:lnTo>
                <a:lnTo>
                  <a:pt x="164" y="0"/>
                </a:lnTo>
                <a:lnTo>
                  <a:pt x="163" y="0"/>
                </a:lnTo>
                <a:lnTo>
                  <a:pt x="161" y="0"/>
                </a:lnTo>
                <a:lnTo>
                  <a:pt x="160" y="1"/>
                </a:lnTo>
                <a:lnTo>
                  <a:pt x="159" y="2"/>
                </a:lnTo>
                <a:lnTo>
                  <a:pt x="156" y="5"/>
                </a:lnTo>
                <a:lnTo>
                  <a:pt x="151" y="6"/>
                </a:lnTo>
                <a:lnTo>
                  <a:pt x="145" y="6"/>
                </a:lnTo>
                <a:lnTo>
                  <a:pt x="139" y="7"/>
                </a:lnTo>
                <a:lnTo>
                  <a:pt x="135" y="8"/>
                </a:lnTo>
                <a:lnTo>
                  <a:pt x="129" y="9"/>
                </a:lnTo>
                <a:lnTo>
                  <a:pt x="126" y="10"/>
                </a:lnTo>
                <a:lnTo>
                  <a:pt x="123" y="14"/>
                </a:lnTo>
                <a:lnTo>
                  <a:pt x="121" y="17"/>
                </a:lnTo>
                <a:lnTo>
                  <a:pt x="119" y="18"/>
                </a:lnTo>
                <a:lnTo>
                  <a:pt x="115" y="18"/>
                </a:lnTo>
                <a:lnTo>
                  <a:pt x="108" y="20"/>
                </a:lnTo>
                <a:lnTo>
                  <a:pt x="100" y="23"/>
                </a:lnTo>
                <a:lnTo>
                  <a:pt x="93" y="26"/>
                </a:lnTo>
                <a:lnTo>
                  <a:pt x="87" y="31"/>
                </a:lnTo>
                <a:lnTo>
                  <a:pt x="82" y="39"/>
                </a:lnTo>
                <a:lnTo>
                  <a:pt x="80" y="47"/>
                </a:lnTo>
                <a:lnTo>
                  <a:pt x="81" y="54"/>
                </a:lnTo>
                <a:lnTo>
                  <a:pt x="81" y="59"/>
                </a:lnTo>
                <a:lnTo>
                  <a:pt x="80" y="60"/>
                </a:lnTo>
                <a:lnTo>
                  <a:pt x="74" y="61"/>
                </a:lnTo>
                <a:lnTo>
                  <a:pt x="67" y="62"/>
                </a:lnTo>
                <a:lnTo>
                  <a:pt x="60" y="66"/>
                </a:lnTo>
                <a:lnTo>
                  <a:pt x="59" y="70"/>
                </a:lnTo>
                <a:lnTo>
                  <a:pt x="57" y="74"/>
                </a:lnTo>
                <a:lnTo>
                  <a:pt x="52" y="77"/>
                </a:lnTo>
                <a:lnTo>
                  <a:pt x="46" y="81"/>
                </a:lnTo>
                <a:lnTo>
                  <a:pt x="43" y="84"/>
                </a:lnTo>
                <a:lnTo>
                  <a:pt x="40" y="89"/>
                </a:lnTo>
                <a:lnTo>
                  <a:pt x="37" y="93"/>
                </a:lnTo>
                <a:lnTo>
                  <a:pt x="35" y="99"/>
                </a:lnTo>
                <a:lnTo>
                  <a:pt x="38" y="107"/>
                </a:lnTo>
                <a:lnTo>
                  <a:pt x="44" y="115"/>
                </a:lnTo>
                <a:lnTo>
                  <a:pt x="47" y="122"/>
                </a:lnTo>
                <a:lnTo>
                  <a:pt x="49" y="128"/>
                </a:lnTo>
                <a:lnTo>
                  <a:pt x="47" y="132"/>
                </a:lnTo>
                <a:lnTo>
                  <a:pt x="45" y="138"/>
                </a:lnTo>
                <a:lnTo>
                  <a:pt x="44" y="143"/>
                </a:lnTo>
                <a:lnTo>
                  <a:pt x="43" y="143"/>
                </a:lnTo>
                <a:lnTo>
                  <a:pt x="38" y="136"/>
                </a:lnTo>
                <a:lnTo>
                  <a:pt x="34" y="126"/>
                </a:lnTo>
                <a:lnTo>
                  <a:pt x="31" y="118"/>
                </a:lnTo>
                <a:lnTo>
                  <a:pt x="28" y="113"/>
                </a:lnTo>
                <a:lnTo>
                  <a:pt x="24" y="114"/>
                </a:lnTo>
                <a:lnTo>
                  <a:pt x="21" y="118"/>
                </a:lnTo>
                <a:lnTo>
                  <a:pt x="16" y="123"/>
                </a:lnTo>
                <a:lnTo>
                  <a:pt x="12" y="128"/>
                </a:lnTo>
                <a:lnTo>
                  <a:pt x="9" y="132"/>
                </a:lnTo>
                <a:lnTo>
                  <a:pt x="7" y="141"/>
                </a:lnTo>
                <a:lnTo>
                  <a:pt x="4" y="153"/>
                </a:lnTo>
                <a:lnTo>
                  <a:pt x="0" y="166"/>
                </a:lnTo>
                <a:lnTo>
                  <a:pt x="0" y="176"/>
                </a:lnTo>
                <a:lnTo>
                  <a:pt x="1" y="184"/>
                </a:lnTo>
                <a:lnTo>
                  <a:pt x="2" y="190"/>
                </a:lnTo>
                <a:lnTo>
                  <a:pt x="6" y="195"/>
                </a:lnTo>
                <a:lnTo>
                  <a:pt x="12" y="198"/>
                </a:lnTo>
                <a:lnTo>
                  <a:pt x="19" y="199"/>
                </a:lnTo>
                <a:lnTo>
                  <a:pt x="23" y="200"/>
                </a:lnTo>
                <a:lnTo>
                  <a:pt x="27" y="200"/>
                </a:lnTo>
                <a:lnTo>
                  <a:pt x="30" y="199"/>
                </a:lnTo>
                <a:lnTo>
                  <a:pt x="31" y="200"/>
                </a:lnTo>
                <a:lnTo>
                  <a:pt x="30" y="205"/>
                </a:lnTo>
                <a:lnTo>
                  <a:pt x="28" y="211"/>
                </a:lnTo>
                <a:lnTo>
                  <a:pt x="24" y="215"/>
                </a:lnTo>
                <a:lnTo>
                  <a:pt x="23" y="219"/>
                </a:lnTo>
                <a:lnTo>
                  <a:pt x="24" y="224"/>
                </a:lnTo>
                <a:lnTo>
                  <a:pt x="28" y="229"/>
                </a:lnTo>
                <a:lnTo>
                  <a:pt x="31" y="234"/>
                </a:lnTo>
                <a:lnTo>
                  <a:pt x="36" y="238"/>
                </a:lnTo>
                <a:lnTo>
                  <a:pt x="44" y="245"/>
                </a:lnTo>
                <a:lnTo>
                  <a:pt x="54" y="248"/>
                </a:lnTo>
                <a:lnTo>
                  <a:pt x="63" y="244"/>
                </a:lnTo>
                <a:lnTo>
                  <a:pt x="70" y="237"/>
                </a:lnTo>
                <a:lnTo>
                  <a:pt x="75" y="232"/>
                </a:lnTo>
                <a:lnTo>
                  <a:pt x="77" y="229"/>
                </a:lnTo>
                <a:lnTo>
                  <a:pt x="82" y="230"/>
                </a:lnTo>
                <a:lnTo>
                  <a:pt x="88" y="234"/>
                </a:lnTo>
                <a:lnTo>
                  <a:pt x="96" y="240"/>
                </a:lnTo>
                <a:lnTo>
                  <a:pt x="104" y="247"/>
                </a:lnTo>
                <a:lnTo>
                  <a:pt x="111" y="256"/>
                </a:lnTo>
                <a:lnTo>
                  <a:pt x="113" y="263"/>
                </a:lnTo>
                <a:lnTo>
                  <a:pt x="113" y="264"/>
                </a:lnTo>
                <a:lnTo>
                  <a:pt x="110" y="262"/>
                </a:lnTo>
                <a:lnTo>
                  <a:pt x="103" y="256"/>
                </a:lnTo>
                <a:lnTo>
                  <a:pt x="93" y="252"/>
                </a:lnTo>
                <a:lnTo>
                  <a:pt x="85" y="252"/>
                </a:lnTo>
                <a:lnTo>
                  <a:pt x="82" y="258"/>
                </a:lnTo>
                <a:lnTo>
                  <a:pt x="84" y="26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6" name="Freeform 440"/>
          <p:cNvSpPr>
            <a:spLocks/>
          </p:cNvSpPr>
          <p:nvPr/>
        </p:nvSpPr>
        <p:spPr bwMode="auto">
          <a:xfrm>
            <a:off x="2076450" y="1930400"/>
            <a:ext cx="36513" cy="17463"/>
          </a:xfrm>
          <a:custGeom>
            <a:avLst/>
            <a:gdLst>
              <a:gd name="T0" fmla="*/ 2147483647 w 34"/>
              <a:gd name="T1" fmla="*/ 0 h 18"/>
              <a:gd name="T2" fmla="*/ 2147483647 w 34"/>
              <a:gd name="T3" fmla="*/ 2147483647 h 18"/>
              <a:gd name="T4" fmla="*/ 2147483647 w 34"/>
              <a:gd name="T5" fmla="*/ 2147483647 h 18"/>
              <a:gd name="T6" fmla="*/ 2147483647 w 34"/>
              <a:gd name="T7" fmla="*/ 2147483647 h 18"/>
              <a:gd name="T8" fmla="*/ 2147483647 w 34"/>
              <a:gd name="T9" fmla="*/ 2147483647 h 18"/>
              <a:gd name="T10" fmla="*/ 2147483647 w 34"/>
              <a:gd name="T11" fmla="*/ 2147483647 h 18"/>
              <a:gd name="T12" fmla="*/ 2147483647 w 34"/>
              <a:gd name="T13" fmla="*/ 2147483647 h 18"/>
              <a:gd name="T14" fmla="*/ 2147483647 w 34"/>
              <a:gd name="T15" fmla="*/ 2147483647 h 18"/>
              <a:gd name="T16" fmla="*/ 2147483647 w 34"/>
              <a:gd name="T17" fmla="*/ 2147483647 h 18"/>
              <a:gd name="T18" fmla="*/ 2147483647 w 34"/>
              <a:gd name="T19" fmla="*/ 2147483647 h 18"/>
              <a:gd name="T20" fmla="*/ 0 w 34"/>
              <a:gd name="T21" fmla="*/ 2147483647 h 18"/>
              <a:gd name="T22" fmla="*/ 0 w 34"/>
              <a:gd name="T23" fmla="*/ 2147483647 h 18"/>
              <a:gd name="T24" fmla="*/ 2147483647 w 34"/>
              <a:gd name="T25" fmla="*/ 2147483647 h 18"/>
              <a:gd name="T26" fmla="*/ 2147483647 w 34"/>
              <a:gd name="T27" fmla="*/ 2147483647 h 18"/>
              <a:gd name="T28" fmla="*/ 2147483647 w 34"/>
              <a:gd name="T29" fmla="*/ 2147483647 h 18"/>
              <a:gd name="T30" fmla="*/ 2147483647 w 34"/>
              <a:gd name="T31" fmla="*/ 2147483647 h 18"/>
              <a:gd name="T32" fmla="*/ 2147483647 w 34"/>
              <a:gd name="T33" fmla="*/ 0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18"/>
              <a:gd name="T53" fmla="*/ 34 w 34"/>
              <a:gd name="T54" fmla="*/ 18 h 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18">
                <a:moveTo>
                  <a:pt x="31" y="0"/>
                </a:moveTo>
                <a:lnTo>
                  <a:pt x="32" y="1"/>
                </a:lnTo>
                <a:lnTo>
                  <a:pt x="34" y="3"/>
                </a:lnTo>
                <a:lnTo>
                  <a:pt x="34" y="6"/>
                </a:lnTo>
                <a:lnTo>
                  <a:pt x="30" y="10"/>
                </a:lnTo>
                <a:lnTo>
                  <a:pt x="24" y="14"/>
                </a:lnTo>
                <a:lnTo>
                  <a:pt x="22" y="16"/>
                </a:lnTo>
                <a:lnTo>
                  <a:pt x="19" y="18"/>
                </a:lnTo>
                <a:lnTo>
                  <a:pt x="12" y="18"/>
                </a:lnTo>
                <a:lnTo>
                  <a:pt x="4" y="16"/>
                </a:lnTo>
                <a:lnTo>
                  <a:pt x="0" y="13"/>
                </a:lnTo>
                <a:lnTo>
                  <a:pt x="0" y="9"/>
                </a:lnTo>
                <a:lnTo>
                  <a:pt x="4" y="7"/>
                </a:lnTo>
                <a:lnTo>
                  <a:pt x="14" y="4"/>
                </a:lnTo>
                <a:lnTo>
                  <a:pt x="22" y="2"/>
                </a:lnTo>
                <a:lnTo>
                  <a:pt x="29" y="1"/>
                </a:lnTo>
                <a:lnTo>
                  <a:pt x="31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7" name="Freeform 441"/>
          <p:cNvSpPr>
            <a:spLocks/>
          </p:cNvSpPr>
          <p:nvPr/>
        </p:nvSpPr>
        <p:spPr bwMode="auto">
          <a:xfrm>
            <a:off x="2057400" y="1884363"/>
            <a:ext cx="33338" cy="47625"/>
          </a:xfrm>
          <a:custGeom>
            <a:avLst/>
            <a:gdLst>
              <a:gd name="T0" fmla="*/ 2147483647 w 34"/>
              <a:gd name="T1" fmla="*/ 2147483647 h 46"/>
              <a:gd name="T2" fmla="*/ 2147483647 w 34"/>
              <a:gd name="T3" fmla="*/ 2147483647 h 46"/>
              <a:gd name="T4" fmla="*/ 2147483647 w 34"/>
              <a:gd name="T5" fmla="*/ 2147483647 h 46"/>
              <a:gd name="T6" fmla="*/ 2147483647 w 34"/>
              <a:gd name="T7" fmla="*/ 0 h 46"/>
              <a:gd name="T8" fmla="*/ 2147483647 w 34"/>
              <a:gd name="T9" fmla="*/ 0 h 46"/>
              <a:gd name="T10" fmla="*/ 2147483647 w 34"/>
              <a:gd name="T11" fmla="*/ 2147483647 h 46"/>
              <a:gd name="T12" fmla="*/ 0 w 34"/>
              <a:gd name="T13" fmla="*/ 2147483647 h 46"/>
              <a:gd name="T14" fmla="*/ 2147483647 w 34"/>
              <a:gd name="T15" fmla="*/ 2147483647 h 46"/>
              <a:gd name="T16" fmla="*/ 2147483647 w 34"/>
              <a:gd name="T17" fmla="*/ 2147483647 h 46"/>
              <a:gd name="T18" fmla="*/ 2147483647 w 34"/>
              <a:gd name="T19" fmla="*/ 2147483647 h 46"/>
              <a:gd name="T20" fmla="*/ 2147483647 w 34"/>
              <a:gd name="T21" fmla="*/ 2147483647 h 46"/>
              <a:gd name="T22" fmla="*/ 2147483647 w 34"/>
              <a:gd name="T23" fmla="*/ 2147483647 h 46"/>
              <a:gd name="T24" fmla="*/ 2147483647 w 34"/>
              <a:gd name="T25" fmla="*/ 2147483647 h 46"/>
              <a:gd name="T26" fmla="*/ 2147483647 w 34"/>
              <a:gd name="T27" fmla="*/ 2147483647 h 46"/>
              <a:gd name="T28" fmla="*/ 2147483647 w 34"/>
              <a:gd name="T29" fmla="*/ 2147483647 h 46"/>
              <a:gd name="T30" fmla="*/ 2147483647 w 34"/>
              <a:gd name="T31" fmla="*/ 2147483647 h 46"/>
              <a:gd name="T32" fmla="*/ 2147483647 w 34"/>
              <a:gd name="T33" fmla="*/ 2147483647 h 46"/>
              <a:gd name="T34" fmla="*/ 2147483647 w 34"/>
              <a:gd name="T35" fmla="*/ 2147483647 h 46"/>
              <a:gd name="T36" fmla="*/ 2147483647 w 34"/>
              <a:gd name="T37" fmla="*/ 2147483647 h 46"/>
              <a:gd name="T38" fmla="*/ 2147483647 w 34"/>
              <a:gd name="T39" fmla="*/ 2147483647 h 46"/>
              <a:gd name="T40" fmla="*/ 2147483647 w 34"/>
              <a:gd name="T41" fmla="*/ 2147483647 h 46"/>
              <a:gd name="T42" fmla="*/ 2147483647 w 34"/>
              <a:gd name="T43" fmla="*/ 2147483647 h 46"/>
              <a:gd name="T44" fmla="*/ 2147483647 w 34"/>
              <a:gd name="T45" fmla="*/ 2147483647 h 46"/>
              <a:gd name="T46" fmla="*/ 2147483647 w 34"/>
              <a:gd name="T47" fmla="*/ 2147483647 h 46"/>
              <a:gd name="T48" fmla="*/ 2147483647 w 34"/>
              <a:gd name="T49" fmla="*/ 2147483647 h 4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46"/>
              <a:gd name="T77" fmla="*/ 34 w 34"/>
              <a:gd name="T78" fmla="*/ 46 h 4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46">
                <a:moveTo>
                  <a:pt x="22" y="14"/>
                </a:moveTo>
                <a:lnTo>
                  <a:pt x="20" y="10"/>
                </a:lnTo>
                <a:lnTo>
                  <a:pt x="14" y="5"/>
                </a:lnTo>
                <a:lnTo>
                  <a:pt x="7" y="0"/>
                </a:lnTo>
                <a:lnTo>
                  <a:pt x="3" y="0"/>
                </a:lnTo>
                <a:lnTo>
                  <a:pt x="1" y="5"/>
                </a:lnTo>
                <a:lnTo>
                  <a:pt x="0" y="10"/>
                </a:lnTo>
                <a:lnTo>
                  <a:pt x="1" y="15"/>
                </a:lnTo>
                <a:lnTo>
                  <a:pt x="1" y="20"/>
                </a:lnTo>
                <a:lnTo>
                  <a:pt x="3" y="27"/>
                </a:lnTo>
                <a:lnTo>
                  <a:pt x="4" y="36"/>
                </a:lnTo>
                <a:lnTo>
                  <a:pt x="7" y="43"/>
                </a:lnTo>
                <a:lnTo>
                  <a:pt x="11" y="46"/>
                </a:lnTo>
                <a:lnTo>
                  <a:pt x="16" y="46"/>
                </a:lnTo>
                <a:lnTo>
                  <a:pt x="21" y="44"/>
                </a:lnTo>
                <a:lnTo>
                  <a:pt x="26" y="42"/>
                </a:lnTo>
                <a:lnTo>
                  <a:pt x="29" y="38"/>
                </a:lnTo>
                <a:lnTo>
                  <a:pt x="31" y="33"/>
                </a:lnTo>
                <a:lnTo>
                  <a:pt x="34" y="30"/>
                </a:lnTo>
                <a:lnTo>
                  <a:pt x="34" y="27"/>
                </a:lnTo>
                <a:lnTo>
                  <a:pt x="30" y="22"/>
                </a:lnTo>
                <a:lnTo>
                  <a:pt x="26" y="17"/>
                </a:lnTo>
                <a:lnTo>
                  <a:pt x="23" y="15"/>
                </a:lnTo>
                <a:lnTo>
                  <a:pt x="22" y="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8" name="Freeform 442"/>
          <p:cNvSpPr>
            <a:spLocks/>
          </p:cNvSpPr>
          <p:nvPr/>
        </p:nvSpPr>
        <p:spPr bwMode="auto">
          <a:xfrm>
            <a:off x="1990725" y="1862138"/>
            <a:ext cx="60325" cy="68262"/>
          </a:xfrm>
          <a:custGeom>
            <a:avLst/>
            <a:gdLst>
              <a:gd name="T0" fmla="*/ 2147483647 w 58"/>
              <a:gd name="T1" fmla="*/ 2147483647 h 67"/>
              <a:gd name="T2" fmla="*/ 2147483647 w 58"/>
              <a:gd name="T3" fmla="*/ 2147483647 h 67"/>
              <a:gd name="T4" fmla="*/ 2147483647 w 58"/>
              <a:gd name="T5" fmla="*/ 2147483647 h 67"/>
              <a:gd name="T6" fmla="*/ 2147483647 w 58"/>
              <a:gd name="T7" fmla="*/ 2147483647 h 67"/>
              <a:gd name="T8" fmla="*/ 2147483647 w 58"/>
              <a:gd name="T9" fmla="*/ 2147483647 h 67"/>
              <a:gd name="T10" fmla="*/ 2147483647 w 58"/>
              <a:gd name="T11" fmla="*/ 2147483647 h 67"/>
              <a:gd name="T12" fmla="*/ 2147483647 w 58"/>
              <a:gd name="T13" fmla="*/ 2147483647 h 67"/>
              <a:gd name="T14" fmla="*/ 2147483647 w 58"/>
              <a:gd name="T15" fmla="*/ 2147483647 h 67"/>
              <a:gd name="T16" fmla="*/ 2147483647 w 58"/>
              <a:gd name="T17" fmla="*/ 2147483647 h 67"/>
              <a:gd name="T18" fmla="*/ 2147483647 w 58"/>
              <a:gd name="T19" fmla="*/ 2147483647 h 67"/>
              <a:gd name="T20" fmla="*/ 2147483647 w 58"/>
              <a:gd name="T21" fmla="*/ 2147483647 h 67"/>
              <a:gd name="T22" fmla="*/ 2147483647 w 58"/>
              <a:gd name="T23" fmla="*/ 2147483647 h 67"/>
              <a:gd name="T24" fmla="*/ 2147483647 w 58"/>
              <a:gd name="T25" fmla="*/ 2147483647 h 67"/>
              <a:gd name="T26" fmla="*/ 2147483647 w 58"/>
              <a:gd name="T27" fmla="*/ 2147483647 h 67"/>
              <a:gd name="T28" fmla="*/ 2147483647 w 58"/>
              <a:gd name="T29" fmla="*/ 2147483647 h 67"/>
              <a:gd name="T30" fmla="*/ 2147483647 w 58"/>
              <a:gd name="T31" fmla="*/ 2147483647 h 67"/>
              <a:gd name="T32" fmla="*/ 2147483647 w 58"/>
              <a:gd name="T33" fmla="*/ 2147483647 h 67"/>
              <a:gd name="T34" fmla="*/ 2147483647 w 58"/>
              <a:gd name="T35" fmla="*/ 2147483647 h 67"/>
              <a:gd name="T36" fmla="*/ 2147483647 w 58"/>
              <a:gd name="T37" fmla="*/ 2147483647 h 67"/>
              <a:gd name="T38" fmla="*/ 2147483647 w 58"/>
              <a:gd name="T39" fmla="*/ 2147483647 h 67"/>
              <a:gd name="T40" fmla="*/ 2147483647 w 58"/>
              <a:gd name="T41" fmla="*/ 2147483647 h 67"/>
              <a:gd name="T42" fmla="*/ 2147483647 w 58"/>
              <a:gd name="T43" fmla="*/ 2147483647 h 67"/>
              <a:gd name="T44" fmla="*/ 2147483647 w 58"/>
              <a:gd name="T45" fmla="*/ 2147483647 h 67"/>
              <a:gd name="T46" fmla="*/ 0 w 58"/>
              <a:gd name="T47" fmla="*/ 2147483647 h 67"/>
              <a:gd name="T48" fmla="*/ 2147483647 w 58"/>
              <a:gd name="T49" fmla="*/ 0 h 67"/>
              <a:gd name="T50" fmla="*/ 2147483647 w 58"/>
              <a:gd name="T51" fmla="*/ 0 h 67"/>
              <a:gd name="T52" fmla="*/ 2147483647 w 58"/>
              <a:gd name="T53" fmla="*/ 0 h 67"/>
              <a:gd name="T54" fmla="*/ 2147483647 w 58"/>
              <a:gd name="T55" fmla="*/ 2147483647 h 67"/>
              <a:gd name="T56" fmla="*/ 2147483647 w 58"/>
              <a:gd name="T57" fmla="*/ 2147483647 h 67"/>
              <a:gd name="T58" fmla="*/ 2147483647 w 58"/>
              <a:gd name="T59" fmla="*/ 2147483647 h 67"/>
              <a:gd name="T60" fmla="*/ 2147483647 w 58"/>
              <a:gd name="T61" fmla="*/ 2147483647 h 67"/>
              <a:gd name="T62" fmla="*/ 2147483647 w 58"/>
              <a:gd name="T63" fmla="*/ 2147483647 h 67"/>
              <a:gd name="T64" fmla="*/ 2147483647 w 58"/>
              <a:gd name="T65" fmla="*/ 2147483647 h 67"/>
              <a:gd name="T66" fmla="*/ 2147483647 w 58"/>
              <a:gd name="T67" fmla="*/ 2147483647 h 67"/>
              <a:gd name="T68" fmla="*/ 2147483647 w 58"/>
              <a:gd name="T69" fmla="*/ 2147483647 h 67"/>
              <a:gd name="T70" fmla="*/ 2147483647 w 58"/>
              <a:gd name="T71" fmla="*/ 2147483647 h 67"/>
              <a:gd name="T72" fmla="*/ 2147483647 w 58"/>
              <a:gd name="T73" fmla="*/ 2147483647 h 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8"/>
              <a:gd name="T112" fmla="*/ 0 h 67"/>
              <a:gd name="T113" fmla="*/ 58 w 58"/>
              <a:gd name="T114" fmla="*/ 67 h 6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8" h="67">
                <a:moveTo>
                  <a:pt x="53" y="34"/>
                </a:moveTo>
                <a:lnTo>
                  <a:pt x="54" y="37"/>
                </a:lnTo>
                <a:lnTo>
                  <a:pt x="57" y="44"/>
                </a:lnTo>
                <a:lnTo>
                  <a:pt x="58" y="53"/>
                </a:lnTo>
                <a:lnTo>
                  <a:pt x="57" y="60"/>
                </a:lnTo>
                <a:lnTo>
                  <a:pt x="54" y="64"/>
                </a:lnTo>
                <a:lnTo>
                  <a:pt x="52" y="66"/>
                </a:lnTo>
                <a:lnTo>
                  <a:pt x="48" y="67"/>
                </a:lnTo>
                <a:lnTo>
                  <a:pt x="44" y="65"/>
                </a:lnTo>
                <a:lnTo>
                  <a:pt x="39" y="62"/>
                </a:lnTo>
                <a:lnTo>
                  <a:pt x="35" y="60"/>
                </a:lnTo>
                <a:lnTo>
                  <a:pt x="32" y="58"/>
                </a:lnTo>
                <a:lnTo>
                  <a:pt x="29" y="53"/>
                </a:lnTo>
                <a:lnTo>
                  <a:pt x="24" y="50"/>
                </a:lnTo>
                <a:lnTo>
                  <a:pt x="17" y="49"/>
                </a:lnTo>
                <a:lnTo>
                  <a:pt x="12" y="47"/>
                </a:lnTo>
                <a:lnTo>
                  <a:pt x="8" y="42"/>
                </a:lnTo>
                <a:lnTo>
                  <a:pt x="9" y="37"/>
                </a:lnTo>
                <a:lnTo>
                  <a:pt x="13" y="37"/>
                </a:lnTo>
                <a:lnTo>
                  <a:pt x="15" y="36"/>
                </a:lnTo>
                <a:lnTo>
                  <a:pt x="13" y="30"/>
                </a:lnTo>
                <a:lnTo>
                  <a:pt x="7" y="20"/>
                </a:lnTo>
                <a:lnTo>
                  <a:pt x="2" y="11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4" y="0"/>
                </a:lnTo>
                <a:lnTo>
                  <a:pt x="19" y="2"/>
                </a:lnTo>
                <a:lnTo>
                  <a:pt x="23" y="8"/>
                </a:lnTo>
                <a:lnTo>
                  <a:pt x="28" y="13"/>
                </a:lnTo>
                <a:lnTo>
                  <a:pt x="34" y="15"/>
                </a:lnTo>
                <a:lnTo>
                  <a:pt x="38" y="16"/>
                </a:lnTo>
                <a:lnTo>
                  <a:pt x="40" y="19"/>
                </a:lnTo>
                <a:lnTo>
                  <a:pt x="43" y="24"/>
                </a:lnTo>
                <a:lnTo>
                  <a:pt x="47" y="29"/>
                </a:lnTo>
                <a:lnTo>
                  <a:pt x="51" y="32"/>
                </a:lnTo>
                <a:lnTo>
                  <a:pt x="53" y="3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9" name="Freeform 443"/>
          <p:cNvSpPr>
            <a:spLocks/>
          </p:cNvSpPr>
          <p:nvPr/>
        </p:nvSpPr>
        <p:spPr bwMode="auto">
          <a:xfrm>
            <a:off x="1747838" y="2109788"/>
            <a:ext cx="269875" cy="234950"/>
          </a:xfrm>
          <a:custGeom>
            <a:avLst/>
            <a:gdLst>
              <a:gd name="T0" fmla="*/ 2147483647 w 249"/>
              <a:gd name="T1" fmla="*/ 2147483647 h 231"/>
              <a:gd name="T2" fmla="*/ 2147483647 w 249"/>
              <a:gd name="T3" fmla="*/ 2147483647 h 231"/>
              <a:gd name="T4" fmla="*/ 2147483647 w 249"/>
              <a:gd name="T5" fmla="*/ 2147483647 h 231"/>
              <a:gd name="T6" fmla="*/ 2147483647 w 249"/>
              <a:gd name="T7" fmla="*/ 2147483647 h 231"/>
              <a:gd name="T8" fmla="*/ 2147483647 w 249"/>
              <a:gd name="T9" fmla="*/ 2147483647 h 231"/>
              <a:gd name="T10" fmla="*/ 2147483647 w 249"/>
              <a:gd name="T11" fmla="*/ 2147483647 h 231"/>
              <a:gd name="T12" fmla="*/ 2147483647 w 249"/>
              <a:gd name="T13" fmla="*/ 2147483647 h 231"/>
              <a:gd name="T14" fmla="*/ 2147483647 w 249"/>
              <a:gd name="T15" fmla="*/ 2147483647 h 231"/>
              <a:gd name="T16" fmla="*/ 2147483647 w 249"/>
              <a:gd name="T17" fmla="*/ 2147483647 h 231"/>
              <a:gd name="T18" fmla="*/ 2147483647 w 249"/>
              <a:gd name="T19" fmla="*/ 2147483647 h 231"/>
              <a:gd name="T20" fmla="*/ 2147483647 w 249"/>
              <a:gd name="T21" fmla="*/ 2147483647 h 231"/>
              <a:gd name="T22" fmla="*/ 2147483647 w 249"/>
              <a:gd name="T23" fmla="*/ 2147483647 h 231"/>
              <a:gd name="T24" fmla="*/ 2147483647 w 249"/>
              <a:gd name="T25" fmla="*/ 2147483647 h 231"/>
              <a:gd name="T26" fmla="*/ 2147483647 w 249"/>
              <a:gd name="T27" fmla="*/ 2147483647 h 231"/>
              <a:gd name="T28" fmla="*/ 2147483647 w 249"/>
              <a:gd name="T29" fmla="*/ 2147483647 h 231"/>
              <a:gd name="T30" fmla="*/ 2147483647 w 249"/>
              <a:gd name="T31" fmla="*/ 2147483647 h 231"/>
              <a:gd name="T32" fmla="*/ 2147483647 w 249"/>
              <a:gd name="T33" fmla="*/ 2147483647 h 231"/>
              <a:gd name="T34" fmla="*/ 2147483647 w 249"/>
              <a:gd name="T35" fmla="*/ 2147483647 h 231"/>
              <a:gd name="T36" fmla="*/ 2147483647 w 249"/>
              <a:gd name="T37" fmla="*/ 2147483647 h 231"/>
              <a:gd name="T38" fmla="*/ 2147483647 w 249"/>
              <a:gd name="T39" fmla="*/ 2147483647 h 231"/>
              <a:gd name="T40" fmla="*/ 2147483647 w 249"/>
              <a:gd name="T41" fmla="*/ 2147483647 h 231"/>
              <a:gd name="T42" fmla="*/ 2147483647 w 249"/>
              <a:gd name="T43" fmla="*/ 2147483647 h 231"/>
              <a:gd name="T44" fmla="*/ 2147483647 w 249"/>
              <a:gd name="T45" fmla="*/ 2147483647 h 231"/>
              <a:gd name="T46" fmla="*/ 2147483647 w 249"/>
              <a:gd name="T47" fmla="*/ 2147483647 h 231"/>
              <a:gd name="T48" fmla="*/ 2147483647 w 249"/>
              <a:gd name="T49" fmla="*/ 2147483647 h 231"/>
              <a:gd name="T50" fmla="*/ 2147483647 w 249"/>
              <a:gd name="T51" fmla="*/ 2147483647 h 231"/>
              <a:gd name="T52" fmla="*/ 2147483647 w 249"/>
              <a:gd name="T53" fmla="*/ 2147483647 h 231"/>
              <a:gd name="T54" fmla="*/ 2147483647 w 249"/>
              <a:gd name="T55" fmla="*/ 2147483647 h 231"/>
              <a:gd name="T56" fmla="*/ 2147483647 w 249"/>
              <a:gd name="T57" fmla="*/ 2147483647 h 231"/>
              <a:gd name="T58" fmla="*/ 2147483647 w 249"/>
              <a:gd name="T59" fmla="*/ 2147483647 h 231"/>
              <a:gd name="T60" fmla="*/ 2147483647 w 249"/>
              <a:gd name="T61" fmla="*/ 2147483647 h 231"/>
              <a:gd name="T62" fmla="*/ 2147483647 w 249"/>
              <a:gd name="T63" fmla="*/ 2147483647 h 231"/>
              <a:gd name="T64" fmla="*/ 2147483647 w 249"/>
              <a:gd name="T65" fmla="*/ 2147483647 h 231"/>
              <a:gd name="T66" fmla="*/ 2147483647 w 249"/>
              <a:gd name="T67" fmla="*/ 2147483647 h 231"/>
              <a:gd name="T68" fmla="*/ 2147483647 w 249"/>
              <a:gd name="T69" fmla="*/ 2147483647 h 231"/>
              <a:gd name="T70" fmla="*/ 2147483647 w 249"/>
              <a:gd name="T71" fmla="*/ 2147483647 h 231"/>
              <a:gd name="T72" fmla="*/ 2147483647 w 249"/>
              <a:gd name="T73" fmla="*/ 2147483647 h 231"/>
              <a:gd name="T74" fmla="*/ 2147483647 w 249"/>
              <a:gd name="T75" fmla="*/ 2147483647 h 231"/>
              <a:gd name="T76" fmla="*/ 2147483647 w 249"/>
              <a:gd name="T77" fmla="*/ 2147483647 h 231"/>
              <a:gd name="T78" fmla="*/ 2147483647 w 249"/>
              <a:gd name="T79" fmla="*/ 2147483647 h 231"/>
              <a:gd name="T80" fmla="*/ 2147483647 w 249"/>
              <a:gd name="T81" fmla="*/ 2147483647 h 231"/>
              <a:gd name="T82" fmla="*/ 2147483647 w 249"/>
              <a:gd name="T83" fmla="*/ 2147483647 h 231"/>
              <a:gd name="T84" fmla="*/ 2147483647 w 249"/>
              <a:gd name="T85" fmla="*/ 2147483647 h 231"/>
              <a:gd name="T86" fmla="*/ 2147483647 w 249"/>
              <a:gd name="T87" fmla="*/ 2147483647 h 231"/>
              <a:gd name="T88" fmla="*/ 2147483647 w 249"/>
              <a:gd name="T89" fmla="*/ 2147483647 h 231"/>
              <a:gd name="T90" fmla="*/ 2147483647 w 249"/>
              <a:gd name="T91" fmla="*/ 2147483647 h 231"/>
              <a:gd name="T92" fmla="*/ 2147483647 w 249"/>
              <a:gd name="T93" fmla="*/ 2147483647 h 231"/>
              <a:gd name="T94" fmla="*/ 2147483647 w 249"/>
              <a:gd name="T95" fmla="*/ 2147483647 h 231"/>
              <a:gd name="T96" fmla="*/ 2147483647 w 249"/>
              <a:gd name="T97" fmla="*/ 2147483647 h 23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49"/>
              <a:gd name="T148" fmla="*/ 0 h 231"/>
              <a:gd name="T149" fmla="*/ 249 w 249"/>
              <a:gd name="T150" fmla="*/ 231 h 23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49" h="231">
                <a:moveTo>
                  <a:pt x="239" y="162"/>
                </a:moveTo>
                <a:lnTo>
                  <a:pt x="241" y="164"/>
                </a:lnTo>
                <a:lnTo>
                  <a:pt x="246" y="168"/>
                </a:lnTo>
                <a:lnTo>
                  <a:pt x="249" y="175"/>
                </a:lnTo>
                <a:lnTo>
                  <a:pt x="248" y="182"/>
                </a:lnTo>
                <a:lnTo>
                  <a:pt x="244" y="187"/>
                </a:lnTo>
                <a:lnTo>
                  <a:pt x="239" y="188"/>
                </a:lnTo>
                <a:lnTo>
                  <a:pt x="236" y="187"/>
                </a:lnTo>
                <a:lnTo>
                  <a:pt x="232" y="187"/>
                </a:lnTo>
                <a:lnTo>
                  <a:pt x="229" y="187"/>
                </a:lnTo>
                <a:lnTo>
                  <a:pt x="226" y="187"/>
                </a:lnTo>
                <a:lnTo>
                  <a:pt x="226" y="189"/>
                </a:lnTo>
                <a:lnTo>
                  <a:pt x="228" y="195"/>
                </a:lnTo>
                <a:lnTo>
                  <a:pt x="230" y="204"/>
                </a:lnTo>
                <a:lnTo>
                  <a:pt x="232" y="213"/>
                </a:lnTo>
                <a:lnTo>
                  <a:pt x="231" y="220"/>
                </a:lnTo>
                <a:lnTo>
                  <a:pt x="224" y="225"/>
                </a:lnTo>
                <a:lnTo>
                  <a:pt x="216" y="227"/>
                </a:lnTo>
                <a:lnTo>
                  <a:pt x="211" y="230"/>
                </a:lnTo>
                <a:lnTo>
                  <a:pt x="205" y="231"/>
                </a:lnTo>
                <a:lnTo>
                  <a:pt x="195" y="225"/>
                </a:lnTo>
                <a:lnTo>
                  <a:pt x="190" y="220"/>
                </a:lnTo>
                <a:lnTo>
                  <a:pt x="184" y="215"/>
                </a:lnTo>
                <a:lnTo>
                  <a:pt x="178" y="210"/>
                </a:lnTo>
                <a:lnTo>
                  <a:pt x="173" y="205"/>
                </a:lnTo>
                <a:lnTo>
                  <a:pt x="170" y="202"/>
                </a:lnTo>
                <a:lnTo>
                  <a:pt x="165" y="198"/>
                </a:lnTo>
                <a:lnTo>
                  <a:pt x="163" y="196"/>
                </a:lnTo>
                <a:lnTo>
                  <a:pt x="161" y="195"/>
                </a:lnTo>
                <a:lnTo>
                  <a:pt x="158" y="194"/>
                </a:lnTo>
                <a:lnTo>
                  <a:pt x="157" y="194"/>
                </a:lnTo>
                <a:lnTo>
                  <a:pt x="154" y="196"/>
                </a:lnTo>
                <a:lnTo>
                  <a:pt x="146" y="202"/>
                </a:lnTo>
                <a:lnTo>
                  <a:pt x="140" y="206"/>
                </a:lnTo>
                <a:lnTo>
                  <a:pt x="132" y="210"/>
                </a:lnTo>
                <a:lnTo>
                  <a:pt x="123" y="213"/>
                </a:lnTo>
                <a:lnTo>
                  <a:pt x="114" y="216"/>
                </a:lnTo>
                <a:lnTo>
                  <a:pt x="104" y="219"/>
                </a:lnTo>
                <a:lnTo>
                  <a:pt x="95" y="220"/>
                </a:lnTo>
                <a:lnTo>
                  <a:pt x="89" y="221"/>
                </a:lnTo>
                <a:lnTo>
                  <a:pt x="85" y="223"/>
                </a:lnTo>
                <a:lnTo>
                  <a:pt x="81" y="223"/>
                </a:lnTo>
                <a:lnTo>
                  <a:pt x="78" y="223"/>
                </a:lnTo>
                <a:lnTo>
                  <a:pt x="73" y="221"/>
                </a:lnTo>
                <a:lnTo>
                  <a:pt x="67" y="219"/>
                </a:lnTo>
                <a:lnTo>
                  <a:pt x="62" y="218"/>
                </a:lnTo>
                <a:lnTo>
                  <a:pt x="57" y="216"/>
                </a:lnTo>
                <a:lnTo>
                  <a:pt x="52" y="215"/>
                </a:lnTo>
                <a:lnTo>
                  <a:pt x="49" y="215"/>
                </a:lnTo>
                <a:lnTo>
                  <a:pt x="46" y="213"/>
                </a:lnTo>
                <a:lnTo>
                  <a:pt x="44" y="210"/>
                </a:lnTo>
                <a:lnTo>
                  <a:pt x="44" y="204"/>
                </a:lnTo>
                <a:lnTo>
                  <a:pt x="43" y="197"/>
                </a:lnTo>
                <a:lnTo>
                  <a:pt x="40" y="188"/>
                </a:lnTo>
                <a:lnTo>
                  <a:pt x="33" y="180"/>
                </a:lnTo>
                <a:lnTo>
                  <a:pt x="25" y="173"/>
                </a:lnTo>
                <a:lnTo>
                  <a:pt x="16" y="167"/>
                </a:lnTo>
                <a:lnTo>
                  <a:pt x="9" y="164"/>
                </a:lnTo>
                <a:lnTo>
                  <a:pt x="3" y="162"/>
                </a:lnTo>
                <a:lnTo>
                  <a:pt x="1" y="157"/>
                </a:lnTo>
                <a:lnTo>
                  <a:pt x="0" y="151"/>
                </a:lnTo>
                <a:lnTo>
                  <a:pt x="0" y="143"/>
                </a:lnTo>
                <a:lnTo>
                  <a:pt x="0" y="136"/>
                </a:lnTo>
                <a:lnTo>
                  <a:pt x="1" y="130"/>
                </a:lnTo>
                <a:lnTo>
                  <a:pt x="5" y="129"/>
                </a:lnTo>
                <a:lnTo>
                  <a:pt x="12" y="129"/>
                </a:lnTo>
                <a:lnTo>
                  <a:pt x="20" y="128"/>
                </a:lnTo>
                <a:lnTo>
                  <a:pt x="27" y="129"/>
                </a:lnTo>
                <a:lnTo>
                  <a:pt x="36" y="132"/>
                </a:lnTo>
                <a:lnTo>
                  <a:pt x="42" y="135"/>
                </a:lnTo>
                <a:lnTo>
                  <a:pt x="49" y="138"/>
                </a:lnTo>
                <a:lnTo>
                  <a:pt x="57" y="142"/>
                </a:lnTo>
                <a:lnTo>
                  <a:pt x="65" y="147"/>
                </a:lnTo>
                <a:lnTo>
                  <a:pt x="72" y="149"/>
                </a:lnTo>
                <a:lnTo>
                  <a:pt x="79" y="151"/>
                </a:lnTo>
                <a:lnTo>
                  <a:pt x="82" y="151"/>
                </a:lnTo>
                <a:lnTo>
                  <a:pt x="85" y="149"/>
                </a:lnTo>
                <a:lnTo>
                  <a:pt x="86" y="141"/>
                </a:lnTo>
                <a:lnTo>
                  <a:pt x="86" y="133"/>
                </a:lnTo>
                <a:lnTo>
                  <a:pt x="81" y="126"/>
                </a:lnTo>
                <a:lnTo>
                  <a:pt x="69" y="121"/>
                </a:lnTo>
                <a:lnTo>
                  <a:pt x="56" y="118"/>
                </a:lnTo>
                <a:lnTo>
                  <a:pt x="50" y="117"/>
                </a:lnTo>
                <a:lnTo>
                  <a:pt x="44" y="117"/>
                </a:lnTo>
                <a:lnTo>
                  <a:pt x="35" y="115"/>
                </a:lnTo>
                <a:lnTo>
                  <a:pt x="24" y="115"/>
                </a:lnTo>
                <a:lnTo>
                  <a:pt x="17" y="115"/>
                </a:lnTo>
                <a:lnTo>
                  <a:pt x="12" y="114"/>
                </a:lnTo>
                <a:lnTo>
                  <a:pt x="8" y="111"/>
                </a:lnTo>
                <a:lnTo>
                  <a:pt x="3" y="104"/>
                </a:lnTo>
                <a:lnTo>
                  <a:pt x="2" y="96"/>
                </a:lnTo>
                <a:lnTo>
                  <a:pt x="2" y="90"/>
                </a:lnTo>
                <a:lnTo>
                  <a:pt x="4" y="86"/>
                </a:lnTo>
                <a:lnTo>
                  <a:pt x="11" y="84"/>
                </a:lnTo>
                <a:lnTo>
                  <a:pt x="20" y="86"/>
                </a:lnTo>
                <a:lnTo>
                  <a:pt x="28" y="84"/>
                </a:lnTo>
                <a:lnTo>
                  <a:pt x="29" y="79"/>
                </a:lnTo>
                <a:lnTo>
                  <a:pt x="26" y="73"/>
                </a:lnTo>
                <a:lnTo>
                  <a:pt x="23" y="71"/>
                </a:lnTo>
                <a:lnTo>
                  <a:pt x="19" y="68"/>
                </a:lnTo>
                <a:lnTo>
                  <a:pt x="13" y="62"/>
                </a:lnTo>
                <a:lnTo>
                  <a:pt x="8" y="54"/>
                </a:lnTo>
                <a:lnTo>
                  <a:pt x="3" y="49"/>
                </a:lnTo>
                <a:lnTo>
                  <a:pt x="3" y="44"/>
                </a:lnTo>
                <a:lnTo>
                  <a:pt x="8" y="39"/>
                </a:lnTo>
                <a:lnTo>
                  <a:pt x="14" y="37"/>
                </a:lnTo>
                <a:lnTo>
                  <a:pt x="19" y="35"/>
                </a:lnTo>
                <a:lnTo>
                  <a:pt x="21" y="33"/>
                </a:lnTo>
                <a:lnTo>
                  <a:pt x="24" y="27"/>
                </a:lnTo>
                <a:lnTo>
                  <a:pt x="25" y="21"/>
                </a:lnTo>
                <a:lnTo>
                  <a:pt x="25" y="18"/>
                </a:lnTo>
                <a:lnTo>
                  <a:pt x="28" y="15"/>
                </a:lnTo>
                <a:lnTo>
                  <a:pt x="33" y="14"/>
                </a:lnTo>
                <a:lnTo>
                  <a:pt x="40" y="13"/>
                </a:lnTo>
                <a:lnTo>
                  <a:pt x="46" y="9"/>
                </a:lnTo>
                <a:lnTo>
                  <a:pt x="51" y="7"/>
                </a:lnTo>
                <a:lnTo>
                  <a:pt x="61" y="5"/>
                </a:lnTo>
                <a:lnTo>
                  <a:pt x="72" y="3"/>
                </a:lnTo>
                <a:lnTo>
                  <a:pt x="81" y="0"/>
                </a:lnTo>
                <a:lnTo>
                  <a:pt x="88" y="3"/>
                </a:lnTo>
                <a:lnTo>
                  <a:pt x="88" y="9"/>
                </a:lnTo>
                <a:lnTo>
                  <a:pt x="85" y="18"/>
                </a:lnTo>
                <a:lnTo>
                  <a:pt x="81" y="23"/>
                </a:lnTo>
                <a:lnTo>
                  <a:pt x="82" y="27"/>
                </a:lnTo>
                <a:lnTo>
                  <a:pt x="88" y="26"/>
                </a:lnTo>
                <a:lnTo>
                  <a:pt x="95" y="23"/>
                </a:lnTo>
                <a:lnTo>
                  <a:pt x="100" y="24"/>
                </a:lnTo>
                <a:lnTo>
                  <a:pt x="102" y="27"/>
                </a:lnTo>
                <a:lnTo>
                  <a:pt x="104" y="34"/>
                </a:lnTo>
                <a:lnTo>
                  <a:pt x="110" y="41"/>
                </a:lnTo>
                <a:lnTo>
                  <a:pt x="117" y="46"/>
                </a:lnTo>
                <a:lnTo>
                  <a:pt x="124" y="47"/>
                </a:lnTo>
                <a:lnTo>
                  <a:pt x="127" y="45"/>
                </a:lnTo>
                <a:lnTo>
                  <a:pt x="127" y="38"/>
                </a:lnTo>
                <a:lnTo>
                  <a:pt x="126" y="31"/>
                </a:lnTo>
                <a:lnTo>
                  <a:pt x="125" y="27"/>
                </a:lnTo>
                <a:lnTo>
                  <a:pt x="129" y="27"/>
                </a:lnTo>
                <a:lnTo>
                  <a:pt x="134" y="33"/>
                </a:lnTo>
                <a:lnTo>
                  <a:pt x="140" y="39"/>
                </a:lnTo>
                <a:lnTo>
                  <a:pt x="145" y="47"/>
                </a:lnTo>
                <a:lnTo>
                  <a:pt x="146" y="58"/>
                </a:lnTo>
                <a:lnTo>
                  <a:pt x="147" y="69"/>
                </a:lnTo>
                <a:lnTo>
                  <a:pt x="148" y="80"/>
                </a:lnTo>
                <a:lnTo>
                  <a:pt x="152" y="83"/>
                </a:lnTo>
                <a:lnTo>
                  <a:pt x="155" y="75"/>
                </a:lnTo>
                <a:lnTo>
                  <a:pt x="158" y="64"/>
                </a:lnTo>
                <a:lnTo>
                  <a:pt x="161" y="57"/>
                </a:lnTo>
                <a:lnTo>
                  <a:pt x="162" y="51"/>
                </a:lnTo>
                <a:lnTo>
                  <a:pt x="160" y="46"/>
                </a:lnTo>
                <a:lnTo>
                  <a:pt x="157" y="39"/>
                </a:lnTo>
                <a:lnTo>
                  <a:pt x="156" y="33"/>
                </a:lnTo>
                <a:lnTo>
                  <a:pt x="157" y="27"/>
                </a:lnTo>
                <a:lnTo>
                  <a:pt x="160" y="22"/>
                </a:lnTo>
                <a:lnTo>
                  <a:pt x="164" y="20"/>
                </a:lnTo>
                <a:lnTo>
                  <a:pt x="169" y="21"/>
                </a:lnTo>
                <a:lnTo>
                  <a:pt x="173" y="23"/>
                </a:lnTo>
                <a:lnTo>
                  <a:pt x="179" y="26"/>
                </a:lnTo>
                <a:lnTo>
                  <a:pt x="181" y="24"/>
                </a:lnTo>
                <a:lnTo>
                  <a:pt x="183" y="22"/>
                </a:lnTo>
                <a:lnTo>
                  <a:pt x="181" y="19"/>
                </a:lnTo>
                <a:lnTo>
                  <a:pt x="181" y="18"/>
                </a:lnTo>
                <a:lnTo>
                  <a:pt x="179" y="15"/>
                </a:lnTo>
                <a:lnTo>
                  <a:pt x="175" y="11"/>
                </a:lnTo>
                <a:lnTo>
                  <a:pt x="172" y="7"/>
                </a:lnTo>
                <a:lnTo>
                  <a:pt x="179" y="5"/>
                </a:lnTo>
                <a:lnTo>
                  <a:pt x="185" y="5"/>
                </a:lnTo>
                <a:lnTo>
                  <a:pt x="192" y="5"/>
                </a:lnTo>
                <a:lnTo>
                  <a:pt x="198" y="5"/>
                </a:lnTo>
                <a:lnTo>
                  <a:pt x="203" y="6"/>
                </a:lnTo>
                <a:lnTo>
                  <a:pt x="208" y="8"/>
                </a:lnTo>
                <a:lnTo>
                  <a:pt x="211" y="11"/>
                </a:lnTo>
                <a:lnTo>
                  <a:pt x="213" y="15"/>
                </a:lnTo>
                <a:lnTo>
                  <a:pt x="211" y="21"/>
                </a:lnTo>
                <a:lnTo>
                  <a:pt x="207" y="31"/>
                </a:lnTo>
                <a:lnTo>
                  <a:pt x="203" y="37"/>
                </a:lnTo>
                <a:lnTo>
                  <a:pt x="199" y="39"/>
                </a:lnTo>
                <a:lnTo>
                  <a:pt x="195" y="42"/>
                </a:lnTo>
                <a:lnTo>
                  <a:pt x="192" y="45"/>
                </a:lnTo>
                <a:lnTo>
                  <a:pt x="193" y="52"/>
                </a:lnTo>
                <a:lnTo>
                  <a:pt x="195" y="60"/>
                </a:lnTo>
                <a:lnTo>
                  <a:pt x="196" y="69"/>
                </a:lnTo>
                <a:lnTo>
                  <a:pt x="198" y="79"/>
                </a:lnTo>
                <a:lnTo>
                  <a:pt x="199" y="89"/>
                </a:lnTo>
                <a:lnTo>
                  <a:pt x="201" y="98"/>
                </a:lnTo>
                <a:lnTo>
                  <a:pt x="201" y="105"/>
                </a:lnTo>
                <a:lnTo>
                  <a:pt x="200" y="110"/>
                </a:lnTo>
                <a:lnTo>
                  <a:pt x="199" y="112"/>
                </a:lnTo>
                <a:lnTo>
                  <a:pt x="198" y="115"/>
                </a:lnTo>
                <a:lnTo>
                  <a:pt x="198" y="122"/>
                </a:lnTo>
                <a:lnTo>
                  <a:pt x="201" y="130"/>
                </a:lnTo>
                <a:lnTo>
                  <a:pt x="205" y="136"/>
                </a:lnTo>
                <a:lnTo>
                  <a:pt x="209" y="141"/>
                </a:lnTo>
                <a:lnTo>
                  <a:pt x="216" y="147"/>
                </a:lnTo>
                <a:lnTo>
                  <a:pt x="224" y="153"/>
                </a:lnTo>
                <a:lnTo>
                  <a:pt x="231" y="158"/>
                </a:lnTo>
                <a:lnTo>
                  <a:pt x="237" y="160"/>
                </a:lnTo>
                <a:lnTo>
                  <a:pt x="239" y="16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0" name="Freeform 445"/>
          <p:cNvSpPr>
            <a:spLocks/>
          </p:cNvSpPr>
          <p:nvPr/>
        </p:nvSpPr>
        <p:spPr bwMode="auto">
          <a:xfrm>
            <a:off x="2776538" y="4244975"/>
            <a:ext cx="36512" cy="19050"/>
          </a:xfrm>
          <a:custGeom>
            <a:avLst/>
            <a:gdLst>
              <a:gd name="T0" fmla="*/ 2147483647 w 23"/>
              <a:gd name="T1" fmla="*/ 0 h 18"/>
              <a:gd name="T2" fmla="*/ 2147483647 w 23"/>
              <a:gd name="T3" fmla="*/ 2147483647 h 18"/>
              <a:gd name="T4" fmla="*/ 2147483647 w 23"/>
              <a:gd name="T5" fmla="*/ 2147483647 h 18"/>
              <a:gd name="T6" fmla="*/ 0 w 23"/>
              <a:gd name="T7" fmla="*/ 2147483647 h 18"/>
              <a:gd name="T8" fmla="*/ 2147483647 w 23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18"/>
              <a:gd name="T17" fmla="*/ 23 w 23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18">
                <a:moveTo>
                  <a:pt x="2" y="0"/>
                </a:moveTo>
                <a:lnTo>
                  <a:pt x="23" y="1"/>
                </a:lnTo>
                <a:lnTo>
                  <a:pt x="21" y="18"/>
                </a:lnTo>
                <a:lnTo>
                  <a:pt x="0" y="13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 w="635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01" name="Freeform 450"/>
          <p:cNvSpPr>
            <a:spLocks/>
          </p:cNvSpPr>
          <p:nvPr/>
        </p:nvSpPr>
        <p:spPr bwMode="auto">
          <a:xfrm>
            <a:off x="3819525" y="2471738"/>
            <a:ext cx="131763" cy="50800"/>
          </a:xfrm>
          <a:custGeom>
            <a:avLst/>
            <a:gdLst>
              <a:gd name="T0" fmla="*/ 2147483647 w 114"/>
              <a:gd name="T1" fmla="*/ 0 h 54"/>
              <a:gd name="T2" fmla="*/ 2147483647 w 114"/>
              <a:gd name="T3" fmla="*/ 2147483647 h 54"/>
              <a:gd name="T4" fmla="*/ 2147483647 w 114"/>
              <a:gd name="T5" fmla="*/ 2147483647 h 54"/>
              <a:gd name="T6" fmla="*/ 2147483647 w 114"/>
              <a:gd name="T7" fmla="*/ 0 h 54"/>
              <a:gd name="T8" fmla="*/ 2147483647 w 114"/>
              <a:gd name="T9" fmla="*/ 2147483647 h 54"/>
              <a:gd name="T10" fmla="*/ 2147483647 w 114"/>
              <a:gd name="T11" fmla="*/ 2147483647 h 54"/>
              <a:gd name="T12" fmla="*/ 2147483647 w 114"/>
              <a:gd name="T13" fmla="*/ 2147483647 h 54"/>
              <a:gd name="T14" fmla="*/ 2147483647 w 114"/>
              <a:gd name="T15" fmla="*/ 2147483647 h 54"/>
              <a:gd name="T16" fmla="*/ 2147483647 w 114"/>
              <a:gd name="T17" fmla="*/ 2147483647 h 54"/>
              <a:gd name="T18" fmla="*/ 2147483647 w 114"/>
              <a:gd name="T19" fmla="*/ 2147483647 h 54"/>
              <a:gd name="T20" fmla="*/ 2147483647 w 114"/>
              <a:gd name="T21" fmla="*/ 2147483647 h 54"/>
              <a:gd name="T22" fmla="*/ 0 w 114"/>
              <a:gd name="T23" fmla="*/ 2147483647 h 54"/>
              <a:gd name="T24" fmla="*/ 2147483647 w 114"/>
              <a:gd name="T25" fmla="*/ 0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4"/>
              <a:gd name="T40" fmla="*/ 0 h 54"/>
              <a:gd name="T41" fmla="*/ 114 w 114"/>
              <a:gd name="T42" fmla="*/ 54 h 5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4" h="54">
                <a:moveTo>
                  <a:pt x="14" y="0"/>
                </a:moveTo>
                <a:lnTo>
                  <a:pt x="26" y="14"/>
                </a:lnTo>
                <a:lnTo>
                  <a:pt x="54" y="4"/>
                </a:lnTo>
                <a:lnTo>
                  <a:pt x="88" y="0"/>
                </a:lnTo>
                <a:lnTo>
                  <a:pt x="114" y="18"/>
                </a:lnTo>
                <a:lnTo>
                  <a:pt x="96" y="38"/>
                </a:lnTo>
                <a:lnTo>
                  <a:pt x="68" y="54"/>
                </a:lnTo>
                <a:lnTo>
                  <a:pt x="30" y="42"/>
                </a:lnTo>
                <a:lnTo>
                  <a:pt x="10" y="44"/>
                </a:lnTo>
                <a:lnTo>
                  <a:pt x="26" y="36"/>
                </a:lnTo>
                <a:lnTo>
                  <a:pt x="16" y="22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02" name="Freeform 451"/>
          <p:cNvSpPr>
            <a:spLocks/>
          </p:cNvSpPr>
          <p:nvPr/>
        </p:nvSpPr>
        <p:spPr bwMode="auto">
          <a:xfrm>
            <a:off x="7815263" y="4605338"/>
            <a:ext cx="215900" cy="185737"/>
          </a:xfrm>
          <a:custGeom>
            <a:avLst/>
            <a:gdLst>
              <a:gd name="T0" fmla="*/ 2147483647 w 575"/>
              <a:gd name="T1" fmla="*/ 2147483647 h 488"/>
              <a:gd name="T2" fmla="*/ 2147483647 w 575"/>
              <a:gd name="T3" fmla="*/ 2147483647 h 488"/>
              <a:gd name="T4" fmla="*/ 2147483647 w 575"/>
              <a:gd name="T5" fmla="*/ 2147483647 h 488"/>
              <a:gd name="T6" fmla="*/ 2147483647 w 575"/>
              <a:gd name="T7" fmla="*/ 2147483647 h 488"/>
              <a:gd name="T8" fmla="*/ 2147483647 w 575"/>
              <a:gd name="T9" fmla="*/ 0 h 488"/>
              <a:gd name="T10" fmla="*/ 2147483647 w 575"/>
              <a:gd name="T11" fmla="*/ 2147483647 h 488"/>
              <a:gd name="T12" fmla="*/ 0 w 575"/>
              <a:gd name="T13" fmla="*/ 2147483647 h 488"/>
              <a:gd name="T14" fmla="*/ 2147483647 w 575"/>
              <a:gd name="T15" fmla="*/ 2147483647 h 488"/>
              <a:gd name="T16" fmla="*/ 2147483647 w 575"/>
              <a:gd name="T17" fmla="*/ 2147483647 h 488"/>
              <a:gd name="T18" fmla="*/ 2147483647 w 575"/>
              <a:gd name="T19" fmla="*/ 2147483647 h 488"/>
              <a:gd name="T20" fmla="*/ 2147483647 w 575"/>
              <a:gd name="T21" fmla="*/ 2147483647 h 488"/>
              <a:gd name="T22" fmla="*/ 2147483647 w 575"/>
              <a:gd name="T23" fmla="*/ 2147483647 h 488"/>
              <a:gd name="T24" fmla="*/ 2147483647 w 575"/>
              <a:gd name="T25" fmla="*/ 2147483647 h 488"/>
              <a:gd name="T26" fmla="*/ 2147483647 w 575"/>
              <a:gd name="T27" fmla="*/ 2147483647 h 488"/>
              <a:gd name="T28" fmla="*/ 2147483647 w 575"/>
              <a:gd name="T29" fmla="*/ 2147483647 h 488"/>
              <a:gd name="T30" fmla="*/ 2147483647 w 575"/>
              <a:gd name="T31" fmla="*/ 2147483647 h 488"/>
              <a:gd name="T32" fmla="*/ 2147483647 w 575"/>
              <a:gd name="T33" fmla="*/ 2147483647 h 488"/>
              <a:gd name="T34" fmla="*/ 2147483647 w 575"/>
              <a:gd name="T35" fmla="*/ 2147483647 h 488"/>
              <a:gd name="T36" fmla="*/ 2147483647 w 575"/>
              <a:gd name="T37" fmla="*/ 2147483647 h 488"/>
              <a:gd name="T38" fmla="*/ 2147483647 w 575"/>
              <a:gd name="T39" fmla="*/ 2147483647 h 488"/>
              <a:gd name="T40" fmla="*/ 2147483647 w 575"/>
              <a:gd name="T41" fmla="*/ 2147483647 h 4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75"/>
              <a:gd name="T64" fmla="*/ 0 h 488"/>
              <a:gd name="T65" fmla="*/ 575 w 575"/>
              <a:gd name="T66" fmla="*/ 488 h 48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75" h="488">
                <a:moveTo>
                  <a:pt x="410" y="71"/>
                </a:moveTo>
                <a:lnTo>
                  <a:pt x="321" y="142"/>
                </a:lnTo>
                <a:lnTo>
                  <a:pt x="233" y="142"/>
                </a:lnTo>
                <a:lnTo>
                  <a:pt x="178" y="71"/>
                </a:lnTo>
                <a:lnTo>
                  <a:pt x="107" y="0"/>
                </a:lnTo>
                <a:lnTo>
                  <a:pt x="36" y="19"/>
                </a:lnTo>
                <a:lnTo>
                  <a:pt x="0" y="90"/>
                </a:lnTo>
                <a:lnTo>
                  <a:pt x="72" y="124"/>
                </a:lnTo>
                <a:lnTo>
                  <a:pt x="89" y="159"/>
                </a:lnTo>
                <a:lnTo>
                  <a:pt x="107" y="213"/>
                </a:lnTo>
                <a:lnTo>
                  <a:pt x="160" y="213"/>
                </a:lnTo>
                <a:lnTo>
                  <a:pt x="197" y="230"/>
                </a:lnTo>
                <a:lnTo>
                  <a:pt x="321" y="283"/>
                </a:lnTo>
                <a:lnTo>
                  <a:pt x="446" y="353"/>
                </a:lnTo>
                <a:lnTo>
                  <a:pt x="465" y="389"/>
                </a:lnTo>
                <a:lnTo>
                  <a:pt x="393" y="424"/>
                </a:lnTo>
                <a:lnTo>
                  <a:pt x="465" y="442"/>
                </a:lnTo>
                <a:lnTo>
                  <a:pt x="518" y="459"/>
                </a:lnTo>
                <a:lnTo>
                  <a:pt x="575" y="488"/>
                </a:lnTo>
                <a:lnTo>
                  <a:pt x="575" y="122"/>
                </a:lnTo>
                <a:lnTo>
                  <a:pt x="410" y="71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03" name="Freeform 452"/>
          <p:cNvSpPr>
            <a:spLocks/>
          </p:cNvSpPr>
          <p:nvPr/>
        </p:nvSpPr>
        <p:spPr bwMode="auto">
          <a:xfrm>
            <a:off x="8031163" y="4649788"/>
            <a:ext cx="174625" cy="169862"/>
          </a:xfrm>
          <a:custGeom>
            <a:avLst/>
            <a:gdLst>
              <a:gd name="T0" fmla="*/ 2147483647 w 460"/>
              <a:gd name="T1" fmla="*/ 2147483647 h 443"/>
              <a:gd name="T2" fmla="*/ 2147483647 w 460"/>
              <a:gd name="T3" fmla="*/ 2147483647 h 443"/>
              <a:gd name="T4" fmla="*/ 2147483647 w 460"/>
              <a:gd name="T5" fmla="*/ 2147483647 h 443"/>
              <a:gd name="T6" fmla="*/ 2147483647 w 460"/>
              <a:gd name="T7" fmla="*/ 2147483647 h 443"/>
              <a:gd name="T8" fmla="*/ 2147483647 w 460"/>
              <a:gd name="T9" fmla="*/ 2147483647 h 443"/>
              <a:gd name="T10" fmla="*/ 2147483647 w 460"/>
              <a:gd name="T11" fmla="*/ 2147483647 h 443"/>
              <a:gd name="T12" fmla="*/ 0 w 460"/>
              <a:gd name="T13" fmla="*/ 0 h 443"/>
              <a:gd name="T14" fmla="*/ 0 w 460"/>
              <a:gd name="T15" fmla="*/ 2147483647 h 443"/>
              <a:gd name="T16" fmla="*/ 2147483647 w 460"/>
              <a:gd name="T17" fmla="*/ 2147483647 h 443"/>
              <a:gd name="T18" fmla="*/ 2147483647 w 460"/>
              <a:gd name="T19" fmla="*/ 2147483647 h 443"/>
              <a:gd name="T20" fmla="*/ 2147483647 w 460"/>
              <a:gd name="T21" fmla="*/ 2147483647 h 443"/>
              <a:gd name="T22" fmla="*/ 2147483647 w 460"/>
              <a:gd name="T23" fmla="*/ 2147483647 h 443"/>
              <a:gd name="T24" fmla="*/ 2147483647 w 460"/>
              <a:gd name="T25" fmla="*/ 2147483647 h 443"/>
              <a:gd name="T26" fmla="*/ 2147483647 w 460"/>
              <a:gd name="T27" fmla="*/ 2147483647 h 443"/>
              <a:gd name="T28" fmla="*/ 2147483647 w 460"/>
              <a:gd name="T29" fmla="*/ 2147483647 h 443"/>
              <a:gd name="T30" fmla="*/ 2147483647 w 460"/>
              <a:gd name="T31" fmla="*/ 2147483647 h 443"/>
              <a:gd name="T32" fmla="*/ 2147483647 w 460"/>
              <a:gd name="T33" fmla="*/ 2147483647 h 4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60"/>
              <a:gd name="T52" fmla="*/ 0 h 443"/>
              <a:gd name="T53" fmla="*/ 460 w 460"/>
              <a:gd name="T54" fmla="*/ 443 h 4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60" h="443">
                <a:moveTo>
                  <a:pt x="353" y="302"/>
                </a:moveTo>
                <a:lnTo>
                  <a:pt x="336" y="249"/>
                </a:lnTo>
                <a:lnTo>
                  <a:pt x="372" y="214"/>
                </a:lnTo>
                <a:lnTo>
                  <a:pt x="283" y="161"/>
                </a:lnTo>
                <a:lnTo>
                  <a:pt x="247" y="108"/>
                </a:lnTo>
                <a:lnTo>
                  <a:pt x="122" y="37"/>
                </a:lnTo>
                <a:lnTo>
                  <a:pt x="0" y="0"/>
                </a:lnTo>
                <a:lnTo>
                  <a:pt x="0" y="366"/>
                </a:lnTo>
                <a:lnTo>
                  <a:pt x="14" y="373"/>
                </a:lnTo>
                <a:lnTo>
                  <a:pt x="67" y="373"/>
                </a:lnTo>
                <a:lnTo>
                  <a:pt x="122" y="320"/>
                </a:lnTo>
                <a:lnTo>
                  <a:pt x="211" y="284"/>
                </a:lnTo>
                <a:lnTo>
                  <a:pt x="264" y="320"/>
                </a:lnTo>
                <a:lnTo>
                  <a:pt x="389" y="408"/>
                </a:lnTo>
                <a:lnTo>
                  <a:pt x="460" y="443"/>
                </a:lnTo>
                <a:lnTo>
                  <a:pt x="460" y="337"/>
                </a:lnTo>
                <a:lnTo>
                  <a:pt x="353" y="302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53"/>
          <p:cNvGrpSpPr>
            <a:grpSpLocks/>
          </p:cNvGrpSpPr>
          <p:nvPr/>
        </p:nvGrpSpPr>
        <p:grpSpPr bwMode="auto">
          <a:xfrm>
            <a:off x="4292600" y="2860675"/>
            <a:ext cx="250825" cy="368300"/>
            <a:chOff x="2201" y="1250"/>
            <a:chExt cx="133" cy="193"/>
          </a:xfrm>
          <a:solidFill>
            <a:schemeClr val="bg1"/>
          </a:solidFill>
        </p:grpSpPr>
        <p:sp>
          <p:nvSpPr>
            <p:cNvPr id="2249" name="Freeform 454"/>
            <p:cNvSpPr>
              <a:spLocks/>
            </p:cNvSpPr>
            <p:nvPr/>
          </p:nvSpPr>
          <p:spPr bwMode="auto">
            <a:xfrm>
              <a:off x="2234" y="1250"/>
              <a:ext cx="100" cy="193"/>
            </a:xfrm>
            <a:custGeom>
              <a:avLst/>
              <a:gdLst>
                <a:gd name="T0" fmla="*/ 31321 w 24"/>
                <a:gd name="T1" fmla="*/ 168050 h 47"/>
                <a:gd name="T2" fmla="*/ 21408 w 24"/>
                <a:gd name="T3" fmla="*/ 158642 h 47"/>
                <a:gd name="T4" fmla="*/ 52742 w 24"/>
                <a:gd name="T5" fmla="*/ 139046 h 47"/>
                <a:gd name="T6" fmla="*/ 47604 w 24"/>
                <a:gd name="T7" fmla="*/ 120280 h 47"/>
                <a:gd name="T8" fmla="*/ 41596 w 24"/>
                <a:gd name="T9" fmla="*/ 105189 h 47"/>
                <a:gd name="T10" fmla="*/ 16283 w 24"/>
                <a:gd name="T11" fmla="*/ 105189 h 47"/>
                <a:gd name="T12" fmla="*/ 21408 w 24"/>
                <a:gd name="T13" fmla="*/ 77060 h 47"/>
                <a:gd name="T14" fmla="*/ 5138 w 24"/>
                <a:gd name="T15" fmla="*/ 86419 h 47"/>
                <a:gd name="T16" fmla="*/ 0 w 24"/>
                <a:gd name="T17" fmla="*/ 61969 h 47"/>
                <a:gd name="T18" fmla="*/ 0 w 24"/>
                <a:gd name="T19" fmla="*/ 38633 h 47"/>
                <a:gd name="T20" fmla="*/ 5138 w 24"/>
                <a:gd name="T21" fmla="*/ 18766 h 47"/>
                <a:gd name="T22" fmla="*/ 26546 w 24"/>
                <a:gd name="T23" fmla="*/ 0 h 47"/>
                <a:gd name="T24" fmla="*/ 41596 w 24"/>
                <a:gd name="T25" fmla="*/ 4570 h 47"/>
                <a:gd name="T26" fmla="*/ 36458 w 24"/>
                <a:gd name="T27" fmla="*/ 29291 h 47"/>
                <a:gd name="T28" fmla="*/ 67846 w 24"/>
                <a:gd name="T29" fmla="*/ 29291 h 47"/>
                <a:gd name="T30" fmla="*/ 57867 w 24"/>
                <a:gd name="T31" fmla="*/ 52627 h 47"/>
                <a:gd name="T32" fmla="*/ 47604 w 24"/>
                <a:gd name="T33" fmla="*/ 72490 h 47"/>
                <a:gd name="T34" fmla="*/ 67846 w 24"/>
                <a:gd name="T35" fmla="*/ 81631 h 47"/>
                <a:gd name="T36" fmla="*/ 89200 w 24"/>
                <a:gd name="T37" fmla="*/ 115710 h 47"/>
                <a:gd name="T38" fmla="*/ 99183 w 24"/>
                <a:gd name="T39" fmla="*/ 139046 h 47"/>
                <a:gd name="T40" fmla="*/ 99183 w 24"/>
                <a:gd name="T41" fmla="*/ 152959 h 47"/>
                <a:gd name="T42" fmla="*/ 120592 w 24"/>
                <a:gd name="T43" fmla="*/ 152959 h 47"/>
                <a:gd name="T44" fmla="*/ 115450 w 24"/>
                <a:gd name="T45" fmla="*/ 186820 h 47"/>
                <a:gd name="T46" fmla="*/ 125729 w 24"/>
                <a:gd name="T47" fmla="*/ 191386 h 47"/>
                <a:gd name="T48" fmla="*/ 89200 w 24"/>
                <a:gd name="T49" fmla="*/ 206699 h 47"/>
                <a:gd name="T50" fmla="*/ 57867 w 24"/>
                <a:gd name="T51" fmla="*/ 211269 h 47"/>
                <a:gd name="T52" fmla="*/ 41596 w 24"/>
                <a:gd name="T53" fmla="*/ 216107 h 47"/>
                <a:gd name="T54" fmla="*/ 21408 w 24"/>
                <a:gd name="T55" fmla="*/ 216107 h 47"/>
                <a:gd name="T56" fmla="*/ 5138 w 24"/>
                <a:gd name="T57" fmla="*/ 220677 h 47"/>
                <a:gd name="T58" fmla="*/ 26546 w 24"/>
                <a:gd name="T59" fmla="*/ 200728 h 47"/>
                <a:gd name="T60" fmla="*/ 31321 w 24"/>
                <a:gd name="T61" fmla="*/ 182249 h 47"/>
                <a:gd name="T62" fmla="*/ 16283 w 24"/>
                <a:gd name="T63" fmla="*/ 177408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" h="47">
                  <a:moveTo>
                    <a:pt x="3" y="37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15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0" y="43"/>
                    <a:pt x="9" y="43"/>
                  </a:cubicBezTo>
                  <a:cubicBezTo>
                    <a:pt x="9" y="43"/>
                    <a:pt x="8" y="45"/>
                    <a:pt x="8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4" y="38"/>
                    <a:pt x="4" y="38"/>
                    <a:pt x="4" y="38"/>
                  </a:cubicBezTo>
                  <a:lnTo>
                    <a:pt x="3" y="37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0" name="Freeform 455"/>
            <p:cNvSpPr>
              <a:spLocks/>
            </p:cNvSpPr>
            <p:nvPr/>
          </p:nvSpPr>
          <p:spPr bwMode="auto">
            <a:xfrm>
              <a:off x="2201" y="1331"/>
              <a:ext cx="34" cy="22"/>
            </a:xfrm>
            <a:custGeom>
              <a:avLst/>
              <a:gdLst>
                <a:gd name="T0" fmla="*/ 24 w 34"/>
                <a:gd name="T1" fmla="*/ 22 h 22"/>
                <a:gd name="T2" fmla="*/ 0 w 34"/>
                <a:gd name="T3" fmla="*/ 18 h 22"/>
                <a:gd name="T4" fmla="*/ 13 w 34"/>
                <a:gd name="T5" fmla="*/ 0 h 22"/>
                <a:gd name="T6" fmla="*/ 27 w 34"/>
                <a:gd name="T7" fmla="*/ 3 h 22"/>
                <a:gd name="T8" fmla="*/ 34 w 34"/>
                <a:gd name="T9" fmla="*/ 15 h 22"/>
                <a:gd name="T10" fmla="*/ 24 w 34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22">
                  <a:moveTo>
                    <a:pt x="24" y="22"/>
                  </a:moveTo>
                  <a:lnTo>
                    <a:pt x="0" y="18"/>
                  </a:lnTo>
                  <a:lnTo>
                    <a:pt x="13" y="0"/>
                  </a:lnTo>
                  <a:lnTo>
                    <a:pt x="27" y="3"/>
                  </a:lnTo>
                  <a:lnTo>
                    <a:pt x="34" y="15"/>
                  </a:lnTo>
                  <a:lnTo>
                    <a:pt x="24" y="2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205" name="Freeform 458"/>
          <p:cNvSpPr>
            <a:spLocks/>
          </p:cNvSpPr>
          <p:nvPr/>
        </p:nvSpPr>
        <p:spPr bwMode="auto">
          <a:xfrm>
            <a:off x="5275263" y="3709988"/>
            <a:ext cx="73025" cy="44450"/>
          </a:xfrm>
          <a:custGeom>
            <a:avLst/>
            <a:gdLst>
              <a:gd name="T0" fmla="*/ 0 w 46"/>
              <a:gd name="T1" fmla="*/ 2147483647 h 28"/>
              <a:gd name="T2" fmla="*/ 2147483647 w 46"/>
              <a:gd name="T3" fmla="*/ 2147483647 h 28"/>
              <a:gd name="T4" fmla="*/ 2147483647 w 46"/>
              <a:gd name="T5" fmla="*/ 2147483647 h 28"/>
              <a:gd name="T6" fmla="*/ 2147483647 w 46"/>
              <a:gd name="T7" fmla="*/ 2147483647 h 28"/>
              <a:gd name="T8" fmla="*/ 2147483647 w 46"/>
              <a:gd name="T9" fmla="*/ 2147483647 h 28"/>
              <a:gd name="T10" fmla="*/ 2147483647 w 46"/>
              <a:gd name="T11" fmla="*/ 0 h 28"/>
              <a:gd name="T12" fmla="*/ 2147483647 w 46"/>
              <a:gd name="T13" fmla="*/ 2147483647 h 28"/>
              <a:gd name="T14" fmla="*/ 2147483647 w 46"/>
              <a:gd name="T15" fmla="*/ 2147483647 h 28"/>
              <a:gd name="T16" fmla="*/ 2147483647 w 46"/>
              <a:gd name="T17" fmla="*/ 2147483647 h 28"/>
              <a:gd name="T18" fmla="*/ 2147483647 w 46"/>
              <a:gd name="T19" fmla="*/ 2147483647 h 28"/>
              <a:gd name="T20" fmla="*/ 2147483647 w 46"/>
              <a:gd name="T21" fmla="*/ 2147483647 h 28"/>
              <a:gd name="T22" fmla="*/ 2147483647 w 46"/>
              <a:gd name="T23" fmla="*/ 2147483647 h 28"/>
              <a:gd name="T24" fmla="*/ 2147483647 w 46"/>
              <a:gd name="T25" fmla="*/ 2147483647 h 28"/>
              <a:gd name="T26" fmla="*/ 2147483647 w 46"/>
              <a:gd name="T27" fmla="*/ 2147483647 h 28"/>
              <a:gd name="T28" fmla="*/ 0 w 46"/>
              <a:gd name="T29" fmla="*/ 2147483647 h 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6"/>
              <a:gd name="T46" fmla="*/ 0 h 28"/>
              <a:gd name="T47" fmla="*/ 46 w 46"/>
              <a:gd name="T48" fmla="*/ 28 h 2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6" h="28">
                <a:moveTo>
                  <a:pt x="0" y="15"/>
                </a:moveTo>
                <a:lnTo>
                  <a:pt x="3" y="17"/>
                </a:lnTo>
                <a:lnTo>
                  <a:pt x="12" y="14"/>
                </a:lnTo>
                <a:lnTo>
                  <a:pt x="13" y="8"/>
                </a:lnTo>
                <a:lnTo>
                  <a:pt x="27" y="9"/>
                </a:lnTo>
                <a:lnTo>
                  <a:pt x="46" y="0"/>
                </a:lnTo>
                <a:lnTo>
                  <a:pt x="46" y="1"/>
                </a:lnTo>
                <a:lnTo>
                  <a:pt x="33" y="11"/>
                </a:lnTo>
                <a:lnTo>
                  <a:pt x="36" y="18"/>
                </a:lnTo>
                <a:lnTo>
                  <a:pt x="27" y="21"/>
                </a:lnTo>
                <a:lnTo>
                  <a:pt x="15" y="28"/>
                </a:lnTo>
                <a:lnTo>
                  <a:pt x="13" y="28"/>
                </a:lnTo>
                <a:lnTo>
                  <a:pt x="8" y="26"/>
                </a:lnTo>
                <a:lnTo>
                  <a:pt x="2" y="23"/>
                </a:lnTo>
                <a:lnTo>
                  <a:pt x="0" y="15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06" name="Freeform 507"/>
          <p:cNvSpPr>
            <a:spLocks/>
          </p:cNvSpPr>
          <p:nvPr/>
        </p:nvSpPr>
        <p:spPr bwMode="auto">
          <a:xfrm>
            <a:off x="6342063" y="3095625"/>
            <a:ext cx="1508125" cy="1047750"/>
          </a:xfrm>
          <a:custGeom>
            <a:avLst/>
            <a:gdLst>
              <a:gd name="T0" fmla="*/ 2147483647 w 950"/>
              <a:gd name="T1" fmla="*/ 2147483647 h 660"/>
              <a:gd name="T2" fmla="*/ 2147483647 w 950"/>
              <a:gd name="T3" fmla="*/ 2147483647 h 660"/>
              <a:gd name="T4" fmla="*/ 2147483647 w 950"/>
              <a:gd name="T5" fmla="*/ 2147483647 h 660"/>
              <a:gd name="T6" fmla="*/ 2147483647 w 950"/>
              <a:gd name="T7" fmla="*/ 2147483647 h 660"/>
              <a:gd name="T8" fmla="*/ 2147483647 w 950"/>
              <a:gd name="T9" fmla="*/ 2147483647 h 660"/>
              <a:gd name="T10" fmla="*/ 2147483647 w 950"/>
              <a:gd name="T11" fmla="*/ 2147483647 h 660"/>
              <a:gd name="T12" fmla="*/ 2147483647 w 950"/>
              <a:gd name="T13" fmla="*/ 2147483647 h 660"/>
              <a:gd name="T14" fmla="*/ 2147483647 w 950"/>
              <a:gd name="T15" fmla="*/ 2147483647 h 660"/>
              <a:gd name="T16" fmla="*/ 2147483647 w 950"/>
              <a:gd name="T17" fmla="*/ 2147483647 h 660"/>
              <a:gd name="T18" fmla="*/ 2147483647 w 950"/>
              <a:gd name="T19" fmla="*/ 2147483647 h 660"/>
              <a:gd name="T20" fmla="*/ 2147483647 w 950"/>
              <a:gd name="T21" fmla="*/ 2147483647 h 660"/>
              <a:gd name="T22" fmla="*/ 2147483647 w 950"/>
              <a:gd name="T23" fmla="*/ 2147483647 h 660"/>
              <a:gd name="T24" fmla="*/ 2147483647 w 950"/>
              <a:gd name="T25" fmla="*/ 2147483647 h 660"/>
              <a:gd name="T26" fmla="*/ 2147483647 w 950"/>
              <a:gd name="T27" fmla="*/ 2147483647 h 660"/>
              <a:gd name="T28" fmla="*/ 2147483647 w 950"/>
              <a:gd name="T29" fmla="*/ 2147483647 h 660"/>
              <a:gd name="T30" fmla="*/ 2147483647 w 950"/>
              <a:gd name="T31" fmla="*/ 2147483647 h 660"/>
              <a:gd name="T32" fmla="*/ 2147483647 w 950"/>
              <a:gd name="T33" fmla="*/ 2147483647 h 660"/>
              <a:gd name="T34" fmla="*/ 2147483647 w 950"/>
              <a:gd name="T35" fmla="*/ 2147483647 h 660"/>
              <a:gd name="T36" fmla="*/ 2147483647 w 950"/>
              <a:gd name="T37" fmla="*/ 2147483647 h 660"/>
              <a:gd name="T38" fmla="*/ 2147483647 w 950"/>
              <a:gd name="T39" fmla="*/ 2147483647 h 660"/>
              <a:gd name="T40" fmla="*/ 2147483647 w 950"/>
              <a:gd name="T41" fmla="*/ 2147483647 h 660"/>
              <a:gd name="T42" fmla="*/ 2147483647 w 950"/>
              <a:gd name="T43" fmla="*/ 2147483647 h 660"/>
              <a:gd name="T44" fmla="*/ 2147483647 w 950"/>
              <a:gd name="T45" fmla="*/ 2147483647 h 660"/>
              <a:gd name="T46" fmla="*/ 2147483647 w 950"/>
              <a:gd name="T47" fmla="*/ 2147483647 h 660"/>
              <a:gd name="T48" fmla="*/ 2147483647 w 950"/>
              <a:gd name="T49" fmla="*/ 2147483647 h 660"/>
              <a:gd name="T50" fmla="*/ 2147483647 w 950"/>
              <a:gd name="T51" fmla="*/ 2147483647 h 660"/>
              <a:gd name="T52" fmla="*/ 2147483647 w 950"/>
              <a:gd name="T53" fmla="*/ 2147483647 h 660"/>
              <a:gd name="T54" fmla="*/ 2147483647 w 950"/>
              <a:gd name="T55" fmla="*/ 2147483647 h 660"/>
              <a:gd name="T56" fmla="*/ 2147483647 w 950"/>
              <a:gd name="T57" fmla="*/ 2147483647 h 660"/>
              <a:gd name="T58" fmla="*/ 2147483647 w 950"/>
              <a:gd name="T59" fmla="*/ 2147483647 h 660"/>
              <a:gd name="T60" fmla="*/ 2147483647 w 950"/>
              <a:gd name="T61" fmla="*/ 2147483647 h 660"/>
              <a:gd name="T62" fmla="*/ 2147483647 w 950"/>
              <a:gd name="T63" fmla="*/ 2147483647 h 660"/>
              <a:gd name="T64" fmla="*/ 2147483647 w 950"/>
              <a:gd name="T65" fmla="*/ 2147483647 h 660"/>
              <a:gd name="T66" fmla="*/ 2147483647 w 950"/>
              <a:gd name="T67" fmla="*/ 2147483647 h 660"/>
              <a:gd name="T68" fmla="*/ 2147483647 w 950"/>
              <a:gd name="T69" fmla="*/ 2147483647 h 660"/>
              <a:gd name="T70" fmla="*/ 2147483647 w 950"/>
              <a:gd name="T71" fmla="*/ 2147483647 h 660"/>
              <a:gd name="T72" fmla="*/ 2147483647 w 950"/>
              <a:gd name="T73" fmla="*/ 2147483647 h 660"/>
              <a:gd name="T74" fmla="*/ 2147483647 w 950"/>
              <a:gd name="T75" fmla="*/ 2147483647 h 660"/>
              <a:gd name="T76" fmla="*/ 2147483647 w 950"/>
              <a:gd name="T77" fmla="*/ 2147483647 h 660"/>
              <a:gd name="T78" fmla="*/ 2147483647 w 950"/>
              <a:gd name="T79" fmla="*/ 2147483647 h 660"/>
              <a:gd name="T80" fmla="*/ 2147483647 w 950"/>
              <a:gd name="T81" fmla="*/ 2147483647 h 660"/>
              <a:gd name="T82" fmla="*/ 2147483647 w 950"/>
              <a:gd name="T83" fmla="*/ 2147483647 h 660"/>
              <a:gd name="T84" fmla="*/ 2147483647 w 950"/>
              <a:gd name="T85" fmla="*/ 2147483647 h 660"/>
              <a:gd name="T86" fmla="*/ 2147483647 w 950"/>
              <a:gd name="T87" fmla="*/ 2147483647 h 660"/>
              <a:gd name="T88" fmla="*/ 2147483647 w 950"/>
              <a:gd name="T89" fmla="*/ 2147483647 h 660"/>
              <a:gd name="T90" fmla="*/ 2147483647 w 950"/>
              <a:gd name="T91" fmla="*/ 2147483647 h 660"/>
              <a:gd name="T92" fmla="*/ 2147483647 w 950"/>
              <a:gd name="T93" fmla="*/ 2147483647 h 660"/>
              <a:gd name="T94" fmla="*/ 2147483647 w 950"/>
              <a:gd name="T95" fmla="*/ 2147483647 h 660"/>
              <a:gd name="T96" fmla="*/ 2147483647 w 950"/>
              <a:gd name="T97" fmla="*/ 2147483647 h 660"/>
              <a:gd name="T98" fmla="*/ 2147483647 w 950"/>
              <a:gd name="T99" fmla="*/ 2147483647 h 660"/>
              <a:gd name="T100" fmla="*/ 2147483647 w 950"/>
              <a:gd name="T101" fmla="*/ 2147483647 h 660"/>
              <a:gd name="T102" fmla="*/ 2147483647 w 950"/>
              <a:gd name="T103" fmla="*/ 2147483647 h 660"/>
              <a:gd name="T104" fmla="*/ 2147483647 w 950"/>
              <a:gd name="T105" fmla="*/ 2147483647 h 660"/>
              <a:gd name="T106" fmla="*/ 2147483647 w 950"/>
              <a:gd name="T107" fmla="*/ 2147483647 h 660"/>
              <a:gd name="T108" fmla="*/ 2147483647 w 950"/>
              <a:gd name="T109" fmla="*/ 2147483647 h 660"/>
              <a:gd name="T110" fmla="*/ 2147483647 w 950"/>
              <a:gd name="T111" fmla="*/ 2147483647 h 660"/>
              <a:gd name="T112" fmla="*/ 2147483647 w 950"/>
              <a:gd name="T113" fmla="*/ 2147483647 h 660"/>
              <a:gd name="T114" fmla="*/ 2147483647 w 950"/>
              <a:gd name="T115" fmla="*/ 2147483647 h 660"/>
              <a:gd name="T116" fmla="*/ 2147483647 w 950"/>
              <a:gd name="T117" fmla="*/ 2147483647 h 660"/>
              <a:gd name="T118" fmla="*/ 2147483647 w 950"/>
              <a:gd name="T119" fmla="*/ 2147483647 h 660"/>
              <a:gd name="T120" fmla="*/ 2147483647 w 950"/>
              <a:gd name="T121" fmla="*/ 2147483647 h 6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50"/>
              <a:gd name="T184" fmla="*/ 0 h 660"/>
              <a:gd name="T185" fmla="*/ 950 w 950"/>
              <a:gd name="T186" fmla="*/ 660 h 66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50" h="660">
                <a:moveTo>
                  <a:pt x="890" y="118"/>
                </a:moveTo>
                <a:lnTo>
                  <a:pt x="890" y="118"/>
                </a:lnTo>
                <a:lnTo>
                  <a:pt x="880" y="98"/>
                </a:lnTo>
                <a:lnTo>
                  <a:pt x="840" y="88"/>
                </a:lnTo>
                <a:lnTo>
                  <a:pt x="792" y="0"/>
                </a:lnTo>
                <a:lnTo>
                  <a:pt x="746" y="0"/>
                </a:lnTo>
                <a:lnTo>
                  <a:pt x="732" y="24"/>
                </a:lnTo>
                <a:lnTo>
                  <a:pt x="702" y="78"/>
                </a:lnTo>
                <a:lnTo>
                  <a:pt x="672" y="78"/>
                </a:lnTo>
                <a:lnTo>
                  <a:pt x="668" y="88"/>
                </a:lnTo>
                <a:lnTo>
                  <a:pt x="668" y="90"/>
                </a:lnTo>
                <a:lnTo>
                  <a:pt x="670" y="90"/>
                </a:lnTo>
                <a:lnTo>
                  <a:pt x="672" y="90"/>
                </a:lnTo>
                <a:lnTo>
                  <a:pt x="672" y="92"/>
                </a:lnTo>
                <a:lnTo>
                  <a:pt x="674" y="92"/>
                </a:lnTo>
                <a:lnTo>
                  <a:pt x="676" y="92"/>
                </a:lnTo>
                <a:lnTo>
                  <a:pt x="676" y="94"/>
                </a:lnTo>
                <a:lnTo>
                  <a:pt x="678" y="94"/>
                </a:lnTo>
                <a:lnTo>
                  <a:pt x="676" y="94"/>
                </a:lnTo>
                <a:lnTo>
                  <a:pt x="676" y="92"/>
                </a:lnTo>
                <a:lnTo>
                  <a:pt x="674" y="92"/>
                </a:lnTo>
                <a:lnTo>
                  <a:pt x="672" y="92"/>
                </a:lnTo>
                <a:lnTo>
                  <a:pt x="672" y="90"/>
                </a:lnTo>
                <a:lnTo>
                  <a:pt x="670" y="90"/>
                </a:lnTo>
                <a:lnTo>
                  <a:pt x="668" y="90"/>
                </a:lnTo>
                <a:lnTo>
                  <a:pt x="668" y="88"/>
                </a:lnTo>
                <a:lnTo>
                  <a:pt x="658" y="108"/>
                </a:lnTo>
                <a:lnTo>
                  <a:pt x="658" y="132"/>
                </a:lnTo>
                <a:lnTo>
                  <a:pt x="702" y="138"/>
                </a:lnTo>
                <a:lnTo>
                  <a:pt x="712" y="158"/>
                </a:lnTo>
                <a:lnTo>
                  <a:pt x="668" y="172"/>
                </a:lnTo>
                <a:lnTo>
                  <a:pt x="632" y="188"/>
                </a:lnTo>
                <a:lnTo>
                  <a:pt x="598" y="202"/>
                </a:lnTo>
                <a:lnTo>
                  <a:pt x="588" y="236"/>
                </a:lnTo>
                <a:lnTo>
                  <a:pt x="534" y="242"/>
                </a:lnTo>
                <a:lnTo>
                  <a:pt x="480" y="276"/>
                </a:lnTo>
                <a:lnTo>
                  <a:pt x="430" y="252"/>
                </a:lnTo>
                <a:lnTo>
                  <a:pt x="370" y="246"/>
                </a:lnTo>
                <a:lnTo>
                  <a:pt x="326" y="202"/>
                </a:lnTo>
                <a:lnTo>
                  <a:pt x="262" y="182"/>
                </a:lnTo>
                <a:lnTo>
                  <a:pt x="256" y="132"/>
                </a:lnTo>
                <a:lnTo>
                  <a:pt x="226" y="118"/>
                </a:lnTo>
                <a:lnTo>
                  <a:pt x="222" y="114"/>
                </a:lnTo>
                <a:lnTo>
                  <a:pt x="220" y="116"/>
                </a:lnTo>
                <a:lnTo>
                  <a:pt x="218" y="120"/>
                </a:lnTo>
                <a:lnTo>
                  <a:pt x="218" y="122"/>
                </a:lnTo>
                <a:lnTo>
                  <a:pt x="218" y="124"/>
                </a:lnTo>
                <a:lnTo>
                  <a:pt x="218" y="122"/>
                </a:lnTo>
                <a:lnTo>
                  <a:pt x="218" y="120"/>
                </a:lnTo>
                <a:lnTo>
                  <a:pt x="222" y="114"/>
                </a:lnTo>
                <a:lnTo>
                  <a:pt x="218" y="108"/>
                </a:lnTo>
                <a:lnTo>
                  <a:pt x="208" y="114"/>
                </a:lnTo>
                <a:lnTo>
                  <a:pt x="208" y="124"/>
                </a:lnTo>
                <a:lnTo>
                  <a:pt x="208" y="114"/>
                </a:lnTo>
                <a:lnTo>
                  <a:pt x="192" y="118"/>
                </a:lnTo>
                <a:lnTo>
                  <a:pt x="182" y="148"/>
                </a:lnTo>
                <a:lnTo>
                  <a:pt x="142" y="142"/>
                </a:lnTo>
                <a:lnTo>
                  <a:pt x="132" y="192"/>
                </a:lnTo>
                <a:lnTo>
                  <a:pt x="98" y="198"/>
                </a:lnTo>
                <a:lnTo>
                  <a:pt x="88" y="256"/>
                </a:lnTo>
                <a:lnTo>
                  <a:pt x="68" y="276"/>
                </a:lnTo>
                <a:lnTo>
                  <a:pt x="44" y="296"/>
                </a:lnTo>
                <a:lnTo>
                  <a:pt x="4" y="306"/>
                </a:lnTo>
                <a:lnTo>
                  <a:pt x="0" y="326"/>
                </a:lnTo>
                <a:lnTo>
                  <a:pt x="10" y="334"/>
                </a:lnTo>
                <a:lnTo>
                  <a:pt x="14" y="350"/>
                </a:lnTo>
                <a:lnTo>
                  <a:pt x="4" y="354"/>
                </a:lnTo>
                <a:lnTo>
                  <a:pt x="14" y="364"/>
                </a:lnTo>
                <a:lnTo>
                  <a:pt x="30" y="370"/>
                </a:lnTo>
                <a:lnTo>
                  <a:pt x="44" y="390"/>
                </a:lnTo>
                <a:lnTo>
                  <a:pt x="64" y="390"/>
                </a:lnTo>
                <a:lnTo>
                  <a:pt x="94" y="390"/>
                </a:lnTo>
                <a:lnTo>
                  <a:pt x="98" y="398"/>
                </a:lnTo>
                <a:lnTo>
                  <a:pt x="78" y="428"/>
                </a:lnTo>
                <a:lnTo>
                  <a:pt x="84" y="444"/>
                </a:lnTo>
                <a:lnTo>
                  <a:pt x="74" y="458"/>
                </a:lnTo>
                <a:lnTo>
                  <a:pt x="84" y="478"/>
                </a:lnTo>
                <a:lnTo>
                  <a:pt x="108" y="488"/>
                </a:lnTo>
                <a:lnTo>
                  <a:pt x="104" y="492"/>
                </a:lnTo>
                <a:lnTo>
                  <a:pt x="114" y="492"/>
                </a:lnTo>
                <a:lnTo>
                  <a:pt x="148" y="508"/>
                </a:lnTo>
                <a:lnTo>
                  <a:pt x="178" y="522"/>
                </a:lnTo>
                <a:lnTo>
                  <a:pt x="208" y="528"/>
                </a:lnTo>
                <a:lnTo>
                  <a:pt x="218" y="536"/>
                </a:lnTo>
                <a:lnTo>
                  <a:pt x="226" y="536"/>
                </a:lnTo>
                <a:lnTo>
                  <a:pt x="242" y="546"/>
                </a:lnTo>
                <a:lnTo>
                  <a:pt x="262" y="546"/>
                </a:lnTo>
                <a:lnTo>
                  <a:pt x="282" y="546"/>
                </a:lnTo>
                <a:lnTo>
                  <a:pt x="296" y="528"/>
                </a:lnTo>
                <a:lnTo>
                  <a:pt x="316" y="512"/>
                </a:lnTo>
                <a:lnTo>
                  <a:pt x="340" y="512"/>
                </a:lnTo>
                <a:lnTo>
                  <a:pt x="360" y="528"/>
                </a:lnTo>
                <a:lnTo>
                  <a:pt x="370" y="528"/>
                </a:lnTo>
                <a:lnTo>
                  <a:pt x="380" y="532"/>
                </a:lnTo>
                <a:lnTo>
                  <a:pt x="386" y="556"/>
                </a:lnTo>
                <a:lnTo>
                  <a:pt x="376" y="586"/>
                </a:lnTo>
                <a:lnTo>
                  <a:pt x="376" y="596"/>
                </a:lnTo>
                <a:lnTo>
                  <a:pt x="390" y="600"/>
                </a:lnTo>
                <a:lnTo>
                  <a:pt x="400" y="616"/>
                </a:lnTo>
                <a:lnTo>
                  <a:pt x="400" y="626"/>
                </a:lnTo>
                <a:lnTo>
                  <a:pt x="424" y="636"/>
                </a:lnTo>
                <a:lnTo>
                  <a:pt x="420" y="640"/>
                </a:lnTo>
                <a:lnTo>
                  <a:pt x="444" y="636"/>
                </a:lnTo>
                <a:lnTo>
                  <a:pt x="450" y="616"/>
                </a:lnTo>
                <a:lnTo>
                  <a:pt x="500" y="616"/>
                </a:lnTo>
                <a:lnTo>
                  <a:pt x="518" y="630"/>
                </a:lnTo>
                <a:lnTo>
                  <a:pt x="524" y="646"/>
                </a:lnTo>
                <a:lnTo>
                  <a:pt x="534" y="640"/>
                </a:lnTo>
                <a:lnTo>
                  <a:pt x="568" y="660"/>
                </a:lnTo>
                <a:lnTo>
                  <a:pt x="568" y="646"/>
                </a:lnTo>
                <a:lnTo>
                  <a:pt x="608" y="630"/>
                </a:lnTo>
                <a:lnTo>
                  <a:pt x="612" y="626"/>
                </a:lnTo>
                <a:lnTo>
                  <a:pt x="622" y="620"/>
                </a:lnTo>
                <a:lnTo>
                  <a:pt x="632" y="626"/>
                </a:lnTo>
                <a:lnTo>
                  <a:pt x="652" y="616"/>
                </a:lnTo>
                <a:lnTo>
                  <a:pt x="678" y="600"/>
                </a:lnTo>
                <a:lnTo>
                  <a:pt x="702" y="582"/>
                </a:lnTo>
                <a:lnTo>
                  <a:pt x="712" y="562"/>
                </a:lnTo>
                <a:lnTo>
                  <a:pt x="726" y="542"/>
                </a:lnTo>
                <a:lnTo>
                  <a:pt x="742" y="512"/>
                </a:lnTo>
                <a:lnTo>
                  <a:pt x="742" y="498"/>
                </a:lnTo>
                <a:lnTo>
                  <a:pt x="736" y="488"/>
                </a:lnTo>
                <a:lnTo>
                  <a:pt x="742" y="472"/>
                </a:lnTo>
                <a:lnTo>
                  <a:pt x="736" y="454"/>
                </a:lnTo>
                <a:lnTo>
                  <a:pt x="712" y="404"/>
                </a:lnTo>
                <a:lnTo>
                  <a:pt x="716" y="398"/>
                </a:lnTo>
                <a:lnTo>
                  <a:pt x="736" y="374"/>
                </a:lnTo>
                <a:lnTo>
                  <a:pt x="752" y="370"/>
                </a:lnTo>
                <a:lnTo>
                  <a:pt x="754" y="368"/>
                </a:lnTo>
                <a:lnTo>
                  <a:pt x="754" y="364"/>
                </a:lnTo>
                <a:lnTo>
                  <a:pt x="752" y="360"/>
                </a:lnTo>
                <a:lnTo>
                  <a:pt x="726" y="354"/>
                </a:lnTo>
                <a:lnTo>
                  <a:pt x="712" y="360"/>
                </a:lnTo>
                <a:lnTo>
                  <a:pt x="702" y="354"/>
                </a:lnTo>
                <a:lnTo>
                  <a:pt x="692" y="340"/>
                </a:lnTo>
                <a:lnTo>
                  <a:pt x="682" y="330"/>
                </a:lnTo>
                <a:lnTo>
                  <a:pt x="706" y="320"/>
                </a:lnTo>
                <a:lnTo>
                  <a:pt x="722" y="306"/>
                </a:lnTo>
                <a:lnTo>
                  <a:pt x="746" y="290"/>
                </a:lnTo>
                <a:lnTo>
                  <a:pt x="756" y="290"/>
                </a:lnTo>
                <a:lnTo>
                  <a:pt x="742" y="310"/>
                </a:lnTo>
                <a:lnTo>
                  <a:pt x="752" y="320"/>
                </a:lnTo>
                <a:lnTo>
                  <a:pt x="762" y="316"/>
                </a:lnTo>
                <a:lnTo>
                  <a:pt x="786" y="306"/>
                </a:lnTo>
                <a:lnTo>
                  <a:pt x="792" y="284"/>
                </a:lnTo>
                <a:lnTo>
                  <a:pt x="806" y="272"/>
                </a:lnTo>
                <a:lnTo>
                  <a:pt x="820" y="282"/>
                </a:lnTo>
                <a:lnTo>
                  <a:pt x="818" y="262"/>
                </a:lnTo>
                <a:lnTo>
                  <a:pt x="838" y="250"/>
                </a:lnTo>
                <a:lnTo>
                  <a:pt x="864" y="254"/>
                </a:lnTo>
                <a:lnTo>
                  <a:pt x="876" y="246"/>
                </a:lnTo>
                <a:lnTo>
                  <a:pt x="890" y="252"/>
                </a:lnTo>
                <a:lnTo>
                  <a:pt x="900" y="198"/>
                </a:lnTo>
                <a:lnTo>
                  <a:pt x="924" y="192"/>
                </a:lnTo>
                <a:lnTo>
                  <a:pt x="950" y="118"/>
                </a:lnTo>
                <a:lnTo>
                  <a:pt x="890" y="118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07" name="Freeform 261"/>
          <p:cNvSpPr>
            <a:spLocks/>
          </p:cNvSpPr>
          <p:nvPr/>
        </p:nvSpPr>
        <p:spPr bwMode="auto">
          <a:xfrm>
            <a:off x="7205663" y="4143375"/>
            <a:ext cx="53975" cy="53975"/>
          </a:xfrm>
          <a:custGeom>
            <a:avLst/>
            <a:gdLst>
              <a:gd name="T0" fmla="*/ 0 w 42"/>
              <a:gd name="T1" fmla="*/ 2147483647 h 42"/>
              <a:gd name="T2" fmla="*/ 2147483647 w 42"/>
              <a:gd name="T3" fmla="*/ 2147483647 h 42"/>
              <a:gd name="T4" fmla="*/ 2147483647 w 42"/>
              <a:gd name="T5" fmla="*/ 0 h 42"/>
              <a:gd name="T6" fmla="*/ 2147483647 w 42"/>
              <a:gd name="T7" fmla="*/ 2147483647 h 42"/>
              <a:gd name="T8" fmla="*/ 2147483647 w 42"/>
              <a:gd name="T9" fmla="*/ 2147483647 h 42"/>
              <a:gd name="T10" fmla="*/ 2147483647 w 42"/>
              <a:gd name="T11" fmla="*/ 2147483647 h 42"/>
              <a:gd name="T12" fmla="*/ 0 w 42"/>
              <a:gd name="T13" fmla="*/ 2147483647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"/>
              <a:gd name="T22" fmla="*/ 0 h 42"/>
              <a:gd name="T23" fmla="*/ 42 w 42"/>
              <a:gd name="T24" fmla="*/ 42 h 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" h="42">
                <a:moveTo>
                  <a:pt x="0" y="30"/>
                </a:moveTo>
                <a:lnTo>
                  <a:pt x="12" y="12"/>
                </a:lnTo>
                <a:lnTo>
                  <a:pt x="30" y="0"/>
                </a:lnTo>
                <a:lnTo>
                  <a:pt x="42" y="12"/>
                </a:lnTo>
                <a:lnTo>
                  <a:pt x="30" y="30"/>
                </a:lnTo>
                <a:lnTo>
                  <a:pt x="12" y="42"/>
                </a:lnTo>
                <a:lnTo>
                  <a:pt x="0" y="3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8" name="Freeform 262"/>
          <p:cNvSpPr>
            <a:spLocks/>
          </p:cNvSpPr>
          <p:nvPr/>
        </p:nvSpPr>
        <p:spPr bwMode="auto">
          <a:xfrm>
            <a:off x="7496175" y="4010025"/>
            <a:ext cx="31750" cy="93663"/>
          </a:xfrm>
          <a:custGeom>
            <a:avLst/>
            <a:gdLst>
              <a:gd name="T0" fmla="*/ 0 w 24"/>
              <a:gd name="T1" fmla="*/ 2147483647 h 72"/>
              <a:gd name="T2" fmla="*/ 0 w 24"/>
              <a:gd name="T3" fmla="*/ 2147483647 h 72"/>
              <a:gd name="T4" fmla="*/ 2147483647 w 24"/>
              <a:gd name="T5" fmla="*/ 0 h 72"/>
              <a:gd name="T6" fmla="*/ 2147483647 w 24"/>
              <a:gd name="T7" fmla="*/ 2147483647 h 72"/>
              <a:gd name="T8" fmla="*/ 2147483647 w 24"/>
              <a:gd name="T9" fmla="*/ 2147483647 h 72"/>
              <a:gd name="T10" fmla="*/ 0 w 24"/>
              <a:gd name="T11" fmla="*/ 2147483647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72"/>
              <a:gd name="T20" fmla="*/ 24 w 24"/>
              <a:gd name="T21" fmla="*/ 72 h 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72">
                <a:moveTo>
                  <a:pt x="0" y="42"/>
                </a:moveTo>
                <a:lnTo>
                  <a:pt x="0" y="18"/>
                </a:lnTo>
                <a:lnTo>
                  <a:pt x="24" y="0"/>
                </a:lnTo>
                <a:lnTo>
                  <a:pt x="24" y="24"/>
                </a:lnTo>
                <a:lnTo>
                  <a:pt x="6" y="72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9" name="Freeform 263"/>
          <p:cNvSpPr>
            <a:spLocks/>
          </p:cNvSpPr>
          <p:nvPr/>
        </p:nvSpPr>
        <p:spPr bwMode="auto">
          <a:xfrm>
            <a:off x="7731125" y="3767138"/>
            <a:ext cx="46038" cy="69850"/>
          </a:xfrm>
          <a:custGeom>
            <a:avLst/>
            <a:gdLst>
              <a:gd name="T0" fmla="*/ 0 w 36"/>
              <a:gd name="T1" fmla="*/ 2147483647 h 54"/>
              <a:gd name="T2" fmla="*/ 2147483647 w 36"/>
              <a:gd name="T3" fmla="*/ 2147483647 h 54"/>
              <a:gd name="T4" fmla="*/ 2147483647 w 36"/>
              <a:gd name="T5" fmla="*/ 2147483647 h 54"/>
              <a:gd name="T6" fmla="*/ 2147483647 w 36"/>
              <a:gd name="T7" fmla="*/ 2147483647 h 54"/>
              <a:gd name="T8" fmla="*/ 2147483647 w 36"/>
              <a:gd name="T9" fmla="*/ 2147483647 h 54"/>
              <a:gd name="T10" fmla="*/ 2147483647 w 36"/>
              <a:gd name="T11" fmla="*/ 0 h 54"/>
              <a:gd name="T12" fmla="*/ 0 w 36"/>
              <a:gd name="T13" fmla="*/ 2147483647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54"/>
              <a:gd name="T23" fmla="*/ 36 w 36"/>
              <a:gd name="T24" fmla="*/ 54 h 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54">
                <a:moveTo>
                  <a:pt x="0" y="18"/>
                </a:moveTo>
                <a:lnTo>
                  <a:pt x="6" y="36"/>
                </a:lnTo>
                <a:lnTo>
                  <a:pt x="12" y="54"/>
                </a:lnTo>
                <a:lnTo>
                  <a:pt x="30" y="42"/>
                </a:lnTo>
                <a:lnTo>
                  <a:pt x="36" y="18"/>
                </a:lnTo>
                <a:lnTo>
                  <a:pt x="30" y="0"/>
                </a:lnTo>
                <a:lnTo>
                  <a:pt x="0" y="1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0" name="Freeform 264"/>
          <p:cNvSpPr>
            <a:spLocks/>
          </p:cNvSpPr>
          <p:nvPr/>
        </p:nvSpPr>
        <p:spPr bwMode="auto">
          <a:xfrm>
            <a:off x="7786688" y="3408363"/>
            <a:ext cx="344487" cy="374650"/>
          </a:xfrm>
          <a:custGeom>
            <a:avLst/>
            <a:gdLst>
              <a:gd name="T0" fmla="*/ 2147483647 w 264"/>
              <a:gd name="T1" fmla="*/ 2147483647 h 289"/>
              <a:gd name="T2" fmla="*/ 2147483647 w 264"/>
              <a:gd name="T3" fmla="*/ 2147483647 h 289"/>
              <a:gd name="T4" fmla="*/ 2147483647 w 264"/>
              <a:gd name="T5" fmla="*/ 2147483647 h 289"/>
              <a:gd name="T6" fmla="*/ 2147483647 w 264"/>
              <a:gd name="T7" fmla="*/ 2147483647 h 289"/>
              <a:gd name="T8" fmla="*/ 2147483647 w 264"/>
              <a:gd name="T9" fmla="*/ 2147483647 h 289"/>
              <a:gd name="T10" fmla="*/ 2147483647 w 264"/>
              <a:gd name="T11" fmla="*/ 2147483647 h 289"/>
              <a:gd name="T12" fmla="*/ 2147483647 w 264"/>
              <a:gd name="T13" fmla="*/ 2147483647 h 289"/>
              <a:gd name="T14" fmla="*/ 2147483647 w 264"/>
              <a:gd name="T15" fmla="*/ 2147483647 h 289"/>
              <a:gd name="T16" fmla="*/ 2147483647 w 264"/>
              <a:gd name="T17" fmla="*/ 2147483647 h 289"/>
              <a:gd name="T18" fmla="*/ 2147483647 w 264"/>
              <a:gd name="T19" fmla="*/ 2147483647 h 289"/>
              <a:gd name="T20" fmla="*/ 2147483647 w 264"/>
              <a:gd name="T21" fmla="*/ 0 h 289"/>
              <a:gd name="T22" fmla="*/ 2147483647 w 264"/>
              <a:gd name="T23" fmla="*/ 2147483647 h 289"/>
              <a:gd name="T24" fmla="*/ 2147483647 w 264"/>
              <a:gd name="T25" fmla="*/ 2147483647 h 289"/>
              <a:gd name="T26" fmla="*/ 2147483647 w 264"/>
              <a:gd name="T27" fmla="*/ 2147483647 h 289"/>
              <a:gd name="T28" fmla="*/ 2147483647 w 264"/>
              <a:gd name="T29" fmla="*/ 2147483647 h 289"/>
              <a:gd name="T30" fmla="*/ 2147483647 w 264"/>
              <a:gd name="T31" fmla="*/ 2147483647 h 289"/>
              <a:gd name="T32" fmla="*/ 2147483647 w 264"/>
              <a:gd name="T33" fmla="*/ 2147483647 h 289"/>
              <a:gd name="T34" fmla="*/ 2147483647 w 264"/>
              <a:gd name="T35" fmla="*/ 2147483647 h 289"/>
              <a:gd name="T36" fmla="*/ 2147483647 w 264"/>
              <a:gd name="T37" fmla="*/ 2147483647 h 289"/>
              <a:gd name="T38" fmla="*/ 2147483647 w 264"/>
              <a:gd name="T39" fmla="*/ 2147483647 h 289"/>
              <a:gd name="T40" fmla="*/ 2147483647 w 264"/>
              <a:gd name="T41" fmla="*/ 2147483647 h 289"/>
              <a:gd name="T42" fmla="*/ 2147483647 w 264"/>
              <a:gd name="T43" fmla="*/ 2147483647 h 289"/>
              <a:gd name="T44" fmla="*/ 2147483647 w 264"/>
              <a:gd name="T45" fmla="*/ 2147483647 h 289"/>
              <a:gd name="T46" fmla="*/ 2147483647 w 264"/>
              <a:gd name="T47" fmla="*/ 2147483647 h 289"/>
              <a:gd name="T48" fmla="*/ 2147483647 w 264"/>
              <a:gd name="T49" fmla="*/ 2147483647 h 289"/>
              <a:gd name="T50" fmla="*/ 2147483647 w 264"/>
              <a:gd name="T51" fmla="*/ 2147483647 h 289"/>
              <a:gd name="T52" fmla="*/ 2147483647 w 264"/>
              <a:gd name="T53" fmla="*/ 2147483647 h 289"/>
              <a:gd name="T54" fmla="*/ 2147483647 w 264"/>
              <a:gd name="T55" fmla="*/ 2147483647 h 289"/>
              <a:gd name="T56" fmla="*/ 2147483647 w 264"/>
              <a:gd name="T57" fmla="*/ 2147483647 h 289"/>
              <a:gd name="T58" fmla="*/ 2147483647 w 264"/>
              <a:gd name="T59" fmla="*/ 2147483647 h 289"/>
              <a:gd name="T60" fmla="*/ 2147483647 w 264"/>
              <a:gd name="T61" fmla="*/ 2147483647 h 289"/>
              <a:gd name="T62" fmla="*/ 2147483647 w 264"/>
              <a:gd name="T63" fmla="*/ 2147483647 h 289"/>
              <a:gd name="T64" fmla="*/ 2147483647 w 264"/>
              <a:gd name="T65" fmla="*/ 2147483647 h 289"/>
              <a:gd name="T66" fmla="*/ 0 w 264"/>
              <a:gd name="T67" fmla="*/ 2147483647 h 289"/>
              <a:gd name="T68" fmla="*/ 2147483647 w 264"/>
              <a:gd name="T69" fmla="*/ 2147483647 h 2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64"/>
              <a:gd name="T106" fmla="*/ 0 h 289"/>
              <a:gd name="T107" fmla="*/ 264 w 264"/>
              <a:gd name="T108" fmla="*/ 289 h 2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64" h="289">
                <a:moveTo>
                  <a:pt x="6" y="247"/>
                </a:moveTo>
                <a:lnTo>
                  <a:pt x="42" y="235"/>
                </a:lnTo>
                <a:lnTo>
                  <a:pt x="66" y="235"/>
                </a:lnTo>
                <a:lnTo>
                  <a:pt x="108" y="199"/>
                </a:lnTo>
                <a:lnTo>
                  <a:pt x="138" y="187"/>
                </a:lnTo>
                <a:lnTo>
                  <a:pt x="144" y="157"/>
                </a:lnTo>
                <a:lnTo>
                  <a:pt x="156" y="109"/>
                </a:lnTo>
                <a:lnTo>
                  <a:pt x="156" y="72"/>
                </a:lnTo>
                <a:lnTo>
                  <a:pt x="174" y="48"/>
                </a:lnTo>
                <a:lnTo>
                  <a:pt x="174" y="18"/>
                </a:lnTo>
                <a:lnTo>
                  <a:pt x="186" y="0"/>
                </a:lnTo>
                <a:lnTo>
                  <a:pt x="210" y="18"/>
                </a:lnTo>
                <a:lnTo>
                  <a:pt x="246" y="30"/>
                </a:lnTo>
                <a:lnTo>
                  <a:pt x="264" y="30"/>
                </a:lnTo>
                <a:lnTo>
                  <a:pt x="240" y="54"/>
                </a:lnTo>
                <a:lnTo>
                  <a:pt x="222" y="66"/>
                </a:lnTo>
                <a:lnTo>
                  <a:pt x="210" y="85"/>
                </a:lnTo>
                <a:lnTo>
                  <a:pt x="180" y="60"/>
                </a:lnTo>
                <a:lnTo>
                  <a:pt x="162" y="97"/>
                </a:lnTo>
                <a:lnTo>
                  <a:pt x="186" y="139"/>
                </a:lnTo>
                <a:lnTo>
                  <a:pt x="168" y="169"/>
                </a:lnTo>
                <a:lnTo>
                  <a:pt x="162" y="193"/>
                </a:lnTo>
                <a:lnTo>
                  <a:pt x="162" y="235"/>
                </a:lnTo>
                <a:lnTo>
                  <a:pt x="150" y="247"/>
                </a:lnTo>
                <a:lnTo>
                  <a:pt x="138" y="241"/>
                </a:lnTo>
                <a:lnTo>
                  <a:pt x="126" y="247"/>
                </a:lnTo>
                <a:lnTo>
                  <a:pt x="102" y="247"/>
                </a:lnTo>
                <a:lnTo>
                  <a:pt x="90" y="247"/>
                </a:lnTo>
                <a:lnTo>
                  <a:pt x="66" y="271"/>
                </a:lnTo>
                <a:lnTo>
                  <a:pt x="60" y="259"/>
                </a:lnTo>
                <a:lnTo>
                  <a:pt x="48" y="265"/>
                </a:lnTo>
                <a:lnTo>
                  <a:pt x="36" y="271"/>
                </a:lnTo>
                <a:lnTo>
                  <a:pt x="12" y="289"/>
                </a:lnTo>
                <a:lnTo>
                  <a:pt x="0" y="259"/>
                </a:lnTo>
                <a:lnTo>
                  <a:pt x="6" y="24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1" name="Freeform 265"/>
          <p:cNvSpPr>
            <a:spLocks/>
          </p:cNvSpPr>
          <p:nvPr/>
        </p:nvSpPr>
        <p:spPr bwMode="auto">
          <a:xfrm>
            <a:off x="8029575" y="3063875"/>
            <a:ext cx="61913" cy="306388"/>
          </a:xfrm>
          <a:custGeom>
            <a:avLst/>
            <a:gdLst>
              <a:gd name="T0" fmla="*/ 2147483647 w 48"/>
              <a:gd name="T1" fmla="*/ 2147483647 h 234"/>
              <a:gd name="T2" fmla="*/ 2147483647 w 48"/>
              <a:gd name="T3" fmla="*/ 2147483647 h 234"/>
              <a:gd name="T4" fmla="*/ 2147483647 w 48"/>
              <a:gd name="T5" fmla="*/ 2147483647 h 234"/>
              <a:gd name="T6" fmla="*/ 0 w 48"/>
              <a:gd name="T7" fmla="*/ 2147483647 h 234"/>
              <a:gd name="T8" fmla="*/ 2147483647 w 48"/>
              <a:gd name="T9" fmla="*/ 2147483647 h 234"/>
              <a:gd name="T10" fmla="*/ 2147483647 w 48"/>
              <a:gd name="T11" fmla="*/ 0 h 234"/>
              <a:gd name="T12" fmla="*/ 2147483647 w 48"/>
              <a:gd name="T13" fmla="*/ 2147483647 h 234"/>
              <a:gd name="T14" fmla="*/ 2147483647 w 48"/>
              <a:gd name="T15" fmla="*/ 2147483647 h 234"/>
              <a:gd name="T16" fmla="*/ 2147483647 w 48"/>
              <a:gd name="T17" fmla="*/ 2147483647 h 234"/>
              <a:gd name="T18" fmla="*/ 2147483647 w 48"/>
              <a:gd name="T19" fmla="*/ 2147483647 h 234"/>
              <a:gd name="T20" fmla="*/ 2147483647 w 48"/>
              <a:gd name="T21" fmla="*/ 2147483647 h 234"/>
              <a:gd name="T22" fmla="*/ 2147483647 w 48"/>
              <a:gd name="T23" fmla="*/ 2147483647 h 234"/>
              <a:gd name="T24" fmla="*/ 2147483647 w 48"/>
              <a:gd name="T25" fmla="*/ 2147483647 h 234"/>
              <a:gd name="T26" fmla="*/ 2147483647 w 48"/>
              <a:gd name="T27" fmla="*/ 2147483647 h 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8"/>
              <a:gd name="T43" fmla="*/ 0 h 234"/>
              <a:gd name="T44" fmla="*/ 48 w 48"/>
              <a:gd name="T45" fmla="*/ 234 h 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8" h="234">
                <a:moveTo>
                  <a:pt x="12" y="222"/>
                </a:moveTo>
                <a:lnTo>
                  <a:pt x="12" y="180"/>
                </a:lnTo>
                <a:lnTo>
                  <a:pt x="6" y="90"/>
                </a:lnTo>
                <a:lnTo>
                  <a:pt x="0" y="66"/>
                </a:lnTo>
                <a:lnTo>
                  <a:pt x="6" y="30"/>
                </a:lnTo>
                <a:lnTo>
                  <a:pt x="12" y="0"/>
                </a:lnTo>
                <a:lnTo>
                  <a:pt x="24" y="36"/>
                </a:lnTo>
                <a:lnTo>
                  <a:pt x="24" y="60"/>
                </a:lnTo>
                <a:lnTo>
                  <a:pt x="48" y="156"/>
                </a:lnTo>
                <a:lnTo>
                  <a:pt x="30" y="144"/>
                </a:lnTo>
                <a:lnTo>
                  <a:pt x="24" y="168"/>
                </a:lnTo>
                <a:lnTo>
                  <a:pt x="24" y="198"/>
                </a:lnTo>
                <a:lnTo>
                  <a:pt x="42" y="234"/>
                </a:lnTo>
                <a:lnTo>
                  <a:pt x="12" y="22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2" name="Freeform 272"/>
          <p:cNvSpPr>
            <a:spLocks/>
          </p:cNvSpPr>
          <p:nvPr/>
        </p:nvSpPr>
        <p:spPr bwMode="auto">
          <a:xfrm>
            <a:off x="7478713" y="4189413"/>
            <a:ext cx="141287" cy="195262"/>
          </a:xfrm>
          <a:custGeom>
            <a:avLst/>
            <a:gdLst>
              <a:gd name="T0" fmla="*/ 2147483647 w 108"/>
              <a:gd name="T1" fmla="*/ 2147483647 h 151"/>
              <a:gd name="T2" fmla="*/ 0 w 108"/>
              <a:gd name="T3" fmla="*/ 2147483647 h 151"/>
              <a:gd name="T4" fmla="*/ 2147483647 w 108"/>
              <a:gd name="T5" fmla="*/ 2147483647 h 151"/>
              <a:gd name="T6" fmla="*/ 2147483647 w 108"/>
              <a:gd name="T7" fmla="*/ 2147483647 h 151"/>
              <a:gd name="T8" fmla="*/ 2147483647 w 108"/>
              <a:gd name="T9" fmla="*/ 2147483647 h 151"/>
              <a:gd name="T10" fmla="*/ 2147483647 w 108"/>
              <a:gd name="T11" fmla="*/ 2147483647 h 151"/>
              <a:gd name="T12" fmla="*/ 2147483647 w 108"/>
              <a:gd name="T13" fmla="*/ 2147483647 h 151"/>
              <a:gd name="T14" fmla="*/ 2147483647 w 108"/>
              <a:gd name="T15" fmla="*/ 2147483647 h 151"/>
              <a:gd name="T16" fmla="*/ 2147483647 w 108"/>
              <a:gd name="T17" fmla="*/ 2147483647 h 151"/>
              <a:gd name="T18" fmla="*/ 2147483647 w 108"/>
              <a:gd name="T19" fmla="*/ 2147483647 h 151"/>
              <a:gd name="T20" fmla="*/ 2147483647 w 108"/>
              <a:gd name="T21" fmla="*/ 2147483647 h 151"/>
              <a:gd name="T22" fmla="*/ 2147483647 w 108"/>
              <a:gd name="T23" fmla="*/ 2147483647 h 151"/>
              <a:gd name="T24" fmla="*/ 2147483647 w 108"/>
              <a:gd name="T25" fmla="*/ 2147483647 h 151"/>
              <a:gd name="T26" fmla="*/ 2147483647 w 108"/>
              <a:gd name="T27" fmla="*/ 0 h 151"/>
              <a:gd name="T28" fmla="*/ 2147483647 w 108"/>
              <a:gd name="T29" fmla="*/ 2147483647 h 1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8"/>
              <a:gd name="T46" fmla="*/ 0 h 151"/>
              <a:gd name="T47" fmla="*/ 108 w 108"/>
              <a:gd name="T48" fmla="*/ 151 h 15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8" h="151">
                <a:moveTo>
                  <a:pt x="12" y="18"/>
                </a:moveTo>
                <a:lnTo>
                  <a:pt x="0" y="42"/>
                </a:lnTo>
                <a:lnTo>
                  <a:pt x="6" y="72"/>
                </a:lnTo>
                <a:lnTo>
                  <a:pt x="18" y="85"/>
                </a:lnTo>
                <a:lnTo>
                  <a:pt x="36" y="91"/>
                </a:lnTo>
                <a:lnTo>
                  <a:pt x="72" y="109"/>
                </a:lnTo>
                <a:lnTo>
                  <a:pt x="78" y="139"/>
                </a:lnTo>
                <a:lnTo>
                  <a:pt x="108" y="151"/>
                </a:lnTo>
                <a:lnTo>
                  <a:pt x="102" y="127"/>
                </a:lnTo>
                <a:lnTo>
                  <a:pt x="78" y="91"/>
                </a:lnTo>
                <a:lnTo>
                  <a:pt x="42" y="66"/>
                </a:lnTo>
                <a:lnTo>
                  <a:pt x="48" y="48"/>
                </a:lnTo>
                <a:lnTo>
                  <a:pt x="54" y="12"/>
                </a:lnTo>
                <a:lnTo>
                  <a:pt x="30" y="0"/>
                </a:lnTo>
                <a:lnTo>
                  <a:pt x="12" y="1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3" name="Freeform 273"/>
          <p:cNvSpPr>
            <a:spLocks/>
          </p:cNvSpPr>
          <p:nvPr/>
        </p:nvSpPr>
        <p:spPr bwMode="auto">
          <a:xfrm>
            <a:off x="7535863" y="4416425"/>
            <a:ext cx="115887" cy="92075"/>
          </a:xfrm>
          <a:custGeom>
            <a:avLst/>
            <a:gdLst>
              <a:gd name="T0" fmla="*/ 0 w 90"/>
              <a:gd name="T1" fmla="*/ 2147483647 h 72"/>
              <a:gd name="T2" fmla="*/ 2147483647 w 90"/>
              <a:gd name="T3" fmla="*/ 2147483647 h 72"/>
              <a:gd name="T4" fmla="*/ 2147483647 w 90"/>
              <a:gd name="T5" fmla="*/ 2147483647 h 72"/>
              <a:gd name="T6" fmla="*/ 2147483647 w 90"/>
              <a:gd name="T7" fmla="*/ 0 h 72"/>
              <a:gd name="T8" fmla="*/ 2147483647 w 90"/>
              <a:gd name="T9" fmla="*/ 2147483647 h 72"/>
              <a:gd name="T10" fmla="*/ 2147483647 w 90"/>
              <a:gd name="T11" fmla="*/ 2147483647 h 72"/>
              <a:gd name="T12" fmla="*/ 2147483647 w 90"/>
              <a:gd name="T13" fmla="*/ 2147483647 h 72"/>
              <a:gd name="T14" fmla="*/ 2147483647 w 90"/>
              <a:gd name="T15" fmla="*/ 2147483647 h 72"/>
              <a:gd name="T16" fmla="*/ 2147483647 w 90"/>
              <a:gd name="T17" fmla="*/ 2147483647 h 72"/>
              <a:gd name="T18" fmla="*/ 0 w 90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0"/>
              <a:gd name="T31" fmla="*/ 0 h 72"/>
              <a:gd name="T32" fmla="*/ 90 w 90"/>
              <a:gd name="T33" fmla="*/ 72 h 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0" h="72">
                <a:moveTo>
                  <a:pt x="0" y="54"/>
                </a:moveTo>
                <a:lnTo>
                  <a:pt x="18" y="24"/>
                </a:lnTo>
                <a:lnTo>
                  <a:pt x="42" y="24"/>
                </a:lnTo>
                <a:lnTo>
                  <a:pt x="60" y="0"/>
                </a:lnTo>
                <a:lnTo>
                  <a:pt x="90" y="24"/>
                </a:lnTo>
                <a:lnTo>
                  <a:pt x="90" y="72"/>
                </a:lnTo>
                <a:lnTo>
                  <a:pt x="60" y="60"/>
                </a:lnTo>
                <a:lnTo>
                  <a:pt x="42" y="60"/>
                </a:lnTo>
                <a:lnTo>
                  <a:pt x="24" y="48"/>
                </a:lnTo>
                <a:lnTo>
                  <a:pt x="0" y="5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4" name="Freeform 333"/>
          <p:cNvSpPr>
            <a:spLocks/>
          </p:cNvSpPr>
          <p:nvPr/>
        </p:nvSpPr>
        <p:spPr bwMode="auto">
          <a:xfrm>
            <a:off x="6692900" y="3143250"/>
            <a:ext cx="777875" cy="390525"/>
          </a:xfrm>
          <a:custGeom>
            <a:avLst/>
            <a:gdLst>
              <a:gd name="T0" fmla="*/ 2147483647 w 595"/>
              <a:gd name="T1" fmla="*/ 2147483647 h 301"/>
              <a:gd name="T2" fmla="*/ 2147483647 w 595"/>
              <a:gd name="T3" fmla="*/ 2147483647 h 301"/>
              <a:gd name="T4" fmla="*/ 2147483647 w 595"/>
              <a:gd name="T5" fmla="*/ 2147483647 h 301"/>
              <a:gd name="T6" fmla="*/ 2147483647 w 595"/>
              <a:gd name="T7" fmla="*/ 2147483647 h 301"/>
              <a:gd name="T8" fmla="*/ 2147483647 w 595"/>
              <a:gd name="T9" fmla="*/ 2147483647 h 301"/>
              <a:gd name="T10" fmla="*/ 2147483647 w 595"/>
              <a:gd name="T11" fmla="*/ 2147483647 h 301"/>
              <a:gd name="T12" fmla="*/ 2147483647 w 595"/>
              <a:gd name="T13" fmla="*/ 2147483647 h 301"/>
              <a:gd name="T14" fmla="*/ 2147483647 w 595"/>
              <a:gd name="T15" fmla="*/ 2147483647 h 301"/>
              <a:gd name="T16" fmla="*/ 2147483647 w 595"/>
              <a:gd name="T17" fmla="*/ 2147483647 h 301"/>
              <a:gd name="T18" fmla="*/ 2147483647 w 595"/>
              <a:gd name="T19" fmla="*/ 2147483647 h 301"/>
              <a:gd name="T20" fmla="*/ 2147483647 w 595"/>
              <a:gd name="T21" fmla="*/ 2147483647 h 301"/>
              <a:gd name="T22" fmla="*/ 2147483647 w 595"/>
              <a:gd name="T23" fmla="*/ 2147483647 h 301"/>
              <a:gd name="T24" fmla="*/ 2147483647 w 595"/>
              <a:gd name="T25" fmla="*/ 2147483647 h 301"/>
              <a:gd name="T26" fmla="*/ 2147483647 w 595"/>
              <a:gd name="T27" fmla="*/ 2147483647 h 301"/>
              <a:gd name="T28" fmla="*/ 2147483647 w 595"/>
              <a:gd name="T29" fmla="*/ 2147483647 h 301"/>
              <a:gd name="T30" fmla="*/ 2147483647 w 595"/>
              <a:gd name="T31" fmla="*/ 2147483647 h 301"/>
              <a:gd name="T32" fmla="*/ 2147483647 w 595"/>
              <a:gd name="T33" fmla="*/ 2147483647 h 301"/>
              <a:gd name="T34" fmla="*/ 2147483647 w 595"/>
              <a:gd name="T35" fmla="*/ 2147483647 h 301"/>
              <a:gd name="T36" fmla="*/ 2147483647 w 595"/>
              <a:gd name="T37" fmla="*/ 2147483647 h 301"/>
              <a:gd name="T38" fmla="*/ 2147483647 w 595"/>
              <a:gd name="T39" fmla="*/ 2147483647 h 301"/>
              <a:gd name="T40" fmla="*/ 2147483647 w 595"/>
              <a:gd name="T41" fmla="*/ 2147483647 h 301"/>
              <a:gd name="T42" fmla="*/ 2147483647 w 595"/>
              <a:gd name="T43" fmla="*/ 0 h 301"/>
              <a:gd name="T44" fmla="*/ 2147483647 w 595"/>
              <a:gd name="T45" fmla="*/ 2147483647 h 301"/>
              <a:gd name="T46" fmla="*/ 2147483647 w 595"/>
              <a:gd name="T47" fmla="*/ 2147483647 h 301"/>
              <a:gd name="T48" fmla="*/ 2147483647 w 595"/>
              <a:gd name="T49" fmla="*/ 2147483647 h 301"/>
              <a:gd name="T50" fmla="*/ 2147483647 w 595"/>
              <a:gd name="T51" fmla="*/ 2147483647 h 301"/>
              <a:gd name="T52" fmla="*/ 2147483647 w 595"/>
              <a:gd name="T53" fmla="*/ 2147483647 h 301"/>
              <a:gd name="T54" fmla="*/ 0 w 595"/>
              <a:gd name="T55" fmla="*/ 2147483647 h 301"/>
              <a:gd name="T56" fmla="*/ 2147483647 w 595"/>
              <a:gd name="T57" fmla="*/ 2147483647 h 301"/>
              <a:gd name="T58" fmla="*/ 2147483647 w 595"/>
              <a:gd name="T59" fmla="*/ 2147483647 h 30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95"/>
              <a:gd name="T91" fmla="*/ 0 h 301"/>
              <a:gd name="T92" fmla="*/ 595 w 595"/>
              <a:gd name="T93" fmla="*/ 301 h 30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95" h="301">
                <a:moveTo>
                  <a:pt x="42" y="126"/>
                </a:moveTo>
                <a:lnTo>
                  <a:pt x="48" y="186"/>
                </a:lnTo>
                <a:lnTo>
                  <a:pt x="127" y="210"/>
                </a:lnTo>
                <a:lnTo>
                  <a:pt x="181" y="264"/>
                </a:lnTo>
                <a:lnTo>
                  <a:pt x="253" y="270"/>
                </a:lnTo>
                <a:lnTo>
                  <a:pt x="313" y="301"/>
                </a:lnTo>
                <a:lnTo>
                  <a:pt x="379" y="258"/>
                </a:lnTo>
                <a:lnTo>
                  <a:pt x="445" y="252"/>
                </a:lnTo>
                <a:lnTo>
                  <a:pt x="457" y="210"/>
                </a:lnTo>
                <a:lnTo>
                  <a:pt x="499" y="192"/>
                </a:lnTo>
                <a:lnTo>
                  <a:pt x="541" y="174"/>
                </a:lnTo>
                <a:lnTo>
                  <a:pt x="595" y="156"/>
                </a:lnTo>
                <a:lnTo>
                  <a:pt x="583" y="132"/>
                </a:lnTo>
                <a:lnTo>
                  <a:pt x="529" y="126"/>
                </a:lnTo>
                <a:lnTo>
                  <a:pt x="529" y="96"/>
                </a:lnTo>
                <a:lnTo>
                  <a:pt x="541" y="72"/>
                </a:lnTo>
                <a:lnTo>
                  <a:pt x="499" y="60"/>
                </a:lnTo>
                <a:lnTo>
                  <a:pt x="403" y="84"/>
                </a:lnTo>
                <a:lnTo>
                  <a:pt x="367" y="54"/>
                </a:lnTo>
                <a:lnTo>
                  <a:pt x="307" y="54"/>
                </a:lnTo>
                <a:lnTo>
                  <a:pt x="289" y="36"/>
                </a:lnTo>
                <a:lnTo>
                  <a:pt x="217" y="0"/>
                </a:lnTo>
                <a:lnTo>
                  <a:pt x="193" y="30"/>
                </a:lnTo>
                <a:lnTo>
                  <a:pt x="169" y="66"/>
                </a:lnTo>
                <a:lnTo>
                  <a:pt x="121" y="48"/>
                </a:lnTo>
                <a:lnTo>
                  <a:pt x="54" y="54"/>
                </a:lnTo>
                <a:lnTo>
                  <a:pt x="12" y="78"/>
                </a:lnTo>
                <a:lnTo>
                  <a:pt x="0" y="102"/>
                </a:lnTo>
                <a:lnTo>
                  <a:pt x="6" y="108"/>
                </a:lnTo>
                <a:lnTo>
                  <a:pt x="42" y="12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5" name="Line 449"/>
          <p:cNvSpPr>
            <a:spLocks noChangeShapeType="1"/>
          </p:cNvSpPr>
          <p:nvPr/>
        </p:nvSpPr>
        <p:spPr bwMode="auto">
          <a:xfrm>
            <a:off x="7440613" y="4206875"/>
            <a:ext cx="0" cy="0"/>
          </a:xfrm>
          <a:prstGeom prst="line">
            <a:avLst/>
          </a:prstGeom>
          <a:noFill/>
          <a:ln w="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6" name="Freeform 506"/>
          <p:cNvSpPr>
            <a:spLocks/>
          </p:cNvSpPr>
          <p:nvPr/>
        </p:nvSpPr>
        <p:spPr bwMode="auto">
          <a:xfrm>
            <a:off x="7589838" y="3492500"/>
            <a:ext cx="123825" cy="155575"/>
          </a:xfrm>
          <a:custGeom>
            <a:avLst/>
            <a:gdLst>
              <a:gd name="T0" fmla="*/ 2147483647 w 78"/>
              <a:gd name="T1" fmla="*/ 2147483647 h 98"/>
              <a:gd name="T2" fmla="*/ 2147483647 w 78"/>
              <a:gd name="T3" fmla="*/ 2147483647 h 98"/>
              <a:gd name="T4" fmla="*/ 2147483647 w 78"/>
              <a:gd name="T5" fmla="*/ 2147483647 h 98"/>
              <a:gd name="T6" fmla="*/ 2147483647 w 78"/>
              <a:gd name="T7" fmla="*/ 2147483647 h 98"/>
              <a:gd name="T8" fmla="*/ 0 w 78"/>
              <a:gd name="T9" fmla="*/ 2147483647 h 98"/>
              <a:gd name="T10" fmla="*/ 0 w 78"/>
              <a:gd name="T11" fmla="*/ 2147483647 h 98"/>
              <a:gd name="T12" fmla="*/ 2147483647 w 78"/>
              <a:gd name="T13" fmla="*/ 2147483647 h 98"/>
              <a:gd name="T14" fmla="*/ 2147483647 w 78"/>
              <a:gd name="T15" fmla="*/ 2147483647 h 98"/>
              <a:gd name="T16" fmla="*/ 2147483647 w 78"/>
              <a:gd name="T17" fmla="*/ 2147483647 h 98"/>
              <a:gd name="T18" fmla="*/ 2147483647 w 78"/>
              <a:gd name="T19" fmla="*/ 2147483647 h 98"/>
              <a:gd name="T20" fmla="*/ 2147483647 w 78"/>
              <a:gd name="T21" fmla="*/ 2147483647 h 98"/>
              <a:gd name="T22" fmla="*/ 2147483647 w 78"/>
              <a:gd name="T23" fmla="*/ 2147483647 h 98"/>
              <a:gd name="T24" fmla="*/ 2147483647 w 78"/>
              <a:gd name="T25" fmla="*/ 2147483647 h 98"/>
              <a:gd name="T26" fmla="*/ 2147483647 w 78"/>
              <a:gd name="T27" fmla="*/ 2147483647 h 98"/>
              <a:gd name="T28" fmla="*/ 2147483647 w 78"/>
              <a:gd name="T29" fmla="*/ 2147483647 h 98"/>
              <a:gd name="T30" fmla="*/ 2147483647 w 78"/>
              <a:gd name="T31" fmla="*/ 2147483647 h 98"/>
              <a:gd name="T32" fmla="*/ 2147483647 w 78"/>
              <a:gd name="T33" fmla="*/ 2147483647 h 98"/>
              <a:gd name="T34" fmla="*/ 2147483647 w 78"/>
              <a:gd name="T35" fmla="*/ 2147483647 h 98"/>
              <a:gd name="T36" fmla="*/ 2147483647 w 78"/>
              <a:gd name="T37" fmla="*/ 2147483647 h 98"/>
              <a:gd name="T38" fmla="*/ 2147483647 w 78"/>
              <a:gd name="T39" fmla="*/ 2147483647 h 98"/>
              <a:gd name="T40" fmla="*/ 2147483647 w 78"/>
              <a:gd name="T41" fmla="*/ 2147483647 h 98"/>
              <a:gd name="T42" fmla="*/ 2147483647 w 78"/>
              <a:gd name="T43" fmla="*/ 2147483647 h 98"/>
              <a:gd name="T44" fmla="*/ 2147483647 w 78"/>
              <a:gd name="T45" fmla="*/ 2147483647 h 98"/>
              <a:gd name="T46" fmla="*/ 2147483647 w 78"/>
              <a:gd name="T47" fmla="*/ 2147483647 h 98"/>
              <a:gd name="T48" fmla="*/ 2147483647 w 78"/>
              <a:gd name="T49" fmla="*/ 2147483647 h 98"/>
              <a:gd name="T50" fmla="*/ 2147483647 w 78"/>
              <a:gd name="T51" fmla="*/ 2147483647 h 98"/>
              <a:gd name="T52" fmla="*/ 2147483647 w 78"/>
              <a:gd name="T53" fmla="*/ 2147483647 h 98"/>
              <a:gd name="T54" fmla="*/ 2147483647 w 78"/>
              <a:gd name="T55" fmla="*/ 2147483647 h 98"/>
              <a:gd name="T56" fmla="*/ 2147483647 w 78"/>
              <a:gd name="T57" fmla="*/ 2147483647 h 98"/>
              <a:gd name="T58" fmla="*/ 2147483647 w 78"/>
              <a:gd name="T59" fmla="*/ 2147483647 h 98"/>
              <a:gd name="T60" fmla="*/ 2147483647 w 78"/>
              <a:gd name="T61" fmla="*/ 2147483647 h 98"/>
              <a:gd name="T62" fmla="*/ 2147483647 w 78"/>
              <a:gd name="T63" fmla="*/ 0 h 98"/>
              <a:gd name="T64" fmla="*/ 2147483647 w 78"/>
              <a:gd name="T65" fmla="*/ 2147483647 h 9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8"/>
              <a:gd name="T100" fmla="*/ 0 h 98"/>
              <a:gd name="T101" fmla="*/ 78 w 78"/>
              <a:gd name="T102" fmla="*/ 98 h 9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8" h="98">
                <a:moveTo>
                  <a:pt x="32" y="12"/>
                </a:moveTo>
                <a:lnTo>
                  <a:pt x="34" y="32"/>
                </a:lnTo>
                <a:lnTo>
                  <a:pt x="20" y="22"/>
                </a:lnTo>
                <a:lnTo>
                  <a:pt x="6" y="34"/>
                </a:lnTo>
                <a:lnTo>
                  <a:pt x="0" y="56"/>
                </a:lnTo>
                <a:lnTo>
                  <a:pt x="6" y="56"/>
                </a:lnTo>
                <a:lnTo>
                  <a:pt x="10" y="56"/>
                </a:lnTo>
                <a:lnTo>
                  <a:pt x="30" y="70"/>
                </a:lnTo>
                <a:lnTo>
                  <a:pt x="34" y="84"/>
                </a:lnTo>
                <a:lnTo>
                  <a:pt x="36" y="92"/>
                </a:lnTo>
                <a:lnTo>
                  <a:pt x="40" y="98"/>
                </a:lnTo>
                <a:lnTo>
                  <a:pt x="70" y="88"/>
                </a:lnTo>
                <a:lnTo>
                  <a:pt x="70" y="84"/>
                </a:lnTo>
                <a:lnTo>
                  <a:pt x="68" y="82"/>
                </a:lnTo>
                <a:lnTo>
                  <a:pt x="66" y="78"/>
                </a:lnTo>
                <a:lnTo>
                  <a:pt x="64" y="76"/>
                </a:lnTo>
                <a:lnTo>
                  <a:pt x="64" y="60"/>
                </a:lnTo>
                <a:lnTo>
                  <a:pt x="64" y="46"/>
                </a:lnTo>
                <a:lnTo>
                  <a:pt x="54" y="26"/>
                </a:lnTo>
                <a:lnTo>
                  <a:pt x="64" y="16"/>
                </a:lnTo>
                <a:lnTo>
                  <a:pt x="78" y="4"/>
                </a:lnTo>
                <a:lnTo>
                  <a:pt x="52" y="0"/>
                </a:lnTo>
                <a:lnTo>
                  <a:pt x="32" y="1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7" name="Freeform 517"/>
          <p:cNvSpPr>
            <a:spLocks/>
          </p:cNvSpPr>
          <p:nvPr/>
        </p:nvSpPr>
        <p:spPr bwMode="auto">
          <a:xfrm>
            <a:off x="7637463" y="3632200"/>
            <a:ext cx="85725" cy="104775"/>
          </a:xfrm>
          <a:custGeom>
            <a:avLst/>
            <a:gdLst>
              <a:gd name="T0" fmla="*/ 2147483647 w 54"/>
              <a:gd name="T1" fmla="*/ 2147483647 h 66"/>
              <a:gd name="T2" fmla="*/ 2147483647 w 54"/>
              <a:gd name="T3" fmla="*/ 2147483647 h 66"/>
              <a:gd name="T4" fmla="*/ 2147483647 w 54"/>
              <a:gd name="T5" fmla="*/ 2147483647 h 66"/>
              <a:gd name="T6" fmla="*/ 2147483647 w 54"/>
              <a:gd name="T7" fmla="*/ 2147483647 h 66"/>
              <a:gd name="T8" fmla="*/ 0 w 54"/>
              <a:gd name="T9" fmla="*/ 2147483647 h 66"/>
              <a:gd name="T10" fmla="*/ 0 w 54"/>
              <a:gd name="T11" fmla="*/ 2147483647 h 66"/>
              <a:gd name="T12" fmla="*/ 2147483647 w 54"/>
              <a:gd name="T13" fmla="*/ 2147483647 h 66"/>
              <a:gd name="T14" fmla="*/ 2147483647 w 54"/>
              <a:gd name="T15" fmla="*/ 2147483647 h 66"/>
              <a:gd name="T16" fmla="*/ 2147483647 w 54"/>
              <a:gd name="T17" fmla="*/ 2147483647 h 66"/>
              <a:gd name="T18" fmla="*/ 2147483647 w 54"/>
              <a:gd name="T19" fmla="*/ 2147483647 h 66"/>
              <a:gd name="T20" fmla="*/ 2147483647 w 54"/>
              <a:gd name="T21" fmla="*/ 2147483647 h 66"/>
              <a:gd name="T22" fmla="*/ 2147483647 w 54"/>
              <a:gd name="T23" fmla="*/ 2147483647 h 66"/>
              <a:gd name="T24" fmla="*/ 2147483647 w 54"/>
              <a:gd name="T25" fmla="*/ 2147483647 h 66"/>
              <a:gd name="T26" fmla="*/ 2147483647 w 54"/>
              <a:gd name="T27" fmla="*/ 0 h 66"/>
              <a:gd name="T28" fmla="*/ 2147483647 w 54"/>
              <a:gd name="T29" fmla="*/ 2147483647 h 66"/>
              <a:gd name="T30" fmla="*/ 2147483647 w 54"/>
              <a:gd name="T31" fmla="*/ 2147483647 h 66"/>
              <a:gd name="T32" fmla="*/ 2147483647 w 54"/>
              <a:gd name="T33" fmla="*/ 2147483647 h 66"/>
              <a:gd name="T34" fmla="*/ 2147483647 w 54"/>
              <a:gd name="T35" fmla="*/ 2147483647 h 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4"/>
              <a:gd name="T55" fmla="*/ 0 h 66"/>
              <a:gd name="T56" fmla="*/ 54 w 54"/>
              <a:gd name="T57" fmla="*/ 66 h 6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4" h="66">
                <a:moveTo>
                  <a:pt x="10" y="12"/>
                </a:moveTo>
                <a:lnTo>
                  <a:pt x="10" y="12"/>
                </a:lnTo>
                <a:lnTo>
                  <a:pt x="10" y="36"/>
                </a:lnTo>
                <a:lnTo>
                  <a:pt x="0" y="66"/>
                </a:lnTo>
                <a:lnTo>
                  <a:pt x="20" y="66"/>
                </a:lnTo>
                <a:lnTo>
                  <a:pt x="40" y="60"/>
                </a:lnTo>
                <a:lnTo>
                  <a:pt x="50" y="52"/>
                </a:lnTo>
                <a:lnTo>
                  <a:pt x="54" y="36"/>
                </a:lnTo>
                <a:lnTo>
                  <a:pt x="40" y="0"/>
                </a:lnTo>
                <a:lnTo>
                  <a:pt x="10" y="10"/>
                </a:lnTo>
                <a:lnTo>
                  <a:pt x="10" y="12"/>
                </a:lnTo>
                <a:close/>
              </a:path>
            </a:pathLst>
          </a:custGeom>
          <a:solidFill>
            <a:srgbClr val="DDDDDD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18" name="Freeform 411"/>
          <p:cNvSpPr>
            <a:spLocks/>
          </p:cNvSpPr>
          <p:nvPr/>
        </p:nvSpPr>
        <p:spPr bwMode="auto">
          <a:xfrm>
            <a:off x="2919413" y="5365750"/>
            <a:ext cx="127000" cy="166688"/>
          </a:xfrm>
          <a:custGeom>
            <a:avLst/>
            <a:gdLst>
              <a:gd name="T0" fmla="*/ 2147483647 w 102"/>
              <a:gd name="T1" fmla="*/ 2147483647 h 114"/>
              <a:gd name="T2" fmla="*/ 2147483647 w 102"/>
              <a:gd name="T3" fmla="*/ 2147483647 h 114"/>
              <a:gd name="T4" fmla="*/ 2147483647 w 102"/>
              <a:gd name="T5" fmla="*/ 0 h 114"/>
              <a:gd name="T6" fmla="*/ 2147483647 w 102"/>
              <a:gd name="T7" fmla="*/ 2147483647 h 114"/>
              <a:gd name="T8" fmla="*/ 0 w 102"/>
              <a:gd name="T9" fmla="*/ 2147483647 h 114"/>
              <a:gd name="T10" fmla="*/ 0 w 102"/>
              <a:gd name="T11" fmla="*/ 2147483647 h 114"/>
              <a:gd name="T12" fmla="*/ 2147483647 w 102"/>
              <a:gd name="T13" fmla="*/ 2147483647 h 114"/>
              <a:gd name="T14" fmla="*/ 2147483647 w 102"/>
              <a:gd name="T15" fmla="*/ 2147483647 h 114"/>
              <a:gd name="T16" fmla="*/ 2147483647 w 102"/>
              <a:gd name="T17" fmla="*/ 2147483647 h 114"/>
              <a:gd name="T18" fmla="*/ 2147483647 w 102"/>
              <a:gd name="T19" fmla="*/ 2147483647 h 114"/>
              <a:gd name="T20" fmla="*/ 2147483647 w 102"/>
              <a:gd name="T21" fmla="*/ 2147483647 h 114"/>
              <a:gd name="T22" fmla="*/ 2147483647 w 102"/>
              <a:gd name="T23" fmla="*/ 2147483647 h 114"/>
              <a:gd name="T24" fmla="*/ 2147483647 w 102"/>
              <a:gd name="T25" fmla="*/ 2147483647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2"/>
              <a:gd name="T40" fmla="*/ 0 h 114"/>
              <a:gd name="T41" fmla="*/ 102 w 102"/>
              <a:gd name="T42" fmla="*/ 114 h 1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2" h="114">
                <a:moveTo>
                  <a:pt x="66" y="24"/>
                </a:moveTo>
                <a:lnTo>
                  <a:pt x="36" y="6"/>
                </a:lnTo>
                <a:lnTo>
                  <a:pt x="18" y="0"/>
                </a:lnTo>
                <a:lnTo>
                  <a:pt x="6" y="18"/>
                </a:lnTo>
                <a:lnTo>
                  <a:pt x="0" y="48"/>
                </a:lnTo>
                <a:lnTo>
                  <a:pt x="0" y="78"/>
                </a:lnTo>
                <a:lnTo>
                  <a:pt x="24" y="96"/>
                </a:lnTo>
                <a:lnTo>
                  <a:pt x="36" y="108"/>
                </a:lnTo>
                <a:lnTo>
                  <a:pt x="66" y="114"/>
                </a:lnTo>
                <a:lnTo>
                  <a:pt x="96" y="90"/>
                </a:lnTo>
                <a:lnTo>
                  <a:pt x="102" y="78"/>
                </a:lnTo>
                <a:lnTo>
                  <a:pt x="84" y="42"/>
                </a:lnTo>
                <a:lnTo>
                  <a:pt x="66" y="2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9" name="Freeform 420"/>
          <p:cNvSpPr>
            <a:spLocks/>
          </p:cNvSpPr>
          <p:nvPr/>
        </p:nvSpPr>
        <p:spPr bwMode="auto">
          <a:xfrm>
            <a:off x="2371725" y="4675188"/>
            <a:ext cx="320675" cy="392112"/>
          </a:xfrm>
          <a:custGeom>
            <a:avLst/>
            <a:gdLst>
              <a:gd name="T0" fmla="*/ 2147483647 w 240"/>
              <a:gd name="T1" fmla="*/ 2147483647 h 337"/>
              <a:gd name="T2" fmla="*/ 2147483647 w 240"/>
              <a:gd name="T3" fmla="*/ 2147483647 h 337"/>
              <a:gd name="T4" fmla="*/ 2147483647 w 240"/>
              <a:gd name="T5" fmla="*/ 2147483647 h 337"/>
              <a:gd name="T6" fmla="*/ 2147483647 w 240"/>
              <a:gd name="T7" fmla="*/ 2147483647 h 337"/>
              <a:gd name="T8" fmla="*/ 2147483647 w 240"/>
              <a:gd name="T9" fmla="*/ 2147483647 h 337"/>
              <a:gd name="T10" fmla="*/ 2147483647 w 240"/>
              <a:gd name="T11" fmla="*/ 2147483647 h 337"/>
              <a:gd name="T12" fmla="*/ 2147483647 w 240"/>
              <a:gd name="T13" fmla="*/ 2147483647 h 337"/>
              <a:gd name="T14" fmla="*/ 2147483647 w 240"/>
              <a:gd name="T15" fmla="*/ 2147483647 h 337"/>
              <a:gd name="T16" fmla="*/ 2147483647 w 240"/>
              <a:gd name="T17" fmla="*/ 2147483647 h 337"/>
              <a:gd name="T18" fmla="*/ 2147483647 w 240"/>
              <a:gd name="T19" fmla="*/ 2147483647 h 337"/>
              <a:gd name="T20" fmla="*/ 2147483647 w 240"/>
              <a:gd name="T21" fmla="*/ 2147483647 h 337"/>
              <a:gd name="T22" fmla="*/ 2147483647 w 240"/>
              <a:gd name="T23" fmla="*/ 2147483647 h 337"/>
              <a:gd name="T24" fmla="*/ 2147483647 w 240"/>
              <a:gd name="T25" fmla="*/ 2147483647 h 337"/>
              <a:gd name="T26" fmla="*/ 2147483647 w 240"/>
              <a:gd name="T27" fmla="*/ 0 h 337"/>
              <a:gd name="T28" fmla="*/ 2147483647 w 240"/>
              <a:gd name="T29" fmla="*/ 0 h 337"/>
              <a:gd name="T30" fmla="*/ 2147483647 w 240"/>
              <a:gd name="T31" fmla="*/ 2147483647 h 337"/>
              <a:gd name="T32" fmla="*/ 2147483647 w 240"/>
              <a:gd name="T33" fmla="*/ 2147483647 h 337"/>
              <a:gd name="T34" fmla="*/ 2147483647 w 240"/>
              <a:gd name="T35" fmla="*/ 2147483647 h 337"/>
              <a:gd name="T36" fmla="*/ 2147483647 w 240"/>
              <a:gd name="T37" fmla="*/ 2147483647 h 337"/>
              <a:gd name="T38" fmla="*/ 2147483647 w 240"/>
              <a:gd name="T39" fmla="*/ 2147483647 h 337"/>
              <a:gd name="T40" fmla="*/ 2147483647 w 240"/>
              <a:gd name="T41" fmla="*/ 2147483647 h 337"/>
              <a:gd name="T42" fmla="*/ 0 w 240"/>
              <a:gd name="T43" fmla="*/ 2147483647 h 337"/>
              <a:gd name="T44" fmla="*/ 2147483647 w 240"/>
              <a:gd name="T45" fmla="*/ 2147483647 h 337"/>
              <a:gd name="T46" fmla="*/ 2147483647 w 240"/>
              <a:gd name="T47" fmla="*/ 2147483647 h 337"/>
              <a:gd name="T48" fmla="*/ 2147483647 w 240"/>
              <a:gd name="T49" fmla="*/ 2147483647 h 337"/>
              <a:gd name="T50" fmla="*/ 2147483647 w 240"/>
              <a:gd name="T51" fmla="*/ 2147483647 h 337"/>
              <a:gd name="T52" fmla="*/ 2147483647 w 240"/>
              <a:gd name="T53" fmla="*/ 2147483647 h 337"/>
              <a:gd name="T54" fmla="*/ 2147483647 w 240"/>
              <a:gd name="T55" fmla="*/ 2147483647 h 337"/>
              <a:gd name="T56" fmla="*/ 2147483647 w 240"/>
              <a:gd name="T57" fmla="*/ 2147483647 h 337"/>
              <a:gd name="T58" fmla="*/ 2147483647 w 240"/>
              <a:gd name="T59" fmla="*/ 2147483647 h 337"/>
              <a:gd name="T60" fmla="*/ 2147483647 w 240"/>
              <a:gd name="T61" fmla="*/ 2147483647 h 337"/>
              <a:gd name="T62" fmla="*/ 2147483647 w 240"/>
              <a:gd name="T63" fmla="*/ 2147483647 h 33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40"/>
              <a:gd name="T97" fmla="*/ 0 h 337"/>
              <a:gd name="T98" fmla="*/ 240 w 240"/>
              <a:gd name="T99" fmla="*/ 337 h 33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40" h="337">
                <a:moveTo>
                  <a:pt x="228" y="204"/>
                </a:moveTo>
                <a:lnTo>
                  <a:pt x="228" y="198"/>
                </a:lnTo>
                <a:lnTo>
                  <a:pt x="216" y="198"/>
                </a:lnTo>
                <a:lnTo>
                  <a:pt x="210" y="162"/>
                </a:lnTo>
                <a:lnTo>
                  <a:pt x="180" y="174"/>
                </a:lnTo>
                <a:lnTo>
                  <a:pt x="156" y="156"/>
                </a:lnTo>
                <a:lnTo>
                  <a:pt x="156" y="120"/>
                </a:lnTo>
                <a:lnTo>
                  <a:pt x="180" y="84"/>
                </a:lnTo>
                <a:lnTo>
                  <a:pt x="198" y="72"/>
                </a:lnTo>
                <a:lnTo>
                  <a:pt x="204" y="54"/>
                </a:lnTo>
                <a:lnTo>
                  <a:pt x="192" y="36"/>
                </a:lnTo>
                <a:lnTo>
                  <a:pt x="168" y="36"/>
                </a:lnTo>
                <a:lnTo>
                  <a:pt x="150" y="18"/>
                </a:lnTo>
                <a:lnTo>
                  <a:pt x="120" y="0"/>
                </a:lnTo>
                <a:lnTo>
                  <a:pt x="108" y="24"/>
                </a:lnTo>
                <a:lnTo>
                  <a:pt x="84" y="48"/>
                </a:lnTo>
                <a:lnTo>
                  <a:pt x="66" y="54"/>
                </a:lnTo>
                <a:lnTo>
                  <a:pt x="42" y="78"/>
                </a:lnTo>
                <a:lnTo>
                  <a:pt x="24" y="72"/>
                </a:lnTo>
                <a:lnTo>
                  <a:pt x="18" y="60"/>
                </a:lnTo>
                <a:lnTo>
                  <a:pt x="0" y="72"/>
                </a:lnTo>
                <a:lnTo>
                  <a:pt x="18" y="114"/>
                </a:lnTo>
                <a:lnTo>
                  <a:pt x="54" y="174"/>
                </a:lnTo>
                <a:lnTo>
                  <a:pt x="90" y="252"/>
                </a:lnTo>
                <a:lnTo>
                  <a:pt x="90" y="264"/>
                </a:lnTo>
                <a:lnTo>
                  <a:pt x="216" y="337"/>
                </a:lnTo>
                <a:lnTo>
                  <a:pt x="222" y="337"/>
                </a:lnTo>
                <a:lnTo>
                  <a:pt x="228" y="307"/>
                </a:lnTo>
                <a:lnTo>
                  <a:pt x="234" y="270"/>
                </a:lnTo>
                <a:lnTo>
                  <a:pt x="240" y="222"/>
                </a:lnTo>
                <a:lnTo>
                  <a:pt x="228" y="204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0" name="Freeform 413"/>
          <p:cNvSpPr>
            <a:spLocks/>
          </p:cNvSpPr>
          <p:nvPr/>
        </p:nvSpPr>
        <p:spPr bwMode="auto">
          <a:xfrm>
            <a:off x="2576513" y="4551363"/>
            <a:ext cx="884237" cy="911225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2147483647 h 10000"/>
              <a:gd name="T42" fmla="*/ 2147483647 w 10000"/>
              <a:gd name="T43" fmla="*/ 2147483647 h 10000"/>
              <a:gd name="T44" fmla="*/ 2147483647 w 10000"/>
              <a:gd name="T45" fmla="*/ 2147483647 h 10000"/>
              <a:gd name="T46" fmla="*/ 2147483647 w 10000"/>
              <a:gd name="T47" fmla="*/ 2147483647 h 10000"/>
              <a:gd name="T48" fmla="*/ 2147483647 w 10000"/>
              <a:gd name="T49" fmla="*/ 0 h 10000"/>
              <a:gd name="T50" fmla="*/ 2147483647 w 10000"/>
              <a:gd name="T51" fmla="*/ 2147483647 h 10000"/>
              <a:gd name="T52" fmla="*/ 2147483647 w 10000"/>
              <a:gd name="T53" fmla="*/ 2147483647 h 10000"/>
              <a:gd name="T54" fmla="*/ 2147483647 w 10000"/>
              <a:gd name="T55" fmla="*/ 2147483647 h 10000"/>
              <a:gd name="T56" fmla="*/ 2147483647 w 10000"/>
              <a:gd name="T57" fmla="*/ 2147483647 h 10000"/>
              <a:gd name="T58" fmla="*/ 2147483647 w 10000"/>
              <a:gd name="T59" fmla="*/ 2147483647 h 10000"/>
              <a:gd name="T60" fmla="*/ 2147483647 w 10000"/>
              <a:gd name="T61" fmla="*/ 2147483647 h 10000"/>
              <a:gd name="T62" fmla="*/ 0 w 10000"/>
              <a:gd name="T63" fmla="*/ 2147483647 h 10000"/>
              <a:gd name="T64" fmla="*/ 2147483647 w 10000"/>
              <a:gd name="T65" fmla="*/ 2147483647 h 10000"/>
              <a:gd name="T66" fmla="*/ 2147483647 w 10000"/>
              <a:gd name="T67" fmla="*/ 2147483647 h 10000"/>
              <a:gd name="T68" fmla="*/ 2147483647 w 10000"/>
              <a:gd name="T69" fmla="*/ 2147483647 h 10000"/>
              <a:gd name="T70" fmla="*/ 2147483647 w 10000"/>
              <a:gd name="T71" fmla="*/ 2147483647 h 10000"/>
              <a:gd name="T72" fmla="*/ 2147483647 w 10000"/>
              <a:gd name="T73" fmla="*/ 2147483647 h 10000"/>
              <a:gd name="T74" fmla="*/ 2147483647 w 10000"/>
              <a:gd name="T75" fmla="*/ 2147483647 h 10000"/>
              <a:gd name="T76" fmla="*/ 2147483647 w 10000"/>
              <a:gd name="T77" fmla="*/ 2147483647 h 10000"/>
              <a:gd name="T78" fmla="*/ 2147483647 w 10000"/>
              <a:gd name="T79" fmla="*/ 2147483647 h 10000"/>
              <a:gd name="T80" fmla="*/ 2147483647 w 10000"/>
              <a:gd name="T81" fmla="*/ 2147483647 h 100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000"/>
              <a:gd name="T124" fmla="*/ 0 h 10000"/>
              <a:gd name="T125" fmla="*/ 10000 w 10000"/>
              <a:gd name="T126" fmla="*/ 10000 h 1000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000" h="10000">
                <a:moveTo>
                  <a:pt x="5000" y="7769"/>
                </a:moveTo>
                <a:cubicBezTo>
                  <a:pt x="5027" y="7795"/>
                  <a:pt x="5055" y="7820"/>
                  <a:pt x="5082" y="7846"/>
                </a:cubicBezTo>
                <a:cubicBezTo>
                  <a:pt x="5027" y="8000"/>
                  <a:pt x="4973" y="8154"/>
                  <a:pt x="4918" y="8308"/>
                </a:cubicBezTo>
                <a:lnTo>
                  <a:pt x="4672" y="8462"/>
                </a:lnTo>
                <a:lnTo>
                  <a:pt x="4098" y="9000"/>
                </a:lnTo>
                <a:lnTo>
                  <a:pt x="4180" y="9000"/>
                </a:lnTo>
                <a:lnTo>
                  <a:pt x="4098" y="9000"/>
                </a:lnTo>
                <a:lnTo>
                  <a:pt x="4344" y="9077"/>
                </a:lnTo>
                <a:lnTo>
                  <a:pt x="4754" y="9308"/>
                </a:lnTo>
                <a:lnTo>
                  <a:pt x="5000" y="9538"/>
                </a:lnTo>
                <a:lnTo>
                  <a:pt x="5246" y="10000"/>
                </a:lnTo>
                <a:cubicBezTo>
                  <a:pt x="5273" y="9923"/>
                  <a:pt x="5301" y="9846"/>
                  <a:pt x="5328" y="9769"/>
                </a:cubicBezTo>
                <a:lnTo>
                  <a:pt x="5656" y="9462"/>
                </a:lnTo>
                <a:lnTo>
                  <a:pt x="6066" y="9077"/>
                </a:lnTo>
                <a:lnTo>
                  <a:pt x="6393" y="8077"/>
                </a:lnTo>
                <a:lnTo>
                  <a:pt x="6639" y="7615"/>
                </a:lnTo>
                <a:lnTo>
                  <a:pt x="7541" y="7077"/>
                </a:lnTo>
                <a:lnTo>
                  <a:pt x="8115" y="7000"/>
                </a:lnTo>
                <a:lnTo>
                  <a:pt x="8279" y="6923"/>
                </a:lnTo>
                <a:lnTo>
                  <a:pt x="8443" y="6615"/>
                </a:lnTo>
                <a:cubicBezTo>
                  <a:pt x="8470" y="6513"/>
                  <a:pt x="8498" y="6410"/>
                  <a:pt x="8525" y="6308"/>
                </a:cubicBezTo>
                <a:cubicBezTo>
                  <a:pt x="8607" y="6180"/>
                  <a:pt x="8688" y="6051"/>
                  <a:pt x="8770" y="5923"/>
                </a:cubicBezTo>
                <a:cubicBezTo>
                  <a:pt x="8797" y="5872"/>
                  <a:pt x="8825" y="5820"/>
                  <a:pt x="8852" y="5769"/>
                </a:cubicBezTo>
                <a:cubicBezTo>
                  <a:pt x="8879" y="5333"/>
                  <a:pt x="8907" y="4898"/>
                  <a:pt x="8934" y="4462"/>
                </a:cubicBezTo>
                <a:lnTo>
                  <a:pt x="9180" y="4385"/>
                </a:lnTo>
                <a:lnTo>
                  <a:pt x="10000" y="3385"/>
                </a:lnTo>
                <a:lnTo>
                  <a:pt x="10000" y="3154"/>
                </a:lnTo>
                <a:cubicBezTo>
                  <a:pt x="9945" y="2974"/>
                  <a:pt x="9891" y="2795"/>
                  <a:pt x="9836" y="2615"/>
                </a:cubicBezTo>
                <a:lnTo>
                  <a:pt x="9344" y="2462"/>
                </a:lnTo>
                <a:lnTo>
                  <a:pt x="8607" y="2077"/>
                </a:lnTo>
                <a:lnTo>
                  <a:pt x="7787" y="2000"/>
                </a:lnTo>
                <a:lnTo>
                  <a:pt x="7541" y="1923"/>
                </a:lnTo>
                <a:lnTo>
                  <a:pt x="7377" y="1692"/>
                </a:lnTo>
                <a:lnTo>
                  <a:pt x="6721" y="1462"/>
                </a:lnTo>
                <a:lnTo>
                  <a:pt x="6148" y="1154"/>
                </a:lnTo>
                <a:cubicBezTo>
                  <a:pt x="6121" y="1051"/>
                  <a:pt x="6093" y="949"/>
                  <a:pt x="6066" y="846"/>
                </a:cubicBezTo>
                <a:lnTo>
                  <a:pt x="5820" y="231"/>
                </a:lnTo>
                <a:lnTo>
                  <a:pt x="5738" y="231"/>
                </a:lnTo>
                <a:lnTo>
                  <a:pt x="5410" y="692"/>
                </a:lnTo>
                <a:lnTo>
                  <a:pt x="5082" y="846"/>
                </a:lnTo>
                <a:cubicBezTo>
                  <a:pt x="5055" y="820"/>
                  <a:pt x="5027" y="795"/>
                  <a:pt x="5000" y="769"/>
                </a:cubicBezTo>
                <a:lnTo>
                  <a:pt x="4590" y="769"/>
                </a:lnTo>
                <a:lnTo>
                  <a:pt x="4426" y="846"/>
                </a:lnTo>
                <a:lnTo>
                  <a:pt x="4344" y="846"/>
                </a:lnTo>
                <a:lnTo>
                  <a:pt x="3934" y="923"/>
                </a:lnTo>
                <a:lnTo>
                  <a:pt x="3689" y="1000"/>
                </a:lnTo>
                <a:lnTo>
                  <a:pt x="3443" y="769"/>
                </a:lnTo>
                <a:cubicBezTo>
                  <a:pt x="3470" y="615"/>
                  <a:pt x="3498" y="462"/>
                  <a:pt x="3525" y="308"/>
                </a:cubicBezTo>
                <a:lnTo>
                  <a:pt x="3361" y="77"/>
                </a:lnTo>
                <a:lnTo>
                  <a:pt x="3197" y="0"/>
                </a:lnTo>
                <a:cubicBezTo>
                  <a:pt x="3224" y="51"/>
                  <a:pt x="3252" y="103"/>
                  <a:pt x="3279" y="154"/>
                </a:cubicBezTo>
                <a:lnTo>
                  <a:pt x="2869" y="308"/>
                </a:lnTo>
                <a:lnTo>
                  <a:pt x="2213" y="308"/>
                </a:lnTo>
                <a:lnTo>
                  <a:pt x="2459" y="692"/>
                </a:lnTo>
                <a:cubicBezTo>
                  <a:pt x="2486" y="769"/>
                  <a:pt x="2514" y="846"/>
                  <a:pt x="2541" y="923"/>
                </a:cubicBezTo>
                <a:lnTo>
                  <a:pt x="1803" y="1154"/>
                </a:lnTo>
                <a:lnTo>
                  <a:pt x="1557" y="923"/>
                </a:lnTo>
                <a:lnTo>
                  <a:pt x="902" y="1077"/>
                </a:lnTo>
                <a:cubicBezTo>
                  <a:pt x="929" y="1205"/>
                  <a:pt x="957" y="1334"/>
                  <a:pt x="984" y="1462"/>
                </a:cubicBezTo>
                <a:cubicBezTo>
                  <a:pt x="929" y="1744"/>
                  <a:pt x="875" y="2026"/>
                  <a:pt x="820" y="2308"/>
                </a:cubicBezTo>
                <a:cubicBezTo>
                  <a:pt x="765" y="2257"/>
                  <a:pt x="711" y="2205"/>
                  <a:pt x="656" y="2154"/>
                </a:cubicBezTo>
                <a:cubicBezTo>
                  <a:pt x="629" y="2231"/>
                  <a:pt x="601" y="2308"/>
                  <a:pt x="574" y="2385"/>
                </a:cubicBezTo>
                <a:lnTo>
                  <a:pt x="328" y="2538"/>
                </a:lnTo>
                <a:lnTo>
                  <a:pt x="0" y="3000"/>
                </a:lnTo>
                <a:lnTo>
                  <a:pt x="0" y="3462"/>
                </a:lnTo>
                <a:lnTo>
                  <a:pt x="328" y="3692"/>
                </a:lnTo>
                <a:lnTo>
                  <a:pt x="738" y="3538"/>
                </a:lnTo>
                <a:cubicBezTo>
                  <a:pt x="765" y="3692"/>
                  <a:pt x="793" y="3846"/>
                  <a:pt x="820" y="4000"/>
                </a:cubicBezTo>
                <a:lnTo>
                  <a:pt x="984" y="4000"/>
                </a:lnTo>
                <a:lnTo>
                  <a:pt x="984" y="4077"/>
                </a:lnTo>
                <a:cubicBezTo>
                  <a:pt x="1311" y="4000"/>
                  <a:pt x="1240" y="3993"/>
                  <a:pt x="1311" y="4000"/>
                </a:cubicBezTo>
                <a:cubicBezTo>
                  <a:pt x="1382" y="4007"/>
                  <a:pt x="1378" y="4124"/>
                  <a:pt x="1411" y="4121"/>
                </a:cubicBezTo>
                <a:cubicBezTo>
                  <a:pt x="1487" y="4047"/>
                  <a:pt x="1644" y="3939"/>
                  <a:pt x="1720" y="3900"/>
                </a:cubicBezTo>
                <a:cubicBezTo>
                  <a:pt x="1796" y="3861"/>
                  <a:pt x="1787" y="3873"/>
                  <a:pt x="1869" y="3886"/>
                </a:cubicBezTo>
                <a:cubicBezTo>
                  <a:pt x="1951" y="3899"/>
                  <a:pt x="2074" y="3776"/>
                  <a:pt x="2131" y="3846"/>
                </a:cubicBezTo>
                <a:cubicBezTo>
                  <a:pt x="2188" y="3916"/>
                  <a:pt x="2186" y="4154"/>
                  <a:pt x="2213" y="4308"/>
                </a:cubicBezTo>
                <a:lnTo>
                  <a:pt x="2705" y="4538"/>
                </a:lnTo>
                <a:lnTo>
                  <a:pt x="3279" y="4769"/>
                </a:lnTo>
                <a:lnTo>
                  <a:pt x="3279" y="5077"/>
                </a:lnTo>
                <a:lnTo>
                  <a:pt x="3443" y="5308"/>
                </a:lnTo>
                <a:cubicBezTo>
                  <a:pt x="3525" y="5308"/>
                  <a:pt x="3934" y="5385"/>
                  <a:pt x="3934" y="5385"/>
                </a:cubicBezTo>
                <a:lnTo>
                  <a:pt x="3934" y="5692"/>
                </a:lnTo>
                <a:lnTo>
                  <a:pt x="3934" y="6231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21" name="Freeform 409"/>
          <p:cNvSpPr>
            <a:spLocks/>
          </p:cNvSpPr>
          <p:nvPr/>
        </p:nvSpPr>
        <p:spPr bwMode="auto">
          <a:xfrm>
            <a:off x="2563813" y="5153025"/>
            <a:ext cx="473075" cy="947738"/>
          </a:xfrm>
          <a:custGeom>
            <a:avLst/>
            <a:gdLst>
              <a:gd name="T0" fmla="*/ 2147483647 w 10000"/>
              <a:gd name="T1" fmla="*/ 2147483647 h 10001"/>
              <a:gd name="T2" fmla="*/ 2147483647 w 10000"/>
              <a:gd name="T3" fmla="*/ 2147483647 h 10001"/>
              <a:gd name="T4" fmla="*/ 2147483647 w 10000"/>
              <a:gd name="T5" fmla="*/ 2147483647 h 10001"/>
              <a:gd name="T6" fmla="*/ 2147483647 w 10000"/>
              <a:gd name="T7" fmla="*/ 2147483647 h 10001"/>
              <a:gd name="T8" fmla="*/ 2147483647 w 10000"/>
              <a:gd name="T9" fmla="*/ 2147483647 h 10001"/>
              <a:gd name="T10" fmla="*/ 2147483647 w 10000"/>
              <a:gd name="T11" fmla="*/ 2147483647 h 10001"/>
              <a:gd name="T12" fmla="*/ 2147483647 w 10000"/>
              <a:gd name="T13" fmla="*/ 2147483647 h 10001"/>
              <a:gd name="T14" fmla="*/ 2147483647 w 10000"/>
              <a:gd name="T15" fmla="*/ 2147483647 h 10001"/>
              <a:gd name="T16" fmla="*/ 2147483647 w 10000"/>
              <a:gd name="T17" fmla="*/ 2147483647 h 10001"/>
              <a:gd name="T18" fmla="*/ 2147483647 w 10000"/>
              <a:gd name="T19" fmla="*/ 2147483647 h 10001"/>
              <a:gd name="T20" fmla="*/ 2147483647 w 10000"/>
              <a:gd name="T21" fmla="*/ 2147483647 h 10001"/>
              <a:gd name="T22" fmla="*/ 2147483647 w 10000"/>
              <a:gd name="T23" fmla="*/ 2147483647 h 10001"/>
              <a:gd name="T24" fmla="*/ 2147483647 w 10000"/>
              <a:gd name="T25" fmla="*/ 2147483647 h 10001"/>
              <a:gd name="T26" fmla="*/ 2147483647 w 10000"/>
              <a:gd name="T27" fmla="*/ 2147483647 h 10001"/>
              <a:gd name="T28" fmla="*/ 2147483647 w 10000"/>
              <a:gd name="T29" fmla="*/ 0 h 10001"/>
              <a:gd name="T30" fmla="*/ 2147483647 w 10000"/>
              <a:gd name="T31" fmla="*/ 2147483647 h 10001"/>
              <a:gd name="T32" fmla="*/ 2147483647 w 10000"/>
              <a:gd name="T33" fmla="*/ 2147483647 h 10001"/>
              <a:gd name="T34" fmla="*/ 2147483647 w 10000"/>
              <a:gd name="T35" fmla="*/ 2147483647 h 10001"/>
              <a:gd name="T36" fmla="*/ 2147483647 w 10000"/>
              <a:gd name="T37" fmla="*/ 2147483647 h 10001"/>
              <a:gd name="T38" fmla="*/ 2147483647 w 10000"/>
              <a:gd name="T39" fmla="*/ 2147483647 h 10001"/>
              <a:gd name="T40" fmla="*/ 2147483647 w 10000"/>
              <a:gd name="T41" fmla="*/ 2147483647 h 10001"/>
              <a:gd name="T42" fmla="*/ 2147483647 w 10000"/>
              <a:gd name="T43" fmla="*/ 2147483647 h 10001"/>
              <a:gd name="T44" fmla="*/ 2147483647 w 10000"/>
              <a:gd name="T45" fmla="*/ 2147483647 h 10001"/>
              <a:gd name="T46" fmla="*/ 2147483647 w 10000"/>
              <a:gd name="T47" fmla="*/ 2147483647 h 10001"/>
              <a:gd name="T48" fmla="*/ 2147483647 w 10000"/>
              <a:gd name="T49" fmla="*/ 2147483647 h 10001"/>
              <a:gd name="T50" fmla="*/ 2147483647 w 10000"/>
              <a:gd name="T51" fmla="*/ 2147483647 h 10001"/>
              <a:gd name="T52" fmla="*/ 2147483647 w 10000"/>
              <a:gd name="T53" fmla="*/ 2147483647 h 10001"/>
              <a:gd name="T54" fmla="*/ 2147483647 w 10000"/>
              <a:gd name="T55" fmla="*/ 2147483647 h 10001"/>
              <a:gd name="T56" fmla="*/ 2147483647 w 10000"/>
              <a:gd name="T57" fmla="*/ 2147483647 h 10001"/>
              <a:gd name="T58" fmla="*/ 2147483647 w 10000"/>
              <a:gd name="T59" fmla="*/ 2147483647 h 10001"/>
              <a:gd name="T60" fmla="*/ 2147483647 w 10000"/>
              <a:gd name="T61" fmla="*/ 2147483647 h 10001"/>
              <a:gd name="T62" fmla="*/ 2147483647 w 10000"/>
              <a:gd name="T63" fmla="*/ 2147483647 h 10001"/>
              <a:gd name="T64" fmla="*/ 2147483647 w 10000"/>
              <a:gd name="T65" fmla="*/ 2147483647 h 10001"/>
              <a:gd name="T66" fmla="*/ 0 w 10000"/>
              <a:gd name="T67" fmla="*/ 2147483647 h 10001"/>
              <a:gd name="T68" fmla="*/ 2147483647 w 10000"/>
              <a:gd name="T69" fmla="*/ 2147483647 h 10001"/>
              <a:gd name="T70" fmla="*/ 2147483647 w 10000"/>
              <a:gd name="T71" fmla="*/ 2147483647 h 10001"/>
              <a:gd name="T72" fmla="*/ 2147483647 w 10000"/>
              <a:gd name="T73" fmla="*/ 2147483647 h 10001"/>
              <a:gd name="T74" fmla="*/ 2147483647 w 10000"/>
              <a:gd name="T75" fmla="*/ 2147483647 h 10001"/>
              <a:gd name="T76" fmla="*/ 2147483647 w 10000"/>
              <a:gd name="T77" fmla="*/ 2147483647 h 10001"/>
              <a:gd name="T78" fmla="*/ 2147483647 w 10000"/>
              <a:gd name="T79" fmla="*/ 2147483647 h 10001"/>
              <a:gd name="T80" fmla="*/ 2147483647 w 10000"/>
              <a:gd name="T81" fmla="*/ 2147483647 h 10001"/>
              <a:gd name="T82" fmla="*/ 2147483647 w 10000"/>
              <a:gd name="T83" fmla="*/ 2147483647 h 10001"/>
              <a:gd name="T84" fmla="*/ 2147483647 w 10000"/>
              <a:gd name="T85" fmla="*/ 2147483647 h 10001"/>
              <a:gd name="T86" fmla="*/ 2147483647 w 10000"/>
              <a:gd name="T87" fmla="*/ 2147483647 h 10001"/>
              <a:gd name="T88" fmla="*/ 2147483647 w 10000"/>
              <a:gd name="T89" fmla="*/ 2147483647 h 10001"/>
              <a:gd name="T90" fmla="*/ 2147483647 w 10000"/>
              <a:gd name="T91" fmla="*/ 2147483647 h 10001"/>
              <a:gd name="T92" fmla="*/ 2147483647 w 10000"/>
              <a:gd name="T93" fmla="*/ 2147483647 h 10001"/>
              <a:gd name="T94" fmla="*/ 2147483647 w 10000"/>
              <a:gd name="T95" fmla="*/ 2147483647 h 10001"/>
              <a:gd name="T96" fmla="*/ 2147483647 w 10000"/>
              <a:gd name="T97" fmla="*/ 2147483647 h 10001"/>
              <a:gd name="T98" fmla="*/ 2147483647 w 10000"/>
              <a:gd name="T99" fmla="*/ 2147483647 h 10001"/>
              <a:gd name="T100" fmla="*/ 2147483647 w 10000"/>
              <a:gd name="T101" fmla="*/ 2147483647 h 10001"/>
              <a:gd name="T102" fmla="*/ 2147483647 w 10000"/>
              <a:gd name="T103" fmla="*/ 2147483647 h 10001"/>
              <a:gd name="T104" fmla="*/ 2147483647 w 10000"/>
              <a:gd name="T105" fmla="*/ 2147483647 h 10001"/>
              <a:gd name="T106" fmla="*/ 2147483647 w 10000"/>
              <a:gd name="T107" fmla="*/ 2147483647 h 10001"/>
              <a:gd name="T108" fmla="*/ 2147483647 w 10000"/>
              <a:gd name="T109" fmla="*/ 2147483647 h 10001"/>
              <a:gd name="T110" fmla="*/ 2147483647 w 10000"/>
              <a:gd name="T111" fmla="*/ 2147483647 h 10001"/>
              <a:gd name="T112" fmla="*/ 2147483647 w 10000"/>
              <a:gd name="T113" fmla="*/ 2147483647 h 10001"/>
              <a:gd name="T114" fmla="*/ 2147483647 w 10000"/>
              <a:gd name="T115" fmla="*/ 2147483647 h 10001"/>
              <a:gd name="T116" fmla="*/ 2147483647 w 10000"/>
              <a:gd name="T117" fmla="*/ 2147483647 h 10001"/>
              <a:gd name="T118" fmla="*/ 2147483647 w 10000"/>
              <a:gd name="T119" fmla="*/ 2147483647 h 10001"/>
              <a:gd name="T120" fmla="*/ 2147483647 w 10000"/>
              <a:gd name="T121" fmla="*/ 2147483647 h 10001"/>
              <a:gd name="T122" fmla="*/ 2147483647 w 10000"/>
              <a:gd name="T123" fmla="*/ 2147483647 h 10001"/>
              <a:gd name="T124" fmla="*/ 2147483647 w 10000"/>
              <a:gd name="T125" fmla="*/ 2147483647 h 100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000"/>
              <a:gd name="T190" fmla="*/ 0 h 10001"/>
              <a:gd name="T191" fmla="*/ 10000 w 10000"/>
              <a:gd name="T192" fmla="*/ 10001 h 1000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000" h="10001">
                <a:moveTo>
                  <a:pt x="7581" y="2950"/>
                </a:moveTo>
                <a:cubicBezTo>
                  <a:pt x="7635" y="2818"/>
                  <a:pt x="7688" y="2685"/>
                  <a:pt x="7742" y="2552"/>
                </a:cubicBezTo>
                <a:lnTo>
                  <a:pt x="8065" y="2312"/>
                </a:lnTo>
                <a:lnTo>
                  <a:pt x="9194" y="1754"/>
                </a:lnTo>
                <a:lnTo>
                  <a:pt x="9677" y="1595"/>
                </a:lnTo>
                <a:lnTo>
                  <a:pt x="10000" y="1116"/>
                </a:lnTo>
                <a:lnTo>
                  <a:pt x="9839" y="1037"/>
                </a:lnTo>
                <a:lnTo>
                  <a:pt x="9355" y="1197"/>
                </a:lnTo>
                <a:lnTo>
                  <a:pt x="8387" y="1435"/>
                </a:lnTo>
                <a:lnTo>
                  <a:pt x="7581" y="1356"/>
                </a:lnTo>
                <a:cubicBezTo>
                  <a:pt x="7635" y="1170"/>
                  <a:pt x="7688" y="983"/>
                  <a:pt x="7742" y="797"/>
                </a:cubicBezTo>
                <a:lnTo>
                  <a:pt x="7258" y="638"/>
                </a:lnTo>
                <a:lnTo>
                  <a:pt x="6290" y="479"/>
                </a:lnTo>
                <a:lnTo>
                  <a:pt x="5806" y="319"/>
                </a:lnTo>
                <a:lnTo>
                  <a:pt x="5323" y="0"/>
                </a:lnTo>
                <a:lnTo>
                  <a:pt x="4677" y="81"/>
                </a:lnTo>
                <a:lnTo>
                  <a:pt x="4516" y="159"/>
                </a:lnTo>
                <a:lnTo>
                  <a:pt x="3710" y="81"/>
                </a:lnTo>
                <a:cubicBezTo>
                  <a:pt x="3387" y="81"/>
                  <a:pt x="3476" y="72"/>
                  <a:pt x="3387" y="81"/>
                </a:cubicBezTo>
                <a:cubicBezTo>
                  <a:pt x="3298" y="89"/>
                  <a:pt x="3178" y="131"/>
                  <a:pt x="3178" y="131"/>
                </a:cubicBezTo>
                <a:cubicBezTo>
                  <a:pt x="3339" y="211"/>
                  <a:pt x="3245" y="168"/>
                  <a:pt x="3226" y="240"/>
                </a:cubicBezTo>
                <a:cubicBezTo>
                  <a:pt x="3207" y="310"/>
                  <a:pt x="3065" y="558"/>
                  <a:pt x="3065" y="558"/>
                </a:cubicBezTo>
                <a:lnTo>
                  <a:pt x="2581" y="797"/>
                </a:lnTo>
                <a:lnTo>
                  <a:pt x="2581" y="1275"/>
                </a:lnTo>
                <a:lnTo>
                  <a:pt x="2258" y="1595"/>
                </a:lnTo>
                <a:lnTo>
                  <a:pt x="1774" y="2631"/>
                </a:lnTo>
                <a:cubicBezTo>
                  <a:pt x="1828" y="2896"/>
                  <a:pt x="1881" y="3163"/>
                  <a:pt x="1935" y="3428"/>
                </a:cubicBezTo>
                <a:lnTo>
                  <a:pt x="968" y="4466"/>
                </a:lnTo>
                <a:lnTo>
                  <a:pt x="806" y="5582"/>
                </a:lnTo>
                <a:lnTo>
                  <a:pt x="806" y="6141"/>
                </a:lnTo>
                <a:cubicBezTo>
                  <a:pt x="752" y="6327"/>
                  <a:pt x="699" y="6514"/>
                  <a:pt x="645" y="6699"/>
                </a:cubicBezTo>
                <a:lnTo>
                  <a:pt x="968" y="7019"/>
                </a:lnTo>
                <a:lnTo>
                  <a:pt x="484" y="8294"/>
                </a:lnTo>
                <a:lnTo>
                  <a:pt x="0" y="8852"/>
                </a:lnTo>
                <a:cubicBezTo>
                  <a:pt x="54" y="8985"/>
                  <a:pt x="47" y="9085"/>
                  <a:pt x="161" y="9251"/>
                </a:cubicBezTo>
                <a:cubicBezTo>
                  <a:pt x="275" y="9417"/>
                  <a:pt x="316" y="9724"/>
                  <a:pt x="685" y="9848"/>
                </a:cubicBezTo>
                <a:cubicBezTo>
                  <a:pt x="1054" y="9973"/>
                  <a:pt x="2126" y="10011"/>
                  <a:pt x="2375" y="10000"/>
                </a:cubicBezTo>
                <a:cubicBezTo>
                  <a:pt x="2624" y="9989"/>
                  <a:pt x="2202" y="9881"/>
                  <a:pt x="2182" y="9783"/>
                </a:cubicBezTo>
                <a:cubicBezTo>
                  <a:pt x="2163" y="9685"/>
                  <a:pt x="2172" y="9527"/>
                  <a:pt x="2258" y="9410"/>
                </a:cubicBezTo>
                <a:cubicBezTo>
                  <a:pt x="2345" y="9293"/>
                  <a:pt x="2550" y="9220"/>
                  <a:pt x="2701" y="9082"/>
                </a:cubicBezTo>
                <a:cubicBezTo>
                  <a:pt x="2852" y="8944"/>
                  <a:pt x="3004" y="8707"/>
                  <a:pt x="3165" y="8584"/>
                </a:cubicBezTo>
                <a:cubicBezTo>
                  <a:pt x="3326" y="8461"/>
                  <a:pt x="3550" y="8459"/>
                  <a:pt x="3668" y="8344"/>
                </a:cubicBezTo>
                <a:cubicBezTo>
                  <a:pt x="3786" y="8229"/>
                  <a:pt x="3918" y="7996"/>
                  <a:pt x="3871" y="7895"/>
                </a:cubicBezTo>
                <a:cubicBezTo>
                  <a:pt x="3824" y="7794"/>
                  <a:pt x="3548" y="7789"/>
                  <a:pt x="3387" y="7736"/>
                </a:cubicBezTo>
                <a:cubicBezTo>
                  <a:pt x="3280" y="7629"/>
                  <a:pt x="3000" y="7495"/>
                  <a:pt x="3065" y="7416"/>
                </a:cubicBezTo>
                <a:cubicBezTo>
                  <a:pt x="3130" y="7337"/>
                  <a:pt x="3541" y="7312"/>
                  <a:pt x="3779" y="7260"/>
                </a:cubicBezTo>
                <a:cubicBezTo>
                  <a:pt x="3810" y="7153"/>
                  <a:pt x="3875" y="7075"/>
                  <a:pt x="3971" y="6968"/>
                </a:cubicBezTo>
                <a:cubicBezTo>
                  <a:pt x="4067" y="6861"/>
                  <a:pt x="4220" y="6700"/>
                  <a:pt x="4355" y="6620"/>
                </a:cubicBezTo>
                <a:cubicBezTo>
                  <a:pt x="4490" y="6540"/>
                  <a:pt x="4699" y="6570"/>
                  <a:pt x="4780" y="6490"/>
                </a:cubicBezTo>
                <a:cubicBezTo>
                  <a:pt x="4861" y="6410"/>
                  <a:pt x="4853" y="6226"/>
                  <a:pt x="4839" y="6141"/>
                </a:cubicBezTo>
                <a:cubicBezTo>
                  <a:pt x="5323" y="5822"/>
                  <a:pt x="5348" y="5984"/>
                  <a:pt x="5437" y="5921"/>
                </a:cubicBezTo>
                <a:cubicBezTo>
                  <a:pt x="5526" y="5858"/>
                  <a:pt x="5368" y="5818"/>
                  <a:pt x="5376" y="5762"/>
                </a:cubicBezTo>
                <a:cubicBezTo>
                  <a:pt x="5384" y="5706"/>
                  <a:pt x="5412" y="5665"/>
                  <a:pt x="5484" y="5582"/>
                </a:cubicBezTo>
                <a:cubicBezTo>
                  <a:pt x="5556" y="5499"/>
                  <a:pt x="5622" y="5319"/>
                  <a:pt x="5806" y="5264"/>
                </a:cubicBezTo>
                <a:cubicBezTo>
                  <a:pt x="5990" y="5209"/>
                  <a:pt x="6266" y="5289"/>
                  <a:pt x="6588" y="5253"/>
                </a:cubicBezTo>
                <a:cubicBezTo>
                  <a:pt x="6910" y="5217"/>
                  <a:pt x="7468" y="5176"/>
                  <a:pt x="7741" y="5045"/>
                </a:cubicBezTo>
                <a:cubicBezTo>
                  <a:pt x="8014" y="4914"/>
                  <a:pt x="8092" y="4629"/>
                  <a:pt x="8226" y="4466"/>
                </a:cubicBezTo>
                <a:cubicBezTo>
                  <a:pt x="8361" y="4303"/>
                  <a:pt x="8441" y="4199"/>
                  <a:pt x="8548" y="4066"/>
                </a:cubicBezTo>
                <a:lnTo>
                  <a:pt x="8226" y="3748"/>
                </a:lnTo>
                <a:cubicBezTo>
                  <a:pt x="8065" y="3668"/>
                  <a:pt x="7825" y="3557"/>
                  <a:pt x="7742" y="3509"/>
                </a:cubicBezTo>
                <a:cubicBezTo>
                  <a:pt x="7659" y="3461"/>
                  <a:pt x="7731" y="3475"/>
                  <a:pt x="7726" y="3458"/>
                </a:cubicBezTo>
                <a:lnTo>
                  <a:pt x="7581" y="3350"/>
                </a:lnTo>
                <a:lnTo>
                  <a:pt x="7581" y="295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" name="Freeform 444"/>
          <p:cNvSpPr>
            <a:spLocks/>
          </p:cNvSpPr>
          <p:nvPr/>
        </p:nvSpPr>
        <p:spPr bwMode="auto">
          <a:xfrm>
            <a:off x="2500313" y="5053013"/>
            <a:ext cx="242887" cy="1179512"/>
          </a:xfrm>
          <a:custGeom>
            <a:avLst/>
            <a:gdLst>
              <a:gd name="T0" fmla="*/ 2147483647 w 14463"/>
              <a:gd name="T1" fmla="*/ 2147483647 h 11339"/>
              <a:gd name="T2" fmla="*/ 2147483647 w 14463"/>
              <a:gd name="T3" fmla="*/ 0 h 11339"/>
              <a:gd name="T4" fmla="*/ 2147483647 w 14463"/>
              <a:gd name="T5" fmla="*/ 2147483647 h 11339"/>
              <a:gd name="T6" fmla="*/ 2147483647 w 14463"/>
              <a:gd name="T7" fmla="*/ 2147483647 h 11339"/>
              <a:gd name="T8" fmla="*/ 2147483647 w 14463"/>
              <a:gd name="T9" fmla="*/ 2147483647 h 11339"/>
              <a:gd name="T10" fmla="*/ 2147483647 w 14463"/>
              <a:gd name="T11" fmla="*/ 2147483647 h 11339"/>
              <a:gd name="T12" fmla="*/ 2147483647 w 14463"/>
              <a:gd name="T13" fmla="*/ 2147483647 h 11339"/>
              <a:gd name="T14" fmla="*/ 2147483647 w 14463"/>
              <a:gd name="T15" fmla="*/ 2147483647 h 11339"/>
              <a:gd name="T16" fmla="*/ 2147483647 w 14463"/>
              <a:gd name="T17" fmla="*/ 2147483647 h 11339"/>
              <a:gd name="T18" fmla="*/ 2147483647 w 14463"/>
              <a:gd name="T19" fmla="*/ 2147483647 h 11339"/>
              <a:gd name="T20" fmla="*/ 2147483647 w 14463"/>
              <a:gd name="T21" fmla="*/ 2147483647 h 11339"/>
              <a:gd name="T22" fmla="*/ 2147483647 w 14463"/>
              <a:gd name="T23" fmla="*/ 2147483647 h 11339"/>
              <a:gd name="T24" fmla="*/ 2147483647 w 14463"/>
              <a:gd name="T25" fmla="*/ 2147483647 h 11339"/>
              <a:gd name="T26" fmla="*/ 2147483647 w 14463"/>
              <a:gd name="T27" fmla="*/ 2147483647 h 11339"/>
              <a:gd name="T28" fmla="*/ 2147483647 w 14463"/>
              <a:gd name="T29" fmla="*/ 2147483647 h 11339"/>
              <a:gd name="T30" fmla="*/ 2147483647 w 14463"/>
              <a:gd name="T31" fmla="*/ 2147483647 h 11339"/>
              <a:gd name="T32" fmla="*/ 2147483647 w 14463"/>
              <a:gd name="T33" fmla="*/ 2147483647 h 11339"/>
              <a:gd name="T34" fmla="*/ 2147483647 w 14463"/>
              <a:gd name="T35" fmla="*/ 2147483647 h 11339"/>
              <a:gd name="T36" fmla="*/ 2147483647 w 14463"/>
              <a:gd name="T37" fmla="*/ 2147483647 h 11339"/>
              <a:gd name="T38" fmla="*/ 2147483647 w 14463"/>
              <a:gd name="T39" fmla="*/ 2147483647 h 11339"/>
              <a:gd name="T40" fmla="*/ 2147483647 w 14463"/>
              <a:gd name="T41" fmla="*/ 2147483647 h 11339"/>
              <a:gd name="T42" fmla="*/ 2147483647 w 14463"/>
              <a:gd name="T43" fmla="*/ 2147483647 h 11339"/>
              <a:gd name="T44" fmla="*/ 2147483647 w 14463"/>
              <a:gd name="T45" fmla="*/ 2147483647 h 11339"/>
              <a:gd name="T46" fmla="*/ 2147483647 w 14463"/>
              <a:gd name="T47" fmla="*/ 2147483647 h 11339"/>
              <a:gd name="T48" fmla="*/ 2147483647 w 14463"/>
              <a:gd name="T49" fmla="*/ 2147483647 h 11339"/>
              <a:gd name="T50" fmla="*/ 2147483647 w 14463"/>
              <a:gd name="T51" fmla="*/ 2147483647 h 11339"/>
              <a:gd name="T52" fmla="*/ 2147483647 w 14463"/>
              <a:gd name="T53" fmla="*/ 2147483647 h 11339"/>
              <a:gd name="T54" fmla="*/ 2147483647 w 14463"/>
              <a:gd name="T55" fmla="*/ 2147483647 h 11339"/>
              <a:gd name="T56" fmla="*/ 2147483647 w 14463"/>
              <a:gd name="T57" fmla="*/ 2147483647 h 11339"/>
              <a:gd name="T58" fmla="*/ 2147483647 w 14463"/>
              <a:gd name="T59" fmla="*/ 2147483647 h 11339"/>
              <a:gd name="T60" fmla="*/ 2147483647 w 14463"/>
              <a:gd name="T61" fmla="*/ 2147483647 h 11339"/>
              <a:gd name="T62" fmla="*/ 2147483647 w 14463"/>
              <a:gd name="T63" fmla="*/ 2147483647 h 11339"/>
              <a:gd name="T64" fmla="*/ 0 w 14463"/>
              <a:gd name="T65" fmla="*/ 2147483647 h 11339"/>
              <a:gd name="T66" fmla="*/ 2147483647 w 14463"/>
              <a:gd name="T67" fmla="*/ 2147483647 h 11339"/>
              <a:gd name="T68" fmla="*/ 2147483647 w 14463"/>
              <a:gd name="T69" fmla="*/ 2147483647 h 11339"/>
              <a:gd name="T70" fmla="*/ 2147483647 w 14463"/>
              <a:gd name="T71" fmla="*/ 2147483647 h 11339"/>
              <a:gd name="T72" fmla="*/ 2147483647 w 14463"/>
              <a:gd name="T73" fmla="*/ 2147483647 h 11339"/>
              <a:gd name="T74" fmla="*/ 2147483647 w 14463"/>
              <a:gd name="T75" fmla="*/ 2147483647 h 11339"/>
              <a:gd name="T76" fmla="*/ 2147483647 w 14463"/>
              <a:gd name="T77" fmla="*/ 2147483647 h 11339"/>
              <a:gd name="T78" fmla="*/ 2147483647 w 14463"/>
              <a:gd name="T79" fmla="*/ 2147483647 h 11339"/>
              <a:gd name="T80" fmla="*/ 2147483647 w 14463"/>
              <a:gd name="T81" fmla="*/ 2147483647 h 11339"/>
              <a:gd name="T82" fmla="*/ 2147483647 w 14463"/>
              <a:gd name="T83" fmla="*/ 2147483647 h 11339"/>
              <a:gd name="T84" fmla="*/ 2147483647 w 14463"/>
              <a:gd name="T85" fmla="*/ 2147483647 h 113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4463"/>
              <a:gd name="T130" fmla="*/ 0 h 11339"/>
              <a:gd name="T131" fmla="*/ 14463 w 14463"/>
              <a:gd name="T132" fmla="*/ 11339 h 1133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4463" h="11339">
                <a:moveTo>
                  <a:pt x="8188" y="209"/>
                </a:moveTo>
                <a:lnTo>
                  <a:pt x="8780" y="0"/>
                </a:lnTo>
                <a:lnTo>
                  <a:pt x="10217" y="207"/>
                </a:lnTo>
                <a:cubicBezTo>
                  <a:pt x="10556" y="264"/>
                  <a:pt x="10640" y="126"/>
                  <a:pt x="10761" y="229"/>
                </a:cubicBezTo>
                <a:cubicBezTo>
                  <a:pt x="10936" y="271"/>
                  <a:pt x="11461" y="322"/>
                  <a:pt x="11696" y="417"/>
                </a:cubicBezTo>
                <a:cubicBezTo>
                  <a:pt x="11902" y="494"/>
                  <a:pt x="11642" y="593"/>
                  <a:pt x="11730" y="676"/>
                </a:cubicBezTo>
                <a:cubicBezTo>
                  <a:pt x="11818" y="759"/>
                  <a:pt x="12063" y="841"/>
                  <a:pt x="12227" y="913"/>
                </a:cubicBezTo>
                <a:lnTo>
                  <a:pt x="12983" y="1126"/>
                </a:lnTo>
                <a:lnTo>
                  <a:pt x="12748" y="1307"/>
                </a:lnTo>
                <a:cubicBezTo>
                  <a:pt x="12663" y="1515"/>
                  <a:pt x="11910" y="1697"/>
                  <a:pt x="11825" y="1905"/>
                </a:cubicBezTo>
                <a:lnTo>
                  <a:pt x="10725" y="2530"/>
                </a:lnTo>
                <a:lnTo>
                  <a:pt x="10429" y="2947"/>
                </a:lnTo>
                <a:cubicBezTo>
                  <a:pt x="10471" y="3165"/>
                  <a:pt x="10514" y="3383"/>
                  <a:pt x="10556" y="3601"/>
                </a:cubicBezTo>
                <a:lnTo>
                  <a:pt x="10852" y="3839"/>
                </a:lnTo>
                <a:lnTo>
                  <a:pt x="10345" y="3839"/>
                </a:lnTo>
                <a:lnTo>
                  <a:pt x="11191" y="4197"/>
                </a:lnTo>
                <a:cubicBezTo>
                  <a:pt x="11149" y="4405"/>
                  <a:pt x="11106" y="4613"/>
                  <a:pt x="11064" y="4821"/>
                </a:cubicBezTo>
                <a:lnTo>
                  <a:pt x="10599" y="5030"/>
                </a:lnTo>
                <a:lnTo>
                  <a:pt x="9456" y="5298"/>
                </a:lnTo>
                <a:lnTo>
                  <a:pt x="8822" y="6012"/>
                </a:lnTo>
                <a:lnTo>
                  <a:pt x="8272" y="6161"/>
                </a:lnTo>
                <a:lnTo>
                  <a:pt x="8526" y="6429"/>
                </a:lnTo>
                <a:lnTo>
                  <a:pt x="8145" y="7084"/>
                </a:lnTo>
                <a:lnTo>
                  <a:pt x="7299" y="7768"/>
                </a:lnTo>
                <a:lnTo>
                  <a:pt x="7383" y="8155"/>
                </a:lnTo>
                <a:lnTo>
                  <a:pt x="7680" y="8393"/>
                </a:lnTo>
                <a:cubicBezTo>
                  <a:pt x="7624" y="8571"/>
                  <a:pt x="7567" y="8750"/>
                  <a:pt x="7511" y="8928"/>
                </a:cubicBezTo>
                <a:lnTo>
                  <a:pt x="7003" y="9465"/>
                </a:lnTo>
                <a:lnTo>
                  <a:pt x="10190" y="10380"/>
                </a:lnTo>
                <a:cubicBezTo>
                  <a:pt x="10685" y="10621"/>
                  <a:pt x="15360" y="10855"/>
                  <a:pt x="14311" y="11050"/>
                </a:cubicBezTo>
                <a:cubicBezTo>
                  <a:pt x="11744" y="11422"/>
                  <a:pt x="9928" y="11345"/>
                  <a:pt x="8880" y="11304"/>
                </a:cubicBezTo>
                <a:lnTo>
                  <a:pt x="3686" y="10662"/>
                </a:lnTo>
                <a:lnTo>
                  <a:pt x="0" y="9499"/>
                </a:lnTo>
                <a:lnTo>
                  <a:pt x="1492" y="8492"/>
                </a:lnTo>
                <a:lnTo>
                  <a:pt x="2079" y="7943"/>
                </a:lnTo>
                <a:lnTo>
                  <a:pt x="4644" y="6748"/>
                </a:lnTo>
                <a:cubicBezTo>
                  <a:pt x="4630" y="6430"/>
                  <a:pt x="2665" y="7030"/>
                  <a:pt x="2651" y="6712"/>
                </a:cubicBezTo>
                <a:lnTo>
                  <a:pt x="4099" y="5323"/>
                </a:lnTo>
                <a:lnTo>
                  <a:pt x="5760" y="4554"/>
                </a:lnTo>
                <a:cubicBezTo>
                  <a:pt x="5651" y="3371"/>
                  <a:pt x="6192" y="4301"/>
                  <a:pt x="6082" y="3119"/>
                </a:cubicBezTo>
                <a:lnTo>
                  <a:pt x="7891" y="1548"/>
                </a:lnTo>
                <a:lnTo>
                  <a:pt x="8314" y="982"/>
                </a:lnTo>
                <a:lnTo>
                  <a:pt x="8188" y="209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23" name="Freeform 410"/>
          <p:cNvSpPr>
            <a:spLocks/>
          </p:cNvSpPr>
          <p:nvPr/>
        </p:nvSpPr>
        <p:spPr bwMode="auto">
          <a:xfrm>
            <a:off x="2820988" y="5105400"/>
            <a:ext cx="200025" cy="187325"/>
          </a:xfrm>
          <a:custGeom>
            <a:avLst/>
            <a:gdLst>
              <a:gd name="T0" fmla="*/ 2147483647 w 168"/>
              <a:gd name="T1" fmla="*/ 0 h 156"/>
              <a:gd name="T2" fmla="*/ 0 w 168"/>
              <a:gd name="T3" fmla="*/ 2147483647 h 156"/>
              <a:gd name="T4" fmla="*/ 0 w 168"/>
              <a:gd name="T5" fmla="*/ 2147483647 h 156"/>
              <a:gd name="T6" fmla="*/ 2147483647 w 168"/>
              <a:gd name="T7" fmla="*/ 2147483647 h 156"/>
              <a:gd name="T8" fmla="*/ 2147483647 w 168"/>
              <a:gd name="T9" fmla="*/ 2147483647 h 156"/>
              <a:gd name="T10" fmla="*/ 2147483647 w 168"/>
              <a:gd name="T11" fmla="*/ 2147483647 h 156"/>
              <a:gd name="T12" fmla="*/ 2147483647 w 168"/>
              <a:gd name="T13" fmla="*/ 2147483647 h 156"/>
              <a:gd name="T14" fmla="*/ 2147483647 w 168"/>
              <a:gd name="T15" fmla="*/ 2147483647 h 156"/>
              <a:gd name="T16" fmla="*/ 2147483647 w 168"/>
              <a:gd name="T17" fmla="*/ 2147483647 h 156"/>
              <a:gd name="T18" fmla="*/ 2147483647 w 168"/>
              <a:gd name="T19" fmla="*/ 2147483647 h 156"/>
              <a:gd name="T20" fmla="*/ 2147483647 w 168"/>
              <a:gd name="T21" fmla="*/ 2147483647 h 156"/>
              <a:gd name="T22" fmla="*/ 2147483647 w 168"/>
              <a:gd name="T23" fmla="*/ 2147483647 h 156"/>
              <a:gd name="T24" fmla="*/ 2147483647 w 168"/>
              <a:gd name="T25" fmla="*/ 2147483647 h 156"/>
              <a:gd name="T26" fmla="*/ 2147483647 w 168"/>
              <a:gd name="T27" fmla="*/ 2147483647 h 156"/>
              <a:gd name="T28" fmla="*/ 2147483647 w 168"/>
              <a:gd name="T29" fmla="*/ 2147483647 h 156"/>
              <a:gd name="T30" fmla="*/ 2147483647 w 168"/>
              <a:gd name="T31" fmla="*/ 2147483647 h 156"/>
              <a:gd name="T32" fmla="*/ 2147483647 w 168"/>
              <a:gd name="T33" fmla="*/ 2147483647 h 156"/>
              <a:gd name="T34" fmla="*/ 2147483647 w 168"/>
              <a:gd name="T35" fmla="*/ 2147483647 h 156"/>
              <a:gd name="T36" fmla="*/ 2147483647 w 168"/>
              <a:gd name="T37" fmla="*/ 0 h 156"/>
              <a:gd name="T38" fmla="*/ 2147483647 w 168"/>
              <a:gd name="T39" fmla="*/ 0 h 1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68"/>
              <a:gd name="T61" fmla="*/ 0 h 156"/>
              <a:gd name="T62" fmla="*/ 168 w 168"/>
              <a:gd name="T63" fmla="*/ 156 h 1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68" h="156">
                <a:moveTo>
                  <a:pt x="48" y="0"/>
                </a:moveTo>
                <a:lnTo>
                  <a:pt x="0" y="36"/>
                </a:lnTo>
                <a:lnTo>
                  <a:pt x="0" y="48"/>
                </a:lnTo>
                <a:lnTo>
                  <a:pt x="18" y="72"/>
                </a:lnTo>
                <a:lnTo>
                  <a:pt x="36" y="84"/>
                </a:lnTo>
                <a:lnTo>
                  <a:pt x="72" y="96"/>
                </a:lnTo>
                <a:lnTo>
                  <a:pt x="90" y="108"/>
                </a:lnTo>
                <a:lnTo>
                  <a:pt x="84" y="150"/>
                </a:lnTo>
                <a:lnTo>
                  <a:pt x="114" y="156"/>
                </a:lnTo>
                <a:lnTo>
                  <a:pt x="150" y="138"/>
                </a:lnTo>
                <a:lnTo>
                  <a:pt x="168" y="126"/>
                </a:lnTo>
                <a:lnTo>
                  <a:pt x="162" y="114"/>
                </a:lnTo>
                <a:lnTo>
                  <a:pt x="162" y="90"/>
                </a:lnTo>
                <a:lnTo>
                  <a:pt x="144" y="84"/>
                </a:lnTo>
                <a:lnTo>
                  <a:pt x="120" y="54"/>
                </a:lnTo>
                <a:lnTo>
                  <a:pt x="108" y="42"/>
                </a:lnTo>
                <a:lnTo>
                  <a:pt x="90" y="12"/>
                </a:lnTo>
                <a:lnTo>
                  <a:pt x="90" y="6"/>
                </a:lnTo>
                <a:lnTo>
                  <a:pt x="78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4" name="Freeform 412"/>
          <p:cNvSpPr>
            <a:spLocks/>
          </p:cNvSpPr>
          <p:nvPr/>
        </p:nvSpPr>
        <p:spPr bwMode="auto">
          <a:xfrm>
            <a:off x="2667000" y="4897438"/>
            <a:ext cx="266700" cy="287337"/>
          </a:xfrm>
          <a:custGeom>
            <a:avLst/>
            <a:gdLst>
              <a:gd name="T0" fmla="*/ 2147483647 w 10141"/>
              <a:gd name="T1" fmla="*/ 2147483647 h 10000"/>
              <a:gd name="T2" fmla="*/ 2147483647 w 10141"/>
              <a:gd name="T3" fmla="*/ 2147483647 h 10000"/>
              <a:gd name="T4" fmla="*/ 2147483647 w 10141"/>
              <a:gd name="T5" fmla="*/ 2147483647 h 10000"/>
              <a:gd name="T6" fmla="*/ 2147483647 w 10141"/>
              <a:gd name="T7" fmla="*/ 2147483647 h 10000"/>
              <a:gd name="T8" fmla="*/ 2147483647 w 10141"/>
              <a:gd name="T9" fmla="*/ 2147483647 h 10000"/>
              <a:gd name="T10" fmla="*/ 2147483647 w 10141"/>
              <a:gd name="T11" fmla="*/ 2147483647 h 10000"/>
              <a:gd name="T12" fmla="*/ 2147483647 w 10141"/>
              <a:gd name="T13" fmla="*/ 2147483647 h 10000"/>
              <a:gd name="T14" fmla="*/ 2147483647 w 10141"/>
              <a:gd name="T15" fmla="*/ 2147483647 h 10000"/>
              <a:gd name="T16" fmla="*/ 2147483647 w 10141"/>
              <a:gd name="T17" fmla="*/ 2147483647 h 10000"/>
              <a:gd name="T18" fmla="*/ 2147483647 w 10141"/>
              <a:gd name="T19" fmla="*/ 2147483647 h 10000"/>
              <a:gd name="T20" fmla="*/ 2147483647 w 10141"/>
              <a:gd name="T21" fmla="*/ 2147483647 h 10000"/>
              <a:gd name="T22" fmla="*/ 2147483647 w 10141"/>
              <a:gd name="T23" fmla="*/ 2147483647 h 10000"/>
              <a:gd name="T24" fmla="*/ 2147483647 w 10141"/>
              <a:gd name="T25" fmla="*/ 2147483647 h 10000"/>
              <a:gd name="T26" fmla="*/ 2147483647 w 10141"/>
              <a:gd name="T27" fmla="*/ 0 h 10000"/>
              <a:gd name="T28" fmla="*/ 2147483647 w 10141"/>
              <a:gd name="T29" fmla="*/ 2147483647 h 10000"/>
              <a:gd name="T30" fmla="*/ 2147483647 w 10141"/>
              <a:gd name="T31" fmla="*/ 2147483647 h 10000"/>
              <a:gd name="T32" fmla="*/ 2147483647 w 10141"/>
              <a:gd name="T33" fmla="*/ 2147483647 h 10000"/>
              <a:gd name="T34" fmla="*/ 2147483647 w 10141"/>
              <a:gd name="T35" fmla="*/ 2147483647 h 10000"/>
              <a:gd name="T36" fmla="*/ 2147483647 w 10141"/>
              <a:gd name="T37" fmla="*/ 2147483647 h 10000"/>
              <a:gd name="T38" fmla="*/ 2147483647 w 10141"/>
              <a:gd name="T39" fmla="*/ 2147483647 h 10000"/>
              <a:gd name="T40" fmla="*/ 2147483647 w 10141"/>
              <a:gd name="T41" fmla="*/ 2147483647 h 10000"/>
              <a:gd name="T42" fmla="*/ 2147483647 w 10141"/>
              <a:gd name="T43" fmla="*/ 2147483647 h 10000"/>
              <a:gd name="T44" fmla="*/ 2147483647 w 10141"/>
              <a:gd name="T45" fmla="*/ 2147483647 h 10000"/>
              <a:gd name="T46" fmla="*/ 2147483647 w 10141"/>
              <a:gd name="T47" fmla="*/ 2147483647 h 10000"/>
              <a:gd name="T48" fmla="*/ 2147483647 w 10141"/>
              <a:gd name="T49" fmla="*/ 2147483647 h 10000"/>
              <a:gd name="T50" fmla="*/ 2147483647 w 10141"/>
              <a:gd name="T51" fmla="*/ 2147483647 h 10000"/>
              <a:gd name="T52" fmla="*/ 2147483647 w 10141"/>
              <a:gd name="T53" fmla="*/ 2147483647 h 10000"/>
              <a:gd name="T54" fmla="*/ 2147483647 w 10141"/>
              <a:gd name="T55" fmla="*/ 2147483647 h 10000"/>
              <a:gd name="T56" fmla="*/ 2147483647 w 10141"/>
              <a:gd name="T57" fmla="*/ 2147483647 h 10000"/>
              <a:gd name="T58" fmla="*/ 2147483647 w 10141"/>
              <a:gd name="T59" fmla="*/ 2147483647 h 10000"/>
              <a:gd name="T60" fmla="*/ 2147483647 w 10141"/>
              <a:gd name="T61" fmla="*/ 2147483647 h 100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0141"/>
              <a:gd name="T94" fmla="*/ 0 h 10000"/>
              <a:gd name="T95" fmla="*/ 10141 w 10141"/>
              <a:gd name="T96" fmla="*/ 10000 h 1000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0141" h="10000">
                <a:moveTo>
                  <a:pt x="6087" y="9512"/>
                </a:moveTo>
                <a:lnTo>
                  <a:pt x="6087" y="9024"/>
                </a:lnTo>
                <a:lnTo>
                  <a:pt x="8249" y="7561"/>
                </a:lnTo>
                <a:lnTo>
                  <a:pt x="9600" y="7561"/>
                </a:lnTo>
                <a:lnTo>
                  <a:pt x="10141" y="7805"/>
                </a:lnTo>
                <a:lnTo>
                  <a:pt x="10141" y="6098"/>
                </a:lnTo>
                <a:lnTo>
                  <a:pt x="10141" y="5122"/>
                </a:lnTo>
                <a:cubicBezTo>
                  <a:pt x="10141" y="5122"/>
                  <a:pt x="8790" y="4878"/>
                  <a:pt x="8519" y="4878"/>
                </a:cubicBezTo>
                <a:lnTo>
                  <a:pt x="7979" y="4146"/>
                </a:lnTo>
                <a:lnTo>
                  <a:pt x="7979" y="3171"/>
                </a:lnTo>
                <a:lnTo>
                  <a:pt x="6087" y="2439"/>
                </a:lnTo>
                <a:lnTo>
                  <a:pt x="4465" y="1707"/>
                </a:lnTo>
                <a:lnTo>
                  <a:pt x="4195" y="244"/>
                </a:lnTo>
                <a:lnTo>
                  <a:pt x="2573" y="0"/>
                </a:lnTo>
                <a:lnTo>
                  <a:pt x="1492" y="732"/>
                </a:lnTo>
                <a:lnTo>
                  <a:pt x="411" y="976"/>
                </a:lnTo>
                <a:cubicBezTo>
                  <a:pt x="591" y="1220"/>
                  <a:pt x="924" y="1260"/>
                  <a:pt x="952" y="1707"/>
                </a:cubicBezTo>
                <a:cubicBezTo>
                  <a:pt x="980" y="2154"/>
                  <a:pt x="691" y="3085"/>
                  <a:pt x="578" y="3659"/>
                </a:cubicBezTo>
                <a:cubicBezTo>
                  <a:pt x="465" y="4234"/>
                  <a:pt x="368" y="4765"/>
                  <a:pt x="272" y="5154"/>
                </a:cubicBezTo>
                <a:cubicBezTo>
                  <a:pt x="176" y="5543"/>
                  <a:pt x="-27" y="5787"/>
                  <a:pt x="2" y="5992"/>
                </a:cubicBezTo>
                <a:cubicBezTo>
                  <a:pt x="31" y="6197"/>
                  <a:pt x="243" y="6244"/>
                  <a:pt x="446" y="6383"/>
                </a:cubicBezTo>
                <a:cubicBezTo>
                  <a:pt x="649" y="6522"/>
                  <a:pt x="1138" y="6592"/>
                  <a:pt x="1222" y="6829"/>
                </a:cubicBezTo>
                <a:cubicBezTo>
                  <a:pt x="1306" y="7066"/>
                  <a:pt x="1042" y="7480"/>
                  <a:pt x="952" y="7805"/>
                </a:cubicBezTo>
                <a:lnTo>
                  <a:pt x="2033" y="9512"/>
                </a:lnTo>
                <a:lnTo>
                  <a:pt x="2303" y="10000"/>
                </a:lnTo>
                <a:lnTo>
                  <a:pt x="2844" y="9756"/>
                </a:lnTo>
                <a:lnTo>
                  <a:pt x="3384" y="9756"/>
                </a:lnTo>
                <a:lnTo>
                  <a:pt x="4736" y="10000"/>
                </a:lnTo>
                <a:lnTo>
                  <a:pt x="5006" y="9756"/>
                </a:lnTo>
                <a:lnTo>
                  <a:pt x="6087" y="9512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5" name="Freeform 405"/>
          <p:cNvSpPr>
            <a:spLocks/>
          </p:cNvSpPr>
          <p:nvPr/>
        </p:nvSpPr>
        <p:spPr bwMode="auto">
          <a:xfrm>
            <a:off x="2532063" y="4629150"/>
            <a:ext cx="195262" cy="139700"/>
          </a:xfrm>
          <a:custGeom>
            <a:avLst/>
            <a:gdLst>
              <a:gd name="T0" fmla="*/ 0 w 10000"/>
              <a:gd name="T1" fmla="*/ 2147483647 h 10000"/>
              <a:gd name="T2" fmla="*/ 0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0 h 1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000"/>
              <a:gd name="T37" fmla="*/ 0 h 10000"/>
              <a:gd name="T38" fmla="*/ 10000 w 10000"/>
              <a:gd name="T39" fmla="*/ 10000 h 100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000" h="10000">
                <a:moveTo>
                  <a:pt x="0" y="3889"/>
                </a:moveTo>
                <a:lnTo>
                  <a:pt x="0" y="3889"/>
                </a:lnTo>
                <a:lnTo>
                  <a:pt x="2000" y="5556"/>
                </a:lnTo>
                <a:lnTo>
                  <a:pt x="3200" y="7222"/>
                </a:lnTo>
                <a:lnTo>
                  <a:pt x="4800" y="7222"/>
                </a:lnTo>
                <a:lnTo>
                  <a:pt x="5600" y="8889"/>
                </a:lnTo>
                <a:lnTo>
                  <a:pt x="5268" y="8163"/>
                </a:lnTo>
                <a:lnTo>
                  <a:pt x="5600" y="8889"/>
                </a:lnTo>
                <a:lnTo>
                  <a:pt x="6400" y="10000"/>
                </a:lnTo>
                <a:lnTo>
                  <a:pt x="7200" y="3889"/>
                </a:lnTo>
                <a:cubicBezTo>
                  <a:pt x="7067" y="2963"/>
                  <a:pt x="6933" y="2037"/>
                  <a:pt x="6800" y="1111"/>
                </a:cubicBezTo>
                <a:lnTo>
                  <a:pt x="10000" y="0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6" name="Freeform 407"/>
          <p:cNvSpPr>
            <a:spLocks/>
          </p:cNvSpPr>
          <p:nvPr/>
        </p:nvSpPr>
        <p:spPr bwMode="auto">
          <a:xfrm>
            <a:off x="2854325" y="4462463"/>
            <a:ext cx="117475" cy="179387"/>
          </a:xfrm>
          <a:custGeom>
            <a:avLst/>
            <a:gdLst>
              <a:gd name="T0" fmla="*/ 2147483647 w 90"/>
              <a:gd name="T1" fmla="*/ 2147483647 h 138"/>
              <a:gd name="T2" fmla="*/ 2147483647 w 90"/>
              <a:gd name="T3" fmla="*/ 2147483647 h 138"/>
              <a:gd name="T4" fmla="*/ 2147483647 w 90"/>
              <a:gd name="T5" fmla="*/ 2147483647 h 138"/>
              <a:gd name="T6" fmla="*/ 2147483647 w 90"/>
              <a:gd name="T7" fmla="*/ 2147483647 h 138"/>
              <a:gd name="T8" fmla="*/ 2147483647 w 90"/>
              <a:gd name="T9" fmla="*/ 2147483647 h 138"/>
              <a:gd name="T10" fmla="*/ 2147483647 w 90"/>
              <a:gd name="T11" fmla="*/ 2147483647 h 138"/>
              <a:gd name="T12" fmla="*/ 2147483647 w 90"/>
              <a:gd name="T13" fmla="*/ 2147483647 h 138"/>
              <a:gd name="T14" fmla="*/ 2147483647 w 90"/>
              <a:gd name="T15" fmla="*/ 0 h 138"/>
              <a:gd name="T16" fmla="*/ 2147483647 w 90"/>
              <a:gd name="T17" fmla="*/ 2147483647 h 138"/>
              <a:gd name="T18" fmla="*/ 0 w 90"/>
              <a:gd name="T19" fmla="*/ 2147483647 h 138"/>
              <a:gd name="T20" fmla="*/ 2147483647 w 90"/>
              <a:gd name="T21" fmla="*/ 2147483647 h 138"/>
              <a:gd name="T22" fmla="*/ 2147483647 w 90"/>
              <a:gd name="T23" fmla="*/ 2147483647 h 138"/>
              <a:gd name="T24" fmla="*/ 2147483647 w 90"/>
              <a:gd name="T25" fmla="*/ 2147483647 h 138"/>
              <a:gd name="T26" fmla="*/ 2147483647 w 90"/>
              <a:gd name="T27" fmla="*/ 2147483647 h 138"/>
              <a:gd name="T28" fmla="*/ 2147483647 w 90"/>
              <a:gd name="T29" fmla="*/ 2147483647 h 138"/>
              <a:gd name="T30" fmla="*/ 2147483647 w 90"/>
              <a:gd name="T31" fmla="*/ 2147483647 h 138"/>
              <a:gd name="T32" fmla="*/ 2147483647 w 90"/>
              <a:gd name="T33" fmla="*/ 2147483647 h 138"/>
              <a:gd name="T34" fmla="*/ 2147483647 w 90"/>
              <a:gd name="T35" fmla="*/ 2147483647 h 1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0"/>
              <a:gd name="T55" fmla="*/ 0 h 138"/>
              <a:gd name="T56" fmla="*/ 90 w 90"/>
              <a:gd name="T57" fmla="*/ 138 h 13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0" h="138">
                <a:moveTo>
                  <a:pt x="90" y="126"/>
                </a:moveTo>
                <a:lnTo>
                  <a:pt x="78" y="102"/>
                </a:lnTo>
                <a:lnTo>
                  <a:pt x="66" y="78"/>
                </a:lnTo>
                <a:lnTo>
                  <a:pt x="84" y="60"/>
                </a:lnTo>
                <a:lnTo>
                  <a:pt x="90" y="42"/>
                </a:lnTo>
                <a:lnTo>
                  <a:pt x="66" y="36"/>
                </a:lnTo>
                <a:lnTo>
                  <a:pt x="60" y="18"/>
                </a:lnTo>
                <a:lnTo>
                  <a:pt x="36" y="0"/>
                </a:lnTo>
                <a:lnTo>
                  <a:pt x="12" y="24"/>
                </a:lnTo>
                <a:lnTo>
                  <a:pt x="0" y="42"/>
                </a:lnTo>
                <a:lnTo>
                  <a:pt x="6" y="60"/>
                </a:lnTo>
                <a:lnTo>
                  <a:pt x="18" y="66"/>
                </a:lnTo>
                <a:lnTo>
                  <a:pt x="30" y="84"/>
                </a:lnTo>
                <a:lnTo>
                  <a:pt x="24" y="120"/>
                </a:lnTo>
                <a:lnTo>
                  <a:pt x="42" y="138"/>
                </a:lnTo>
                <a:lnTo>
                  <a:pt x="60" y="132"/>
                </a:lnTo>
                <a:lnTo>
                  <a:pt x="90" y="126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27" name="Freeform 408"/>
          <p:cNvSpPr>
            <a:spLocks/>
          </p:cNvSpPr>
          <p:nvPr/>
        </p:nvSpPr>
        <p:spPr bwMode="auto">
          <a:xfrm>
            <a:off x="3036888" y="4525963"/>
            <a:ext cx="76200" cy="93662"/>
          </a:xfrm>
          <a:custGeom>
            <a:avLst/>
            <a:gdLst>
              <a:gd name="T0" fmla="*/ 2147483647 w 60"/>
              <a:gd name="T1" fmla="*/ 2147483647 h 72"/>
              <a:gd name="T2" fmla="*/ 2147483647 w 60"/>
              <a:gd name="T3" fmla="*/ 2147483647 h 72"/>
              <a:gd name="T4" fmla="*/ 2147483647 w 60"/>
              <a:gd name="T5" fmla="*/ 2147483647 h 72"/>
              <a:gd name="T6" fmla="*/ 2147483647 w 60"/>
              <a:gd name="T7" fmla="*/ 2147483647 h 72"/>
              <a:gd name="T8" fmla="*/ 2147483647 w 60"/>
              <a:gd name="T9" fmla="*/ 2147483647 h 72"/>
              <a:gd name="T10" fmla="*/ 2147483647 w 60"/>
              <a:gd name="T11" fmla="*/ 0 h 72"/>
              <a:gd name="T12" fmla="*/ 2147483647 w 60"/>
              <a:gd name="T13" fmla="*/ 0 h 72"/>
              <a:gd name="T14" fmla="*/ 0 w 60"/>
              <a:gd name="T15" fmla="*/ 2147483647 h 72"/>
              <a:gd name="T16" fmla="*/ 2147483647 w 60"/>
              <a:gd name="T17" fmla="*/ 2147483647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72"/>
              <a:gd name="T29" fmla="*/ 60 w 60"/>
              <a:gd name="T30" fmla="*/ 72 h 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72">
                <a:moveTo>
                  <a:pt x="6" y="42"/>
                </a:moveTo>
                <a:lnTo>
                  <a:pt x="6" y="66"/>
                </a:lnTo>
                <a:lnTo>
                  <a:pt x="12" y="72"/>
                </a:lnTo>
                <a:lnTo>
                  <a:pt x="36" y="60"/>
                </a:lnTo>
                <a:lnTo>
                  <a:pt x="60" y="24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42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28" name="Freeform 417"/>
          <p:cNvSpPr>
            <a:spLocks/>
          </p:cNvSpPr>
          <p:nvPr/>
        </p:nvSpPr>
        <p:spPr bwMode="auto">
          <a:xfrm>
            <a:off x="2943225" y="4522788"/>
            <a:ext cx="96838" cy="109537"/>
          </a:xfrm>
          <a:custGeom>
            <a:avLst/>
            <a:gdLst>
              <a:gd name="T0" fmla="*/ 2147483647 w 72"/>
              <a:gd name="T1" fmla="*/ 2147483647 h 84"/>
              <a:gd name="T2" fmla="*/ 2147483647 w 72"/>
              <a:gd name="T3" fmla="*/ 2147483647 h 84"/>
              <a:gd name="T4" fmla="*/ 2147483647 w 72"/>
              <a:gd name="T5" fmla="*/ 2147483647 h 84"/>
              <a:gd name="T6" fmla="*/ 2147483647 w 72"/>
              <a:gd name="T7" fmla="*/ 2147483647 h 84"/>
              <a:gd name="T8" fmla="*/ 2147483647 w 72"/>
              <a:gd name="T9" fmla="*/ 2147483647 h 84"/>
              <a:gd name="T10" fmla="*/ 2147483647 w 72"/>
              <a:gd name="T11" fmla="*/ 0 h 84"/>
              <a:gd name="T12" fmla="*/ 2147483647 w 72"/>
              <a:gd name="T13" fmla="*/ 2147483647 h 84"/>
              <a:gd name="T14" fmla="*/ 0 w 72"/>
              <a:gd name="T15" fmla="*/ 2147483647 h 84"/>
              <a:gd name="T16" fmla="*/ 2147483647 w 72"/>
              <a:gd name="T17" fmla="*/ 2147483647 h 84"/>
              <a:gd name="T18" fmla="*/ 2147483647 w 72"/>
              <a:gd name="T19" fmla="*/ 2147483647 h 84"/>
              <a:gd name="T20" fmla="*/ 2147483647 w 72"/>
              <a:gd name="T21" fmla="*/ 2147483647 h 84"/>
              <a:gd name="T22" fmla="*/ 2147483647 w 72"/>
              <a:gd name="T23" fmla="*/ 2147483647 h 84"/>
              <a:gd name="T24" fmla="*/ 2147483647 w 72"/>
              <a:gd name="T25" fmla="*/ 2147483647 h 84"/>
              <a:gd name="T26" fmla="*/ 2147483647 w 72"/>
              <a:gd name="T27" fmla="*/ 2147483647 h 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2"/>
              <a:gd name="T43" fmla="*/ 0 h 84"/>
              <a:gd name="T44" fmla="*/ 72 w 72"/>
              <a:gd name="T45" fmla="*/ 84 h 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2" h="84">
                <a:moveTo>
                  <a:pt x="72" y="78"/>
                </a:moveTo>
                <a:lnTo>
                  <a:pt x="72" y="54"/>
                </a:lnTo>
                <a:lnTo>
                  <a:pt x="66" y="30"/>
                </a:lnTo>
                <a:lnTo>
                  <a:pt x="72" y="12"/>
                </a:lnTo>
                <a:lnTo>
                  <a:pt x="24" y="6"/>
                </a:lnTo>
                <a:lnTo>
                  <a:pt x="24" y="0"/>
                </a:lnTo>
                <a:lnTo>
                  <a:pt x="18" y="18"/>
                </a:lnTo>
                <a:lnTo>
                  <a:pt x="0" y="36"/>
                </a:lnTo>
                <a:lnTo>
                  <a:pt x="12" y="60"/>
                </a:lnTo>
                <a:lnTo>
                  <a:pt x="24" y="84"/>
                </a:lnTo>
                <a:lnTo>
                  <a:pt x="30" y="84"/>
                </a:lnTo>
                <a:lnTo>
                  <a:pt x="42" y="78"/>
                </a:lnTo>
                <a:lnTo>
                  <a:pt x="72" y="78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29" name="Freeform 418"/>
          <p:cNvSpPr>
            <a:spLocks/>
          </p:cNvSpPr>
          <p:nvPr/>
        </p:nvSpPr>
        <p:spPr bwMode="auto">
          <a:xfrm>
            <a:off x="2579688" y="4378325"/>
            <a:ext cx="333375" cy="280988"/>
          </a:xfrm>
          <a:custGeom>
            <a:avLst/>
            <a:gdLst>
              <a:gd name="T0" fmla="*/ 2147483647 w 43"/>
              <a:gd name="T1" fmla="*/ 2147483647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2147483647 w 43"/>
              <a:gd name="T7" fmla="*/ 2147483647 h 36"/>
              <a:gd name="T8" fmla="*/ 2147483647 w 43"/>
              <a:gd name="T9" fmla="*/ 2147483647 h 36"/>
              <a:gd name="T10" fmla="*/ 2147483647 w 43"/>
              <a:gd name="T11" fmla="*/ 2147483647 h 36"/>
              <a:gd name="T12" fmla="*/ 2147483647 w 43"/>
              <a:gd name="T13" fmla="*/ 2147483647 h 36"/>
              <a:gd name="T14" fmla="*/ 2147483647 w 43"/>
              <a:gd name="T15" fmla="*/ 2147483647 h 36"/>
              <a:gd name="T16" fmla="*/ 2147483647 w 43"/>
              <a:gd name="T17" fmla="*/ 2147483647 h 36"/>
              <a:gd name="T18" fmla="*/ 2147483647 w 43"/>
              <a:gd name="T19" fmla="*/ 2147483647 h 36"/>
              <a:gd name="T20" fmla="*/ 2147483647 w 43"/>
              <a:gd name="T21" fmla="*/ 2147483647 h 36"/>
              <a:gd name="T22" fmla="*/ 2147483647 w 43"/>
              <a:gd name="T23" fmla="*/ 2147483647 h 36"/>
              <a:gd name="T24" fmla="*/ 2147483647 w 43"/>
              <a:gd name="T25" fmla="*/ 2147483647 h 36"/>
              <a:gd name="T26" fmla="*/ 2147483647 w 43"/>
              <a:gd name="T27" fmla="*/ 0 h 36"/>
              <a:gd name="T28" fmla="*/ 2147483647 w 43"/>
              <a:gd name="T29" fmla="*/ 2147483647 h 36"/>
              <a:gd name="T30" fmla="*/ 0 w 43"/>
              <a:gd name="T31" fmla="*/ 2147483647 h 36"/>
              <a:gd name="T32" fmla="*/ 2147483647 w 43"/>
              <a:gd name="T33" fmla="*/ 2147483647 h 36"/>
              <a:gd name="T34" fmla="*/ 2147483647 w 43"/>
              <a:gd name="T35" fmla="*/ 2147483647 h 36"/>
              <a:gd name="T36" fmla="*/ 2147483647 w 43"/>
              <a:gd name="T37" fmla="*/ 2147483647 h 36"/>
              <a:gd name="T38" fmla="*/ 2147483647 w 43"/>
              <a:gd name="T39" fmla="*/ 2147483647 h 36"/>
              <a:gd name="T40" fmla="*/ 2147483647 w 43"/>
              <a:gd name="T41" fmla="*/ 2147483647 h 36"/>
              <a:gd name="T42" fmla="*/ 2147483647 w 43"/>
              <a:gd name="T43" fmla="*/ 2147483647 h 36"/>
              <a:gd name="T44" fmla="*/ 2147483647 w 43"/>
              <a:gd name="T45" fmla="*/ 2147483647 h 36"/>
              <a:gd name="T46" fmla="*/ 2147483647 w 43"/>
              <a:gd name="T47" fmla="*/ 2147483647 h 36"/>
              <a:gd name="T48" fmla="*/ 2147483647 w 43"/>
              <a:gd name="T49" fmla="*/ 2147483647 h 36"/>
              <a:gd name="T50" fmla="*/ 2147483647 w 43"/>
              <a:gd name="T51" fmla="*/ 2147483647 h 36"/>
              <a:gd name="T52" fmla="*/ 2147483647 w 43"/>
              <a:gd name="T53" fmla="*/ 2147483647 h 36"/>
              <a:gd name="T54" fmla="*/ 2147483647 w 43"/>
              <a:gd name="T55" fmla="*/ 2147483647 h 36"/>
              <a:gd name="T56" fmla="*/ 2147483647 w 43"/>
              <a:gd name="T57" fmla="*/ 2147483647 h 36"/>
              <a:gd name="T58" fmla="*/ 2147483647 w 43"/>
              <a:gd name="T59" fmla="*/ 2147483647 h 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3"/>
              <a:gd name="T91" fmla="*/ 0 h 36"/>
              <a:gd name="T92" fmla="*/ 43 w 43"/>
              <a:gd name="T93" fmla="*/ 36 h 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3" h="36">
                <a:moveTo>
                  <a:pt x="38" y="21"/>
                </a:moveTo>
                <a:cubicBezTo>
                  <a:pt x="37" y="18"/>
                  <a:pt x="37" y="18"/>
                  <a:pt x="37" y="18"/>
                </a:cubicBezTo>
                <a:cubicBezTo>
                  <a:pt x="39" y="15"/>
                  <a:pt x="39" y="15"/>
                  <a:pt x="39" y="15"/>
                </a:cubicBezTo>
                <a:cubicBezTo>
                  <a:pt x="43" y="11"/>
                  <a:pt x="43" y="11"/>
                  <a:pt x="43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9" y="10"/>
                  <a:pt x="39" y="10"/>
                  <a:pt x="39" y="10"/>
                </a:cubicBezTo>
                <a:cubicBezTo>
                  <a:pt x="38" y="8"/>
                  <a:pt x="38" y="8"/>
                  <a:pt x="38" y="8"/>
                </a:cubicBezTo>
                <a:cubicBezTo>
                  <a:pt x="32" y="5"/>
                  <a:pt x="32" y="5"/>
                  <a:pt x="32" y="5"/>
                </a:cubicBezTo>
                <a:cubicBezTo>
                  <a:pt x="22" y="6"/>
                  <a:pt x="22" y="6"/>
                  <a:pt x="22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3"/>
                  <a:pt x="16" y="3"/>
                  <a:pt x="16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7" y="3"/>
                  <a:pt x="6" y="3"/>
                </a:cubicBezTo>
                <a:cubicBezTo>
                  <a:pt x="5" y="3"/>
                  <a:pt x="5" y="1"/>
                  <a:pt x="5" y="0"/>
                </a:cubicBezTo>
                <a:cubicBezTo>
                  <a:pt x="1" y="2"/>
                  <a:pt x="1" y="2"/>
                  <a:pt x="1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12" y="19"/>
                  <a:pt x="12" y="19"/>
                  <a:pt x="12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6" y="22"/>
                  <a:pt x="16" y="22"/>
                  <a:pt x="16" y="2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21" y="36"/>
                  <a:pt x="21" y="36"/>
                  <a:pt x="21" y="36"/>
                </a:cubicBezTo>
                <a:cubicBezTo>
                  <a:pt x="30" y="33"/>
                  <a:pt x="30" y="33"/>
                  <a:pt x="30" y="33"/>
                </a:cubicBezTo>
                <a:cubicBezTo>
                  <a:pt x="29" y="30"/>
                  <a:pt x="29" y="30"/>
                  <a:pt x="29" y="30"/>
                </a:cubicBezTo>
                <a:cubicBezTo>
                  <a:pt x="26" y="25"/>
                  <a:pt x="26" y="25"/>
                  <a:pt x="26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9" y="23"/>
                  <a:pt x="39" y="23"/>
                  <a:pt x="39" y="23"/>
                </a:cubicBezTo>
                <a:cubicBezTo>
                  <a:pt x="38" y="21"/>
                  <a:pt x="38" y="21"/>
                  <a:pt x="38" y="21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0" name="Freeform 421"/>
          <p:cNvSpPr>
            <a:spLocks/>
          </p:cNvSpPr>
          <p:nvPr/>
        </p:nvSpPr>
        <p:spPr bwMode="auto">
          <a:xfrm>
            <a:off x="2390775" y="4627563"/>
            <a:ext cx="134938" cy="149225"/>
          </a:xfrm>
          <a:custGeom>
            <a:avLst/>
            <a:gdLst>
              <a:gd name="T0" fmla="*/ 2147483647 w 102"/>
              <a:gd name="T1" fmla="*/ 2147483647 h 114"/>
              <a:gd name="T2" fmla="*/ 2147483647 w 102"/>
              <a:gd name="T3" fmla="*/ 2147483647 h 114"/>
              <a:gd name="T4" fmla="*/ 2147483647 w 102"/>
              <a:gd name="T5" fmla="*/ 2147483647 h 114"/>
              <a:gd name="T6" fmla="*/ 2147483647 w 102"/>
              <a:gd name="T7" fmla="*/ 2147483647 h 114"/>
              <a:gd name="T8" fmla="*/ 2147483647 w 102"/>
              <a:gd name="T9" fmla="*/ 2147483647 h 114"/>
              <a:gd name="T10" fmla="*/ 2147483647 w 102"/>
              <a:gd name="T11" fmla="*/ 2147483647 h 114"/>
              <a:gd name="T12" fmla="*/ 2147483647 w 102"/>
              <a:gd name="T13" fmla="*/ 0 h 114"/>
              <a:gd name="T14" fmla="*/ 2147483647 w 102"/>
              <a:gd name="T15" fmla="*/ 2147483647 h 114"/>
              <a:gd name="T16" fmla="*/ 0 w 102"/>
              <a:gd name="T17" fmla="*/ 2147483647 h 114"/>
              <a:gd name="T18" fmla="*/ 2147483647 w 102"/>
              <a:gd name="T19" fmla="*/ 2147483647 h 114"/>
              <a:gd name="T20" fmla="*/ 0 w 102"/>
              <a:gd name="T21" fmla="*/ 2147483647 h 114"/>
              <a:gd name="T22" fmla="*/ 2147483647 w 102"/>
              <a:gd name="T23" fmla="*/ 2147483647 h 114"/>
              <a:gd name="T24" fmla="*/ 2147483647 w 102"/>
              <a:gd name="T25" fmla="*/ 2147483647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2"/>
              <a:gd name="T40" fmla="*/ 0 h 114"/>
              <a:gd name="T41" fmla="*/ 102 w 102"/>
              <a:gd name="T42" fmla="*/ 114 h 1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2" h="114">
                <a:moveTo>
                  <a:pt x="24" y="114"/>
                </a:moveTo>
                <a:lnTo>
                  <a:pt x="48" y="90"/>
                </a:lnTo>
                <a:lnTo>
                  <a:pt x="66" y="84"/>
                </a:lnTo>
                <a:lnTo>
                  <a:pt x="90" y="60"/>
                </a:lnTo>
                <a:lnTo>
                  <a:pt x="102" y="36"/>
                </a:lnTo>
                <a:lnTo>
                  <a:pt x="78" y="18"/>
                </a:lnTo>
                <a:lnTo>
                  <a:pt x="30" y="0"/>
                </a:lnTo>
                <a:lnTo>
                  <a:pt x="24" y="12"/>
                </a:lnTo>
                <a:lnTo>
                  <a:pt x="0" y="66"/>
                </a:lnTo>
                <a:lnTo>
                  <a:pt x="12" y="90"/>
                </a:lnTo>
                <a:lnTo>
                  <a:pt x="0" y="96"/>
                </a:lnTo>
                <a:lnTo>
                  <a:pt x="6" y="108"/>
                </a:lnTo>
                <a:lnTo>
                  <a:pt x="24" y="1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1" name="Freeform 263"/>
          <p:cNvSpPr>
            <a:spLocks/>
          </p:cNvSpPr>
          <p:nvPr/>
        </p:nvSpPr>
        <p:spPr bwMode="auto">
          <a:xfrm>
            <a:off x="4757738" y="2967038"/>
            <a:ext cx="49212" cy="96837"/>
          </a:xfrm>
          <a:custGeom>
            <a:avLst/>
            <a:gdLst>
              <a:gd name="T0" fmla="*/ 0 w 429209"/>
              <a:gd name="T1" fmla="*/ 0 h 839755"/>
              <a:gd name="T2" fmla="*/ 0 w 429209"/>
              <a:gd name="T3" fmla="*/ 0 h 839755"/>
              <a:gd name="T4" fmla="*/ 0 w 429209"/>
              <a:gd name="T5" fmla="*/ 0 h 839755"/>
              <a:gd name="T6" fmla="*/ 0 w 429209"/>
              <a:gd name="T7" fmla="*/ 0 h 839755"/>
              <a:gd name="T8" fmla="*/ 0 w 429209"/>
              <a:gd name="T9" fmla="*/ 0 h 839755"/>
              <a:gd name="T10" fmla="*/ 0 w 429209"/>
              <a:gd name="T11" fmla="*/ 0 h 839755"/>
              <a:gd name="T12" fmla="*/ 0 w 429209"/>
              <a:gd name="T13" fmla="*/ 0 h 839755"/>
              <a:gd name="T14" fmla="*/ 0 w 429209"/>
              <a:gd name="T15" fmla="*/ 0 h 839755"/>
              <a:gd name="T16" fmla="*/ 0 w 429209"/>
              <a:gd name="T17" fmla="*/ 0 h 839755"/>
              <a:gd name="T18" fmla="*/ 0 w 429209"/>
              <a:gd name="T19" fmla="*/ 0 h 839755"/>
              <a:gd name="T20" fmla="*/ 0 w 429209"/>
              <a:gd name="T21" fmla="*/ 0 h 839755"/>
              <a:gd name="T22" fmla="*/ 0 w 429209"/>
              <a:gd name="T23" fmla="*/ 0 h 8397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29209"/>
              <a:gd name="T37" fmla="*/ 0 h 839755"/>
              <a:gd name="T38" fmla="*/ 429209 w 429209"/>
              <a:gd name="T39" fmla="*/ 839755 h 8397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29209" h="839755">
                <a:moveTo>
                  <a:pt x="53214" y="797282"/>
                </a:moveTo>
                <a:cubicBezTo>
                  <a:pt x="54137" y="718133"/>
                  <a:pt x="55061" y="638985"/>
                  <a:pt x="55984" y="559836"/>
                </a:cubicBezTo>
                <a:lnTo>
                  <a:pt x="0" y="522514"/>
                </a:lnTo>
                <a:lnTo>
                  <a:pt x="111968" y="130628"/>
                </a:lnTo>
                <a:lnTo>
                  <a:pt x="261258" y="130628"/>
                </a:lnTo>
                <a:lnTo>
                  <a:pt x="391886" y="0"/>
                </a:lnTo>
                <a:lnTo>
                  <a:pt x="410547" y="261257"/>
                </a:lnTo>
                <a:lnTo>
                  <a:pt x="429209" y="410547"/>
                </a:lnTo>
                <a:lnTo>
                  <a:pt x="223935" y="634481"/>
                </a:lnTo>
                <a:lnTo>
                  <a:pt x="223935" y="839755"/>
                </a:lnTo>
                <a:lnTo>
                  <a:pt x="111968" y="783771"/>
                </a:lnTo>
                <a:lnTo>
                  <a:pt x="53214" y="797282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" name="Freeform 295"/>
          <p:cNvSpPr>
            <a:spLocks/>
          </p:cNvSpPr>
          <p:nvPr/>
        </p:nvSpPr>
        <p:spPr bwMode="auto">
          <a:xfrm>
            <a:off x="6019800" y="3652838"/>
            <a:ext cx="438150" cy="417512"/>
          </a:xfrm>
          <a:custGeom>
            <a:avLst/>
            <a:gdLst>
              <a:gd name="T0" fmla="*/ 2147483647 w 10944"/>
              <a:gd name="T1" fmla="*/ 2147483647 h 10652"/>
              <a:gd name="T2" fmla="*/ 2147483647 w 10944"/>
              <a:gd name="T3" fmla="*/ 2147483647 h 10652"/>
              <a:gd name="T4" fmla="*/ 2147483647 w 10944"/>
              <a:gd name="T5" fmla="*/ 2147483647 h 10652"/>
              <a:gd name="T6" fmla="*/ 2147483647 w 10944"/>
              <a:gd name="T7" fmla="*/ 2147483647 h 10652"/>
              <a:gd name="T8" fmla="*/ 2147483647 w 10944"/>
              <a:gd name="T9" fmla="*/ 2147483647 h 10652"/>
              <a:gd name="T10" fmla="*/ 2147483647 w 10944"/>
              <a:gd name="T11" fmla="*/ 2147483647 h 10652"/>
              <a:gd name="T12" fmla="*/ 2147483647 w 10944"/>
              <a:gd name="T13" fmla="*/ 2147483647 h 10652"/>
              <a:gd name="T14" fmla="*/ 2147483647 w 10944"/>
              <a:gd name="T15" fmla="*/ 2147483647 h 10652"/>
              <a:gd name="T16" fmla="*/ 2147483647 w 10944"/>
              <a:gd name="T17" fmla="*/ 2147483647 h 10652"/>
              <a:gd name="T18" fmla="*/ 2147483647 w 10944"/>
              <a:gd name="T19" fmla="*/ 2147483647 h 10652"/>
              <a:gd name="T20" fmla="*/ 2147483647 w 10944"/>
              <a:gd name="T21" fmla="*/ 2147483647 h 10652"/>
              <a:gd name="T22" fmla="*/ 2147483647 w 10944"/>
              <a:gd name="T23" fmla="*/ 2147483647 h 10652"/>
              <a:gd name="T24" fmla="*/ 2147483647 w 10944"/>
              <a:gd name="T25" fmla="*/ 2147483647 h 10652"/>
              <a:gd name="T26" fmla="*/ 2147483647 w 10944"/>
              <a:gd name="T27" fmla="*/ 2147483647 h 10652"/>
              <a:gd name="T28" fmla="*/ 2147483647 w 10944"/>
              <a:gd name="T29" fmla="*/ 2147483647 h 10652"/>
              <a:gd name="T30" fmla="*/ 2147483647 w 10944"/>
              <a:gd name="T31" fmla="*/ 2147483647 h 10652"/>
              <a:gd name="T32" fmla="*/ 2147483647 w 10944"/>
              <a:gd name="T33" fmla="*/ 2147483647 h 10652"/>
              <a:gd name="T34" fmla="*/ 2147483647 w 10944"/>
              <a:gd name="T35" fmla="*/ 2147483647 h 10652"/>
              <a:gd name="T36" fmla="*/ 2147483647 w 10944"/>
              <a:gd name="T37" fmla="*/ 2147483647 h 10652"/>
              <a:gd name="T38" fmla="*/ 2147483647 w 10944"/>
              <a:gd name="T39" fmla="*/ 2147483647 h 10652"/>
              <a:gd name="T40" fmla="*/ 2147483647 w 10944"/>
              <a:gd name="T41" fmla="*/ 2147483647 h 10652"/>
              <a:gd name="T42" fmla="*/ 2147483647 w 10944"/>
              <a:gd name="T43" fmla="*/ 2147483647 h 10652"/>
              <a:gd name="T44" fmla="*/ 2147483647 w 10944"/>
              <a:gd name="T45" fmla="*/ 2147483647 h 10652"/>
              <a:gd name="T46" fmla="*/ 2147483647 w 10944"/>
              <a:gd name="T47" fmla="*/ 2147483647 h 10652"/>
              <a:gd name="T48" fmla="*/ 2147483647 w 10944"/>
              <a:gd name="T49" fmla="*/ 2147483647 h 10652"/>
              <a:gd name="T50" fmla="*/ 2147483647 w 10944"/>
              <a:gd name="T51" fmla="*/ 2147483647 h 10652"/>
              <a:gd name="T52" fmla="*/ 2147483647 w 10944"/>
              <a:gd name="T53" fmla="*/ 2147483647 h 10652"/>
              <a:gd name="T54" fmla="*/ 2147483647 w 10944"/>
              <a:gd name="T55" fmla="*/ 2147483647 h 10652"/>
              <a:gd name="T56" fmla="*/ 2147483647 w 10944"/>
              <a:gd name="T57" fmla="*/ 2147483647 h 10652"/>
              <a:gd name="T58" fmla="*/ 2147483647 w 10944"/>
              <a:gd name="T59" fmla="*/ 2147483647 h 10652"/>
              <a:gd name="T60" fmla="*/ 2147483647 w 10944"/>
              <a:gd name="T61" fmla="*/ 2147483647 h 10652"/>
              <a:gd name="T62" fmla="*/ 2147483647 w 10944"/>
              <a:gd name="T63" fmla="*/ 2147483647 h 10652"/>
              <a:gd name="T64" fmla="*/ 2147483647 w 10944"/>
              <a:gd name="T65" fmla="*/ 2147483647 h 10652"/>
              <a:gd name="T66" fmla="*/ 2147483647 w 10944"/>
              <a:gd name="T67" fmla="*/ 2147483647 h 10652"/>
              <a:gd name="T68" fmla="*/ 2147483647 w 10944"/>
              <a:gd name="T69" fmla="*/ 2147483647 h 10652"/>
              <a:gd name="T70" fmla="*/ 2147483647 w 10944"/>
              <a:gd name="T71" fmla="*/ 2147483647 h 10652"/>
              <a:gd name="T72" fmla="*/ 2147483647 w 10944"/>
              <a:gd name="T73" fmla="*/ 2147483647 h 10652"/>
              <a:gd name="T74" fmla="*/ 2147483647 w 10944"/>
              <a:gd name="T75" fmla="*/ 2147483647 h 106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944"/>
              <a:gd name="T115" fmla="*/ 0 h 10652"/>
              <a:gd name="T116" fmla="*/ 10944 w 10944"/>
              <a:gd name="T117" fmla="*/ 10652 h 1065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944" h="10652">
                <a:moveTo>
                  <a:pt x="7267" y="10169"/>
                </a:moveTo>
                <a:cubicBezTo>
                  <a:pt x="7552" y="10018"/>
                  <a:pt x="8071" y="10028"/>
                  <a:pt x="8061" y="9685"/>
                </a:cubicBezTo>
                <a:cubicBezTo>
                  <a:pt x="8051" y="9342"/>
                  <a:pt x="7322" y="8474"/>
                  <a:pt x="7207" y="8110"/>
                </a:cubicBezTo>
                <a:cubicBezTo>
                  <a:pt x="7092" y="7746"/>
                  <a:pt x="7292" y="7666"/>
                  <a:pt x="7371" y="7500"/>
                </a:cubicBezTo>
                <a:cubicBezTo>
                  <a:pt x="7450" y="7334"/>
                  <a:pt x="7495" y="7193"/>
                  <a:pt x="7679" y="7116"/>
                </a:cubicBezTo>
                <a:cubicBezTo>
                  <a:pt x="7863" y="7039"/>
                  <a:pt x="8176" y="7379"/>
                  <a:pt x="8474" y="7039"/>
                </a:cubicBezTo>
                <a:cubicBezTo>
                  <a:pt x="8772" y="6699"/>
                  <a:pt x="9211" y="5615"/>
                  <a:pt x="9468" y="5078"/>
                </a:cubicBezTo>
                <a:cubicBezTo>
                  <a:pt x="9725" y="4541"/>
                  <a:pt x="9869" y="4241"/>
                  <a:pt x="10017" y="3816"/>
                </a:cubicBezTo>
                <a:cubicBezTo>
                  <a:pt x="10165" y="3391"/>
                  <a:pt x="10406" y="2817"/>
                  <a:pt x="10355" y="2527"/>
                </a:cubicBezTo>
                <a:cubicBezTo>
                  <a:pt x="10304" y="2237"/>
                  <a:pt x="9687" y="2325"/>
                  <a:pt x="9713" y="2075"/>
                </a:cubicBezTo>
                <a:cubicBezTo>
                  <a:pt x="9740" y="1811"/>
                  <a:pt x="9649" y="1164"/>
                  <a:pt x="9789" y="1129"/>
                </a:cubicBezTo>
                <a:cubicBezTo>
                  <a:pt x="10290" y="1004"/>
                  <a:pt x="10747" y="957"/>
                  <a:pt x="10897" y="847"/>
                </a:cubicBezTo>
                <a:cubicBezTo>
                  <a:pt x="11047" y="737"/>
                  <a:pt x="10802" y="578"/>
                  <a:pt x="10692" y="467"/>
                </a:cubicBezTo>
                <a:cubicBezTo>
                  <a:pt x="10582" y="356"/>
                  <a:pt x="10409" y="257"/>
                  <a:pt x="10234" y="179"/>
                </a:cubicBezTo>
                <a:cubicBezTo>
                  <a:pt x="10060" y="102"/>
                  <a:pt x="9954" y="-9"/>
                  <a:pt x="9646" y="1"/>
                </a:cubicBezTo>
                <a:cubicBezTo>
                  <a:pt x="9341" y="11"/>
                  <a:pt x="8705" y="193"/>
                  <a:pt x="8396" y="237"/>
                </a:cubicBezTo>
                <a:cubicBezTo>
                  <a:pt x="8087" y="279"/>
                  <a:pt x="8007" y="208"/>
                  <a:pt x="7788" y="263"/>
                </a:cubicBezTo>
                <a:cubicBezTo>
                  <a:pt x="7570" y="320"/>
                  <a:pt x="7301" y="573"/>
                  <a:pt x="7086" y="573"/>
                </a:cubicBezTo>
                <a:cubicBezTo>
                  <a:pt x="7035" y="922"/>
                  <a:pt x="6959" y="1372"/>
                  <a:pt x="6933" y="1623"/>
                </a:cubicBezTo>
                <a:cubicBezTo>
                  <a:pt x="6907" y="1873"/>
                  <a:pt x="6933" y="1924"/>
                  <a:pt x="6933" y="2075"/>
                </a:cubicBezTo>
                <a:cubicBezTo>
                  <a:pt x="6861" y="2150"/>
                  <a:pt x="6794" y="2133"/>
                  <a:pt x="6718" y="2301"/>
                </a:cubicBezTo>
                <a:cubicBezTo>
                  <a:pt x="6642" y="2469"/>
                  <a:pt x="6556" y="2823"/>
                  <a:pt x="6475" y="3084"/>
                </a:cubicBezTo>
                <a:cubicBezTo>
                  <a:pt x="6475" y="3084"/>
                  <a:pt x="5537" y="3490"/>
                  <a:pt x="5221" y="3661"/>
                </a:cubicBezTo>
                <a:cubicBezTo>
                  <a:pt x="4905" y="3832"/>
                  <a:pt x="4793" y="3888"/>
                  <a:pt x="4580" y="4113"/>
                </a:cubicBezTo>
                <a:cubicBezTo>
                  <a:pt x="4366" y="4338"/>
                  <a:pt x="3937" y="5012"/>
                  <a:pt x="3937" y="5012"/>
                </a:cubicBezTo>
                <a:cubicBezTo>
                  <a:pt x="3937" y="5012"/>
                  <a:pt x="3074" y="5037"/>
                  <a:pt x="2655" y="5245"/>
                </a:cubicBezTo>
                <a:cubicBezTo>
                  <a:pt x="2236" y="5453"/>
                  <a:pt x="1833" y="6101"/>
                  <a:pt x="1419" y="6260"/>
                </a:cubicBezTo>
                <a:cubicBezTo>
                  <a:pt x="1005" y="6419"/>
                  <a:pt x="289" y="6073"/>
                  <a:pt x="169" y="6198"/>
                </a:cubicBezTo>
                <a:cubicBezTo>
                  <a:pt x="49" y="6323"/>
                  <a:pt x="507" y="6820"/>
                  <a:pt x="701" y="7008"/>
                </a:cubicBezTo>
                <a:cubicBezTo>
                  <a:pt x="895" y="7196"/>
                  <a:pt x="1223" y="7217"/>
                  <a:pt x="1331" y="7324"/>
                </a:cubicBezTo>
                <a:cubicBezTo>
                  <a:pt x="1439" y="7431"/>
                  <a:pt x="1341" y="7543"/>
                  <a:pt x="1348" y="7649"/>
                </a:cubicBezTo>
                <a:cubicBezTo>
                  <a:pt x="1355" y="7755"/>
                  <a:pt x="1428" y="7881"/>
                  <a:pt x="1372" y="7962"/>
                </a:cubicBezTo>
                <a:cubicBezTo>
                  <a:pt x="1316" y="8043"/>
                  <a:pt x="1188" y="8009"/>
                  <a:pt x="1013" y="8134"/>
                </a:cubicBezTo>
                <a:cubicBezTo>
                  <a:pt x="838" y="8259"/>
                  <a:pt x="295" y="8195"/>
                  <a:pt x="322" y="8711"/>
                </a:cubicBezTo>
                <a:cubicBezTo>
                  <a:pt x="331" y="8882"/>
                  <a:pt x="-498" y="8858"/>
                  <a:pt x="468" y="9181"/>
                </a:cubicBezTo>
                <a:cubicBezTo>
                  <a:pt x="1434" y="9504"/>
                  <a:pt x="5678" y="9982"/>
                  <a:pt x="6120" y="10652"/>
                </a:cubicBezTo>
                <a:lnTo>
                  <a:pt x="6381" y="10504"/>
                </a:lnTo>
                <a:lnTo>
                  <a:pt x="7267" y="1016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" name="Freeform 296"/>
          <p:cNvSpPr>
            <a:spLocks/>
          </p:cNvSpPr>
          <p:nvPr/>
        </p:nvSpPr>
        <p:spPr bwMode="auto">
          <a:xfrm>
            <a:off x="6264275" y="3657600"/>
            <a:ext cx="730250" cy="890588"/>
          </a:xfrm>
          <a:custGeom>
            <a:avLst/>
            <a:gdLst>
              <a:gd name="T0" fmla="*/ 2147483647 w 10736"/>
              <a:gd name="T1" fmla="*/ 2147483647 h 10000"/>
              <a:gd name="T2" fmla="*/ 2147483647 w 10736"/>
              <a:gd name="T3" fmla="*/ 2147483647 h 10000"/>
              <a:gd name="T4" fmla="*/ 2147483647 w 10736"/>
              <a:gd name="T5" fmla="*/ 2147483647 h 10000"/>
              <a:gd name="T6" fmla="*/ 2147483647 w 10736"/>
              <a:gd name="T7" fmla="*/ 2147483647 h 10000"/>
              <a:gd name="T8" fmla="*/ 2147483647 w 10736"/>
              <a:gd name="T9" fmla="*/ 2147483647 h 10000"/>
              <a:gd name="T10" fmla="*/ 2147483647 w 10736"/>
              <a:gd name="T11" fmla="*/ 2147483647 h 10000"/>
              <a:gd name="T12" fmla="*/ 2147483647 w 10736"/>
              <a:gd name="T13" fmla="*/ 2147483647 h 10000"/>
              <a:gd name="T14" fmla="*/ 2147483647 w 10736"/>
              <a:gd name="T15" fmla="*/ 2147483647 h 10000"/>
              <a:gd name="T16" fmla="*/ 2147483647 w 10736"/>
              <a:gd name="T17" fmla="*/ 2147483647 h 10000"/>
              <a:gd name="T18" fmla="*/ 2147483647 w 10736"/>
              <a:gd name="T19" fmla="*/ 2147483647 h 10000"/>
              <a:gd name="T20" fmla="*/ 2147483647 w 10736"/>
              <a:gd name="T21" fmla="*/ 2147483647 h 10000"/>
              <a:gd name="T22" fmla="*/ 2147483647 w 10736"/>
              <a:gd name="T23" fmla="*/ 2147483647 h 10000"/>
              <a:gd name="T24" fmla="*/ 2147483647 w 10736"/>
              <a:gd name="T25" fmla="*/ 2147483647 h 10000"/>
              <a:gd name="T26" fmla="*/ 2147483647 w 10736"/>
              <a:gd name="T27" fmla="*/ 2147483647 h 10000"/>
              <a:gd name="T28" fmla="*/ 2147483647 w 10736"/>
              <a:gd name="T29" fmla="*/ 2147483647 h 10000"/>
              <a:gd name="T30" fmla="*/ 2147483647 w 10736"/>
              <a:gd name="T31" fmla="*/ 2147483647 h 10000"/>
              <a:gd name="T32" fmla="*/ 2147483647 w 10736"/>
              <a:gd name="T33" fmla="*/ 0 h 10000"/>
              <a:gd name="T34" fmla="*/ 2147483647 w 10736"/>
              <a:gd name="T35" fmla="*/ 2147483647 h 10000"/>
              <a:gd name="T36" fmla="*/ 2147483647 w 10736"/>
              <a:gd name="T37" fmla="*/ 2147483647 h 10000"/>
              <a:gd name="T38" fmla="*/ 2147483647 w 10736"/>
              <a:gd name="T39" fmla="*/ 2147483647 h 10000"/>
              <a:gd name="T40" fmla="*/ 2147483647 w 10736"/>
              <a:gd name="T41" fmla="*/ 2147483647 h 10000"/>
              <a:gd name="T42" fmla="*/ 2147483647 w 10736"/>
              <a:gd name="T43" fmla="*/ 2147483647 h 10000"/>
              <a:gd name="T44" fmla="*/ 2147483647 w 10736"/>
              <a:gd name="T45" fmla="*/ 2147483647 h 10000"/>
              <a:gd name="T46" fmla="*/ 2147483647 w 10736"/>
              <a:gd name="T47" fmla="*/ 2147483647 h 10000"/>
              <a:gd name="T48" fmla="*/ 0 w 10736"/>
              <a:gd name="T49" fmla="*/ 2147483647 h 10000"/>
              <a:gd name="T50" fmla="*/ 2147483647 w 10736"/>
              <a:gd name="T51" fmla="*/ 2147483647 h 10000"/>
              <a:gd name="T52" fmla="*/ 2147483647 w 10736"/>
              <a:gd name="T53" fmla="*/ 2147483647 h 10000"/>
              <a:gd name="T54" fmla="*/ 2147483647 w 10736"/>
              <a:gd name="T55" fmla="*/ 2147483647 h 10000"/>
              <a:gd name="T56" fmla="*/ 2147483647 w 10736"/>
              <a:gd name="T57" fmla="*/ 2147483647 h 10000"/>
              <a:gd name="T58" fmla="*/ 2147483647 w 10736"/>
              <a:gd name="T59" fmla="*/ 2147483647 h 10000"/>
              <a:gd name="T60" fmla="*/ 2147483647 w 10736"/>
              <a:gd name="T61" fmla="*/ 2147483647 h 10000"/>
              <a:gd name="T62" fmla="*/ 2147483647 w 10736"/>
              <a:gd name="T63" fmla="*/ 2147483647 h 10000"/>
              <a:gd name="T64" fmla="*/ 2147483647 w 10736"/>
              <a:gd name="T65" fmla="*/ 2147483647 h 10000"/>
              <a:gd name="T66" fmla="*/ 2147483647 w 10736"/>
              <a:gd name="T67" fmla="*/ 2147483647 h 10000"/>
              <a:gd name="T68" fmla="*/ 2147483647 w 10736"/>
              <a:gd name="T69" fmla="*/ 2147483647 h 10000"/>
              <a:gd name="T70" fmla="*/ 2147483647 w 10736"/>
              <a:gd name="T71" fmla="*/ 2147483647 h 100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0736"/>
              <a:gd name="T109" fmla="*/ 0 h 10000"/>
              <a:gd name="T110" fmla="*/ 10736 w 10736"/>
              <a:gd name="T111" fmla="*/ 10000 h 1000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0736" h="10000">
                <a:moveTo>
                  <a:pt x="8784" y="4472"/>
                </a:moveTo>
                <a:cubicBezTo>
                  <a:pt x="8948" y="4542"/>
                  <a:pt x="9262" y="4499"/>
                  <a:pt x="9397" y="4647"/>
                </a:cubicBezTo>
                <a:cubicBezTo>
                  <a:pt x="9282" y="4891"/>
                  <a:pt x="9246" y="4846"/>
                  <a:pt x="9150" y="5059"/>
                </a:cubicBezTo>
                <a:cubicBezTo>
                  <a:pt x="9278" y="5100"/>
                  <a:pt x="9553" y="5244"/>
                  <a:pt x="9543" y="5202"/>
                </a:cubicBezTo>
                <a:cubicBezTo>
                  <a:pt x="9555" y="5140"/>
                  <a:pt x="9941" y="4675"/>
                  <a:pt x="9949" y="4570"/>
                </a:cubicBezTo>
                <a:cubicBezTo>
                  <a:pt x="10062" y="4506"/>
                  <a:pt x="10576" y="4087"/>
                  <a:pt x="10736" y="4050"/>
                </a:cubicBezTo>
                <a:lnTo>
                  <a:pt x="10429" y="3991"/>
                </a:lnTo>
                <a:cubicBezTo>
                  <a:pt x="10556" y="3858"/>
                  <a:pt x="10557" y="3689"/>
                  <a:pt x="10593" y="3380"/>
                </a:cubicBezTo>
                <a:cubicBezTo>
                  <a:pt x="10678" y="3109"/>
                  <a:pt x="10563" y="3146"/>
                  <a:pt x="10508" y="3001"/>
                </a:cubicBezTo>
                <a:cubicBezTo>
                  <a:pt x="10453" y="2856"/>
                  <a:pt x="10430" y="2809"/>
                  <a:pt x="10055" y="2790"/>
                </a:cubicBezTo>
                <a:cubicBezTo>
                  <a:pt x="9757" y="2713"/>
                  <a:pt x="9789" y="2667"/>
                  <a:pt x="9600" y="2544"/>
                </a:cubicBezTo>
                <a:lnTo>
                  <a:pt x="9075" y="2540"/>
                </a:lnTo>
                <a:cubicBezTo>
                  <a:pt x="8904" y="2631"/>
                  <a:pt x="8281" y="3056"/>
                  <a:pt x="8247" y="3163"/>
                </a:cubicBezTo>
                <a:cubicBezTo>
                  <a:pt x="8213" y="3270"/>
                  <a:pt x="8677" y="3148"/>
                  <a:pt x="8793" y="3233"/>
                </a:cubicBezTo>
                <a:cubicBezTo>
                  <a:pt x="8909" y="3318"/>
                  <a:pt x="8879" y="3366"/>
                  <a:pt x="8859" y="3438"/>
                </a:cubicBezTo>
                <a:lnTo>
                  <a:pt x="8437" y="3459"/>
                </a:lnTo>
                <a:cubicBezTo>
                  <a:pt x="8303" y="3436"/>
                  <a:pt x="8184" y="3409"/>
                  <a:pt x="8149" y="3340"/>
                </a:cubicBezTo>
                <a:lnTo>
                  <a:pt x="8262" y="3149"/>
                </a:lnTo>
                <a:lnTo>
                  <a:pt x="7715" y="3110"/>
                </a:lnTo>
                <a:lnTo>
                  <a:pt x="7254" y="3152"/>
                </a:lnTo>
                <a:lnTo>
                  <a:pt x="7031" y="3152"/>
                </a:lnTo>
                <a:lnTo>
                  <a:pt x="6808" y="3468"/>
                </a:lnTo>
                <a:lnTo>
                  <a:pt x="6584" y="3468"/>
                </a:lnTo>
                <a:lnTo>
                  <a:pt x="6138" y="3363"/>
                </a:lnTo>
                <a:lnTo>
                  <a:pt x="5357" y="3257"/>
                </a:lnTo>
                <a:lnTo>
                  <a:pt x="4240" y="2732"/>
                </a:lnTo>
                <a:lnTo>
                  <a:pt x="4575" y="2102"/>
                </a:lnTo>
                <a:lnTo>
                  <a:pt x="4017" y="1891"/>
                </a:lnTo>
                <a:lnTo>
                  <a:pt x="3794" y="1471"/>
                </a:lnTo>
                <a:lnTo>
                  <a:pt x="4017" y="1156"/>
                </a:lnTo>
                <a:cubicBezTo>
                  <a:pt x="3980" y="1051"/>
                  <a:pt x="4011" y="999"/>
                  <a:pt x="3974" y="894"/>
                </a:cubicBezTo>
                <a:lnTo>
                  <a:pt x="4233" y="601"/>
                </a:lnTo>
                <a:cubicBezTo>
                  <a:pt x="4235" y="401"/>
                  <a:pt x="4238" y="200"/>
                  <a:pt x="4240" y="0"/>
                </a:cubicBezTo>
                <a:lnTo>
                  <a:pt x="3571" y="0"/>
                </a:lnTo>
                <a:lnTo>
                  <a:pt x="3125" y="0"/>
                </a:lnTo>
                <a:lnTo>
                  <a:pt x="3236" y="105"/>
                </a:lnTo>
                <a:lnTo>
                  <a:pt x="3348" y="210"/>
                </a:lnTo>
                <a:lnTo>
                  <a:pt x="2120" y="420"/>
                </a:lnTo>
                <a:lnTo>
                  <a:pt x="2120" y="946"/>
                </a:lnTo>
                <a:lnTo>
                  <a:pt x="2455" y="1156"/>
                </a:lnTo>
                <a:cubicBezTo>
                  <a:pt x="2381" y="1331"/>
                  <a:pt x="2306" y="1506"/>
                  <a:pt x="2232" y="1681"/>
                </a:cubicBezTo>
                <a:lnTo>
                  <a:pt x="2009" y="2102"/>
                </a:lnTo>
                <a:lnTo>
                  <a:pt x="1339" y="3047"/>
                </a:lnTo>
                <a:lnTo>
                  <a:pt x="893" y="3047"/>
                </a:lnTo>
                <a:lnTo>
                  <a:pt x="557" y="3363"/>
                </a:lnTo>
                <a:lnTo>
                  <a:pt x="781" y="3783"/>
                </a:lnTo>
                <a:lnTo>
                  <a:pt x="1116" y="4203"/>
                </a:lnTo>
                <a:lnTo>
                  <a:pt x="670" y="4413"/>
                </a:lnTo>
                <a:lnTo>
                  <a:pt x="223" y="4518"/>
                </a:lnTo>
                <a:lnTo>
                  <a:pt x="0" y="4623"/>
                </a:lnTo>
                <a:lnTo>
                  <a:pt x="446" y="5149"/>
                </a:lnTo>
                <a:lnTo>
                  <a:pt x="781" y="5569"/>
                </a:lnTo>
                <a:lnTo>
                  <a:pt x="1450" y="5149"/>
                </a:lnTo>
                <a:cubicBezTo>
                  <a:pt x="1524" y="5814"/>
                  <a:pt x="1599" y="6480"/>
                  <a:pt x="1673" y="7145"/>
                </a:cubicBezTo>
                <a:lnTo>
                  <a:pt x="2009" y="8004"/>
                </a:lnTo>
                <a:lnTo>
                  <a:pt x="2566" y="8949"/>
                </a:lnTo>
                <a:lnTo>
                  <a:pt x="2901" y="9475"/>
                </a:lnTo>
                <a:lnTo>
                  <a:pt x="3236" y="10000"/>
                </a:lnTo>
                <a:lnTo>
                  <a:pt x="3571" y="9685"/>
                </a:lnTo>
                <a:lnTo>
                  <a:pt x="4017" y="9159"/>
                </a:lnTo>
                <a:lnTo>
                  <a:pt x="4128" y="8739"/>
                </a:lnTo>
                <a:cubicBezTo>
                  <a:pt x="4165" y="8494"/>
                  <a:pt x="4203" y="8249"/>
                  <a:pt x="4240" y="8004"/>
                </a:cubicBezTo>
                <a:cubicBezTo>
                  <a:pt x="4277" y="7788"/>
                  <a:pt x="4315" y="7572"/>
                  <a:pt x="4352" y="7356"/>
                </a:cubicBezTo>
                <a:lnTo>
                  <a:pt x="5133" y="6725"/>
                </a:lnTo>
                <a:lnTo>
                  <a:pt x="5915" y="6200"/>
                </a:lnTo>
                <a:lnTo>
                  <a:pt x="6639" y="5875"/>
                </a:lnTo>
                <a:cubicBezTo>
                  <a:pt x="6658" y="5668"/>
                  <a:pt x="7156" y="5557"/>
                  <a:pt x="7176" y="5350"/>
                </a:cubicBezTo>
                <a:cubicBezTo>
                  <a:pt x="7217" y="5258"/>
                  <a:pt x="8021" y="5398"/>
                  <a:pt x="8062" y="5306"/>
                </a:cubicBezTo>
                <a:cubicBezTo>
                  <a:pt x="7988" y="5026"/>
                  <a:pt x="7935" y="4864"/>
                  <a:pt x="7861" y="4584"/>
                </a:cubicBezTo>
                <a:cubicBezTo>
                  <a:pt x="7833" y="4487"/>
                  <a:pt x="7982" y="4490"/>
                  <a:pt x="7954" y="4393"/>
                </a:cubicBezTo>
                <a:cubicBezTo>
                  <a:pt x="7982" y="4385"/>
                  <a:pt x="8059" y="4243"/>
                  <a:pt x="8087" y="4235"/>
                </a:cubicBezTo>
                <a:cubicBezTo>
                  <a:pt x="8120" y="4206"/>
                  <a:pt x="8344" y="4234"/>
                  <a:pt x="8411" y="4228"/>
                </a:cubicBezTo>
                <a:cubicBezTo>
                  <a:pt x="8478" y="4222"/>
                  <a:pt x="8620" y="4402"/>
                  <a:pt x="8784" y="447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4" name="Freeform 297"/>
          <p:cNvSpPr>
            <a:spLocks/>
          </p:cNvSpPr>
          <p:nvPr/>
        </p:nvSpPr>
        <p:spPr bwMode="auto">
          <a:xfrm>
            <a:off x="6002338" y="3625850"/>
            <a:ext cx="354012" cy="274638"/>
          </a:xfrm>
          <a:custGeom>
            <a:avLst/>
            <a:gdLst>
              <a:gd name="T0" fmla="*/ 2147483647 w 10348"/>
              <a:gd name="T1" fmla="*/ 2147483647 h 11017"/>
              <a:gd name="T2" fmla="*/ 2147483647 w 10348"/>
              <a:gd name="T3" fmla="*/ 2147483647 h 11017"/>
              <a:gd name="T4" fmla="*/ 2147483647 w 10348"/>
              <a:gd name="T5" fmla="*/ 2147483647 h 11017"/>
              <a:gd name="T6" fmla="*/ 2147483647 w 10348"/>
              <a:gd name="T7" fmla="*/ 2147483647 h 11017"/>
              <a:gd name="T8" fmla="*/ 2147483647 w 10348"/>
              <a:gd name="T9" fmla="*/ 0 h 11017"/>
              <a:gd name="T10" fmla="*/ 2147483647 w 10348"/>
              <a:gd name="T11" fmla="*/ 2147483647 h 11017"/>
              <a:gd name="T12" fmla="*/ 2147483647 w 10348"/>
              <a:gd name="T13" fmla="*/ 2147483647 h 11017"/>
              <a:gd name="T14" fmla="*/ 2147483647 w 10348"/>
              <a:gd name="T15" fmla="*/ 2147483647 h 11017"/>
              <a:gd name="T16" fmla="*/ 2147483647 w 10348"/>
              <a:gd name="T17" fmla="*/ 2147483647 h 11017"/>
              <a:gd name="T18" fmla="*/ 2147483647 w 10348"/>
              <a:gd name="T19" fmla="*/ 2147483647 h 11017"/>
              <a:gd name="T20" fmla="*/ 2147483647 w 10348"/>
              <a:gd name="T21" fmla="*/ 2147483647 h 11017"/>
              <a:gd name="T22" fmla="*/ 2147483647 w 10348"/>
              <a:gd name="T23" fmla="*/ 2147483647 h 11017"/>
              <a:gd name="T24" fmla="*/ 2147483647 w 10348"/>
              <a:gd name="T25" fmla="*/ 2147483647 h 11017"/>
              <a:gd name="T26" fmla="*/ 2147483647 w 10348"/>
              <a:gd name="T27" fmla="*/ 2147483647 h 11017"/>
              <a:gd name="T28" fmla="*/ 2147483647 w 10348"/>
              <a:gd name="T29" fmla="*/ 2147483647 h 11017"/>
              <a:gd name="T30" fmla="*/ 2147483647 w 10348"/>
              <a:gd name="T31" fmla="*/ 2147483647 h 11017"/>
              <a:gd name="T32" fmla="*/ 2147483647 w 10348"/>
              <a:gd name="T33" fmla="*/ 2147483647 h 11017"/>
              <a:gd name="T34" fmla="*/ 2147483647 w 10348"/>
              <a:gd name="T35" fmla="*/ 2147483647 h 11017"/>
              <a:gd name="T36" fmla="*/ 0 w 10348"/>
              <a:gd name="T37" fmla="*/ 2147483647 h 11017"/>
              <a:gd name="T38" fmla="*/ 2147483647 w 10348"/>
              <a:gd name="T39" fmla="*/ 2147483647 h 11017"/>
              <a:gd name="T40" fmla="*/ 2147483647 w 10348"/>
              <a:gd name="T41" fmla="*/ 2147483647 h 11017"/>
              <a:gd name="T42" fmla="*/ 2147483647 w 10348"/>
              <a:gd name="T43" fmla="*/ 2147483647 h 11017"/>
              <a:gd name="T44" fmla="*/ 2147483647 w 10348"/>
              <a:gd name="T45" fmla="*/ 2147483647 h 11017"/>
              <a:gd name="T46" fmla="*/ 2147483647 w 10348"/>
              <a:gd name="T47" fmla="*/ 2147483647 h 11017"/>
              <a:gd name="T48" fmla="*/ 2147483647 w 10348"/>
              <a:gd name="T49" fmla="*/ 2147483647 h 11017"/>
              <a:gd name="T50" fmla="*/ 2147483647 w 10348"/>
              <a:gd name="T51" fmla="*/ 2147483647 h 11017"/>
              <a:gd name="T52" fmla="*/ 2147483647 w 10348"/>
              <a:gd name="T53" fmla="*/ 2147483647 h 11017"/>
              <a:gd name="T54" fmla="*/ 2147483647 w 10348"/>
              <a:gd name="T55" fmla="*/ 2147483647 h 11017"/>
              <a:gd name="T56" fmla="*/ 2147483647 w 10348"/>
              <a:gd name="T57" fmla="*/ 2147483647 h 11017"/>
              <a:gd name="T58" fmla="*/ 2147483647 w 10348"/>
              <a:gd name="T59" fmla="*/ 2147483647 h 11017"/>
              <a:gd name="T60" fmla="*/ 2147483647 w 10348"/>
              <a:gd name="T61" fmla="*/ 2147483647 h 11017"/>
              <a:gd name="T62" fmla="*/ 2147483647 w 10348"/>
              <a:gd name="T63" fmla="*/ 2147483647 h 11017"/>
              <a:gd name="T64" fmla="*/ 2147483647 w 10348"/>
              <a:gd name="T65" fmla="*/ 2147483647 h 11017"/>
              <a:gd name="T66" fmla="*/ 2147483647 w 10348"/>
              <a:gd name="T67" fmla="*/ 2147483647 h 11017"/>
              <a:gd name="T68" fmla="*/ 2147483647 w 10348"/>
              <a:gd name="T69" fmla="*/ 2147483647 h 11017"/>
              <a:gd name="T70" fmla="*/ 2147483647 w 10348"/>
              <a:gd name="T71" fmla="*/ 2147483647 h 11017"/>
              <a:gd name="T72" fmla="*/ 2147483647 w 10348"/>
              <a:gd name="T73" fmla="*/ 2147483647 h 11017"/>
              <a:gd name="T74" fmla="*/ 2147483647 w 10348"/>
              <a:gd name="T75" fmla="*/ 2147483647 h 11017"/>
              <a:gd name="T76" fmla="*/ 2147483647 w 10348"/>
              <a:gd name="T77" fmla="*/ 2147483647 h 1101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0348"/>
              <a:gd name="T118" fmla="*/ 0 h 11017"/>
              <a:gd name="T119" fmla="*/ 10348 w 10348"/>
              <a:gd name="T120" fmla="*/ 11017 h 1101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0348" h="11017">
                <a:moveTo>
                  <a:pt x="9574" y="329"/>
                </a:moveTo>
                <a:cubicBezTo>
                  <a:pt x="9252" y="611"/>
                  <a:pt x="8879" y="1035"/>
                  <a:pt x="8609" y="1176"/>
                </a:cubicBezTo>
                <a:cubicBezTo>
                  <a:pt x="8340" y="1317"/>
                  <a:pt x="8174" y="1176"/>
                  <a:pt x="7957" y="1176"/>
                </a:cubicBezTo>
                <a:cubicBezTo>
                  <a:pt x="7884" y="882"/>
                  <a:pt x="7812" y="588"/>
                  <a:pt x="7739" y="294"/>
                </a:cubicBezTo>
                <a:lnTo>
                  <a:pt x="7522" y="0"/>
                </a:lnTo>
                <a:lnTo>
                  <a:pt x="6870" y="882"/>
                </a:lnTo>
                <a:cubicBezTo>
                  <a:pt x="6725" y="1078"/>
                  <a:pt x="6646" y="1425"/>
                  <a:pt x="6435" y="1471"/>
                </a:cubicBezTo>
                <a:cubicBezTo>
                  <a:pt x="6224" y="1517"/>
                  <a:pt x="5881" y="1264"/>
                  <a:pt x="5604" y="1160"/>
                </a:cubicBezTo>
                <a:cubicBezTo>
                  <a:pt x="5446" y="1165"/>
                  <a:pt x="5319" y="1173"/>
                  <a:pt x="5131" y="1176"/>
                </a:cubicBezTo>
                <a:cubicBezTo>
                  <a:pt x="4943" y="1179"/>
                  <a:pt x="4696" y="1176"/>
                  <a:pt x="4478" y="1176"/>
                </a:cubicBezTo>
                <a:lnTo>
                  <a:pt x="3609" y="882"/>
                </a:lnTo>
                <a:cubicBezTo>
                  <a:pt x="3536" y="1372"/>
                  <a:pt x="3464" y="1863"/>
                  <a:pt x="3391" y="2353"/>
                </a:cubicBezTo>
                <a:lnTo>
                  <a:pt x="2305" y="2941"/>
                </a:lnTo>
                <a:lnTo>
                  <a:pt x="1870" y="3529"/>
                </a:lnTo>
                <a:lnTo>
                  <a:pt x="1218" y="3235"/>
                </a:lnTo>
                <a:lnTo>
                  <a:pt x="574" y="2846"/>
                </a:lnTo>
                <a:cubicBezTo>
                  <a:pt x="501" y="3434"/>
                  <a:pt x="429" y="4118"/>
                  <a:pt x="356" y="4706"/>
                </a:cubicBezTo>
                <a:cubicBezTo>
                  <a:pt x="284" y="5098"/>
                  <a:pt x="420" y="5490"/>
                  <a:pt x="348" y="5882"/>
                </a:cubicBezTo>
                <a:cubicBezTo>
                  <a:pt x="278" y="6404"/>
                  <a:pt x="70" y="7212"/>
                  <a:pt x="0" y="7734"/>
                </a:cubicBezTo>
                <a:cubicBezTo>
                  <a:pt x="290" y="7930"/>
                  <a:pt x="510" y="8221"/>
                  <a:pt x="800" y="8417"/>
                </a:cubicBezTo>
                <a:cubicBezTo>
                  <a:pt x="365" y="10182"/>
                  <a:pt x="838" y="9339"/>
                  <a:pt x="783" y="9706"/>
                </a:cubicBezTo>
                <a:cubicBezTo>
                  <a:pt x="728" y="10073"/>
                  <a:pt x="375" y="10425"/>
                  <a:pt x="472" y="10621"/>
                </a:cubicBezTo>
                <a:cubicBezTo>
                  <a:pt x="569" y="10817"/>
                  <a:pt x="1142" y="10837"/>
                  <a:pt x="1365" y="10882"/>
                </a:cubicBezTo>
                <a:cubicBezTo>
                  <a:pt x="1588" y="10927"/>
                  <a:pt x="1663" y="10844"/>
                  <a:pt x="1808" y="10893"/>
                </a:cubicBezTo>
                <a:cubicBezTo>
                  <a:pt x="1953" y="10942"/>
                  <a:pt x="2528" y="11085"/>
                  <a:pt x="3024" y="10980"/>
                </a:cubicBezTo>
                <a:cubicBezTo>
                  <a:pt x="3520" y="10875"/>
                  <a:pt x="4444" y="10604"/>
                  <a:pt x="4782" y="10261"/>
                </a:cubicBezTo>
                <a:cubicBezTo>
                  <a:pt x="5120" y="9918"/>
                  <a:pt x="4865" y="9199"/>
                  <a:pt x="5051" y="8921"/>
                </a:cubicBezTo>
                <a:cubicBezTo>
                  <a:pt x="5237" y="8643"/>
                  <a:pt x="5530" y="8785"/>
                  <a:pt x="5896" y="8595"/>
                </a:cubicBezTo>
                <a:cubicBezTo>
                  <a:pt x="6262" y="8405"/>
                  <a:pt x="7014" y="8083"/>
                  <a:pt x="7247" y="7778"/>
                </a:cubicBezTo>
                <a:cubicBezTo>
                  <a:pt x="7481" y="7473"/>
                  <a:pt x="7240" y="6977"/>
                  <a:pt x="7297" y="6764"/>
                </a:cubicBezTo>
                <a:cubicBezTo>
                  <a:pt x="7354" y="6552"/>
                  <a:pt x="7475" y="6617"/>
                  <a:pt x="7587" y="6503"/>
                </a:cubicBezTo>
                <a:cubicBezTo>
                  <a:pt x="7699" y="6389"/>
                  <a:pt x="7797" y="6339"/>
                  <a:pt x="7969" y="6078"/>
                </a:cubicBezTo>
                <a:cubicBezTo>
                  <a:pt x="8141" y="5817"/>
                  <a:pt x="8490" y="5240"/>
                  <a:pt x="8619" y="4935"/>
                </a:cubicBezTo>
                <a:cubicBezTo>
                  <a:pt x="8748" y="4630"/>
                  <a:pt x="8651" y="4537"/>
                  <a:pt x="8743" y="4248"/>
                </a:cubicBezTo>
                <a:cubicBezTo>
                  <a:pt x="8835" y="3959"/>
                  <a:pt x="9159" y="3568"/>
                  <a:pt x="9173" y="3203"/>
                </a:cubicBezTo>
                <a:cubicBezTo>
                  <a:pt x="9187" y="2838"/>
                  <a:pt x="8630" y="2299"/>
                  <a:pt x="8826" y="2059"/>
                </a:cubicBezTo>
                <a:cubicBezTo>
                  <a:pt x="9022" y="1819"/>
                  <a:pt x="9841" y="1863"/>
                  <a:pt x="10348" y="1765"/>
                </a:cubicBezTo>
                <a:lnTo>
                  <a:pt x="9913" y="882"/>
                </a:lnTo>
                <a:lnTo>
                  <a:pt x="9574" y="32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5" name="Freeform 298"/>
          <p:cNvSpPr>
            <a:spLocks/>
          </p:cNvSpPr>
          <p:nvPr/>
        </p:nvSpPr>
        <p:spPr bwMode="auto">
          <a:xfrm>
            <a:off x="6797675" y="4035425"/>
            <a:ext cx="112713" cy="138113"/>
          </a:xfrm>
          <a:custGeom>
            <a:avLst/>
            <a:gdLst>
              <a:gd name="T0" fmla="*/ 2147483647 w 90"/>
              <a:gd name="T1" fmla="*/ 2147483647 h 78"/>
              <a:gd name="T2" fmla="*/ 2147483647 w 90"/>
              <a:gd name="T3" fmla="*/ 2147483647 h 78"/>
              <a:gd name="T4" fmla="*/ 2147483647 w 90"/>
              <a:gd name="T5" fmla="*/ 2147483647 h 78"/>
              <a:gd name="T6" fmla="*/ 2147483647 w 90"/>
              <a:gd name="T7" fmla="*/ 2147483647 h 78"/>
              <a:gd name="T8" fmla="*/ 2147483647 w 90"/>
              <a:gd name="T9" fmla="*/ 0 h 78"/>
              <a:gd name="T10" fmla="*/ 2147483647 w 90"/>
              <a:gd name="T11" fmla="*/ 0 h 78"/>
              <a:gd name="T12" fmla="*/ 2147483647 w 90"/>
              <a:gd name="T13" fmla="*/ 2147483647 h 78"/>
              <a:gd name="T14" fmla="*/ 0 w 90"/>
              <a:gd name="T15" fmla="*/ 2147483647 h 78"/>
              <a:gd name="T16" fmla="*/ 2147483647 w 90"/>
              <a:gd name="T17" fmla="*/ 2147483647 h 78"/>
              <a:gd name="T18" fmla="*/ 2147483647 w 90"/>
              <a:gd name="T19" fmla="*/ 2147483647 h 78"/>
              <a:gd name="T20" fmla="*/ 2147483647 w 90"/>
              <a:gd name="T21" fmla="*/ 2147483647 h 78"/>
              <a:gd name="T22" fmla="*/ 2147483647 w 90"/>
              <a:gd name="T23" fmla="*/ 2147483647 h 78"/>
              <a:gd name="T24" fmla="*/ 2147483647 w 90"/>
              <a:gd name="T25" fmla="*/ 2147483647 h 78"/>
              <a:gd name="T26" fmla="*/ 2147483647 w 90"/>
              <a:gd name="T27" fmla="*/ 2147483647 h 78"/>
              <a:gd name="T28" fmla="*/ 2147483647 w 90"/>
              <a:gd name="T29" fmla="*/ 2147483647 h 7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0"/>
              <a:gd name="T46" fmla="*/ 0 h 78"/>
              <a:gd name="T47" fmla="*/ 90 w 90"/>
              <a:gd name="T48" fmla="*/ 78 h 7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0" h="78">
                <a:moveTo>
                  <a:pt x="72" y="42"/>
                </a:moveTo>
                <a:lnTo>
                  <a:pt x="78" y="30"/>
                </a:lnTo>
                <a:lnTo>
                  <a:pt x="84" y="18"/>
                </a:lnTo>
                <a:lnTo>
                  <a:pt x="48" y="12"/>
                </a:lnTo>
                <a:lnTo>
                  <a:pt x="30" y="0"/>
                </a:lnTo>
                <a:lnTo>
                  <a:pt x="12" y="0"/>
                </a:lnTo>
                <a:lnTo>
                  <a:pt x="6" y="12"/>
                </a:lnTo>
                <a:lnTo>
                  <a:pt x="0" y="18"/>
                </a:lnTo>
                <a:lnTo>
                  <a:pt x="6" y="30"/>
                </a:lnTo>
                <a:lnTo>
                  <a:pt x="18" y="78"/>
                </a:lnTo>
                <a:lnTo>
                  <a:pt x="54" y="72"/>
                </a:lnTo>
                <a:lnTo>
                  <a:pt x="78" y="66"/>
                </a:lnTo>
                <a:lnTo>
                  <a:pt x="84" y="72"/>
                </a:lnTo>
                <a:lnTo>
                  <a:pt x="90" y="48"/>
                </a:lnTo>
                <a:lnTo>
                  <a:pt x="72" y="42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6" name="Freeform 331"/>
          <p:cNvSpPr>
            <a:spLocks/>
          </p:cNvSpPr>
          <p:nvPr/>
        </p:nvSpPr>
        <p:spPr bwMode="auto">
          <a:xfrm>
            <a:off x="6554788" y="3852863"/>
            <a:ext cx="214312" cy="120650"/>
          </a:xfrm>
          <a:custGeom>
            <a:avLst/>
            <a:gdLst>
              <a:gd name="T0" fmla="*/ 2147483647 w 10000"/>
              <a:gd name="T1" fmla="*/ 2147483647 h 11631"/>
              <a:gd name="T2" fmla="*/ 2147483647 w 10000"/>
              <a:gd name="T3" fmla="*/ 2147483647 h 11631"/>
              <a:gd name="T4" fmla="*/ 2147483647 w 10000"/>
              <a:gd name="T5" fmla="*/ 2147483647 h 11631"/>
              <a:gd name="T6" fmla="*/ 2147483647 w 10000"/>
              <a:gd name="T7" fmla="*/ 0 h 11631"/>
              <a:gd name="T8" fmla="*/ 0 w 10000"/>
              <a:gd name="T9" fmla="*/ 2147483647 h 11631"/>
              <a:gd name="T10" fmla="*/ 2147483647 w 10000"/>
              <a:gd name="T11" fmla="*/ 2147483647 h 11631"/>
              <a:gd name="T12" fmla="*/ 2147483647 w 10000"/>
              <a:gd name="T13" fmla="*/ 2147483647 h 11631"/>
              <a:gd name="T14" fmla="*/ 2147483647 w 10000"/>
              <a:gd name="T15" fmla="*/ 2147483647 h 11631"/>
              <a:gd name="T16" fmla="*/ 2147483647 w 10000"/>
              <a:gd name="T17" fmla="*/ 2147483647 h 11631"/>
              <a:gd name="T18" fmla="*/ 2147483647 w 10000"/>
              <a:gd name="T19" fmla="*/ 2147483647 h 11631"/>
              <a:gd name="T20" fmla="*/ 2147483647 w 10000"/>
              <a:gd name="T21" fmla="*/ 2147483647 h 11631"/>
              <a:gd name="T22" fmla="*/ 2147483647 w 10000"/>
              <a:gd name="T23" fmla="*/ 2147483647 h 11631"/>
              <a:gd name="T24" fmla="*/ 2147483647 w 10000"/>
              <a:gd name="T25" fmla="*/ 2147483647 h 116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000"/>
              <a:gd name="T40" fmla="*/ 0 h 11631"/>
              <a:gd name="T41" fmla="*/ 10000 w 10000"/>
              <a:gd name="T42" fmla="*/ 11631 h 1163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000" h="11631">
                <a:moveTo>
                  <a:pt x="7686" y="5391"/>
                </a:moveTo>
                <a:lnTo>
                  <a:pt x="5498" y="4472"/>
                </a:lnTo>
                <a:lnTo>
                  <a:pt x="2084" y="1164"/>
                </a:lnTo>
                <a:lnTo>
                  <a:pt x="886" y="0"/>
                </a:lnTo>
                <a:lnTo>
                  <a:pt x="0" y="4803"/>
                </a:lnTo>
                <a:lnTo>
                  <a:pt x="3459" y="9284"/>
                </a:lnTo>
                <a:lnTo>
                  <a:pt x="5903" y="10259"/>
                </a:lnTo>
                <a:lnTo>
                  <a:pt x="8016" y="11631"/>
                </a:lnTo>
                <a:lnTo>
                  <a:pt x="8676" y="8710"/>
                </a:lnTo>
                <a:lnTo>
                  <a:pt x="10000" y="8128"/>
                </a:lnTo>
                <a:lnTo>
                  <a:pt x="8915" y="6759"/>
                </a:lnTo>
                <a:lnTo>
                  <a:pt x="8310" y="6622"/>
                </a:lnTo>
                <a:cubicBezTo>
                  <a:pt x="8207" y="6039"/>
                  <a:pt x="7790" y="5973"/>
                  <a:pt x="7686" y="5391"/>
                </a:cubicBezTo>
                <a:close/>
              </a:path>
            </a:pathLst>
          </a:custGeom>
          <a:solidFill>
            <a:srgbClr val="33CC3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7" name="Freeform 447"/>
          <p:cNvSpPr>
            <a:spLocks/>
          </p:cNvSpPr>
          <p:nvPr/>
        </p:nvSpPr>
        <p:spPr bwMode="auto">
          <a:xfrm>
            <a:off x="6902450" y="3989388"/>
            <a:ext cx="269875" cy="488950"/>
          </a:xfrm>
          <a:custGeom>
            <a:avLst/>
            <a:gdLst>
              <a:gd name="T0" fmla="*/ 2147483647 w 12864"/>
              <a:gd name="T1" fmla="*/ 0 h 10000"/>
              <a:gd name="T2" fmla="*/ 2147483647 w 12864"/>
              <a:gd name="T3" fmla="*/ 2147483647 h 10000"/>
              <a:gd name="T4" fmla="*/ 2147483647 w 12864"/>
              <a:gd name="T5" fmla="*/ 2147483647 h 10000"/>
              <a:gd name="T6" fmla="*/ 2147483647 w 12864"/>
              <a:gd name="T7" fmla="*/ 2147483647 h 10000"/>
              <a:gd name="T8" fmla="*/ 2147483647 w 12864"/>
              <a:gd name="T9" fmla="*/ 2147483647 h 10000"/>
              <a:gd name="T10" fmla="*/ 2147483647 w 12864"/>
              <a:gd name="T11" fmla="*/ 2147483647 h 10000"/>
              <a:gd name="T12" fmla="*/ 0 w 12864"/>
              <a:gd name="T13" fmla="*/ 2147483647 h 10000"/>
              <a:gd name="T14" fmla="*/ 2147483647 w 12864"/>
              <a:gd name="T15" fmla="*/ 2147483647 h 10000"/>
              <a:gd name="T16" fmla="*/ 2147483647 w 12864"/>
              <a:gd name="T17" fmla="*/ 2147483647 h 10000"/>
              <a:gd name="T18" fmla="*/ 2147483647 w 12864"/>
              <a:gd name="T19" fmla="*/ 2147483647 h 10000"/>
              <a:gd name="T20" fmla="*/ 2147483647 w 12864"/>
              <a:gd name="T21" fmla="*/ 2147483647 h 10000"/>
              <a:gd name="T22" fmla="*/ 2147483647 w 12864"/>
              <a:gd name="T23" fmla="*/ 2147483647 h 10000"/>
              <a:gd name="T24" fmla="*/ 2147483647 w 12864"/>
              <a:gd name="T25" fmla="*/ 2147483647 h 10000"/>
              <a:gd name="T26" fmla="*/ 2147483647 w 12864"/>
              <a:gd name="T27" fmla="*/ 2147483647 h 10000"/>
              <a:gd name="T28" fmla="*/ 2147483647 w 12864"/>
              <a:gd name="T29" fmla="*/ 2147483647 h 10000"/>
              <a:gd name="T30" fmla="*/ 2147483647 w 12864"/>
              <a:gd name="T31" fmla="*/ 2147483647 h 10000"/>
              <a:gd name="T32" fmla="*/ 2147483647 w 12864"/>
              <a:gd name="T33" fmla="*/ 2147483647 h 10000"/>
              <a:gd name="T34" fmla="*/ 2147483647 w 12864"/>
              <a:gd name="T35" fmla="*/ 2147483647 h 10000"/>
              <a:gd name="T36" fmla="*/ 2147483647 w 12864"/>
              <a:gd name="T37" fmla="*/ 2147483647 h 10000"/>
              <a:gd name="T38" fmla="*/ 2147483647 w 12864"/>
              <a:gd name="T39" fmla="*/ 2147483647 h 10000"/>
              <a:gd name="T40" fmla="*/ 2147483647 w 12864"/>
              <a:gd name="T41" fmla="*/ 2147483647 h 10000"/>
              <a:gd name="T42" fmla="*/ 2147483647 w 12864"/>
              <a:gd name="T43" fmla="*/ 2147483647 h 10000"/>
              <a:gd name="T44" fmla="*/ 2147483647 w 12864"/>
              <a:gd name="T45" fmla="*/ 2147483647 h 10000"/>
              <a:gd name="T46" fmla="*/ 2147483647 w 12864"/>
              <a:gd name="T47" fmla="*/ 2147483647 h 10000"/>
              <a:gd name="T48" fmla="*/ 2147483647 w 12864"/>
              <a:gd name="T49" fmla="*/ 2147483647 h 10000"/>
              <a:gd name="T50" fmla="*/ 2147483647 w 12864"/>
              <a:gd name="T51" fmla="*/ 2147483647 h 10000"/>
              <a:gd name="T52" fmla="*/ 2147483647 w 12864"/>
              <a:gd name="T53" fmla="*/ 2147483647 h 10000"/>
              <a:gd name="T54" fmla="*/ 2147483647 w 12864"/>
              <a:gd name="T55" fmla="*/ 2147483647 h 10000"/>
              <a:gd name="T56" fmla="*/ 2147483647 w 12864"/>
              <a:gd name="T57" fmla="*/ 2147483647 h 10000"/>
              <a:gd name="T58" fmla="*/ 2147483647 w 12864"/>
              <a:gd name="T59" fmla="*/ 2147483647 h 10000"/>
              <a:gd name="T60" fmla="*/ 2147483647 w 12864"/>
              <a:gd name="T61" fmla="*/ 2147483647 h 10000"/>
              <a:gd name="T62" fmla="*/ 2147483647 w 12864"/>
              <a:gd name="T63" fmla="*/ 2147483647 h 10000"/>
              <a:gd name="T64" fmla="*/ 2147483647 w 12864"/>
              <a:gd name="T65" fmla="*/ 2147483647 h 10000"/>
              <a:gd name="T66" fmla="*/ 2147483647 w 12864"/>
              <a:gd name="T67" fmla="*/ 2147483647 h 10000"/>
              <a:gd name="T68" fmla="*/ 2147483647 w 12864"/>
              <a:gd name="T69" fmla="*/ 2147483647 h 10000"/>
              <a:gd name="T70" fmla="*/ 2147483647 w 12864"/>
              <a:gd name="T71" fmla="*/ 2147483647 h 10000"/>
              <a:gd name="T72" fmla="*/ 2147483647 w 12864"/>
              <a:gd name="T73" fmla="*/ 0 h 1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864"/>
              <a:gd name="T112" fmla="*/ 0 h 10000"/>
              <a:gd name="T113" fmla="*/ 12864 w 12864"/>
              <a:gd name="T114" fmla="*/ 10000 h 1000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864" h="10000">
                <a:moveTo>
                  <a:pt x="6669" y="0"/>
                </a:moveTo>
                <a:lnTo>
                  <a:pt x="5217" y="627"/>
                </a:lnTo>
                <a:lnTo>
                  <a:pt x="4509" y="795"/>
                </a:lnTo>
                <a:lnTo>
                  <a:pt x="4285" y="602"/>
                </a:lnTo>
                <a:lnTo>
                  <a:pt x="1850" y="1511"/>
                </a:lnTo>
                <a:lnTo>
                  <a:pt x="361" y="2700"/>
                </a:lnTo>
                <a:lnTo>
                  <a:pt x="0" y="3527"/>
                </a:lnTo>
                <a:lnTo>
                  <a:pt x="2466" y="5401"/>
                </a:lnTo>
                <a:lnTo>
                  <a:pt x="1912" y="6416"/>
                </a:lnTo>
                <a:cubicBezTo>
                  <a:pt x="2658" y="6304"/>
                  <a:pt x="4006" y="6725"/>
                  <a:pt x="4751" y="6612"/>
                </a:cubicBezTo>
                <a:lnTo>
                  <a:pt x="6380" y="6578"/>
                </a:lnTo>
                <a:lnTo>
                  <a:pt x="5473" y="5791"/>
                </a:lnTo>
                <a:lnTo>
                  <a:pt x="6072" y="6005"/>
                </a:lnTo>
                <a:lnTo>
                  <a:pt x="6683" y="7153"/>
                </a:lnTo>
                <a:lnTo>
                  <a:pt x="7388" y="8015"/>
                </a:lnTo>
                <a:cubicBezTo>
                  <a:pt x="7359" y="8285"/>
                  <a:pt x="7584" y="9729"/>
                  <a:pt x="7556" y="10000"/>
                </a:cubicBezTo>
                <a:lnTo>
                  <a:pt x="9007" y="8884"/>
                </a:lnTo>
                <a:lnTo>
                  <a:pt x="8378" y="6935"/>
                </a:lnTo>
                <a:lnTo>
                  <a:pt x="7353" y="6381"/>
                </a:lnTo>
                <a:lnTo>
                  <a:pt x="7865" y="5938"/>
                </a:lnTo>
                <a:cubicBezTo>
                  <a:pt x="7836" y="5815"/>
                  <a:pt x="7808" y="5693"/>
                  <a:pt x="7779" y="5570"/>
                </a:cubicBezTo>
                <a:lnTo>
                  <a:pt x="6413" y="4795"/>
                </a:lnTo>
                <a:lnTo>
                  <a:pt x="7096" y="4205"/>
                </a:lnTo>
                <a:lnTo>
                  <a:pt x="7916" y="4196"/>
                </a:lnTo>
                <a:lnTo>
                  <a:pt x="9685" y="3821"/>
                </a:lnTo>
                <a:cubicBezTo>
                  <a:pt x="9793" y="3687"/>
                  <a:pt x="10219" y="3634"/>
                  <a:pt x="10327" y="3500"/>
                </a:cubicBezTo>
                <a:lnTo>
                  <a:pt x="11115" y="3002"/>
                </a:lnTo>
                <a:cubicBezTo>
                  <a:pt x="11093" y="2923"/>
                  <a:pt x="12886" y="2990"/>
                  <a:pt x="12864" y="2911"/>
                </a:cubicBezTo>
                <a:lnTo>
                  <a:pt x="12264" y="2052"/>
                </a:lnTo>
                <a:cubicBezTo>
                  <a:pt x="12238" y="1992"/>
                  <a:pt x="11078" y="1787"/>
                  <a:pt x="11052" y="1727"/>
                </a:cubicBezTo>
                <a:cubicBezTo>
                  <a:pt x="11067" y="1385"/>
                  <a:pt x="9494" y="1967"/>
                  <a:pt x="9509" y="1625"/>
                </a:cubicBezTo>
                <a:lnTo>
                  <a:pt x="7778" y="1711"/>
                </a:lnTo>
                <a:lnTo>
                  <a:pt x="7430" y="1763"/>
                </a:lnTo>
                <a:lnTo>
                  <a:pt x="7096" y="1550"/>
                </a:lnTo>
                <a:lnTo>
                  <a:pt x="7865" y="1254"/>
                </a:lnTo>
                <a:lnTo>
                  <a:pt x="7865" y="480"/>
                </a:lnTo>
                <a:lnTo>
                  <a:pt x="6669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38" name="Freeform 241"/>
          <p:cNvSpPr>
            <a:spLocks/>
          </p:cNvSpPr>
          <p:nvPr/>
        </p:nvSpPr>
        <p:spPr bwMode="auto">
          <a:xfrm>
            <a:off x="6789738" y="3922713"/>
            <a:ext cx="88900" cy="49212"/>
          </a:xfrm>
          <a:custGeom>
            <a:avLst/>
            <a:gdLst>
              <a:gd name="T0" fmla="*/ 0 w 348468"/>
              <a:gd name="T1" fmla="*/ 39 h 191264"/>
              <a:gd name="T2" fmla="*/ 28 w 348468"/>
              <a:gd name="T3" fmla="*/ 55 h 191264"/>
              <a:gd name="T4" fmla="*/ 45 w 348468"/>
              <a:gd name="T5" fmla="*/ 47 h 191264"/>
              <a:gd name="T6" fmla="*/ 60 w 348468"/>
              <a:gd name="T7" fmla="*/ 55 h 191264"/>
              <a:gd name="T8" fmla="*/ 90 w 348468"/>
              <a:gd name="T9" fmla="*/ 49 h 191264"/>
              <a:gd name="T10" fmla="*/ 96 w 348468"/>
              <a:gd name="T11" fmla="*/ 30 h 191264"/>
              <a:gd name="T12" fmla="*/ 70 w 348468"/>
              <a:gd name="T13" fmla="*/ 2 h 191264"/>
              <a:gd name="T14" fmla="*/ 46 w 348468"/>
              <a:gd name="T15" fmla="*/ 6 h 191264"/>
              <a:gd name="T16" fmla="*/ 32 w 348468"/>
              <a:gd name="T17" fmla="*/ 0 h 191264"/>
              <a:gd name="T18" fmla="*/ 8 w 348468"/>
              <a:gd name="T19" fmla="*/ 21 h 191264"/>
              <a:gd name="T20" fmla="*/ 0 w 348468"/>
              <a:gd name="T21" fmla="*/ 39 h 1912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8468"/>
              <a:gd name="T34" fmla="*/ 0 h 191264"/>
              <a:gd name="T35" fmla="*/ 348468 w 348468"/>
              <a:gd name="T36" fmla="*/ 191264 h 1912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8468" h="191264">
                <a:moveTo>
                  <a:pt x="0" y="136243"/>
                </a:moveTo>
                <a:lnTo>
                  <a:pt x="102182" y="191264"/>
                </a:lnTo>
                <a:lnTo>
                  <a:pt x="162443" y="162443"/>
                </a:lnTo>
                <a:lnTo>
                  <a:pt x="217465" y="188644"/>
                </a:lnTo>
                <a:lnTo>
                  <a:pt x="324887" y="167683"/>
                </a:lnTo>
                <a:lnTo>
                  <a:pt x="348468" y="104802"/>
                </a:lnTo>
                <a:lnTo>
                  <a:pt x="254145" y="5240"/>
                </a:lnTo>
                <a:lnTo>
                  <a:pt x="167684" y="20960"/>
                </a:lnTo>
                <a:lnTo>
                  <a:pt x="115282" y="0"/>
                </a:lnTo>
                <a:lnTo>
                  <a:pt x="28821" y="73361"/>
                </a:lnTo>
                <a:lnTo>
                  <a:pt x="0" y="136243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9" name="Freeform 448"/>
          <p:cNvSpPr>
            <a:spLocks/>
          </p:cNvSpPr>
          <p:nvPr/>
        </p:nvSpPr>
        <p:spPr bwMode="auto">
          <a:xfrm>
            <a:off x="7129463" y="4565650"/>
            <a:ext cx="128587" cy="147638"/>
          </a:xfrm>
          <a:custGeom>
            <a:avLst/>
            <a:gdLst>
              <a:gd name="T0" fmla="*/ 0 w 675"/>
              <a:gd name="T1" fmla="*/ 2147483647 h 773"/>
              <a:gd name="T2" fmla="*/ 2147483647 w 675"/>
              <a:gd name="T3" fmla="*/ 2147483647 h 773"/>
              <a:gd name="T4" fmla="*/ 2147483647 w 675"/>
              <a:gd name="T5" fmla="*/ 2147483647 h 773"/>
              <a:gd name="T6" fmla="*/ 2147483647 w 675"/>
              <a:gd name="T7" fmla="*/ 2147483647 h 773"/>
              <a:gd name="T8" fmla="*/ 2147483647 w 675"/>
              <a:gd name="T9" fmla="*/ 2147483647 h 773"/>
              <a:gd name="T10" fmla="*/ 2147483647 w 675"/>
              <a:gd name="T11" fmla="*/ 2147483647 h 773"/>
              <a:gd name="T12" fmla="*/ 2147483647 w 675"/>
              <a:gd name="T13" fmla="*/ 2147483647 h 773"/>
              <a:gd name="T14" fmla="*/ 2147483647 w 675"/>
              <a:gd name="T15" fmla="*/ 2147483647 h 773"/>
              <a:gd name="T16" fmla="*/ 2147483647 w 675"/>
              <a:gd name="T17" fmla="*/ 2147483647 h 773"/>
              <a:gd name="T18" fmla="*/ 2147483647 w 675"/>
              <a:gd name="T19" fmla="*/ 2147483647 h 773"/>
              <a:gd name="T20" fmla="*/ 2147483647 w 675"/>
              <a:gd name="T21" fmla="*/ 2147483647 h 773"/>
              <a:gd name="T22" fmla="*/ 2147483647 w 675"/>
              <a:gd name="T23" fmla="*/ 2147483647 h 773"/>
              <a:gd name="T24" fmla="*/ 2147483647 w 675"/>
              <a:gd name="T25" fmla="*/ 2147483647 h 773"/>
              <a:gd name="T26" fmla="*/ 2147483647 w 675"/>
              <a:gd name="T27" fmla="*/ 0 h 773"/>
              <a:gd name="T28" fmla="*/ 0 w 675"/>
              <a:gd name="T29" fmla="*/ 2147483647 h 77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75"/>
              <a:gd name="T46" fmla="*/ 0 h 773"/>
              <a:gd name="T47" fmla="*/ 675 w 675"/>
              <a:gd name="T48" fmla="*/ 773 h 77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75" h="773">
                <a:moveTo>
                  <a:pt x="0" y="41"/>
                </a:moveTo>
                <a:lnTo>
                  <a:pt x="75" y="339"/>
                </a:lnTo>
                <a:lnTo>
                  <a:pt x="273" y="579"/>
                </a:lnTo>
                <a:lnTo>
                  <a:pt x="605" y="769"/>
                </a:lnTo>
                <a:lnTo>
                  <a:pt x="675" y="773"/>
                </a:lnTo>
                <a:lnTo>
                  <a:pt x="563" y="583"/>
                </a:lnTo>
                <a:lnTo>
                  <a:pt x="493" y="521"/>
                </a:lnTo>
                <a:lnTo>
                  <a:pt x="493" y="269"/>
                </a:lnTo>
                <a:lnTo>
                  <a:pt x="323" y="78"/>
                </a:lnTo>
                <a:lnTo>
                  <a:pt x="286" y="58"/>
                </a:lnTo>
                <a:lnTo>
                  <a:pt x="253" y="111"/>
                </a:lnTo>
                <a:lnTo>
                  <a:pt x="141" y="128"/>
                </a:lnTo>
                <a:lnTo>
                  <a:pt x="145" y="70"/>
                </a:lnTo>
                <a:lnTo>
                  <a:pt x="17" y="0"/>
                </a:lnTo>
                <a:lnTo>
                  <a:pt x="0" y="41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40" name="Freeform 330"/>
          <p:cNvSpPr>
            <a:spLocks/>
          </p:cNvSpPr>
          <p:nvPr/>
        </p:nvSpPr>
        <p:spPr bwMode="auto">
          <a:xfrm>
            <a:off x="7164388" y="4108450"/>
            <a:ext cx="200025" cy="392113"/>
          </a:xfrm>
          <a:custGeom>
            <a:avLst/>
            <a:gdLst>
              <a:gd name="T0" fmla="*/ 2147483647 w 138"/>
              <a:gd name="T1" fmla="*/ 0 h 271"/>
              <a:gd name="T2" fmla="*/ 2147483647 w 138"/>
              <a:gd name="T3" fmla="*/ 0 h 271"/>
              <a:gd name="T4" fmla="*/ 0 w 138"/>
              <a:gd name="T5" fmla="*/ 2147483647 h 271"/>
              <a:gd name="T6" fmla="*/ 2147483647 w 138"/>
              <a:gd name="T7" fmla="*/ 2147483647 h 271"/>
              <a:gd name="T8" fmla="*/ 2147483647 w 138"/>
              <a:gd name="T9" fmla="*/ 2147483647 h 271"/>
              <a:gd name="T10" fmla="*/ 2147483647 w 138"/>
              <a:gd name="T11" fmla="*/ 2147483647 h 271"/>
              <a:gd name="T12" fmla="*/ 2147483647 w 138"/>
              <a:gd name="T13" fmla="*/ 2147483647 h 271"/>
              <a:gd name="T14" fmla="*/ 2147483647 w 138"/>
              <a:gd name="T15" fmla="*/ 2147483647 h 271"/>
              <a:gd name="T16" fmla="*/ 2147483647 w 138"/>
              <a:gd name="T17" fmla="*/ 2147483647 h 271"/>
              <a:gd name="T18" fmla="*/ 2147483647 w 138"/>
              <a:gd name="T19" fmla="*/ 2147483647 h 271"/>
              <a:gd name="T20" fmla="*/ 2147483647 w 138"/>
              <a:gd name="T21" fmla="*/ 2147483647 h 271"/>
              <a:gd name="T22" fmla="*/ 2147483647 w 138"/>
              <a:gd name="T23" fmla="*/ 2147483647 h 271"/>
              <a:gd name="T24" fmla="*/ 2147483647 w 138"/>
              <a:gd name="T25" fmla="*/ 2147483647 h 271"/>
              <a:gd name="T26" fmla="*/ 2147483647 w 138"/>
              <a:gd name="T27" fmla="*/ 2147483647 h 271"/>
              <a:gd name="T28" fmla="*/ 2147483647 w 138"/>
              <a:gd name="T29" fmla="*/ 2147483647 h 271"/>
              <a:gd name="T30" fmla="*/ 2147483647 w 138"/>
              <a:gd name="T31" fmla="*/ 2147483647 h 271"/>
              <a:gd name="T32" fmla="*/ 2147483647 w 138"/>
              <a:gd name="T33" fmla="*/ 2147483647 h 271"/>
              <a:gd name="T34" fmla="*/ 2147483647 w 138"/>
              <a:gd name="T35" fmla="*/ 2147483647 h 271"/>
              <a:gd name="T36" fmla="*/ 2147483647 w 138"/>
              <a:gd name="T37" fmla="*/ 2147483647 h 271"/>
              <a:gd name="T38" fmla="*/ 2147483647 w 138"/>
              <a:gd name="T39" fmla="*/ 2147483647 h 271"/>
              <a:gd name="T40" fmla="*/ 2147483647 w 138"/>
              <a:gd name="T41" fmla="*/ 2147483647 h 271"/>
              <a:gd name="T42" fmla="*/ 2147483647 w 138"/>
              <a:gd name="T43" fmla="*/ 2147483647 h 271"/>
              <a:gd name="T44" fmla="*/ 2147483647 w 138"/>
              <a:gd name="T45" fmla="*/ 2147483647 h 271"/>
              <a:gd name="T46" fmla="*/ 2147483647 w 138"/>
              <a:gd name="T47" fmla="*/ 2147483647 h 271"/>
              <a:gd name="T48" fmla="*/ 2147483647 w 138"/>
              <a:gd name="T49" fmla="*/ 2147483647 h 271"/>
              <a:gd name="T50" fmla="*/ 2147483647 w 138"/>
              <a:gd name="T51" fmla="*/ 2147483647 h 271"/>
              <a:gd name="T52" fmla="*/ 2147483647 w 138"/>
              <a:gd name="T53" fmla="*/ 2147483647 h 271"/>
              <a:gd name="T54" fmla="*/ 2147483647 w 138"/>
              <a:gd name="T55" fmla="*/ 2147483647 h 271"/>
              <a:gd name="T56" fmla="*/ 2147483647 w 138"/>
              <a:gd name="T57" fmla="*/ 0 h 27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38"/>
              <a:gd name="T88" fmla="*/ 0 h 271"/>
              <a:gd name="T89" fmla="*/ 138 w 138"/>
              <a:gd name="T90" fmla="*/ 271 h 27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38" h="271">
                <a:moveTo>
                  <a:pt x="66" y="0"/>
                </a:moveTo>
                <a:lnTo>
                  <a:pt x="6" y="0"/>
                </a:lnTo>
                <a:lnTo>
                  <a:pt x="0" y="24"/>
                </a:lnTo>
                <a:lnTo>
                  <a:pt x="6" y="24"/>
                </a:lnTo>
                <a:lnTo>
                  <a:pt x="18" y="42"/>
                </a:lnTo>
                <a:lnTo>
                  <a:pt x="36" y="48"/>
                </a:lnTo>
                <a:lnTo>
                  <a:pt x="42" y="60"/>
                </a:lnTo>
                <a:lnTo>
                  <a:pt x="36" y="72"/>
                </a:lnTo>
                <a:lnTo>
                  <a:pt x="54" y="96"/>
                </a:lnTo>
                <a:lnTo>
                  <a:pt x="78" y="126"/>
                </a:lnTo>
                <a:lnTo>
                  <a:pt x="96" y="144"/>
                </a:lnTo>
                <a:lnTo>
                  <a:pt x="96" y="175"/>
                </a:lnTo>
                <a:lnTo>
                  <a:pt x="96" y="211"/>
                </a:lnTo>
                <a:lnTo>
                  <a:pt x="78" y="223"/>
                </a:lnTo>
                <a:lnTo>
                  <a:pt x="60" y="229"/>
                </a:lnTo>
                <a:lnTo>
                  <a:pt x="54" y="241"/>
                </a:lnTo>
                <a:lnTo>
                  <a:pt x="42" y="247"/>
                </a:lnTo>
                <a:lnTo>
                  <a:pt x="48" y="253"/>
                </a:lnTo>
                <a:lnTo>
                  <a:pt x="66" y="271"/>
                </a:lnTo>
                <a:lnTo>
                  <a:pt x="108" y="241"/>
                </a:lnTo>
                <a:lnTo>
                  <a:pt x="138" y="211"/>
                </a:lnTo>
                <a:lnTo>
                  <a:pt x="114" y="132"/>
                </a:lnTo>
                <a:lnTo>
                  <a:pt x="102" y="114"/>
                </a:lnTo>
                <a:lnTo>
                  <a:pt x="78" y="84"/>
                </a:lnTo>
                <a:lnTo>
                  <a:pt x="66" y="60"/>
                </a:lnTo>
                <a:lnTo>
                  <a:pt x="78" y="48"/>
                </a:lnTo>
                <a:lnTo>
                  <a:pt x="96" y="36"/>
                </a:lnTo>
                <a:lnTo>
                  <a:pt x="90" y="18"/>
                </a:lnTo>
                <a:lnTo>
                  <a:pt x="66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1" name="Freeform 446"/>
          <p:cNvSpPr>
            <a:spLocks/>
          </p:cNvSpPr>
          <p:nvPr/>
        </p:nvSpPr>
        <p:spPr bwMode="auto">
          <a:xfrm>
            <a:off x="7035800" y="4173538"/>
            <a:ext cx="222250" cy="400050"/>
          </a:xfrm>
          <a:custGeom>
            <a:avLst/>
            <a:gdLst>
              <a:gd name="T0" fmla="*/ 2147483647 w 107"/>
              <a:gd name="T1" fmla="*/ 2147483647 h 190"/>
              <a:gd name="T2" fmla="*/ 0 w 107"/>
              <a:gd name="T3" fmla="*/ 2147483647 h 190"/>
              <a:gd name="T4" fmla="*/ 2147483647 w 107"/>
              <a:gd name="T5" fmla="*/ 2147483647 h 190"/>
              <a:gd name="T6" fmla="*/ 2147483647 w 107"/>
              <a:gd name="T7" fmla="*/ 2147483647 h 190"/>
              <a:gd name="T8" fmla="*/ 2147483647 w 107"/>
              <a:gd name="T9" fmla="*/ 2147483647 h 190"/>
              <a:gd name="T10" fmla="*/ 2147483647 w 107"/>
              <a:gd name="T11" fmla="*/ 2147483647 h 190"/>
              <a:gd name="T12" fmla="*/ 2147483647 w 107"/>
              <a:gd name="T13" fmla="*/ 2147483647 h 190"/>
              <a:gd name="T14" fmla="*/ 2147483647 w 107"/>
              <a:gd name="T15" fmla="*/ 2147483647 h 190"/>
              <a:gd name="T16" fmla="*/ 2147483647 w 107"/>
              <a:gd name="T17" fmla="*/ 2147483647 h 190"/>
              <a:gd name="T18" fmla="*/ 2147483647 w 107"/>
              <a:gd name="T19" fmla="*/ 2147483647 h 190"/>
              <a:gd name="T20" fmla="*/ 2147483647 w 107"/>
              <a:gd name="T21" fmla="*/ 2147483647 h 190"/>
              <a:gd name="T22" fmla="*/ 2147483647 w 107"/>
              <a:gd name="T23" fmla="*/ 2147483647 h 190"/>
              <a:gd name="T24" fmla="*/ 2147483647 w 107"/>
              <a:gd name="T25" fmla="*/ 2147483647 h 190"/>
              <a:gd name="T26" fmla="*/ 2147483647 w 107"/>
              <a:gd name="T27" fmla="*/ 2147483647 h 190"/>
              <a:gd name="T28" fmla="*/ 2147483647 w 107"/>
              <a:gd name="T29" fmla="*/ 2147483647 h 190"/>
              <a:gd name="T30" fmla="*/ 2147483647 w 107"/>
              <a:gd name="T31" fmla="*/ 2147483647 h 190"/>
              <a:gd name="T32" fmla="*/ 2147483647 w 107"/>
              <a:gd name="T33" fmla="*/ 2147483647 h 190"/>
              <a:gd name="T34" fmla="*/ 2147483647 w 107"/>
              <a:gd name="T35" fmla="*/ 2147483647 h 190"/>
              <a:gd name="T36" fmla="*/ 2147483647 w 107"/>
              <a:gd name="T37" fmla="*/ 2147483647 h 190"/>
              <a:gd name="T38" fmla="*/ 2147483647 w 107"/>
              <a:gd name="T39" fmla="*/ 2147483647 h 190"/>
              <a:gd name="T40" fmla="*/ 2147483647 w 107"/>
              <a:gd name="T41" fmla="*/ 2147483647 h 190"/>
              <a:gd name="T42" fmla="*/ 2147483647 w 107"/>
              <a:gd name="T43" fmla="*/ 2147483647 h 190"/>
              <a:gd name="T44" fmla="*/ 2147483647 w 107"/>
              <a:gd name="T45" fmla="*/ 2147483647 h 190"/>
              <a:gd name="T46" fmla="*/ 2147483647 w 107"/>
              <a:gd name="T47" fmla="*/ 2147483647 h 190"/>
              <a:gd name="T48" fmla="*/ 2147483647 w 107"/>
              <a:gd name="T49" fmla="*/ 2147483647 h 190"/>
              <a:gd name="T50" fmla="*/ 2147483647 w 107"/>
              <a:gd name="T51" fmla="*/ 2147483647 h 190"/>
              <a:gd name="T52" fmla="*/ 2147483647 w 107"/>
              <a:gd name="T53" fmla="*/ 2147483647 h 190"/>
              <a:gd name="T54" fmla="*/ 2147483647 w 107"/>
              <a:gd name="T55" fmla="*/ 2147483647 h 190"/>
              <a:gd name="T56" fmla="*/ 2147483647 w 107"/>
              <a:gd name="T57" fmla="*/ 2147483647 h 190"/>
              <a:gd name="T58" fmla="*/ 2147483647 w 107"/>
              <a:gd name="T59" fmla="*/ 0 h 190"/>
              <a:gd name="T60" fmla="*/ 2147483647 w 107"/>
              <a:gd name="T61" fmla="*/ 2147483647 h 19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07"/>
              <a:gd name="T94" fmla="*/ 0 h 190"/>
              <a:gd name="T95" fmla="*/ 107 w 107"/>
              <a:gd name="T96" fmla="*/ 190 h 19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07" h="190">
                <a:moveTo>
                  <a:pt x="7" y="9"/>
                </a:moveTo>
                <a:lnTo>
                  <a:pt x="0" y="23"/>
                </a:lnTo>
                <a:lnTo>
                  <a:pt x="15" y="47"/>
                </a:lnTo>
                <a:lnTo>
                  <a:pt x="15" y="60"/>
                </a:lnTo>
                <a:lnTo>
                  <a:pt x="22" y="78"/>
                </a:lnTo>
                <a:lnTo>
                  <a:pt x="19" y="93"/>
                </a:lnTo>
                <a:lnTo>
                  <a:pt x="23" y="110"/>
                </a:lnTo>
                <a:lnTo>
                  <a:pt x="26" y="118"/>
                </a:lnTo>
                <a:lnTo>
                  <a:pt x="19" y="126"/>
                </a:lnTo>
                <a:lnTo>
                  <a:pt x="13" y="159"/>
                </a:lnTo>
                <a:lnTo>
                  <a:pt x="33" y="182"/>
                </a:lnTo>
                <a:lnTo>
                  <a:pt x="34" y="178"/>
                </a:lnTo>
                <a:lnTo>
                  <a:pt x="46" y="185"/>
                </a:lnTo>
                <a:lnTo>
                  <a:pt x="46" y="190"/>
                </a:lnTo>
                <a:lnTo>
                  <a:pt x="56" y="188"/>
                </a:lnTo>
                <a:lnTo>
                  <a:pt x="59" y="184"/>
                </a:lnTo>
                <a:lnTo>
                  <a:pt x="43" y="174"/>
                </a:lnTo>
                <a:lnTo>
                  <a:pt x="27" y="149"/>
                </a:lnTo>
                <a:lnTo>
                  <a:pt x="19" y="138"/>
                </a:lnTo>
                <a:lnTo>
                  <a:pt x="32" y="113"/>
                </a:lnTo>
                <a:lnTo>
                  <a:pt x="57" y="108"/>
                </a:lnTo>
                <a:lnTo>
                  <a:pt x="70" y="119"/>
                </a:lnTo>
                <a:lnTo>
                  <a:pt x="63" y="97"/>
                </a:lnTo>
                <a:lnTo>
                  <a:pt x="72" y="87"/>
                </a:lnTo>
                <a:lnTo>
                  <a:pt x="101" y="87"/>
                </a:lnTo>
                <a:lnTo>
                  <a:pt x="107" y="73"/>
                </a:lnTo>
                <a:lnTo>
                  <a:pt x="95" y="50"/>
                </a:lnTo>
                <a:lnTo>
                  <a:pt x="85" y="37"/>
                </a:lnTo>
                <a:lnTo>
                  <a:pt x="48" y="27"/>
                </a:lnTo>
                <a:lnTo>
                  <a:pt x="36" y="0"/>
                </a:lnTo>
                <a:lnTo>
                  <a:pt x="7" y="9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42" name="Freeform 329"/>
          <p:cNvSpPr>
            <a:spLocks/>
          </p:cNvSpPr>
          <p:nvPr/>
        </p:nvSpPr>
        <p:spPr bwMode="auto">
          <a:xfrm>
            <a:off x="7102475" y="4133850"/>
            <a:ext cx="211138" cy="230188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0 h 10000"/>
              <a:gd name="T20" fmla="*/ 2147483647 w 10000"/>
              <a:gd name="T21" fmla="*/ 0 h 10000"/>
              <a:gd name="T22" fmla="*/ 2147483647 w 10000"/>
              <a:gd name="T23" fmla="*/ 2147483647 h 10000"/>
              <a:gd name="T24" fmla="*/ 0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000"/>
              <a:gd name="T61" fmla="*/ 0 h 10000"/>
              <a:gd name="T62" fmla="*/ 10000 w 10000"/>
              <a:gd name="T63" fmla="*/ 10000 h 1000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000" h="10000">
                <a:moveTo>
                  <a:pt x="8672" y="9830"/>
                </a:moveTo>
                <a:lnTo>
                  <a:pt x="10000" y="10000"/>
                </a:lnTo>
                <a:lnTo>
                  <a:pt x="10000" y="7948"/>
                </a:lnTo>
                <a:lnTo>
                  <a:pt x="8696" y="6754"/>
                </a:lnTo>
                <a:lnTo>
                  <a:pt x="6957" y="4769"/>
                </a:lnTo>
                <a:lnTo>
                  <a:pt x="5652" y="3176"/>
                </a:lnTo>
                <a:lnTo>
                  <a:pt x="6087" y="2384"/>
                </a:lnTo>
                <a:lnTo>
                  <a:pt x="5652" y="1590"/>
                </a:lnTo>
                <a:lnTo>
                  <a:pt x="4348" y="1191"/>
                </a:lnTo>
                <a:lnTo>
                  <a:pt x="3478" y="0"/>
                </a:lnTo>
                <a:lnTo>
                  <a:pt x="3043" y="0"/>
                </a:lnTo>
                <a:lnTo>
                  <a:pt x="870" y="396"/>
                </a:lnTo>
                <a:lnTo>
                  <a:pt x="0" y="1590"/>
                </a:lnTo>
                <a:lnTo>
                  <a:pt x="435" y="2384"/>
                </a:lnTo>
                <a:lnTo>
                  <a:pt x="870" y="4769"/>
                </a:lnTo>
                <a:lnTo>
                  <a:pt x="3913" y="4769"/>
                </a:lnTo>
                <a:lnTo>
                  <a:pt x="5217" y="5165"/>
                </a:lnTo>
                <a:lnTo>
                  <a:pt x="7391" y="8344"/>
                </a:lnTo>
                <a:lnTo>
                  <a:pt x="6957" y="9602"/>
                </a:lnTo>
                <a:lnTo>
                  <a:pt x="8672" y="9830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3" name="Freeform 329"/>
          <p:cNvSpPr>
            <a:spLocks/>
          </p:cNvSpPr>
          <p:nvPr/>
        </p:nvSpPr>
        <p:spPr bwMode="auto">
          <a:xfrm>
            <a:off x="7165975" y="4348163"/>
            <a:ext cx="147638" cy="117475"/>
          </a:xfrm>
          <a:custGeom>
            <a:avLst/>
            <a:gdLst>
              <a:gd name="T0" fmla="*/ 2147483647 w 10000"/>
              <a:gd name="T1" fmla="*/ 2147483647 h 6448"/>
              <a:gd name="T2" fmla="*/ 2147483647 w 10000"/>
              <a:gd name="T3" fmla="*/ 2147483647 h 6448"/>
              <a:gd name="T4" fmla="*/ 2147483647 w 10000"/>
              <a:gd name="T5" fmla="*/ 0 h 6448"/>
              <a:gd name="T6" fmla="*/ 2147483647 w 10000"/>
              <a:gd name="T7" fmla="*/ 2147483647 h 6448"/>
              <a:gd name="T8" fmla="*/ 0 w 10000"/>
              <a:gd name="T9" fmla="*/ 2147483647 h 6448"/>
              <a:gd name="T10" fmla="*/ 0 w 10000"/>
              <a:gd name="T11" fmla="*/ 2147483647 h 6448"/>
              <a:gd name="T12" fmla="*/ 2147483647 w 10000"/>
              <a:gd name="T13" fmla="*/ 2147483647 h 6448"/>
              <a:gd name="T14" fmla="*/ 2147483647 w 10000"/>
              <a:gd name="T15" fmla="*/ 2147483647 h 6448"/>
              <a:gd name="T16" fmla="*/ 2147483647 w 10000"/>
              <a:gd name="T17" fmla="*/ 2147483647 h 6448"/>
              <a:gd name="T18" fmla="*/ 2147483647 w 10000"/>
              <a:gd name="T19" fmla="*/ 2147483647 h 6448"/>
              <a:gd name="T20" fmla="*/ 2147483647 w 10000"/>
              <a:gd name="T21" fmla="*/ 2147483647 h 6448"/>
              <a:gd name="T22" fmla="*/ 2147483647 w 10000"/>
              <a:gd name="T23" fmla="*/ 2147483647 h 6448"/>
              <a:gd name="T24" fmla="*/ 2147483647 w 10000"/>
              <a:gd name="T25" fmla="*/ 2147483647 h 6448"/>
              <a:gd name="T26" fmla="*/ 2147483647 w 10000"/>
              <a:gd name="T27" fmla="*/ 2147483647 h 64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000"/>
              <a:gd name="T43" fmla="*/ 0 h 6448"/>
              <a:gd name="T44" fmla="*/ 10000 w 10000"/>
              <a:gd name="T45" fmla="*/ 6448 h 644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000" h="6448">
                <a:moveTo>
                  <a:pt x="8160" y="269"/>
                </a:moveTo>
                <a:cubicBezTo>
                  <a:pt x="7722" y="211"/>
                  <a:pt x="7792" y="194"/>
                  <a:pt x="7370" y="149"/>
                </a:cubicBezTo>
                <a:lnTo>
                  <a:pt x="5626" y="0"/>
                </a:lnTo>
                <a:lnTo>
                  <a:pt x="1875" y="496"/>
                </a:lnTo>
                <a:lnTo>
                  <a:pt x="0" y="1489"/>
                </a:lnTo>
                <a:lnTo>
                  <a:pt x="0" y="3473"/>
                </a:lnTo>
                <a:lnTo>
                  <a:pt x="3125" y="5951"/>
                </a:lnTo>
                <a:lnTo>
                  <a:pt x="4375" y="6448"/>
                </a:lnTo>
                <a:lnTo>
                  <a:pt x="5626" y="5951"/>
                </a:lnTo>
                <a:lnTo>
                  <a:pt x="6249" y="4959"/>
                </a:lnTo>
                <a:lnTo>
                  <a:pt x="8126" y="4466"/>
                </a:lnTo>
                <a:lnTo>
                  <a:pt x="10000" y="3473"/>
                </a:lnTo>
                <a:lnTo>
                  <a:pt x="10000" y="496"/>
                </a:lnTo>
                <a:lnTo>
                  <a:pt x="8160" y="269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4" name="Freeform 263"/>
          <p:cNvSpPr>
            <a:spLocks/>
          </p:cNvSpPr>
          <p:nvPr/>
        </p:nvSpPr>
        <p:spPr bwMode="auto">
          <a:xfrm flipH="1" flipV="1">
            <a:off x="6565900" y="4521200"/>
            <a:ext cx="65088" cy="103188"/>
          </a:xfrm>
          <a:custGeom>
            <a:avLst/>
            <a:gdLst>
              <a:gd name="T0" fmla="*/ 0 w 36"/>
              <a:gd name="T1" fmla="*/ 2147483647 h 54"/>
              <a:gd name="T2" fmla="*/ 2147483647 w 36"/>
              <a:gd name="T3" fmla="*/ 2147483647 h 54"/>
              <a:gd name="T4" fmla="*/ 2147483647 w 36"/>
              <a:gd name="T5" fmla="*/ 2147483647 h 54"/>
              <a:gd name="T6" fmla="*/ 2147483647 w 36"/>
              <a:gd name="T7" fmla="*/ 2147483647 h 54"/>
              <a:gd name="T8" fmla="*/ 2147483647 w 36"/>
              <a:gd name="T9" fmla="*/ 2147483647 h 54"/>
              <a:gd name="T10" fmla="*/ 2147483647 w 36"/>
              <a:gd name="T11" fmla="*/ 0 h 54"/>
              <a:gd name="T12" fmla="*/ 0 w 36"/>
              <a:gd name="T13" fmla="*/ 2147483647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54"/>
              <a:gd name="T23" fmla="*/ 36 w 36"/>
              <a:gd name="T24" fmla="*/ 54 h 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54">
                <a:moveTo>
                  <a:pt x="0" y="18"/>
                </a:moveTo>
                <a:lnTo>
                  <a:pt x="6" y="36"/>
                </a:lnTo>
                <a:lnTo>
                  <a:pt x="12" y="54"/>
                </a:lnTo>
                <a:lnTo>
                  <a:pt x="30" y="42"/>
                </a:lnTo>
                <a:lnTo>
                  <a:pt x="36" y="18"/>
                </a:lnTo>
                <a:lnTo>
                  <a:pt x="30" y="0"/>
                </a:lnTo>
                <a:lnTo>
                  <a:pt x="0" y="1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" name="Freeform 215"/>
          <p:cNvSpPr/>
          <p:nvPr/>
        </p:nvSpPr>
        <p:spPr bwMode="auto">
          <a:xfrm>
            <a:off x="2555875" y="4164013"/>
            <a:ext cx="65088" cy="55562"/>
          </a:xfrm>
          <a:custGeom>
            <a:avLst/>
            <a:gdLst>
              <a:gd name="connsiteX0" fmla="*/ 0 w 57620"/>
              <a:gd name="connsiteY0" fmla="*/ 17536 h 43644"/>
              <a:gd name="connsiteX1" fmla="*/ 0 w 57620"/>
              <a:gd name="connsiteY1" fmla="*/ 17536 h 43644"/>
              <a:gd name="connsiteX2" fmla="*/ 20042 w 57620"/>
              <a:gd name="connsiteY2" fmla="*/ 30062 h 43644"/>
              <a:gd name="connsiteX3" fmla="*/ 27557 w 57620"/>
              <a:gd name="connsiteY3" fmla="*/ 32567 h 43644"/>
              <a:gd name="connsiteX4" fmla="*/ 32568 w 57620"/>
              <a:gd name="connsiteY4" fmla="*/ 37578 h 43644"/>
              <a:gd name="connsiteX5" fmla="*/ 57620 w 57620"/>
              <a:gd name="connsiteY5" fmla="*/ 42588 h 43644"/>
              <a:gd name="connsiteX6" fmla="*/ 55115 w 57620"/>
              <a:gd name="connsiteY6" fmla="*/ 0 h 43644"/>
              <a:gd name="connsiteX7" fmla="*/ 0 w 57620"/>
              <a:gd name="connsiteY7" fmla="*/ 17536 h 4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20" h="43644">
                <a:moveTo>
                  <a:pt x="0" y="17536"/>
                </a:moveTo>
                <a:lnTo>
                  <a:pt x="0" y="17536"/>
                </a:lnTo>
                <a:cubicBezTo>
                  <a:pt x="6681" y="21711"/>
                  <a:pt x="13126" y="26290"/>
                  <a:pt x="20042" y="30062"/>
                </a:cubicBezTo>
                <a:cubicBezTo>
                  <a:pt x="22360" y="31326"/>
                  <a:pt x="25293" y="31208"/>
                  <a:pt x="27557" y="32567"/>
                </a:cubicBezTo>
                <a:cubicBezTo>
                  <a:pt x="29583" y="33782"/>
                  <a:pt x="30455" y="36522"/>
                  <a:pt x="32568" y="37578"/>
                </a:cubicBezTo>
                <a:cubicBezTo>
                  <a:pt x="44700" y="43644"/>
                  <a:pt x="46155" y="42588"/>
                  <a:pt x="57620" y="42588"/>
                </a:cubicBezTo>
                <a:lnTo>
                  <a:pt x="55115" y="0"/>
                </a:lnTo>
                <a:lnTo>
                  <a:pt x="0" y="17536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Arial" pitchFamily="-112" charset="0"/>
            </a:endParaRPr>
          </a:p>
        </p:txBody>
      </p:sp>
      <p:sp>
        <p:nvSpPr>
          <p:cNvPr id="2246" name="Freeform 216"/>
          <p:cNvSpPr>
            <a:spLocks/>
          </p:cNvSpPr>
          <p:nvPr/>
        </p:nvSpPr>
        <p:spPr bwMode="auto">
          <a:xfrm>
            <a:off x="5159375" y="5375275"/>
            <a:ext cx="46038" cy="50800"/>
          </a:xfrm>
          <a:custGeom>
            <a:avLst/>
            <a:gdLst>
              <a:gd name="T0" fmla="*/ 5319 w 77661"/>
              <a:gd name="T1" fmla="*/ 2182 h 82059"/>
              <a:gd name="T2" fmla="*/ 5319 w 77661"/>
              <a:gd name="T3" fmla="*/ 2182 h 82059"/>
              <a:gd name="T4" fmla="*/ 4585 w 77661"/>
              <a:gd name="T5" fmla="*/ 359 h 82059"/>
              <a:gd name="T6" fmla="*/ 2568 w 77661"/>
              <a:gd name="T7" fmla="*/ 587 h 82059"/>
              <a:gd name="T8" fmla="*/ 733 w 77661"/>
              <a:gd name="T9" fmla="*/ 1043 h 82059"/>
              <a:gd name="T10" fmla="*/ 367 w 77661"/>
              <a:gd name="T11" fmla="*/ 4459 h 82059"/>
              <a:gd name="T12" fmla="*/ 0 w 77661"/>
              <a:gd name="T13" fmla="*/ 5826 h 82059"/>
              <a:gd name="T14" fmla="*/ 917 w 77661"/>
              <a:gd name="T15" fmla="*/ 6737 h 82059"/>
              <a:gd name="T16" fmla="*/ 2201 w 77661"/>
              <a:gd name="T17" fmla="*/ 7193 h 82059"/>
              <a:gd name="T18" fmla="*/ 2751 w 77661"/>
              <a:gd name="T19" fmla="*/ 7421 h 82059"/>
              <a:gd name="T20" fmla="*/ 3485 w 77661"/>
              <a:gd name="T21" fmla="*/ 7193 h 82059"/>
              <a:gd name="T22" fmla="*/ 3118 w 77661"/>
              <a:gd name="T23" fmla="*/ 5598 h 82059"/>
              <a:gd name="T24" fmla="*/ 3301 w 77661"/>
              <a:gd name="T25" fmla="*/ 4915 h 82059"/>
              <a:gd name="T26" fmla="*/ 5135 w 77661"/>
              <a:gd name="T27" fmla="*/ 4231 h 82059"/>
              <a:gd name="T28" fmla="*/ 5686 w 77661"/>
              <a:gd name="T29" fmla="*/ 2865 h 82059"/>
              <a:gd name="T30" fmla="*/ 5502 w 77661"/>
              <a:gd name="T31" fmla="*/ 2182 h 82059"/>
              <a:gd name="T32" fmla="*/ 5319 w 77661"/>
              <a:gd name="T33" fmla="*/ 2182 h 820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661"/>
              <a:gd name="T52" fmla="*/ 0 h 82059"/>
              <a:gd name="T53" fmla="*/ 77661 w 77661"/>
              <a:gd name="T54" fmla="*/ 82059 h 8205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661" h="82059">
                <a:moveTo>
                  <a:pt x="72651" y="23991"/>
                </a:moveTo>
                <a:lnTo>
                  <a:pt x="72651" y="23991"/>
                </a:lnTo>
                <a:cubicBezTo>
                  <a:pt x="69311" y="17310"/>
                  <a:pt x="69399" y="7108"/>
                  <a:pt x="62630" y="3949"/>
                </a:cubicBezTo>
                <a:cubicBezTo>
                  <a:pt x="54272" y="49"/>
                  <a:pt x="44204" y="5151"/>
                  <a:pt x="35073" y="6455"/>
                </a:cubicBezTo>
                <a:cubicBezTo>
                  <a:pt x="26642" y="7659"/>
                  <a:pt x="10020" y="11465"/>
                  <a:pt x="10020" y="11465"/>
                </a:cubicBezTo>
                <a:cubicBezTo>
                  <a:pt x="2905" y="32814"/>
                  <a:pt x="13183" y="0"/>
                  <a:pt x="5010" y="49043"/>
                </a:cubicBezTo>
                <a:cubicBezTo>
                  <a:pt x="4142" y="54252"/>
                  <a:pt x="0" y="64074"/>
                  <a:pt x="0" y="64074"/>
                </a:cubicBezTo>
                <a:cubicBezTo>
                  <a:pt x="4662" y="68736"/>
                  <a:pt x="6203" y="70933"/>
                  <a:pt x="12526" y="74095"/>
                </a:cubicBezTo>
                <a:cubicBezTo>
                  <a:pt x="16528" y="76096"/>
                  <a:pt x="26320" y="78037"/>
                  <a:pt x="30062" y="79106"/>
                </a:cubicBezTo>
                <a:cubicBezTo>
                  <a:pt x="32601" y="79832"/>
                  <a:pt x="35073" y="80776"/>
                  <a:pt x="37578" y="81611"/>
                </a:cubicBezTo>
                <a:cubicBezTo>
                  <a:pt x="40918" y="80776"/>
                  <a:pt x="45828" y="82059"/>
                  <a:pt x="47599" y="79106"/>
                </a:cubicBezTo>
                <a:cubicBezTo>
                  <a:pt x="48272" y="77984"/>
                  <a:pt x="43252" y="63561"/>
                  <a:pt x="42588" y="61569"/>
                </a:cubicBezTo>
                <a:cubicBezTo>
                  <a:pt x="43423" y="59064"/>
                  <a:pt x="43734" y="56317"/>
                  <a:pt x="45093" y="54053"/>
                </a:cubicBezTo>
                <a:cubicBezTo>
                  <a:pt x="50638" y="44811"/>
                  <a:pt x="59807" y="47830"/>
                  <a:pt x="70145" y="46538"/>
                </a:cubicBezTo>
                <a:cubicBezTo>
                  <a:pt x="72678" y="42738"/>
                  <a:pt x="77661" y="36693"/>
                  <a:pt x="77661" y="31507"/>
                </a:cubicBezTo>
                <a:cubicBezTo>
                  <a:pt x="77661" y="28866"/>
                  <a:pt x="76741" y="26104"/>
                  <a:pt x="75156" y="23991"/>
                </a:cubicBezTo>
                <a:cubicBezTo>
                  <a:pt x="74036" y="22497"/>
                  <a:pt x="73068" y="23991"/>
                  <a:pt x="72651" y="23991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1" name="Freeform 220"/>
          <p:cNvSpPr/>
          <p:nvPr/>
        </p:nvSpPr>
        <p:spPr bwMode="auto">
          <a:xfrm>
            <a:off x="5016500" y="4073525"/>
            <a:ext cx="438150" cy="366713"/>
          </a:xfrm>
          <a:custGeom>
            <a:avLst/>
            <a:gdLst>
              <a:gd name="connsiteX0" fmla="*/ 123645 w 437722"/>
              <a:gd name="connsiteY0" fmla="*/ 20614 h 365483"/>
              <a:gd name="connsiteX1" fmla="*/ 159426 w 437722"/>
              <a:gd name="connsiteY1" fmla="*/ 28565 h 365483"/>
              <a:gd name="connsiteX2" fmla="*/ 203158 w 437722"/>
              <a:gd name="connsiteY2" fmla="*/ 24589 h 365483"/>
              <a:gd name="connsiteX3" fmla="*/ 246890 w 437722"/>
              <a:gd name="connsiteY3" fmla="*/ 28565 h 365483"/>
              <a:gd name="connsiteX4" fmla="*/ 258817 w 437722"/>
              <a:gd name="connsiteY4" fmla="*/ 32541 h 365483"/>
              <a:gd name="connsiteX5" fmla="*/ 302550 w 437722"/>
              <a:gd name="connsiteY5" fmla="*/ 28565 h 365483"/>
              <a:gd name="connsiteX6" fmla="*/ 330379 w 437722"/>
              <a:gd name="connsiteY6" fmla="*/ 20614 h 365483"/>
              <a:gd name="connsiteX7" fmla="*/ 358209 w 437722"/>
              <a:gd name="connsiteY7" fmla="*/ 12662 h 365483"/>
              <a:gd name="connsiteX8" fmla="*/ 370136 w 437722"/>
              <a:gd name="connsiteY8" fmla="*/ 735 h 365483"/>
              <a:gd name="connsiteX9" fmla="*/ 378087 w 437722"/>
              <a:gd name="connsiteY9" fmla="*/ 8687 h 365483"/>
              <a:gd name="connsiteX10" fmla="*/ 382063 w 437722"/>
              <a:gd name="connsiteY10" fmla="*/ 20614 h 365483"/>
              <a:gd name="connsiteX11" fmla="*/ 401941 w 437722"/>
              <a:gd name="connsiteY11" fmla="*/ 40492 h 365483"/>
              <a:gd name="connsiteX12" fmla="*/ 397965 w 437722"/>
              <a:gd name="connsiteY12" fmla="*/ 52419 h 365483"/>
              <a:gd name="connsiteX13" fmla="*/ 409892 w 437722"/>
              <a:gd name="connsiteY13" fmla="*/ 76273 h 365483"/>
              <a:gd name="connsiteX14" fmla="*/ 429770 w 437722"/>
              <a:gd name="connsiteY14" fmla="*/ 96151 h 365483"/>
              <a:gd name="connsiteX15" fmla="*/ 437722 w 437722"/>
              <a:gd name="connsiteY15" fmla="*/ 104102 h 365483"/>
              <a:gd name="connsiteX16" fmla="*/ 433746 w 437722"/>
              <a:gd name="connsiteY16" fmla="*/ 120005 h 365483"/>
              <a:gd name="connsiteX17" fmla="*/ 421819 w 437722"/>
              <a:gd name="connsiteY17" fmla="*/ 127956 h 365483"/>
              <a:gd name="connsiteX18" fmla="*/ 413868 w 437722"/>
              <a:gd name="connsiteY18" fmla="*/ 135908 h 365483"/>
              <a:gd name="connsiteX19" fmla="*/ 397965 w 437722"/>
              <a:gd name="connsiteY19" fmla="*/ 171688 h 365483"/>
              <a:gd name="connsiteX20" fmla="*/ 386038 w 437722"/>
              <a:gd name="connsiteY20" fmla="*/ 231323 h 365483"/>
              <a:gd name="connsiteX21" fmla="*/ 378087 w 437722"/>
              <a:gd name="connsiteY21" fmla="*/ 239275 h 365483"/>
              <a:gd name="connsiteX22" fmla="*/ 370136 w 437722"/>
              <a:gd name="connsiteY22" fmla="*/ 267104 h 365483"/>
              <a:gd name="connsiteX23" fmla="*/ 362184 w 437722"/>
              <a:gd name="connsiteY23" fmla="*/ 279031 h 365483"/>
              <a:gd name="connsiteX24" fmla="*/ 358209 w 437722"/>
              <a:gd name="connsiteY24" fmla="*/ 290958 h 365483"/>
              <a:gd name="connsiteX25" fmla="*/ 346282 w 437722"/>
              <a:gd name="connsiteY25" fmla="*/ 294934 h 365483"/>
              <a:gd name="connsiteX26" fmla="*/ 338330 w 437722"/>
              <a:gd name="connsiteY26" fmla="*/ 318788 h 365483"/>
              <a:gd name="connsiteX27" fmla="*/ 330379 w 437722"/>
              <a:gd name="connsiteY27" fmla="*/ 334690 h 365483"/>
              <a:gd name="connsiteX28" fmla="*/ 310501 w 437722"/>
              <a:gd name="connsiteY28" fmla="*/ 350593 h 365483"/>
              <a:gd name="connsiteX29" fmla="*/ 306525 w 437722"/>
              <a:gd name="connsiteY29" fmla="*/ 362520 h 365483"/>
              <a:gd name="connsiteX30" fmla="*/ 298574 w 437722"/>
              <a:gd name="connsiteY30" fmla="*/ 338666 h 365483"/>
              <a:gd name="connsiteX31" fmla="*/ 286647 w 437722"/>
              <a:gd name="connsiteY31" fmla="*/ 326739 h 365483"/>
              <a:gd name="connsiteX32" fmla="*/ 282671 w 437722"/>
              <a:gd name="connsiteY32" fmla="*/ 314812 h 365483"/>
              <a:gd name="connsiteX33" fmla="*/ 262793 w 437722"/>
              <a:gd name="connsiteY33" fmla="*/ 334690 h 365483"/>
              <a:gd name="connsiteX34" fmla="*/ 258817 w 437722"/>
              <a:gd name="connsiteY34" fmla="*/ 346617 h 365483"/>
              <a:gd name="connsiteX35" fmla="*/ 234964 w 437722"/>
              <a:gd name="connsiteY35" fmla="*/ 354568 h 365483"/>
              <a:gd name="connsiteX36" fmla="*/ 223037 w 437722"/>
              <a:gd name="connsiteY36" fmla="*/ 346617 h 365483"/>
              <a:gd name="connsiteX37" fmla="*/ 183280 w 437722"/>
              <a:gd name="connsiteY37" fmla="*/ 342642 h 365483"/>
              <a:gd name="connsiteX38" fmla="*/ 91840 w 437722"/>
              <a:gd name="connsiteY38" fmla="*/ 338666 h 365483"/>
              <a:gd name="connsiteX39" fmla="*/ 75937 w 437722"/>
              <a:gd name="connsiteY39" fmla="*/ 334690 h 365483"/>
              <a:gd name="connsiteX40" fmla="*/ 40157 w 437722"/>
              <a:gd name="connsiteY40" fmla="*/ 330715 h 365483"/>
              <a:gd name="connsiteX41" fmla="*/ 36181 w 437722"/>
              <a:gd name="connsiteY41" fmla="*/ 318788 h 365483"/>
              <a:gd name="connsiteX42" fmla="*/ 32205 w 437722"/>
              <a:gd name="connsiteY42" fmla="*/ 294934 h 365483"/>
              <a:gd name="connsiteX43" fmla="*/ 28230 w 437722"/>
              <a:gd name="connsiteY43" fmla="*/ 243250 h 365483"/>
              <a:gd name="connsiteX44" fmla="*/ 20278 w 437722"/>
              <a:gd name="connsiteY44" fmla="*/ 219396 h 365483"/>
              <a:gd name="connsiteX45" fmla="*/ 40157 w 437722"/>
              <a:gd name="connsiteY45" fmla="*/ 203494 h 365483"/>
              <a:gd name="connsiteX46" fmla="*/ 60035 w 437722"/>
              <a:gd name="connsiteY46" fmla="*/ 183615 h 365483"/>
              <a:gd name="connsiteX47" fmla="*/ 64010 w 437722"/>
              <a:gd name="connsiteY47" fmla="*/ 171688 h 365483"/>
              <a:gd name="connsiteX48" fmla="*/ 71962 w 437722"/>
              <a:gd name="connsiteY48" fmla="*/ 163737 h 365483"/>
              <a:gd name="connsiteX49" fmla="*/ 75937 w 437722"/>
              <a:gd name="connsiteY49" fmla="*/ 116029 h 365483"/>
              <a:gd name="connsiteX50" fmla="*/ 91840 w 437722"/>
              <a:gd name="connsiteY50" fmla="*/ 76273 h 365483"/>
              <a:gd name="connsiteX51" fmla="*/ 99791 w 437722"/>
              <a:gd name="connsiteY51" fmla="*/ 64346 h 365483"/>
              <a:gd name="connsiteX52" fmla="*/ 107743 w 437722"/>
              <a:gd name="connsiteY52" fmla="*/ 56395 h 365483"/>
              <a:gd name="connsiteX53" fmla="*/ 123645 w 437722"/>
              <a:gd name="connsiteY53" fmla="*/ 20614 h 36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37722" h="365483">
                <a:moveTo>
                  <a:pt x="123645" y="20614"/>
                </a:moveTo>
                <a:cubicBezTo>
                  <a:pt x="135943" y="24713"/>
                  <a:pt x="145436" y="28565"/>
                  <a:pt x="159426" y="28565"/>
                </a:cubicBezTo>
                <a:cubicBezTo>
                  <a:pt x="174063" y="28565"/>
                  <a:pt x="188581" y="25914"/>
                  <a:pt x="203158" y="24589"/>
                </a:cubicBezTo>
                <a:cubicBezTo>
                  <a:pt x="217735" y="25914"/>
                  <a:pt x="232400" y="26495"/>
                  <a:pt x="246890" y="28565"/>
                </a:cubicBezTo>
                <a:cubicBezTo>
                  <a:pt x="251039" y="29158"/>
                  <a:pt x="254626" y="32541"/>
                  <a:pt x="258817" y="32541"/>
                </a:cubicBezTo>
                <a:cubicBezTo>
                  <a:pt x="273455" y="32541"/>
                  <a:pt x="287972" y="29890"/>
                  <a:pt x="302550" y="28565"/>
                </a:cubicBezTo>
                <a:cubicBezTo>
                  <a:pt x="352277" y="16132"/>
                  <a:pt x="290444" y="32023"/>
                  <a:pt x="330379" y="20614"/>
                </a:cubicBezTo>
                <a:cubicBezTo>
                  <a:pt x="365297" y="10638"/>
                  <a:pt x="329632" y="22188"/>
                  <a:pt x="358209" y="12662"/>
                </a:cubicBezTo>
                <a:cubicBezTo>
                  <a:pt x="362185" y="8686"/>
                  <a:pt x="364623" y="1837"/>
                  <a:pt x="370136" y="735"/>
                </a:cubicBezTo>
                <a:cubicBezTo>
                  <a:pt x="373812" y="0"/>
                  <a:pt x="376159" y="5473"/>
                  <a:pt x="378087" y="8687"/>
                </a:cubicBezTo>
                <a:cubicBezTo>
                  <a:pt x="380243" y="12281"/>
                  <a:pt x="380189" y="16866"/>
                  <a:pt x="382063" y="20614"/>
                </a:cubicBezTo>
                <a:cubicBezTo>
                  <a:pt x="388689" y="33867"/>
                  <a:pt x="390013" y="32541"/>
                  <a:pt x="401941" y="40492"/>
                </a:cubicBezTo>
                <a:cubicBezTo>
                  <a:pt x="400616" y="44468"/>
                  <a:pt x="397965" y="48228"/>
                  <a:pt x="397965" y="52419"/>
                </a:cubicBezTo>
                <a:cubicBezTo>
                  <a:pt x="397965" y="59389"/>
                  <a:pt x="405873" y="71679"/>
                  <a:pt x="409892" y="76273"/>
                </a:cubicBezTo>
                <a:cubicBezTo>
                  <a:pt x="416063" y="83325"/>
                  <a:pt x="423144" y="89525"/>
                  <a:pt x="429770" y="96151"/>
                </a:cubicBezTo>
                <a:lnTo>
                  <a:pt x="437722" y="104102"/>
                </a:lnTo>
                <a:cubicBezTo>
                  <a:pt x="436397" y="109403"/>
                  <a:pt x="436777" y="115459"/>
                  <a:pt x="433746" y="120005"/>
                </a:cubicBezTo>
                <a:cubicBezTo>
                  <a:pt x="431096" y="123981"/>
                  <a:pt x="425550" y="124971"/>
                  <a:pt x="421819" y="127956"/>
                </a:cubicBezTo>
                <a:cubicBezTo>
                  <a:pt x="418892" y="130298"/>
                  <a:pt x="416518" y="133257"/>
                  <a:pt x="413868" y="135908"/>
                </a:cubicBezTo>
                <a:cubicBezTo>
                  <a:pt x="404406" y="164295"/>
                  <a:pt x="410567" y="152789"/>
                  <a:pt x="397965" y="171688"/>
                </a:cubicBezTo>
                <a:cubicBezTo>
                  <a:pt x="397268" y="177963"/>
                  <a:pt x="394849" y="222510"/>
                  <a:pt x="386038" y="231323"/>
                </a:cubicBezTo>
                <a:lnTo>
                  <a:pt x="378087" y="239275"/>
                </a:lnTo>
                <a:cubicBezTo>
                  <a:pt x="376815" y="244363"/>
                  <a:pt x="372985" y="261406"/>
                  <a:pt x="370136" y="267104"/>
                </a:cubicBezTo>
                <a:cubicBezTo>
                  <a:pt x="367999" y="271378"/>
                  <a:pt x="364835" y="275055"/>
                  <a:pt x="362184" y="279031"/>
                </a:cubicBezTo>
                <a:cubicBezTo>
                  <a:pt x="360859" y="283007"/>
                  <a:pt x="361172" y="287995"/>
                  <a:pt x="358209" y="290958"/>
                </a:cubicBezTo>
                <a:cubicBezTo>
                  <a:pt x="355246" y="293921"/>
                  <a:pt x="348718" y="291524"/>
                  <a:pt x="346282" y="294934"/>
                </a:cubicBezTo>
                <a:cubicBezTo>
                  <a:pt x="341410" y="301754"/>
                  <a:pt x="342078" y="311291"/>
                  <a:pt x="338330" y="318788"/>
                </a:cubicBezTo>
                <a:cubicBezTo>
                  <a:pt x="335680" y="324089"/>
                  <a:pt x="333666" y="329759"/>
                  <a:pt x="330379" y="334690"/>
                </a:cubicBezTo>
                <a:cubicBezTo>
                  <a:pt x="325846" y="341490"/>
                  <a:pt x="316884" y="346338"/>
                  <a:pt x="310501" y="350593"/>
                </a:cubicBezTo>
                <a:cubicBezTo>
                  <a:pt x="309176" y="354569"/>
                  <a:pt x="309488" y="365483"/>
                  <a:pt x="306525" y="362520"/>
                </a:cubicBezTo>
                <a:cubicBezTo>
                  <a:pt x="300598" y="356593"/>
                  <a:pt x="304501" y="344593"/>
                  <a:pt x="298574" y="338666"/>
                </a:cubicBezTo>
                <a:lnTo>
                  <a:pt x="286647" y="326739"/>
                </a:lnTo>
                <a:cubicBezTo>
                  <a:pt x="285322" y="322763"/>
                  <a:pt x="285634" y="317775"/>
                  <a:pt x="282671" y="314812"/>
                </a:cubicBezTo>
                <a:cubicBezTo>
                  <a:pt x="266106" y="298247"/>
                  <a:pt x="265444" y="326738"/>
                  <a:pt x="262793" y="334690"/>
                </a:cubicBezTo>
                <a:cubicBezTo>
                  <a:pt x="261468" y="338666"/>
                  <a:pt x="262793" y="345292"/>
                  <a:pt x="258817" y="346617"/>
                </a:cubicBezTo>
                <a:lnTo>
                  <a:pt x="234964" y="354568"/>
                </a:lnTo>
                <a:cubicBezTo>
                  <a:pt x="230988" y="351918"/>
                  <a:pt x="227693" y="347691"/>
                  <a:pt x="223037" y="346617"/>
                </a:cubicBezTo>
                <a:cubicBezTo>
                  <a:pt x="210060" y="343622"/>
                  <a:pt x="196574" y="343448"/>
                  <a:pt x="183280" y="342642"/>
                </a:cubicBezTo>
                <a:cubicBezTo>
                  <a:pt x="152827" y="340796"/>
                  <a:pt x="122320" y="339991"/>
                  <a:pt x="91840" y="338666"/>
                </a:cubicBezTo>
                <a:cubicBezTo>
                  <a:pt x="86539" y="337341"/>
                  <a:pt x="81338" y="335521"/>
                  <a:pt x="75937" y="334690"/>
                </a:cubicBezTo>
                <a:cubicBezTo>
                  <a:pt x="64076" y="332865"/>
                  <a:pt x="51299" y="335172"/>
                  <a:pt x="40157" y="330715"/>
                </a:cubicBezTo>
                <a:cubicBezTo>
                  <a:pt x="36266" y="329159"/>
                  <a:pt x="37090" y="322879"/>
                  <a:pt x="36181" y="318788"/>
                </a:cubicBezTo>
                <a:cubicBezTo>
                  <a:pt x="34432" y="310919"/>
                  <a:pt x="33530" y="302885"/>
                  <a:pt x="32205" y="294934"/>
                </a:cubicBezTo>
                <a:cubicBezTo>
                  <a:pt x="30880" y="277706"/>
                  <a:pt x="30925" y="260317"/>
                  <a:pt x="28230" y="243250"/>
                </a:cubicBezTo>
                <a:cubicBezTo>
                  <a:pt x="26923" y="234971"/>
                  <a:pt x="20278" y="219396"/>
                  <a:pt x="20278" y="219396"/>
                </a:cubicBezTo>
                <a:cubicBezTo>
                  <a:pt x="51309" y="188369"/>
                  <a:pt x="0" y="238632"/>
                  <a:pt x="40157" y="203494"/>
                </a:cubicBezTo>
                <a:cubicBezTo>
                  <a:pt x="47209" y="197323"/>
                  <a:pt x="60035" y="183615"/>
                  <a:pt x="60035" y="183615"/>
                </a:cubicBezTo>
                <a:cubicBezTo>
                  <a:pt x="61360" y="179639"/>
                  <a:pt x="61854" y="175281"/>
                  <a:pt x="64010" y="171688"/>
                </a:cubicBezTo>
                <a:cubicBezTo>
                  <a:pt x="65939" y="168474"/>
                  <a:pt x="71177" y="167402"/>
                  <a:pt x="71962" y="163737"/>
                </a:cubicBezTo>
                <a:cubicBezTo>
                  <a:pt x="75306" y="148133"/>
                  <a:pt x="73314" y="131770"/>
                  <a:pt x="75937" y="116029"/>
                </a:cubicBezTo>
                <a:cubicBezTo>
                  <a:pt x="77853" y="104532"/>
                  <a:pt x="85734" y="86959"/>
                  <a:pt x="91840" y="76273"/>
                </a:cubicBezTo>
                <a:cubicBezTo>
                  <a:pt x="94211" y="72124"/>
                  <a:pt x="96806" y="68077"/>
                  <a:pt x="99791" y="64346"/>
                </a:cubicBezTo>
                <a:cubicBezTo>
                  <a:pt x="102133" y="61419"/>
                  <a:pt x="105092" y="59045"/>
                  <a:pt x="107743" y="56395"/>
                </a:cubicBezTo>
                <a:lnTo>
                  <a:pt x="123645" y="20614"/>
                </a:lnTo>
                <a:close/>
              </a:path>
            </a:pathLst>
          </a:custGeom>
          <a:solidFill>
            <a:srgbClr val="33CC33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Arial" pitchFamily="-112" charset="0"/>
            </a:endParaRPr>
          </a:p>
        </p:txBody>
      </p:sp>
      <p:sp>
        <p:nvSpPr>
          <p:cNvPr id="222" name="Freeform 221"/>
          <p:cNvSpPr/>
          <p:nvPr/>
        </p:nvSpPr>
        <p:spPr bwMode="auto">
          <a:xfrm>
            <a:off x="4075113" y="4297363"/>
            <a:ext cx="95250" cy="23812"/>
          </a:xfrm>
          <a:custGeom>
            <a:avLst/>
            <a:gdLst>
              <a:gd name="connsiteX0" fmla="*/ 9205 w 95982"/>
              <a:gd name="connsiteY0" fmla="*/ 7967 h 23310"/>
              <a:gd name="connsiteX1" fmla="*/ 33753 w 95982"/>
              <a:gd name="connsiteY1" fmla="*/ 4899 h 23310"/>
              <a:gd name="connsiteX2" fmla="*/ 42958 w 95982"/>
              <a:gd name="connsiteY2" fmla="*/ 1830 h 23310"/>
              <a:gd name="connsiteX3" fmla="*/ 67506 w 95982"/>
              <a:gd name="connsiteY3" fmla="*/ 7967 h 23310"/>
              <a:gd name="connsiteX4" fmla="*/ 76711 w 95982"/>
              <a:gd name="connsiteY4" fmla="*/ 1830 h 23310"/>
              <a:gd name="connsiteX5" fmla="*/ 88985 w 95982"/>
              <a:gd name="connsiteY5" fmla="*/ 20241 h 23310"/>
              <a:gd name="connsiteX6" fmla="*/ 79780 w 95982"/>
              <a:gd name="connsiteY6" fmla="*/ 17173 h 23310"/>
              <a:gd name="connsiteX7" fmla="*/ 55232 w 95982"/>
              <a:gd name="connsiteY7" fmla="*/ 20241 h 23310"/>
              <a:gd name="connsiteX8" fmla="*/ 46027 w 95982"/>
              <a:gd name="connsiteY8" fmla="*/ 23310 h 23310"/>
              <a:gd name="connsiteX9" fmla="*/ 0 w 95982"/>
              <a:gd name="connsiteY9" fmla="*/ 20241 h 23310"/>
              <a:gd name="connsiteX10" fmla="*/ 9205 w 95982"/>
              <a:gd name="connsiteY10" fmla="*/ 7967 h 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982" h="23310">
                <a:moveTo>
                  <a:pt x="9205" y="7967"/>
                </a:moveTo>
                <a:cubicBezTo>
                  <a:pt x="14830" y="5410"/>
                  <a:pt x="25640" y="6374"/>
                  <a:pt x="33753" y="4899"/>
                </a:cubicBezTo>
                <a:cubicBezTo>
                  <a:pt x="36935" y="4320"/>
                  <a:pt x="39724" y="1830"/>
                  <a:pt x="42958" y="1830"/>
                </a:cubicBezTo>
                <a:cubicBezTo>
                  <a:pt x="50361" y="1830"/>
                  <a:pt x="60243" y="5546"/>
                  <a:pt x="67506" y="7967"/>
                </a:cubicBezTo>
                <a:cubicBezTo>
                  <a:pt x="70574" y="5921"/>
                  <a:pt x="73509" y="0"/>
                  <a:pt x="76711" y="1830"/>
                </a:cubicBezTo>
                <a:cubicBezTo>
                  <a:pt x="83115" y="5489"/>
                  <a:pt x="95982" y="22573"/>
                  <a:pt x="88985" y="20241"/>
                </a:cubicBezTo>
                <a:lnTo>
                  <a:pt x="79780" y="17173"/>
                </a:lnTo>
                <a:cubicBezTo>
                  <a:pt x="71597" y="18196"/>
                  <a:pt x="63345" y="18766"/>
                  <a:pt x="55232" y="20241"/>
                </a:cubicBezTo>
                <a:cubicBezTo>
                  <a:pt x="52050" y="20820"/>
                  <a:pt x="49261" y="23310"/>
                  <a:pt x="46027" y="23310"/>
                </a:cubicBezTo>
                <a:cubicBezTo>
                  <a:pt x="30651" y="23310"/>
                  <a:pt x="15342" y="21264"/>
                  <a:pt x="0" y="20241"/>
                </a:cubicBezTo>
                <a:cubicBezTo>
                  <a:pt x="3565" y="5982"/>
                  <a:pt x="3580" y="10524"/>
                  <a:pt x="9205" y="7967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Arial" pitchFamily="-112" charset="0"/>
            </a:endParaRPr>
          </a:p>
        </p:txBody>
      </p:sp>
      <p:sp>
        <p:nvSpPr>
          <p:cNvPr id="223" name="Freeform 222"/>
          <p:cNvSpPr/>
          <p:nvPr/>
        </p:nvSpPr>
        <p:spPr bwMode="auto">
          <a:xfrm>
            <a:off x="5048250" y="4762500"/>
            <a:ext cx="346075" cy="352425"/>
          </a:xfrm>
          <a:custGeom>
            <a:avLst/>
            <a:gdLst>
              <a:gd name="connsiteX0" fmla="*/ 202791 w 343940"/>
              <a:gd name="connsiteY0" fmla="*/ 2046 h 294204"/>
              <a:gd name="connsiteX1" fmla="*/ 184380 w 343940"/>
              <a:gd name="connsiteY1" fmla="*/ 5114 h 294204"/>
              <a:gd name="connsiteX2" fmla="*/ 187448 w 343940"/>
              <a:gd name="connsiteY2" fmla="*/ 14319 h 294204"/>
              <a:gd name="connsiteX3" fmla="*/ 196654 w 343940"/>
              <a:gd name="connsiteY3" fmla="*/ 45004 h 294204"/>
              <a:gd name="connsiteX4" fmla="*/ 187448 w 343940"/>
              <a:gd name="connsiteY4" fmla="*/ 51141 h 294204"/>
              <a:gd name="connsiteX5" fmla="*/ 178243 w 343940"/>
              <a:gd name="connsiteY5" fmla="*/ 69552 h 294204"/>
              <a:gd name="connsiteX6" fmla="*/ 172106 w 343940"/>
              <a:gd name="connsiteY6" fmla="*/ 78757 h 294204"/>
              <a:gd name="connsiteX7" fmla="*/ 172106 w 343940"/>
              <a:gd name="connsiteY7" fmla="*/ 146263 h 294204"/>
              <a:gd name="connsiteX8" fmla="*/ 184380 w 343940"/>
              <a:gd name="connsiteY8" fmla="*/ 164674 h 294204"/>
              <a:gd name="connsiteX9" fmla="*/ 175175 w 343940"/>
              <a:gd name="connsiteY9" fmla="*/ 167742 h 294204"/>
              <a:gd name="connsiteX10" fmla="*/ 156764 w 343940"/>
              <a:gd name="connsiteY10" fmla="*/ 161605 h 294204"/>
              <a:gd name="connsiteX11" fmla="*/ 141422 w 343940"/>
              <a:gd name="connsiteY11" fmla="*/ 167742 h 294204"/>
              <a:gd name="connsiteX12" fmla="*/ 123011 w 343940"/>
              <a:gd name="connsiteY12" fmla="*/ 158537 h 294204"/>
              <a:gd name="connsiteX13" fmla="*/ 116874 w 343940"/>
              <a:gd name="connsiteY13" fmla="*/ 149332 h 294204"/>
              <a:gd name="connsiteX14" fmla="*/ 89258 w 343940"/>
              <a:gd name="connsiteY14" fmla="*/ 133989 h 294204"/>
              <a:gd name="connsiteX15" fmla="*/ 52436 w 343940"/>
              <a:gd name="connsiteY15" fmla="*/ 140126 h 294204"/>
              <a:gd name="connsiteX16" fmla="*/ 49368 w 343940"/>
              <a:gd name="connsiteY16" fmla="*/ 149332 h 294204"/>
              <a:gd name="connsiteX17" fmla="*/ 27889 w 343940"/>
              <a:gd name="connsiteY17" fmla="*/ 158537 h 294204"/>
              <a:gd name="connsiteX18" fmla="*/ 18683 w 343940"/>
              <a:gd name="connsiteY18" fmla="*/ 152400 h 294204"/>
              <a:gd name="connsiteX19" fmla="*/ 3341 w 343940"/>
              <a:gd name="connsiteY19" fmla="*/ 183085 h 294204"/>
              <a:gd name="connsiteX20" fmla="*/ 273 w 343940"/>
              <a:gd name="connsiteY20" fmla="*/ 195358 h 294204"/>
              <a:gd name="connsiteX21" fmla="*/ 3341 w 343940"/>
              <a:gd name="connsiteY21" fmla="*/ 232180 h 294204"/>
              <a:gd name="connsiteX22" fmla="*/ 6410 w 343940"/>
              <a:gd name="connsiteY22" fmla="*/ 259796 h 294204"/>
              <a:gd name="connsiteX23" fmla="*/ 24820 w 343940"/>
              <a:gd name="connsiteY23" fmla="*/ 272070 h 294204"/>
              <a:gd name="connsiteX24" fmla="*/ 34026 w 343940"/>
              <a:gd name="connsiteY24" fmla="*/ 278207 h 294204"/>
              <a:gd name="connsiteX25" fmla="*/ 46299 w 343940"/>
              <a:gd name="connsiteY25" fmla="*/ 275138 h 294204"/>
              <a:gd name="connsiteX26" fmla="*/ 67779 w 343940"/>
              <a:gd name="connsiteY26" fmla="*/ 281275 h 294204"/>
              <a:gd name="connsiteX27" fmla="*/ 89258 w 343940"/>
              <a:gd name="connsiteY27" fmla="*/ 284344 h 294204"/>
              <a:gd name="connsiteX28" fmla="*/ 98463 w 343940"/>
              <a:gd name="connsiteY28" fmla="*/ 287412 h 294204"/>
              <a:gd name="connsiteX29" fmla="*/ 110737 w 343940"/>
              <a:gd name="connsiteY29" fmla="*/ 293549 h 294204"/>
              <a:gd name="connsiteX30" fmla="*/ 132216 w 343940"/>
              <a:gd name="connsiteY30" fmla="*/ 290480 h 294204"/>
              <a:gd name="connsiteX31" fmla="*/ 144490 w 343940"/>
              <a:gd name="connsiteY31" fmla="*/ 250591 h 294204"/>
              <a:gd name="connsiteX32" fmla="*/ 153695 w 343940"/>
              <a:gd name="connsiteY32" fmla="*/ 244454 h 294204"/>
              <a:gd name="connsiteX33" fmla="*/ 162901 w 343940"/>
              <a:gd name="connsiteY33" fmla="*/ 241385 h 294204"/>
              <a:gd name="connsiteX34" fmla="*/ 172106 w 343940"/>
              <a:gd name="connsiteY34" fmla="*/ 235248 h 294204"/>
              <a:gd name="connsiteX35" fmla="*/ 196654 w 343940"/>
              <a:gd name="connsiteY35" fmla="*/ 232180 h 294204"/>
              <a:gd name="connsiteX36" fmla="*/ 215065 w 343940"/>
              <a:gd name="connsiteY36" fmla="*/ 216838 h 294204"/>
              <a:gd name="connsiteX37" fmla="*/ 224270 w 343940"/>
              <a:gd name="connsiteY37" fmla="*/ 210701 h 294204"/>
              <a:gd name="connsiteX38" fmla="*/ 248818 w 343940"/>
              <a:gd name="connsiteY38" fmla="*/ 213769 h 294204"/>
              <a:gd name="connsiteX39" fmla="*/ 279502 w 343940"/>
              <a:gd name="connsiteY39" fmla="*/ 207632 h 294204"/>
              <a:gd name="connsiteX40" fmla="*/ 297913 w 343940"/>
              <a:gd name="connsiteY40" fmla="*/ 210701 h 294204"/>
              <a:gd name="connsiteX41" fmla="*/ 300981 w 343940"/>
              <a:gd name="connsiteY41" fmla="*/ 219906 h 294204"/>
              <a:gd name="connsiteX42" fmla="*/ 310187 w 343940"/>
              <a:gd name="connsiteY42" fmla="*/ 222974 h 294204"/>
              <a:gd name="connsiteX43" fmla="*/ 331666 w 343940"/>
              <a:gd name="connsiteY43" fmla="*/ 238317 h 294204"/>
              <a:gd name="connsiteX44" fmla="*/ 343940 w 343940"/>
              <a:gd name="connsiteY44" fmla="*/ 235248 h 294204"/>
              <a:gd name="connsiteX45" fmla="*/ 328597 w 343940"/>
              <a:gd name="connsiteY45" fmla="*/ 189221 h 294204"/>
              <a:gd name="connsiteX46" fmla="*/ 325529 w 343940"/>
              <a:gd name="connsiteY46" fmla="*/ 180016 h 294204"/>
              <a:gd name="connsiteX47" fmla="*/ 322461 w 343940"/>
              <a:gd name="connsiteY47" fmla="*/ 170811 h 294204"/>
              <a:gd name="connsiteX48" fmla="*/ 319392 w 343940"/>
              <a:gd name="connsiteY48" fmla="*/ 155468 h 294204"/>
              <a:gd name="connsiteX49" fmla="*/ 316324 w 343940"/>
              <a:gd name="connsiteY49" fmla="*/ 146263 h 294204"/>
              <a:gd name="connsiteX50" fmla="*/ 307118 w 343940"/>
              <a:gd name="connsiteY50" fmla="*/ 112510 h 294204"/>
              <a:gd name="connsiteX51" fmla="*/ 300981 w 343940"/>
              <a:gd name="connsiteY51" fmla="*/ 103305 h 294204"/>
              <a:gd name="connsiteX52" fmla="*/ 294844 w 343940"/>
              <a:gd name="connsiteY52" fmla="*/ 81825 h 294204"/>
              <a:gd name="connsiteX53" fmla="*/ 291776 w 343940"/>
              <a:gd name="connsiteY53" fmla="*/ 72620 h 294204"/>
              <a:gd name="connsiteX54" fmla="*/ 282571 w 343940"/>
              <a:gd name="connsiteY54" fmla="*/ 69552 h 294204"/>
              <a:gd name="connsiteX55" fmla="*/ 273365 w 343940"/>
              <a:gd name="connsiteY55" fmla="*/ 63415 h 294204"/>
              <a:gd name="connsiteX56" fmla="*/ 264160 w 343940"/>
              <a:gd name="connsiteY56" fmla="*/ 60346 h 294204"/>
              <a:gd name="connsiteX57" fmla="*/ 245749 w 343940"/>
              <a:gd name="connsiteY57" fmla="*/ 48072 h 294204"/>
              <a:gd name="connsiteX58" fmla="*/ 236544 w 343940"/>
              <a:gd name="connsiteY58" fmla="*/ 51141 h 294204"/>
              <a:gd name="connsiteX59" fmla="*/ 211996 w 343940"/>
              <a:gd name="connsiteY59" fmla="*/ 35799 h 294204"/>
              <a:gd name="connsiteX60" fmla="*/ 205859 w 343940"/>
              <a:gd name="connsiteY60" fmla="*/ 26593 h 294204"/>
              <a:gd name="connsiteX61" fmla="*/ 202791 w 343940"/>
              <a:gd name="connsiteY61" fmla="*/ 17388 h 294204"/>
              <a:gd name="connsiteX62" fmla="*/ 202791 w 343940"/>
              <a:gd name="connsiteY62" fmla="*/ 2046 h 29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43940" h="294204">
                <a:moveTo>
                  <a:pt x="202791" y="2046"/>
                </a:moveTo>
                <a:cubicBezTo>
                  <a:pt x="199723" y="0"/>
                  <a:pt x="189238" y="1228"/>
                  <a:pt x="184380" y="5114"/>
                </a:cubicBezTo>
                <a:cubicBezTo>
                  <a:pt x="181854" y="7134"/>
                  <a:pt x="186814" y="11148"/>
                  <a:pt x="187448" y="14319"/>
                </a:cubicBezTo>
                <a:cubicBezTo>
                  <a:pt x="193089" y="42526"/>
                  <a:pt x="185459" y="28213"/>
                  <a:pt x="196654" y="45004"/>
                </a:cubicBezTo>
                <a:cubicBezTo>
                  <a:pt x="193585" y="47050"/>
                  <a:pt x="190056" y="48533"/>
                  <a:pt x="187448" y="51141"/>
                </a:cubicBezTo>
                <a:cubicBezTo>
                  <a:pt x="178657" y="59932"/>
                  <a:pt x="183233" y="59572"/>
                  <a:pt x="178243" y="69552"/>
                </a:cubicBezTo>
                <a:cubicBezTo>
                  <a:pt x="176594" y="72850"/>
                  <a:pt x="174152" y="75689"/>
                  <a:pt x="172106" y="78757"/>
                </a:cubicBezTo>
                <a:cubicBezTo>
                  <a:pt x="163827" y="103598"/>
                  <a:pt x="163201" y="101736"/>
                  <a:pt x="172106" y="146263"/>
                </a:cubicBezTo>
                <a:cubicBezTo>
                  <a:pt x="173552" y="153496"/>
                  <a:pt x="184380" y="164674"/>
                  <a:pt x="184380" y="164674"/>
                </a:cubicBezTo>
                <a:cubicBezTo>
                  <a:pt x="181312" y="165697"/>
                  <a:pt x="178389" y="168099"/>
                  <a:pt x="175175" y="167742"/>
                </a:cubicBezTo>
                <a:cubicBezTo>
                  <a:pt x="168746" y="167027"/>
                  <a:pt x="156764" y="161605"/>
                  <a:pt x="156764" y="161605"/>
                </a:cubicBezTo>
                <a:cubicBezTo>
                  <a:pt x="151650" y="163651"/>
                  <a:pt x="146887" y="167059"/>
                  <a:pt x="141422" y="167742"/>
                </a:cubicBezTo>
                <a:cubicBezTo>
                  <a:pt x="136071" y="168411"/>
                  <a:pt x="126523" y="160879"/>
                  <a:pt x="123011" y="158537"/>
                </a:cubicBezTo>
                <a:cubicBezTo>
                  <a:pt x="120965" y="155469"/>
                  <a:pt x="119649" y="151760"/>
                  <a:pt x="116874" y="149332"/>
                </a:cubicBezTo>
                <a:cubicBezTo>
                  <a:pt x="103889" y="137970"/>
                  <a:pt x="101901" y="138204"/>
                  <a:pt x="89258" y="133989"/>
                </a:cubicBezTo>
                <a:cubicBezTo>
                  <a:pt x="76984" y="136035"/>
                  <a:pt x="64050" y="135659"/>
                  <a:pt x="52436" y="140126"/>
                </a:cubicBezTo>
                <a:cubicBezTo>
                  <a:pt x="49417" y="141287"/>
                  <a:pt x="51389" y="146806"/>
                  <a:pt x="49368" y="149332"/>
                </a:cubicBezTo>
                <a:cubicBezTo>
                  <a:pt x="44072" y="155952"/>
                  <a:pt x="35257" y="156695"/>
                  <a:pt x="27889" y="158537"/>
                </a:cubicBezTo>
                <a:cubicBezTo>
                  <a:pt x="24820" y="156491"/>
                  <a:pt x="22371" y="152400"/>
                  <a:pt x="18683" y="152400"/>
                </a:cubicBezTo>
                <a:cubicBezTo>
                  <a:pt x="0" y="152400"/>
                  <a:pt x="5237" y="171712"/>
                  <a:pt x="3341" y="183085"/>
                </a:cubicBezTo>
                <a:cubicBezTo>
                  <a:pt x="2648" y="187245"/>
                  <a:pt x="1296" y="191267"/>
                  <a:pt x="273" y="195358"/>
                </a:cubicBezTo>
                <a:cubicBezTo>
                  <a:pt x="1296" y="207632"/>
                  <a:pt x="2173" y="219919"/>
                  <a:pt x="3341" y="232180"/>
                </a:cubicBezTo>
                <a:cubicBezTo>
                  <a:pt x="4219" y="241400"/>
                  <a:pt x="2019" y="251641"/>
                  <a:pt x="6410" y="259796"/>
                </a:cubicBezTo>
                <a:cubicBezTo>
                  <a:pt x="9907" y="266290"/>
                  <a:pt x="18683" y="267979"/>
                  <a:pt x="24820" y="272070"/>
                </a:cubicBezTo>
                <a:lnTo>
                  <a:pt x="34026" y="278207"/>
                </a:lnTo>
                <a:cubicBezTo>
                  <a:pt x="38117" y="277184"/>
                  <a:pt x="42082" y="275138"/>
                  <a:pt x="46299" y="275138"/>
                </a:cubicBezTo>
                <a:cubicBezTo>
                  <a:pt x="53916" y="275138"/>
                  <a:pt x="60550" y="279829"/>
                  <a:pt x="67779" y="281275"/>
                </a:cubicBezTo>
                <a:cubicBezTo>
                  <a:pt x="74871" y="282693"/>
                  <a:pt x="82098" y="283321"/>
                  <a:pt x="89258" y="284344"/>
                </a:cubicBezTo>
                <a:cubicBezTo>
                  <a:pt x="92326" y="285367"/>
                  <a:pt x="95490" y="286138"/>
                  <a:pt x="98463" y="287412"/>
                </a:cubicBezTo>
                <a:cubicBezTo>
                  <a:pt x="102667" y="289214"/>
                  <a:pt x="106182" y="293135"/>
                  <a:pt x="110737" y="293549"/>
                </a:cubicBezTo>
                <a:cubicBezTo>
                  <a:pt x="117940" y="294204"/>
                  <a:pt x="125056" y="291503"/>
                  <a:pt x="132216" y="290480"/>
                </a:cubicBezTo>
                <a:cubicBezTo>
                  <a:pt x="155459" y="282734"/>
                  <a:pt x="132197" y="293620"/>
                  <a:pt x="144490" y="250591"/>
                </a:cubicBezTo>
                <a:cubicBezTo>
                  <a:pt x="145503" y="247045"/>
                  <a:pt x="150397" y="246103"/>
                  <a:pt x="153695" y="244454"/>
                </a:cubicBezTo>
                <a:cubicBezTo>
                  <a:pt x="156588" y="243007"/>
                  <a:pt x="160008" y="242832"/>
                  <a:pt x="162901" y="241385"/>
                </a:cubicBezTo>
                <a:cubicBezTo>
                  <a:pt x="166199" y="239736"/>
                  <a:pt x="168548" y="236218"/>
                  <a:pt x="172106" y="235248"/>
                </a:cubicBezTo>
                <a:cubicBezTo>
                  <a:pt x="180062" y="233078"/>
                  <a:pt x="188471" y="233203"/>
                  <a:pt x="196654" y="232180"/>
                </a:cubicBezTo>
                <a:cubicBezTo>
                  <a:pt x="219508" y="216943"/>
                  <a:pt x="191439" y="236526"/>
                  <a:pt x="215065" y="216838"/>
                </a:cubicBezTo>
                <a:cubicBezTo>
                  <a:pt x="217898" y="214477"/>
                  <a:pt x="221202" y="212747"/>
                  <a:pt x="224270" y="210701"/>
                </a:cubicBezTo>
                <a:cubicBezTo>
                  <a:pt x="232453" y="211724"/>
                  <a:pt x="240572" y="213769"/>
                  <a:pt x="248818" y="213769"/>
                </a:cubicBezTo>
                <a:cubicBezTo>
                  <a:pt x="262925" y="213769"/>
                  <a:pt x="268165" y="211412"/>
                  <a:pt x="279502" y="207632"/>
                </a:cubicBezTo>
                <a:cubicBezTo>
                  <a:pt x="285639" y="208655"/>
                  <a:pt x="292511" y="207614"/>
                  <a:pt x="297913" y="210701"/>
                </a:cubicBezTo>
                <a:cubicBezTo>
                  <a:pt x="300721" y="212306"/>
                  <a:pt x="298694" y="217619"/>
                  <a:pt x="300981" y="219906"/>
                </a:cubicBezTo>
                <a:cubicBezTo>
                  <a:pt x="303268" y="222193"/>
                  <a:pt x="307118" y="221951"/>
                  <a:pt x="310187" y="222974"/>
                </a:cubicBezTo>
                <a:cubicBezTo>
                  <a:pt x="325239" y="245553"/>
                  <a:pt x="315032" y="243070"/>
                  <a:pt x="331666" y="238317"/>
                </a:cubicBezTo>
                <a:cubicBezTo>
                  <a:pt x="335721" y="237158"/>
                  <a:pt x="339849" y="236271"/>
                  <a:pt x="343940" y="235248"/>
                </a:cubicBezTo>
                <a:lnTo>
                  <a:pt x="328597" y="189221"/>
                </a:lnTo>
                <a:lnTo>
                  <a:pt x="325529" y="180016"/>
                </a:lnTo>
                <a:cubicBezTo>
                  <a:pt x="324506" y="176948"/>
                  <a:pt x="323095" y="173982"/>
                  <a:pt x="322461" y="170811"/>
                </a:cubicBezTo>
                <a:cubicBezTo>
                  <a:pt x="321438" y="165697"/>
                  <a:pt x="320657" y="160528"/>
                  <a:pt x="319392" y="155468"/>
                </a:cubicBezTo>
                <a:cubicBezTo>
                  <a:pt x="318608" y="152330"/>
                  <a:pt x="317108" y="149401"/>
                  <a:pt x="316324" y="146263"/>
                </a:cubicBezTo>
                <a:cubicBezTo>
                  <a:pt x="314019" y="137043"/>
                  <a:pt x="312383" y="120407"/>
                  <a:pt x="307118" y="112510"/>
                </a:cubicBezTo>
                <a:lnTo>
                  <a:pt x="300981" y="103305"/>
                </a:lnTo>
                <a:cubicBezTo>
                  <a:pt x="293623" y="81226"/>
                  <a:pt x="302553" y="108804"/>
                  <a:pt x="294844" y="81825"/>
                </a:cubicBezTo>
                <a:cubicBezTo>
                  <a:pt x="293955" y="78715"/>
                  <a:pt x="294063" y="74907"/>
                  <a:pt x="291776" y="72620"/>
                </a:cubicBezTo>
                <a:cubicBezTo>
                  <a:pt x="289489" y="70333"/>
                  <a:pt x="285639" y="70575"/>
                  <a:pt x="282571" y="69552"/>
                </a:cubicBezTo>
                <a:cubicBezTo>
                  <a:pt x="279502" y="67506"/>
                  <a:pt x="276664" y="65064"/>
                  <a:pt x="273365" y="63415"/>
                </a:cubicBezTo>
                <a:cubicBezTo>
                  <a:pt x="270472" y="61968"/>
                  <a:pt x="266987" y="61917"/>
                  <a:pt x="264160" y="60346"/>
                </a:cubicBezTo>
                <a:cubicBezTo>
                  <a:pt x="257713" y="56764"/>
                  <a:pt x="245749" y="48072"/>
                  <a:pt x="245749" y="48072"/>
                </a:cubicBezTo>
                <a:cubicBezTo>
                  <a:pt x="242681" y="49095"/>
                  <a:pt x="239753" y="51542"/>
                  <a:pt x="236544" y="51141"/>
                </a:cubicBezTo>
                <a:cubicBezTo>
                  <a:pt x="225224" y="49726"/>
                  <a:pt x="218754" y="43908"/>
                  <a:pt x="211996" y="35799"/>
                </a:cubicBezTo>
                <a:cubicBezTo>
                  <a:pt x="209635" y="32966"/>
                  <a:pt x="207905" y="29662"/>
                  <a:pt x="205859" y="26593"/>
                </a:cubicBezTo>
                <a:cubicBezTo>
                  <a:pt x="204836" y="23525"/>
                  <a:pt x="205317" y="19408"/>
                  <a:pt x="202791" y="17388"/>
                </a:cubicBezTo>
                <a:cubicBezTo>
                  <a:pt x="189525" y="6775"/>
                  <a:pt x="205859" y="4092"/>
                  <a:pt x="202791" y="2046"/>
                </a:cubicBezTo>
                <a:close/>
              </a:path>
            </a:pathLst>
          </a:custGeom>
          <a:solidFill>
            <a:srgbClr val="33CC33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Arial" pitchFamily="-112" charset="0"/>
            </a:endParaRPr>
          </a:p>
        </p:txBody>
      </p:sp>
      <p:sp>
        <p:nvSpPr>
          <p:cNvPr id="224" name="Freeform 223"/>
          <p:cNvSpPr/>
          <p:nvPr/>
        </p:nvSpPr>
        <p:spPr bwMode="auto">
          <a:xfrm>
            <a:off x="5218113" y="4675188"/>
            <a:ext cx="47625" cy="50800"/>
          </a:xfrm>
          <a:custGeom>
            <a:avLst/>
            <a:gdLst>
              <a:gd name="connsiteX0" fmla="*/ 35415 w 48600"/>
              <a:gd name="connsiteY0" fmla="*/ 6668 h 49872"/>
              <a:gd name="connsiteX1" fmla="*/ 23141 w 48600"/>
              <a:gd name="connsiteY1" fmla="*/ 3600 h 49872"/>
              <a:gd name="connsiteX2" fmla="*/ 13936 w 48600"/>
              <a:gd name="connsiteY2" fmla="*/ 532 h 49872"/>
              <a:gd name="connsiteX3" fmla="*/ 4731 w 48600"/>
              <a:gd name="connsiteY3" fmla="*/ 6668 h 49872"/>
              <a:gd name="connsiteX4" fmla="*/ 7799 w 48600"/>
              <a:gd name="connsiteY4" fmla="*/ 43490 h 49872"/>
              <a:gd name="connsiteX5" fmla="*/ 32347 w 48600"/>
              <a:gd name="connsiteY5" fmla="*/ 40421 h 49872"/>
              <a:gd name="connsiteX6" fmla="*/ 20073 w 48600"/>
              <a:gd name="connsiteY6" fmla="*/ 12805 h 49872"/>
              <a:gd name="connsiteX7" fmla="*/ 35415 w 48600"/>
              <a:gd name="connsiteY7" fmla="*/ 6668 h 4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00" h="49872">
                <a:moveTo>
                  <a:pt x="35415" y="6668"/>
                </a:moveTo>
                <a:cubicBezTo>
                  <a:pt x="35926" y="5134"/>
                  <a:pt x="27196" y="4758"/>
                  <a:pt x="23141" y="3600"/>
                </a:cubicBezTo>
                <a:cubicBezTo>
                  <a:pt x="20031" y="2712"/>
                  <a:pt x="17126" y="0"/>
                  <a:pt x="13936" y="532"/>
                </a:cubicBezTo>
                <a:cubicBezTo>
                  <a:pt x="10299" y="1138"/>
                  <a:pt x="7799" y="4623"/>
                  <a:pt x="4731" y="6668"/>
                </a:cubicBezTo>
                <a:cubicBezTo>
                  <a:pt x="5754" y="18942"/>
                  <a:pt x="0" y="33958"/>
                  <a:pt x="7799" y="43490"/>
                </a:cubicBezTo>
                <a:cubicBezTo>
                  <a:pt x="13021" y="49872"/>
                  <a:pt x="26917" y="46627"/>
                  <a:pt x="32347" y="40421"/>
                </a:cubicBezTo>
                <a:cubicBezTo>
                  <a:pt x="48600" y="21846"/>
                  <a:pt x="25178" y="19612"/>
                  <a:pt x="20073" y="12805"/>
                </a:cubicBezTo>
                <a:cubicBezTo>
                  <a:pt x="18846" y="11168"/>
                  <a:pt x="34904" y="8202"/>
                  <a:pt x="35415" y="6668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Arial" pitchFamily="-112" charset="0"/>
            </a:endParaRPr>
          </a:p>
        </p:txBody>
      </p:sp>
      <p:sp>
        <p:nvSpPr>
          <p:cNvPr id="215" name="Freeform 214"/>
          <p:cNvSpPr/>
          <p:nvPr/>
        </p:nvSpPr>
        <p:spPr bwMode="auto">
          <a:xfrm>
            <a:off x="5218113" y="4708525"/>
            <a:ext cx="44450" cy="61913"/>
          </a:xfrm>
          <a:custGeom>
            <a:avLst/>
            <a:gdLst>
              <a:gd name="connsiteX0" fmla="*/ 31593 w 44472"/>
              <a:gd name="connsiteY0" fmla="*/ 4617 h 61284"/>
              <a:gd name="connsiteX1" fmla="*/ 31593 w 44472"/>
              <a:gd name="connsiteY1" fmla="*/ 4617 h 61284"/>
              <a:gd name="connsiteX2" fmla="*/ 13562 w 44472"/>
              <a:gd name="connsiteY2" fmla="*/ 17495 h 61284"/>
              <a:gd name="connsiteX3" fmla="*/ 3259 w 44472"/>
              <a:gd name="connsiteY3" fmla="*/ 20071 h 61284"/>
              <a:gd name="connsiteX4" fmla="*/ 5835 w 44472"/>
              <a:gd name="connsiteY4" fmla="*/ 40677 h 61284"/>
              <a:gd name="connsiteX5" fmla="*/ 8411 w 44472"/>
              <a:gd name="connsiteY5" fmla="*/ 48405 h 61284"/>
              <a:gd name="connsiteX6" fmla="*/ 10987 w 44472"/>
              <a:gd name="connsiteY6" fmla="*/ 61284 h 61284"/>
              <a:gd name="connsiteX7" fmla="*/ 18714 w 44472"/>
              <a:gd name="connsiteY7" fmla="*/ 58708 h 61284"/>
              <a:gd name="connsiteX8" fmla="*/ 29017 w 44472"/>
              <a:gd name="connsiteY8" fmla="*/ 48405 h 61284"/>
              <a:gd name="connsiteX9" fmla="*/ 36744 w 44472"/>
              <a:gd name="connsiteY9" fmla="*/ 32950 h 61284"/>
              <a:gd name="connsiteX10" fmla="*/ 44472 w 44472"/>
              <a:gd name="connsiteY10" fmla="*/ 30374 h 61284"/>
              <a:gd name="connsiteX11" fmla="*/ 31593 w 44472"/>
              <a:gd name="connsiteY11" fmla="*/ 4617 h 6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472" h="61284">
                <a:moveTo>
                  <a:pt x="31593" y="4617"/>
                </a:moveTo>
                <a:lnTo>
                  <a:pt x="31593" y="4617"/>
                </a:lnTo>
                <a:cubicBezTo>
                  <a:pt x="25583" y="8910"/>
                  <a:pt x="20636" y="15373"/>
                  <a:pt x="13562" y="17495"/>
                </a:cubicBezTo>
                <a:cubicBezTo>
                  <a:pt x="0" y="21563"/>
                  <a:pt x="9950" y="0"/>
                  <a:pt x="3259" y="20071"/>
                </a:cubicBezTo>
                <a:cubicBezTo>
                  <a:pt x="4118" y="26940"/>
                  <a:pt x="4597" y="33867"/>
                  <a:pt x="5835" y="40677"/>
                </a:cubicBezTo>
                <a:cubicBezTo>
                  <a:pt x="6321" y="43349"/>
                  <a:pt x="7752" y="45771"/>
                  <a:pt x="8411" y="48405"/>
                </a:cubicBezTo>
                <a:cubicBezTo>
                  <a:pt x="9473" y="52652"/>
                  <a:pt x="10128" y="56991"/>
                  <a:pt x="10987" y="61284"/>
                </a:cubicBezTo>
                <a:cubicBezTo>
                  <a:pt x="13563" y="60425"/>
                  <a:pt x="16794" y="60628"/>
                  <a:pt x="18714" y="58708"/>
                </a:cubicBezTo>
                <a:cubicBezTo>
                  <a:pt x="32451" y="44971"/>
                  <a:pt x="8412" y="55274"/>
                  <a:pt x="29017" y="48405"/>
                </a:cubicBezTo>
                <a:cubicBezTo>
                  <a:pt x="30714" y="43315"/>
                  <a:pt x="32205" y="36581"/>
                  <a:pt x="36744" y="32950"/>
                </a:cubicBezTo>
                <a:cubicBezTo>
                  <a:pt x="38864" y="31254"/>
                  <a:pt x="41896" y="31233"/>
                  <a:pt x="44472" y="30374"/>
                </a:cubicBezTo>
                <a:cubicBezTo>
                  <a:pt x="41706" y="5486"/>
                  <a:pt x="33740" y="8910"/>
                  <a:pt x="31593" y="4617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Arial" pitchFamily="-112" charset="0"/>
            </a:endParaRPr>
          </a:p>
        </p:txBody>
      </p:sp>
      <p:sp>
        <p:nvSpPr>
          <p:cNvPr id="2252" name="Oval 216"/>
          <p:cNvSpPr>
            <a:spLocks noChangeArrowheads="1"/>
          </p:cNvSpPr>
          <p:nvPr/>
        </p:nvSpPr>
        <p:spPr bwMode="auto">
          <a:xfrm>
            <a:off x="3814763" y="4229100"/>
            <a:ext cx="85725" cy="69850"/>
          </a:xfrm>
          <a:prstGeom prst="ellipse">
            <a:avLst/>
          </a:prstGeom>
          <a:noFill/>
          <a:ln w="9525" algn="ctr">
            <a:solidFill>
              <a:srgbClr val="33CC33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0" name="Freeform 219"/>
          <p:cNvSpPr/>
          <p:nvPr/>
        </p:nvSpPr>
        <p:spPr bwMode="auto">
          <a:xfrm>
            <a:off x="4729163" y="4602163"/>
            <a:ext cx="58737" cy="47625"/>
          </a:xfrm>
          <a:custGeom>
            <a:avLst/>
            <a:gdLst>
              <a:gd name="connsiteX0" fmla="*/ 7313 w 58637"/>
              <a:gd name="connsiteY0" fmla="*/ 0 h 46364"/>
              <a:gd name="connsiteX1" fmla="*/ 7313 w 58637"/>
              <a:gd name="connsiteY1" fmla="*/ 0 h 46364"/>
              <a:gd name="connsiteX2" fmla="*/ 40798 w 58637"/>
              <a:gd name="connsiteY2" fmla="*/ 10303 h 46364"/>
              <a:gd name="connsiteX3" fmla="*/ 48525 w 58637"/>
              <a:gd name="connsiteY3" fmla="*/ 7728 h 46364"/>
              <a:gd name="connsiteX4" fmla="*/ 51101 w 58637"/>
              <a:gd name="connsiteY4" fmla="*/ 38637 h 46364"/>
              <a:gd name="connsiteX5" fmla="*/ 35646 w 58637"/>
              <a:gd name="connsiteY5" fmla="*/ 43788 h 46364"/>
              <a:gd name="connsiteX6" fmla="*/ 27919 w 58637"/>
              <a:gd name="connsiteY6" fmla="*/ 46364 h 46364"/>
              <a:gd name="connsiteX7" fmla="*/ 20191 w 58637"/>
              <a:gd name="connsiteY7" fmla="*/ 43788 h 46364"/>
              <a:gd name="connsiteX8" fmla="*/ 4737 w 58637"/>
              <a:gd name="connsiteY8" fmla="*/ 30910 h 46364"/>
              <a:gd name="connsiteX9" fmla="*/ 4737 w 58637"/>
              <a:gd name="connsiteY9" fmla="*/ 5152 h 46364"/>
              <a:gd name="connsiteX10" fmla="*/ 7313 w 58637"/>
              <a:gd name="connsiteY10" fmla="*/ 0 h 4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37" h="46364">
                <a:moveTo>
                  <a:pt x="7313" y="0"/>
                </a:moveTo>
                <a:lnTo>
                  <a:pt x="7313" y="0"/>
                </a:lnTo>
                <a:cubicBezTo>
                  <a:pt x="14087" y="2541"/>
                  <a:pt x="31426" y="10303"/>
                  <a:pt x="40798" y="10303"/>
                </a:cubicBezTo>
                <a:cubicBezTo>
                  <a:pt x="43513" y="10303"/>
                  <a:pt x="45949" y="8586"/>
                  <a:pt x="48525" y="7728"/>
                </a:cubicBezTo>
                <a:cubicBezTo>
                  <a:pt x="51100" y="15453"/>
                  <a:pt x="58637" y="30025"/>
                  <a:pt x="51101" y="38637"/>
                </a:cubicBezTo>
                <a:cubicBezTo>
                  <a:pt x="47525" y="42724"/>
                  <a:pt x="40798" y="42071"/>
                  <a:pt x="35646" y="43788"/>
                </a:cubicBezTo>
                <a:lnTo>
                  <a:pt x="27919" y="46364"/>
                </a:lnTo>
                <a:cubicBezTo>
                  <a:pt x="25343" y="45505"/>
                  <a:pt x="22620" y="45002"/>
                  <a:pt x="20191" y="43788"/>
                </a:cubicBezTo>
                <a:cubicBezTo>
                  <a:pt x="13019" y="40202"/>
                  <a:pt x="10434" y="36607"/>
                  <a:pt x="4737" y="30910"/>
                </a:cubicBezTo>
                <a:cubicBezTo>
                  <a:pt x="1965" y="19820"/>
                  <a:pt x="0" y="17784"/>
                  <a:pt x="4737" y="5152"/>
                </a:cubicBezTo>
                <a:cubicBezTo>
                  <a:pt x="5590" y="2878"/>
                  <a:pt x="6884" y="859"/>
                  <a:pt x="7313" y="0"/>
                </a:cubicBezTo>
                <a:close/>
              </a:path>
            </a:pathLst>
          </a:custGeom>
          <a:solidFill>
            <a:srgbClr val="33CC33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Arial" pitchFamily="-112" charset="0"/>
            </a:endParaRPr>
          </a:p>
        </p:txBody>
      </p:sp>
      <p:sp>
        <p:nvSpPr>
          <p:cNvPr id="225" name="Freeform 224"/>
          <p:cNvSpPr/>
          <p:nvPr/>
        </p:nvSpPr>
        <p:spPr bwMode="auto">
          <a:xfrm>
            <a:off x="5416550" y="4200525"/>
            <a:ext cx="147638" cy="163513"/>
          </a:xfrm>
          <a:custGeom>
            <a:avLst/>
            <a:gdLst>
              <a:gd name="connsiteX0" fmla="*/ 28334 w 147119"/>
              <a:gd name="connsiteY0" fmla="*/ 0 h 162274"/>
              <a:gd name="connsiteX1" fmla="*/ 28334 w 147119"/>
              <a:gd name="connsiteY1" fmla="*/ 0 h 162274"/>
              <a:gd name="connsiteX2" fmla="*/ 7727 w 147119"/>
              <a:gd name="connsiteY2" fmla="*/ 30910 h 162274"/>
              <a:gd name="connsiteX3" fmla="*/ 0 w 147119"/>
              <a:gd name="connsiteY3" fmla="*/ 33486 h 162274"/>
              <a:gd name="connsiteX4" fmla="*/ 2576 w 147119"/>
              <a:gd name="connsiteY4" fmla="*/ 61819 h 162274"/>
              <a:gd name="connsiteX5" fmla="*/ 7727 w 147119"/>
              <a:gd name="connsiteY5" fmla="*/ 69546 h 162274"/>
              <a:gd name="connsiteX6" fmla="*/ 10303 w 147119"/>
              <a:gd name="connsiteY6" fmla="*/ 77274 h 162274"/>
              <a:gd name="connsiteX7" fmla="*/ 18031 w 147119"/>
              <a:gd name="connsiteY7" fmla="*/ 82425 h 162274"/>
              <a:gd name="connsiteX8" fmla="*/ 36061 w 147119"/>
              <a:gd name="connsiteY8" fmla="*/ 95304 h 162274"/>
              <a:gd name="connsiteX9" fmla="*/ 69546 w 147119"/>
              <a:gd name="connsiteY9" fmla="*/ 95304 h 162274"/>
              <a:gd name="connsiteX10" fmla="*/ 79849 w 147119"/>
              <a:gd name="connsiteY10" fmla="*/ 110759 h 162274"/>
              <a:gd name="connsiteX11" fmla="*/ 87576 w 147119"/>
              <a:gd name="connsiteY11" fmla="*/ 113335 h 162274"/>
              <a:gd name="connsiteX12" fmla="*/ 105607 w 147119"/>
              <a:gd name="connsiteY12" fmla="*/ 118486 h 162274"/>
              <a:gd name="connsiteX13" fmla="*/ 113334 w 147119"/>
              <a:gd name="connsiteY13" fmla="*/ 123638 h 162274"/>
              <a:gd name="connsiteX14" fmla="*/ 126213 w 147119"/>
              <a:gd name="connsiteY14" fmla="*/ 139092 h 162274"/>
              <a:gd name="connsiteX15" fmla="*/ 139092 w 147119"/>
              <a:gd name="connsiteY15" fmla="*/ 162274 h 162274"/>
              <a:gd name="connsiteX16" fmla="*/ 144243 w 147119"/>
              <a:gd name="connsiteY16" fmla="*/ 141668 h 162274"/>
              <a:gd name="connsiteX17" fmla="*/ 146819 w 147119"/>
              <a:gd name="connsiteY17" fmla="*/ 133941 h 162274"/>
              <a:gd name="connsiteX18" fmla="*/ 131365 w 147119"/>
              <a:gd name="connsiteY18" fmla="*/ 103031 h 162274"/>
              <a:gd name="connsiteX19" fmla="*/ 118486 w 147119"/>
              <a:gd name="connsiteY19" fmla="*/ 85001 h 162274"/>
              <a:gd name="connsiteX20" fmla="*/ 110758 w 147119"/>
              <a:gd name="connsiteY20" fmla="*/ 90153 h 162274"/>
              <a:gd name="connsiteX21" fmla="*/ 100455 w 147119"/>
              <a:gd name="connsiteY21" fmla="*/ 74698 h 162274"/>
              <a:gd name="connsiteX22" fmla="*/ 95304 w 147119"/>
              <a:gd name="connsiteY22" fmla="*/ 66971 h 162274"/>
              <a:gd name="connsiteX23" fmla="*/ 69546 w 147119"/>
              <a:gd name="connsiteY23" fmla="*/ 43789 h 162274"/>
              <a:gd name="connsiteX24" fmla="*/ 64394 w 147119"/>
              <a:gd name="connsiteY24" fmla="*/ 36061 h 162274"/>
              <a:gd name="connsiteX25" fmla="*/ 56667 w 147119"/>
              <a:gd name="connsiteY25" fmla="*/ 30910 h 162274"/>
              <a:gd name="connsiteX26" fmla="*/ 48940 w 147119"/>
              <a:gd name="connsiteY26" fmla="*/ 15455 h 162274"/>
              <a:gd name="connsiteX27" fmla="*/ 36061 w 147119"/>
              <a:gd name="connsiteY27" fmla="*/ 12879 h 162274"/>
              <a:gd name="connsiteX28" fmla="*/ 28334 w 147119"/>
              <a:gd name="connsiteY28" fmla="*/ 0 h 16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7119" h="162274">
                <a:moveTo>
                  <a:pt x="28334" y="0"/>
                </a:moveTo>
                <a:lnTo>
                  <a:pt x="28334" y="0"/>
                </a:lnTo>
                <a:cubicBezTo>
                  <a:pt x="21385" y="13898"/>
                  <a:pt x="19966" y="22168"/>
                  <a:pt x="7727" y="30910"/>
                </a:cubicBezTo>
                <a:cubicBezTo>
                  <a:pt x="5518" y="32488"/>
                  <a:pt x="2576" y="32627"/>
                  <a:pt x="0" y="33486"/>
                </a:cubicBezTo>
                <a:cubicBezTo>
                  <a:pt x="859" y="42930"/>
                  <a:pt x="589" y="52546"/>
                  <a:pt x="2576" y="61819"/>
                </a:cubicBezTo>
                <a:cubicBezTo>
                  <a:pt x="3225" y="64846"/>
                  <a:pt x="6343" y="66777"/>
                  <a:pt x="7727" y="69546"/>
                </a:cubicBezTo>
                <a:cubicBezTo>
                  <a:pt x="8941" y="71975"/>
                  <a:pt x="8607" y="75154"/>
                  <a:pt x="10303" y="77274"/>
                </a:cubicBezTo>
                <a:cubicBezTo>
                  <a:pt x="12237" y="79691"/>
                  <a:pt x="15512" y="80626"/>
                  <a:pt x="18031" y="82425"/>
                </a:cubicBezTo>
                <a:cubicBezTo>
                  <a:pt x="40413" y="98412"/>
                  <a:pt x="17838" y="83156"/>
                  <a:pt x="36061" y="95304"/>
                </a:cubicBezTo>
                <a:cubicBezTo>
                  <a:pt x="41111" y="94673"/>
                  <a:pt x="62466" y="89797"/>
                  <a:pt x="69546" y="95304"/>
                </a:cubicBezTo>
                <a:cubicBezTo>
                  <a:pt x="74433" y="99105"/>
                  <a:pt x="73975" y="108801"/>
                  <a:pt x="79849" y="110759"/>
                </a:cubicBezTo>
                <a:cubicBezTo>
                  <a:pt x="82425" y="111618"/>
                  <a:pt x="84965" y="112589"/>
                  <a:pt x="87576" y="113335"/>
                </a:cubicBezTo>
                <a:cubicBezTo>
                  <a:pt x="91434" y="114437"/>
                  <a:pt x="101485" y="116425"/>
                  <a:pt x="105607" y="118486"/>
                </a:cubicBezTo>
                <a:cubicBezTo>
                  <a:pt x="108376" y="119871"/>
                  <a:pt x="110758" y="121921"/>
                  <a:pt x="113334" y="123638"/>
                </a:cubicBezTo>
                <a:cubicBezTo>
                  <a:pt x="131756" y="151268"/>
                  <a:pt x="103060" y="109323"/>
                  <a:pt x="126213" y="139092"/>
                </a:cubicBezTo>
                <a:cubicBezTo>
                  <a:pt x="136545" y="152377"/>
                  <a:pt x="135205" y="150616"/>
                  <a:pt x="139092" y="162274"/>
                </a:cubicBezTo>
                <a:cubicBezTo>
                  <a:pt x="140809" y="155405"/>
                  <a:pt x="142380" y="148499"/>
                  <a:pt x="144243" y="141668"/>
                </a:cubicBezTo>
                <a:cubicBezTo>
                  <a:pt x="144957" y="139049"/>
                  <a:pt x="147119" y="136639"/>
                  <a:pt x="146819" y="133941"/>
                </a:cubicBezTo>
                <a:cubicBezTo>
                  <a:pt x="145528" y="122316"/>
                  <a:pt x="138047" y="111940"/>
                  <a:pt x="131365" y="103031"/>
                </a:cubicBezTo>
                <a:cubicBezTo>
                  <a:pt x="121780" y="90252"/>
                  <a:pt x="126018" y="96300"/>
                  <a:pt x="118486" y="85001"/>
                </a:cubicBezTo>
                <a:cubicBezTo>
                  <a:pt x="115910" y="86718"/>
                  <a:pt x="113812" y="90662"/>
                  <a:pt x="110758" y="90153"/>
                </a:cubicBezTo>
                <a:cubicBezTo>
                  <a:pt x="102769" y="88821"/>
                  <a:pt x="102947" y="79682"/>
                  <a:pt x="100455" y="74698"/>
                </a:cubicBezTo>
                <a:cubicBezTo>
                  <a:pt x="99071" y="71929"/>
                  <a:pt x="97361" y="69285"/>
                  <a:pt x="95304" y="66971"/>
                </a:cubicBezTo>
                <a:cubicBezTo>
                  <a:pt x="82977" y="53103"/>
                  <a:pt x="82046" y="53164"/>
                  <a:pt x="69546" y="43789"/>
                </a:cubicBezTo>
                <a:cubicBezTo>
                  <a:pt x="67829" y="41213"/>
                  <a:pt x="66583" y="38250"/>
                  <a:pt x="64394" y="36061"/>
                </a:cubicBezTo>
                <a:cubicBezTo>
                  <a:pt x="62205" y="33872"/>
                  <a:pt x="58601" y="33327"/>
                  <a:pt x="56667" y="30910"/>
                </a:cubicBezTo>
                <a:cubicBezTo>
                  <a:pt x="51936" y="24996"/>
                  <a:pt x="56938" y="20025"/>
                  <a:pt x="48940" y="15455"/>
                </a:cubicBezTo>
                <a:cubicBezTo>
                  <a:pt x="45139" y="13283"/>
                  <a:pt x="40354" y="13738"/>
                  <a:pt x="36061" y="12879"/>
                </a:cubicBezTo>
                <a:cubicBezTo>
                  <a:pt x="30235" y="4142"/>
                  <a:pt x="29622" y="2146"/>
                  <a:pt x="28334" y="0"/>
                </a:cubicBezTo>
                <a:close/>
              </a:path>
            </a:pathLst>
          </a:custGeom>
          <a:solidFill>
            <a:srgbClr val="33CC33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Arial" pitchFamily="-112" charset="0"/>
            </a:endParaRPr>
          </a:p>
        </p:txBody>
      </p:sp>
      <p:sp>
        <p:nvSpPr>
          <p:cNvPr id="226" name="Freeform 225"/>
          <p:cNvSpPr/>
          <p:nvPr/>
        </p:nvSpPr>
        <p:spPr bwMode="auto">
          <a:xfrm>
            <a:off x="5511800" y="4348163"/>
            <a:ext cx="77788" cy="49212"/>
          </a:xfrm>
          <a:custGeom>
            <a:avLst/>
            <a:gdLst>
              <a:gd name="connsiteX0" fmla="*/ 43527 w 77012"/>
              <a:gd name="connsiteY0" fmla="*/ 0 h 48939"/>
              <a:gd name="connsiteX1" fmla="*/ 43527 w 77012"/>
              <a:gd name="connsiteY1" fmla="*/ 0 h 48939"/>
              <a:gd name="connsiteX2" fmla="*/ 22921 w 77012"/>
              <a:gd name="connsiteY2" fmla="*/ 33485 h 48939"/>
              <a:gd name="connsiteX3" fmla="*/ 46103 w 77012"/>
              <a:gd name="connsiteY3" fmla="*/ 43788 h 48939"/>
              <a:gd name="connsiteX4" fmla="*/ 53830 w 77012"/>
              <a:gd name="connsiteY4" fmla="*/ 46364 h 48939"/>
              <a:gd name="connsiteX5" fmla="*/ 61557 w 77012"/>
              <a:gd name="connsiteY5" fmla="*/ 48939 h 48939"/>
              <a:gd name="connsiteX6" fmla="*/ 66709 w 77012"/>
              <a:gd name="connsiteY6" fmla="*/ 33485 h 48939"/>
              <a:gd name="connsiteX7" fmla="*/ 77012 w 77012"/>
              <a:gd name="connsiteY7" fmla="*/ 18030 h 48939"/>
              <a:gd name="connsiteX8" fmla="*/ 71860 w 77012"/>
              <a:gd name="connsiteY8" fmla="*/ 10303 h 48939"/>
              <a:gd name="connsiteX9" fmla="*/ 53830 w 77012"/>
              <a:gd name="connsiteY9" fmla="*/ 5151 h 48939"/>
              <a:gd name="connsiteX10" fmla="*/ 43527 w 77012"/>
              <a:gd name="connsiteY10" fmla="*/ 0 h 4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012" h="48939">
                <a:moveTo>
                  <a:pt x="43527" y="0"/>
                </a:moveTo>
                <a:lnTo>
                  <a:pt x="43527" y="0"/>
                </a:lnTo>
                <a:cubicBezTo>
                  <a:pt x="41217" y="1617"/>
                  <a:pt x="0" y="18205"/>
                  <a:pt x="22921" y="33485"/>
                </a:cubicBezTo>
                <a:cubicBezTo>
                  <a:pt x="35167" y="41648"/>
                  <a:pt x="27711" y="37657"/>
                  <a:pt x="46103" y="43788"/>
                </a:cubicBezTo>
                <a:lnTo>
                  <a:pt x="53830" y="46364"/>
                </a:lnTo>
                <a:lnTo>
                  <a:pt x="61557" y="48939"/>
                </a:lnTo>
                <a:cubicBezTo>
                  <a:pt x="63274" y="43788"/>
                  <a:pt x="63697" y="38003"/>
                  <a:pt x="66709" y="33485"/>
                </a:cubicBezTo>
                <a:lnTo>
                  <a:pt x="77012" y="18030"/>
                </a:lnTo>
                <a:cubicBezTo>
                  <a:pt x="75295" y="15454"/>
                  <a:pt x="74277" y="12237"/>
                  <a:pt x="71860" y="10303"/>
                </a:cubicBezTo>
                <a:cubicBezTo>
                  <a:pt x="70144" y="8930"/>
                  <a:pt x="54551" y="5357"/>
                  <a:pt x="53830" y="5151"/>
                </a:cubicBezTo>
                <a:cubicBezTo>
                  <a:pt x="51219" y="4405"/>
                  <a:pt x="45244" y="858"/>
                  <a:pt x="43527" y="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Arial" pitchFamily="-112" charset="0"/>
            </a:endParaRPr>
          </a:p>
        </p:txBody>
      </p:sp>
      <p:sp>
        <p:nvSpPr>
          <p:cNvPr id="228" name="Freeform 227"/>
          <p:cNvSpPr/>
          <p:nvPr/>
        </p:nvSpPr>
        <p:spPr bwMode="auto">
          <a:xfrm>
            <a:off x="5313363" y="4837113"/>
            <a:ext cx="80962" cy="215900"/>
          </a:xfrm>
          <a:custGeom>
            <a:avLst/>
            <a:gdLst>
              <a:gd name="connsiteX0" fmla="*/ 0 w 79849"/>
              <a:gd name="connsiteY0" fmla="*/ 0 h 216365"/>
              <a:gd name="connsiteX1" fmla="*/ 0 w 79849"/>
              <a:gd name="connsiteY1" fmla="*/ 0 h 216365"/>
              <a:gd name="connsiteX2" fmla="*/ 7727 w 79849"/>
              <a:gd name="connsiteY2" fmla="*/ 20606 h 216365"/>
              <a:gd name="connsiteX3" fmla="*/ 10303 w 79849"/>
              <a:gd name="connsiteY3" fmla="*/ 28333 h 216365"/>
              <a:gd name="connsiteX4" fmla="*/ 5152 w 79849"/>
              <a:gd name="connsiteY4" fmla="*/ 36061 h 216365"/>
              <a:gd name="connsiteX5" fmla="*/ 10303 w 79849"/>
              <a:gd name="connsiteY5" fmla="*/ 66970 h 216365"/>
              <a:gd name="connsiteX6" fmla="*/ 15455 w 79849"/>
              <a:gd name="connsiteY6" fmla="*/ 74697 h 216365"/>
              <a:gd name="connsiteX7" fmla="*/ 15455 w 79849"/>
              <a:gd name="connsiteY7" fmla="*/ 126213 h 216365"/>
              <a:gd name="connsiteX8" fmla="*/ 18031 w 79849"/>
              <a:gd name="connsiteY8" fmla="*/ 133940 h 216365"/>
              <a:gd name="connsiteX9" fmla="*/ 25758 w 79849"/>
              <a:gd name="connsiteY9" fmla="*/ 136516 h 216365"/>
              <a:gd name="connsiteX10" fmla="*/ 33485 w 79849"/>
              <a:gd name="connsiteY10" fmla="*/ 151970 h 216365"/>
              <a:gd name="connsiteX11" fmla="*/ 38637 w 79849"/>
              <a:gd name="connsiteY11" fmla="*/ 159698 h 216365"/>
              <a:gd name="connsiteX12" fmla="*/ 43788 w 79849"/>
              <a:gd name="connsiteY12" fmla="*/ 182880 h 216365"/>
              <a:gd name="connsiteX13" fmla="*/ 46364 w 79849"/>
              <a:gd name="connsiteY13" fmla="*/ 203486 h 216365"/>
              <a:gd name="connsiteX14" fmla="*/ 56667 w 79849"/>
              <a:gd name="connsiteY14" fmla="*/ 208638 h 216365"/>
              <a:gd name="connsiteX15" fmla="*/ 64394 w 79849"/>
              <a:gd name="connsiteY15" fmla="*/ 216365 h 216365"/>
              <a:gd name="connsiteX16" fmla="*/ 72122 w 79849"/>
              <a:gd name="connsiteY16" fmla="*/ 211213 h 216365"/>
              <a:gd name="connsiteX17" fmla="*/ 79849 w 79849"/>
              <a:gd name="connsiteY17" fmla="*/ 195759 h 216365"/>
              <a:gd name="connsiteX18" fmla="*/ 77273 w 79849"/>
              <a:gd name="connsiteY18" fmla="*/ 157122 h 216365"/>
              <a:gd name="connsiteX19" fmla="*/ 74698 w 79849"/>
              <a:gd name="connsiteY19" fmla="*/ 149395 h 216365"/>
              <a:gd name="connsiteX20" fmla="*/ 72122 w 79849"/>
              <a:gd name="connsiteY20" fmla="*/ 136516 h 216365"/>
              <a:gd name="connsiteX21" fmla="*/ 66970 w 79849"/>
              <a:gd name="connsiteY21" fmla="*/ 118485 h 216365"/>
              <a:gd name="connsiteX22" fmla="*/ 59243 w 79849"/>
              <a:gd name="connsiteY22" fmla="*/ 113334 h 216365"/>
              <a:gd name="connsiteX23" fmla="*/ 56667 w 79849"/>
              <a:gd name="connsiteY23" fmla="*/ 90152 h 216365"/>
              <a:gd name="connsiteX24" fmla="*/ 48940 w 79849"/>
              <a:gd name="connsiteY24" fmla="*/ 66970 h 216365"/>
              <a:gd name="connsiteX25" fmla="*/ 46364 w 79849"/>
              <a:gd name="connsiteY25" fmla="*/ 56667 h 216365"/>
              <a:gd name="connsiteX26" fmla="*/ 41212 w 79849"/>
              <a:gd name="connsiteY26" fmla="*/ 48940 h 216365"/>
              <a:gd name="connsiteX27" fmla="*/ 28334 w 79849"/>
              <a:gd name="connsiteY27" fmla="*/ 46364 h 216365"/>
              <a:gd name="connsiteX28" fmla="*/ 20606 w 79849"/>
              <a:gd name="connsiteY28" fmla="*/ 30909 h 216365"/>
              <a:gd name="connsiteX29" fmla="*/ 15455 w 79849"/>
              <a:gd name="connsiteY29" fmla="*/ 12879 h 216365"/>
              <a:gd name="connsiteX30" fmla="*/ 12879 w 79849"/>
              <a:gd name="connsiteY30" fmla="*/ 5151 h 216365"/>
              <a:gd name="connsiteX31" fmla="*/ 0 w 79849"/>
              <a:gd name="connsiteY31" fmla="*/ 0 h 21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849" h="216365">
                <a:moveTo>
                  <a:pt x="0" y="0"/>
                </a:moveTo>
                <a:lnTo>
                  <a:pt x="0" y="0"/>
                </a:lnTo>
                <a:cubicBezTo>
                  <a:pt x="2576" y="6869"/>
                  <a:pt x="5220" y="13712"/>
                  <a:pt x="7727" y="20606"/>
                </a:cubicBezTo>
                <a:cubicBezTo>
                  <a:pt x="8655" y="23158"/>
                  <a:pt x="10749" y="25655"/>
                  <a:pt x="10303" y="28333"/>
                </a:cubicBezTo>
                <a:cubicBezTo>
                  <a:pt x="9794" y="31387"/>
                  <a:pt x="6869" y="33485"/>
                  <a:pt x="5152" y="36061"/>
                </a:cubicBezTo>
                <a:cubicBezTo>
                  <a:pt x="5968" y="43408"/>
                  <a:pt x="5987" y="58339"/>
                  <a:pt x="10303" y="66970"/>
                </a:cubicBezTo>
                <a:cubicBezTo>
                  <a:pt x="11688" y="69739"/>
                  <a:pt x="13738" y="72121"/>
                  <a:pt x="15455" y="74697"/>
                </a:cubicBezTo>
                <a:cubicBezTo>
                  <a:pt x="8529" y="95475"/>
                  <a:pt x="11247" y="84133"/>
                  <a:pt x="15455" y="126213"/>
                </a:cubicBezTo>
                <a:cubicBezTo>
                  <a:pt x="15725" y="128915"/>
                  <a:pt x="16111" y="132020"/>
                  <a:pt x="18031" y="133940"/>
                </a:cubicBezTo>
                <a:cubicBezTo>
                  <a:pt x="19951" y="135860"/>
                  <a:pt x="23182" y="135657"/>
                  <a:pt x="25758" y="136516"/>
                </a:cubicBezTo>
                <a:cubicBezTo>
                  <a:pt x="40523" y="158665"/>
                  <a:pt x="22819" y="130639"/>
                  <a:pt x="33485" y="151970"/>
                </a:cubicBezTo>
                <a:cubicBezTo>
                  <a:pt x="34870" y="154739"/>
                  <a:pt x="36920" y="157122"/>
                  <a:pt x="38637" y="159698"/>
                </a:cubicBezTo>
                <a:cubicBezTo>
                  <a:pt x="42470" y="171201"/>
                  <a:pt x="41521" y="167015"/>
                  <a:pt x="43788" y="182880"/>
                </a:cubicBezTo>
                <a:cubicBezTo>
                  <a:pt x="44767" y="189733"/>
                  <a:pt x="43268" y="197295"/>
                  <a:pt x="46364" y="203486"/>
                </a:cubicBezTo>
                <a:cubicBezTo>
                  <a:pt x="48081" y="206920"/>
                  <a:pt x="53542" y="206406"/>
                  <a:pt x="56667" y="208638"/>
                </a:cubicBezTo>
                <a:cubicBezTo>
                  <a:pt x="59631" y="210755"/>
                  <a:pt x="61818" y="213789"/>
                  <a:pt x="64394" y="216365"/>
                </a:cubicBezTo>
                <a:cubicBezTo>
                  <a:pt x="66970" y="214648"/>
                  <a:pt x="69933" y="213402"/>
                  <a:pt x="72122" y="211213"/>
                </a:cubicBezTo>
                <a:cubicBezTo>
                  <a:pt x="77114" y="206221"/>
                  <a:pt x="77754" y="202042"/>
                  <a:pt x="79849" y="195759"/>
                </a:cubicBezTo>
                <a:cubicBezTo>
                  <a:pt x="78990" y="182880"/>
                  <a:pt x="78698" y="169951"/>
                  <a:pt x="77273" y="157122"/>
                </a:cubicBezTo>
                <a:cubicBezTo>
                  <a:pt x="76973" y="154424"/>
                  <a:pt x="75356" y="152029"/>
                  <a:pt x="74698" y="149395"/>
                </a:cubicBezTo>
                <a:cubicBezTo>
                  <a:pt x="73636" y="145148"/>
                  <a:pt x="73072" y="140790"/>
                  <a:pt x="72122" y="136516"/>
                </a:cubicBezTo>
                <a:cubicBezTo>
                  <a:pt x="71980" y="135875"/>
                  <a:pt x="68294" y="120140"/>
                  <a:pt x="66970" y="118485"/>
                </a:cubicBezTo>
                <a:cubicBezTo>
                  <a:pt x="65036" y="116068"/>
                  <a:pt x="61819" y="115051"/>
                  <a:pt x="59243" y="113334"/>
                </a:cubicBezTo>
                <a:cubicBezTo>
                  <a:pt x="58384" y="105607"/>
                  <a:pt x="58192" y="97776"/>
                  <a:pt x="56667" y="90152"/>
                </a:cubicBezTo>
                <a:cubicBezTo>
                  <a:pt x="54086" y="77248"/>
                  <a:pt x="51519" y="77285"/>
                  <a:pt x="48940" y="66970"/>
                </a:cubicBezTo>
                <a:cubicBezTo>
                  <a:pt x="48081" y="63536"/>
                  <a:pt x="47759" y="59921"/>
                  <a:pt x="46364" y="56667"/>
                </a:cubicBezTo>
                <a:cubicBezTo>
                  <a:pt x="45144" y="53822"/>
                  <a:pt x="43900" y="50476"/>
                  <a:pt x="41212" y="48940"/>
                </a:cubicBezTo>
                <a:cubicBezTo>
                  <a:pt x="37411" y="46768"/>
                  <a:pt x="32627" y="47223"/>
                  <a:pt x="28334" y="46364"/>
                </a:cubicBezTo>
                <a:cubicBezTo>
                  <a:pt x="21858" y="26935"/>
                  <a:pt x="30595" y="50887"/>
                  <a:pt x="20606" y="30909"/>
                </a:cubicBezTo>
                <a:cubicBezTo>
                  <a:pt x="18550" y="26797"/>
                  <a:pt x="16553" y="16723"/>
                  <a:pt x="15455" y="12879"/>
                </a:cubicBezTo>
                <a:cubicBezTo>
                  <a:pt x="14709" y="10268"/>
                  <a:pt x="14575" y="7271"/>
                  <a:pt x="12879" y="5151"/>
                </a:cubicBezTo>
                <a:cubicBezTo>
                  <a:pt x="10945" y="2734"/>
                  <a:pt x="2147" y="859"/>
                  <a:pt x="0" y="0"/>
                </a:cubicBezTo>
                <a:close/>
              </a:path>
            </a:pathLst>
          </a:custGeom>
          <a:solidFill>
            <a:srgbClr val="33CC33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Arial" pitchFamily="-112" charset="0"/>
            </a:endParaRPr>
          </a:p>
        </p:txBody>
      </p:sp>
      <p:sp>
        <p:nvSpPr>
          <p:cNvPr id="2257" name="Oval 228"/>
          <p:cNvSpPr>
            <a:spLocks noChangeArrowheads="1"/>
          </p:cNvSpPr>
          <p:nvPr/>
        </p:nvSpPr>
        <p:spPr bwMode="auto">
          <a:xfrm>
            <a:off x="6289675" y="4713288"/>
            <a:ext cx="98425" cy="61912"/>
          </a:xfrm>
          <a:prstGeom prst="ellipse">
            <a:avLst/>
          </a:prstGeom>
          <a:noFill/>
          <a:ln w="9525" algn="ctr">
            <a:solidFill>
              <a:srgbClr val="33CC33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58" name="Oval 229"/>
          <p:cNvSpPr>
            <a:spLocks noChangeArrowheads="1"/>
          </p:cNvSpPr>
          <p:nvPr/>
        </p:nvSpPr>
        <p:spPr bwMode="auto">
          <a:xfrm>
            <a:off x="7607300" y="4824413"/>
            <a:ext cx="96838" cy="61912"/>
          </a:xfrm>
          <a:prstGeom prst="ellipse">
            <a:avLst/>
          </a:prstGeom>
          <a:noFill/>
          <a:ln w="9525" algn="ctr">
            <a:solidFill>
              <a:srgbClr val="33CC33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59" name="Oval 230"/>
          <p:cNvSpPr>
            <a:spLocks noChangeArrowheads="1"/>
          </p:cNvSpPr>
          <p:nvPr/>
        </p:nvSpPr>
        <p:spPr bwMode="auto">
          <a:xfrm>
            <a:off x="8547100" y="5119688"/>
            <a:ext cx="98425" cy="60325"/>
          </a:xfrm>
          <a:prstGeom prst="ellipse">
            <a:avLst/>
          </a:prstGeom>
          <a:noFill/>
          <a:ln w="9525" algn="ctr">
            <a:solidFill>
              <a:srgbClr val="33CC33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60" name="Oval 231"/>
          <p:cNvSpPr>
            <a:spLocks noChangeArrowheads="1"/>
          </p:cNvSpPr>
          <p:nvPr/>
        </p:nvSpPr>
        <p:spPr bwMode="auto">
          <a:xfrm>
            <a:off x="8686800" y="4987925"/>
            <a:ext cx="98425" cy="61913"/>
          </a:xfrm>
          <a:prstGeom prst="ellipse">
            <a:avLst/>
          </a:prstGeom>
          <a:noFill/>
          <a:ln w="9525" algn="ctr">
            <a:solidFill>
              <a:srgbClr val="33CC33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61" name="Oval 232"/>
          <p:cNvSpPr>
            <a:spLocks noChangeArrowheads="1"/>
          </p:cNvSpPr>
          <p:nvPr/>
        </p:nvSpPr>
        <p:spPr bwMode="auto">
          <a:xfrm>
            <a:off x="8420100" y="4946650"/>
            <a:ext cx="96838" cy="61913"/>
          </a:xfrm>
          <a:prstGeom prst="ellipse">
            <a:avLst/>
          </a:prstGeom>
          <a:noFill/>
          <a:ln w="9525" algn="ctr">
            <a:solidFill>
              <a:srgbClr val="33CC33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62" name="Oval 233"/>
          <p:cNvSpPr>
            <a:spLocks noChangeArrowheads="1"/>
          </p:cNvSpPr>
          <p:nvPr/>
        </p:nvSpPr>
        <p:spPr bwMode="auto">
          <a:xfrm>
            <a:off x="8842375" y="4873625"/>
            <a:ext cx="98425" cy="61913"/>
          </a:xfrm>
          <a:prstGeom prst="ellipse">
            <a:avLst/>
          </a:prstGeom>
          <a:noFill/>
          <a:ln w="9525" algn="ctr">
            <a:solidFill>
              <a:srgbClr val="33CC33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63" name="Oval 234"/>
          <p:cNvSpPr>
            <a:spLocks noChangeArrowheads="1"/>
          </p:cNvSpPr>
          <p:nvPr/>
        </p:nvSpPr>
        <p:spPr bwMode="auto">
          <a:xfrm>
            <a:off x="8978900" y="5056188"/>
            <a:ext cx="98425" cy="61912"/>
          </a:xfrm>
          <a:prstGeom prst="ellipse">
            <a:avLst/>
          </a:prstGeom>
          <a:noFill/>
          <a:ln w="9525" algn="ctr">
            <a:solidFill>
              <a:srgbClr val="33CC33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64" name="Rounded Rectangle 350"/>
          <p:cNvSpPr>
            <a:spLocks noChangeArrowheads="1"/>
          </p:cNvSpPr>
          <p:nvPr/>
        </p:nvSpPr>
        <p:spPr bwMode="auto">
          <a:xfrm>
            <a:off x="523875" y="1085850"/>
            <a:ext cx="447675" cy="295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65" name="TextBox 351"/>
          <p:cNvSpPr txBox="1">
            <a:spLocks noChangeArrowheads="1"/>
          </p:cNvSpPr>
          <p:nvPr/>
        </p:nvSpPr>
        <p:spPr bwMode="auto">
          <a:xfrm>
            <a:off x="939055" y="1076325"/>
            <a:ext cx="809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NAPAs </a:t>
            </a:r>
          </a:p>
        </p:txBody>
      </p:sp>
      <p:grpSp>
        <p:nvGrpSpPr>
          <p:cNvPr id="4" name="Group 305"/>
          <p:cNvGrpSpPr>
            <a:grpSpLocks/>
          </p:cNvGrpSpPr>
          <p:nvPr/>
        </p:nvGrpSpPr>
        <p:grpSpPr bwMode="auto">
          <a:xfrm>
            <a:off x="2371725" y="1019175"/>
            <a:ext cx="6683375" cy="4125913"/>
            <a:chOff x="2371725" y="1019175"/>
            <a:chExt cx="6683375" cy="4125913"/>
          </a:xfrm>
        </p:grpSpPr>
        <p:sp>
          <p:nvSpPr>
            <p:cNvPr id="2318" name="Rectangle 283"/>
            <p:cNvSpPr>
              <a:spLocks noChangeArrowheads="1"/>
            </p:cNvSpPr>
            <p:nvPr/>
          </p:nvSpPr>
          <p:spPr bwMode="auto">
            <a:xfrm>
              <a:off x="5378450" y="3898900"/>
              <a:ext cx="0" cy="31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Freeform 311"/>
            <p:cNvSpPr>
              <a:spLocks/>
            </p:cNvSpPr>
            <p:nvPr/>
          </p:nvSpPr>
          <p:spPr bwMode="auto">
            <a:xfrm>
              <a:off x="4097338" y="4337050"/>
              <a:ext cx="61912" cy="47625"/>
            </a:xfrm>
            <a:custGeom>
              <a:avLst/>
              <a:gdLst>
                <a:gd name="T0" fmla="*/ 2147483647 w 48"/>
                <a:gd name="T1" fmla="*/ 2147483647 h 36"/>
                <a:gd name="T2" fmla="*/ 2147483647 w 48"/>
                <a:gd name="T3" fmla="*/ 2147483647 h 36"/>
                <a:gd name="T4" fmla="*/ 2147483647 w 48"/>
                <a:gd name="T5" fmla="*/ 0 h 36"/>
                <a:gd name="T6" fmla="*/ 2147483647 w 48"/>
                <a:gd name="T7" fmla="*/ 0 h 36"/>
                <a:gd name="T8" fmla="*/ 2147483647 w 48"/>
                <a:gd name="T9" fmla="*/ 2147483647 h 36"/>
                <a:gd name="T10" fmla="*/ 0 w 48"/>
                <a:gd name="T11" fmla="*/ 2147483647 h 36"/>
                <a:gd name="T12" fmla="*/ 2147483647 w 48"/>
                <a:gd name="T13" fmla="*/ 2147483647 h 36"/>
                <a:gd name="T14" fmla="*/ 2147483647 w 48"/>
                <a:gd name="T15" fmla="*/ 2147483647 h 36"/>
                <a:gd name="T16" fmla="*/ 2147483647 w 48"/>
                <a:gd name="T17" fmla="*/ 2147483647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36"/>
                <a:gd name="T29" fmla="*/ 48 w 48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36">
                  <a:moveTo>
                    <a:pt x="48" y="24"/>
                  </a:moveTo>
                  <a:lnTo>
                    <a:pt x="48" y="6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18" y="36"/>
                  </a:lnTo>
                  <a:lnTo>
                    <a:pt x="36" y="2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33CC33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0" name="Freeform 384"/>
            <p:cNvSpPr>
              <a:spLocks/>
            </p:cNvSpPr>
            <p:nvPr/>
          </p:nvSpPr>
          <p:spPr bwMode="auto">
            <a:xfrm>
              <a:off x="4503738" y="4378325"/>
              <a:ext cx="23812" cy="6350"/>
            </a:xfrm>
            <a:custGeom>
              <a:avLst/>
              <a:gdLst>
                <a:gd name="T0" fmla="*/ 0 w 18"/>
                <a:gd name="T1" fmla="*/ 2147483647 h 6"/>
                <a:gd name="T2" fmla="*/ 2147483647 w 18"/>
                <a:gd name="T3" fmla="*/ 2147483647 h 6"/>
                <a:gd name="T4" fmla="*/ 2147483647 w 18"/>
                <a:gd name="T5" fmla="*/ 0 h 6"/>
                <a:gd name="T6" fmla="*/ 0 w 18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6"/>
                <a:gd name="T14" fmla="*/ 18 w 18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1" name="Freeform 385"/>
            <p:cNvSpPr>
              <a:spLocks/>
            </p:cNvSpPr>
            <p:nvPr/>
          </p:nvSpPr>
          <p:spPr bwMode="auto">
            <a:xfrm>
              <a:off x="4503738" y="4378325"/>
              <a:ext cx="23812" cy="6350"/>
            </a:xfrm>
            <a:custGeom>
              <a:avLst/>
              <a:gdLst>
                <a:gd name="T0" fmla="*/ 0 w 18"/>
                <a:gd name="T1" fmla="*/ 2147483647 h 6"/>
                <a:gd name="T2" fmla="*/ 2147483647 w 18"/>
                <a:gd name="T3" fmla="*/ 2147483647 h 6"/>
                <a:gd name="T4" fmla="*/ 2147483647 w 18"/>
                <a:gd name="T5" fmla="*/ 0 h 6"/>
                <a:gd name="T6" fmla="*/ 0 60000 65536"/>
                <a:gd name="T7" fmla="*/ 0 60000 65536"/>
                <a:gd name="T8" fmla="*/ 0 60000 65536"/>
                <a:gd name="T9" fmla="*/ 0 w 18"/>
                <a:gd name="T10" fmla="*/ 0 h 6"/>
                <a:gd name="T11" fmla="*/ 18 w 1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2" name="Line 449"/>
            <p:cNvSpPr>
              <a:spLocks noChangeShapeType="1"/>
            </p:cNvSpPr>
            <p:nvPr/>
          </p:nvSpPr>
          <p:spPr bwMode="auto">
            <a:xfrm>
              <a:off x="7440613" y="4206875"/>
              <a:ext cx="0" cy="0"/>
            </a:xfrm>
            <a:prstGeom prst="line">
              <a:avLst/>
            </a:pr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311"/>
            <p:cNvSpPr/>
            <p:nvPr/>
          </p:nvSpPr>
          <p:spPr bwMode="auto">
            <a:xfrm>
              <a:off x="2555875" y="4164013"/>
              <a:ext cx="65088" cy="55562"/>
            </a:xfrm>
            <a:custGeom>
              <a:avLst/>
              <a:gdLst>
                <a:gd name="connsiteX0" fmla="*/ 0 w 57620"/>
                <a:gd name="connsiteY0" fmla="*/ 17536 h 43644"/>
                <a:gd name="connsiteX1" fmla="*/ 0 w 57620"/>
                <a:gd name="connsiteY1" fmla="*/ 17536 h 43644"/>
                <a:gd name="connsiteX2" fmla="*/ 20042 w 57620"/>
                <a:gd name="connsiteY2" fmla="*/ 30062 h 43644"/>
                <a:gd name="connsiteX3" fmla="*/ 27557 w 57620"/>
                <a:gd name="connsiteY3" fmla="*/ 32567 h 43644"/>
                <a:gd name="connsiteX4" fmla="*/ 32568 w 57620"/>
                <a:gd name="connsiteY4" fmla="*/ 37578 h 43644"/>
                <a:gd name="connsiteX5" fmla="*/ 57620 w 57620"/>
                <a:gd name="connsiteY5" fmla="*/ 42588 h 43644"/>
                <a:gd name="connsiteX6" fmla="*/ 55115 w 57620"/>
                <a:gd name="connsiteY6" fmla="*/ 0 h 43644"/>
                <a:gd name="connsiteX7" fmla="*/ 0 w 57620"/>
                <a:gd name="connsiteY7" fmla="*/ 17536 h 4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620" h="43644">
                  <a:moveTo>
                    <a:pt x="0" y="17536"/>
                  </a:moveTo>
                  <a:lnTo>
                    <a:pt x="0" y="17536"/>
                  </a:lnTo>
                  <a:cubicBezTo>
                    <a:pt x="6681" y="21711"/>
                    <a:pt x="13126" y="26290"/>
                    <a:pt x="20042" y="30062"/>
                  </a:cubicBezTo>
                  <a:cubicBezTo>
                    <a:pt x="22360" y="31326"/>
                    <a:pt x="25293" y="31208"/>
                    <a:pt x="27557" y="32567"/>
                  </a:cubicBezTo>
                  <a:cubicBezTo>
                    <a:pt x="29583" y="33782"/>
                    <a:pt x="30455" y="36522"/>
                    <a:pt x="32568" y="37578"/>
                  </a:cubicBezTo>
                  <a:cubicBezTo>
                    <a:pt x="44700" y="43644"/>
                    <a:pt x="46155" y="42588"/>
                    <a:pt x="57620" y="42588"/>
                  </a:cubicBezTo>
                  <a:lnTo>
                    <a:pt x="55115" y="0"/>
                  </a:lnTo>
                  <a:lnTo>
                    <a:pt x="0" y="17536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pitchFamily="-112" charset="0"/>
              </a:endParaRPr>
            </a:p>
          </p:txBody>
        </p:sp>
        <p:sp>
          <p:nvSpPr>
            <p:cNvPr id="313" name="Freeform 312"/>
            <p:cNvSpPr/>
            <p:nvPr/>
          </p:nvSpPr>
          <p:spPr bwMode="auto">
            <a:xfrm>
              <a:off x="5218113" y="4675188"/>
              <a:ext cx="47625" cy="50800"/>
            </a:xfrm>
            <a:custGeom>
              <a:avLst/>
              <a:gdLst>
                <a:gd name="connsiteX0" fmla="*/ 35415 w 48600"/>
                <a:gd name="connsiteY0" fmla="*/ 6668 h 49872"/>
                <a:gd name="connsiteX1" fmla="*/ 23141 w 48600"/>
                <a:gd name="connsiteY1" fmla="*/ 3600 h 49872"/>
                <a:gd name="connsiteX2" fmla="*/ 13936 w 48600"/>
                <a:gd name="connsiteY2" fmla="*/ 532 h 49872"/>
                <a:gd name="connsiteX3" fmla="*/ 4731 w 48600"/>
                <a:gd name="connsiteY3" fmla="*/ 6668 h 49872"/>
                <a:gd name="connsiteX4" fmla="*/ 7799 w 48600"/>
                <a:gd name="connsiteY4" fmla="*/ 43490 h 49872"/>
                <a:gd name="connsiteX5" fmla="*/ 32347 w 48600"/>
                <a:gd name="connsiteY5" fmla="*/ 40421 h 49872"/>
                <a:gd name="connsiteX6" fmla="*/ 20073 w 48600"/>
                <a:gd name="connsiteY6" fmla="*/ 12805 h 49872"/>
                <a:gd name="connsiteX7" fmla="*/ 35415 w 48600"/>
                <a:gd name="connsiteY7" fmla="*/ 6668 h 4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00" h="49872">
                  <a:moveTo>
                    <a:pt x="35415" y="6668"/>
                  </a:moveTo>
                  <a:cubicBezTo>
                    <a:pt x="35926" y="5134"/>
                    <a:pt x="27196" y="4758"/>
                    <a:pt x="23141" y="3600"/>
                  </a:cubicBezTo>
                  <a:cubicBezTo>
                    <a:pt x="20031" y="2712"/>
                    <a:pt x="17126" y="0"/>
                    <a:pt x="13936" y="532"/>
                  </a:cubicBezTo>
                  <a:cubicBezTo>
                    <a:pt x="10299" y="1138"/>
                    <a:pt x="7799" y="4623"/>
                    <a:pt x="4731" y="6668"/>
                  </a:cubicBezTo>
                  <a:cubicBezTo>
                    <a:pt x="5754" y="18942"/>
                    <a:pt x="0" y="33958"/>
                    <a:pt x="7799" y="43490"/>
                  </a:cubicBezTo>
                  <a:cubicBezTo>
                    <a:pt x="13021" y="49872"/>
                    <a:pt x="26917" y="46627"/>
                    <a:pt x="32347" y="40421"/>
                  </a:cubicBezTo>
                  <a:cubicBezTo>
                    <a:pt x="48600" y="21846"/>
                    <a:pt x="25178" y="19612"/>
                    <a:pt x="20073" y="12805"/>
                  </a:cubicBezTo>
                  <a:cubicBezTo>
                    <a:pt x="18846" y="11168"/>
                    <a:pt x="34904" y="8202"/>
                    <a:pt x="35415" y="6668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pitchFamily="-112" charset="0"/>
              </a:endParaRPr>
            </a:p>
          </p:txBody>
        </p:sp>
        <p:grpSp>
          <p:nvGrpSpPr>
            <p:cNvPr id="5" name="Group 360"/>
            <p:cNvGrpSpPr>
              <a:grpSpLocks/>
            </p:cNvGrpSpPr>
            <p:nvPr/>
          </p:nvGrpSpPr>
          <p:grpSpPr bwMode="auto">
            <a:xfrm>
              <a:off x="2371725" y="1019175"/>
              <a:ext cx="6683375" cy="4125913"/>
              <a:chOff x="2371725" y="1019175"/>
              <a:chExt cx="6683318" cy="4125877"/>
            </a:xfrm>
          </p:grpSpPr>
          <p:grpSp>
            <p:nvGrpSpPr>
              <p:cNvPr id="6" name="Group 237"/>
              <p:cNvGrpSpPr>
                <a:grpSpLocks/>
              </p:cNvGrpSpPr>
              <p:nvPr/>
            </p:nvGrpSpPr>
            <p:grpSpPr bwMode="auto">
              <a:xfrm>
                <a:off x="2544597" y="3898900"/>
                <a:ext cx="6510446" cy="1246152"/>
                <a:chOff x="2544597" y="3898900"/>
                <a:chExt cx="6510446" cy="1246152"/>
              </a:xfrm>
            </p:grpSpPr>
            <p:sp>
              <p:nvSpPr>
                <p:cNvPr id="2330" name="Rectangle 283"/>
                <p:cNvSpPr>
                  <a:spLocks noChangeArrowheads="1"/>
                </p:cNvSpPr>
                <p:nvPr/>
              </p:nvSpPr>
              <p:spPr bwMode="auto">
                <a:xfrm>
                  <a:off x="5378450" y="3898900"/>
                  <a:ext cx="0" cy="317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1" name="Freeform 311"/>
                <p:cNvSpPr>
                  <a:spLocks/>
                </p:cNvSpPr>
                <p:nvPr/>
              </p:nvSpPr>
              <p:spPr bwMode="auto">
                <a:xfrm>
                  <a:off x="4097338" y="4337050"/>
                  <a:ext cx="61912" cy="47625"/>
                </a:xfrm>
                <a:custGeom>
                  <a:avLst/>
                  <a:gdLst>
                    <a:gd name="T0" fmla="*/ 2147483647 w 48"/>
                    <a:gd name="T1" fmla="*/ 2147483647 h 36"/>
                    <a:gd name="T2" fmla="*/ 2147483647 w 48"/>
                    <a:gd name="T3" fmla="*/ 2147483647 h 36"/>
                    <a:gd name="T4" fmla="*/ 2147483647 w 48"/>
                    <a:gd name="T5" fmla="*/ 0 h 36"/>
                    <a:gd name="T6" fmla="*/ 2147483647 w 48"/>
                    <a:gd name="T7" fmla="*/ 0 h 36"/>
                    <a:gd name="T8" fmla="*/ 2147483647 w 48"/>
                    <a:gd name="T9" fmla="*/ 2147483647 h 36"/>
                    <a:gd name="T10" fmla="*/ 0 w 48"/>
                    <a:gd name="T11" fmla="*/ 2147483647 h 36"/>
                    <a:gd name="T12" fmla="*/ 2147483647 w 48"/>
                    <a:gd name="T13" fmla="*/ 2147483647 h 36"/>
                    <a:gd name="T14" fmla="*/ 2147483647 w 48"/>
                    <a:gd name="T15" fmla="*/ 2147483647 h 36"/>
                    <a:gd name="T16" fmla="*/ 2147483647 w 48"/>
                    <a:gd name="T17" fmla="*/ 2147483647 h 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8"/>
                    <a:gd name="T28" fmla="*/ 0 h 36"/>
                    <a:gd name="T29" fmla="*/ 48 w 48"/>
                    <a:gd name="T30" fmla="*/ 36 h 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8" h="36">
                      <a:moveTo>
                        <a:pt x="48" y="24"/>
                      </a:moveTo>
                      <a:lnTo>
                        <a:pt x="48" y="6"/>
                      </a:lnTo>
                      <a:lnTo>
                        <a:pt x="48" y="0"/>
                      </a:lnTo>
                      <a:lnTo>
                        <a:pt x="36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18" y="36"/>
                      </a:lnTo>
                      <a:lnTo>
                        <a:pt x="36" y="24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2" name="Freeform 384"/>
                <p:cNvSpPr>
                  <a:spLocks/>
                </p:cNvSpPr>
                <p:nvPr/>
              </p:nvSpPr>
              <p:spPr bwMode="auto">
                <a:xfrm>
                  <a:off x="4503738" y="4378325"/>
                  <a:ext cx="23812" cy="6350"/>
                </a:xfrm>
                <a:custGeom>
                  <a:avLst/>
                  <a:gdLst>
                    <a:gd name="T0" fmla="*/ 0 w 18"/>
                    <a:gd name="T1" fmla="*/ 2147483647 h 6"/>
                    <a:gd name="T2" fmla="*/ 2147483647 w 18"/>
                    <a:gd name="T3" fmla="*/ 2147483647 h 6"/>
                    <a:gd name="T4" fmla="*/ 2147483647 w 18"/>
                    <a:gd name="T5" fmla="*/ 0 h 6"/>
                    <a:gd name="T6" fmla="*/ 0 w 18"/>
                    <a:gd name="T7" fmla="*/ 2147483647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"/>
                    <a:gd name="T13" fmla="*/ 0 h 6"/>
                    <a:gd name="T14" fmla="*/ 18 w 18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" h="6">
                      <a:moveTo>
                        <a:pt x="0" y="6"/>
                      </a:moveTo>
                      <a:lnTo>
                        <a:pt x="6" y="6"/>
                      </a:lnTo>
                      <a:lnTo>
                        <a:pt x="18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3" name="Freeform 385"/>
                <p:cNvSpPr>
                  <a:spLocks/>
                </p:cNvSpPr>
                <p:nvPr/>
              </p:nvSpPr>
              <p:spPr bwMode="auto">
                <a:xfrm>
                  <a:off x="4503738" y="4378325"/>
                  <a:ext cx="23812" cy="6350"/>
                </a:xfrm>
                <a:custGeom>
                  <a:avLst/>
                  <a:gdLst>
                    <a:gd name="T0" fmla="*/ 0 w 18"/>
                    <a:gd name="T1" fmla="*/ 2147483647 h 6"/>
                    <a:gd name="T2" fmla="*/ 2147483647 w 18"/>
                    <a:gd name="T3" fmla="*/ 2147483647 h 6"/>
                    <a:gd name="T4" fmla="*/ 2147483647 w 18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6"/>
                    <a:gd name="T11" fmla="*/ 18 w 18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6">
                      <a:moveTo>
                        <a:pt x="0" y="6"/>
                      </a:moveTo>
                      <a:lnTo>
                        <a:pt x="6" y="6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4" name="Line 449"/>
                <p:cNvSpPr>
                  <a:spLocks noChangeShapeType="1"/>
                </p:cNvSpPr>
                <p:nvPr/>
              </p:nvSpPr>
              <p:spPr bwMode="auto">
                <a:xfrm>
                  <a:off x="7440613" y="4206875"/>
                  <a:ext cx="0" cy="0"/>
                </a:xfrm>
                <a:prstGeom prst="line">
                  <a:avLst/>
                </a:prstGeom>
                <a:noFill/>
                <a:ln w="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5" name="Freeform 215"/>
                <p:cNvSpPr>
                  <a:spLocks/>
                </p:cNvSpPr>
                <p:nvPr/>
              </p:nvSpPr>
              <p:spPr bwMode="auto">
                <a:xfrm>
                  <a:off x="2562225" y="4176713"/>
                  <a:ext cx="58738" cy="42862"/>
                </a:xfrm>
                <a:custGeom>
                  <a:avLst/>
                  <a:gdLst>
                    <a:gd name="T0" fmla="*/ 0 w 57620"/>
                    <a:gd name="T1" fmla="*/ 16020 h 43644"/>
                    <a:gd name="T2" fmla="*/ 0 w 57620"/>
                    <a:gd name="T3" fmla="*/ 16020 h 43644"/>
                    <a:gd name="T4" fmla="*/ 22063 w 57620"/>
                    <a:gd name="T5" fmla="*/ 27463 h 43644"/>
                    <a:gd name="T6" fmla="*/ 30336 w 57620"/>
                    <a:gd name="T7" fmla="*/ 29751 h 43644"/>
                    <a:gd name="T8" fmla="*/ 35852 w 57620"/>
                    <a:gd name="T9" fmla="*/ 34331 h 43644"/>
                    <a:gd name="T10" fmla="*/ 63431 w 57620"/>
                    <a:gd name="T11" fmla="*/ 38907 h 43644"/>
                    <a:gd name="T12" fmla="*/ 60673 w 57620"/>
                    <a:gd name="T13" fmla="*/ 0 h 43644"/>
                    <a:gd name="T14" fmla="*/ 0 w 57620"/>
                    <a:gd name="T15" fmla="*/ 16020 h 436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7620"/>
                    <a:gd name="T25" fmla="*/ 0 h 43644"/>
                    <a:gd name="T26" fmla="*/ 57620 w 57620"/>
                    <a:gd name="T27" fmla="*/ 43644 h 436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7620" h="43644">
                      <a:moveTo>
                        <a:pt x="0" y="17536"/>
                      </a:moveTo>
                      <a:lnTo>
                        <a:pt x="0" y="17536"/>
                      </a:lnTo>
                      <a:cubicBezTo>
                        <a:pt x="6681" y="21711"/>
                        <a:pt x="13126" y="26290"/>
                        <a:pt x="20042" y="30062"/>
                      </a:cubicBezTo>
                      <a:cubicBezTo>
                        <a:pt x="22360" y="31326"/>
                        <a:pt x="25293" y="31208"/>
                        <a:pt x="27557" y="32567"/>
                      </a:cubicBezTo>
                      <a:cubicBezTo>
                        <a:pt x="29583" y="33782"/>
                        <a:pt x="30455" y="36522"/>
                        <a:pt x="32568" y="37578"/>
                      </a:cubicBezTo>
                      <a:cubicBezTo>
                        <a:pt x="44700" y="43644"/>
                        <a:pt x="46155" y="42588"/>
                        <a:pt x="57620" y="42588"/>
                      </a:cubicBezTo>
                      <a:lnTo>
                        <a:pt x="55115" y="0"/>
                      </a:lnTo>
                      <a:lnTo>
                        <a:pt x="0" y="17536"/>
                      </a:lnTo>
                      <a:close/>
                    </a:path>
                  </a:pathLst>
                </a:custGeom>
                <a:noFill/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6" name="Freeform 217"/>
                <p:cNvSpPr>
                  <a:spLocks/>
                </p:cNvSpPr>
                <p:nvPr/>
              </p:nvSpPr>
              <p:spPr bwMode="auto">
                <a:xfrm>
                  <a:off x="5216525" y="4676775"/>
                  <a:ext cx="33338" cy="47625"/>
                </a:xfrm>
                <a:custGeom>
                  <a:avLst/>
                  <a:gdLst>
                    <a:gd name="T0" fmla="*/ 28678 w 34617"/>
                    <a:gd name="T1" fmla="*/ 0 h 47700"/>
                    <a:gd name="T2" fmla="*/ 28678 w 34617"/>
                    <a:gd name="T3" fmla="*/ 0 h 47700"/>
                    <a:gd name="T4" fmla="*/ 12896 w 34617"/>
                    <a:gd name="T5" fmla="*/ 7089 h 47700"/>
                    <a:gd name="T6" fmla="*/ 5006 w 34617"/>
                    <a:gd name="T7" fmla="*/ 21262 h 47700"/>
                    <a:gd name="T8" fmla="*/ 3034 w 34617"/>
                    <a:gd name="T9" fmla="*/ 47251 h 47700"/>
                    <a:gd name="T10" fmla="*/ 20787 w 34617"/>
                    <a:gd name="T11" fmla="*/ 44889 h 47700"/>
                    <a:gd name="T12" fmla="*/ 24733 w 34617"/>
                    <a:gd name="T13" fmla="*/ 37800 h 47700"/>
                    <a:gd name="T14" fmla="*/ 26704 w 34617"/>
                    <a:gd name="T15" fmla="*/ 28350 h 47700"/>
                    <a:gd name="T16" fmla="*/ 28678 w 34617"/>
                    <a:gd name="T17" fmla="*/ 21262 h 47700"/>
                    <a:gd name="T18" fmla="*/ 26704 w 34617"/>
                    <a:gd name="T19" fmla="*/ 11811 h 47700"/>
                    <a:gd name="T20" fmla="*/ 24733 w 34617"/>
                    <a:gd name="T21" fmla="*/ 4728 h 47700"/>
                    <a:gd name="T22" fmla="*/ 28678 w 34617"/>
                    <a:gd name="T23" fmla="*/ 0 h 477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4617"/>
                    <a:gd name="T37" fmla="*/ 0 h 47700"/>
                    <a:gd name="T38" fmla="*/ 34617 w 34617"/>
                    <a:gd name="T39" fmla="*/ 47700 h 4770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4617" h="47700">
                      <a:moveTo>
                        <a:pt x="34617" y="0"/>
                      </a:moveTo>
                      <a:lnTo>
                        <a:pt x="34617" y="0"/>
                      </a:lnTo>
                      <a:cubicBezTo>
                        <a:pt x="28267" y="2381"/>
                        <a:pt x="20992" y="3075"/>
                        <a:pt x="15567" y="7144"/>
                      </a:cubicBezTo>
                      <a:cubicBezTo>
                        <a:pt x="10988" y="10578"/>
                        <a:pt x="6042" y="21431"/>
                        <a:pt x="6042" y="21431"/>
                      </a:cubicBezTo>
                      <a:cubicBezTo>
                        <a:pt x="0" y="39559"/>
                        <a:pt x="296" y="30796"/>
                        <a:pt x="3661" y="47625"/>
                      </a:cubicBezTo>
                      <a:cubicBezTo>
                        <a:pt x="10805" y="46831"/>
                        <a:pt x="18337" y="47700"/>
                        <a:pt x="25092" y="45244"/>
                      </a:cubicBezTo>
                      <a:cubicBezTo>
                        <a:pt x="27782" y="44266"/>
                        <a:pt x="28728" y="40731"/>
                        <a:pt x="29855" y="38100"/>
                      </a:cubicBezTo>
                      <a:cubicBezTo>
                        <a:pt x="31144" y="35092"/>
                        <a:pt x="31337" y="31722"/>
                        <a:pt x="32236" y="28575"/>
                      </a:cubicBezTo>
                      <a:cubicBezTo>
                        <a:pt x="32926" y="26161"/>
                        <a:pt x="33823" y="23812"/>
                        <a:pt x="34617" y="21431"/>
                      </a:cubicBezTo>
                      <a:cubicBezTo>
                        <a:pt x="33823" y="18256"/>
                        <a:pt x="33135" y="15053"/>
                        <a:pt x="32236" y="11906"/>
                      </a:cubicBezTo>
                      <a:cubicBezTo>
                        <a:pt x="31547" y="9493"/>
                        <a:pt x="29855" y="7273"/>
                        <a:pt x="29855" y="4763"/>
                      </a:cubicBezTo>
                      <a:lnTo>
                        <a:pt x="3461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26" name="Oval 325"/>
                <p:cNvSpPr/>
                <p:nvPr/>
              </p:nvSpPr>
              <p:spPr bwMode="auto">
                <a:xfrm>
                  <a:off x="2544762" y="4167161"/>
                  <a:ext cx="87311" cy="77786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bg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  <p:sp>
              <p:nvSpPr>
                <p:cNvPr id="327" name="Oval 326"/>
                <p:cNvSpPr/>
                <p:nvPr/>
              </p:nvSpPr>
              <p:spPr bwMode="auto">
                <a:xfrm>
                  <a:off x="4394183" y="4149698"/>
                  <a:ext cx="85724" cy="77787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  <p:sp>
              <p:nvSpPr>
                <p:cNvPr id="328" name="Oval 327"/>
                <p:cNvSpPr/>
                <p:nvPr/>
              </p:nvSpPr>
              <p:spPr bwMode="auto">
                <a:xfrm>
                  <a:off x="4430696" y="4302096"/>
                  <a:ext cx="85724" cy="77787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  <p:sp>
              <p:nvSpPr>
                <p:cNvPr id="329" name="Oval 328"/>
                <p:cNvSpPr/>
                <p:nvPr/>
              </p:nvSpPr>
              <p:spPr bwMode="auto">
                <a:xfrm>
                  <a:off x="5087915" y="4981540"/>
                  <a:ext cx="87311" cy="77787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  <p:sp>
              <p:nvSpPr>
                <p:cNvPr id="330" name="Oval 329"/>
                <p:cNvSpPr/>
                <p:nvPr/>
              </p:nvSpPr>
              <p:spPr bwMode="auto">
                <a:xfrm>
                  <a:off x="4513245" y="4376709"/>
                  <a:ext cx="85724" cy="77786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  <p:sp>
              <p:nvSpPr>
                <p:cNvPr id="331" name="Oval 330"/>
                <p:cNvSpPr/>
                <p:nvPr/>
              </p:nvSpPr>
              <p:spPr bwMode="auto">
                <a:xfrm>
                  <a:off x="5037116" y="4635468"/>
                  <a:ext cx="87311" cy="79374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  <p:sp>
              <p:nvSpPr>
                <p:cNvPr id="332" name="Oval 331"/>
                <p:cNvSpPr/>
                <p:nvPr/>
              </p:nvSpPr>
              <p:spPr bwMode="auto">
                <a:xfrm>
                  <a:off x="4976791" y="4438620"/>
                  <a:ext cx="87311" cy="79374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  <p:sp>
              <p:nvSpPr>
                <p:cNvPr id="333" name="Oval 332"/>
                <p:cNvSpPr/>
                <p:nvPr/>
              </p:nvSpPr>
              <p:spPr bwMode="auto">
                <a:xfrm>
                  <a:off x="5191101" y="4206847"/>
                  <a:ext cx="87312" cy="77787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  <p:sp>
              <p:nvSpPr>
                <p:cNvPr id="334" name="Oval 333"/>
                <p:cNvSpPr/>
                <p:nvPr/>
              </p:nvSpPr>
              <p:spPr bwMode="auto">
                <a:xfrm>
                  <a:off x="6246780" y="4687856"/>
                  <a:ext cx="87311" cy="77786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  <p:sp>
              <p:nvSpPr>
                <p:cNvPr id="335" name="Oval 334"/>
                <p:cNvSpPr/>
                <p:nvPr/>
              </p:nvSpPr>
              <p:spPr bwMode="auto">
                <a:xfrm>
                  <a:off x="5414937" y="4946616"/>
                  <a:ext cx="87311" cy="79374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  <p:sp>
              <p:nvSpPr>
                <p:cNvPr id="336" name="Oval 335"/>
                <p:cNvSpPr/>
                <p:nvPr/>
              </p:nvSpPr>
              <p:spPr bwMode="auto">
                <a:xfrm>
                  <a:off x="5560986" y="4897404"/>
                  <a:ext cx="85724" cy="79374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  <p:sp>
              <p:nvSpPr>
                <p:cNvPr id="337" name="Oval 336"/>
                <p:cNvSpPr/>
                <p:nvPr/>
              </p:nvSpPr>
              <p:spPr bwMode="auto">
                <a:xfrm>
                  <a:off x="4070336" y="4330671"/>
                  <a:ext cx="87312" cy="79374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  <p:sp>
              <p:nvSpPr>
                <p:cNvPr id="338" name="Oval 337"/>
                <p:cNvSpPr/>
                <p:nvPr/>
              </p:nvSpPr>
              <p:spPr bwMode="auto">
                <a:xfrm>
                  <a:off x="4654531" y="4203672"/>
                  <a:ext cx="87312" cy="77787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  <p:sp>
              <p:nvSpPr>
                <p:cNvPr id="339" name="Oval 338"/>
                <p:cNvSpPr/>
                <p:nvPr/>
              </p:nvSpPr>
              <p:spPr bwMode="auto">
                <a:xfrm>
                  <a:off x="4575157" y="4603719"/>
                  <a:ext cx="87312" cy="79374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  <p:sp>
              <p:nvSpPr>
                <p:cNvPr id="340" name="Oval 339"/>
                <p:cNvSpPr/>
                <p:nvPr/>
              </p:nvSpPr>
              <p:spPr bwMode="auto">
                <a:xfrm>
                  <a:off x="6780176" y="3925863"/>
                  <a:ext cx="87311" cy="77786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  <p:sp>
              <p:nvSpPr>
                <p:cNvPr id="341" name="Oval 340"/>
                <p:cNvSpPr/>
                <p:nvPr/>
              </p:nvSpPr>
              <p:spPr bwMode="auto">
                <a:xfrm>
                  <a:off x="5435574" y="4376709"/>
                  <a:ext cx="87312" cy="79374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  <p:sp>
              <p:nvSpPr>
                <p:cNvPr id="342" name="Oval 341"/>
                <p:cNvSpPr/>
                <p:nvPr/>
              </p:nvSpPr>
              <p:spPr bwMode="auto">
                <a:xfrm>
                  <a:off x="4224323" y="4476720"/>
                  <a:ext cx="85724" cy="77787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  <p:sp>
              <p:nvSpPr>
                <p:cNvPr id="343" name="Oval 342"/>
                <p:cNvSpPr/>
                <p:nvPr/>
              </p:nvSpPr>
              <p:spPr bwMode="auto">
                <a:xfrm>
                  <a:off x="4190985" y="4348134"/>
                  <a:ext cx="87312" cy="77786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  <p:sp>
              <p:nvSpPr>
                <p:cNvPr id="344" name="Oval 343"/>
                <p:cNvSpPr/>
                <p:nvPr/>
              </p:nvSpPr>
              <p:spPr bwMode="auto">
                <a:xfrm>
                  <a:off x="3824276" y="4281460"/>
                  <a:ext cx="87311" cy="79374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  <p:sp>
              <p:nvSpPr>
                <p:cNvPr id="345" name="Oval 344"/>
                <p:cNvSpPr/>
                <p:nvPr/>
              </p:nvSpPr>
              <p:spPr bwMode="auto">
                <a:xfrm>
                  <a:off x="6805575" y="4070323"/>
                  <a:ext cx="85724" cy="77787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  <p:sp>
              <p:nvSpPr>
                <p:cNvPr id="346" name="Oval 345"/>
                <p:cNvSpPr/>
                <p:nvPr/>
              </p:nvSpPr>
              <p:spPr bwMode="auto">
                <a:xfrm>
                  <a:off x="7123073" y="4152873"/>
                  <a:ext cx="87311" cy="77787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  <p:sp>
              <p:nvSpPr>
                <p:cNvPr id="347" name="Oval 346"/>
                <p:cNvSpPr/>
                <p:nvPr/>
              </p:nvSpPr>
              <p:spPr bwMode="auto">
                <a:xfrm>
                  <a:off x="7184984" y="4364009"/>
                  <a:ext cx="87312" cy="77786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  <p:sp>
              <p:nvSpPr>
                <p:cNvPr id="348" name="Oval 347"/>
                <p:cNvSpPr/>
                <p:nvPr/>
              </p:nvSpPr>
              <p:spPr bwMode="auto">
                <a:xfrm>
                  <a:off x="7524706" y="4851367"/>
                  <a:ext cx="87312" cy="79374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  <p:sp>
              <p:nvSpPr>
                <p:cNvPr id="349" name="Oval 348"/>
                <p:cNvSpPr/>
                <p:nvPr/>
              </p:nvSpPr>
              <p:spPr bwMode="auto">
                <a:xfrm>
                  <a:off x="8902644" y="4925979"/>
                  <a:ext cx="85724" cy="77786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  <p:sp>
              <p:nvSpPr>
                <p:cNvPr id="350" name="Oval 349"/>
                <p:cNvSpPr/>
                <p:nvPr/>
              </p:nvSpPr>
              <p:spPr bwMode="auto">
                <a:xfrm>
                  <a:off x="8967732" y="5065678"/>
                  <a:ext cx="87311" cy="79374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  <p:sp>
              <p:nvSpPr>
                <p:cNvPr id="351" name="Oval 350"/>
                <p:cNvSpPr/>
                <p:nvPr/>
              </p:nvSpPr>
              <p:spPr bwMode="auto">
                <a:xfrm>
                  <a:off x="5187926" y="4665631"/>
                  <a:ext cx="85724" cy="79374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</p:grpSp>
          <p:grpSp>
            <p:nvGrpSpPr>
              <p:cNvPr id="7" name="Group 238"/>
              <p:cNvGrpSpPr>
                <a:grpSpLocks/>
              </p:cNvGrpSpPr>
              <p:nvPr/>
            </p:nvGrpSpPr>
            <p:grpSpPr bwMode="auto">
              <a:xfrm>
                <a:off x="2371725" y="1019175"/>
                <a:ext cx="3190875" cy="523215"/>
                <a:chOff x="2371725" y="1019175"/>
                <a:chExt cx="3190875" cy="523215"/>
              </a:xfrm>
            </p:grpSpPr>
            <p:sp>
              <p:nvSpPr>
                <p:cNvPr id="2328" name="TextBox 363"/>
                <p:cNvSpPr txBox="1">
                  <a:spLocks noChangeArrowheads="1"/>
                </p:cNvSpPr>
                <p:nvPr/>
              </p:nvSpPr>
              <p:spPr bwMode="auto">
                <a:xfrm>
                  <a:off x="2762249" y="1019175"/>
                  <a:ext cx="2800351" cy="5232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en-US" sz="1400" b="1" dirty="0">
                      <a:solidFill>
                        <a:schemeClr val="bg1"/>
                      </a:solidFill>
                      <a:latin typeface="Calibri" pitchFamily="34" charset="0"/>
                    </a:rPr>
                    <a:t>NAPA follow-up projects under implementation</a:t>
                  </a:r>
                  <a:endParaRPr 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29" name="Oval 364"/>
                <p:cNvSpPr>
                  <a:spLocks noChangeArrowheads="1"/>
                </p:cNvSpPr>
                <p:nvPr/>
              </p:nvSpPr>
              <p:spPr bwMode="auto">
                <a:xfrm>
                  <a:off x="2371725" y="1066800"/>
                  <a:ext cx="361950" cy="342900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" name="Group 351"/>
          <p:cNvGrpSpPr>
            <a:grpSpLocks/>
          </p:cNvGrpSpPr>
          <p:nvPr/>
        </p:nvGrpSpPr>
        <p:grpSpPr bwMode="auto">
          <a:xfrm>
            <a:off x="2557463" y="1009650"/>
            <a:ext cx="6507162" cy="4406900"/>
            <a:chOff x="2557463" y="1009650"/>
            <a:chExt cx="6507162" cy="4406900"/>
          </a:xfrm>
        </p:grpSpPr>
        <p:sp>
          <p:nvSpPr>
            <p:cNvPr id="2268" name="Rectangle 283"/>
            <p:cNvSpPr>
              <a:spLocks noChangeArrowheads="1"/>
            </p:cNvSpPr>
            <p:nvPr/>
          </p:nvSpPr>
          <p:spPr bwMode="auto">
            <a:xfrm>
              <a:off x="5378450" y="3898900"/>
              <a:ext cx="0" cy="31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" name="Line 449"/>
            <p:cNvSpPr>
              <a:spLocks noChangeShapeType="1"/>
            </p:cNvSpPr>
            <p:nvPr/>
          </p:nvSpPr>
          <p:spPr bwMode="auto">
            <a:xfrm>
              <a:off x="7440613" y="4206875"/>
              <a:ext cx="0" cy="0"/>
            </a:xfrm>
            <a:prstGeom prst="line">
              <a:avLst/>
            </a:pr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398"/>
            <p:cNvGrpSpPr>
              <a:grpSpLocks/>
            </p:cNvGrpSpPr>
            <p:nvPr/>
          </p:nvGrpSpPr>
          <p:grpSpPr bwMode="auto">
            <a:xfrm>
              <a:off x="2557463" y="1009650"/>
              <a:ext cx="6507162" cy="4406900"/>
              <a:chOff x="2558096" y="1009650"/>
              <a:chExt cx="6506529" cy="4406900"/>
            </a:xfrm>
          </p:grpSpPr>
          <p:grpSp>
            <p:nvGrpSpPr>
              <p:cNvPr id="10" name="Group 255"/>
              <p:cNvGrpSpPr>
                <a:grpSpLocks/>
              </p:cNvGrpSpPr>
              <p:nvPr/>
            </p:nvGrpSpPr>
            <p:grpSpPr bwMode="auto">
              <a:xfrm>
                <a:off x="2558096" y="3746500"/>
                <a:ext cx="6506529" cy="1670050"/>
                <a:chOff x="2558096" y="3746500"/>
                <a:chExt cx="6506529" cy="1670050"/>
              </a:xfrm>
            </p:grpSpPr>
            <p:sp>
              <p:nvSpPr>
                <p:cNvPr id="2275" name="Rectangle 283"/>
                <p:cNvSpPr>
                  <a:spLocks noChangeArrowheads="1"/>
                </p:cNvSpPr>
                <p:nvPr/>
              </p:nvSpPr>
              <p:spPr bwMode="auto">
                <a:xfrm>
                  <a:off x="5378450" y="3898900"/>
                  <a:ext cx="0" cy="317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6" name="Line 449"/>
                <p:cNvSpPr>
                  <a:spLocks noChangeShapeType="1"/>
                </p:cNvSpPr>
                <p:nvPr/>
              </p:nvSpPr>
              <p:spPr bwMode="auto">
                <a:xfrm>
                  <a:off x="7440613" y="4206875"/>
                  <a:ext cx="0" cy="0"/>
                </a:xfrm>
                <a:prstGeom prst="line">
                  <a:avLst/>
                </a:prstGeom>
                <a:noFill/>
                <a:ln w="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7" name="Oval 405"/>
                <p:cNvSpPr>
                  <a:spLocks noChangeArrowheads="1"/>
                </p:cNvSpPr>
                <p:nvPr/>
              </p:nvSpPr>
              <p:spPr bwMode="auto">
                <a:xfrm>
                  <a:off x="7534275" y="4845050"/>
                  <a:ext cx="115888" cy="46038"/>
                </a:xfrm>
                <a:prstGeom prst="ellipse">
                  <a:avLst/>
                </a:prstGeom>
                <a:noFill/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78" name="Oval 406"/>
                <p:cNvSpPr>
                  <a:spLocks noChangeArrowheads="1"/>
                </p:cNvSpPr>
                <p:nvPr/>
              </p:nvSpPr>
              <p:spPr bwMode="auto">
                <a:xfrm>
                  <a:off x="4951948" y="4986873"/>
                  <a:ext cx="45719" cy="47625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79" name="Oval 407"/>
                <p:cNvSpPr>
                  <a:spLocks noChangeArrowheads="1"/>
                </p:cNvSpPr>
                <p:nvPr/>
              </p:nvSpPr>
              <p:spPr bwMode="auto">
                <a:xfrm>
                  <a:off x="4537075" y="4349322"/>
                  <a:ext cx="45719" cy="47625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80" name="Oval 408"/>
                <p:cNvSpPr>
                  <a:spLocks noChangeArrowheads="1"/>
                </p:cNvSpPr>
                <p:nvPr/>
              </p:nvSpPr>
              <p:spPr bwMode="auto">
                <a:xfrm>
                  <a:off x="4463310" y="4287516"/>
                  <a:ext cx="45719" cy="47625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81" name="Oval 409"/>
                <p:cNvSpPr>
                  <a:spLocks noChangeArrowheads="1"/>
                </p:cNvSpPr>
                <p:nvPr/>
              </p:nvSpPr>
              <p:spPr bwMode="auto">
                <a:xfrm>
                  <a:off x="4187825" y="4365625"/>
                  <a:ext cx="45719" cy="47625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82" name="Oval 410"/>
                <p:cNvSpPr>
                  <a:spLocks noChangeArrowheads="1"/>
                </p:cNvSpPr>
                <p:nvPr/>
              </p:nvSpPr>
              <p:spPr bwMode="auto">
                <a:xfrm>
                  <a:off x="5619438" y="4911511"/>
                  <a:ext cx="45719" cy="47625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83" name="Oval 411"/>
                <p:cNvSpPr>
                  <a:spLocks noChangeArrowheads="1"/>
                </p:cNvSpPr>
                <p:nvPr/>
              </p:nvSpPr>
              <p:spPr bwMode="auto">
                <a:xfrm>
                  <a:off x="4964317" y="4738483"/>
                  <a:ext cx="45719" cy="47625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84" name="Oval 412"/>
                <p:cNvSpPr>
                  <a:spLocks noChangeArrowheads="1"/>
                </p:cNvSpPr>
                <p:nvPr/>
              </p:nvSpPr>
              <p:spPr bwMode="auto">
                <a:xfrm>
                  <a:off x="4114165" y="4279900"/>
                  <a:ext cx="45719" cy="47625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85" name="Oval 413"/>
                <p:cNvSpPr>
                  <a:spLocks noChangeArrowheads="1"/>
                </p:cNvSpPr>
                <p:nvPr/>
              </p:nvSpPr>
              <p:spPr bwMode="auto">
                <a:xfrm>
                  <a:off x="4059555" y="4283075"/>
                  <a:ext cx="45719" cy="47625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86" name="Oval 414"/>
                <p:cNvSpPr>
                  <a:spLocks noChangeArrowheads="1"/>
                </p:cNvSpPr>
                <p:nvPr/>
              </p:nvSpPr>
              <p:spPr bwMode="auto">
                <a:xfrm>
                  <a:off x="5219700" y="4724400"/>
                  <a:ext cx="45719" cy="47625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87" name="Oval 415"/>
                <p:cNvSpPr>
                  <a:spLocks noChangeArrowheads="1"/>
                </p:cNvSpPr>
                <p:nvPr/>
              </p:nvSpPr>
              <p:spPr bwMode="auto">
                <a:xfrm>
                  <a:off x="5038511" y="4781238"/>
                  <a:ext cx="45719" cy="47625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88" name="Oval 416"/>
                <p:cNvSpPr>
                  <a:spLocks noChangeArrowheads="1"/>
                </p:cNvSpPr>
                <p:nvPr/>
              </p:nvSpPr>
              <p:spPr bwMode="auto">
                <a:xfrm>
                  <a:off x="5457825" y="4301794"/>
                  <a:ext cx="45719" cy="47625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89" name="Oval 417"/>
                <p:cNvSpPr>
                  <a:spLocks noChangeArrowheads="1"/>
                </p:cNvSpPr>
                <p:nvPr/>
              </p:nvSpPr>
              <p:spPr bwMode="auto">
                <a:xfrm>
                  <a:off x="4241800" y="4381500"/>
                  <a:ext cx="45719" cy="47625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90" name="Oval 418"/>
                <p:cNvSpPr>
                  <a:spLocks noChangeArrowheads="1"/>
                </p:cNvSpPr>
                <p:nvPr/>
              </p:nvSpPr>
              <p:spPr bwMode="auto">
                <a:xfrm>
                  <a:off x="5330825" y="4918075"/>
                  <a:ext cx="45719" cy="47625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91" name="Oval 419"/>
                <p:cNvSpPr>
                  <a:spLocks noChangeArrowheads="1"/>
                </p:cNvSpPr>
                <p:nvPr/>
              </p:nvSpPr>
              <p:spPr bwMode="auto">
                <a:xfrm>
                  <a:off x="4363502" y="4094893"/>
                  <a:ext cx="45719" cy="47625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92" name="Oval 420"/>
                <p:cNvSpPr>
                  <a:spLocks noChangeArrowheads="1"/>
                </p:cNvSpPr>
                <p:nvPr/>
              </p:nvSpPr>
              <p:spPr bwMode="auto">
                <a:xfrm>
                  <a:off x="5168900" y="5368925"/>
                  <a:ext cx="45719" cy="47625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93" name="Oval 421"/>
                <p:cNvSpPr>
                  <a:spLocks noChangeArrowheads="1"/>
                </p:cNvSpPr>
                <p:nvPr/>
              </p:nvSpPr>
              <p:spPr bwMode="auto">
                <a:xfrm>
                  <a:off x="5359400" y="5006975"/>
                  <a:ext cx="45719" cy="47625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94" name="Oval 422"/>
                <p:cNvSpPr>
                  <a:spLocks noChangeArrowheads="1"/>
                </p:cNvSpPr>
                <p:nvPr/>
              </p:nvSpPr>
              <p:spPr bwMode="auto">
                <a:xfrm>
                  <a:off x="5195566" y="4175962"/>
                  <a:ext cx="45719" cy="47625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95" name="Oval 423"/>
                <p:cNvSpPr>
                  <a:spLocks noChangeArrowheads="1"/>
                </p:cNvSpPr>
                <p:nvPr/>
              </p:nvSpPr>
              <p:spPr bwMode="auto">
                <a:xfrm>
                  <a:off x="5321300" y="4975225"/>
                  <a:ext cx="45719" cy="47625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96" name="Oval 424"/>
                <p:cNvSpPr>
                  <a:spLocks noChangeArrowheads="1"/>
                </p:cNvSpPr>
                <p:nvPr/>
              </p:nvSpPr>
              <p:spPr bwMode="auto">
                <a:xfrm>
                  <a:off x="4254500" y="4486275"/>
                  <a:ext cx="45719" cy="47625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97" name="Oval 425"/>
                <p:cNvSpPr>
                  <a:spLocks noChangeArrowheads="1"/>
                </p:cNvSpPr>
                <p:nvPr/>
              </p:nvSpPr>
              <p:spPr bwMode="auto">
                <a:xfrm>
                  <a:off x="5556250" y="4350276"/>
                  <a:ext cx="45719" cy="47625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98" name="Oval 426"/>
                <p:cNvSpPr>
                  <a:spLocks noChangeArrowheads="1"/>
                </p:cNvSpPr>
                <p:nvPr/>
              </p:nvSpPr>
              <p:spPr bwMode="auto">
                <a:xfrm>
                  <a:off x="5752262" y="4199356"/>
                  <a:ext cx="45719" cy="47625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99" name="Oval 427"/>
                <p:cNvSpPr>
                  <a:spLocks noChangeArrowheads="1"/>
                </p:cNvSpPr>
                <p:nvPr/>
              </p:nvSpPr>
              <p:spPr bwMode="auto">
                <a:xfrm>
                  <a:off x="4181475" y="4432300"/>
                  <a:ext cx="45719" cy="47625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00" name="Oval 428"/>
                <p:cNvSpPr>
                  <a:spLocks noChangeArrowheads="1"/>
                </p:cNvSpPr>
                <p:nvPr/>
              </p:nvSpPr>
              <p:spPr bwMode="auto">
                <a:xfrm>
                  <a:off x="6149975" y="3746500"/>
                  <a:ext cx="45719" cy="47625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01" name="Oval 429"/>
                <p:cNvSpPr>
                  <a:spLocks noChangeArrowheads="1"/>
                </p:cNvSpPr>
                <p:nvPr/>
              </p:nvSpPr>
              <p:spPr bwMode="auto">
                <a:xfrm>
                  <a:off x="5291245" y="4588401"/>
                  <a:ext cx="45719" cy="47625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02" name="Oval 430"/>
                <p:cNvSpPr>
                  <a:spLocks noChangeArrowheads="1"/>
                </p:cNvSpPr>
                <p:nvPr/>
              </p:nvSpPr>
              <p:spPr bwMode="auto">
                <a:xfrm>
                  <a:off x="4632325" y="4625975"/>
                  <a:ext cx="45719" cy="47625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03" name="Oval 431"/>
                <p:cNvSpPr>
                  <a:spLocks noChangeArrowheads="1"/>
                </p:cNvSpPr>
                <p:nvPr/>
              </p:nvSpPr>
              <p:spPr bwMode="auto">
                <a:xfrm>
                  <a:off x="5371574" y="4732542"/>
                  <a:ext cx="45719" cy="47625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04" name="Oval 432"/>
                <p:cNvSpPr>
                  <a:spLocks noChangeArrowheads="1"/>
                </p:cNvSpPr>
                <p:nvPr/>
              </p:nvSpPr>
              <p:spPr bwMode="auto">
                <a:xfrm>
                  <a:off x="5086662" y="4990145"/>
                  <a:ext cx="45719" cy="47625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05" name="Oval 433"/>
                <p:cNvSpPr>
                  <a:spLocks noChangeArrowheads="1"/>
                </p:cNvSpPr>
                <p:nvPr/>
              </p:nvSpPr>
              <p:spPr bwMode="auto">
                <a:xfrm>
                  <a:off x="6812596" y="4046957"/>
                  <a:ext cx="45719" cy="47625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06" name="Oval 434"/>
                <p:cNvSpPr>
                  <a:spLocks noChangeArrowheads="1"/>
                </p:cNvSpPr>
                <p:nvPr/>
              </p:nvSpPr>
              <p:spPr bwMode="auto">
                <a:xfrm>
                  <a:off x="4802197" y="4113203"/>
                  <a:ext cx="45719" cy="47625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07" name="Oval 435"/>
                <p:cNvSpPr>
                  <a:spLocks noChangeArrowheads="1"/>
                </p:cNvSpPr>
                <p:nvPr/>
              </p:nvSpPr>
              <p:spPr bwMode="auto">
                <a:xfrm>
                  <a:off x="6767299" y="3913187"/>
                  <a:ext cx="45719" cy="47625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08" name="Oval 436"/>
                <p:cNvSpPr>
                  <a:spLocks noChangeArrowheads="1"/>
                </p:cNvSpPr>
                <p:nvPr/>
              </p:nvSpPr>
              <p:spPr bwMode="auto">
                <a:xfrm>
                  <a:off x="6581346" y="3885246"/>
                  <a:ext cx="45719" cy="47625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09" name="Oval 437"/>
                <p:cNvSpPr>
                  <a:spLocks noChangeArrowheads="1"/>
                </p:cNvSpPr>
                <p:nvPr/>
              </p:nvSpPr>
              <p:spPr bwMode="auto">
                <a:xfrm>
                  <a:off x="7178246" y="4378325"/>
                  <a:ext cx="45719" cy="47625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10" name="Oval 438"/>
                <p:cNvSpPr>
                  <a:spLocks noChangeArrowheads="1"/>
                </p:cNvSpPr>
                <p:nvPr/>
              </p:nvSpPr>
              <p:spPr bwMode="auto">
                <a:xfrm>
                  <a:off x="7626038" y="4841483"/>
                  <a:ext cx="45719" cy="47625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11" name="Oval 439"/>
                <p:cNvSpPr>
                  <a:spLocks noChangeArrowheads="1"/>
                </p:cNvSpPr>
                <p:nvPr/>
              </p:nvSpPr>
              <p:spPr bwMode="auto">
                <a:xfrm>
                  <a:off x="2558096" y="4152685"/>
                  <a:ext cx="45719" cy="47625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12" name="Oval 440"/>
                <p:cNvSpPr>
                  <a:spLocks noChangeArrowheads="1"/>
                </p:cNvSpPr>
                <p:nvPr/>
              </p:nvSpPr>
              <p:spPr bwMode="auto">
                <a:xfrm>
                  <a:off x="9003004" y="4856892"/>
                  <a:ext cx="45719" cy="47625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13" name="Oval 441"/>
                <p:cNvSpPr>
                  <a:spLocks noChangeArrowheads="1"/>
                </p:cNvSpPr>
                <p:nvPr/>
              </p:nvSpPr>
              <p:spPr bwMode="auto">
                <a:xfrm>
                  <a:off x="9018906" y="5134691"/>
                  <a:ext cx="45719" cy="47625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14" name="Oval 442"/>
                <p:cNvSpPr>
                  <a:spLocks noChangeArrowheads="1"/>
                </p:cNvSpPr>
                <p:nvPr/>
              </p:nvSpPr>
              <p:spPr bwMode="auto">
                <a:xfrm>
                  <a:off x="8974456" y="5121991"/>
                  <a:ext cx="45719" cy="47625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15" name="Oval 443"/>
                <p:cNvSpPr>
                  <a:spLocks noChangeArrowheads="1"/>
                </p:cNvSpPr>
                <p:nvPr/>
              </p:nvSpPr>
              <p:spPr bwMode="auto">
                <a:xfrm>
                  <a:off x="8447406" y="4937922"/>
                  <a:ext cx="45719" cy="47625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16" name="Oval 444"/>
                <p:cNvSpPr>
                  <a:spLocks noChangeArrowheads="1"/>
                </p:cNvSpPr>
                <p:nvPr/>
              </p:nvSpPr>
              <p:spPr bwMode="auto">
                <a:xfrm>
                  <a:off x="8806073" y="5033172"/>
                  <a:ext cx="45719" cy="47625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17" name="Oval 445"/>
                <p:cNvSpPr>
                  <a:spLocks noChangeArrowheads="1"/>
                </p:cNvSpPr>
                <p:nvPr/>
              </p:nvSpPr>
              <p:spPr bwMode="auto">
                <a:xfrm>
                  <a:off x="8625098" y="5144297"/>
                  <a:ext cx="45719" cy="47625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268"/>
              <p:cNvGrpSpPr>
                <a:grpSpLocks/>
              </p:cNvGrpSpPr>
              <p:nvPr/>
            </p:nvGrpSpPr>
            <p:grpSpPr bwMode="auto">
              <a:xfrm>
                <a:off x="5791200" y="1009650"/>
                <a:ext cx="2781300" cy="738664"/>
                <a:chOff x="5791200" y="1009650"/>
                <a:chExt cx="2781300" cy="738664"/>
              </a:xfrm>
            </p:grpSpPr>
            <p:sp>
              <p:nvSpPr>
                <p:cNvPr id="2273" name="TextBox 401"/>
                <p:cNvSpPr txBox="1">
                  <a:spLocks noChangeArrowheads="1"/>
                </p:cNvSpPr>
                <p:nvPr/>
              </p:nvSpPr>
              <p:spPr bwMode="auto">
                <a:xfrm>
                  <a:off x="6210300" y="1009650"/>
                  <a:ext cx="2362200" cy="7386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en-US" sz="1400" b="1" dirty="0">
                      <a:solidFill>
                        <a:schemeClr val="bg1"/>
                      </a:solidFill>
                      <a:latin typeface="Calibri" pitchFamily="34" charset="0"/>
                    </a:rPr>
                    <a:t>NAPA follow-up projects under development</a:t>
                  </a:r>
                </a:p>
                <a:p>
                  <a:endParaRPr lang="en-US" sz="1400" b="1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274" name="Oval 402"/>
                <p:cNvSpPr>
                  <a:spLocks noChangeArrowheads="1"/>
                </p:cNvSpPr>
                <p:nvPr/>
              </p:nvSpPr>
              <p:spPr bwMode="auto">
                <a:xfrm>
                  <a:off x="5791200" y="1085850"/>
                  <a:ext cx="361950" cy="342900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17" name="TextBox 316"/>
          <p:cNvSpPr txBox="1"/>
          <p:nvPr/>
        </p:nvSpPr>
        <p:spPr>
          <a:xfrm>
            <a:off x="3521426" y="5979289"/>
            <a:ext cx="4307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Supported/supporting 34 NAPAs – 31 completed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18" name="TextBox 317"/>
          <p:cNvSpPr txBox="1"/>
          <p:nvPr/>
        </p:nvSpPr>
        <p:spPr>
          <a:xfrm>
            <a:off x="3078773" y="6348957"/>
            <a:ext cx="5175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Funded by the Least Developed Countries Fund – LDCF/GEF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0" hangingPunct="0"/>
            <a:r>
              <a:rPr lang="en-US" sz="2800" b="1" kern="1200" dirty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From </a:t>
            </a:r>
            <a:r>
              <a:rPr lang="en-US" sz="2800" b="1" kern="12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s</a:t>
            </a:r>
            <a:r>
              <a:rPr lang="en-US" sz="2800" b="1" kern="12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upporting </a:t>
            </a:r>
            <a:r>
              <a:rPr lang="en-US" sz="2800" b="1" kern="12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countries to prepare NAPAs </a:t>
            </a:r>
            <a:r>
              <a:rPr lang="en-US" sz="2800" b="1" kern="1200" dirty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to </a:t>
            </a:r>
            <a:r>
              <a:rPr lang="en-US" sz="2800" b="1" kern="12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accessing finance to implement </a:t>
            </a:r>
            <a:r>
              <a:rPr lang="en-US" sz="2800" b="1" u="sng" kern="12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urgent </a:t>
            </a:r>
            <a:r>
              <a:rPr lang="en-US" sz="2800" b="1" u="sng" kern="12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p</a:t>
            </a:r>
            <a:r>
              <a:rPr lang="en-US" sz="2800" b="1" u="sng" kern="12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riorities</a:t>
            </a:r>
            <a:endParaRPr lang="en-US" sz="2800" b="1" u="sng" kern="1200" dirty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287010"/>
            <a:ext cx="2824843" cy="21246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3085" y="3006579"/>
            <a:ext cx="2861037" cy="2270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7236" y="4462769"/>
            <a:ext cx="2775856" cy="20818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457200" y="3411678"/>
            <a:ext cx="32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rgbClr val="FAE652"/>
                </a:solidFill>
                <a:latin typeface="Myriad Pro" pitchFamily="34" charset="0"/>
              </a:rPr>
              <a:t>Bhutan NAPA Process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4192361" y="1550389"/>
            <a:ext cx="4951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FAE652"/>
                </a:solidFill>
                <a:latin typeface="Myriad Pro" pitchFamily="34" charset="0"/>
              </a:rPr>
              <a:t>Reducing Climate Change-induced Risks and Vulnerabilities from Glacial Lake Outburst Floods in </a:t>
            </a:r>
            <a:r>
              <a:rPr lang="en-US" sz="2000" b="1" dirty="0" err="1" smtClean="0">
                <a:solidFill>
                  <a:srgbClr val="FAE652"/>
                </a:solidFill>
                <a:latin typeface="Myriad Pro" pitchFamily="34" charset="0"/>
              </a:rPr>
              <a:t>Punakha-Wangdi</a:t>
            </a:r>
            <a:r>
              <a:rPr lang="en-US" sz="2000" b="1" dirty="0" smtClean="0">
                <a:solidFill>
                  <a:srgbClr val="FAE652"/>
                </a:solidFill>
                <a:latin typeface="Myriad Pro" pitchFamily="34" charset="0"/>
              </a:rPr>
              <a:t>  and </a:t>
            </a:r>
            <a:r>
              <a:rPr lang="en-US" sz="2000" b="1" dirty="0" err="1" smtClean="0">
                <a:solidFill>
                  <a:srgbClr val="FAE652"/>
                </a:solidFill>
                <a:latin typeface="Myriad Pro" pitchFamily="34" charset="0"/>
              </a:rPr>
              <a:t>Chamkhar</a:t>
            </a:r>
            <a:r>
              <a:rPr lang="en-US" sz="2000" b="1" dirty="0" smtClean="0">
                <a:solidFill>
                  <a:srgbClr val="FAE652"/>
                </a:solidFill>
                <a:latin typeface="Myriad Pro" pitchFamily="34" charset="0"/>
              </a:rPr>
              <a:t> </a:t>
            </a:r>
            <a:r>
              <a:rPr lang="en-US" sz="2000" b="1" dirty="0">
                <a:solidFill>
                  <a:srgbClr val="FAE652"/>
                </a:solidFill>
                <a:latin typeface="Myriad Pro" pitchFamily="34" charset="0"/>
              </a:rPr>
              <a:t>Valleys</a:t>
            </a:r>
          </a:p>
        </p:txBody>
      </p:sp>
      <p:cxnSp>
        <p:nvCxnSpPr>
          <p:cNvPr id="11" name="Elbow Connector 10"/>
          <p:cNvCxnSpPr/>
          <p:nvPr/>
        </p:nvCxnSpPr>
        <p:spPr>
          <a:xfrm flipV="1">
            <a:off x="1698171" y="2212108"/>
            <a:ext cx="2494189" cy="1599680"/>
          </a:xfrm>
          <a:prstGeom prst="bentConnector3">
            <a:avLst>
              <a:gd name="adj1" fmla="val 73568"/>
            </a:avLst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 bwMode="auto">
          <a:xfrm>
            <a:off x="261257" y="5541322"/>
            <a:ext cx="570063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 eaLnBrk="0" hangingPunct="0"/>
            <a:r>
              <a:rPr lang="en-US" sz="2000" b="1" dirty="0" smtClean="0">
                <a:solidFill>
                  <a:srgbClr val="FAE652"/>
                </a:solidFill>
                <a:latin typeface="Myriad Pro" pitchFamily="34" charset="0"/>
              </a:rPr>
              <a:t>31 countries- Supported to prepared NAPAs</a:t>
            </a:r>
          </a:p>
          <a:p>
            <a:pPr algn="r" eaLnBrk="0" hangingPunct="0"/>
            <a:r>
              <a:rPr lang="en-US" sz="2000" b="1" dirty="0" smtClean="0">
                <a:solidFill>
                  <a:srgbClr val="FAE652"/>
                </a:solidFill>
                <a:latin typeface="Myriad Pro" pitchFamily="34" charset="0"/>
              </a:rPr>
              <a:t>50 LDCs – Supported to access climate </a:t>
            </a:r>
            <a:r>
              <a:rPr lang="en-US" sz="2000" b="1" dirty="0" smtClean="0">
                <a:solidFill>
                  <a:srgbClr val="FAE652"/>
                </a:solidFill>
                <a:latin typeface="Myriad Pro" pitchFamily="34" charset="0"/>
              </a:rPr>
              <a:t>finance to </a:t>
            </a:r>
            <a:r>
              <a:rPr lang="en-US" sz="2000" b="1" dirty="0" smtClean="0">
                <a:solidFill>
                  <a:srgbClr val="FAE652"/>
                </a:solidFill>
                <a:latin typeface="Myriad Pro" pitchFamily="34" charset="0"/>
              </a:rPr>
              <a:t>address adaptation needs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898" y="1266709"/>
            <a:ext cx="819912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Low Emission Capacity Building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Programme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(LECB)</a:t>
            </a:r>
          </a:p>
          <a:p>
            <a:pPr lvl="1"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EC, Germany - BMU/ICI, Australia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National Adaptation Plan Support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Programme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(w/ UNEP)</a:t>
            </a:r>
          </a:p>
          <a:p>
            <a:pPr lvl="1">
              <a:buFont typeface="Arial" pitchFamily="34" charset="0"/>
              <a:buChar char="•"/>
            </a:pPr>
            <a:r>
              <a:rPr lang="en-US" sz="23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LDCF</a:t>
            </a:r>
            <a:endParaRPr lang="en-US" sz="21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National Communications Support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Programme</a:t>
            </a:r>
            <a:r>
              <a:rPr lang="en-US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(w/UNEP)</a:t>
            </a:r>
          </a:p>
          <a:p>
            <a:pPr lvl="1"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GEF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National Adaptation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Programmes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of Action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(NAPAs)</a:t>
            </a:r>
          </a:p>
          <a:p>
            <a:pPr lvl="1">
              <a:buFont typeface="Arial" pitchFamily="34" charset="0"/>
              <a:buChar char="•"/>
            </a:pPr>
            <a:r>
              <a:rPr lang="en-US" sz="23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GEF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Climate Public Expenditures and Institutional Reviews </a:t>
            </a:r>
            <a:r>
              <a:rPr lang="en-US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(CPEIR)</a:t>
            </a:r>
          </a:p>
          <a:p>
            <a:pPr lvl="1"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Canada-SIDA, multiple </a:t>
            </a:r>
            <a:r>
              <a:rPr lang="en-US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partners, LDCF, SCCF</a:t>
            </a:r>
            <a:endParaRPr lang="en-US" sz="21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Climate Finance Options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website (w/ World Bank)</a:t>
            </a:r>
          </a:p>
          <a:p>
            <a:pPr lvl="1"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World Bank, UNDP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NIE Accreditation Support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Programme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AF Direct Access</a:t>
            </a:r>
            <a:endParaRPr lang="en-US" i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3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UNDP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GCF Readiness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Programme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(w/ UNEP, WRI)</a:t>
            </a:r>
          </a:p>
          <a:p>
            <a:pPr lvl="1"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Germany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3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502920" y="1249680"/>
            <a:ext cx="7162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1898" y="179038"/>
            <a:ext cx="735195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Capacity building support for</a:t>
            </a:r>
          </a:p>
          <a:p>
            <a:pPr eaLnBrk="0" hangingPunct="0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Enabling and foundational initiatives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898" y="1266709"/>
            <a:ext cx="819912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Low Emission Capacity Building </a:t>
            </a:r>
            <a:r>
              <a:rPr lang="en-US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Programme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(LECB)</a:t>
            </a:r>
          </a:p>
          <a:p>
            <a:pPr lvl="1">
              <a:buFont typeface="Arial" pitchFamily="34" charset="0"/>
              <a:buChar char="•"/>
            </a:pPr>
            <a:r>
              <a:rPr lang="en-US" sz="21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EC, Germany - BMU/ICI, Australia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National Adaptation Plan Support </a:t>
            </a:r>
            <a:r>
              <a:rPr lang="en-US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Programme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(w/ UNEP)</a:t>
            </a:r>
          </a:p>
          <a:p>
            <a:pPr lvl="1">
              <a:buFont typeface="Arial" pitchFamily="34" charset="0"/>
              <a:buChar char="•"/>
            </a:pPr>
            <a:r>
              <a:rPr lang="en-US" sz="23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LDCF</a:t>
            </a:r>
            <a:endParaRPr lang="en-US" sz="21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National Communications Support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Programme</a:t>
            </a:r>
            <a:r>
              <a:rPr lang="en-US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(w/UNEP)</a:t>
            </a:r>
          </a:p>
          <a:p>
            <a:pPr lvl="1"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GEF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National Adaptation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Programmes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of Action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(NAPAs)</a:t>
            </a:r>
          </a:p>
          <a:p>
            <a:pPr lvl="1">
              <a:buFont typeface="Arial" pitchFamily="34" charset="0"/>
              <a:buChar char="•"/>
            </a:pPr>
            <a:r>
              <a:rPr lang="en-US" sz="23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GEF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Climate Public Expenditures and Institutional Reviews </a:t>
            </a:r>
            <a:r>
              <a:rPr lang="en-US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(CPEIR)</a:t>
            </a:r>
          </a:p>
          <a:p>
            <a:pPr lvl="1"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Canada-SIDA, multiple </a:t>
            </a:r>
            <a:r>
              <a:rPr lang="en-US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partners, LDCF, SCCF</a:t>
            </a:r>
            <a:endParaRPr lang="en-US" sz="21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Climate Finance Options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website (w/ World Bank)</a:t>
            </a:r>
          </a:p>
          <a:p>
            <a:pPr lvl="1"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World Bank, UNDP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NIE Accreditation Support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Programme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AF Direct Access</a:t>
            </a:r>
            <a:endParaRPr lang="en-US" i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3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UNDP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GCF Readiness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Programme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(w/ UNEP, WRI)</a:t>
            </a:r>
          </a:p>
          <a:p>
            <a:pPr lvl="1"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Germany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3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502920" y="1249680"/>
            <a:ext cx="7162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1898" y="179038"/>
            <a:ext cx="735195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Capacity building support for</a:t>
            </a:r>
          </a:p>
          <a:p>
            <a:pPr eaLnBrk="0" hangingPunct="0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Enabling and foundational initiatives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DP Presentation_blue">
  <a:themeElements>
    <a:clrScheme name="UNDPpptFormat_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NDPpptFormat_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 eaLnBrk="0" hangingPunct="0">
          <a:defRPr sz="2800" b="1" dirty="0" smtClean="0">
            <a:solidFill>
              <a:srgbClr val="FAE652"/>
            </a:solidFill>
            <a:latin typeface="Myriad Pro" pitchFamily="34" charset="0"/>
          </a:defRPr>
        </a:defPPr>
      </a:lstStyle>
    </a:txDef>
  </a:objectDefaults>
  <a:extraClrSchemeLst>
    <a:extraClrScheme>
      <a:clrScheme name="UNDPpptFormat_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DPpptFormat_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DPpptFormat_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DPpptFormat_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DPpptFormat_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DPpptFormat_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DPpptFormat_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UNDP Presentation_blue</Template>
  <TotalTime>17734</TotalTime>
  <Words>2165</Words>
  <Application>Microsoft Office PowerPoint</Application>
  <PresentationFormat>On-screen Show (4:3)</PresentationFormat>
  <Paragraphs>264</Paragraphs>
  <Slides>25</Slides>
  <Notes>18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UNDP Presentation_blue</vt:lpstr>
      <vt:lpstr>Slide 1</vt:lpstr>
      <vt:lpstr>Slide 2</vt:lpstr>
      <vt:lpstr>Slide 3</vt:lpstr>
      <vt:lpstr>Slide 4</vt:lpstr>
      <vt:lpstr>Slide 5</vt:lpstr>
      <vt:lpstr>Slide 6</vt:lpstr>
      <vt:lpstr>From supporting countries to prepare NAPAs to accessing finance to implement urgent priorities</vt:lpstr>
      <vt:lpstr>Slide 8</vt:lpstr>
      <vt:lpstr>Slide 9</vt:lpstr>
      <vt:lpstr>Slide 10</vt:lpstr>
      <vt:lpstr>Slide 11</vt:lpstr>
      <vt:lpstr>Slide 12</vt:lpstr>
      <vt:lpstr>Slide 13</vt:lpstr>
      <vt:lpstr>Slide 14</vt:lpstr>
      <vt:lpstr>LECB – Implementation challenges</vt:lpstr>
      <vt:lpstr>Slide 16</vt:lpstr>
      <vt:lpstr>Green LECRDS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Robust, strategic, integrated planning must underpin financial decision-making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jennifer.baumwoll</dc:creator>
  <cp:lastModifiedBy>stephen.gold</cp:lastModifiedBy>
  <cp:revision>334</cp:revision>
  <dcterms:created xsi:type="dcterms:W3CDTF">2012-03-05T14:54:40Z</dcterms:created>
  <dcterms:modified xsi:type="dcterms:W3CDTF">2013-09-17T09:37:34Z</dcterms:modified>
</cp:coreProperties>
</file>