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359" r:id="rId3"/>
    <p:sldId id="360" r:id="rId4"/>
    <p:sldId id="257" r:id="rId5"/>
    <p:sldId id="311" r:id="rId6"/>
    <p:sldId id="335" r:id="rId7"/>
    <p:sldId id="361" r:id="rId8"/>
    <p:sldId id="364" r:id="rId9"/>
    <p:sldId id="365" r:id="rId10"/>
    <p:sldId id="366" r:id="rId11"/>
    <p:sldId id="371" r:id="rId12"/>
    <p:sldId id="367" r:id="rId13"/>
    <p:sldId id="290" r:id="rId14"/>
    <p:sldId id="368" r:id="rId15"/>
    <p:sldId id="302" r:id="rId16"/>
    <p:sldId id="369" r:id="rId17"/>
    <p:sldId id="291" r:id="rId18"/>
    <p:sldId id="370" r:id="rId19"/>
    <p:sldId id="303" r:id="rId20"/>
    <p:sldId id="330" r:id="rId21"/>
    <p:sldId id="337" r:id="rId22"/>
    <p:sldId id="338" r:id="rId23"/>
    <p:sldId id="304" r:id="rId24"/>
    <p:sldId id="343" r:id="rId25"/>
    <p:sldId id="362" r:id="rId26"/>
    <p:sldId id="340" r:id="rId27"/>
    <p:sldId id="272" r:id="rId28"/>
    <p:sldId id="342" r:id="rId29"/>
    <p:sldId id="363" r:id="rId30"/>
    <p:sldId id="351" r:id="rId31"/>
    <p:sldId id="344" r:id="rId32"/>
    <p:sldId id="275" r:id="rId33"/>
    <p:sldId id="379" r:id="rId34"/>
    <p:sldId id="380" r:id="rId35"/>
    <p:sldId id="381" r:id="rId36"/>
    <p:sldId id="382" r:id="rId37"/>
    <p:sldId id="383" r:id="rId38"/>
    <p:sldId id="384" r:id="rId39"/>
    <p:sldId id="385" r:id="rId40"/>
    <p:sldId id="386"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A8ADF3-4FD8-4013-87CD-6764B9E44024}">
          <p14:sldIdLst>
            <p14:sldId id="256"/>
            <p14:sldId id="359"/>
            <p14:sldId id="360"/>
            <p14:sldId id="257"/>
            <p14:sldId id="311"/>
            <p14:sldId id="335"/>
            <p14:sldId id="361"/>
            <p14:sldId id="364"/>
            <p14:sldId id="365"/>
            <p14:sldId id="366"/>
            <p14:sldId id="371"/>
            <p14:sldId id="367"/>
            <p14:sldId id="290"/>
            <p14:sldId id="368"/>
            <p14:sldId id="302"/>
            <p14:sldId id="369"/>
            <p14:sldId id="291"/>
            <p14:sldId id="370"/>
            <p14:sldId id="303"/>
            <p14:sldId id="330"/>
          </p14:sldIdLst>
        </p14:section>
        <p14:section name="Untitled Section" id="{546244EA-C327-4370-BE00-A1A3B17BF34A}">
          <p14:sldIdLst>
            <p14:sldId id="337"/>
            <p14:sldId id="338"/>
            <p14:sldId id="304"/>
            <p14:sldId id="343"/>
            <p14:sldId id="362"/>
            <p14:sldId id="340"/>
            <p14:sldId id="272"/>
            <p14:sldId id="342"/>
            <p14:sldId id="363"/>
            <p14:sldId id="351"/>
            <p14:sldId id="344"/>
            <p14:sldId id="275"/>
            <p14:sldId id="379"/>
            <p14:sldId id="380"/>
            <p14:sldId id="381"/>
            <p14:sldId id="382"/>
            <p14:sldId id="383"/>
            <p14:sldId id="384"/>
            <p14:sldId id="385"/>
            <p14:sldId id="38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3333FF"/>
    <a:srgbClr val="0066FF"/>
    <a:srgbClr val="CC00FF"/>
    <a:srgbClr val="FF00FF"/>
    <a:srgbClr val="FF2525"/>
    <a:srgbClr val="00CC00"/>
    <a:srgbClr val="008E4F"/>
    <a:srgbClr val="0000FF"/>
    <a:srgbClr val="00D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749" autoAdjust="0"/>
  </p:normalViewPr>
  <p:slideViewPr>
    <p:cSldViewPr>
      <p:cViewPr>
        <p:scale>
          <a:sx n="60" d="100"/>
          <a:sy n="60" d="100"/>
        </p:scale>
        <p:origin x="-2244" y="-7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34"/>
    </mc:Choice>
    <mc:Fallback>
      <c:style val="34"/>
    </mc:Fallback>
  </mc:AlternateContent>
  <c:chart>
    <c:title>
      <c:overlay val="0"/>
    </c:title>
    <c:autoTitleDeleted val="0"/>
    <c:plotArea>
      <c:layout>
        <c:manualLayout>
          <c:layoutTarget val="inner"/>
          <c:xMode val="edge"/>
          <c:yMode val="edge"/>
          <c:x val="3.9033332112268136E-2"/>
          <c:y val="8.5496172387333175E-2"/>
          <c:w val="0.92507675385402854"/>
          <c:h val="0.91450382761266658"/>
        </c:manualLayout>
      </c:layout>
      <c:pieChart>
        <c:varyColors val="1"/>
        <c:ser>
          <c:idx val="0"/>
          <c:order val="0"/>
          <c:tx>
            <c:strRef>
              <c:f>Sheet1!$B$1</c:f>
              <c:strCache>
                <c:ptCount val="1"/>
                <c:pt idx="0">
                  <c:v>in USD billion</c:v>
                </c:pt>
              </c:strCache>
            </c:strRef>
          </c:tx>
          <c:dLbls>
            <c:dLbl>
              <c:idx val="0"/>
              <c:tx>
                <c:rich>
                  <a:bodyPr/>
                  <a:lstStyle/>
                  <a:p>
                    <a:r>
                      <a:rPr lang="en-US" dirty="0"/>
                      <a:t>Energy
40.4
</a:t>
                    </a:r>
                    <a:r>
                      <a:rPr lang="en-US" dirty="0" smtClean="0"/>
                      <a:t>59%</a:t>
                    </a:r>
                    <a:endParaRPr lang="en-US" dirty="0"/>
                  </a:p>
                </c:rich>
              </c:tx>
              <c:showLegendKey val="0"/>
              <c:showVal val="1"/>
              <c:showCatName val="1"/>
              <c:showSerName val="0"/>
              <c:showPercent val="1"/>
              <c:showBubbleSize val="0"/>
              <c:separator>
</c:separator>
            </c:dLbl>
            <c:dLbl>
              <c:idx val="1"/>
              <c:layout>
                <c:manualLayout>
                  <c:x val="0.17455308392223995"/>
                  <c:y val="0.16939452295162474"/>
                </c:manualLayout>
              </c:layout>
              <c:tx>
                <c:rich>
                  <a:bodyPr/>
                  <a:lstStyle/>
                  <a:p>
                    <a:r>
                      <a:rPr lang="en-US" dirty="0"/>
                      <a:t>Transport
</a:t>
                    </a:r>
                    <a:r>
                      <a:rPr lang="en-US" dirty="0" smtClean="0"/>
                      <a:t>25.4</a:t>
                    </a:r>
                    <a:r>
                      <a:rPr lang="en-US" dirty="0"/>
                      <a:t>
</a:t>
                    </a:r>
                    <a:r>
                      <a:rPr lang="en-US" dirty="0" smtClean="0"/>
                      <a:t>37%</a:t>
                    </a:r>
                    <a:endParaRPr lang="en-US" dirty="0"/>
                  </a:p>
                </c:rich>
              </c:tx>
              <c:showLegendKey val="0"/>
              <c:showVal val="1"/>
              <c:showCatName val="1"/>
              <c:showSerName val="0"/>
              <c:showPercent val="1"/>
              <c:showBubbleSize val="0"/>
              <c:separator>
</c:separator>
            </c:dLbl>
            <c:dLbl>
              <c:idx val="2"/>
              <c:layout>
                <c:manualLayout>
                  <c:x val="1.5419611199523751E-2"/>
                  <c:y val="0.12645238896644603"/>
                </c:manualLayout>
              </c:layout>
              <c:tx>
                <c:rich>
                  <a:bodyPr/>
                  <a:lstStyle/>
                  <a:p>
                    <a:r>
                      <a:rPr lang="en-US" dirty="0"/>
                      <a:t>Water
1.7
</a:t>
                    </a:r>
                    <a:r>
                      <a:rPr lang="en-US" dirty="0" smtClean="0"/>
                      <a:t>2%</a:t>
                    </a:r>
                    <a:endParaRPr lang="en-US" dirty="0"/>
                  </a:p>
                </c:rich>
              </c:tx>
              <c:showLegendKey val="0"/>
              <c:showVal val="1"/>
              <c:showCatName val="1"/>
              <c:showSerName val="0"/>
              <c:showPercent val="1"/>
              <c:showBubbleSize val="0"/>
              <c:separator>
</c:separator>
            </c:dLbl>
            <c:dLbl>
              <c:idx val="3"/>
              <c:layout>
                <c:manualLayout>
                  <c:x val="5.6281252912113243E-2"/>
                  <c:y val="0.10122463844086772"/>
                </c:manualLayout>
              </c:layout>
              <c:showLegendKey val="0"/>
              <c:showVal val="1"/>
              <c:showCatName val="1"/>
              <c:showSerName val="0"/>
              <c:showPercent val="1"/>
              <c:showBubbleSize val="0"/>
              <c:separator>
</c:separator>
            </c:dLbl>
            <c:showLegendKey val="0"/>
            <c:showVal val="1"/>
            <c:showCatName val="1"/>
            <c:showSerName val="0"/>
            <c:showPercent val="1"/>
            <c:showBubbleSize val="0"/>
            <c:separator>
</c:separator>
            <c:showLeaderLines val="1"/>
          </c:dLbls>
          <c:cat>
            <c:strRef>
              <c:f>Sheet1!$A$2:$A$5</c:f>
              <c:strCache>
                <c:ptCount val="4"/>
                <c:pt idx="0">
                  <c:v>Energy</c:v>
                </c:pt>
                <c:pt idx="1">
                  <c:v>Transport</c:v>
                </c:pt>
                <c:pt idx="2">
                  <c:v>Water</c:v>
                </c:pt>
                <c:pt idx="3">
                  <c:v>ICT</c:v>
                </c:pt>
              </c:strCache>
            </c:strRef>
          </c:cat>
          <c:val>
            <c:numRef>
              <c:f>Sheet1!$B$2:$B$5</c:f>
              <c:numCache>
                <c:formatCode>0.0</c:formatCode>
                <c:ptCount val="4"/>
                <c:pt idx="0">
                  <c:v>40.349999999999994</c:v>
                </c:pt>
                <c:pt idx="1">
                  <c:v>18.3</c:v>
                </c:pt>
                <c:pt idx="2">
                  <c:v>1.6500000000000001</c:v>
                </c:pt>
                <c:pt idx="3">
                  <c:v>0.5</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6"/>
    </mc:Choice>
    <mc:Fallback>
      <c:style val="16"/>
    </mc:Fallback>
  </mc:AlternateContent>
  <c:chart>
    <c:title>
      <c:overlay val="0"/>
    </c:title>
    <c:autoTitleDeleted val="0"/>
    <c:plotArea>
      <c:layout>
        <c:manualLayout>
          <c:layoutTarget val="inner"/>
          <c:xMode val="edge"/>
          <c:yMode val="edge"/>
          <c:x val="3.9033332112268122E-2"/>
          <c:y val="8.5496172387333161E-2"/>
          <c:w val="0.92507675385402854"/>
          <c:h val="0.91450382761266658"/>
        </c:manualLayout>
      </c:layout>
      <c:pieChart>
        <c:varyColors val="1"/>
        <c:ser>
          <c:idx val="0"/>
          <c:order val="0"/>
          <c:tx>
            <c:strRef>
              <c:f>Sheet1!$B$1</c:f>
              <c:strCache>
                <c:ptCount val="1"/>
                <c:pt idx="0">
                  <c:v>in USD billion</c:v>
                </c:pt>
              </c:strCache>
            </c:strRef>
          </c:tx>
          <c:dLbls>
            <c:dLbl>
              <c:idx val="0"/>
              <c:layout>
                <c:manualLayout>
                  <c:x val="-7.8286198189264966E-2"/>
                  <c:y val="9.0399439383321664E-2"/>
                </c:manualLayout>
              </c:layout>
              <c:showLegendKey val="0"/>
              <c:showVal val="1"/>
              <c:showCatName val="1"/>
              <c:showSerName val="0"/>
              <c:showPercent val="1"/>
              <c:showBubbleSize val="0"/>
              <c:separator>
</c:separator>
            </c:dLbl>
            <c:dLbl>
              <c:idx val="1"/>
              <c:layout>
                <c:manualLayout>
                  <c:x val="-4.3733494255390394E-2"/>
                  <c:y val="7.6892771024505036E-2"/>
                </c:manualLayout>
              </c:layout>
              <c:showLegendKey val="0"/>
              <c:showVal val="1"/>
              <c:showCatName val="1"/>
              <c:showSerName val="0"/>
              <c:showPercent val="1"/>
              <c:showBubbleSize val="0"/>
              <c:separator>
</c:separator>
            </c:dLbl>
            <c:dLbl>
              <c:idx val="2"/>
              <c:layout>
                <c:manualLayout>
                  <c:x val="-5.0648603949888592E-2"/>
                  <c:y val="0.15728630627548601"/>
                </c:manualLayout>
              </c:layout>
              <c:showLegendKey val="0"/>
              <c:showVal val="1"/>
              <c:showCatName val="1"/>
              <c:showSerName val="0"/>
              <c:showPercent val="1"/>
              <c:showBubbleSize val="0"/>
              <c:separator>
</c:separator>
            </c:dLbl>
            <c:dLbl>
              <c:idx val="3"/>
              <c:layout>
                <c:manualLayout>
                  <c:x val="-0.15511667904644641"/>
                  <c:y val="-0.17661345590385635"/>
                </c:manualLayout>
              </c:layout>
              <c:showLegendKey val="0"/>
              <c:showVal val="1"/>
              <c:showCatName val="1"/>
              <c:showSerName val="0"/>
              <c:showPercent val="1"/>
              <c:showBubbleSize val="0"/>
              <c:separator>
</c:separator>
            </c:dLbl>
            <c:dLbl>
              <c:idx val="4"/>
              <c:layout>
                <c:manualLayout>
                  <c:x val="0.20738548267693727"/>
                  <c:y val="-9.8388227049754695E-2"/>
                </c:manualLayout>
              </c:layout>
              <c:showLegendKey val="0"/>
              <c:showVal val="1"/>
              <c:showCatName val="1"/>
              <c:showSerName val="0"/>
              <c:showPercent val="1"/>
              <c:showBubbleSize val="0"/>
              <c:separator>
</c:separator>
            </c:dLbl>
            <c:showLegendKey val="0"/>
            <c:showVal val="1"/>
            <c:showCatName val="1"/>
            <c:showSerName val="0"/>
            <c:showPercent val="1"/>
            <c:showBubbleSize val="0"/>
            <c:separator>
</c:separator>
            <c:showLeaderLines val="1"/>
          </c:dLbls>
          <c:cat>
            <c:strRef>
              <c:f>Sheet1!$A$2:$A$7</c:f>
              <c:strCache>
                <c:ptCount val="6"/>
                <c:pt idx="0">
                  <c:v>Continental</c:v>
                </c:pt>
                <c:pt idx="1">
                  <c:v>North Africa</c:v>
                </c:pt>
                <c:pt idx="2">
                  <c:v>West Africa</c:v>
                </c:pt>
                <c:pt idx="3">
                  <c:v>Central Africa</c:v>
                </c:pt>
                <c:pt idx="4">
                  <c:v>Southern Africa</c:v>
                </c:pt>
                <c:pt idx="5">
                  <c:v>East Africa</c:v>
                </c:pt>
              </c:strCache>
            </c:strRef>
          </c:cat>
          <c:val>
            <c:numRef>
              <c:f>Sheet1!$B$2:$B$7</c:f>
              <c:numCache>
                <c:formatCode>0.0</c:formatCode>
                <c:ptCount val="6"/>
                <c:pt idx="0">
                  <c:v>3.0049999999999999</c:v>
                </c:pt>
                <c:pt idx="1">
                  <c:v>1.2929999999999979</c:v>
                </c:pt>
                <c:pt idx="2">
                  <c:v>5.5529999999999955</c:v>
                </c:pt>
                <c:pt idx="3">
                  <c:v>20.215</c:v>
                </c:pt>
                <c:pt idx="4">
                  <c:v>12.571</c:v>
                </c:pt>
                <c:pt idx="5">
                  <c:v>18.125</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07F025-F262-42F7-9AF2-1D94ABFC9490}"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fr-FR"/>
        </a:p>
      </dgm:t>
    </dgm:pt>
    <dgm:pt modelId="{BF995179-AB1C-4913-B417-FFBD89A2B69E}">
      <dgm:prSet phldrT="[Text]"/>
      <dgm:spPr/>
      <dgm:t>
        <a:bodyPr/>
        <a:lstStyle/>
        <a:p>
          <a:r>
            <a:rPr lang="en-US" b="1" dirty="0" smtClean="0"/>
            <a:t>1</a:t>
          </a:r>
          <a:endParaRPr lang="fr-FR" b="1" dirty="0"/>
        </a:p>
      </dgm:t>
    </dgm:pt>
    <dgm:pt modelId="{40090B49-F112-46CE-BC6A-22FA0D449979}" type="parTrans" cxnId="{6103CC66-5213-4A21-A2A5-288592D91C87}">
      <dgm:prSet/>
      <dgm:spPr/>
      <dgm:t>
        <a:bodyPr/>
        <a:lstStyle/>
        <a:p>
          <a:endParaRPr lang="fr-FR"/>
        </a:p>
      </dgm:t>
    </dgm:pt>
    <dgm:pt modelId="{D1B82BE0-450C-44F6-89D7-AA3B12665638}" type="sibTrans" cxnId="{6103CC66-5213-4A21-A2A5-288592D91C87}">
      <dgm:prSet/>
      <dgm:spPr/>
      <dgm:t>
        <a:bodyPr/>
        <a:lstStyle/>
        <a:p>
          <a:endParaRPr lang="fr-FR"/>
        </a:p>
      </dgm:t>
    </dgm:pt>
    <dgm:pt modelId="{5A98B0A2-86B0-4F8F-A1B0-03B10BFD815E}">
      <dgm:prSet phldrT="[Text]"/>
      <dgm:spPr/>
      <dgm:t>
        <a:bodyPr/>
        <a:lstStyle/>
        <a:p>
          <a:r>
            <a:rPr lang="en-US" b="0" dirty="0" smtClean="0"/>
            <a:t>PIDA RATIONALE</a:t>
          </a:r>
          <a:endParaRPr lang="fr-FR" b="0" dirty="0"/>
        </a:p>
      </dgm:t>
    </dgm:pt>
    <dgm:pt modelId="{DC0FFA9D-D5D8-4A0D-8600-A6F8C4068562}" type="parTrans" cxnId="{E58BEA9F-7B1A-4BDC-B44E-700E449ED32C}">
      <dgm:prSet/>
      <dgm:spPr/>
      <dgm:t>
        <a:bodyPr/>
        <a:lstStyle/>
        <a:p>
          <a:endParaRPr lang="fr-FR"/>
        </a:p>
      </dgm:t>
    </dgm:pt>
    <dgm:pt modelId="{C91F7DA3-AA8B-4755-856D-2EA0D1FD0104}" type="sibTrans" cxnId="{E58BEA9F-7B1A-4BDC-B44E-700E449ED32C}">
      <dgm:prSet/>
      <dgm:spPr/>
      <dgm:t>
        <a:bodyPr/>
        <a:lstStyle/>
        <a:p>
          <a:endParaRPr lang="fr-FR"/>
        </a:p>
      </dgm:t>
    </dgm:pt>
    <dgm:pt modelId="{5C803B0D-7740-45EB-8A49-E148F506267D}">
      <dgm:prSet phldrT="[Text]"/>
      <dgm:spPr/>
      <dgm:t>
        <a:bodyPr/>
        <a:lstStyle/>
        <a:p>
          <a:r>
            <a:rPr lang="en-US" dirty="0" smtClean="0"/>
            <a:t>2</a:t>
          </a:r>
          <a:endParaRPr lang="fr-FR" dirty="0"/>
        </a:p>
      </dgm:t>
    </dgm:pt>
    <dgm:pt modelId="{06E47A17-1F29-423F-A63D-A1C73C562923}" type="parTrans" cxnId="{3598EB96-8874-4EC9-BB8C-7E84106AA300}">
      <dgm:prSet/>
      <dgm:spPr/>
      <dgm:t>
        <a:bodyPr/>
        <a:lstStyle/>
        <a:p>
          <a:endParaRPr lang="fr-FR"/>
        </a:p>
      </dgm:t>
    </dgm:pt>
    <dgm:pt modelId="{4D2966D6-182C-427B-8F2B-2BB23A56A5F1}" type="sibTrans" cxnId="{3598EB96-8874-4EC9-BB8C-7E84106AA300}">
      <dgm:prSet/>
      <dgm:spPr/>
      <dgm:t>
        <a:bodyPr/>
        <a:lstStyle/>
        <a:p>
          <a:endParaRPr lang="fr-FR"/>
        </a:p>
      </dgm:t>
    </dgm:pt>
    <dgm:pt modelId="{45EBA8A9-CD08-474A-9DBF-E29A6F9CB387}">
      <dgm:prSet phldrT="[Text]"/>
      <dgm:spPr/>
      <dgm:t>
        <a:bodyPr/>
        <a:lstStyle/>
        <a:p>
          <a:r>
            <a:rPr lang="en-US" dirty="0" smtClean="0"/>
            <a:t>PIDA OUTCOMES</a:t>
          </a:r>
          <a:endParaRPr lang="fr-FR" dirty="0"/>
        </a:p>
      </dgm:t>
    </dgm:pt>
    <dgm:pt modelId="{83769B95-60D4-4C99-8B25-9C629786CC2B}" type="parTrans" cxnId="{3BEF6A78-386C-4478-8CF4-CCC27823588B}">
      <dgm:prSet/>
      <dgm:spPr/>
      <dgm:t>
        <a:bodyPr/>
        <a:lstStyle/>
        <a:p>
          <a:endParaRPr lang="fr-FR"/>
        </a:p>
      </dgm:t>
    </dgm:pt>
    <dgm:pt modelId="{52E4D87C-CBE1-478E-A13D-6B55F846AC54}" type="sibTrans" cxnId="{3BEF6A78-386C-4478-8CF4-CCC27823588B}">
      <dgm:prSet/>
      <dgm:spPr/>
      <dgm:t>
        <a:bodyPr/>
        <a:lstStyle/>
        <a:p>
          <a:endParaRPr lang="fr-FR"/>
        </a:p>
      </dgm:t>
    </dgm:pt>
    <dgm:pt modelId="{3430503E-1838-4830-A760-8F1C2CCF8E33}">
      <dgm:prSet phldrT="[Text]"/>
      <dgm:spPr/>
      <dgm:t>
        <a:bodyPr/>
        <a:lstStyle/>
        <a:p>
          <a:r>
            <a:rPr lang="en-US" dirty="0" smtClean="0"/>
            <a:t>3</a:t>
          </a:r>
          <a:endParaRPr lang="fr-FR" dirty="0"/>
        </a:p>
      </dgm:t>
    </dgm:pt>
    <dgm:pt modelId="{51FEECF5-3D41-4F95-8CC1-EFFCE5CE7C4F}" type="parTrans" cxnId="{3AAF4D49-F016-45B9-827A-39DB1AE71D84}">
      <dgm:prSet/>
      <dgm:spPr/>
      <dgm:t>
        <a:bodyPr/>
        <a:lstStyle/>
        <a:p>
          <a:endParaRPr lang="fr-FR"/>
        </a:p>
      </dgm:t>
    </dgm:pt>
    <dgm:pt modelId="{0CDF9FBD-70EC-4028-A1B9-62F14155D4FC}" type="sibTrans" cxnId="{3AAF4D49-F016-45B9-827A-39DB1AE71D84}">
      <dgm:prSet/>
      <dgm:spPr/>
      <dgm:t>
        <a:bodyPr/>
        <a:lstStyle/>
        <a:p>
          <a:endParaRPr lang="fr-FR"/>
        </a:p>
      </dgm:t>
    </dgm:pt>
    <dgm:pt modelId="{588D7B1F-7C1E-4F3E-9A5D-AE6A5D813F0F}">
      <dgm:prSet phldrT="[Text]"/>
      <dgm:spPr/>
      <dgm:t>
        <a:bodyPr/>
        <a:lstStyle/>
        <a:p>
          <a:r>
            <a:rPr lang="en-US" dirty="0" smtClean="0"/>
            <a:t>IMPLEMENTATION STRATEGY</a:t>
          </a:r>
          <a:endParaRPr lang="fr-FR" dirty="0"/>
        </a:p>
      </dgm:t>
    </dgm:pt>
    <dgm:pt modelId="{F0C6DC38-6899-4DBA-9CE4-2CF281E32BD2}" type="parTrans" cxnId="{6006CE64-C6DA-444D-B0AD-85FDF6AB8150}">
      <dgm:prSet/>
      <dgm:spPr/>
      <dgm:t>
        <a:bodyPr/>
        <a:lstStyle/>
        <a:p>
          <a:endParaRPr lang="fr-FR"/>
        </a:p>
      </dgm:t>
    </dgm:pt>
    <dgm:pt modelId="{9D49FD83-F362-446B-A207-6C5F60505B6B}" type="sibTrans" cxnId="{6006CE64-C6DA-444D-B0AD-85FDF6AB8150}">
      <dgm:prSet/>
      <dgm:spPr/>
      <dgm:t>
        <a:bodyPr/>
        <a:lstStyle/>
        <a:p>
          <a:endParaRPr lang="fr-FR"/>
        </a:p>
      </dgm:t>
    </dgm:pt>
    <dgm:pt modelId="{9D04CA6A-EE08-4E16-9DC1-43A3061F8683}">
      <dgm:prSet phldrT="[Text]"/>
      <dgm:spPr/>
      <dgm:t>
        <a:bodyPr/>
        <a:lstStyle/>
        <a:p>
          <a:r>
            <a:rPr lang="fr-FR" dirty="0" smtClean="0"/>
            <a:t>4</a:t>
          </a:r>
          <a:endParaRPr lang="fr-FR" dirty="0"/>
        </a:p>
      </dgm:t>
    </dgm:pt>
    <dgm:pt modelId="{7282961E-B7C1-49A7-AF6E-BEC5599BE6F3}" type="parTrans" cxnId="{FBC22C5B-587A-4441-8C0F-6D6D48D35C03}">
      <dgm:prSet/>
      <dgm:spPr/>
      <dgm:t>
        <a:bodyPr/>
        <a:lstStyle/>
        <a:p>
          <a:endParaRPr lang="fr-FR"/>
        </a:p>
      </dgm:t>
    </dgm:pt>
    <dgm:pt modelId="{4B776A68-1026-4B2B-BC97-02962768F6F4}" type="sibTrans" cxnId="{FBC22C5B-587A-4441-8C0F-6D6D48D35C03}">
      <dgm:prSet/>
      <dgm:spPr/>
      <dgm:t>
        <a:bodyPr/>
        <a:lstStyle/>
        <a:p>
          <a:endParaRPr lang="fr-FR"/>
        </a:p>
      </dgm:t>
    </dgm:pt>
    <dgm:pt modelId="{15085147-C3CB-4BE7-8682-7733DF6530D8}">
      <dgm:prSet phldrT="[Text]"/>
      <dgm:spPr/>
      <dgm:t>
        <a:bodyPr/>
        <a:lstStyle/>
        <a:p>
          <a:r>
            <a:rPr lang="fr-FR" dirty="0" smtClean="0"/>
            <a:t>CONCLUSION</a:t>
          </a:r>
          <a:endParaRPr lang="fr-FR" dirty="0"/>
        </a:p>
      </dgm:t>
    </dgm:pt>
    <dgm:pt modelId="{789F254B-1B51-431A-AF21-75CA4FE261E9}" type="parTrans" cxnId="{B47FA82B-D434-48E9-B18C-C80A271E3894}">
      <dgm:prSet/>
      <dgm:spPr/>
      <dgm:t>
        <a:bodyPr/>
        <a:lstStyle/>
        <a:p>
          <a:endParaRPr lang="fr-FR"/>
        </a:p>
      </dgm:t>
    </dgm:pt>
    <dgm:pt modelId="{C520374E-40E0-4B8B-AFB5-BA0438CEA41D}" type="sibTrans" cxnId="{B47FA82B-D434-48E9-B18C-C80A271E3894}">
      <dgm:prSet/>
      <dgm:spPr/>
      <dgm:t>
        <a:bodyPr/>
        <a:lstStyle/>
        <a:p>
          <a:endParaRPr lang="fr-FR"/>
        </a:p>
      </dgm:t>
    </dgm:pt>
    <dgm:pt modelId="{5CD589B9-56D4-46F8-93E7-20323AA9BF0F}" type="pres">
      <dgm:prSet presAssocID="{A007F025-F262-42F7-9AF2-1D94ABFC9490}" presName="Name0" presStyleCnt="0">
        <dgm:presLayoutVars>
          <dgm:dir/>
          <dgm:animLvl val="lvl"/>
          <dgm:resizeHandles val="exact"/>
        </dgm:presLayoutVars>
      </dgm:prSet>
      <dgm:spPr/>
      <dgm:t>
        <a:bodyPr/>
        <a:lstStyle/>
        <a:p>
          <a:endParaRPr lang="fr-FR"/>
        </a:p>
      </dgm:t>
    </dgm:pt>
    <dgm:pt modelId="{A9D8B362-C0C2-42E3-BC8F-D6B00F180525}" type="pres">
      <dgm:prSet presAssocID="{BF995179-AB1C-4913-B417-FFBD89A2B69E}" presName="linNode" presStyleCnt="0"/>
      <dgm:spPr/>
    </dgm:pt>
    <dgm:pt modelId="{FE89D53E-B27C-4CC6-B3C3-50BDCD7449D3}" type="pres">
      <dgm:prSet presAssocID="{BF995179-AB1C-4913-B417-FFBD89A2B69E}" presName="parentText" presStyleLbl="node1" presStyleIdx="0" presStyleCnt="4" custScaleX="48605" custScaleY="98133">
        <dgm:presLayoutVars>
          <dgm:chMax val="1"/>
          <dgm:bulletEnabled val="1"/>
        </dgm:presLayoutVars>
      </dgm:prSet>
      <dgm:spPr/>
      <dgm:t>
        <a:bodyPr/>
        <a:lstStyle/>
        <a:p>
          <a:endParaRPr lang="fr-FR"/>
        </a:p>
      </dgm:t>
    </dgm:pt>
    <dgm:pt modelId="{BE736E6F-40CF-4BB7-95FB-96A2F7FB81E4}" type="pres">
      <dgm:prSet presAssocID="{BF995179-AB1C-4913-B417-FFBD89A2B69E}" presName="descendantText" presStyleLbl="alignAccFollowNode1" presStyleIdx="0" presStyleCnt="4" custScaleX="123048">
        <dgm:presLayoutVars>
          <dgm:bulletEnabled val="1"/>
        </dgm:presLayoutVars>
      </dgm:prSet>
      <dgm:spPr/>
      <dgm:t>
        <a:bodyPr/>
        <a:lstStyle/>
        <a:p>
          <a:endParaRPr lang="fr-FR"/>
        </a:p>
      </dgm:t>
    </dgm:pt>
    <dgm:pt modelId="{4D40F3C2-AF5E-47F1-9CA4-448C49231A42}" type="pres">
      <dgm:prSet presAssocID="{D1B82BE0-450C-44F6-89D7-AA3B12665638}" presName="sp" presStyleCnt="0"/>
      <dgm:spPr/>
    </dgm:pt>
    <dgm:pt modelId="{5099CE80-AFC0-4B49-8AB6-893F8F79F2B6}" type="pres">
      <dgm:prSet presAssocID="{5C803B0D-7740-45EB-8A49-E148F506267D}" presName="linNode" presStyleCnt="0"/>
      <dgm:spPr/>
    </dgm:pt>
    <dgm:pt modelId="{F91B1570-F434-4941-8F76-68EAD9791E6C}" type="pres">
      <dgm:prSet presAssocID="{5C803B0D-7740-45EB-8A49-E148F506267D}" presName="parentText" presStyleLbl="node1" presStyleIdx="1" presStyleCnt="4" custScaleX="48605" custScaleY="97254">
        <dgm:presLayoutVars>
          <dgm:chMax val="1"/>
          <dgm:bulletEnabled val="1"/>
        </dgm:presLayoutVars>
      </dgm:prSet>
      <dgm:spPr/>
      <dgm:t>
        <a:bodyPr/>
        <a:lstStyle/>
        <a:p>
          <a:endParaRPr lang="fr-FR"/>
        </a:p>
      </dgm:t>
    </dgm:pt>
    <dgm:pt modelId="{47B7A754-1740-4DAC-9F43-D47D237AADA9}" type="pres">
      <dgm:prSet presAssocID="{5C803B0D-7740-45EB-8A49-E148F506267D}" presName="descendantText" presStyleLbl="alignAccFollowNode1" presStyleIdx="1" presStyleCnt="4" custScaleX="123048">
        <dgm:presLayoutVars>
          <dgm:bulletEnabled val="1"/>
        </dgm:presLayoutVars>
      </dgm:prSet>
      <dgm:spPr/>
      <dgm:t>
        <a:bodyPr/>
        <a:lstStyle/>
        <a:p>
          <a:endParaRPr lang="fr-FR"/>
        </a:p>
      </dgm:t>
    </dgm:pt>
    <dgm:pt modelId="{A18AD644-5A8D-478E-B573-2E46ADE52A7D}" type="pres">
      <dgm:prSet presAssocID="{4D2966D6-182C-427B-8F2B-2BB23A56A5F1}" presName="sp" presStyleCnt="0"/>
      <dgm:spPr/>
    </dgm:pt>
    <dgm:pt modelId="{423092E0-B421-4C65-924C-41A846BC9490}" type="pres">
      <dgm:prSet presAssocID="{3430503E-1838-4830-A760-8F1C2CCF8E33}" presName="linNode" presStyleCnt="0"/>
      <dgm:spPr/>
    </dgm:pt>
    <dgm:pt modelId="{04BD67A1-A65C-4AAB-B3CF-98D0157C482E}" type="pres">
      <dgm:prSet presAssocID="{3430503E-1838-4830-A760-8F1C2CCF8E33}" presName="parentText" presStyleLbl="node1" presStyleIdx="2" presStyleCnt="4" custScaleX="48605" custScaleY="95965">
        <dgm:presLayoutVars>
          <dgm:chMax val="1"/>
          <dgm:bulletEnabled val="1"/>
        </dgm:presLayoutVars>
      </dgm:prSet>
      <dgm:spPr/>
      <dgm:t>
        <a:bodyPr/>
        <a:lstStyle/>
        <a:p>
          <a:endParaRPr lang="fr-FR"/>
        </a:p>
      </dgm:t>
    </dgm:pt>
    <dgm:pt modelId="{4FEA941A-0CF2-4E4F-83E9-ED6696474658}" type="pres">
      <dgm:prSet presAssocID="{3430503E-1838-4830-A760-8F1C2CCF8E33}" presName="descendantText" presStyleLbl="alignAccFollowNode1" presStyleIdx="2" presStyleCnt="4" custScaleX="123048">
        <dgm:presLayoutVars>
          <dgm:bulletEnabled val="1"/>
        </dgm:presLayoutVars>
      </dgm:prSet>
      <dgm:spPr/>
      <dgm:t>
        <a:bodyPr/>
        <a:lstStyle/>
        <a:p>
          <a:endParaRPr lang="fr-FR"/>
        </a:p>
      </dgm:t>
    </dgm:pt>
    <dgm:pt modelId="{3267BD25-FDA2-4673-AB65-7DBE8034FB65}" type="pres">
      <dgm:prSet presAssocID="{0CDF9FBD-70EC-4028-A1B9-62F14155D4FC}" presName="sp" presStyleCnt="0"/>
      <dgm:spPr/>
    </dgm:pt>
    <dgm:pt modelId="{EBE34BC9-34BA-44AF-8939-355F81336E85}" type="pres">
      <dgm:prSet presAssocID="{9D04CA6A-EE08-4E16-9DC1-43A3061F8683}" presName="linNode" presStyleCnt="0"/>
      <dgm:spPr/>
    </dgm:pt>
    <dgm:pt modelId="{2131EA9E-FB88-4849-8073-48438FBA3754}" type="pres">
      <dgm:prSet presAssocID="{9D04CA6A-EE08-4E16-9DC1-43A3061F8683}" presName="parentText" presStyleLbl="node1" presStyleIdx="3" presStyleCnt="4" custFlipHor="1" custScaleX="48559">
        <dgm:presLayoutVars>
          <dgm:chMax val="1"/>
          <dgm:bulletEnabled val="1"/>
        </dgm:presLayoutVars>
      </dgm:prSet>
      <dgm:spPr/>
      <dgm:t>
        <a:bodyPr/>
        <a:lstStyle/>
        <a:p>
          <a:endParaRPr lang="fr-FR"/>
        </a:p>
      </dgm:t>
    </dgm:pt>
    <dgm:pt modelId="{828DC412-ACBF-49C6-9269-5512ED193DB5}" type="pres">
      <dgm:prSet presAssocID="{9D04CA6A-EE08-4E16-9DC1-43A3061F8683}" presName="descendantText" presStyleLbl="alignAccFollowNode1" presStyleIdx="3" presStyleCnt="4" custScaleX="123148" custScaleY="105826">
        <dgm:presLayoutVars>
          <dgm:bulletEnabled val="1"/>
        </dgm:presLayoutVars>
      </dgm:prSet>
      <dgm:spPr/>
      <dgm:t>
        <a:bodyPr/>
        <a:lstStyle/>
        <a:p>
          <a:endParaRPr lang="fr-FR"/>
        </a:p>
      </dgm:t>
    </dgm:pt>
  </dgm:ptLst>
  <dgm:cxnLst>
    <dgm:cxn modelId="{31E75E2B-3251-4C17-801E-B152A8E2ABA7}" type="presOf" srcId="{A007F025-F262-42F7-9AF2-1D94ABFC9490}" destId="{5CD589B9-56D4-46F8-93E7-20323AA9BF0F}" srcOrd="0" destOrd="0" presId="urn:microsoft.com/office/officeart/2005/8/layout/vList5"/>
    <dgm:cxn modelId="{B3D71B1C-E12D-4B46-8883-CA39D0E7347C}" type="presOf" srcId="{588D7B1F-7C1E-4F3E-9A5D-AE6A5D813F0F}" destId="{4FEA941A-0CF2-4E4F-83E9-ED6696474658}" srcOrd="0" destOrd="0" presId="urn:microsoft.com/office/officeart/2005/8/layout/vList5"/>
    <dgm:cxn modelId="{3BEF6A78-386C-4478-8CF4-CCC27823588B}" srcId="{5C803B0D-7740-45EB-8A49-E148F506267D}" destId="{45EBA8A9-CD08-474A-9DBF-E29A6F9CB387}" srcOrd="0" destOrd="0" parTransId="{83769B95-60D4-4C99-8B25-9C629786CC2B}" sibTransId="{52E4D87C-CBE1-478E-A13D-6B55F846AC54}"/>
    <dgm:cxn modelId="{6103CC66-5213-4A21-A2A5-288592D91C87}" srcId="{A007F025-F262-42F7-9AF2-1D94ABFC9490}" destId="{BF995179-AB1C-4913-B417-FFBD89A2B69E}" srcOrd="0" destOrd="0" parTransId="{40090B49-F112-46CE-BC6A-22FA0D449979}" sibTransId="{D1B82BE0-450C-44F6-89D7-AA3B12665638}"/>
    <dgm:cxn modelId="{E58BEA9F-7B1A-4BDC-B44E-700E449ED32C}" srcId="{BF995179-AB1C-4913-B417-FFBD89A2B69E}" destId="{5A98B0A2-86B0-4F8F-A1B0-03B10BFD815E}" srcOrd="0" destOrd="0" parTransId="{DC0FFA9D-D5D8-4A0D-8600-A6F8C4068562}" sibTransId="{C91F7DA3-AA8B-4755-856D-2EA0D1FD0104}"/>
    <dgm:cxn modelId="{1CB19F63-0986-4FD3-979D-50A6D6661C96}" type="presOf" srcId="{5C803B0D-7740-45EB-8A49-E148F506267D}" destId="{F91B1570-F434-4941-8F76-68EAD9791E6C}" srcOrd="0" destOrd="0" presId="urn:microsoft.com/office/officeart/2005/8/layout/vList5"/>
    <dgm:cxn modelId="{07086718-2070-43C8-BB33-365B4DFE2F89}" type="presOf" srcId="{45EBA8A9-CD08-474A-9DBF-E29A6F9CB387}" destId="{47B7A754-1740-4DAC-9F43-D47D237AADA9}" srcOrd="0" destOrd="0" presId="urn:microsoft.com/office/officeart/2005/8/layout/vList5"/>
    <dgm:cxn modelId="{FBC22C5B-587A-4441-8C0F-6D6D48D35C03}" srcId="{A007F025-F262-42F7-9AF2-1D94ABFC9490}" destId="{9D04CA6A-EE08-4E16-9DC1-43A3061F8683}" srcOrd="3" destOrd="0" parTransId="{7282961E-B7C1-49A7-AF6E-BEC5599BE6F3}" sibTransId="{4B776A68-1026-4B2B-BC97-02962768F6F4}"/>
    <dgm:cxn modelId="{6006CE64-C6DA-444D-B0AD-85FDF6AB8150}" srcId="{3430503E-1838-4830-A760-8F1C2CCF8E33}" destId="{588D7B1F-7C1E-4F3E-9A5D-AE6A5D813F0F}" srcOrd="0" destOrd="0" parTransId="{F0C6DC38-6899-4DBA-9CE4-2CF281E32BD2}" sibTransId="{9D49FD83-F362-446B-A207-6C5F60505B6B}"/>
    <dgm:cxn modelId="{B47FA82B-D434-48E9-B18C-C80A271E3894}" srcId="{9D04CA6A-EE08-4E16-9DC1-43A3061F8683}" destId="{15085147-C3CB-4BE7-8682-7733DF6530D8}" srcOrd="0" destOrd="0" parTransId="{789F254B-1B51-431A-AF21-75CA4FE261E9}" sibTransId="{C520374E-40E0-4B8B-AFB5-BA0438CEA41D}"/>
    <dgm:cxn modelId="{3AAF4D49-F016-45B9-827A-39DB1AE71D84}" srcId="{A007F025-F262-42F7-9AF2-1D94ABFC9490}" destId="{3430503E-1838-4830-A760-8F1C2CCF8E33}" srcOrd="2" destOrd="0" parTransId="{51FEECF5-3D41-4F95-8CC1-EFFCE5CE7C4F}" sibTransId="{0CDF9FBD-70EC-4028-A1B9-62F14155D4FC}"/>
    <dgm:cxn modelId="{9B580FD6-97D5-43BB-B778-349D36F26405}" type="presOf" srcId="{9D04CA6A-EE08-4E16-9DC1-43A3061F8683}" destId="{2131EA9E-FB88-4849-8073-48438FBA3754}" srcOrd="0" destOrd="0" presId="urn:microsoft.com/office/officeart/2005/8/layout/vList5"/>
    <dgm:cxn modelId="{F4101747-6099-47EB-85C5-D8E80AEC4BA5}" type="presOf" srcId="{15085147-C3CB-4BE7-8682-7733DF6530D8}" destId="{828DC412-ACBF-49C6-9269-5512ED193DB5}" srcOrd="0" destOrd="0" presId="urn:microsoft.com/office/officeart/2005/8/layout/vList5"/>
    <dgm:cxn modelId="{6D6E0584-FC0C-4F8C-BB62-6BB8E1DE9A66}" type="presOf" srcId="{3430503E-1838-4830-A760-8F1C2CCF8E33}" destId="{04BD67A1-A65C-4AAB-B3CF-98D0157C482E}" srcOrd="0" destOrd="0" presId="urn:microsoft.com/office/officeart/2005/8/layout/vList5"/>
    <dgm:cxn modelId="{3598EB96-8874-4EC9-BB8C-7E84106AA300}" srcId="{A007F025-F262-42F7-9AF2-1D94ABFC9490}" destId="{5C803B0D-7740-45EB-8A49-E148F506267D}" srcOrd="1" destOrd="0" parTransId="{06E47A17-1F29-423F-A63D-A1C73C562923}" sibTransId="{4D2966D6-182C-427B-8F2B-2BB23A56A5F1}"/>
    <dgm:cxn modelId="{A4627EDD-6816-4F1A-864B-CAA127EADACF}" type="presOf" srcId="{5A98B0A2-86B0-4F8F-A1B0-03B10BFD815E}" destId="{BE736E6F-40CF-4BB7-95FB-96A2F7FB81E4}" srcOrd="0" destOrd="0" presId="urn:microsoft.com/office/officeart/2005/8/layout/vList5"/>
    <dgm:cxn modelId="{6BFE52D7-7FE5-4FA4-8B59-8EE354134BE0}" type="presOf" srcId="{BF995179-AB1C-4913-B417-FFBD89A2B69E}" destId="{FE89D53E-B27C-4CC6-B3C3-50BDCD7449D3}" srcOrd="0" destOrd="0" presId="urn:microsoft.com/office/officeart/2005/8/layout/vList5"/>
    <dgm:cxn modelId="{F0778C09-CC4D-4FE7-AADD-64DD297A8238}" type="presParOf" srcId="{5CD589B9-56D4-46F8-93E7-20323AA9BF0F}" destId="{A9D8B362-C0C2-42E3-BC8F-D6B00F180525}" srcOrd="0" destOrd="0" presId="urn:microsoft.com/office/officeart/2005/8/layout/vList5"/>
    <dgm:cxn modelId="{F28F261C-3E41-46E3-9AD7-D7518FCC02F3}" type="presParOf" srcId="{A9D8B362-C0C2-42E3-BC8F-D6B00F180525}" destId="{FE89D53E-B27C-4CC6-B3C3-50BDCD7449D3}" srcOrd="0" destOrd="0" presId="urn:microsoft.com/office/officeart/2005/8/layout/vList5"/>
    <dgm:cxn modelId="{DA14FBB1-9E9A-4E5C-B1DD-696D51EC13FA}" type="presParOf" srcId="{A9D8B362-C0C2-42E3-BC8F-D6B00F180525}" destId="{BE736E6F-40CF-4BB7-95FB-96A2F7FB81E4}" srcOrd="1" destOrd="0" presId="urn:microsoft.com/office/officeart/2005/8/layout/vList5"/>
    <dgm:cxn modelId="{685C2EED-E561-4BE2-B585-31A0D0E31ADA}" type="presParOf" srcId="{5CD589B9-56D4-46F8-93E7-20323AA9BF0F}" destId="{4D40F3C2-AF5E-47F1-9CA4-448C49231A42}" srcOrd="1" destOrd="0" presId="urn:microsoft.com/office/officeart/2005/8/layout/vList5"/>
    <dgm:cxn modelId="{97D7A65F-C654-454F-AED5-CC734EC33C55}" type="presParOf" srcId="{5CD589B9-56D4-46F8-93E7-20323AA9BF0F}" destId="{5099CE80-AFC0-4B49-8AB6-893F8F79F2B6}" srcOrd="2" destOrd="0" presId="urn:microsoft.com/office/officeart/2005/8/layout/vList5"/>
    <dgm:cxn modelId="{F4E9DE50-CD87-4E70-B9B8-240353579461}" type="presParOf" srcId="{5099CE80-AFC0-4B49-8AB6-893F8F79F2B6}" destId="{F91B1570-F434-4941-8F76-68EAD9791E6C}" srcOrd="0" destOrd="0" presId="urn:microsoft.com/office/officeart/2005/8/layout/vList5"/>
    <dgm:cxn modelId="{CDEF2F26-AD4B-4CF0-8B6F-4CCC6837B062}" type="presParOf" srcId="{5099CE80-AFC0-4B49-8AB6-893F8F79F2B6}" destId="{47B7A754-1740-4DAC-9F43-D47D237AADA9}" srcOrd="1" destOrd="0" presId="urn:microsoft.com/office/officeart/2005/8/layout/vList5"/>
    <dgm:cxn modelId="{75B0D457-D015-40CD-8D7D-5E75AD8720D0}" type="presParOf" srcId="{5CD589B9-56D4-46F8-93E7-20323AA9BF0F}" destId="{A18AD644-5A8D-478E-B573-2E46ADE52A7D}" srcOrd="3" destOrd="0" presId="urn:microsoft.com/office/officeart/2005/8/layout/vList5"/>
    <dgm:cxn modelId="{187D7DBA-E3E5-4C86-9769-49FFAD03F91A}" type="presParOf" srcId="{5CD589B9-56D4-46F8-93E7-20323AA9BF0F}" destId="{423092E0-B421-4C65-924C-41A846BC9490}" srcOrd="4" destOrd="0" presId="urn:microsoft.com/office/officeart/2005/8/layout/vList5"/>
    <dgm:cxn modelId="{A4CEA19A-AC6C-4050-A638-62F1912DD0C8}" type="presParOf" srcId="{423092E0-B421-4C65-924C-41A846BC9490}" destId="{04BD67A1-A65C-4AAB-B3CF-98D0157C482E}" srcOrd="0" destOrd="0" presId="urn:microsoft.com/office/officeart/2005/8/layout/vList5"/>
    <dgm:cxn modelId="{E4A864E0-989F-4E48-AAAC-BB1B1FAFD324}" type="presParOf" srcId="{423092E0-B421-4C65-924C-41A846BC9490}" destId="{4FEA941A-0CF2-4E4F-83E9-ED6696474658}" srcOrd="1" destOrd="0" presId="urn:microsoft.com/office/officeart/2005/8/layout/vList5"/>
    <dgm:cxn modelId="{2AD52569-5D6B-462C-9D47-F0BAC1BD6345}" type="presParOf" srcId="{5CD589B9-56D4-46F8-93E7-20323AA9BF0F}" destId="{3267BD25-FDA2-4673-AB65-7DBE8034FB65}" srcOrd="5" destOrd="0" presId="urn:microsoft.com/office/officeart/2005/8/layout/vList5"/>
    <dgm:cxn modelId="{D52285D8-A2F4-4157-8E39-1447E1526E05}" type="presParOf" srcId="{5CD589B9-56D4-46F8-93E7-20323AA9BF0F}" destId="{EBE34BC9-34BA-44AF-8939-355F81336E85}" srcOrd="6" destOrd="0" presId="urn:microsoft.com/office/officeart/2005/8/layout/vList5"/>
    <dgm:cxn modelId="{B83A491C-7894-41C6-A2D4-C3DF273CD6CC}" type="presParOf" srcId="{EBE34BC9-34BA-44AF-8939-355F81336E85}" destId="{2131EA9E-FB88-4849-8073-48438FBA3754}" srcOrd="0" destOrd="0" presId="urn:microsoft.com/office/officeart/2005/8/layout/vList5"/>
    <dgm:cxn modelId="{5F2DE2FB-3490-46DC-9836-8C77958A495D}" type="presParOf" srcId="{EBE34BC9-34BA-44AF-8939-355F81336E85}" destId="{828DC412-ACBF-49C6-9269-5512ED193D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E1C710-5B0A-4B2F-A273-AE680AF93B43}" type="doc">
      <dgm:prSet loTypeId="urn:microsoft.com/office/officeart/2005/8/layout/default#3" loCatId="list" qsTypeId="urn:microsoft.com/office/officeart/2005/8/quickstyle/simple4" qsCatId="simple" csTypeId="urn:microsoft.com/office/officeart/2005/8/colors/accent3_3" csCatId="accent3" phldr="1"/>
      <dgm:spPr/>
      <dgm:t>
        <a:bodyPr/>
        <a:lstStyle/>
        <a:p>
          <a:endParaRPr lang="fr-FR"/>
        </a:p>
      </dgm:t>
    </dgm:pt>
    <dgm:pt modelId="{AC51E54F-55EC-446A-9074-8EEC22E68943}">
      <dgm:prSet phldrT="[Texte]"/>
      <dgm:spPr>
        <a:solidFill>
          <a:srgbClr val="008E4F"/>
        </a:solidFill>
      </dgm:spPr>
      <dgm:t>
        <a:bodyPr/>
        <a:lstStyle/>
        <a:p>
          <a:r>
            <a:rPr lang="en-US" b="1" dirty="0" smtClean="0">
              <a:ea typeface="ＭＳ Ｐゴシック"/>
            </a:rPr>
            <a:t>24 transport</a:t>
          </a:r>
        </a:p>
      </dgm:t>
    </dgm:pt>
    <dgm:pt modelId="{2300FC61-C61E-4904-8375-1820999396BF}" type="parTrans" cxnId="{01660A05-1120-4147-B19D-EDE5AA679FAC}">
      <dgm:prSet/>
      <dgm:spPr/>
      <dgm:t>
        <a:bodyPr/>
        <a:lstStyle/>
        <a:p>
          <a:endParaRPr lang="fr-FR"/>
        </a:p>
      </dgm:t>
    </dgm:pt>
    <dgm:pt modelId="{6A652779-6EEF-4F24-ABDB-A2B7A305EBE5}" type="sibTrans" cxnId="{01660A05-1120-4147-B19D-EDE5AA679FAC}">
      <dgm:prSet/>
      <dgm:spPr/>
      <dgm:t>
        <a:bodyPr/>
        <a:lstStyle/>
        <a:p>
          <a:endParaRPr lang="fr-FR"/>
        </a:p>
      </dgm:t>
    </dgm:pt>
    <dgm:pt modelId="{C0A4EDF6-C79A-4367-8995-E499012491CB}">
      <dgm:prSet phldrT="[Texte]"/>
      <dgm:spPr>
        <a:solidFill>
          <a:srgbClr val="CC2700"/>
        </a:solidFill>
      </dgm:spPr>
      <dgm:t>
        <a:bodyPr/>
        <a:lstStyle/>
        <a:p>
          <a:r>
            <a:rPr lang="en-US" b="1" dirty="0" smtClean="0">
              <a:ea typeface="ＭＳ Ｐゴシック"/>
            </a:rPr>
            <a:t>15 </a:t>
          </a:r>
          <a:br>
            <a:rPr lang="en-US" b="1" dirty="0" smtClean="0">
              <a:ea typeface="ＭＳ Ｐゴシック"/>
            </a:rPr>
          </a:br>
          <a:r>
            <a:rPr lang="en-US" b="1" dirty="0" smtClean="0">
              <a:ea typeface="ＭＳ Ｐゴシック"/>
            </a:rPr>
            <a:t>energy</a:t>
          </a:r>
          <a:endParaRPr lang="fr-FR" dirty="0"/>
        </a:p>
      </dgm:t>
    </dgm:pt>
    <dgm:pt modelId="{20A62439-8CBE-44BA-BA97-B74487D16197}" type="parTrans" cxnId="{6E4BA3F2-991F-45E0-91B3-6335233A539D}">
      <dgm:prSet/>
      <dgm:spPr/>
      <dgm:t>
        <a:bodyPr/>
        <a:lstStyle/>
        <a:p>
          <a:endParaRPr lang="fr-FR"/>
        </a:p>
      </dgm:t>
    </dgm:pt>
    <dgm:pt modelId="{3DED30AC-A547-4C2D-BAA1-C1BB1764A38F}" type="sibTrans" cxnId="{6E4BA3F2-991F-45E0-91B3-6335233A539D}">
      <dgm:prSet/>
      <dgm:spPr/>
      <dgm:t>
        <a:bodyPr/>
        <a:lstStyle/>
        <a:p>
          <a:endParaRPr lang="fr-FR"/>
        </a:p>
      </dgm:t>
    </dgm:pt>
    <dgm:pt modelId="{BCC41482-C8C4-4C2E-8BB3-AAB34EA4A701}">
      <dgm:prSet phldrT="[Texte]"/>
      <dgm:spPr/>
      <dgm:t>
        <a:bodyPr/>
        <a:lstStyle/>
        <a:p>
          <a:r>
            <a:rPr lang="en-US" b="1" dirty="0" smtClean="0">
              <a:ea typeface="ＭＳ Ｐゴシック"/>
            </a:rPr>
            <a:t>3 </a:t>
          </a:r>
          <a:br>
            <a:rPr lang="en-US" b="1" dirty="0" smtClean="0">
              <a:ea typeface="ＭＳ Ｐゴシック"/>
            </a:rPr>
          </a:br>
          <a:r>
            <a:rPr lang="en-US" b="1" dirty="0" smtClean="0">
              <a:ea typeface="ＭＳ Ｐゴシック"/>
            </a:rPr>
            <a:t>ICT</a:t>
          </a:r>
          <a:endParaRPr lang="fr-FR" dirty="0"/>
        </a:p>
      </dgm:t>
    </dgm:pt>
    <dgm:pt modelId="{581DDF02-0B24-491C-8126-E72E2DECD283}" type="parTrans" cxnId="{1890F232-1AB0-46C0-8408-5FAC4872C6C0}">
      <dgm:prSet/>
      <dgm:spPr/>
      <dgm:t>
        <a:bodyPr/>
        <a:lstStyle/>
        <a:p>
          <a:endParaRPr lang="fr-FR"/>
        </a:p>
      </dgm:t>
    </dgm:pt>
    <dgm:pt modelId="{78A887EE-7617-4B2E-B650-901AF0B78201}" type="sibTrans" cxnId="{1890F232-1AB0-46C0-8408-5FAC4872C6C0}">
      <dgm:prSet/>
      <dgm:spPr/>
      <dgm:t>
        <a:bodyPr/>
        <a:lstStyle/>
        <a:p>
          <a:endParaRPr lang="fr-FR"/>
        </a:p>
      </dgm:t>
    </dgm:pt>
    <dgm:pt modelId="{23223B38-25FB-4DFE-98DD-C7B18537AFEA}">
      <dgm:prSet phldrT="[Texte]"/>
      <dgm:spPr>
        <a:solidFill>
          <a:schemeClr val="accent4">
            <a:lumMod val="60000"/>
            <a:lumOff val="40000"/>
          </a:schemeClr>
        </a:solidFill>
      </dgm:spPr>
      <dgm:t>
        <a:bodyPr/>
        <a:lstStyle/>
        <a:p>
          <a:r>
            <a:rPr lang="en-US" b="1" dirty="0" smtClean="0">
              <a:ea typeface="ＭＳ Ｐゴシック"/>
            </a:rPr>
            <a:t>9 </a:t>
          </a:r>
          <a:br>
            <a:rPr lang="en-US" b="1" dirty="0" smtClean="0">
              <a:ea typeface="ＭＳ Ｐゴシック"/>
            </a:rPr>
          </a:br>
          <a:r>
            <a:rPr lang="en-US" b="1" dirty="0" smtClean="0">
              <a:ea typeface="ＭＳ Ｐゴシック"/>
            </a:rPr>
            <a:t>TWR</a:t>
          </a:r>
          <a:endParaRPr lang="fr-FR" dirty="0"/>
        </a:p>
      </dgm:t>
    </dgm:pt>
    <dgm:pt modelId="{E1463401-C2B9-4618-B6C3-A468905F30B7}" type="parTrans" cxnId="{F30257C3-3FDD-4B5F-89AC-FE3D77BFDB73}">
      <dgm:prSet/>
      <dgm:spPr/>
      <dgm:t>
        <a:bodyPr/>
        <a:lstStyle/>
        <a:p>
          <a:endParaRPr lang="fr-FR"/>
        </a:p>
      </dgm:t>
    </dgm:pt>
    <dgm:pt modelId="{B6D122D4-55C7-4ADB-AE8A-E0F74E8B4CCF}" type="sibTrans" cxnId="{F30257C3-3FDD-4B5F-89AC-FE3D77BFDB73}">
      <dgm:prSet/>
      <dgm:spPr/>
      <dgm:t>
        <a:bodyPr/>
        <a:lstStyle/>
        <a:p>
          <a:endParaRPr lang="fr-FR"/>
        </a:p>
      </dgm:t>
    </dgm:pt>
    <dgm:pt modelId="{711F7B9D-EBA6-4B0B-9466-EC4D57ACAA10}" type="pres">
      <dgm:prSet presAssocID="{5FE1C710-5B0A-4B2F-A273-AE680AF93B43}" presName="diagram" presStyleCnt="0">
        <dgm:presLayoutVars>
          <dgm:dir/>
          <dgm:resizeHandles val="exact"/>
        </dgm:presLayoutVars>
      </dgm:prSet>
      <dgm:spPr/>
      <dgm:t>
        <a:bodyPr/>
        <a:lstStyle/>
        <a:p>
          <a:endParaRPr lang="fr-FR"/>
        </a:p>
      </dgm:t>
    </dgm:pt>
    <dgm:pt modelId="{23D474BC-9FC4-4707-875F-07DA37A42CDF}" type="pres">
      <dgm:prSet presAssocID="{AC51E54F-55EC-446A-9074-8EEC22E68943}" presName="node" presStyleLbl="node1" presStyleIdx="0" presStyleCnt="4">
        <dgm:presLayoutVars>
          <dgm:bulletEnabled val="1"/>
        </dgm:presLayoutVars>
      </dgm:prSet>
      <dgm:spPr/>
      <dgm:t>
        <a:bodyPr/>
        <a:lstStyle/>
        <a:p>
          <a:endParaRPr lang="fr-FR"/>
        </a:p>
      </dgm:t>
    </dgm:pt>
    <dgm:pt modelId="{EA8B09E5-2559-45A5-8644-7209C4531438}" type="pres">
      <dgm:prSet presAssocID="{6A652779-6EEF-4F24-ABDB-A2B7A305EBE5}" presName="sibTrans" presStyleCnt="0"/>
      <dgm:spPr/>
      <dgm:t>
        <a:bodyPr/>
        <a:lstStyle/>
        <a:p>
          <a:endParaRPr lang="fr-FR"/>
        </a:p>
      </dgm:t>
    </dgm:pt>
    <dgm:pt modelId="{E8732DCC-4B1C-4DEA-8176-1622EE1B81AA}" type="pres">
      <dgm:prSet presAssocID="{C0A4EDF6-C79A-4367-8995-E499012491CB}" presName="node" presStyleLbl="node1" presStyleIdx="1" presStyleCnt="4">
        <dgm:presLayoutVars>
          <dgm:bulletEnabled val="1"/>
        </dgm:presLayoutVars>
      </dgm:prSet>
      <dgm:spPr/>
      <dgm:t>
        <a:bodyPr/>
        <a:lstStyle/>
        <a:p>
          <a:endParaRPr lang="fr-FR"/>
        </a:p>
      </dgm:t>
    </dgm:pt>
    <dgm:pt modelId="{C5A5F95D-E3AE-48E0-AAA8-DD60788ED8B8}" type="pres">
      <dgm:prSet presAssocID="{3DED30AC-A547-4C2D-BAA1-C1BB1764A38F}" presName="sibTrans" presStyleCnt="0"/>
      <dgm:spPr/>
      <dgm:t>
        <a:bodyPr/>
        <a:lstStyle/>
        <a:p>
          <a:endParaRPr lang="fr-FR"/>
        </a:p>
      </dgm:t>
    </dgm:pt>
    <dgm:pt modelId="{7BE95FEF-59CE-4175-944F-6F7F7EC4A894}" type="pres">
      <dgm:prSet presAssocID="{23223B38-25FB-4DFE-98DD-C7B18537AFEA}" presName="node" presStyleLbl="node1" presStyleIdx="2" presStyleCnt="4">
        <dgm:presLayoutVars>
          <dgm:bulletEnabled val="1"/>
        </dgm:presLayoutVars>
      </dgm:prSet>
      <dgm:spPr/>
      <dgm:t>
        <a:bodyPr/>
        <a:lstStyle/>
        <a:p>
          <a:endParaRPr lang="fr-FR"/>
        </a:p>
      </dgm:t>
    </dgm:pt>
    <dgm:pt modelId="{9CB24997-54B6-4E23-BBB6-7312018B91D4}" type="pres">
      <dgm:prSet presAssocID="{B6D122D4-55C7-4ADB-AE8A-E0F74E8B4CCF}" presName="sibTrans" presStyleCnt="0"/>
      <dgm:spPr/>
      <dgm:t>
        <a:bodyPr/>
        <a:lstStyle/>
        <a:p>
          <a:endParaRPr lang="fr-FR"/>
        </a:p>
      </dgm:t>
    </dgm:pt>
    <dgm:pt modelId="{2BFC210A-6CEE-40A9-B1B7-63AE68FB3F14}" type="pres">
      <dgm:prSet presAssocID="{BCC41482-C8C4-4C2E-8BB3-AAB34EA4A701}" presName="node" presStyleLbl="node1" presStyleIdx="3" presStyleCnt="4">
        <dgm:presLayoutVars>
          <dgm:bulletEnabled val="1"/>
        </dgm:presLayoutVars>
      </dgm:prSet>
      <dgm:spPr/>
      <dgm:t>
        <a:bodyPr/>
        <a:lstStyle/>
        <a:p>
          <a:endParaRPr lang="fr-FR"/>
        </a:p>
      </dgm:t>
    </dgm:pt>
  </dgm:ptLst>
  <dgm:cxnLst>
    <dgm:cxn modelId="{F30257C3-3FDD-4B5F-89AC-FE3D77BFDB73}" srcId="{5FE1C710-5B0A-4B2F-A273-AE680AF93B43}" destId="{23223B38-25FB-4DFE-98DD-C7B18537AFEA}" srcOrd="2" destOrd="0" parTransId="{E1463401-C2B9-4618-B6C3-A468905F30B7}" sibTransId="{B6D122D4-55C7-4ADB-AE8A-E0F74E8B4CCF}"/>
    <dgm:cxn modelId="{01660A05-1120-4147-B19D-EDE5AA679FAC}" srcId="{5FE1C710-5B0A-4B2F-A273-AE680AF93B43}" destId="{AC51E54F-55EC-446A-9074-8EEC22E68943}" srcOrd="0" destOrd="0" parTransId="{2300FC61-C61E-4904-8375-1820999396BF}" sibTransId="{6A652779-6EEF-4F24-ABDB-A2B7A305EBE5}"/>
    <dgm:cxn modelId="{721A88DF-2621-4FAB-AE22-B283B69D1FA2}" type="presOf" srcId="{5FE1C710-5B0A-4B2F-A273-AE680AF93B43}" destId="{711F7B9D-EBA6-4B0B-9466-EC4D57ACAA10}" srcOrd="0" destOrd="0" presId="urn:microsoft.com/office/officeart/2005/8/layout/default#3"/>
    <dgm:cxn modelId="{BA30C635-E1BF-4C1F-9ABF-5CEA9D4753EC}" type="presOf" srcId="{C0A4EDF6-C79A-4367-8995-E499012491CB}" destId="{E8732DCC-4B1C-4DEA-8176-1622EE1B81AA}" srcOrd="0" destOrd="0" presId="urn:microsoft.com/office/officeart/2005/8/layout/default#3"/>
    <dgm:cxn modelId="{1890F232-1AB0-46C0-8408-5FAC4872C6C0}" srcId="{5FE1C710-5B0A-4B2F-A273-AE680AF93B43}" destId="{BCC41482-C8C4-4C2E-8BB3-AAB34EA4A701}" srcOrd="3" destOrd="0" parTransId="{581DDF02-0B24-491C-8126-E72E2DECD283}" sibTransId="{78A887EE-7617-4B2E-B650-901AF0B78201}"/>
    <dgm:cxn modelId="{85AE925D-F552-4A35-8AB9-3E8C867684E3}" type="presOf" srcId="{AC51E54F-55EC-446A-9074-8EEC22E68943}" destId="{23D474BC-9FC4-4707-875F-07DA37A42CDF}" srcOrd="0" destOrd="0" presId="urn:microsoft.com/office/officeart/2005/8/layout/default#3"/>
    <dgm:cxn modelId="{6E4BA3F2-991F-45E0-91B3-6335233A539D}" srcId="{5FE1C710-5B0A-4B2F-A273-AE680AF93B43}" destId="{C0A4EDF6-C79A-4367-8995-E499012491CB}" srcOrd="1" destOrd="0" parTransId="{20A62439-8CBE-44BA-BA97-B74487D16197}" sibTransId="{3DED30AC-A547-4C2D-BAA1-C1BB1764A38F}"/>
    <dgm:cxn modelId="{F934038D-5FF4-4790-8D40-D7F582650029}" type="presOf" srcId="{23223B38-25FB-4DFE-98DD-C7B18537AFEA}" destId="{7BE95FEF-59CE-4175-944F-6F7F7EC4A894}" srcOrd="0" destOrd="0" presId="urn:microsoft.com/office/officeart/2005/8/layout/default#3"/>
    <dgm:cxn modelId="{04CDF4BC-34C2-4DDD-B843-192CAF1F5D01}" type="presOf" srcId="{BCC41482-C8C4-4C2E-8BB3-AAB34EA4A701}" destId="{2BFC210A-6CEE-40A9-B1B7-63AE68FB3F14}" srcOrd="0" destOrd="0" presId="urn:microsoft.com/office/officeart/2005/8/layout/default#3"/>
    <dgm:cxn modelId="{84B867D8-4A84-4814-8AAA-25876B82CD29}" type="presParOf" srcId="{711F7B9D-EBA6-4B0B-9466-EC4D57ACAA10}" destId="{23D474BC-9FC4-4707-875F-07DA37A42CDF}" srcOrd="0" destOrd="0" presId="urn:microsoft.com/office/officeart/2005/8/layout/default#3"/>
    <dgm:cxn modelId="{7FA6CB79-CE63-4F7A-903A-6A7AE5C331C2}" type="presParOf" srcId="{711F7B9D-EBA6-4B0B-9466-EC4D57ACAA10}" destId="{EA8B09E5-2559-45A5-8644-7209C4531438}" srcOrd="1" destOrd="0" presId="urn:microsoft.com/office/officeart/2005/8/layout/default#3"/>
    <dgm:cxn modelId="{9FFEBC1C-5F2C-4E02-929D-8DF2094EDBF3}" type="presParOf" srcId="{711F7B9D-EBA6-4B0B-9466-EC4D57ACAA10}" destId="{E8732DCC-4B1C-4DEA-8176-1622EE1B81AA}" srcOrd="2" destOrd="0" presId="urn:microsoft.com/office/officeart/2005/8/layout/default#3"/>
    <dgm:cxn modelId="{666D988E-F78D-4EA0-ABF1-45F293A19507}" type="presParOf" srcId="{711F7B9D-EBA6-4B0B-9466-EC4D57ACAA10}" destId="{C5A5F95D-E3AE-48E0-AAA8-DD60788ED8B8}" srcOrd="3" destOrd="0" presId="urn:microsoft.com/office/officeart/2005/8/layout/default#3"/>
    <dgm:cxn modelId="{54B5E1EA-393C-466F-813C-539A0F4AA1C1}" type="presParOf" srcId="{711F7B9D-EBA6-4B0B-9466-EC4D57ACAA10}" destId="{7BE95FEF-59CE-4175-944F-6F7F7EC4A894}" srcOrd="4" destOrd="0" presId="urn:microsoft.com/office/officeart/2005/8/layout/default#3"/>
    <dgm:cxn modelId="{242C2516-EFE1-4067-81A1-CA6D76986C81}" type="presParOf" srcId="{711F7B9D-EBA6-4B0B-9466-EC4D57ACAA10}" destId="{9CB24997-54B6-4E23-BBB6-7312018B91D4}" srcOrd="5" destOrd="0" presId="urn:microsoft.com/office/officeart/2005/8/layout/default#3"/>
    <dgm:cxn modelId="{05057AED-5E9B-4878-8053-105D02D26D87}" type="presParOf" srcId="{711F7B9D-EBA6-4B0B-9466-EC4D57ACAA10}" destId="{2BFC210A-6CEE-40A9-B1B7-63AE68FB3F14}" srcOrd="6"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4A8466-1F6C-4A88-9D13-79C98FCB1C0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5BC214F1-8FA2-4245-A887-295495FCA5D4}">
      <dgm:prSet custT="1"/>
      <dgm:spPr>
        <a:solidFill>
          <a:schemeClr val="accent5">
            <a:lumMod val="75000"/>
          </a:schemeClr>
        </a:solidFill>
      </dgm:spPr>
      <dgm:t>
        <a:bodyPr/>
        <a:lstStyle/>
        <a:p>
          <a:pPr rtl="0"/>
          <a:r>
            <a:rPr lang="en-US" sz="3200" b="1" dirty="0" smtClean="0"/>
            <a:t>AMBITIOUS BUT AFFORDABLE</a:t>
          </a:r>
          <a:endParaRPr lang="fr-FR" sz="3200" b="1" dirty="0"/>
        </a:p>
      </dgm:t>
    </dgm:pt>
    <dgm:pt modelId="{EBA731AD-5077-4D66-BF33-811B432DCB53}" type="parTrans" cxnId="{6C58977C-350F-40CC-A219-308318B16E02}">
      <dgm:prSet/>
      <dgm:spPr/>
      <dgm:t>
        <a:bodyPr/>
        <a:lstStyle/>
        <a:p>
          <a:endParaRPr lang="fr-FR"/>
        </a:p>
      </dgm:t>
    </dgm:pt>
    <dgm:pt modelId="{5CA8F300-A820-41CD-A9C5-A66791CFFFBD}" type="sibTrans" cxnId="{6C58977C-350F-40CC-A219-308318B16E02}">
      <dgm:prSet/>
      <dgm:spPr/>
      <dgm:t>
        <a:bodyPr/>
        <a:lstStyle/>
        <a:p>
          <a:endParaRPr lang="fr-FR"/>
        </a:p>
      </dgm:t>
    </dgm:pt>
    <dgm:pt modelId="{5B680900-388F-437B-AF2A-00F9DEFA700A}">
      <dgm:prSet custT="1"/>
      <dgm:spPr/>
      <dgm:t>
        <a:bodyPr/>
        <a:lstStyle/>
        <a:p>
          <a:pPr algn="just" rtl="0"/>
          <a:r>
            <a:rPr lang="en-US" sz="2800" b="1" dirty="0" smtClean="0"/>
            <a:t>Mainly from domestic sources (50% in ’20 to 75% in ‘40)</a:t>
          </a:r>
          <a:endParaRPr lang="fr-FR" sz="2800" b="1" dirty="0"/>
        </a:p>
      </dgm:t>
    </dgm:pt>
    <dgm:pt modelId="{BA9FDF14-E3A5-476C-A3D7-F53A70C62008}" type="parTrans" cxnId="{BE56ADC3-D4CE-497A-BB03-EFE45E2BBE76}">
      <dgm:prSet/>
      <dgm:spPr/>
      <dgm:t>
        <a:bodyPr/>
        <a:lstStyle/>
        <a:p>
          <a:endParaRPr lang="fr-FR"/>
        </a:p>
      </dgm:t>
    </dgm:pt>
    <dgm:pt modelId="{70AF71C0-E707-4108-925A-DD2FEA2F0DF0}" type="sibTrans" cxnId="{BE56ADC3-D4CE-497A-BB03-EFE45E2BBE76}">
      <dgm:prSet/>
      <dgm:spPr/>
      <dgm:t>
        <a:bodyPr/>
        <a:lstStyle/>
        <a:p>
          <a:endParaRPr lang="fr-FR"/>
        </a:p>
      </dgm:t>
    </dgm:pt>
    <dgm:pt modelId="{490272D5-97E8-49C2-AF82-D61F25CEE8E1}">
      <dgm:prSet custT="1"/>
      <dgm:spPr/>
      <dgm:t>
        <a:bodyPr/>
        <a:lstStyle/>
        <a:p>
          <a:pPr rtl="0"/>
          <a:r>
            <a:rPr lang="en-US" sz="3200" b="1" dirty="0" smtClean="0"/>
            <a:t>PROJECT PREPARATION</a:t>
          </a:r>
          <a:endParaRPr lang="fr-FR" sz="3200" b="1" dirty="0"/>
        </a:p>
      </dgm:t>
    </dgm:pt>
    <dgm:pt modelId="{217E7B0F-2E60-4C75-8B2E-FEC30C61DC77}" type="parTrans" cxnId="{B8413FC0-E631-44FA-988D-8200B85B06C0}">
      <dgm:prSet/>
      <dgm:spPr/>
      <dgm:t>
        <a:bodyPr/>
        <a:lstStyle/>
        <a:p>
          <a:endParaRPr lang="fr-FR"/>
        </a:p>
      </dgm:t>
    </dgm:pt>
    <dgm:pt modelId="{39CB1989-FFF2-4DB5-8652-513C1AC38940}" type="sibTrans" cxnId="{B8413FC0-E631-44FA-988D-8200B85B06C0}">
      <dgm:prSet/>
      <dgm:spPr/>
      <dgm:t>
        <a:bodyPr/>
        <a:lstStyle/>
        <a:p>
          <a:endParaRPr lang="fr-FR"/>
        </a:p>
      </dgm:t>
    </dgm:pt>
    <dgm:pt modelId="{DD914E70-A896-4623-8C58-F6EE244154D0}">
      <dgm:prSet custT="1"/>
      <dgm:spPr/>
      <dgm:t>
        <a:bodyPr/>
        <a:lstStyle/>
        <a:p>
          <a:pPr marL="296863" indent="-296863" algn="just" rtl="0"/>
          <a:r>
            <a:rPr lang="en-US" sz="2800" b="1" dirty="0" smtClean="0"/>
            <a:t>Less than 0,2% of 2011 GDP, or 1% of national budgets, or 5% of Investment budgets</a:t>
          </a:r>
          <a:endParaRPr lang="fr-FR" sz="2800" b="1" dirty="0"/>
        </a:p>
      </dgm:t>
    </dgm:pt>
    <dgm:pt modelId="{E2AFB956-72CC-4DB3-AE49-CDA46E3DDB92}" type="parTrans" cxnId="{4FFACB78-28AB-435D-B516-CFE9F3260B02}">
      <dgm:prSet/>
      <dgm:spPr/>
      <dgm:t>
        <a:bodyPr/>
        <a:lstStyle/>
        <a:p>
          <a:endParaRPr lang="fr-FR"/>
        </a:p>
      </dgm:t>
    </dgm:pt>
    <dgm:pt modelId="{B3E211FB-44C1-4617-BCD5-F166A43FF795}" type="sibTrans" cxnId="{4FFACB78-28AB-435D-B516-CFE9F3260B02}">
      <dgm:prSet/>
      <dgm:spPr/>
      <dgm:t>
        <a:bodyPr/>
        <a:lstStyle/>
        <a:p>
          <a:endParaRPr lang="fr-FR"/>
        </a:p>
      </dgm:t>
    </dgm:pt>
    <dgm:pt modelId="{4FCCE66D-F272-4D79-A4DC-F8A45B6E2EB0}">
      <dgm:prSet custT="1"/>
      <dgm:spPr>
        <a:solidFill>
          <a:schemeClr val="accent2">
            <a:lumMod val="50000"/>
          </a:schemeClr>
        </a:solidFill>
      </dgm:spPr>
      <dgm:t>
        <a:bodyPr/>
        <a:lstStyle/>
        <a:p>
          <a:pPr rtl="0"/>
          <a:r>
            <a:rPr lang="fr-FR" sz="3200" b="1" dirty="0" smtClean="0"/>
            <a:t>RESOURCE MOBILIZATION</a:t>
          </a:r>
          <a:endParaRPr lang="fr-FR" sz="3200" b="1" dirty="0"/>
        </a:p>
      </dgm:t>
    </dgm:pt>
    <dgm:pt modelId="{7727B2AF-428D-4FAB-AC60-213061212E24}" type="parTrans" cxnId="{99181097-BE0D-4425-95F3-CB980BB7E238}">
      <dgm:prSet/>
      <dgm:spPr/>
      <dgm:t>
        <a:bodyPr/>
        <a:lstStyle/>
        <a:p>
          <a:endParaRPr lang="fr-FR"/>
        </a:p>
      </dgm:t>
    </dgm:pt>
    <dgm:pt modelId="{65139521-5B26-43A8-ABBC-289D1897B40A}" type="sibTrans" cxnId="{99181097-BE0D-4425-95F3-CB980BB7E238}">
      <dgm:prSet/>
      <dgm:spPr/>
      <dgm:t>
        <a:bodyPr/>
        <a:lstStyle/>
        <a:p>
          <a:endParaRPr lang="fr-FR"/>
        </a:p>
      </dgm:t>
    </dgm:pt>
    <dgm:pt modelId="{E49DF1E2-5C28-4A2C-9866-88DEBF331AA9}">
      <dgm:prSet custT="1"/>
      <dgm:spPr/>
      <dgm:t>
        <a:bodyPr/>
        <a:lstStyle/>
        <a:p>
          <a:pPr algn="just" rtl="0"/>
          <a:r>
            <a:rPr lang="en-US" sz="2800" b="1" dirty="0" smtClean="0"/>
            <a:t> Needs are estimated to 5 - 8% of total investment cost</a:t>
          </a:r>
          <a:endParaRPr lang="fr-FR" sz="2800" b="1" dirty="0"/>
        </a:p>
      </dgm:t>
    </dgm:pt>
    <dgm:pt modelId="{22316A63-7835-4DBB-B1A0-01C893A1BC2A}" type="parTrans" cxnId="{0FE4DDF9-2D69-40DD-8C4E-2A9532DFD605}">
      <dgm:prSet/>
      <dgm:spPr/>
      <dgm:t>
        <a:bodyPr/>
        <a:lstStyle/>
        <a:p>
          <a:endParaRPr lang="fr-FR"/>
        </a:p>
      </dgm:t>
    </dgm:pt>
    <dgm:pt modelId="{1732EA5A-97C3-4835-84B4-8865FB30B77C}" type="sibTrans" cxnId="{0FE4DDF9-2D69-40DD-8C4E-2A9532DFD605}">
      <dgm:prSet/>
      <dgm:spPr/>
      <dgm:t>
        <a:bodyPr/>
        <a:lstStyle/>
        <a:p>
          <a:endParaRPr lang="fr-FR"/>
        </a:p>
      </dgm:t>
    </dgm:pt>
    <dgm:pt modelId="{E5809CA8-3698-40F0-A66C-6B1A1C98806C}">
      <dgm:prSet custT="1"/>
      <dgm:spPr/>
      <dgm:t>
        <a:bodyPr/>
        <a:lstStyle/>
        <a:p>
          <a:pPr algn="just" rtl="0"/>
          <a:r>
            <a:rPr lang="en-US" sz="2800" b="1" dirty="0" smtClean="0"/>
            <a:t>Private sector, ICA members &amp; emerging partners</a:t>
          </a:r>
          <a:endParaRPr lang="fr-FR" sz="2800" b="1" dirty="0"/>
        </a:p>
      </dgm:t>
    </dgm:pt>
    <dgm:pt modelId="{0538E737-0FE4-4107-A7EA-D090923BAAFF}" type="parTrans" cxnId="{F578A153-9340-4073-BC2C-990E5CA8A8EB}">
      <dgm:prSet/>
      <dgm:spPr/>
      <dgm:t>
        <a:bodyPr/>
        <a:lstStyle/>
        <a:p>
          <a:endParaRPr lang="en-US"/>
        </a:p>
      </dgm:t>
    </dgm:pt>
    <dgm:pt modelId="{89DEEC02-612E-4CAA-9A53-952289E01EC0}" type="sibTrans" cxnId="{F578A153-9340-4073-BC2C-990E5CA8A8EB}">
      <dgm:prSet/>
      <dgm:spPr/>
      <dgm:t>
        <a:bodyPr/>
        <a:lstStyle/>
        <a:p>
          <a:endParaRPr lang="en-US"/>
        </a:p>
      </dgm:t>
    </dgm:pt>
    <dgm:pt modelId="{057A0078-9E5D-4246-9012-3494FD88CFA8}" type="pres">
      <dgm:prSet presAssocID="{404A8466-1F6C-4A88-9D13-79C98FCB1C08}" presName="linear" presStyleCnt="0">
        <dgm:presLayoutVars>
          <dgm:dir/>
          <dgm:animLvl val="lvl"/>
          <dgm:resizeHandles val="exact"/>
        </dgm:presLayoutVars>
      </dgm:prSet>
      <dgm:spPr/>
      <dgm:t>
        <a:bodyPr/>
        <a:lstStyle/>
        <a:p>
          <a:endParaRPr lang="en-US"/>
        </a:p>
      </dgm:t>
    </dgm:pt>
    <dgm:pt modelId="{95902402-C760-470C-A737-D08509E8FDE4}" type="pres">
      <dgm:prSet presAssocID="{5BC214F1-8FA2-4245-A887-295495FCA5D4}" presName="parentLin" presStyleCnt="0"/>
      <dgm:spPr/>
    </dgm:pt>
    <dgm:pt modelId="{69B9FE96-D885-4102-B6CB-D37BC18C7DF7}" type="pres">
      <dgm:prSet presAssocID="{5BC214F1-8FA2-4245-A887-295495FCA5D4}" presName="parentLeftMargin" presStyleLbl="node1" presStyleIdx="0" presStyleCnt="3"/>
      <dgm:spPr/>
      <dgm:t>
        <a:bodyPr/>
        <a:lstStyle/>
        <a:p>
          <a:endParaRPr lang="en-US"/>
        </a:p>
      </dgm:t>
    </dgm:pt>
    <dgm:pt modelId="{712EBE07-1487-41A0-A12C-72D402BB0983}" type="pres">
      <dgm:prSet presAssocID="{5BC214F1-8FA2-4245-A887-295495FCA5D4}" presName="parentText" presStyleLbl="node1" presStyleIdx="0" presStyleCnt="3">
        <dgm:presLayoutVars>
          <dgm:chMax val="0"/>
          <dgm:bulletEnabled val="1"/>
        </dgm:presLayoutVars>
      </dgm:prSet>
      <dgm:spPr/>
      <dgm:t>
        <a:bodyPr/>
        <a:lstStyle/>
        <a:p>
          <a:endParaRPr lang="en-US"/>
        </a:p>
      </dgm:t>
    </dgm:pt>
    <dgm:pt modelId="{39CEE377-9F01-4AF8-A6CE-3253DA63A115}" type="pres">
      <dgm:prSet presAssocID="{5BC214F1-8FA2-4245-A887-295495FCA5D4}" presName="negativeSpace" presStyleCnt="0"/>
      <dgm:spPr/>
    </dgm:pt>
    <dgm:pt modelId="{21F30F02-16F9-42E7-8257-3A9C132C004F}" type="pres">
      <dgm:prSet presAssocID="{5BC214F1-8FA2-4245-A887-295495FCA5D4}" presName="childText" presStyleLbl="conFgAcc1" presStyleIdx="0" presStyleCnt="3">
        <dgm:presLayoutVars>
          <dgm:bulletEnabled val="1"/>
        </dgm:presLayoutVars>
      </dgm:prSet>
      <dgm:spPr/>
      <dgm:t>
        <a:bodyPr/>
        <a:lstStyle/>
        <a:p>
          <a:endParaRPr lang="fr-FR"/>
        </a:p>
      </dgm:t>
    </dgm:pt>
    <dgm:pt modelId="{8017D0D7-03DB-47BE-A139-97CEAE4098A0}" type="pres">
      <dgm:prSet presAssocID="{5CA8F300-A820-41CD-A9C5-A66791CFFFBD}" presName="spaceBetweenRectangles" presStyleCnt="0"/>
      <dgm:spPr/>
    </dgm:pt>
    <dgm:pt modelId="{C9DF9E9D-A140-46DA-AF90-CC9847D24805}" type="pres">
      <dgm:prSet presAssocID="{4FCCE66D-F272-4D79-A4DC-F8A45B6E2EB0}" presName="parentLin" presStyleCnt="0"/>
      <dgm:spPr/>
    </dgm:pt>
    <dgm:pt modelId="{75991E82-DC02-4B38-B52A-F496DBAB650C}" type="pres">
      <dgm:prSet presAssocID="{4FCCE66D-F272-4D79-A4DC-F8A45B6E2EB0}" presName="parentLeftMargin" presStyleLbl="node1" presStyleIdx="0" presStyleCnt="3"/>
      <dgm:spPr/>
      <dgm:t>
        <a:bodyPr/>
        <a:lstStyle/>
        <a:p>
          <a:endParaRPr lang="en-US"/>
        </a:p>
      </dgm:t>
    </dgm:pt>
    <dgm:pt modelId="{7176585C-A920-4B90-AA14-568CE9BB3FF9}" type="pres">
      <dgm:prSet presAssocID="{4FCCE66D-F272-4D79-A4DC-F8A45B6E2EB0}" presName="parentText" presStyleLbl="node1" presStyleIdx="1" presStyleCnt="3">
        <dgm:presLayoutVars>
          <dgm:chMax val="0"/>
          <dgm:bulletEnabled val="1"/>
        </dgm:presLayoutVars>
      </dgm:prSet>
      <dgm:spPr/>
      <dgm:t>
        <a:bodyPr/>
        <a:lstStyle/>
        <a:p>
          <a:endParaRPr lang="fr-FR"/>
        </a:p>
      </dgm:t>
    </dgm:pt>
    <dgm:pt modelId="{E05F5EB3-CB72-4FA9-B91D-667387E70A48}" type="pres">
      <dgm:prSet presAssocID="{4FCCE66D-F272-4D79-A4DC-F8A45B6E2EB0}" presName="negativeSpace" presStyleCnt="0"/>
      <dgm:spPr/>
    </dgm:pt>
    <dgm:pt modelId="{85C707C0-FD83-452B-B67D-5C5C36A82D88}" type="pres">
      <dgm:prSet presAssocID="{4FCCE66D-F272-4D79-A4DC-F8A45B6E2EB0}" presName="childText" presStyleLbl="conFgAcc1" presStyleIdx="1" presStyleCnt="3">
        <dgm:presLayoutVars>
          <dgm:bulletEnabled val="1"/>
        </dgm:presLayoutVars>
      </dgm:prSet>
      <dgm:spPr/>
      <dgm:t>
        <a:bodyPr/>
        <a:lstStyle/>
        <a:p>
          <a:endParaRPr lang="fr-FR"/>
        </a:p>
      </dgm:t>
    </dgm:pt>
    <dgm:pt modelId="{0456363E-45C2-4FB8-AD06-A2EA664578A0}" type="pres">
      <dgm:prSet presAssocID="{65139521-5B26-43A8-ABBC-289D1897B40A}" presName="spaceBetweenRectangles" presStyleCnt="0"/>
      <dgm:spPr/>
    </dgm:pt>
    <dgm:pt modelId="{BB07B5E9-929E-4408-8834-03760057441F}" type="pres">
      <dgm:prSet presAssocID="{490272D5-97E8-49C2-AF82-D61F25CEE8E1}" presName="parentLin" presStyleCnt="0"/>
      <dgm:spPr/>
    </dgm:pt>
    <dgm:pt modelId="{052BDA96-0778-4A35-9694-E3C80BC18E12}" type="pres">
      <dgm:prSet presAssocID="{490272D5-97E8-49C2-AF82-D61F25CEE8E1}" presName="parentLeftMargin" presStyleLbl="node1" presStyleIdx="1" presStyleCnt="3"/>
      <dgm:spPr/>
      <dgm:t>
        <a:bodyPr/>
        <a:lstStyle/>
        <a:p>
          <a:endParaRPr lang="en-US"/>
        </a:p>
      </dgm:t>
    </dgm:pt>
    <dgm:pt modelId="{79AF992F-3278-4285-B94C-7FB03E04528B}" type="pres">
      <dgm:prSet presAssocID="{490272D5-97E8-49C2-AF82-D61F25CEE8E1}" presName="parentText" presStyleLbl="node1" presStyleIdx="2" presStyleCnt="3">
        <dgm:presLayoutVars>
          <dgm:chMax val="0"/>
          <dgm:bulletEnabled val="1"/>
        </dgm:presLayoutVars>
      </dgm:prSet>
      <dgm:spPr/>
      <dgm:t>
        <a:bodyPr/>
        <a:lstStyle/>
        <a:p>
          <a:endParaRPr lang="fr-FR"/>
        </a:p>
      </dgm:t>
    </dgm:pt>
    <dgm:pt modelId="{ED6F32E8-103F-4DA1-A946-92AF44879339}" type="pres">
      <dgm:prSet presAssocID="{490272D5-97E8-49C2-AF82-D61F25CEE8E1}" presName="negativeSpace" presStyleCnt="0"/>
      <dgm:spPr/>
    </dgm:pt>
    <dgm:pt modelId="{6EC5B545-28FD-4880-A20F-2344B4C6158C}" type="pres">
      <dgm:prSet presAssocID="{490272D5-97E8-49C2-AF82-D61F25CEE8E1}" presName="childText" presStyleLbl="conFgAcc1" presStyleIdx="2" presStyleCnt="3">
        <dgm:presLayoutVars>
          <dgm:bulletEnabled val="1"/>
        </dgm:presLayoutVars>
      </dgm:prSet>
      <dgm:spPr/>
      <dgm:t>
        <a:bodyPr/>
        <a:lstStyle/>
        <a:p>
          <a:endParaRPr lang="en-US"/>
        </a:p>
      </dgm:t>
    </dgm:pt>
  </dgm:ptLst>
  <dgm:cxnLst>
    <dgm:cxn modelId="{731763D1-6894-43F1-A091-80293206FEB0}" type="presOf" srcId="{4FCCE66D-F272-4D79-A4DC-F8A45B6E2EB0}" destId="{75991E82-DC02-4B38-B52A-F496DBAB650C}" srcOrd="0" destOrd="0" presId="urn:microsoft.com/office/officeart/2005/8/layout/list1"/>
    <dgm:cxn modelId="{F578A153-9340-4073-BC2C-990E5CA8A8EB}" srcId="{4FCCE66D-F272-4D79-A4DC-F8A45B6E2EB0}" destId="{E5809CA8-3698-40F0-A66C-6B1A1C98806C}" srcOrd="1" destOrd="0" parTransId="{0538E737-0FE4-4107-A7EA-D090923BAAFF}" sibTransId="{89DEEC02-612E-4CAA-9A53-952289E01EC0}"/>
    <dgm:cxn modelId="{C174D2A9-1F47-4FC5-B9FC-33C560FFDBEA}" type="presOf" srcId="{E49DF1E2-5C28-4A2C-9866-88DEBF331AA9}" destId="{6EC5B545-28FD-4880-A20F-2344B4C6158C}" srcOrd="0" destOrd="0" presId="urn:microsoft.com/office/officeart/2005/8/layout/list1"/>
    <dgm:cxn modelId="{97749EA2-025C-4B7D-9A95-B3FC384C66E7}" type="presOf" srcId="{E5809CA8-3698-40F0-A66C-6B1A1C98806C}" destId="{85C707C0-FD83-452B-B67D-5C5C36A82D88}" srcOrd="0" destOrd="1" presId="urn:microsoft.com/office/officeart/2005/8/layout/list1"/>
    <dgm:cxn modelId="{BE56ADC3-D4CE-497A-BB03-EFE45E2BBE76}" srcId="{4FCCE66D-F272-4D79-A4DC-F8A45B6E2EB0}" destId="{5B680900-388F-437B-AF2A-00F9DEFA700A}" srcOrd="0" destOrd="0" parTransId="{BA9FDF14-E3A5-476C-A3D7-F53A70C62008}" sibTransId="{70AF71C0-E707-4108-925A-DD2FEA2F0DF0}"/>
    <dgm:cxn modelId="{3EAC2CD3-EAEB-4BC2-9B8F-498EC2DA4B01}" type="presOf" srcId="{4FCCE66D-F272-4D79-A4DC-F8A45B6E2EB0}" destId="{7176585C-A920-4B90-AA14-568CE9BB3FF9}" srcOrd="1" destOrd="0" presId="urn:microsoft.com/office/officeart/2005/8/layout/list1"/>
    <dgm:cxn modelId="{B8413FC0-E631-44FA-988D-8200B85B06C0}" srcId="{404A8466-1F6C-4A88-9D13-79C98FCB1C08}" destId="{490272D5-97E8-49C2-AF82-D61F25CEE8E1}" srcOrd="2" destOrd="0" parTransId="{217E7B0F-2E60-4C75-8B2E-FEC30C61DC77}" sibTransId="{39CB1989-FFF2-4DB5-8652-513C1AC38940}"/>
    <dgm:cxn modelId="{99181097-BE0D-4425-95F3-CB980BB7E238}" srcId="{404A8466-1F6C-4A88-9D13-79C98FCB1C08}" destId="{4FCCE66D-F272-4D79-A4DC-F8A45B6E2EB0}" srcOrd="1" destOrd="0" parTransId="{7727B2AF-428D-4FAB-AC60-213061212E24}" sibTransId="{65139521-5B26-43A8-ABBC-289D1897B40A}"/>
    <dgm:cxn modelId="{EFAB292D-6A2B-4545-88F9-AC716C6641DB}" type="presOf" srcId="{DD914E70-A896-4623-8C58-F6EE244154D0}" destId="{21F30F02-16F9-42E7-8257-3A9C132C004F}" srcOrd="0" destOrd="0" presId="urn:microsoft.com/office/officeart/2005/8/layout/list1"/>
    <dgm:cxn modelId="{A22957D7-9991-4450-8DB3-3AFEF242CE61}" type="presOf" srcId="{5BC214F1-8FA2-4245-A887-295495FCA5D4}" destId="{69B9FE96-D885-4102-B6CB-D37BC18C7DF7}" srcOrd="0" destOrd="0" presId="urn:microsoft.com/office/officeart/2005/8/layout/list1"/>
    <dgm:cxn modelId="{2E3C0E37-B4E2-4D47-BAFE-D3C066B5B37D}" type="presOf" srcId="{404A8466-1F6C-4A88-9D13-79C98FCB1C08}" destId="{057A0078-9E5D-4246-9012-3494FD88CFA8}" srcOrd="0" destOrd="0" presId="urn:microsoft.com/office/officeart/2005/8/layout/list1"/>
    <dgm:cxn modelId="{A97E4AD8-2CE8-4654-AE10-5BECACA9C194}" type="presOf" srcId="{5BC214F1-8FA2-4245-A887-295495FCA5D4}" destId="{712EBE07-1487-41A0-A12C-72D402BB0983}" srcOrd="1" destOrd="0" presId="urn:microsoft.com/office/officeart/2005/8/layout/list1"/>
    <dgm:cxn modelId="{4FFACB78-28AB-435D-B516-CFE9F3260B02}" srcId="{5BC214F1-8FA2-4245-A887-295495FCA5D4}" destId="{DD914E70-A896-4623-8C58-F6EE244154D0}" srcOrd="0" destOrd="0" parTransId="{E2AFB956-72CC-4DB3-AE49-CDA46E3DDB92}" sibTransId="{B3E211FB-44C1-4617-BCD5-F166A43FF795}"/>
    <dgm:cxn modelId="{340567D3-136F-4662-BB5A-13DAE016F022}" type="presOf" srcId="{490272D5-97E8-49C2-AF82-D61F25CEE8E1}" destId="{79AF992F-3278-4285-B94C-7FB03E04528B}" srcOrd="1" destOrd="0" presId="urn:microsoft.com/office/officeart/2005/8/layout/list1"/>
    <dgm:cxn modelId="{DD9DBCDF-6CA9-4097-954D-BF85F18A98A6}" type="presOf" srcId="{5B680900-388F-437B-AF2A-00F9DEFA700A}" destId="{85C707C0-FD83-452B-B67D-5C5C36A82D88}" srcOrd="0" destOrd="0" presId="urn:microsoft.com/office/officeart/2005/8/layout/list1"/>
    <dgm:cxn modelId="{0FE4DDF9-2D69-40DD-8C4E-2A9532DFD605}" srcId="{490272D5-97E8-49C2-AF82-D61F25CEE8E1}" destId="{E49DF1E2-5C28-4A2C-9866-88DEBF331AA9}" srcOrd="0" destOrd="0" parTransId="{22316A63-7835-4DBB-B1A0-01C893A1BC2A}" sibTransId="{1732EA5A-97C3-4835-84B4-8865FB30B77C}"/>
    <dgm:cxn modelId="{6C58977C-350F-40CC-A219-308318B16E02}" srcId="{404A8466-1F6C-4A88-9D13-79C98FCB1C08}" destId="{5BC214F1-8FA2-4245-A887-295495FCA5D4}" srcOrd="0" destOrd="0" parTransId="{EBA731AD-5077-4D66-BF33-811B432DCB53}" sibTransId="{5CA8F300-A820-41CD-A9C5-A66791CFFFBD}"/>
    <dgm:cxn modelId="{C809F9A8-00B0-4CD3-A336-1610A4895216}" type="presOf" srcId="{490272D5-97E8-49C2-AF82-D61F25CEE8E1}" destId="{052BDA96-0778-4A35-9694-E3C80BC18E12}" srcOrd="0" destOrd="0" presId="urn:microsoft.com/office/officeart/2005/8/layout/list1"/>
    <dgm:cxn modelId="{3F3E7B74-3263-4A1F-BF43-D2DF2C3038AD}" type="presParOf" srcId="{057A0078-9E5D-4246-9012-3494FD88CFA8}" destId="{95902402-C760-470C-A737-D08509E8FDE4}" srcOrd="0" destOrd="0" presId="urn:microsoft.com/office/officeart/2005/8/layout/list1"/>
    <dgm:cxn modelId="{7DD1DEF6-BB2C-4116-A652-5B3518616454}" type="presParOf" srcId="{95902402-C760-470C-A737-D08509E8FDE4}" destId="{69B9FE96-D885-4102-B6CB-D37BC18C7DF7}" srcOrd="0" destOrd="0" presId="urn:microsoft.com/office/officeart/2005/8/layout/list1"/>
    <dgm:cxn modelId="{0DE9C7AE-3FBD-4207-9C1A-48BA70CAA5D2}" type="presParOf" srcId="{95902402-C760-470C-A737-D08509E8FDE4}" destId="{712EBE07-1487-41A0-A12C-72D402BB0983}" srcOrd="1" destOrd="0" presId="urn:microsoft.com/office/officeart/2005/8/layout/list1"/>
    <dgm:cxn modelId="{3B52DCAA-5201-460C-B427-20512D145911}" type="presParOf" srcId="{057A0078-9E5D-4246-9012-3494FD88CFA8}" destId="{39CEE377-9F01-4AF8-A6CE-3253DA63A115}" srcOrd="1" destOrd="0" presId="urn:microsoft.com/office/officeart/2005/8/layout/list1"/>
    <dgm:cxn modelId="{9D007FF8-6C05-408F-AC94-78C035CB0F57}" type="presParOf" srcId="{057A0078-9E5D-4246-9012-3494FD88CFA8}" destId="{21F30F02-16F9-42E7-8257-3A9C132C004F}" srcOrd="2" destOrd="0" presId="urn:microsoft.com/office/officeart/2005/8/layout/list1"/>
    <dgm:cxn modelId="{9CB072DC-876A-42F3-9F06-8D201D604111}" type="presParOf" srcId="{057A0078-9E5D-4246-9012-3494FD88CFA8}" destId="{8017D0D7-03DB-47BE-A139-97CEAE4098A0}" srcOrd="3" destOrd="0" presId="urn:microsoft.com/office/officeart/2005/8/layout/list1"/>
    <dgm:cxn modelId="{2155ABF5-EE7F-4CC8-8919-B3A6FFB57024}" type="presParOf" srcId="{057A0078-9E5D-4246-9012-3494FD88CFA8}" destId="{C9DF9E9D-A140-46DA-AF90-CC9847D24805}" srcOrd="4" destOrd="0" presId="urn:microsoft.com/office/officeart/2005/8/layout/list1"/>
    <dgm:cxn modelId="{809A1B6A-9B6C-4AD7-B79F-9821085E631D}" type="presParOf" srcId="{C9DF9E9D-A140-46DA-AF90-CC9847D24805}" destId="{75991E82-DC02-4B38-B52A-F496DBAB650C}" srcOrd="0" destOrd="0" presId="urn:microsoft.com/office/officeart/2005/8/layout/list1"/>
    <dgm:cxn modelId="{0A3071C7-B219-4E97-9F18-7CFE87B955AE}" type="presParOf" srcId="{C9DF9E9D-A140-46DA-AF90-CC9847D24805}" destId="{7176585C-A920-4B90-AA14-568CE9BB3FF9}" srcOrd="1" destOrd="0" presId="urn:microsoft.com/office/officeart/2005/8/layout/list1"/>
    <dgm:cxn modelId="{12BDF2B3-9470-400B-91E2-3994C5713FD7}" type="presParOf" srcId="{057A0078-9E5D-4246-9012-3494FD88CFA8}" destId="{E05F5EB3-CB72-4FA9-B91D-667387E70A48}" srcOrd="5" destOrd="0" presId="urn:microsoft.com/office/officeart/2005/8/layout/list1"/>
    <dgm:cxn modelId="{4137E7BB-4D32-4393-BBAD-E93AE75924BA}" type="presParOf" srcId="{057A0078-9E5D-4246-9012-3494FD88CFA8}" destId="{85C707C0-FD83-452B-B67D-5C5C36A82D88}" srcOrd="6" destOrd="0" presId="urn:microsoft.com/office/officeart/2005/8/layout/list1"/>
    <dgm:cxn modelId="{F468C289-518E-4A76-8593-D04DF0F94798}" type="presParOf" srcId="{057A0078-9E5D-4246-9012-3494FD88CFA8}" destId="{0456363E-45C2-4FB8-AD06-A2EA664578A0}" srcOrd="7" destOrd="0" presId="urn:microsoft.com/office/officeart/2005/8/layout/list1"/>
    <dgm:cxn modelId="{BFC38E3E-D61B-484A-A3FD-437B4C100083}" type="presParOf" srcId="{057A0078-9E5D-4246-9012-3494FD88CFA8}" destId="{BB07B5E9-929E-4408-8834-03760057441F}" srcOrd="8" destOrd="0" presId="urn:microsoft.com/office/officeart/2005/8/layout/list1"/>
    <dgm:cxn modelId="{4B7ED4A0-DA6A-4104-803D-BA641769DCEE}" type="presParOf" srcId="{BB07B5E9-929E-4408-8834-03760057441F}" destId="{052BDA96-0778-4A35-9694-E3C80BC18E12}" srcOrd="0" destOrd="0" presId="urn:microsoft.com/office/officeart/2005/8/layout/list1"/>
    <dgm:cxn modelId="{23002423-301A-4DC1-A930-60595D8586B5}" type="presParOf" srcId="{BB07B5E9-929E-4408-8834-03760057441F}" destId="{79AF992F-3278-4285-B94C-7FB03E04528B}" srcOrd="1" destOrd="0" presId="urn:microsoft.com/office/officeart/2005/8/layout/list1"/>
    <dgm:cxn modelId="{80908303-352E-47F9-B5EF-AB1E1D941C7F}" type="presParOf" srcId="{057A0078-9E5D-4246-9012-3494FD88CFA8}" destId="{ED6F32E8-103F-4DA1-A946-92AF44879339}" srcOrd="9" destOrd="0" presId="urn:microsoft.com/office/officeart/2005/8/layout/list1"/>
    <dgm:cxn modelId="{A16B1F3A-A901-44D6-BD9C-2A687D09BBE2}" type="presParOf" srcId="{057A0078-9E5D-4246-9012-3494FD88CFA8}" destId="{6EC5B545-28FD-4880-A20F-2344B4C6158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10F4A31-5DF6-48C5-A804-4B8A3683B27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r-FR"/>
        </a:p>
      </dgm:t>
    </dgm:pt>
    <dgm:pt modelId="{570773E3-415C-4CA0-9C66-E24391F158C2}">
      <dgm:prSet/>
      <dgm:spPr/>
      <dgm:t>
        <a:bodyPr/>
        <a:lstStyle/>
        <a:p>
          <a:pPr rtl="0"/>
          <a:r>
            <a:rPr lang="en-US" b="1" dirty="0" smtClean="0"/>
            <a:t>Domestic Bond Markets, inc. remittances</a:t>
          </a:r>
          <a:endParaRPr lang="fr-FR" b="1" dirty="0"/>
        </a:p>
      </dgm:t>
    </dgm:pt>
    <dgm:pt modelId="{6D1F1F46-5BB9-413B-840F-3031365CDE74}" type="parTrans" cxnId="{7101DB30-D7CC-4B08-9B9F-BF181C9D2B7F}">
      <dgm:prSet/>
      <dgm:spPr/>
      <dgm:t>
        <a:bodyPr/>
        <a:lstStyle/>
        <a:p>
          <a:endParaRPr lang="fr-FR"/>
        </a:p>
      </dgm:t>
    </dgm:pt>
    <dgm:pt modelId="{7181353E-07A9-42EF-B714-80E0D0CFCD09}" type="sibTrans" cxnId="{7101DB30-D7CC-4B08-9B9F-BF181C9D2B7F}">
      <dgm:prSet/>
      <dgm:spPr/>
      <dgm:t>
        <a:bodyPr/>
        <a:lstStyle/>
        <a:p>
          <a:endParaRPr lang="fr-FR"/>
        </a:p>
      </dgm:t>
    </dgm:pt>
    <dgm:pt modelId="{96B0A6AB-92C3-4266-84F2-FA71A5D9C1AB}">
      <dgm:prSet/>
      <dgm:spPr/>
      <dgm:t>
        <a:bodyPr/>
        <a:lstStyle/>
        <a:p>
          <a:pPr rtl="0"/>
          <a:r>
            <a:rPr lang="en-US" b="1" dirty="0" smtClean="0"/>
            <a:t>Sovereign Wealth Funds</a:t>
          </a:r>
          <a:endParaRPr lang="fr-FR" b="1" dirty="0"/>
        </a:p>
      </dgm:t>
    </dgm:pt>
    <dgm:pt modelId="{57C61C34-35D9-4BCF-BCD3-12DE03301AA3}" type="sibTrans" cxnId="{6259AD49-D2B0-44B0-9A90-85656D72BED2}">
      <dgm:prSet/>
      <dgm:spPr/>
      <dgm:t>
        <a:bodyPr/>
        <a:lstStyle/>
        <a:p>
          <a:endParaRPr lang="fr-FR"/>
        </a:p>
      </dgm:t>
    </dgm:pt>
    <dgm:pt modelId="{4054D484-E6FD-466D-B074-47A9E322F539}" type="parTrans" cxnId="{6259AD49-D2B0-44B0-9A90-85656D72BED2}">
      <dgm:prSet/>
      <dgm:spPr/>
      <dgm:t>
        <a:bodyPr/>
        <a:lstStyle/>
        <a:p>
          <a:endParaRPr lang="fr-FR"/>
        </a:p>
      </dgm:t>
    </dgm:pt>
    <dgm:pt modelId="{7FED5290-51C9-49F2-926A-B17B86AE9C28}">
      <dgm:prSet/>
      <dgm:spPr/>
      <dgm:t>
        <a:bodyPr/>
        <a:lstStyle/>
        <a:p>
          <a:pPr rtl="0"/>
          <a:r>
            <a:rPr lang="en-US" b="1" dirty="0" smtClean="0"/>
            <a:t>Enabling environment for more private participation</a:t>
          </a:r>
          <a:endParaRPr lang="fr-FR" b="1" dirty="0"/>
        </a:p>
      </dgm:t>
    </dgm:pt>
    <dgm:pt modelId="{768A527E-4CBB-478C-83E7-95D863AAC9CD}" type="parTrans" cxnId="{A673F234-54DC-48F4-A50B-C9AC9C21B7DB}">
      <dgm:prSet/>
      <dgm:spPr/>
      <dgm:t>
        <a:bodyPr/>
        <a:lstStyle/>
        <a:p>
          <a:endParaRPr lang="fr-FR"/>
        </a:p>
      </dgm:t>
    </dgm:pt>
    <dgm:pt modelId="{28D86A28-7B54-40AE-9377-182D40B65C8D}" type="sibTrans" cxnId="{A673F234-54DC-48F4-A50B-C9AC9C21B7DB}">
      <dgm:prSet/>
      <dgm:spPr/>
      <dgm:t>
        <a:bodyPr/>
        <a:lstStyle/>
        <a:p>
          <a:endParaRPr lang="fr-FR"/>
        </a:p>
      </dgm:t>
    </dgm:pt>
    <dgm:pt modelId="{6025031B-FCA4-4561-8C60-4908222B039E}" type="pres">
      <dgm:prSet presAssocID="{310F4A31-5DF6-48C5-A804-4B8A3683B275}" presName="Name0" presStyleCnt="0">
        <dgm:presLayoutVars>
          <dgm:dir/>
          <dgm:resizeHandles val="exact"/>
        </dgm:presLayoutVars>
      </dgm:prSet>
      <dgm:spPr/>
      <dgm:t>
        <a:bodyPr/>
        <a:lstStyle/>
        <a:p>
          <a:endParaRPr lang="fr-FR"/>
        </a:p>
      </dgm:t>
    </dgm:pt>
    <dgm:pt modelId="{DFC8431A-2312-4672-8B85-968DF8664693}" type="pres">
      <dgm:prSet presAssocID="{570773E3-415C-4CA0-9C66-E24391F158C2}" presName="node" presStyleLbl="node1" presStyleIdx="0" presStyleCnt="3">
        <dgm:presLayoutVars>
          <dgm:bulletEnabled val="1"/>
        </dgm:presLayoutVars>
      </dgm:prSet>
      <dgm:spPr/>
      <dgm:t>
        <a:bodyPr/>
        <a:lstStyle/>
        <a:p>
          <a:endParaRPr lang="fr-FR"/>
        </a:p>
      </dgm:t>
    </dgm:pt>
    <dgm:pt modelId="{140F3C44-D813-4FF4-8783-623C4CD40F57}" type="pres">
      <dgm:prSet presAssocID="{7181353E-07A9-42EF-B714-80E0D0CFCD09}" presName="sibTrans" presStyleCnt="0"/>
      <dgm:spPr/>
      <dgm:t>
        <a:bodyPr/>
        <a:lstStyle/>
        <a:p>
          <a:endParaRPr lang="fr-FR"/>
        </a:p>
      </dgm:t>
    </dgm:pt>
    <dgm:pt modelId="{B61D1153-1761-44FC-860E-EA7637BB1644}" type="pres">
      <dgm:prSet presAssocID="{96B0A6AB-92C3-4266-84F2-FA71A5D9C1AB}" presName="node" presStyleLbl="node1" presStyleIdx="1" presStyleCnt="3">
        <dgm:presLayoutVars>
          <dgm:bulletEnabled val="1"/>
        </dgm:presLayoutVars>
      </dgm:prSet>
      <dgm:spPr/>
      <dgm:t>
        <a:bodyPr/>
        <a:lstStyle/>
        <a:p>
          <a:endParaRPr lang="fr-FR"/>
        </a:p>
      </dgm:t>
    </dgm:pt>
    <dgm:pt modelId="{EA7F4E7B-A262-4C40-B364-A276539E36C3}" type="pres">
      <dgm:prSet presAssocID="{57C61C34-35D9-4BCF-BCD3-12DE03301AA3}" presName="sibTrans" presStyleCnt="0"/>
      <dgm:spPr/>
    </dgm:pt>
    <dgm:pt modelId="{2DA039F4-E073-434C-9A2C-08B936247F3B}" type="pres">
      <dgm:prSet presAssocID="{7FED5290-51C9-49F2-926A-B17B86AE9C28}" presName="node" presStyleLbl="node1" presStyleIdx="2" presStyleCnt="3">
        <dgm:presLayoutVars>
          <dgm:bulletEnabled val="1"/>
        </dgm:presLayoutVars>
      </dgm:prSet>
      <dgm:spPr/>
      <dgm:t>
        <a:bodyPr/>
        <a:lstStyle/>
        <a:p>
          <a:endParaRPr lang="fr-FR"/>
        </a:p>
      </dgm:t>
    </dgm:pt>
  </dgm:ptLst>
  <dgm:cxnLst>
    <dgm:cxn modelId="{6259AD49-D2B0-44B0-9A90-85656D72BED2}" srcId="{310F4A31-5DF6-48C5-A804-4B8A3683B275}" destId="{96B0A6AB-92C3-4266-84F2-FA71A5D9C1AB}" srcOrd="1" destOrd="0" parTransId="{4054D484-E6FD-466D-B074-47A9E322F539}" sibTransId="{57C61C34-35D9-4BCF-BCD3-12DE03301AA3}"/>
    <dgm:cxn modelId="{06241208-FE95-4593-8B03-F069C667B688}" type="presOf" srcId="{7FED5290-51C9-49F2-926A-B17B86AE9C28}" destId="{2DA039F4-E073-434C-9A2C-08B936247F3B}" srcOrd="0" destOrd="0" presId="urn:microsoft.com/office/officeart/2005/8/layout/hList6"/>
    <dgm:cxn modelId="{A8F738B9-7B6D-4B56-AF0E-A30AB0C9A9CC}" type="presOf" srcId="{570773E3-415C-4CA0-9C66-E24391F158C2}" destId="{DFC8431A-2312-4672-8B85-968DF8664693}" srcOrd="0" destOrd="0" presId="urn:microsoft.com/office/officeart/2005/8/layout/hList6"/>
    <dgm:cxn modelId="{E6D3A6C2-185C-420B-8364-7B272F2C3382}" type="presOf" srcId="{96B0A6AB-92C3-4266-84F2-FA71A5D9C1AB}" destId="{B61D1153-1761-44FC-860E-EA7637BB1644}" srcOrd="0" destOrd="0" presId="urn:microsoft.com/office/officeart/2005/8/layout/hList6"/>
    <dgm:cxn modelId="{A673F234-54DC-48F4-A50B-C9AC9C21B7DB}" srcId="{310F4A31-5DF6-48C5-A804-4B8A3683B275}" destId="{7FED5290-51C9-49F2-926A-B17B86AE9C28}" srcOrd="2" destOrd="0" parTransId="{768A527E-4CBB-478C-83E7-95D863AAC9CD}" sibTransId="{28D86A28-7B54-40AE-9377-182D40B65C8D}"/>
    <dgm:cxn modelId="{7101DB30-D7CC-4B08-9B9F-BF181C9D2B7F}" srcId="{310F4A31-5DF6-48C5-A804-4B8A3683B275}" destId="{570773E3-415C-4CA0-9C66-E24391F158C2}" srcOrd="0" destOrd="0" parTransId="{6D1F1F46-5BB9-413B-840F-3031365CDE74}" sibTransId="{7181353E-07A9-42EF-B714-80E0D0CFCD09}"/>
    <dgm:cxn modelId="{F9724BAB-38C3-42EA-ACE2-D0504A466585}" type="presOf" srcId="{310F4A31-5DF6-48C5-A804-4B8A3683B275}" destId="{6025031B-FCA4-4561-8C60-4908222B039E}" srcOrd="0" destOrd="0" presId="urn:microsoft.com/office/officeart/2005/8/layout/hList6"/>
    <dgm:cxn modelId="{291773BD-FB46-4A62-B9A8-93F4C0FB3A8A}" type="presParOf" srcId="{6025031B-FCA4-4561-8C60-4908222B039E}" destId="{DFC8431A-2312-4672-8B85-968DF8664693}" srcOrd="0" destOrd="0" presId="urn:microsoft.com/office/officeart/2005/8/layout/hList6"/>
    <dgm:cxn modelId="{20911CEB-5BD5-4AEE-9382-C2B7D947BF52}" type="presParOf" srcId="{6025031B-FCA4-4561-8C60-4908222B039E}" destId="{140F3C44-D813-4FF4-8783-623C4CD40F57}" srcOrd="1" destOrd="0" presId="urn:microsoft.com/office/officeart/2005/8/layout/hList6"/>
    <dgm:cxn modelId="{E17B80D3-FD38-4902-8F26-83B2491FBD25}" type="presParOf" srcId="{6025031B-FCA4-4561-8C60-4908222B039E}" destId="{B61D1153-1761-44FC-860E-EA7637BB1644}" srcOrd="2" destOrd="0" presId="urn:microsoft.com/office/officeart/2005/8/layout/hList6"/>
    <dgm:cxn modelId="{30828DFD-C48E-42D1-B7DC-3A0F3C82781A}" type="presParOf" srcId="{6025031B-FCA4-4561-8C60-4908222B039E}" destId="{EA7F4E7B-A262-4C40-B364-A276539E36C3}" srcOrd="3" destOrd="0" presId="urn:microsoft.com/office/officeart/2005/8/layout/hList6"/>
    <dgm:cxn modelId="{7A8B3B9B-F073-4524-872B-AD178F2F0AF7}" type="presParOf" srcId="{6025031B-FCA4-4561-8C60-4908222B039E}" destId="{2DA039F4-E073-434C-9A2C-08B936247F3B}"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07F025-F262-42F7-9AF2-1D94ABFC9490}"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fr-FR"/>
        </a:p>
      </dgm:t>
    </dgm:pt>
    <dgm:pt modelId="{BF995179-AB1C-4913-B417-FFBD89A2B69E}">
      <dgm:prSet phldrT="[Text]"/>
      <dgm:spPr/>
      <dgm:t>
        <a:bodyPr/>
        <a:lstStyle/>
        <a:p>
          <a:r>
            <a:rPr lang="en-US" b="1" dirty="0" smtClean="0"/>
            <a:t>1</a:t>
          </a:r>
          <a:endParaRPr lang="fr-FR" b="1" dirty="0"/>
        </a:p>
      </dgm:t>
    </dgm:pt>
    <dgm:pt modelId="{40090B49-F112-46CE-BC6A-22FA0D449979}" type="parTrans" cxnId="{6103CC66-5213-4A21-A2A5-288592D91C87}">
      <dgm:prSet/>
      <dgm:spPr/>
      <dgm:t>
        <a:bodyPr/>
        <a:lstStyle/>
        <a:p>
          <a:endParaRPr lang="fr-FR"/>
        </a:p>
      </dgm:t>
    </dgm:pt>
    <dgm:pt modelId="{D1B82BE0-450C-44F6-89D7-AA3B12665638}" type="sibTrans" cxnId="{6103CC66-5213-4A21-A2A5-288592D91C87}">
      <dgm:prSet/>
      <dgm:spPr/>
      <dgm:t>
        <a:bodyPr/>
        <a:lstStyle/>
        <a:p>
          <a:endParaRPr lang="fr-FR"/>
        </a:p>
      </dgm:t>
    </dgm:pt>
    <dgm:pt modelId="{5A98B0A2-86B0-4F8F-A1B0-03B10BFD815E}">
      <dgm:prSet phldrT="[Text]"/>
      <dgm:spPr/>
      <dgm:t>
        <a:bodyPr/>
        <a:lstStyle/>
        <a:p>
          <a:r>
            <a:rPr lang="en-US" b="0" dirty="0" smtClean="0">
              <a:solidFill>
                <a:schemeClr val="bg1">
                  <a:lumMod val="75000"/>
                </a:schemeClr>
              </a:solidFill>
            </a:rPr>
            <a:t>PIDA RATIONALE</a:t>
          </a:r>
          <a:endParaRPr lang="fr-FR" b="0" dirty="0">
            <a:solidFill>
              <a:schemeClr val="bg1">
                <a:lumMod val="75000"/>
              </a:schemeClr>
            </a:solidFill>
          </a:endParaRPr>
        </a:p>
      </dgm:t>
    </dgm:pt>
    <dgm:pt modelId="{DC0FFA9D-D5D8-4A0D-8600-A6F8C4068562}" type="parTrans" cxnId="{E58BEA9F-7B1A-4BDC-B44E-700E449ED32C}">
      <dgm:prSet/>
      <dgm:spPr/>
      <dgm:t>
        <a:bodyPr/>
        <a:lstStyle/>
        <a:p>
          <a:endParaRPr lang="fr-FR"/>
        </a:p>
      </dgm:t>
    </dgm:pt>
    <dgm:pt modelId="{C91F7DA3-AA8B-4755-856D-2EA0D1FD0104}" type="sibTrans" cxnId="{E58BEA9F-7B1A-4BDC-B44E-700E449ED32C}">
      <dgm:prSet/>
      <dgm:spPr/>
      <dgm:t>
        <a:bodyPr/>
        <a:lstStyle/>
        <a:p>
          <a:endParaRPr lang="fr-FR"/>
        </a:p>
      </dgm:t>
    </dgm:pt>
    <dgm:pt modelId="{5C803B0D-7740-45EB-8A49-E148F506267D}">
      <dgm:prSet phldrT="[Text]"/>
      <dgm:spPr/>
      <dgm:t>
        <a:bodyPr/>
        <a:lstStyle/>
        <a:p>
          <a:r>
            <a:rPr lang="en-US" dirty="0" smtClean="0"/>
            <a:t>2</a:t>
          </a:r>
          <a:endParaRPr lang="fr-FR" dirty="0"/>
        </a:p>
      </dgm:t>
    </dgm:pt>
    <dgm:pt modelId="{06E47A17-1F29-423F-A63D-A1C73C562923}" type="parTrans" cxnId="{3598EB96-8874-4EC9-BB8C-7E84106AA300}">
      <dgm:prSet/>
      <dgm:spPr/>
      <dgm:t>
        <a:bodyPr/>
        <a:lstStyle/>
        <a:p>
          <a:endParaRPr lang="fr-FR"/>
        </a:p>
      </dgm:t>
    </dgm:pt>
    <dgm:pt modelId="{4D2966D6-182C-427B-8F2B-2BB23A56A5F1}" type="sibTrans" cxnId="{3598EB96-8874-4EC9-BB8C-7E84106AA300}">
      <dgm:prSet/>
      <dgm:spPr/>
      <dgm:t>
        <a:bodyPr/>
        <a:lstStyle/>
        <a:p>
          <a:endParaRPr lang="fr-FR"/>
        </a:p>
      </dgm:t>
    </dgm:pt>
    <dgm:pt modelId="{45EBA8A9-CD08-474A-9DBF-E29A6F9CB387}">
      <dgm:prSet phldrT="[Text]"/>
      <dgm:spPr/>
      <dgm:t>
        <a:bodyPr/>
        <a:lstStyle/>
        <a:p>
          <a:r>
            <a:rPr lang="en-US" dirty="0" smtClean="0">
              <a:solidFill>
                <a:schemeClr val="bg1">
                  <a:lumMod val="75000"/>
                </a:schemeClr>
              </a:solidFill>
            </a:rPr>
            <a:t>PIDA OUTCOMES</a:t>
          </a:r>
          <a:endParaRPr lang="fr-FR" dirty="0">
            <a:solidFill>
              <a:schemeClr val="bg1">
                <a:lumMod val="75000"/>
              </a:schemeClr>
            </a:solidFill>
          </a:endParaRPr>
        </a:p>
      </dgm:t>
    </dgm:pt>
    <dgm:pt modelId="{83769B95-60D4-4C99-8B25-9C629786CC2B}" type="parTrans" cxnId="{3BEF6A78-386C-4478-8CF4-CCC27823588B}">
      <dgm:prSet/>
      <dgm:spPr/>
      <dgm:t>
        <a:bodyPr/>
        <a:lstStyle/>
        <a:p>
          <a:endParaRPr lang="fr-FR"/>
        </a:p>
      </dgm:t>
    </dgm:pt>
    <dgm:pt modelId="{52E4D87C-CBE1-478E-A13D-6B55F846AC54}" type="sibTrans" cxnId="{3BEF6A78-386C-4478-8CF4-CCC27823588B}">
      <dgm:prSet/>
      <dgm:spPr/>
      <dgm:t>
        <a:bodyPr/>
        <a:lstStyle/>
        <a:p>
          <a:endParaRPr lang="fr-FR"/>
        </a:p>
      </dgm:t>
    </dgm:pt>
    <dgm:pt modelId="{3430503E-1838-4830-A760-8F1C2CCF8E33}">
      <dgm:prSet phldrT="[Text]"/>
      <dgm:spPr/>
      <dgm:t>
        <a:bodyPr/>
        <a:lstStyle/>
        <a:p>
          <a:r>
            <a:rPr lang="en-US" dirty="0" smtClean="0"/>
            <a:t>3</a:t>
          </a:r>
          <a:endParaRPr lang="fr-FR" dirty="0"/>
        </a:p>
      </dgm:t>
    </dgm:pt>
    <dgm:pt modelId="{51FEECF5-3D41-4F95-8CC1-EFFCE5CE7C4F}" type="parTrans" cxnId="{3AAF4D49-F016-45B9-827A-39DB1AE71D84}">
      <dgm:prSet/>
      <dgm:spPr/>
      <dgm:t>
        <a:bodyPr/>
        <a:lstStyle/>
        <a:p>
          <a:endParaRPr lang="fr-FR"/>
        </a:p>
      </dgm:t>
    </dgm:pt>
    <dgm:pt modelId="{0CDF9FBD-70EC-4028-A1B9-62F14155D4FC}" type="sibTrans" cxnId="{3AAF4D49-F016-45B9-827A-39DB1AE71D84}">
      <dgm:prSet/>
      <dgm:spPr/>
      <dgm:t>
        <a:bodyPr/>
        <a:lstStyle/>
        <a:p>
          <a:endParaRPr lang="fr-FR"/>
        </a:p>
      </dgm:t>
    </dgm:pt>
    <dgm:pt modelId="{588D7B1F-7C1E-4F3E-9A5D-AE6A5D813F0F}">
      <dgm:prSet phldrT="[Text]"/>
      <dgm:spPr/>
      <dgm:t>
        <a:bodyPr/>
        <a:lstStyle/>
        <a:p>
          <a:r>
            <a:rPr lang="en-US" dirty="0" smtClean="0">
              <a:solidFill>
                <a:schemeClr val="tx1"/>
              </a:solidFill>
            </a:rPr>
            <a:t>IMPLEMENTATION STRATEGY</a:t>
          </a:r>
          <a:endParaRPr lang="fr-FR" dirty="0">
            <a:solidFill>
              <a:schemeClr val="tx1"/>
            </a:solidFill>
          </a:endParaRPr>
        </a:p>
      </dgm:t>
    </dgm:pt>
    <dgm:pt modelId="{F0C6DC38-6899-4DBA-9CE4-2CF281E32BD2}" type="parTrans" cxnId="{6006CE64-C6DA-444D-B0AD-85FDF6AB8150}">
      <dgm:prSet/>
      <dgm:spPr/>
      <dgm:t>
        <a:bodyPr/>
        <a:lstStyle/>
        <a:p>
          <a:endParaRPr lang="fr-FR"/>
        </a:p>
      </dgm:t>
    </dgm:pt>
    <dgm:pt modelId="{9D49FD83-F362-446B-A207-6C5F60505B6B}" type="sibTrans" cxnId="{6006CE64-C6DA-444D-B0AD-85FDF6AB8150}">
      <dgm:prSet/>
      <dgm:spPr/>
      <dgm:t>
        <a:bodyPr/>
        <a:lstStyle/>
        <a:p>
          <a:endParaRPr lang="fr-FR"/>
        </a:p>
      </dgm:t>
    </dgm:pt>
    <dgm:pt modelId="{9D04CA6A-EE08-4E16-9DC1-43A3061F8683}">
      <dgm:prSet phldrT="[Text]"/>
      <dgm:spPr/>
      <dgm:t>
        <a:bodyPr/>
        <a:lstStyle/>
        <a:p>
          <a:r>
            <a:rPr lang="fr-FR" dirty="0" smtClean="0"/>
            <a:t>4</a:t>
          </a:r>
          <a:endParaRPr lang="fr-FR" dirty="0"/>
        </a:p>
      </dgm:t>
    </dgm:pt>
    <dgm:pt modelId="{7282961E-B7C1-49A7-AF6E-BEC5599BE6F3}" type="parTrans" cxnId="{FBC22C5B-587A-4441-8C0F-6D6D48D35C03}">
      <dgm:prSet/>
      <dgm:spPr/>
      <dgm:t>
        <a:bodyPr/>
        <a:lstStyle/>
        <a:p>
          <a:endParaRPr lang="fr-FR"/>
        </a:p>
      </dgm:t>
    </dgm:pt>
    <dgm:pt modelId="{4B776A68-1026-4B2B-BC97-02962768F6F4}" type="sibTrans" cxnId="{FBC22C5B-587A-4441-8C0F-6D6D48D35C03}">
      <dgm:prSet/>
      <dgm:spPr/>
      <dgm:t>
        <a:bodyPr/>
        <a:lstStyle/>
        <a:p>
          <a:endParaRPr lang="fr-FR"/>
        </a:p>
      </dgm:t>
    </dgm:pt>
    <dgm:pt modelId="{15085147-C3CB-4BE7-8682-7733DF6530D8}">
      <dgm:prSet phldrT="[Text]"/>
      <dgm:spPr/>
      <dgm:t>
        <a:bodyPr/>
        <a:lstStyle/>
        <a:p>
          <a:r>
            <a:rPr lang="fr-FR" dirty="0" smtClean="0">
              <a:solidFill>
                <a:schemeClr val="bg1">
                  <a:lumMod val="75000"/>
                </a:schemeClr>
              </a:solidFill>
            </a:rPr>
            <a:t>CONCLUSION</a:t>
          </a:r>
          <a:endParaRPr lang="fr-FR" dirty="0">
            <a:solidFill>
              <a:schemeClr val="bg1">
                <a:lumMod val="75000"/>
              </a:schemeClr>
            </a:solidFill>
          </a:endParaRPr>
        </a:p>
      </dgm:t>
    </dgm:pt>
    <dgm:pt modelId="{789F254B-1B51-431A-AF21-75CA4FE261E9}" type="parTrans" cxnId="{B47FA82B-D434-48E9-B18C-C80A271E3894}">
      <dgm:prSet/>
      <dgm:spPr/>
      <dgm:t>
        <a:bodyPr/>
        <a:lstStyle/>
        <a:p>
          <a:endParaRPr lang="fr-FR"/>
        </a:p>
      </dgm:t>
    </dgm:pt>
    <dgm:pt modelId="{C520374E-40E0-4B8B-AFB5-BA0438CEA41D}" type="sibTrans" cxnId="{B47FA82B-D434-48E9-B18C-C80A271E3894}">
      <dgm:prSet/>
      <dgm:spPr/>
      <dgm:t>
        <a:bodyPr/>
        <a:lstStyle/>
        <a:p>
          <a:endParaRPr lang="fr-FR"/>
        </a:p>
      </dgm:t>
    </dgm:pt>
    <dgm:pt modelId="{5CD589B9-56D4-46F8-93E7-20323AA9BF0F}" type="pres">
      <dgm:prSet presAssocID="{A007F025-F262-42F7-9AF2-1D94ABFC9490}" presName="Name0" presStyleCnt="0">
        <dgm:presLayoutVars>
          <dgm:dir/>
          <dgm:animLvl val="lvl"/>
          <dgm:resizeHandles val="exact"/>
        </dgm:presLayoutVars>
      </dgm:prSet>
      <dgm:spPr/>
      <dgm:t>
        <a:bodyPr/>
        <a:lstStyle/>
        <a:p>
          <a:endParaRPr lang="fr-FR"/>
        </a:p>
      </dgm:t>
    </dgm:pt>
    <dgm:pt modelId="{A9D8B362-C0C2-42E3-BC8F-D6B00F180525}" type="pres">
      <dgm:prSet presAssocID="{BF995179-AB1C-4913-B417-FFBD89A2B69E}" presName="linNode" presStyleCnt="0"/>
      <dgm:spPr/>
    </dgm:pt>
    <dgm:pt modelId="{FE89D53E-B27C-4CC6-B3C3-50BDCD7449D3}" type="pres">
      <dgm:prSet presAssocID="{BF995179-AB1C-4913-B417-FFBD89A2B69E}" presName="parentText" presStyleLbl="node1" presStyleIdx="0" presStyleCnt="4" custScaleX="48605" custScaleY="98133">
        <dgm:presLayoutVars>
          <dgm:chMax val="1"/>
          <dgm:bulletEnabled val="1"/>
        </dgm:presLayoutVars>
      </dgm:prSet>
      <dgm:spPr/>
      <dgm:t>
        <a:bodyPr/>
        <a:lstStyle/>
        <a:p>
          <a:endParaRPr lang="fr-FR"/>
        </a:p>
      </dgm:t>
    </dgm:pt>
    <dgm:pt modelId="{BE736E6F-40CF-4BB7-95FB-96A2F7FB81E4}" type="pres">
      <dgm:prSet presAssocID="{BF995179-AB1C-4913-B417-FFBD89A2B69E}" presName="descendantText" presStyleLbl="alignAccFollowNode1" presStyleIdx="0" presStyleCnt="4" custScaleX="123048">
        <dgm:presLayoutVars>
          <dgm:bulletEnabled val="1"/>
        </dgm:presLayoutVars>
      </dgm:prSet>
      <dgm:spPr/>
      <dgm:t>
        <a:bodyPr/>
        <a:lstStyle/>
        <a:p>
          <a:endParaRPr lang="fr-FR"/>
        </a:p>
      </dgm:t>
    </dgm:pt>
    <dgm:pt modelId="{4D40F3C2-AF5E-47F1-9CA4-448C49231A42}" type="pres">
      <dgm:prSet presAssocID="{D1B82BE0-450C-44F6-89D7-AA3B12665638}" presName="sp" presStyleCnt="0"/>
      <dgm:spPr/>
    </dgm:pt>
    <dgm:pt modelId="{5099CE80-AFC0-4B49-8AB6-893F8F79F2B6}" type="pres">
      <dgm:prSet presAssocID="{5C803B0D-7740-45EB-8A49-E148F506267D}" presName="linNode" presStyleCnt="0"/>
      <dgm:spPr/>
    </dgm:pt>
    <dgm:pt modelId="{F91B1570-F434-4941-8F76-68EAD9791E6C}" type="pres">
      <dgm:prSet presAssocID="{5C803B0D-7740-45EB-8A49-E148F506267D}" presName="parentText" presStyleLbl="node1" presStyleIdx="1" presStyleCnt="4" custScaleX="48605" custScaleY="97254">
        <dgm:presLayoutVars>
          <dgm:chMax val="1"/>
          <dgm:bulletEnabled val="1"/>
        </dgm:presLayoutVars>
      </dgm:prSet>
      <dgm:spPr/>
      <dgm:t>
        <a:bodyPr/>
        <a:lstStyle/>
        <a:p>
          <a:endParaRPr lang="fr-FR"/>
        </a:p>
      </dgm:t>
    </dgm:pt>
    <dgm:pt modelId="{47B7A754-1740-4DAC-9F43-D47D237AADA9}" type="pres">
      <dgm:prSet presAssocID="{5C803B0D-7740-45EB-8A49-E148F506267D}" presName="descendantText" presStyleLbl="alignAccFollowNode1" presStyleIdx="1" presStyleCnt="4" custScaleX="123048" custLinFactNeighborX="-4881" custLinFactNeighborY="5573">
        <dgm:presLayoutVars>
          <dgm:bulletEnabled val="1"/>
        </dgm:presLayoutVars>
      </dgm:prSet>
      <dgm:spPr/>
      <dgm:t>
        <a:bodyPr/>
        <a:lstStyle/>
        <a:p>
          <a:endParaRPr lang="fr-FR"/>
        </a:p>
      </dgm:t>
    </dgm:pt>
    <dgm:pt modelId="{A18AD644-5A8D-478E-B573-2E46ADE52A7D}" type="pres">
      <dgm:prSet presAssocID="{4D2966D6-182C-427B-8F2B-2BB23A56A5F1}" presName="sp" presStyleCnt="0"/>
      <dgm:spPr/>
    </dgm:pt>
    <dgm:pt modelId="{423092E0-B421-4C65-924C-41A846BC9490}" type="pres">
      <dgm:prSet presAssocID="{3430503E-1838-4830-A760-8F1C2CCF8E33}" presName="linNode" presStyleCnt="0"/>
      <dgm:spPr/>
    </dgm:pt>
    <dgm:pt modelId="{04BD67A1-A65C-4AAB-B3CF-98D0157C482E}" type="pres">
      <dgm:prSet presAssocID="{3430503E-1838-4830-A760-8F1C2CCF8E33}" presName="parentText" presStyleLbl="node1" presStyleIdx="2" presStyleCnt="4" custScaleX="48605" custScaleY="95965">
        <dgm:presLayoutVars>
          <dgm:chMax val="1"/>
          <dgm:bulletEnabled val="1"/>
        </dgm:presLayoutVars>
      </dgm:prSet>
      <dgm:spPr/>
      <dgm:t>
        <a:bodyPr/>
        <a:lstStyle/>
        <a:p>
          <a:endParaRPr lang="fr-FR"/>
        </a:p>
      </dgm:t>
    </dgm:pt>
    <dgm:pt modelId="{4FEA941A-0CF2-4E4F-83E9-ED6696474658}" type="pres">
      <dgm:prSet presAssocID="{3430503E-1838-4830-A760-8F1C2CCF8E33}" presName="descendantText" presStyleLbl="alignAccFollowNode1" presStyleIdx="2" presStyleCnt="4" custScaleX="123048">
        <dgm:presLayoutVars>
          <dgm:bulletEnabled val="1"/>
        </dgm:presLayoutVars>
      </dgm:prSet>
      <dgm:spPr/>
      <dgm:t>
        <a:bodyPr/>
        <a:lstStyle/>
        <a:p>
          <a:endParaRPr lang="fr-FR"/>
        </a:p>
      </dgm:t>
    </dgm:pt>
    <dgm:pt modelId="{3267BD25-FDA2-4673-AB65-7DBE8034FB65}" type="pres">
      <dgm:prSet presAssocID="{0CDF9FBD-70EC-4028-A1B9-62F14155D4FC}" presName="sp" presStyleCnt="0"/>
      <dgm:spPr/>
    </dgm:pt>
    <dgm:pt modelId="{EBE34BC9-34BA-44AF-8939-355F81336E85}" type="pres">
      <dgm:prSet presAssocID="{9D04CA6A-EE08-4E16-9DC1-43A3061F8683}" presName="linNode" presStyleCnt="0"/>
      <dgm:spPr/>
    </dgm:pt>
    <dgm:pt modelId="{2131EA9E-FB88-4849-8073-48438FBA3754}" type="pres">
      <dgm:prSet presAssocID="{9D04CA6A-EE08-4E16-9DC1-43A3061F8683}" presName="parentText" presStyleLbl="node1" presStyleIdx="3" presStyleCnt="4" custFlipHor="1" custScaleX="48559">
        <dgm:presLayoutVars>
          <dgm:chMax val="1"/>
          <dgm:bulletEnabled val="1"/>
        </dgm:presLayoutVars>
      </dgm:prSet>
      <dgm:spPr/>
      <dgm:t>
        <a:bodyPr/>
        <a:lstStyle/>
        <a:p>
          <a:endParaRPr lang="fr-FR"/>
        </a:p>
      </dgm:t>
    </dgm:pt>
    <dgm:pt modelId="{828DC412-ACBF-49C6-9269-5512ED193DB5}" type="pres">
      <dgm:prSet presAssocID="{9D04CA6A-EE08-4E16-9DC1-43A3061F8683}" presName="descendantText" presStyleLbl="alignAccFollowNode1" presStyleIdx="3" presStyleCnt="4" custScaleX="123148" custScaleY="105826">
        <dgm:presLayoutVars>
          <dgm:bulletEnabled val="1"/>
        </dgm:presLayoutVars>
      </dgm:prSet>
      <dgm:spPr/>
      <dgm:t>
        <a:bodyPr/>
        <a:lstStyle/>
        <a:p>
          <a:endParaRPr lang="fr-FR"/>
        </a:p>
      </dgm:t>
    </dgm:pt>
  </dgm:ptLst>
  <dgm:cxnLst>
    <dgm:cxn modelId="{B68ADA34-2BA9-4023-8D2F-0DD333A30ECB}" type="presOf" srcId="{5C803B0D-7740-45EB-8A49-E148F506267D}" destId="{F91B1570-F434-4941-8F76-68EAD9791E6C}" srcOrd="0" destOrd="0" presId="urn:microsoft.com/office/officeart/2005/8/layout/vList5"/>
    <dgm:cxn modelId="{3BEF6A78-386C-4478-8CF4-CCC27823588B}" srcId="{5C803B0D-7740-45EB-8A49-E148F506267D}" destId="{45EBA8A9-CD08-474A-9DBF-E29A6F9CB387}" srcOrd="0" destOrd="0" parTransId="{83769B95-60D4-4C99-8B25-9C629786CC2B}" sibTransId="{52E4D87C-CBE1-478E-A13D-6B55F846AC54}"/>
    <dgm:cxn modelId="{6103CC66-5213-4A21-A2A5-288592D91C87}" srcId="{A007F025-F262-42F7-9AF2-1D94ABFC9490}" destId="{BF995179-AB1C-4913-B417-FFBD89A2B69E}" srcOrd="0" destOrd="0" parTransId="{40090B49-F112-46CE-BC6A-22FA0D449979}" sibTransId="{D1B82BE0-450C-44F6-89D7-AA3B12665638}"/>
    <dgm:cxn modelId="{5C3EBC60-149B-42E6-9F4A-60C7BE2D7FF2}" type="presOf" srcId="{15085147-C3CB-4BE7-8682-7733DF6530D8}" destId="{828DC412-ACBF-49C6-9269-5512ED193DB5}" srcOrd="0" destOrd="0" presId="urn:microsoft.com/office/officeart/2005/8/layout/vList5"/>
    <dgm:cxn modelId="{E58BEA9F-7B1A-4BDC-B44E-700E449ED32C}" srcId="{BF995179-AB1C-4913-B417-FFBD89A2B69E}" destId="{5A98B0A2-86B0-4F8F-A1B0-03B10BFD815E}" srcOrd="0" destOrd="0" parTransId="{DC0FFA9D-D5D8-4A0D-8600-A6F8C4068562}" sibTransId="{C91F7DA3-AA8B-4755-856D-2EA0D1FD0104}"/>
    <dgm:cxn modelId="{BB9B7609-C13B-4385-B8FC-20EEBCB78013}" type="presOf" srcId="{9D04CA6A-EE08-4E16-9DC1-43A3061F8683}" destId="{2131EA9E-FB88-4849-8073-48438FBA3754}" srcOrd="0" destOrd="0" presId="urn:microsoft.com/office/officeart/2005/8/layout/vList5"/>
    <dgm:cxn modelId="{FE93F38B-DCBE-4F3A-A550-19B20ADA076A}" type="presOf" srcId="{3430503E-1838-4830-A760-8F1C2CCF8E33}" destId="{04BD67A1-A65C-4AAB-B3CF-98D0157C482E}" srcOrd="0" destOrd="0" presId="urn:microsoft.com/office/officeart/2005/8/layout/vList5"/>
    <dgm:cxn modelId="{A54AAF64-DEF6-4166-B0A4-71B1C189D8A2}" type="presOf" srcId="{5A98B0A2-86B0-4F8F-A1B0-03B10BFD815E}" destId="{BE736E6F-40CF-4BB7-95FB-96A2F7FB81E4}" srcOrd="0" destOrd="0" presId="urn:microsoft.com/office/officeart/2005/8/layout/vList5"/>
    <dgm:cxn modelId="{D8382E41-52B0-4747-AF6C-BF4844C983AF}" type="presOf" srcId="{588D7B1F-7C1E-4F3E-9A5D-AE6A5D813F0F}" destId="{4FEA941A-0CF2-4E4F-83E9-ED6696474658}" srcOrd="0" destOrd="0" presId="urn:microsoft.com/office/officeart/2005/8/layout/vList5"/>
    <dgm:cxn modelId="{FBC22C5B-587A-4441-8C0F-6D6D48D35C03}" srcId="{A007F025-F262-42F7-9AF2-1D94ABFC9490}" destId="{9D04CA6A-EE08-4E16-9DC1-43A3061F8683}" srcOrd="3" destOrd="0" parTransId="{7282961E-B7C1-49A7-AF6E-BEC5599BE6F3}" sibTransId="{4B776A68-1026-4B2B-BC97-02962768F6F4}"/>
    <dgm:cxn modelId="{D0065063-A301-419D-A8EB-FE979E8F0B57}" type="presOf" srcId="{A007F025-F262-42F7-9AF2-1D94ABFC9490}" destId="{5CD589B9-56D4-46F8-93E7-20323AA9BF0F}" srcOrd="0" destOrd="0" presId="urn:microsoft.com/office/officeart/2005/8/layout/vList5"/>
    <dgm:cxn modelId="{6006CE64-C6DA-444D-B0AD-85FDF6AB8150}" srcId="{3430503E-1838-4830-A760-8F1C2CCF8E33}" destId="{588D7B1F-7C1E-4F3E-9A5D-AE6A5D813F0F}" srcOrd="0" destOrd="0" parTransId="{F0C6DC38-6899-4DBA-9CE4-2CF281E32BD2}" sibTransId="{9D49FD83-F362-446B-A207-6C5F60505B6B}"/>
    <dgm:cxn modelId="{B47FA82B-D434-48E9-B18C-C80A271E3894}" srcId="{9D04CA6A-EE08-4E16-9DC1-43A3061F8683}" destId="{15085147-C3CB-4BE7-8682-7733DF6530D8}" srcOrd="0" destOrd="0" parTransId="{789F254B-1B51-431A-AF21-75CA4FE261E9}" sibTransId="{C520374E-40E0-4B8B-AFB5-BA0438CEA41D}"/>
    <dgm:cxn modelId="{3AAF4D49-F016-45B9-827A-39DB1AE71D84}" srcId="{A007F025-F262-42F7-9AF2-1D94ABFC9490}" destId="{3430503E-1838-4830-A760-8F1C2CCF8E33}" srcOrd="2" destOrd="0" parTransId="{51FEECF5-3D41-4F95-8CC1-EFFCE5CE7C4F}" sibTransId="{0CDF9FBD-70EC-4028-A1B9-62F14155D4FC}"/>
    <dgm:cxn modelId="{CCE59533-514F-4E5E-B266-2EDF47C92B25}" type="presOf" srcId="{BF995179-AB1C-4913-B417-FFBD89A2B69E}" destId="{FE89D53E-B27C-4CC6-B3C3-50BDCD7449D3}" srcOrd="0" destOrd="0" presId="urn:microsoft.com/office/officeart/2005/8/layout/vList5"/>
    <dgm:cxn modelId="{140F28FD-652E-4D2D-8432-8658984D0D9D}" type="presOf" srcId="{45EBA8A9-CD08-474A-9DBF-E29A6F9CB387}" destId="{47B7A754-1740-4DAC-9F43-D47D237AADA9}" srcOrd="0" destOrd="0" presId="urn:microsoft.com/office/officeart/2005/8/layout/vList5"/>
    <dgm:cxn modelId="{3598EB96-8874-4EC9-BB8C-7E84106AA300}" srcId="{A007F025-F262-42F7-9AF2-1D94ABFC9490}" destId="{5C803B0D-7740-45EB-8A49-E148F506267D}" srcOrd="1" destOrd="0" parTransId="{06E47A17-1F29-423F-A63D-A1C73C562923}" sibTransId="{4D2966D6-182C-427B-8F2B-2BB23A56A5F1}"/>
    <dgm:cxn modelId="{C109F9A1-1197-47BD-B4D5-5AB9B4A95DE2}" type="presParOf" srcId="{5CD589B9-56D4-46F8-93E7-20323AA9BF0F}" destId="{A9D8B362-C0C2-42E3-BC8F-D6B00F180525}" srcOrd="0" destOrd="0" presId="urn:microsoft.com/office/officeart/2005/8/layout/vList5"/>
    <dgm:cxn modelId="{590151C6-F3AA-44BD-BE79-4BD166974F3B}" type="presParOf" srcId="{A9D8B362-C0C2-42E3-BC8F-D6B00F180525}" destId="{FE89D53E-B27C-4CC6-B3C3-50BDCD7449D3}" srcOrd="0" destOrd="0" presId="urn:microsoft.com/office/officeart/2005/8/layout/vList5"/>
    <dgm:cxn modelId="{41E30A56-372B-4550-8031-1E2194C9B7DB}" type="presParOf" srcId="{A9D8B362-C0C2-42E3-BC8F-D6B00F180525}" destId="{BE736E6F-40CF-4BB7-95FB-96A2F7FB81E4}" srcOrd="1" destOrd="0" presId="urn:microsoft.com/office/officeart/2005/8/layout/vList5"/>
    <dgm:cxn modelId="{E9EE8384-6722-44D2-87D8-E45C0CD8C931}" type="presParOf" srcId="{5CD589B9-56D4-46F8-93E7-20323AA9BF0F}" destId="{4D40F3C2-AF5E-47F1-9CA4-448C49231A42}" srcOrd="1" destOrd="0" presId="urn:microsoft.com/office/officeart/2005/8/layout/vList5"/>
    <dgm:cxn modelId="{2A023964-BE55-4827-91B4-6FF2471F4896}" type="presParOf" srcId="{5CD589B9-56D4-46F8-93E7-20323AA9BF0F}" destId="{5099CE80-AFC0-4B49-8AB6-893F8F79F2B6}" srcOrd="2" destOrd="0" presId="urn:microsoft.com/office/officeart/2005/8/layout/vList5"/>
    <dgm:cxn modelId="{185C700F-2425-486A-B4BB-2EE6B9E6998B}" type="presParOf" srcId="{5099CE80-AFC0-4B49-8AB6-893F8F79F2B6}" destId="{F91B1570-F434-4941-8F76-68EAD9791E6C}" srcOrd="0" destOrd="0" presId="urn:microsoft.com/office/officeart/2005/8/layout/vList5"/>
    <dgm:cxn modelId="{32E8040B-8478-4FFB-819F-2D35CCF72A52}" type="presParOf" srcId="{5099CE80-AFC0-4B49-8AB6-893F8F79F2B6}" destId="{47B7A754-1740-4DAC-9F43-D47D237AADA9}" srcOrd="1" destOrd="0" presId="urn:microsoft.com/office/officeart/2005/8/layout/vList5"/>
    <dgm:cxn modelId="{A05F6CDB-47FB-47D1-871D-19CAB5D5B44C}" type="presParOf" srcId="{5CD589B9-56D4-46F8-93E7-20323AA9BF0F}" destId="{A18AD644-5A8D-478E-B573-2E46ADE52A7D}" srcOrd="3" destOrd="0" presId="urn:microsoft.com/office/officeart/2005/8/layout/vList5"/>
    <dgm:cxn modelId="{CBE09F46-07EC-414D-AB8E-EDA3CA3D117B}" type="presParOf" srcId="{5CD589B9-56D4-46F8-93E7-20323AA9BF0F}" destId="{423092E0-B421-4C65-924C-41A846BC9490}" srcOrd="4" destOrd="0" presId="urn:microsoft.com/office/officeart/2005/8/layout/vList5"/>
    <dgm:cxn modelId="{69A42426-5A33-4372-B0C7-000AD54F290B}" type="presParOf" srcId="{423092E0-B421-4C65-924C-41A846BC9490}" destId="{04BD67A1-A65C-4AAB-B3CF-98D0157C482E}" srcOrd="0" destOrd="0" presId="urn:microsoft.com/office/officeart/2005/8/layout/vList5"/>
    <dgm:cxn modelId="{A31B96BD-AD71-4198-94CE-47D131AC932C}" type="presParOf" srcId="{423092E0-B421-4C65-924C-41A846BC9490}" destId="{4FEA941A-0CF2-4E4F-83E9-ED6696474658}" srcOrd="1" destOrd="0" presId="urn:microsoft.com/office/officeart/2005/8/layout/vList5"/>
    <dgm:cxn modelId="{FE32278F-367D-41D5-AE76-C8BF48E8D193}" type="presParOf" srcId="{5CD589B9-56D4-46F8-93E7-20323AA9BF0F}" destId="{3267BD25-FDA2-4673-AB65-7DBE8034FB65}" srcOrd="5" destOrd="0" presId="urn:microsoft.com/office/officeart/2005/8/layout/vList5"/>
    <dgm:cxn modelId="{9EEA3E3A-E878-4CAC-9E43-E5D2395AC25F}" type="presParOf" srcId="{5CD589B9-56D4-46F8-93E7-20323AA9BF0F}" destId="{EBE34BC9-34BA-44AF-8939-355F81336E85}" srcOrd="6" destOrd="0" presId="urn:microsoft.com/office/officeart/2005/8/layout/vList5"/>
    <dgm:cxn modelId="{003AAEDF-77D6-4F32-965D-D17D72647582}" type="presParOf" srcId="{EBE34BC9-34BA-44AF-8939-355F81336E85}" destId="{2131EA9E-FB88-4849-8073-48438FBA3754}" srcOrd="0" destOrd="0" presId="urn:microsoft.com/office/officeart/2005/8/layout/vList5"/>
    <dgm:cxn modelId="{90FE0CFC-5246-4E97-B546-3517113D4008}" type="presParOf" srcId="{EBE34BC9-34BA-44AF-8939-355F81336E85}" destId="{828DC412-ACBF-49C6-9269-5512ED193D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007F025-F262-42F7-9AF2-1D94ABFC9490}"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fr-FR"/>
        </a:p>
      </dgm:t>
    </dgm:pt>
    <dgm:pt modelId="{BF995179-AB1C-4913-B417-FFBD89A2B69E}">
      <dgm:prSet phldrT="[Text]"/>
      <dgm:spPr/>
      <dgm:t>
        <a:bodyPr/>
        <a:lstStyle/>
        <a:p>
          <a:r>
            <a:rPr lang="en-US" b="1" dirty="0" smtClean="0"/>
            <a:t>1</a:t>
          </a:r>
          <a:endParaRPr lang="fr-FR" b="1" dirty="0"/>
        </a:p>
      </dgm:t>
    </dgm:pt>
    <dgm:pt modelId="{40090B49-F112-46CE-BC6A-22FA0D449979}" type="parTrans" cxnId="{6103CC66-5213-4A21-A2A5-288592D91C87}">
      <dgm:prSet/>
      <dgm:spPr/>
      <dgm:t>
        <a:bodyPr/>
        <a:lstStyle/>
        <a:p>
          <a:endParaRPr lang="fr-FR"/>
        </a:p>
      </dgm:t>
    </dgm:pt>
    <dgm:pt modelId="{D1B82BE0-450C-44F6-89D7-AA3B12665638}" type="sibTrans" cxnId="{6103CC66-5213-4A21-A2A5-288592D91C87}">
      <dgm:prSet/>
      <dgm:spPr/>
      <dgm:t>
        <a:bodyPr/>
        <a:lstStyle/>
        <a:p>
          <a:endParaRPr lang="fr-FR"/>
        </a:p>
      </dgm:t>
    </dgm:pt>
    <dgm:pt modelId="{5A98B0A2-86B0-4F8F-A1B0-03B10BFD815E}">
      <dgm:prSet phldrT="[Text]"/>
      <dgm:spPr/>
      <dgm:t>
        <a:bodyPr/>
        <a:lstStyle/>
        <a:p>
          <a:r>
            <a:rPr lang="en-US" b="0" dirty="0" smtClean="0">
              <a:solidFill>
                <a:schemeClr val="bg1">
                  <a:lumMod val="75000"/>
                </a:schemeClr>
              </a:solidFill>
            </a:rPr>
            <a:t>PIDA RATIONALE</a:t>
          </a:r>
          <a:endParaRPr lang="fr-FR" b="0" dirty="0">
            <a:solidFill>
              <a:schemeClr val="bg1">
                <a:lumMod val="75000"/>
              </a:schemeClr>
            </a:solidFill>
          </a:endParaRPr>
        </a:p>
      </dgm:t>
    </dgm:pt>
    <dgm:pt modelId="{DC0FFA9D-D5D8-4A0D-8600-A6F8C4068562}" type="parTrans" cxnId="{E58BEA9F-7B1A-4BDC-B44E-700E449ED32C}">
      <dgm:prSet/>
      <dgm:spPr/>
      <dgm:t>
        <a:bodyPr/>
        <a:lstStyle/>
        <a:p>
          <a:endParaRPr lang="fr-FR"/>
        </a:p>
      </dgm:t>
    </dgm:pt>
    <dgm:pt modelId="{C91F7DA3-AA8B-4755-856D-2EA0D1FD0104}" type="sibTrans" cxnId="{E58BEA9F-7B1A-4BDC-B44E-700E449ED32C}">
      <dgm:prSet/>
      <dgm:spPr/>
      <dgm:t>
        <a:bodyPr/>
        <a:lstStyle/>
        <a:p>
          <a:endParaRPr lang="fr-FR"/>
        </a:p>
      </dgm:t>
    </dgm:pt>
    <dgm:pt modelId="{5C803B0D-7740-45EB-8A49-E148F506267D}">
      <dgm:prSet phldrT="[Text]"/>
      <dgm:spPr/>
      <dgm:t>
        <a:bodyPr/>
        <a:lstStyle/>
        <a:p>
          <a:r>
            <a:rPr lang="en-US" dirty="0" smtClean="0"/>
            <a:t>2</a:t>
          </a:r>
          <a:endParaRPr lang="fr-FR" dirty="0"/>
        </a:p>
      </dgm:t>
    </dgm:pt>
    <dgm:pt modelId="{06E47A17-1F29-423F-A63D-A1C73C562923}" type="parTrans" cxnId="{3598EB96-8874-4EC9-BB8C-7E84106AA300}">
      <dgm:prSet/>
      <dgm:spPr/>
      <dgm:t>
        <a:bodyPr/>
        <a:lstStyle/>
        <a:p>
          <a:endParaRPr lang="fr-FR"/>
        </a:p>
      </dgm:t>
    </dgm:pt>
    <dgm:pt modelId="{4D2966D6-182C-427B-8F2B-2BB23A56A5F1}" type="sibTrans" cxnId="{3598EB96-8874-4EC9-BB8C-7E84106AA300}">
      <dgm:prSet/>
      <dgm:spPr/>
      <dgm:t>
        <a:bodyPr/>
        <a:lstStyle/>
        <a:p>
          <a:endParaRPr lang="fr-FR"/>
        </a:p>
      </dgm:t>
    </dgm:pt>
    <dgm:pt modelId="{45EBA8A9-CD08-474A-9DBF-E29A6F9CB387}">
      <dgm:prSet phldrT="[Text]"/>
      <dgm:spPr/>
      <dgm:t>
        <a:bodyPr/>
        <a:lstStyle/>
        <a:p>
          <a:r>
            <a:rPr lang="en-US" dirty="0" smtClean="0">
              <a:solidFill>
                <a:schemeClr val="bg1">
                  <a:lumMod val="75000"/>
                </a:schemeClr>
              </a:solidFill>
            </a:rPr>
            <a:t>PIDA OUTCOMES</a:t>
          </a:r>
          <a:endParaRPr lang="fr-FR" dirty="0">
            <a:solidFill>
              <a:schemeClr val="bg1">
                <a:lumMod val="75000"/>
              </a:schemeClr>
            </a:solidFill>
          </a:endParaRPr>
        </a:p>
      </dgm:t>
    </dgm:pt>
    <dgm:pt modelId="{83769B95-60D4-4C99-8B25-9C629786CC2B}" type="parTrans" cxnId="{3BEF6A78-386C-4478-8CF4-CCC27823588B}">
      <dgm:prSet/>
      <dgm:spPr/>
      <dgm:t>
        <a:bodyPr/>
        <a:lstStyle/>
        <a:p>
          <a:endParaRPr lang="fr-FR"/>
        </a:p>
      </dgm:t>
    </dgm:pt>
    <dgm:pt modelId="{52E4D87C-CBE1-478E-A13D-6B55F846AC54}" type="sibTrans" cxnId="{3BEF6A78-386C-4478-8CF4-CCC27823588B}">
      <dgm:prSet/>
      <dgm:spPr/>
      <dgm:t>
        <a:bodyPr/>
        <a:lstStyle/>
        <a:p>
          <a:endParaRPr lang="fr-FR"/>
        </a:p>
      </dgm:t>
    </dgm:pt>
    <dgm:pt modelId="{3430503E-1838-4830-A760-8F1C2CCF8E33}">
      <dgm:prSet phldrT="[Text]"/>
      <dgm:spPr/>
      <dgm:t>
        <a:bodyPr/>
        <a:lstStyle/>
        <a:p>
          <a:r>
            <a:rPr lang="en-US" dirty="0" smtClean="0"/>
            <a:t>3</a:t>
          </a:r>
          <a:endParaRPr lang="fr-FR" dirty="0"/>
        </a:p>
      </dgm:t>
    </dgm:pt>
    <dgm:pt modelId="{51FEECF5-3D41-4F95-8CC1-EFFCE5CE7C4F}" type="parTrans" cxnId="{3AAF4D49-F016-45B9-827A-39DB1AE71D84}">
      <dgm:prSet/>
      <dgm:spPr/>
      <dgm:t>
        <a:bodyPr/>
        <a:lstStyle/>
        <a:p>
          <a:endParaRPr lang="fr-FR"/>
        </a:p>
      </dgm:t>
    </dgm:pt>
    <dgm:pt modelId="{0CDF9FBD-70EC-4028-A1B9-62F14155D4FC}" type="sibTrans" cxnId="{3AAF4D49-F016-45B9-827A-39DB1AE71D84}">
      <dgm:prSet/>
      <dgm:spPr/>
      <dgm:t>
        <a:bodyPr/>
        <a:lstStyle/>
        <a:p>
          <a:endParaRPr lang="fr-FR"/>
        </a:p>
      </dgm:t>
    </dgm:pt>
    <dgm:pt modelId="{588D7B1F-7C1E-4F3E-9A5D-AE6A5D813F0F}">
      <dgm:prSet phldrT="[Text]"/>
      <dgm:spPr/>
      <dgm:t>
        <a:bodyPr/>
        <a:lstStyle/>
        <a:p>
          <a:r>
            <a:rPr lang="en-US" dirty="0" smtClean="0">
              <a:solidFill>
                <a:schemeClr val="bg1">
                  <a:lumMod val="75000"/>
                </a:schemeClr>
              </a:solidFill>
            </a:rPr>
            <a:t>IMPLEMENTATION STRATEGY</a:t>
          </a:r>
          <a:endParaRPr lang="fr-FR" dirty="0">
            <a:solidFill>
              <a:schemeClr val="bg1">
                <a:lumMod val="75000"/>
              </a:schemeClr>
            </a:solidFill>
          </a:endParaRPr>
        </a:p>
      </dgm:t>
    </dgm:pt>
    <dgm:pt modelId="{F0C6DC38-6899-4DBA-9CE4-2CF281E32BD2}" type="parTrans" cxnId="{6006CE64-C6DA-444D-B0AD-85FDF6AB8150}">
      <dgm:prSet/>
      <dgm:spPr/>
      <dgm:t>
        <a:bodyPr/>
        <a:lstStyle/>
        <a:p>
          <a:endParaRPr lang="fr-FR"/>
        </a:p>
      </dgm:t>
    </dgm:pt>
    <dgm:pt modelId="{9D49FD83-F362-446B-A207-6C5F60505B6B}" type="sibTrans" cxnId="{6006CE64-C6DA-444D-B0AD-85FDF6AB8150}">
      <dgm:prSet/>
      <dgm:spPr/>
      <dgm:t>
        <a:bodyPr/>
        <a:lstStyle/>
        <a:p>
          <a:endParaRPr lang="fr-FR"/>
        </a:p>
      </dgm:t>
    </dgm:pt>
    <dgm:pt modelId="{9D04CA6A-EE08-4E16-9DC1-43A3061F8683}">
      <dgm:prSet phldrT="[Text]"/>
      <dgm:spPr/>
      <dgm:t>
        <a:bodyPr/>
        <a:lstStyle/>
        <a:p>
          <a:r>
            <a:rPr lang="fr-FR" dirty="0" smtClean="0"/>
            <a:t>4</a:t>
          </a:r>
          <a:endParaRPr lang="fr-FR" dirty="0"/>
        </a:p>
      </dgm:t>
    </dgm:pt>
    <dgm:pt modelId="{7282961E-B7C1-49A7-AF6E-BEC5599BE6F3}" type="parTrans" cxnId="{FBC22C5B-587A-4441-8C0F-6D6D48D35C03}">
      <dgm:prSet/>
      <dgm:spPr/>
      <dgm:t>
        <a:bodyPr/>
        <a:lstStyle/>
        <a:p>
          <a:endParaRPr lang="fr-FR"/>
        </a:p>
      </dgm:t>
    </dgm:pt>
    <dgm:pt modelId="{4B776A68-1026-4B2B-BC97-02962768F6F4}" type="sibTrans" cxnId="{FBC22C5B-587A-4441-8C0F-6D6D48D35C03}">
      <dgm:prSet/>
      <dgm:spPr/>
      <dgm:t>
        <a:bodyPr/>
        <a:lstStyle/>
        <a:p>
          <a:endParaRPr lang="fr-FR"/>
        </a:p>
      </dgm:t>
    </dgm:pt>
    <dgm:pt modelId="{15085147-C3CB-4BE7-8682-7733DF6530D8}">
      <dgm:prSet phldrT="[Text]"/>
      <dgm:spPr/>
      <dgm:t>
        <a:bodyPr/>
        <a:lstStyle/>
        <a:p>
          <a:r>
            <a:rPr lang="fr-FR" dirty="0" smtClean="0">
              <a:solidFill>
                <a:schemeClr val="tx1"/>
              </a:solidFill>
            </a:rPr>
            <a:t>CONCLUSION</a:t>
          </a:r>
          <a:endParaRPr lang="fr-FR" dirty="0">
            <a:solidFill>
              <a:schemeClr val="tx1"/>
            </a:solidFill>
          </a:endParaRPr>
        </a:p>
      </dgm:t>
    </dgm:pt>
    <dgm:pt modelId="{789F254B-1B51-431A-AF21-75CA4FE261E9}" type="parTrans" cxnId="{B47FA82B-D434-48E9-B18C-C80A271E3894}">
      <dgm:prSet/>
      <dgm:spPr/>
      <dgm:t>
        <a:bodyPr/>
        <a:lstStyle/>
        <a:p>
          <a:endParaRPr lang="fr-FR"/>
        </a:p>
      </dgm:t>
    </dgm:pt>
    <dgm:pt modelId="{C520374E-40E0-4B8B-AFB5-BA0438CEA41D}" type="sibTrans" cxnId="{B47FA82B-D434-48E9-B18C-C80A271E3894}">
      <dgm:prSet/>
      <dgm:spPr/>
      <dgm:t>
        <a:bodyPr/>
        <a:lstStyle/>
        <a:p>
          <a:endParaRPr lang="fr-FR"/>
        </a:p>
      </dgm:t>
    </dgm:pt>
    <dgm:pt modelId="{5CD589B9-56D4-46F8-93E7-20323AA9BF0F}" type="pres">
      <dgm:prSet presAssocID="{A007F025-F262-42F7-9AF2-1D94ABFC9490}" presName="Name0" presStyleCnt="0">
        <dgm:presLayoutVars>
          <dgm:dir/>
          <dgm:animLvl val="lvl"/>
          <dgm:resizeHandles val="exact"/>
        </dgm:presLayoutVars>
      </dgm:prSet>
      <dgm:spPr/>
      <dgm:t>
        <a:bodyPr/>
        <a:lstStyle/>
        <a:p>
          <a:endParaRPr lang="fr-FR"/>
        </a:p>
      </dgm:t>
    </dgm:pt>
    <dgm:pt modelId="{A9D8B362-C0C2-42E3-BC8F-D6B00F180525}" type="pres">
      <dgm:prSet presAssocID="{BF995179-AB1C-4913-B417-FFBD89A2B69E}" presName="linNode" presStyleCnt="0"/>
      <dgm:spPr/>
    </dgm:pt>
    <dgm:pt modelId="{FE89D53E-B27C-4CC6-B3C3-50BDCD7449D3}" type="pres">
      <dgm:prSet presAssocID="{BF995179-AB1C-4913-B417-FFBD89A2B69E}" presName="parentText" presStyleLbl="node1" presStyleIdx="0" presStyleCnt="4" custScaleX="48605" custScaleY="98133">
        <dgm:presLayoutVars>
          <dgm:chMax val="1"/>
          <dgm:bulletEnabled val="1"/>
        </dgm:presLayoutVars>
      </dgm:prSet>
      <dgm:spPr/>
      <dgm:t>
        <a:bodyPr/>
        <a:lstStyle/>
        <a:p>
          <a:endParaRPr lang="fr-FR"/>
        </a:p>
      </dgm:t>
    </dgm:pt>
    <dgm:pt modelId="{BE736E6F-40CF-4BB7-95FB-96A2F7FB81E4}" type="pres">
      <dgm:prSet presAssocID="{BF995179-AB1C-4913-B417-FFBD89A2B69E}" presName="descendantText" presStyleLbl="alignAccFollowNode1" presStyleIdx="0" presStyleCnt="4" custScaleX="123048">
        <dgm:presLayoutVars>
          <dgm:bulletEnabled val="1"/>
        </dgm:presLayoutVars>
      </dgm:prSet>
      <dgm:spPr/>
      <dgm:t>
        <a:bodyPr/>
        <a:lstStyle/>
        <a:p>
          <a:endParaRPr lang="fr-FR"/>
        </a:p>
      </dgm:t>
    </dgm:pt>
    <dgm:pt modelId="{4D40F3C2-AF5E-47F1-9CA4-448C49231A42}" type="pres">
      <dgm:prSet presAssocID="{D1B82BE0-450C-44F6-89D7-AA3B12665638}" presName="sp" presStyleCnt="0"/>
      <dgm:spPr/>
    </dgm:pt>
    <dgm:pt modelId="{5099CE80-AFC0-4B49-8AB6-893F8F79F2B6}" type="pres">
      <dgm:prSet presAssocID="{5C803B0D-7740-45EB-8A49-E148F506267D}" presName="linNode" presStyleCnt="0"/>
      <dgm:spPr/>
    </dgm:pt>
    <dgm:pt modelId="{F91B1570-F434-4941-8F76-68EAD9791E6C}" type="pres">
      <dgm:prSet presAssocID="{5C803B0D-7740-45EB-8A49-E148F506267D}" presName="parentText" presStyleLbl="node1" presStyleIdx="1" presStyleCnt="4" custScaleX="48605" custScaleY="97254">
        <dgm:presLayoutVars>
          <dgm:chMax val="1"/>
          <dgm:bulletEnabled val="1"/>
        </dgm:presLayoutVars>
      </dgm:prSet>
      <dgm:spPr/>
      <dgm:t>
        <a:bodyPr/>
        <a:lstStyle/>
        <a:p>
          <a:endParaRPr lang="fr-FR"/>
        </a:p>
      </dgm:t>
    </dgm:pt>
    <dgm:pt modelId="{47B7A754-1740-4DAC-9F43-D47D237AADA9}" type="pres">
      <dgm:prSet presAssocID="{5C803B0D-7740-45EB-8A49-E148F506267D}" presName="descendantText" presStyleLbl="alignAccFollowNode1" presStyleIdx="1" presStyleCnt="4" custScaleX="123048" custLinFactNeighborX="-4881" custLinFactNeighborY="5573">
        <dgm:presLayoutVars>
          <dgm:bulletEnabled val="1"/>
        </dgm:presLayoutVars>
      </dgm:prSet>
      <dgm:spPr/>
      <dgm:t>
        <a:bodyPr/>
        <a:lstStyle/>
        <a:p>
          <a:endParaRPr lang="fr-FR"/>
        </a:p>
      </dgm:t>
    </dgm:pt>
    <dgm:pt modelId="{A18AD644-5A8D-478E-B573-2E46ADE52A7D}" type="pres">
      <dgm:prSet presAssocID="{4D2966D6-182C-427B-8F2B-2BB23A56A5F1}" presName="sp" presStyleCnt="0"/>
      <dgm:spPr/>
    </dgm:pt>
    <dgm:pt modelId="{423092E0-B421-4C65-924C-41A846BC9490}" type="pres">
      <dgm:prSet presAssocID="{3430503E-1838-4830-A760-8F1C2CCF8E33}" presName="linNode" presStyleCnt="0"/>
      <dgm:spPr/>
    </dgm:pt>
    <dgm:pt modelId="{04BD67A1-A65C-4AAB-B3CF-98D0157C482E}" type="pres">
      <dgm:prSet presAssocID="{3430503E-1838-4830-A760-8F1C2CCF8E33}" presName="parentText" presStyleLbl="node1" presStyleIdx="2" presStyleCnt="4" custScaleX="48605" custScaleY="95965">
        <dgm:presLayoutVars>
          <dgm:chMax val="1"/>
          <dgm:bulletEnabled val="1"/>
        </dgm:presLayoutVars>
      </dgm:prSet>
      <dgm:spPr/>
      <dgm:t>
        <a:bodyPr/>
        <a:lstStyle/>
        <a:p>
          <a:endParaRPr lang="fr-FR"/>
        </a:p>
      </dgm:t>
    </dgm:pt>
    <dgm:pt modelId="{4FEA941A-0CF2-4E4F-83E9-ED6696474658}" type="pres">
      <dgm:prSet presAssocID="{3430503E-1838-4830-A760-8F1C2CCF8E33}" presName="descendantText" presStyleLbl="alignAccFollowNode1" presStyleIdx="2" presStyleCnt="4" custScaleX="123048">
        <dgm:presLayoutVars>
          <dgm:bulletEnabled val="1"/>
        </dgm:presLayoutVars>
      </dgm:prSet>
      <dgm:spPr/>
      <dgm:t>
        <a:bodyPr/>
        <a:lstStyle/>
        <a:p>
          <a:endParaRPr lang="fr-FR"/>
        </a:p>
      </dgm:t>
    </dgm:pt>
    <dgm:pt modelId="{3267BD25-FDA2-4673-AB65-7DBE8034FB65}" type="pres">
      <dgm:prSet presAssocID="{0CDF9FBD-70EC-4028-A1B9-62F14155D4FC}" presName="sp" presStyleCnt="0"/>
      <dgm:spPr/>
    </dgm:pt>
    <dgm:pt modelId="{EBE34BC9-34BA-44AF-8939-355F81336E85}" type="pres">
      <dgm:prSet presAssocID="{9D04CA6A-EE08-4E16-9DC1-43A3061F8683}" presName="linNode" presStyleCnt="0"/>
      <dgm:spPr/>
    </dgm:pt>
    <dgm:pt modelId="{2131EA9E-FB88-4849-8073-48438FBA3754}" type="pres">
      <dgm:prSet presAssocID="{9D04CA6A-EE08-4E16-9DC1-43A3061F8683}" presName="parentText" presStyleLbl="node1" presStyleIdx="3" presStyleCnt="4" custFlipHor="1" custScaleX="48559">
        <dgm:presLayoutVars>
          <dgm:chMax val="1"/>
          <dgm:bulletEnabled val="1"/>
        </dgm:presLayoutVars>
      </dgm:prSet>
      <dgm:spPr/>
      <dgm:t>
        <a:bodyPr/>
        <a:lstStyle/>
        <a:p>
          <a:endParaRPr lang="fr-FR"/>
        </a:p>
      </dgm:t>
    </dgm:pt>
    <dgm:pt modelId="{828DC412-ACBF-49C6-9269-5512ED193DB5}" type="pres">
      <dgm:prSet presAssocID="{9D04CA6A-EE08-4E16-9DC1-43A3061F8683}" presName="descendantText" presStyleLbl="alignAccFollowNode1" presStyleIdx="3" presStyleCnt="4" custScaleX="123148" custScaleY="105826">
        <dgm:presLayoutVars>
          <dgm:bulletEnabled val="1"/>
        </dgm:presLayoutVars>
      </dgm:prSet>
      <dgm:spPr/>
      <dgm:t>
        <a:bodyPr/>
        <a:lstStyle/>
        <a:p>
          <a:endParaRPr lang="fr-FR"/>
        </a:p>
      </dgm:t>
    </dgm:pt>
  </dgm:ptLst>
  <dgm:cxnLst>
    <dgm:cxn modelId="{7B29504E-498A-4140-9B72-1553B53E1651}" type="presOf" srcId="{588D7B1F-7C1E-4F3E-9A5D-AE6A5D813F0F}" destId="{4FEA941A-0CF2-4E4F-83E9-ED6696474658}" srcOrd="0" destOrd="0" presId="urn:microsoft.com/office/officeart/2005/8/layout/vList5"/>
    <dgm:cxn modelId="{3BEF6A78-386C-4478-8CF4-CCC27823588B}" srcId="{5C803B0D-7740-45EB-8A49-E148F506267D}" destId="{45EBA8A9-CD08-474A-9DBF-E29A6F9CB387}" srcOrd="0" destOrd="0" parTransId="{83769B95-60D4-4C99-8B25-9C629786CC2B}" sibTransId="{52E4D87C-CBE1-478E-A13D-6B55F846AC54}"/>
    <dgm:cxn modelId="{6103CC66-5213-4A21-A2A5-288592D91C87}" srcId="{A007F025-F262-42F7-9AF2-1D94ABFC9490}" destId="{BF995179-AB1C-4913-B417-FFBD89A2B69E}" srcOrd="0" destOrd="0" parTransId="{40090B49-F112-46CE-BC6A-22FA0D449979}" sibTransId="{D1B82BE0-450C-44F6-89D7-AA3B12665638}"/>
    <dgm:cxn modelId="{E58BEA9F-7B1A-4BDC-B44E-700E449ED32C}" srcId="{BF995179-AB1C-4913-B417-FFBD89A2B69E}" destId="{5A98B0A2-86B0-4F8F-A1B0-03B10BFD815E}" srcOrd="0" destOrd="0" parTransId="{DC0FFA9D-D5D8-4A0D-8600-A6F8C4068562}" sibTransId="{C91F7DA3-AA8B-4755-856D-2EA0D1FD0104}"/>
    <dgm:cxn modelId="{94F4F741-4517-4A5E-A9B8-0F8027F1E36F}" type="presOf" srcId="{9D04CA6A-EE08-4E16-9DC1-43A3061F8683}" destId="{2131EA9E-FB88-4849-8073-48438FBA3754}" srcOrd="0" destOrd="0" presId="urn:microsoft.com/office/officeart/2005/8/layout/vList5"/>
    <dgm:cxn modelId="{2D579798-780E-4098-AFD9-DC3A8F8364F6}" type="presOf" srcId="{5A98B0A2-86B0-4F8F-A1B0-03B10BFD815E}" destId="{BE736E6F-40CF-4BB7-95FB-96A2F7FB81E4}" srcOrd="0" destOrd="0" presId="urn:microsoft.com/office/officeart/2005/8/layout/vList5"/>
    <dgm:cxn modelId="{FBC22C5B-587A-4441-8C0F-6D6D48D35C03}" srcId="{A007F025-F262-42F7-9AF2-1D94ABFC9490}" destId="{9D04CA6A-EE08-4E16-9DC1-43A3061F8683}" srcOrd="3" destOrd="0" parTransId="{7282961E-B7C1-49A7-AF6E-BEC5599BE6F3}" sibTransId="{4B776A68-1026-4B2B-BC97-02962768F6F4}"/>
    <dgm:cxn modelId="{6006CE64-C6DA-444D-B0AD-85FDF6AB8150}" srcId="{3430503E-1838-4830-A760-8F1C2CCF8E33}" destId="{588D7B1F-7C1E-4F3E-9A5D-AE6A5D813F0F}" srcOrd="0" destOrd="0" parTransId="{F0C6DC38-6899-4DBA-9CE4-2CF281E32BD2}" sibTransId="{9D49FD83-F362-446B-A207-6C5F60505B6B}"/>
    <dgm:cxn modelId="{DDBAE47C-AA99-4000-B65B-B4386485134E}" type="presOf" srcId="{45EBA8A9-CD08-474A-9DBF-E29A6F9CB387}" destId="{47B7A754-1740-4DAC-9F43-D47D237AADA9}" srcOrd="0" destOrd="0" presId="urn:microsoft.com/office/officeart/2005/8/layout/vList5"/>
    <dgm:cxn modelId="{B47FA82B-D434-48E9-B18C-C80A271E3894}" srcId="{9D04CA6A-EE08-4E16-9DC1-43A3061F8683}" destId="{15085147-C3CB-4BE7-8682-7733DF6530D8}" srcOrd="0" destOrd="0" parTransId="{789F254B-1B51-431A-AF21-75CA4FE261E9}" sibTransId="{C520374E-40E0-4B8B-AFB5-BA0438CEA41D}"/>
    <dgm:cxn modelId="{3AAF4D49-F016-45B9-827A-39DB1AE71D84}" srcId="{A007F025-F262-42F7-9AF2-1D94ABFC9490}" destId="{3430503E-1838-4830-A760-8F1C2CCF8E33}" srcOrd="2" destOrd="0" parTransId="{51FEECF5-3D41-4F95-8CC1-EFFCE5CE7C4F}" sibTransId="{0CDF9FBD-70EC-4028-A1B9-62F14155D4FC}"/>
    <dgm:cxn modelId="{6FFCC52E-BA4A-486B-BCA2-1FD8CE946EC7}" type="presOf" srcId="{A007F025-F262-42F7-9AF2-1D94ABFC9490}" destId="{5CD589B9-56D4-46F8-93E7-20323AA9BF0F}" srcOrd="0" destOrd="0" presId="urn:microsoft.com/office/officeart/2005/8/layout/vList5"/>
    <dgm:cxn modelId="{0B7A6153-A742-4E5D-9531-D014EA6F7233}" type="presOf" srcId="{3430503E-1838-4830-A760-8F1C2CCF8E33}" destId="{04BD67A1-A65C-4AAB-B3CF-98D0157C482E}" srcOrd="0" destOrd="0" presId="urn:microsoft.com/office/officeart/2005/8/layout/vList5"/>
    <dgm:cxn modelId="{F4773848-C882-49BB-A7FB-E792A32462F1}" type="presOf" srcId="{BF995179-AB1C-4913-B417-FFBD89A2B69E}" destId="{FE89D53E-B27C-4CC6-B3C3-50BDCD7449D3}" srcOrd="0" destOrd="0" presId="urn:microsoft.com/office/officeart/2005/8/layout/vList5"/>
    <dgm:cxn modelId="{3598EB96-8874-4EC9-BB8C-7E84106AA300}" srcId="{A007F025-F262-42F7-9AF2-1D94ABFC9490}" destId="{5C803B0D-7740-45EB-8A49-E148F506267D}" srcOrd="1" destOrd="0" parTransId="{06E47A17-1F29-423F-A63D-A1C73C562923}" sibTransId="{4D2966D6-182C-427B-8F2B-2BB23A56A5F1}"/>
    <dgm:cxn modelId="{A5130584-8D7D-40FF-806B-7B8047F7E62F}" type="presOf" srcId="{5C803B0D-7740-45EB-8A49-E148F506267D}" destId="{F91B1570-F434-4941-8F76-68EAD9791E6C}" srcOrd="0" destOrd="0" presId="urn:microsoft.com/office/officeart/2005/8/layout/vList5"/>
    <dgm:cxn modelId="{F251C921-3EBB-4498-B825-1FD53BCD12D7}" type="presOf" srcId="{15085147-C3CB-4BE7-8682-7733DF6530D8}" destId="{828DC412-ACBF-49C6-9269-5512ED193DB5}" srcOrd="0" destOrd="0" presId="urn:microsoft.com/office/officeart/2005/8/layout/vList5"/>
    <dgm:cxn modelId="{C8D89E75-9701-46A9-BED7-0F9C206563A1}" type="presParOf" srcId="{5CD589B9-56D4-46F8-93E7-20323AA9BF0F}" destId="{A9D8B362-C0C2-42E3-BC8F-D6B00F180525}" srcOrd="0" destOrd="0" presId="urn:microsoft.com/office/officeart/2005/8/layout/vList5"/>
    <dgm:cxn modelId="{88B5A26C-C6D5-4F34-AEE5-81D85CDE5DD7}" type="presParOf" srcId="{A9D8B362-C0C2-42E3-BC8F-D6B00F180525}" destId="{FE89D53E-B27C-4CC6-B3C3-50BDCD7449D3}" srcOrd="0" destOrd="0" presId="urn:microsoft.com/office/officeart/2005/8/layout/vList5"/>
    <dgm:cxn modelId="{3F062FED-3B17-4F6B-A617-88E6AD2AAC87}" type="presParOf" srcId="{A9D8B362-C0C2-42E3-BC8F-D6B00F180525}" destId="{BE736E6F-40CF-4BB7-95FB-96A2F7FB81E4}" srcOrd="1" destOrd="0" presId="urn:microsoft.com/office/officeart/2005/8/layout/vList5"/>
    <dgm:cxn modelId="{3556B974-575C-41AF-BD29-7CE41D8B64B4}" type="presParOf" srcId="{5CD589B9-56D4-46F8-93E7-20323AA9BF0F}" destId="{4D40F3C2-AF5E-47F1-9CA4-448C49231A42}" srcOrd="1" destOrd="0" presId="urn:microsoft.com/office/officeart/2005/8/layout/vList5"/>
    <dgm:cxn modelId="{E8C7D4F8-CFF3-41F3-87F9-B4EA0BCE19B5}" type="presParOf" srcId="{5CD589B9-56D4-46F8-93E7-20323AA9BF0F}" destId="{5099CE80-AFC0-4B49-8AB6-893F8F79F2B6}" srcOrd="2" destOrd="0" presId="urn:microsoft.com/office/officeart/2005/8/layout/vList5"/>
    <dgm:cxn modelId="{82B10E8C-807F-482D-9F45-EFD4F82098F0}" type="presParOf" srcId="{5099CE80-AFC0-4B49-8AB6-893F8F79F2B6}" destId="{F91B1570-F434-4941-8F76-68EAD9791E6C}" srcOrd="0" destOrd="0" presId="urn:microsoft.com/office/officeart/2005/8/layout/vList5"/>
    <dgm:cxn modelId="{C73BF227-39C2-4484-B25D-664418B59C02}" type="presParOf" srcId="{5099CE80-AFC0-4B49-8AB6-893F8F79F2B6}" destId="{47B7A754-1740-4DAC-9F43-D47D237AADA9}" srcOrd="1" destOrd="0" presId="urn:microsoft.com/office/officeart/2005/8/layout/vList5"/>
    <dgm:cxn modelId="{0DBBCF41-84C8-4486-B010-26B677901D6D}" type="presParOf" srcId="{5CD589B9-56D4-46F8-93E7-20323AA9BF0F}" destId="{A18AD644-5A8D-478E-B573-2E46ADE52A7D}" srcOrd="3" destOrd="0" presId="urn:microsoft.com/office/officeart/2005/8/layout/vList5"/>
    <dgm:cxn modelId="{71A7362A-C740-4E98-9128-941676C81532}" type="presParOf" srcId="{5CD589B9-56D4-46F8-93E7-20323AA9BF0F}" destId="{423092E0-B421-4C65-924C-41A846BC9490}" srcOrd="4" destOrd="0" presId="urn:microsoft.com/office/officeart/2005/8/layout/vList5"/>
    <dgm:cxn modelId="{443CED80-0008-463B-B1DD-13314FAD3419}" type="presParOf" srcId="{423092E0-B421-4C65-924C-41A846BC9490}" destId="{04BD67A1-A65C-4AAB-B3CF-98D0157C482E}" srcOrd="0" destOrd="0" presId="urn:microsoft.com/office/officeart/2005/8/layout/vList5"/>
    <dgm:cxn modelId="{06B19669-3E63-42EB-ADE4-659937E6C571}" type="presParOf" srcId="{423092E0-B421-4C65-924C-41A846BC9490}" destId="{4FEA941A-0CF2-4E4F-83E9-ED6696474658}" srcOrd="1" destOrd="0" presId="urn:microsoft.com/office/officeart/2005/8/layout/vList5"/>
    <dgm:cxn modelId="{9A2C21E9-8237-40AE-855A-BBCEAACEE73A}" type="presParOf" srcId="{5CD589B9-56D4-46F8-93E7-20323AA9BF0F}" destId="{3267BD25-FDA2-4673-AB65-7DBE8034FB65}" srcOrd="5" destOrd="0" presId="urn:microsoft.com/office/officeart/2005/8/layout/vList5"/>
    <dgm:cxn modelId="{02143AFB-C42A-45A6-BF65-65D0CDE204C4}" type="presParOf" srcId="{5CD589B9-56D4-46F8-93E7-20323AA9BF0F}" destId="{EBE34BC9-34BA-44AF-8939-355F81336E85}" srcOrd="6" destOrd="0" presId="urn:microsoft.com/office/officeart/2005/8/layout/vList5"/>
    <dgm:cxn modelId="{7A2C4BD2-5D9C-42BC-8753-425B2265E7C4}" type="presParOf" srcId="{EBE34BC9-34BA-44AF-8939-355F81336E85}" destId="{2131EA9E-FB88-4849-8073-48438FBA3754}" srcOrd="0" destOrd="0" presId="urn:microsoft.com/office/officeart/2005/8/layout/vList5"/>
    <dgm:cxn modelId="{528E8CBF-44A7-48EF-9C93-236965C1BDF2}" type="presParOf" srcId="{EBE34BC9-34BA-44AF-8939-355F81336E85}" destId="{828DC412-ACBF-49C6-9269-5512ED193D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E9BFD19-19E5-4AC7-8CA4-51744C6DF2A7}"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fr-FR"/>
        </a:p>
      </dgm:t>
    </dgm:pt>
    <dgm:pt modelId="{0B3A71C1-F558-4FE3-B93A-EA9B9C475094}">
      <dgm:prSet phldrT="[Text]" custT="1"/>
      <dgm:spPr/>
      <dgm:t>
        <a:bodyPr/>
        <a:lstStyle/>
        <a:p>
          <a:pPr algn="just"/>
          <a:r>
            <a:rPr lang="en-US" sz="3200" b="1" dirty="0" smtClean="0"/>
            <a:t>Acknowledging PIDA as the African-owned and African-led </a:t>
          </a:r>
          <a:r>
            <a:rPr lang="en-US" sz="3200" b="1" dirty="0" err="1" smtClean="0"/>
            <a:t>programme</a:t>
          </a:r>
          <a:endParaRPr lang="fr-FR" sz="3200" b="1" dirty="0"/>
        </a:p>
      </dgm:t>
    </dgm:pt>
    <dgm:pt modelId="{AB77CCF7-11FE-4E87-890B-C5DB91A87AD2}" type="parTrans" cxnId="{1D5DE5C2-5D97-41AE-80BB-9371336187B6}">
      <dgm:prSet/>
      <dgm:spPr/>
      <dgm:t>
        <a:bodyPr/>
        <a:lstStyle/>
        <a:p>
          <a:endParaRPr lang="fr-FR" b="1"/>
        </a:p>
      </dgm:t>
    </dgm:pt>
    <dgm:pt modelId="{3601FE84-93C4-49AB-94BC-26F98CC08386}" type="sibTrans" cxnId="{1D5DE5C2-5D97-41AE-80BB-9371336187B6}">
      <dgm:prSet/>
      <dgm:spPr/>
      <dgm:t>
        <a:bodyPr/>
        <a:lstStyle/>
        <a:p>
          <a:endParaRPr lang="fr-FR" b="1"/>
        </a:p>
      </dgm:t>
    </dgm:pt>
    <dgm:pt modelId="{9D6A5220-C104-4334-8AD5-406715006417}">
      <dgm:prSet custT="1"/>
      <dgm:spPr>
        <a:solidFill>
          <a:srgbClr val="00D600"/>
        </a:solidFill>
      </dgm:spPr>
      <dgm:t>
        <a:bodyPr/>
        <a:lstStyle/>
        <a:p>
          <a:pPr algn="just"/>
          <a:r>
            <a:rPr lang="en-US" sz="3200" b="1" dirty="0" smtClean="0"/>
            <a:t>Tackling soft governance issues necessary for true regional integration - harmonization, facilitation, monitoring, and evaluation</a:t>
          </a:r>
          <a:endParaRPr lang="fr-FR" sz="3200" b="1" dirty="0"/>
        </a:p>
      </dgm:t>
    </dgm:pt>
    <dgm:pt modelId="{772E2075-2C5A-4C44-8257-7164C8B902ED}" type="parTrans" cxnId="{536E20A1-E78D-44B7-8325-581466A6F0AD}">
      <dgm:prSet/>
      <dgm:spPr/>
      <dgm:t>
        <a:bodyPr/>
        <a:lstStyle/>
        <a:p>
          <a:endParaRPr lang="fr-FR" b="1"/>
        </a:p>
      </dgm:t>
    </dgm:pt>
    <dgm:pt modelId="{57CE8815-B30C-4857-A968-9F5EEDF412ED}" type="sibTrans" cxnId="{536E20A1-E78D-44B7-8325-581466A6F0AD}">
      <dgm:prSet/>
      <dgm:spPr/>
      <dgm:t>
        <a:bodyPr/>
        <a:lstStyle/>
        <a:p>
          <a:endParaRPr lang="fr-FR" b="1"/>
        </a:p>
      </dgm:t>
    </dgm:pt>
    <dgm:pt modelId="{AB1494BB-95A0-430C-927A-08B4F59661B3}">
      <dgm:prSet custT="1"/>
      <dgm:spPr>
        <a:solidFill>
          <a:schemeClr val="accent4">
            <a:lumMod val="60000"/>
            <a:lumOff val="40000"/>
          </a:schemeClr>
        </a:solidFill>
      </dgm:spPr>
      <dgm:t>
        <a:bodyPr/>
        <a:lstStyle/>
        <a:p>
          <a:pPr algn="just"/>
          <a:r>
            <a:rPr lang="en-US" sz="3200" b="1" dirty="0" smtClean="0"/>
            <a:t>Keeping strong political commitment</a:t>
          </a:r>
          <a:endParaRPr lang="fr-FR" sz="3200" b="1" dirty="0"/>
        </a:p>
      </dgm:t>
    </dgm:pt>
    <dgm:pt modelId="{87A854CE-7F56-4A58-94A9-AEC695CB41EA}" type="parTrans" cxnId="{83D1DCDB-5659-4E6A-AD5B-EE219C892A0C}">
      <dgm:prSet/>
      <dgm:spPr/>
      <dgm:t>
        <a:bodyPr/>
        <a:lstStyle/>
        <a:p>
          <a:endParaRPr lang="fr-FR" b="1"/>
        </a:p>
      </dgm:t>
    </dgm:pt>
    <dgm:pt modelId="{72AAC0C8-2474-4ED1-BA47-B4DEE8727393}" type="sibTrans" cxnId="{83D1DCDB-5659-4E6A-AD5B-EE219C892A0C}">
      <dgm:prSet/>
      <dgm:spPr/>
      <dgm:t>
        <a:bodyPr/>
        <a:lstStyle/>
        <a:p>
          <a:endParaRPr lang="fr-FR" b="1"/>
        </a:p>
      </dgm:t>
    </dgm:pt>
    <dgm:pt modelId="{0092BA77-4126-4470-AD97-9775196335DE}">
      <dgm:prSet custT="1"/>
      <dgm:spPr/>
      <dgm:t>
        <a:bodyPr/>
        <a:lstStyle/>
        <a:p>
          <a:pPr algn="just"/>
          <a:r>
            <a:rPr lang="en-US" sz="3200" b="1" dirty="0" smtClean="0"/>
            <a:t>Advocating for strong partnerships (Donors, PPP…)</a:t>
          </a:r>
          <a:endParaRPr lang="fr-FR" sz="3200" b="1" dirty="0"/>
        </a:p>
      </dgm:t>
    </dgm:pt>
    <dgm:pt modelId="{0F77D4B0-6BDA-4E65-8CFB-AB3E7A06C931}" type="parTrans" cxnId="{2668F678-B768-419C-8069-DCCABC2DF133}">
      <dgm:prSet/>
      <dgm:spPr/>
      <dgm:t>
        <a:bodyPr/>
        <a:lstStyle/>
        <a:p>
          <a:endParaRPr lang="fr-FR" b="1"/>
        </a:p>
      </dgm:t>
    </dgm:pt>
    <dgm:pt modelId="{95C9E40E-7805-407A-81E8-0848F377205A}" type="sibTrans" cxnId="{2668F678-B768-419C-8069-DCCABC2DF133}">
      <dgm:prSet/>
      <dgm:spPr/>
      <dgm:t>
        <a:bodyPr/>
        <a:lstStyle/>
        <a:p>
          <a:endParaRPr lang="fr-FR" b="1"/>
        </a:p>
      </dgm:t>
    </dgm:pt>
    <dgm:pt modelId="{EC2055FA-BE0C-4F0D-B11A-53319199204C}" type="pres">
      <dgm:prSet presAssocID="{EE9BFD19-19E5-4AC7-8CA4-51744C6DF2A7}" presName="linear" presStyleCnt="0">
        <dgm:presLayoutVars>
          <dgm:animLvl val="lvl"/>
          <dgm:resizeHandles val="exact"/>
        </dgm:presLayoutVars>
      </dgm:prSet>
      <dgm:spPr/>
      <dgm:t>
        <a:bodyPr/>
        <a:lstStyle/>
        <a:p>
          <a:endParaRPr lang="en-US"/>
        </a:p>
      </dgm:t>
    </dgm:pt>
    <dgm:pt modelId="{F0B5A632-A4EA-4516-B222-47573935992D}" type="pres">
      <dgm:prSet presAssocID="{0B3A71C1-F558-4FE3-B93A-EA9B9C475094}" presName="parentText" presStyleLbl="node1" presStyleIdx="0" presStyleCnt="4" custScaleY="81943" custLinFactY="-33955" custLinFactNeighborY="-100000">
        <dgm:presLayoutVars>
          <dgm:chMax val="0"/>
          <dgm:bulletEnabled val="1"/>
        </dgm:presLayoutVars>
      </dgm:prSet>
      <dgm:spPr/>
      <dgm:t>
        <a:bodyPr/>
        <a:lstStyle/>
        <a:p>
          <a:endParaRPr lang="fr-FR"/>
        </a:p>
      </dgm:t>
    </dgm:pt>
    <dgm:pt modelId="{131549A7-3C0C-4E11-B9B2-AC711839A78C}" type="pres">
      <dgm:prSet presAssocID="{3601FE84-93C4-49AB-94BC-26F98CC08386}" presName="spacer" presStyleCnt="0"/>
      <dgm:spPr/>
    </dgm:pt>
    <dgm:pt modelId="{15A40EE5-DF97-40A9-ACFD-246CFEA10A39}" type="pres">
      <dgm:prSet presAssocID="{9D6A5220-C104-4334-8AD5-406715006417}" presName="parentText" presStyleLbl="node1" presStyleIdx="1" presStyleCnt="4" custScaleY="102443" custLinFactNeighborY="55522">
        <dgm:presLayoutVars>
          <dgm:chMax val="0"/>
          <dgm:bulletEnabled val="1"/>
        </dgm:presLayoutVars>
      </dgm:prSet>
      <dgm:spPr/>
      <dgm:t>
        <a:bodyPr/>
        <a:lstStyle/>
        <a:p>
          <a:endParaRPr lang="fr-FR"/>
        </a:p>
      </dgm:t>
    </dgm:pt>
    <dgm:pt modelId="{27B52A78-3C87-4292-86D5-7E9D01C8AE94}" type="pres">
      <dgm:prSet presAssocID="{57CE8815-B30C-4857-A968-9F5EEDF412ED}" presName="spacer" presStyleCnt="0"/>
      <dgm:spPr/>
    </dgm:pt>
    <dgm:pt modelId="{DCB7F059-27EC-4997-9101-7CFBB0AE607C}" type="pres">
      <dgm:prSet presAssocID="{AB1494BB-95A0-430C-927A-08B4F59661B3}" presName="parentText" presStyleLbl="node1" presStyleIdx="2" presStyleCnt="4" custScaleY="48971">
        <dgm:presLayoutVars>
          <dgm:chMax val="0"/>
          <dgm:bulletEnabled val="1"/>
        </dgm:presLayoutVars>
      </dgm:prSet>
      <dgm:spPr/>
      <dgm:t>
        <a:bodyPr/>
        <a:lstStyle/>
        <a:p>
          <a:endParaRPr lang="fr-FR"/>
        </a:p>
      </dgm:t>
    </dgm:pt>
    <dgm:pt modelId="{B3CFBE0A-870D-46D9-8DBB-2493A7ECF7F7}" type="pres">
      <dgm:prSet presAssocID="{72AAC0C8-2474-4ED1-BA47-B4DEE8727393}" presName="spacer" presStyleCnt="0"/>
      <dgm:spPr/>
    </dgm:pt>
    <dgm:pt modelId="{8376D91B-9358-4522-8DF8-A8F50809560F}" type="pres">
      <dgm:prSet presAssocID="{0092BA77-4126-4470-AD97-9775196335DE}" presName="parentText" presStyleLbl="node1" presStyleIdx="3" presStyleCnt="4" custScaleY="58341">
        <dgm:presLayoutVars>
          <dgm:chMax val="0"/>
          <dgm:bulletEnabled val="1"/>
        </dgm:presLayoutVars>
      </dgm:prSet>
      <dgm:spPr/>
      <dgm:t>
        <a:bodyPr/>
        <a:lstStyle/>
        <a:p>
          <a:endParaRPr lang="fr-FR"/>
        </a:p>
      </dgm:t>
    </dgm:pt>
  </dgm:ptLst>
  <dgm:cxnLst>
    <dgm:cxn modelId="{6406A114-37AC-427A-8ED0-17030A24A1FD}" type="presOf" srcId="{9D6A5220-C104-4334-8AD5-406715006417}" destId="{15A40EE5-DF97-40A9-ACFD-246CFEA10A39}" srcOrd="0" destOrd="0" presId="urn:microsoft.com/office/officeart/2005/8/layout/vList2"/>
    <dgm:cxn modelId="{536E20A1-E78D-44B7-8325-581466A6F0AD}" srcId="{EE9BFD19-19E5-4AC7-8CA4-51744C6DF2A7}" destId="{9D6A5220-C104-4334-8AD5-406715006417}" srcOrd="1" destOrd="0" parTransId="{772E2075-2C5A-4C44-8257-7164C8B902ED}" sibTransId="{57CE8815-B30C-4857-A968-9F5EEDF412ED}"/>
    <dgm:cxn modelId="{83D1DCDB-5659-4E6A-AD5B-EE219C892A0C}" srcId="{EE9BFD19-19E5-4AC7-8CA4-51744C6DF2A7}" destId="{AB1494BB-95A0-430C-927A-08B4F59661B3}" srcOrd="2" destOrd="0" parTransId="{87A854CE-7F56-4A58-94A9-AEC695CB41EA}" sibTransId="{72AAC0C8-2474-4ED1-BA47-B4DEE8727393}"/>
    <dgm:cxn modelId="{4E08C961-7A52-44E2-909A-5CFE7B035BBD}" type="presOf" srcId="{0092BA77-4126-4470-AD97-9775196335DE}" destId="{8376D91B-9358-4522-8DF8-A8F50809560F}" srcOrd="0" destOrd="0" presId="urn:microsoft.com/office/officeart/2005/8/layout/vList2"/>
    <dgm:cxn modelId="{1D5DE5C2-5D97-41AE-80BB-9371336187B6}" srcId="{EE9BFD19-19E5-4AC7-8CA4-51744C6DF2A7}" destId="{0B3A71C1-F558-4FE3-B93A-EA9B9C475094}" srcOrd="0" destOrd="0" parTransId="{AB77CCF7-11FE-4E87-890B-C5DB91A87AD2}" sibTransId="{3601FE84-93C4-49AB-94BC-26F98CC08386}"/>
    <dgm:cxn modelId="{2C73B4E7-C341-42C4-9FEC-A0859AA8A9A0}" type="presOf" srcId="{0B3A71C1-F558-4FE3-B93A-EA9B9C475094}" destId="{F0B5A632-A4EA-4516-B222-47573935992D}" srcOrd="0" destOrd="0" presId="urn:microsoft.com/office/officeart/2005/8/layout/vList2"/>
    <dgm:cxn modelId="{B3FA818A-8507-4DA8-A812-7D0114B58CE2}" type="presOf" srcId="{AB1494BB-95A0-430C-927A-08B4F59661B3}" destId="{DCB7F059-27EC-4997-9101-7CFBB0AE607C}" srcOrd="0" destOrd="0" presId="urn:microsoft.com/office/officeart/2005/8/layout/vList2"/>
    <dgm:cxn modelId="{707351B3-E82F-4401-92FA-44EA44C88FAB}" type="presOf" srcId="{EE9BFD19-19E5-4AC7-8CA4-51744C6DF2A7}" destId="{EC2055FA-BE0C-4F0D-B11A-53319199204C}" srcOrd="0" destOrd="0" presId="urn:microsoft.com/office/officeart/2005/8/layout/vList2"/>
    <dgm:cxn modelId="{2668F678-B768-419C-8069-DCCABC2DF133}" srcId="{EE9BFD19-19E5-4AC7-8CA4-51744C6DF2A7}" destId="{0092BA77-4126-4470-AD97-9775196335DE}" srcOrd="3" destOrd="0" parTransId="{0F77D4B0-6BDA-4E65-8CFB-AB3E7A06C931}" sibTransId="{95C9E40E-7805-407A-81E8-0848F377205A}"/>
    <dgm:cxn modelId="{8FE9C3D3-5DA5-4D9F-BD8D-86376EAB7B13}" type="presParOf" srcId="{EC2055FA-BE0C-4F0D-B11A-53319199204C}" destId="{F0B5A632-A4EA-4516-B222-47573935992D}" srcOrd="0" destOrd="0" presId="urn:microsoft.com/office/officeart/2005/8/layout/vList2"/>
    <dgm:cxn modelId="{04431F86-2DE1-464C-BC3E-412CC419BEAA}" type="presParOf" srcId="{EC2055FA-BE0C-4F0D-B11A-53319199204C}" destId="{131549A7-3C0C-4E11-B9B2-AC711839A78C}" srcOrd="1" destOrd="0" presId="urn:microsoft.com/office/officeart/2005/8/layout/vList2"/>
    <dgm:cxn modelId="{24C0DBC4-294C-4107-9DC2-4FCD980729CF}" type="presParOf" srcId="{EC2055FA-BE0C-4F0D-B11A-53319199204C}" destId="{15A40EE5-DF97-40A9-ACFD-246CFEA10A39}" srcOrd="2" destOrd="0" presId="urn:microsoft.com/office/officeart/2005/8/layout/vList2"/>
    <dgm:cxn modelId="{76D0AB06-70F2-4B8C-8EE8-D4FFFF5FFA46}" type="presParOf" srcId="{EC2055FA-BE0C-4F0D-B11A-53319199204C}" destId="{27B52A78-3C87-4292-86D5-7E9D01C8AE94}" srcOrd="3" destOrd="0" presId="urn:microsoft.com/office/officeart/2005/8/layout/vList2"/>
    <dgm:cxn modelId="{335A77DF-A045-4007-B33F-CB396C029DC6}" type="presParOf" srcId="{EC2055FA-BE0C-4F0D-B11A-53319199204C}" destId="{DCB7F059-27EC-4997-9101-7CFBB0AE607C}" srcOrd="4" destOrd="0" presId="urn:microsoft.com/office/officeart/2005/8/layout/vList2"/>
    <dgm:cxn modelId="{FC47AC75-EE4E-4E75-8A0C-F433E1EB3365}" type="presParOf" srcId="{EC2055FA-BE0C-4F0D-B11A-53319199204C}" destId="{B3CFBE0A-870D-46D9-8DBB-2493A7ECF7F7}" srcOrd="5" destOrd="0" presId="urn:microsoft.com/office/officeart/2005/8/layout/vList2"/>
    <dgm:cxn modelId="{D643F221-5692-4B5C-A26E-B6BF0B91DAB8}" type="presParOf" srcId="{EC2055FA-BE0C-4F0D-B11A-53319199204C}" destId="{8376D91B-9358-4522-8DF8-A8F50809560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07F025-F262-42F7-9AF2-1D94ABFC9490}"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fr-FR"/>
        </a:p>
      </dgm:t>
    </dgm:pt>
    <dgm:pt modelId="{BF995179-AB1C-4913-B417-FFBD89A2B69E}">
      <dgm:prSet phldrT="[Text]"/>
      <dgm:spPr/>
      <dgm:t>
        <a:bodyPr/>
        <a:lstStyle/>
        <a:p>
          <a:r>
            <a:rPr lang="en-US" b="1" dirty="0" smtClean="0"/>
            <a:t>1</a:t>
          </a:r>
          <a:endParaRPr lang="fr-FR" b="1" dirty="0"/>
        </a:p>
      </dgm:t>
    </dgm:pt>
    <dgm:pt modelId="{40090B49-F112-46CE-BC6A-22FA0D449979}" type="parTrans" cxnId="{6103CC66-5213-4A21-A2A5-288592D91C87}">
      <dgm:prSet/>
      <dgm:spPr/>
      <dgm:t>
        <a:bodyPr/>
        <a:lstStyle/>
        <a:p>
          <a:endParaRPr lang="fr-FR"/>
        </a:p>
      </dgm:t>
    </dgm:pt>
    <dgm:pt modelId="{D1B82BE0-450C-44F6-89D7-AA3B12665638}" type="sibTrans" cxnId="{6103CC66-5213-4A21-A2A5-288592D91C87}">
      <dgm:prSet/>
      <dgm:spPr/>
      <dgm:t>
        <a:bodyPr/>
        <a:lstStyle/>
        <a:p>
          <a:endParaRPr lang="fr-FR"/>
        </a:p>
      </dgm:t>
    </dgm:pt>
    <dgm:pt modelId="{5A98B0A2-86B0-4F8F-A1B0-03B10BFD815E}">
      <dgm:prSet phldrT="[Text]"/>
      <dgm:spPr/>
      <dgm:t>
        <a:bodyPr/>
        <a:lstStyle/>
        <a:p>
          <a:r>
            <a:rPr lang="en-US" b="0" dirty="0" smtClean="0"/>
            <a:t>PIDA RATIONALE</a:t>
          </a:r>
          <a:endParaRPr lang="fr-FR" b="0" dirty="0"/>
        </a:p>
      </dgm:t>
    </dgm:pt>
    <dgm:pt modelId="{DC0FFA9D-D5D8-4A0D-8600-A6F8C4068562}" type="parTrans" cxnId="{E58BEA9F-7B1A-4BDC-B44E-700E449ED32C}">
      <dgm:prSet/>
      <dgm:spPr/>
      <dgm:t>
        <a:bodyPr/>
        <a:lstStyle/>
        <a:p>
          <a:endParaRPr lang="fr-FR"/>
        </a:p>
      </dgm:t>
    </dgm:pt>
    <dgm:pt modelId="{C91F7DA3-AA8B-4755-856D-2EA0D1FD0104}" type="sibTrans" cxnId="{E58BEA9F-7B1A-4BDC-B44E-700E449ED32C}">
      <dgm:prSet/>
      <dgm:spPr/>
      <dgm:t>
        <a:bodyPr/>
        <a:lstStyle/>
        <a:p>
          <a:endParaRPr lang="fr-FR"/>
        </a:p>
      </dgm:t>
    </dgm:pt>
    <dgm:pt modelId="{5C803B0D-7740-45EB-8A49-E148F506267D}">
      <dgm:prSet phldrT="[Text]"/>
      <dgm:spPr/>
      <dgm:t>
        <a:bodyPr/>
        <a:lstStyle/>
        <a:p>
          <a:r>
            <a:rPr lang="en-US" dirty="0" smtClean="0"/>
            <a:t>2</a:t>
          </a:r>
          <a:endParaRPr lang="fr-FR" dirty="0"/>
        </a:p>
      </dgm:t>
    </dgm:pt>
    <dgm:pt modelId="{06E47A17-1F29-423F-A63D-A1C73C562923}" type="parTrans" cxnId="{3598EB96-8874-4EC9-BB8C-7E84106AA300}">
      <dgm:prSet/>
      <dgm:spPr/>
      <dgm:t>
        <a:bodyPr/>
        <a:lstStyle/>
        <a:p>
          <a:endParaRPr lang="fr-FR"/>
        </a:p>
      </dgm:t>
    </dgm:pt>
    <dgm:pt modelId="{4D2966D6-182C-427B-8F2B-2BB23A56A5F1}" type="sibTrans" cxnId="{3598EB96-8874-4EC9-BB8C-7E84106AA300}">
      <dgm:prSet/>
      <dgm:spPr/>
      <dgm:t>
        <a:bodyPr/>
        <a:lstStyle/>
        <a:p>
          <a:endParaRPr lang="fr-FR"/>
        </a:p>
      </dgm:t>
    </dgm:pt>
    <dgm:pt modelId="{45EBA8A9-CD08-474A-9DBF-E29A6F9CB387}">
      <dgm:prSet phldrT="[Text]"/>
      <dgm:spPr/>
      <dgm:t>
        <a:bodyPr/>
        <a:lstStyle/>
        <a:p>
          <a:r>
            <a:rPr lang="en-US" dirty="0" smtClean="0">
              <a:solidFill>
                <a:schemeClr val="bg1">
                  <a:lumMod val="75000"/>
                </a:schemeClr>
              </a:solidFill>
            </a:rPr>
            <a:t>PIDA OUTCOMES</a:t>
          </a:r>
          <a:endParaRPr lang="fr-FR" dirty="0">
            <a:solidFill>
              <a:schemeClr val="bg1">
                <a:lumMod val="75000"/>
              </a:schemeClr>
            </a:solidFill>
          </a:endParaRPr>
        </a:p>
      </dgm:t>
    </dgm:pt>
    <dgm:pt modelId="{83769B95-60D4-4C99-8B25-9C629786CC2B}" type="parTrans" cxnId="{3BEF6A78-386C-4478-8CF4-CCC27823588B}">
      <dgm:prSet/>
      <dgm:spPr/>
      <dgm:t>
        <a:bodyPr/>
        <a:lstStyle/>
        <a:p>
          <a:endParaRPr lang="fr-FR"/>
        </a:p>
      </dgm:t>
    </dgm:pt>
    <dgm:pt modelId="{52E4D87C-CBE1-478E-A13D-6B55F846AC54}" type="sibTrans" cxnId="{3BEF6A78-386C-4478-8CF4-CCC27823588B}">
      <dgm:prSet/>
      <dgm:spPr/>
      <dgm:t>
        <a:bodyPr/>
        <a:lstStyle/>
        <a:p>
          <a:endParaRPr lang="fr-FR"/>
        </a:p>
      </dgm:t>
    </dgm:pt>
    <dgm:pt modelId="{3430503E-1838-4830-A760-8F1C2CCF8E33}">
      <dgm:prSet phldrT="[Text]"/>
      <dgm:spPr/>
      <dgm:t>
        <a:bodyPr/>
        <a:lstStyle/>
        <a:p>
          <a:r>
            <a:rPr lang="en-US" dirty="0" smtClean="0"/>
            <a:t>3</a:t>
          </a:r>
          <a:endParaRPr lang="fr-FR" dirty="0"/>
        </a:p>
      </dgm:t>
    </dgm:pt>
    <dgm:pt modelId="{51FEECF5-3D41-4F95-8CC1-EFFCE5CE7C4F}" type="parTrans" cxnId="{3AAF4D49-F016-45B9-827A-39DB1AE71D84}">
      <dgm:prSet/>
      <dgm:spPr/>
      <dgm:t>
        <a:bodyPr/>
        <a:lstStyle/>
        <a:p>
          <a:endParaRPr lang="fr-FR"/>
        </a:p>
      </dgm:t>
    </dgm:pt>
    <dgm:pt modelId="{0CDF9FBD-70EC-4028-A1B9-62F14155D4FC}" type="sibTrans" cxnId="{3AAF4D49-F016-45B9-827A-39DB1AE71D84}">
      <dgm:prSet/>
      <dgm:spPr/>
      <dgm:t>
        <a:bodyPr/>
        <a:lstStyle/>
        <a:p>
          <a:endParaRPr lang="fr-FR"/>
        </a:p>
      </dgm:t>
    </dgm:pt>
    <dgm:pt modelId="{588D7B1F-7C1E-4F3E-9A5D-AE6A5D813F0F}">
      <dgm:prSet phldrT="[Text]"/>
      <dgm:spPr/>
      <dgm:t>
        <a:bodyPr/>
        <a:lstStyle/>
        <a:p>
          <a:r>
            <a:rPr lang="en-US" dirty="0" smtClean="0">
              <a:solidFill>
                <a:schemeClr val="bg1">
                  <a:lumMod val="75000"/>
                </a:schemeClr>
              </a:solidFill>
            </a:rPr>
            <a:t>IMPLEMENTATION STRATEGY</a:t>
          </a:r>
          <a:endParaRPr lang="fr-FR" dirty="0">
            <a:solidFill>
              <a:schemeClr val="bg1">
                <a:lumMod val="75000"/>
              </a:schemeClr>
            </a:solidFill>
          </a:endParaRPr>
        </a:p>
      </dgm:t>
    </dgm:pt>
    <dgm:pt modelId="{F0C6DC38-6899-4DBA-9CE4-2CF281E32BD2}" type="parTrans" cxnId="{6006CE64-C6DA-444D-B0AD-85FDF6AB8150}">
      <dgm:prSet/>
      <dgm:spPr/>
      <dgm:t>
        <a:bodyPr/>
        <a:lstStyle/>
        <a:p>
          <a:endParaRPr lang="fr-FR"/>
        </a:p>
      </dgm:t>
    </dgm:pt>
    <dgm:pt modelId="{9D49FD83-F362-446B-A207-6C5F60505B6B}" type="sibTrans" cxnId="{6006CE64-C6DA-444D-B0AD-85FDF6AB8150}">
      <dgm:prSet/>
      <dgm:spPr/>
      <dgm:t>
        <a:bodyPr/>
        <a:lstStyle/>
        <a:p>
          <a:endParaRPr lang="fr-FR"/>
        </a:p>
      </dgm:t>
    </dgm:pt>
    <dgm:pt modelId="{9D04CA6A-EE08-4E16-9DC1-43A3061F8683}">
      <dgm:prSet phldrT="[Text]"/>
      <dgm:spPr/>
      <dgm:t>
        <a:bodyPr/>
        <a:lstStyle/>
        <a:p>
          <a:r>
            <a:rPr lang="fr-FR" dirty="0" smtClean="0"/>
            <a:t>4</a:t>
          </a:r>
          <a:endParaRPr lang="fr-FR" dirty="0"/>
        </a:p>
      </dgm:t>
    </dgm:pt>
    <dgm:pt modelId="{7282961E-B7C1-49A7-AF6E-BEC5599BE6F3}" type="parTrans" cxnId="{FBC22C5B-587A-4441-8C0F-6D6D48D35C03}">
      <dgm:prSet/>
      <dgm:spPr/>
      <dgm:t>
        <a:bodyPr/>
        <a:lstStyle/>
        <a:p>
          <a:endParaRPr lang="fr-FR"/>
        </a:p>
      </dgm:t>
    </dgm:pt>
    <dgm:pt modelId="{4B776A68-1026-4B2B-BC97-02962768F6F4}" type="sibTrans" cxnId="{FBC22C5B-587A-4441-8C0F-6D6D48D35C03}">
      <dgm:prSet/>
      <dgm:spPr/>
      <dgm:t>
        <a:bodyPr/>
        <a:lstStyle/>
        <a:p>
          <a:endParaRPr lang="fr-FR"/>
        </a:p>
      </dgm:t>
    </dgm:pt>
    <dgm:pt modelId="{15085147-C3CB-4BE7-8682-7733DF6530D8}">
      <dgm:prSet phldrT="[Text]"/>
      <dgm:spPr/>
      <dgm:t>
        <a:bodyPr/>
        <a:lstStyle/>
        <a:p>
          <a:r>
            <a:rPr lang="fr-FR" dirty="0" smtClean="0">
              <a:solidFill>
                <a:schemeClr val="bg1">
                  <a:lumMod val="75000"/>
                </a:schemeClr>
              </a:solidFill>
            </a:rPr>
            <a:t>CONCLUSION</a:t>
          </a:r>
          <a:endParaRPr lang="fr-FR" dirty="0">
            <a:solidFill>
              <a:schemeClr val="bg1">
                <a:lumMod val="75000"/>
              </a:schemeClr>
            </a:solidFill>
          </a:endParaRPr>
        </a:p>
      </dgm:t>
    </dgm:pt>
    <dgm:pt modelId="{789F254B-1B51-431A-AF21-75CA4FE261E9}" type="parTrans" cxnId="{B47FA82B-D434-48E9-B18C-C80A271E3894}">
      <dgm:prSet/>
      <dgm:spPr/>
      <dgm:t>
        <a:bodyPr/>
        <a:lstStyle/>
        <a:p>
          <a:endParaRPr lang="fr-FR"/>
        </a:p>
      </dgm:t>
    </dgm:pt>
    <dgm:pt modelId="{C520374E-40E0-4B8B-AFB5-BA0438CEA41D}" type="sibTrans" cxnId="{B47FA82B-D434-48E9-B18C-C80A271E3894}">
      <dgm:prSet/>
      <dgm:spPr/>
      <dgm:t>
        <a:bodyPr/>
        <a:lstStyle/>
        <a:p>
          <a:endParaRPr lang="fr-FR"/>
        </a:p>
      </dgm:t>
    </dgm:pt>
    <dgm:pt modelId="{5CD589B9-56D4-46F8-93E7-20323AA9BF0F}" type="pres">
      <dgm:prSet presAssocID="{A007F025-F262-42F7-9AF2-1D94ABFC9490}" presName="Name0" presStyleCnt="0">
        <dgm:presLayoutVars>
          <dgm:dir/>
          <dgm:animLvl val="lvl"/>
          <dgm:resizeHandles val="exact"/>
        </dgm:presLayoutVars>
      </dgm:prSet>
      <dgm:spPr/>
      <dgm:t>
        <a:bodyPr/>
        <a:lstStyle/>
        <a:p>
          <a:endParaRPr lang="fr-FR"/>
        </a:p>
      </dgm:t>
    </dgm:pt>
    <dgm:pt modelId="{A9D8B362-C0C2-42E3-BC8F-D6B00F180525}" type="pres">
      <dgm:prSet presAssocID="{BF995179-AB1C-4913-B417-FFBD89A2B69E}" presName="linNode" presStyleCnt="0"/>
      <dgm:spPr/>
    </dgm:pt>
    <dgm:pt modelId="{FE89D53E-B27C-4CC6-B3C3-50BDCD7449D3}" type="pres">
      <dgm:prSet presAssocID="{BF995179-AB1C-4913-B417-FFBD89A2B69E}" presName="parentText" presStyleLbl="node1" presStyleIdx="0" presStyleCnt="4" custScaleX="48605" custScaleY="98133">
        <dgm:presLayoutVars>
          <dgm:chMax val="1"/>
          <dgm:bulletEnabled val="1"/>
        </dgm:presLayoutVars>
      </dgm:prSet>
      <dgm:spPr/>
      <dgm:t>
        <a:bodyPr/>
        <a:lstStyle/>
        <a:p>
          <a:endParaRPr lang="fr-FR"/>
        </a:p>
      </dgm:t>
    </dgm:pt>
    <dgm:pt modelId="{BE736E6F-40CF-4BB7-95FB-96A2F7FB81E4}" type="pres">
      <dgm:prSet presAssocID="{BF995179-AB1C-4913-B417-FFBD89A2B69E}" presName="descendantText" presStyleLbl="alignAccFollowNode1" presStyleIdx="0" presStyleCnt="4" custScaleX="123048">
        <dgm:presLayoutVars>
          <dgm:bulletEnabled val="1"/>
        </dgm:presLayoutVars>
      </dgm:prSet>
      <dgm:spPr/>
      <dgm:t>
        <a:bodyPr/>
        <a:lstStyle/>
        <a:p>
          <a:endParaRPr lang="fr-FR"/>
        </a:p>
      </dgm:t>
    </dgm:pt>
    <dgm:pt modelId="{4D40F3C2-AF5E-47F1-9CA4-448C49231A42}" type="pres">
      <dgm:prSet presAssocID="{D1B82BE0-450C-44F6-89D7-AA3B12665638}" presName="sp" presStyleCnt="0"/>
      <dgm:spPr/>
    </dgm:pt>
    <dgm:pt modelId="{5099CE80-AFC0-4B49-8AB6-893F8F79F2B6}" type="pres">
      <dgm:prSet presAssocID="{5C803B0D-7740-45EB-8A49-E148F506267D}" presName="linNode" presStyleCnt="0"/>
      <dgm:spPr/>
    </dgm:pt>
    <dgm:pt modelId="{F91B1570-F434-4941-8F76-68EAD9791E6C}" type="pres">
      <dgm:prSet presAssocID="{5C803B0D-7740-45EB-8A49-E148F506267D}" presName="parentText" presStyleLbl="node1" presStyleIdx="1" presStyleCnt="4" custScaleX="48605" custScaleY="97254">
        <dgm:presLayoutVars>
          <dgm:chMax val="1"/>
          <dgm:bulletEnabled val="1"/>
        </dgm:presLayoutVars>
      </dgm:prSet>
      <dgm:spPr/>
      <dgm:t>
        <a:bodyPr/>
        <a:lstStyle/>
        <a:p>
          <a:endParaRPr lang="fr-FR"/>
        </a:p>
      </dgm:t>
    </dgm:pt>
    <dgm:pt modelId="{47B7A754-1740-4DAC-9F43-D47D237AADA9}" type="pres">
      <dgm:prSet presAssocID="{5C803B0D-7740-45EB-8A49-E148F506267D}" presName="descendantText" presStyleLbl="alignAccFollowNode1" presStyleIdx="1" presStyleCnt="4" custScaleX="123048" custLinFactNeighborX="-4881" custLinFactNeighborY="5573">
        <dgm:presLayoutVars>
          <dgm:bulletEnabled val="1"/>
        </dgm:presLayoutVars>
      </dgm:prSet>
      <dgm:spPr/>
      <dgm:t>
        <a:bodyPr/>
        <a:lstStyle/>
        <a:p>
          <a:endParaRPr lang="fr-FR"/>
        </a:p>
      </dgm:t>
    </dgm:pt>
    <dgm:pt modelId="{A18AD644-5A8D-478E-B573-2E46ADE52A7D}" type="pres">
      <dgm:prSet presAssocID="{4D2966D6-182C-427B-8F2B-2BB23A56A5F1}" presName="sp" presStyleCnt="0"/>
      <dgm:spPr/>
    </dgm:pt>
    <dgm:pt modelId="{423092E0-B421-4C65-924C-41A846BC9490}" type="pres">
      <dgm:prSet presAssocID="{3430503E-1838-4830-A760-8F1C2CCF8E33}" presName="linNode" presStyleCnt="0"/>
      <dgm:spPr/>
    </dgm:pt>
    <dgm:pt modelId="{04BD67A1-A65C-4AAB-B3CF-98D0157C482E}" type="pres">
      <dgm:prSet presAssocID="{3430503E-1838-4830-A760-8F1C2CCF8E33}" presName="parentText" presStyleLbl="node1" presStyleIdx="2" presStyleCnt="4" custScaleX="48605" custScaleY="95965">
        <dgm:presLayoutVars>
          <dgm:chMax val="1"/>
          <dgm:bulletEnabled val="1"/>
        </dgm:presLayoutVars>
      </dgm:prSet>
      <dgm:spPr/>
      <dgm:t>
        <a:bodyPr/>
        <a:lstStyle/>
        <a:p>
          <a:endParaRPr lang="fr-FR"/>
        </a:p>
      </dgm:t>
    </dgm:pt>
    <dgm:pt modelId="{4FEA941A-0CF2-4E4F-83E9-ED6696474658}" type="pres">
      <dgm:prSet presAssocID="{3430503E-1838-4830-A760-8F1C2CCF8E33}" presName="descendantText" presStyleLbl="alignAccFollowNode1" presStyleIdx="2" presStyleCnt="4" custScaleX="123048">
        <dgm:presLayoutVars>
          <dgm:bulletEnabled val="1"/>
        </dgm:presLayoutVars>
      </dgm:prSet>
      <dgm:spPr/>
      <dgm:t>
        <a:bodyPr/>
        <a:lstStyle/>
        <a:p>
          <a:endParaRPr lang="fr-FR"/>
        </a:p>
      </dgm:t>
    </dgm:pt>
    <dgm:pt modelId="{3267BD25-FDA2-4673-AB65-7DBE8034FB65}" type="pres">
      <dgm:prSet presAssocID="{0CDF9FBD-70EC-4028-A1B9-62F14155D4FC}" presName="sp" presStyleCnt="0"/>
      <dgm:spPr/>
    </dgm:pt>
    <dgm:pt modelId="{EBE34BC9-34BA-44AF-8939-355F81336E85}" type="pres">
      <dgm:prSet presAssocID="{9D04CA6A-EE08-4E16-9DC1-43A3061F8683}" presName="linNode" presStyleCnt="0"/>
      <dgm:spPr/>
    </dgm:pt>
    <dgm:pt modelId="{2131EA9E-FB88-4849-8073-48438FBA3754}" type="pres">
      <dgm:prSet presAssocID="{9D04CA6A-EE08-4E16-9DC1-43A3061F8683}" presName="parentText" presStyleLbl="node1" presStyleIdx="3" presStyleCnt="4" custFlipHor="1" custScaleX="48559">
        <dgm:presLayoutVars>
          <dgm:chMax val="1"/>
          <dgm:bulletEnabled val="1"/>
        </dgm:presLayoutVars>
      </dgm:prSet>
      <dgm:spPr/>
      <dgm:t>
        <a:bodyPr/>
        <a:lstStyle/>
        <a:p>
          <a:endParaRPr lang="fr-FR"/>
        </a:p>
      </dgm:t>
    </dgm:pt>
    <dgm:pt modelId="{828DC412-ACBF-49C6-9269-5512ED193DB5}" type="pres">
      <dgm:prSet presAssocID="{9D04CA6A-EE08-4E16-9DC1-43A3061F8683}" presName="descendantText" presStyleLbl="alignAccFollowNode1" presStyleIdx="3" presStyleCnt="4" custScaleX="123148" custScaleY="105826">
        <dgm:presLayoutVars>
          <dgm:bulletEnabled val="1"/>
        </dgm:presLayoutVars>
      </dgm:prSet>
      <dgm:spPr/>
      <dgm:t>
        <a:bodyPr/>
        <a:lstStyle/>
        <a:p>
          <a:endParaRPr lang="fr-FR"/>
        </a:p>
      </dgm:t>
    </dgm:pt>
  </dgm:ptLst>
  <dgm:cxnLst>
    <dgm:cxn modelId="{1E6E4BFC-1808-4B0A-A6EB-2C4228251C1D}" type="presOf" srcId="{A007F025-F262-42F7-9AF2-1D94ABFC9490}" destId="{5CD589B9-56D4-46F8-93E7-20323AA9BF0F}" srcOrd="0" destOrd="0" presId="urn:microsoft.com/office/officeart/2005/8/layout/vList5"/>
    <dgm:cxn modelId="{1F4F986E-8327-450C-8B8E-4513CB30BEFA}" type="presOf" srcId="{9D04CA6A-EE08-4E16-9DC1-43A3061F8683}" destId="{2131EA9E-FB88-4849-8073-48438FBA3754}" srcOrd="0" destOrd="0" presId="urn:microsoft.com/office/officeart/2005/8/layout/vList5"/>
    <dgm:cxn modelId="{3BEF6A78-386C-4478-8CF4-CCC27823588B}" srcId="{5C803B0D-7740-45EB-8A49-E148F506267D}" destId="{45EBA8A9-CD08-474A-9DBF-E29A6F9CB387}" srcOrd="0" destOrd="0" parTransId="{83769B95-60D4-4C99-8B25-9C629786CC2B}" sibTransId="{52E4D87C-CBE1-478E-A13D-6B55F846AC54}"/>
    <dgm:cxn modelId="{7479E07B-5BA3-4FC0-B23E-A6FB4277F07B}" type="presOf" srcId="{BF995179-AB1C-4913-B417-FFBD89A2B69E}" destId="{FE89D53E-B27C-4CC6-B3C3-50BDCD7449D3}" srcOrd="0" destOrd="0" presId="urn:microsoft.com/office/officeart/2005/8/layout/vList5"/>
    <dgm:cxn modelId="{6103CC66-5213-4A21-A2A5-288592D91C87}" srcId="{A007F025-F262-42F7-9AF2-1D94ABFC9490}" destId="{BF995179-AB1C-4913-B417-FFBD89A2B69E}" srcOrd="0" destOrd="0" parTransId="{40090B49-F112-46CE-BC6A-22FA0D449979}" sibTransId="{D1B82BE0-450C-44F6-89D7-AA3B12665638}"/>
    <dgm:cxn modelId="{E58BEA9F-7B1A-4BDC-B44E-700E449ED32C}" srcId="{BF995179-AB1C-4913-B417-FFBD89A2B69E}" destId="{5A98B0A2-86B0-4F8F-A1B0-03B10BFD815E}" srcOrd="0" destOrd="0" parTransId="{DC0FFA9D-D5D8-4A0D-8600-A6F8C4068562}" sibTransId="{C91F7DA3-AA8B-4755-856D-2EA0D1FD0104}"/>
    <dgm:cxn modelId="{FBC22C5B-587A-4441-8C0F-6D6D48D35C03}" srcId="{A007F025-F262-42F7-9AF2-1D94ABFC9490}" destId="{9D04CA6A-EE08-4E16-9DC1-43A3061F8683}" srcOrd="3" destOrd="0" parTransId="{7282961E-B7C1-49A7-AF6E-BEC5599BE6F3}" sibTransId="{4B776A68-1026-4B2B-BC97-02962768F6F4}"/>
    <dgm:cxn modelId="{6006CE64-C6DA-444D-B0AD-85FDF6AB8150}" srcId="{3430503E-1838-4830-A760-8F1C2CCF8E33}" destId="{588D7B1F-7C1E-4F3E-9A5D-AE6A5D813F0F}" srcOrd="0" destOrd="0" parTransId="{F0C6DC38-6899-4DBA-9CE4-2CF281E32BD2}" sibTransId="{9D49FD83-F362-446B-A207-6C5F60505B6B}"/>
    <dgm:cxn modelId="{7378C1C8-5C7E-4CA7-A2CF-F301664FCDAE}" type="presOf" srcId="{3430503E-1838-4830-A760-8F1C2CCF8E33}" destId="{04BD67A1-A65C-4AAB-B3CF-98D0157C482E}" srcOrd="0" destOrd="0" presId="urn:microsoft.com/office/officeart/2005/8/layout/vList5"/>
    <dgm:cxn modelId="{B47FA82B-D434-48E9-B18C-C80A271E3894}" srcId="{9D04CA6A-EE08-4E16-9DC1-43A3061F8683}" destId="{15085147-C3CB-4BE7-8682-7733DF6530D8}" srcOrd="0" destOrd="0" parTransId="{789F254B-1B51-431A-AF21-75CA4FE261E9}" sibTransId="{C520374E-40E0-4B8B-AFB5-BA0438CEA41D}"/>
    <dgm:cxn modelId="{6D911106-1E0F-434B-914B-122DE78B851C}" type="presOf" srcId="{5A98B0A2-86B0-4F8F-A1B0-03B10BFD815E}" destId="{BE736E6F-40CF-4BB7-95FB-96A2F7FB81E4}" srcOrd="0" destOrd="0" presId="urn:microsoft.com/office/officeart/2005/8/layout/vList5"/>
    <dgm:cxn modelId="{3AAF4D49-F016-45B9-827A-39DB1AE71D84}" srcId="{A007F025-F262-42F7-9AF2-1D94ABFC9490}" destId="{3430503E-1838-4830-A760-8F1C2CCF8E33}" srcOrd="2" destOrd="0" parTransId="{51FEECF5-3D41-4F95-8CC1-EFFCE5CE7C4F}" sibTransId="{0CDF9FBD-70EC-4028-A1B9-62F14155D4FC}"/>
    <dgm:cxn modelId="{AB0347EB-7986-4967-9EDC-F74B610C8C6A}" type="presOf" srcId="{45EBA8A9-CD08-474A-9DBF-E29A6F9CB387}" destId="{47B7A754-1740-4DAC-9F43-D47D237AADA9}" srcOrd="0" destOrd="0" presId="urn:microsoft.com/office/officeart/2005/8/layout/vList5"/>
    <dgm:cxn modelId="{C087B611-3729-4C89-A5E5-BF5E1B90B396}" type="presOf" srcId="{5C803B0D-7740-45EB-8A49-E148F506267D}" destId="{F91B1570-F434-4941-8F76-68EAD9791E6C}" srcOrd="0" destOrd="0" presId="urn:microsoft.com/office/officeart/2005/8/layout/vList5"/>
    <dgm:cxn modelId="{56BD86C0-02DB-49A4-8207-8E9EF76992C2}" type="presOf" srcId="{588D7B1F-7C1E-4F3E-9A5D-AE6A5D813F0F}" destId="{4FEA941A-0CF2-4E4F-83E9-ED6696474658}" srcOrd="0" destOrd="0" presId="urn:microsoft.com/office/officeart/2005/8/layout/vList5"/>
    <dgm:cxn modelId="{3598EB96-8874-4EC9-BB8C-7E84106AA300}" srcId="{A007F025-F262-42F7-9AF2-1D94ABFC9490}" destId="{5C803B0D-7740-45EB-8A49-E148F506267D}" srcOrd="1" destOrd="0" parTransId="{06E47A17-1F29-423F-A63D-A1C73C562923}" sibTransId="{4D2966D6-182C-427B-8F2B-2BB23A56A5F1}"/>
    <dgm:cxn modelId="{BB6D1699-654C-4515-BAD6-A0740BD8143A}" type="presOf" srcId="{15085147-C3CB-4BE7-8682-7733DF6530D8}" destId="{828DC412-ACBF-49C6-9269-5512ED193DB5}" srcOrd="0" destOrd="0" presId="urn:microsoft.com/office/officeart/2005/8/layout/vList5"/>
    <dgm:cxn modelId="{D2500234-5D2E-4E94-A8F8-6DA73180D5C4}" type="presParOf" srcId="{5CD589B9-56D4-46F8-93E7-20323AA9BF0F}" destId="{A9D8B362-C0C2-42E3-BC8F-D6B00F180525}" srcOrd="0" destOrd="0" presId="urn:microsoft.com/office/officeart/2005/8/layout/vList5"/>
    <dgm:cxn modelId="{A40F3A5E-2B17-497E-8F6B-A4A57DA60417}" type="presParOf" srcId="{A9D8B362-C0C2-42E3-BC8F-D6B00F180525}" destId="{FE89D53E-B27C-4CC6-B3C3-50BDCD7449D3}" srcOrd="0" destOrd="0" presId="urn:microsoft.com/office/officeart/2005/8/layout/vList5"/>
    <dgm:cxn modelId="{1072B49F-6C57-44FD-BC45-24ADBA967F7C}" type="presParOf" srcId="{A9D8B362-C0C2-42E3-BC8F-D6B00F180525}" destId="{BE736E6F-40CF-4BB7-95FB-96A2F7FB81E4}" srcOrd="1" destOrd="0" presId="urn:microsoft.com/office/officeart/2005/8/layout/vList5"/>
    <dgm:cxn modelId="{FE5BA4E4-80B9-40AF-A51D-197D672D5F4E}" type="presParOf" srcId="{5CD589B9-56D4-46F8-93E7-20323AA9BF0F}" destId="{4D40F3C2-AF5E-47F1-9CA4-448C49231A42}" srcOrd="1" destOrd="0" presId="urn:microsoft.com/office/officeart/2005/8/layout/vList5"/>
    <dgm:cxn modelId="{A13449DF-50BA-47CC-8B3A-2CE7CF0DE0E2}" type="presParOf" srcId="{5CD589B9-56D4-46F8-93E7-20323AA9BF0F}" destId="{5099CE80-AFC0-4B49-8AB6-893F8F79F2B6}" srcOrd="2" destOrd="0" presId="urn:microsoft.com/office/officeart/2005/8/layout/vList5"/>
    <dgm:cxn modelId="{B404121E-1E07-4CFE-9B95-84C82714E815}" type="presParOf" srcId="{5099CE80-AFC0-4B49-8AB6-893F8F79F2B6}" destId="{F91B1570-F434-4941-8F76-68EAD9791E6C}" srcOrd="0" destOrd="0" presId="urn:microsoft.com/office/officeart/2005/8/layout/vList5"/>
    <dgm:cxn modelId="{3CAEFF0D-2D3D-4F26-8CCC-8CEBE5ED83C3}" type="presParOf" srcId="{5099CE80-AFC0-4B49-8AB6-893F8F79F2B6}" destId="{47B7A754-1740-4DAC-9F43-D47D237AADA9}" srcOrd="1" destOrd="0" presId="urn:microsoft.com/office/officeart/2005/8/layout/vList5"/>
    <dgm:cxn modelId="{BDAA2E72-DC96-4FC6-A3EB-DCCDAD175C6C}" type="presParOf" srcId="{5CD589B9-56D4-46F8-93E7-20323AA9BF0F}" destId="{A18AD644-5A8D-478E-B573-2E46ADE52A7D}" srcOrd="3" destOrd="0" presId="urn:microsoft.com/office/officeart/2005/8/layout/vList5"/>
    <dgm:cxn modelId="{4EB10C73-AD24-4611-9C7D-096EEE4128B2}" type="presParOf" srcId="{5CD589B9-56D4-46F8-93E7-20323AA9BF0F}" destId="{423092E0-B421-4C65-924C-41A846BC9490}" srcOrd="4" destOrd="0" presId="urn:microsoft.com/office/officeart/2005/8/layout/vList5"/>
    <dgm:cxn modelId="{DF1A1065-D98A-4E1B-BACA-D6160573AEE8}" type="presParOf" srcId="{423092E0-B421-4C65-924C-41A846BC9490}" destId="{04BD67A1-A65C-4AAB-B3CF-98D0157C482E}" srcOrd="0" destOrd="0" presId="urn:microsoft.com/office/officeart/2005/8/layout/vList5"/>
    <dgm:cxn modelId="{ABD711AA-278C-4934-AD94-0EDD2F7731DB}" type="presParOf" srcId="{423092E0-B421-4C65-924C-41A846BC9490}" destId="{4FEA941A-0CF2-4E4F-83E9-ED6696474658}" srcOrd="1" destOrd="0" presId="urn:microsoft.com/office/officeart/2005/8/layout/vList5"/>
    <dgm:cxn modelId="{3595720D-780D-4BFF-B010-B0FFFE64C35B}" type="presParOf" srcId="{5CD589B9-56D4-46F8-93E7-20323AA9BF0F}" destId="{3267BD25-FDA2-4673-AB65-7DBE8034FB65}" srcOrd="5" destOrd="0" presId="urn:microsoft.com/office/officeart/2005/8/layout/vList5"/>
    <dgm:cxn modelId="{E3A0A03B-5A7A-454B-944C-01849254CBC8}" type="presParOf" srcId="{5CD589B9-56D4-46F8-93E7-20323AA9BF0F}" destId="{EBE34BC9-34BA-44AF-8939-355F81336E85}" srcOrd="6" destOrd="0" presId="urn:microsoft.com/office/officeart/2005/8/layout/vList5"/>
    <dgm:cxn modelId="{06A641AE-031E-4CFC-B2A5-CE96AC608425}" type="presParOf" srcId="{EBE34BC9-34BA-44AF-8939-355F81336E85}" destId="{2131EA9E-FB88-4849-8073-48438FBA3754}" srcOrd="0" destOrd="0" presId="urn:microsoft.com/office/officeart/2005/8/layout/vList5"/>
    <dgm:cxn modelId="{E9B973E8-CAC4-445D-BCF8-0FEB47168674}" type="presParOf" srcId="{EBE34BC9-34BA-44AF-8939-355F81336E85}" destId="{828DC412-ACBF-49C6-9269-5512ED193D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7736C8-D134-413F-A5AA-10770233DEB4}" type="doc">
      <dgm:prSet loTypeId="urn:microsoft.com/office/officeart/2005/8/layout/hProcess9" loCatId="process" qsTypeId="urn:microsoft.com/office/officeart/2005/8/quickstyle/simple4" qsCatId="simple" csTypeId="urn:microsoft.com/office/officeart/2005/8/colors/accent1_3" csCatId="accent1" phldr="1"/>
      <dgm:spPr/>
      <dgm:t>
        <a:bodyPr/>
        <a:lstStyle/>
        <a:p>
          <a:endParaRPr lang="fr-FR"/>
        </a:p>
      </dgm:t>
    </dgm:pt>
    <dgm:pt modelId="{258320D2-1560-4CCA-AE37-18D8641FA4E4}">
      <dgm:prSet phldrT="[Texte]" custT="1"/>
      <dgm:spPr>
        <a:solidFill>
          <a:schemeClr val="tx2">
            <a:lumMod val="60000"/>
            <a:lumOff val="40000"/>
          </a:schemeClr>
        </a:solidFill>
      </dgm:spPr>
      <dgm:t>
        <a:bodyPr/>
        <a:lstStyle/>
        <a:p>
          <a:r>
            <a:rPr lang="fr-FR" sz="2400" b="1" dirty="0" smtClean="0">
              <a:effectLst/>
            </a:rPr>
            <a:t>STRATEGIC FRAMEWORK</a:t>
          </a:r>
          <a:endParaRPr lang="fr-FR" sz="2400" b="1" dirty="0">
            <a:effectLst/>
          </a:endParaRPr>
        </a:p>
      </dgm:t>
    </dgm:pt>
    <dgm:pt modelId="{600EB5BC-7121-4FEB-8D61-4031B8C9B9E2}" type="parTrans" cxnId="{788FA560-5C39-480E-8572-AD0CC8B6A5AE}">
      <dgm:prSet/>
      <dgm:spPr/>
      <dgm:t>
        <a:bodyPr/>
        <a:lstStyle/>
        <a:p>
          <a:endParaRPr lang="fr-FR">
            <a:effectLst/>
          </a:endParaRPr>
        </a:p>
      </dgm:t>
    </dgm:pt>
    <dgm:pt modelId="{37E87AD1-3C44-4B7A-A04B-F90F8BE1976A}" type="sibTrans" cxnId="{788FA560-5C39-480E-8572-AD0CC8B6A5AE}">
      <dgm:prSet/>
      <dgm:spPr/>
      <dgm:t>
        <a:bodyPr/>
        <a:lstStyle/>
        <a:p>
          <a:endParaRPr lang="fr-FR">
            <a:effectLst/>
          </a:endParaRPr>
        </a:p>
      </dgm:t>
    </dgm:pt>
    <dgm:pt modelId="{A529AE87-6166-4856-9E93-49058EE5A94C}">
      <dgm:prSet phldrT="[Texte]" custT="1"/>
      <dgm:spPr>
        <a:solidFill>
          <a:srgbClr val="008435"/>
        </a:solidFill>
      </dgm:spPr>
      <dgm:t>
        <a:bodyPr/>
        <a:lstStyle/>
        <a:p>
          <a:r>
            <a:rPr lang="fr-FR" sz="2400" b="1" dirty="0" smtClean="0">
              <a:effectLst/>
            </a:rPr>
            <a:t>DIAGNOSIS OF EXISTING SITUATION</a:t>
          </a:r>
          <a:endParaRPr lang="fr-FR" sz="2400" b="1" dirty="0">
            <a:effectLst/>
          </a:endParaRPr>
        </a:p>
      </dgm:t>
    </dgm:pt>
    <dgm:pt modelId="{1E66C97B-E683-4D82-AC0D-E05970B99C10}" type="parTrans" cxnId="{B5940D64-AB7D-4CC7-870F-F3B7BC64F41A}">
      <dgm:prSet/>
      <dgm:spPr/>
      <dgm:t>
        <a:bodyPr/>
        <a:lstStyle/>
        <a:p>
          <a:endParaRPr lang="fr-FR">
            <a:effectLst/>
          </a:endParaRPr>
        </a:p>
      </dgm:t>
    </dgm:pt>
    <dgm:pt modelId="{323D8409-11FE-4651-848C-CAEC637D777D}" type="sibTrans" cxnId="{B5940D64-AB7D-4CC7-870F-F3B7BC64F41A}">
      <dgm:prSet/>
      <dgm:spPr/>
      <dgm:t>
        <a:bodyPr/>
        <a:lstStyle/>
        <a:p>
          <a:endParaRPr lang="fr-FR">
            <a:effectLst/>
          </a:endParaRPr>
        </a:p>
      </dgm:t>
    </dgm:pt>
    <dgm:pt modelId="{F87D3D1A-5107-4F83-82AA-92BD3D6C71A5}">
      <dgm:prSet phldrT="[Texte]" custT="1"/>
      <dgm:spPr>
        <a:solidFill>
          <a:schemeClr val="accent4">
            <a:lumMod val="60000"/>
            <a:lumOff val="40000"/>
          </a:schemeClr>
        </a:solidFill>
      </dgm:spPr>
      <dgm:t>
        <a:bodyPr/>
        <a:lstStyle/>
        <a:p>
          <a:r>
            <a:rPr lang="fr-FR" sz="2400" b="1" dirty="0" smtClean="0">
              <a:effectLst/>
            </a:rPr>
            <a:t>OUTLOOK  2040</a:t>
          </a:r>
          <a:endParaRPr lang="fr-FR" sz="2400" b="1" dirty="0">
            <a:effectLst/>
          </a:endParaRPr>
        </a:p>
      </dgm:t>
    </dgm:pt>
    <dgm:pt modelId="{31DCFEAE-0867-4148-8C53-E6937535FD40}" type="sibTrans" cxnId="{62A1E735-68D9-47AE-B31A-F7C29DDB1214}">
      <dgm:prSet/>
      <dgm:spPr/>
      <dgm:t>
        <a:bodyPr/>
        <a:lstStyle/>
        <a:p>
          <a:endParaRPr lang="fr-FR">
            <a:effectLst/>
          </a:endParaRPr>
        </a:p>
      </dgm:t>
    </dgm:pt>
    <dgm:pt modelId="{22ADF835-EEF3-45E7-AE50-986362CD5A18}" type="parTrans" cxnId="{62A1E735-68D9-47AE-B31A-F7C29DDB1214}">
      <dgm:prSet/>
      <dgm:spPr/>
      <dgm:t>
        <a:bodyPr/>
        <a:lstStyle/>
        <a:p>
          <a:endParaRPr lang="fr-FR">
            <a:effectLst/>
          </a:endParaRPr>
        </a:p>
      </dgm:t>
    </dgm:pt>
    <dgm:pt modelId="{D01F50BE-ADC6-443F-B7AA-AF178FE85916}">
      <dgm:prSet phldrT="[Texte]" custT="1"/>
      <dgm:spPr/>
      <dgm:t>
        <a:bodyPr/>
        <a:lstStyle/>
        <a:p>
          <a:r>
            <a:rPr lang="fr-FR" sz="5400" b="1" cap="none" spc="0" dirty="0" smtClean="0">
              <a:ln w="12700">
                <a:prstDash val="solid"/>
              </a:ln>
              <a:effectLst>
                <a:outerShdw blurRad="41275" dist="20320" dir="1800000" algn="tl" rotWithShape="0">
                  <a:srgbClr val="000000">
                    <a:alpha val="40000"/>
                  </a:srgbClr>
                </a:outerShdw>
              </a:effectLst>
            </a:rPr>
            <a:t>PIDA 2040 </a:t>
          </a:r>
          <a:endParaRPr lang="fr-FR" sz="5400" b="1" cap="none" spc="0" dirty="0">
            <a:ln w="12700">
              <a:prstDash val="solid"/>
            </a:ln>
            <a:effectLst>
              <a:outerShdw blurRad="41275" dist="20320" dir="1800000" algn="tl" rotWithShape="0">
                <a:srgbClr val="000000">
                  <a:alpha val="40000"/>
                </a:srgbClr>
              </a:outerShdw>
            </a:effectLst>
          </a:endParaRPr>
        </a:p>
      </dgm:t>
    </dgm:pt>
    <dgm:pt modelId="{3E672DA4-E2C4-41A1-A1EF-2A478A4C3844}" type="sibTrans" cxnId="{6B72391B-36B3-4FB6-8467-A46CE775A698}">
      <dgm:prSet/>
      <dgm:spPr/>
      <dgm:t>
        <a:bodyPr/>
        <a:lstStyle/>
        <a:p>
          <a:endParaRPr lang="fr-FR">
            <a:effectLst/>
          </a:endParaRPr>
        </a:p>
      </dgm:t>
    </dgm:pt>
    <dgm:pt modelId="{E012B847-7FF0-41F3-AC39-A08DACF5067C}" type="parTrans" cxnId="{6B72391B-36B3-4FB6-8467-A46CE775A698}">
      <dgm:prSet/>
      <dgm:spPr/>
      <dgm:t>
        <a:bodyPr/>
        <a:lstStyle/>
        <a:p>
          <a:endParaRPr lang="fr-FR">
            <a:effectLst/>
          </a:endParaRPr>
        </a:p>
      </dgm:t>
    </dgm:pt>
    <dgm:pt modelId="{DA7393DA-7B6D-4E76-A93C-B5D2B520FF6F}" type="pres">
      <dgm:prSet presAssocID="{807736C8-D134-413F-A5AA-10770233DEB4}" presName="CompostProcess" presStyleCnt="0">
        <dgm:presLayoutVars>
          <dgm:dir/>
          <dgm:resizeHandles val="exact"/>
        </dgm:presLayoutVars>
      </dgm:prSet>
      <dgm:spPr/>
      <dgm:t>
        <a:bodyPr/>
        <a:lstStyle/>
        <a:p>
          <a:endParaRPr lang="fr-FR"/>
        </a:p>
      </dgm:t>
    </dgm:pt>
    <dgm:pt modelId="{109F098E-BAEB-4573-9A8A-77BAAF15E866}" type="pres">
      <dgm:prSet presAssocID="{807736C8-D134-413F-A5AA-10770233DEB4}" presName="arrow" presStyleLbl="bgShp" presStyleIdx="0" presStyleCnt="1"/>
      <dgm:spPr/>
    </dgm:pt>
    <dgm:pt modelId="{14E9A268-6928-4804-AAC3-D2232FCF636E}" type="pres">
      <dgm:prSet presAssocID="{807736C8-D134-413F-A5AA-10770233DEB4}" presName="linearProcess" presStyleCnt="0"/>
      <dgm:spPr/>
    </dgm:pt>
    <dgm:pt modelId="{A2763329-EF4D-464E-B0E9-B2A9044B9B48}" type="pres">
      <dgm:prSet presAssocID="{A529AE87-6166-4856-9E93-49058EE5A94C}" presName="textNode" presStyleLbl="node1" presStyleIdx="0" presStyleCnt="4">
        <dgm:presLayoutVars>
          <dgm:bulletEnabled val="1"/>
        </dgm:presLayoutVars>
      </dgm:prSet>
      <dgm:spPr/>
      <dgm:t>
        <a:bodyPr/>
        <a:lstStyle/>
        <a:p>
          <a:endParaRPr lang="fr-FR"/>
        </a:p>
      </dgm:t>
    </dgm:pt>
    <dgm:pt modelId="{C0219798-30A0-4D06-B19D-68627D05CD67}" type="pres">
      <dgm:prSet presAssocID="{323D8409-11FE-4651-848C-CAEC637D777D}" presName="sibTrans" presStyleCnt="0"/>
      <dgm:spPr/>
    </dgm:pt>
    <dgm:pt modelId="{E38E56AF-F7D4-44F2-B6F5-E881DB65EBD2}" type="pres">
      <dgm:prSet presAssocID="{F87D3D1A-5107-4F83-82AA-92BD3D6C71A5}" presName="textNode" presStyleLbl="node1" presStyleIdx="1" presStyleCnt="4">
        <dgm:presLayoutVars>
          <dgm:bulletEnabled val="1"/>
        </dgm:presLayoutVars>
      </dgm:prSet>
      <dgm:spPr/>
      <dgm:t>
        <a:bodyPr/>
        <a:lstStyle/>
        <a:p>
          <a:endParaRPr lang="fr-FR"/>
        </a:p>
      </dgm:t>
    </dgm:pt>
    <dgm:pt modelId="{D294E83B-650C-4451-A31D-77B4A3F01259}" type="pres">
      <dgm:prSet presAssocID="{31DCFEAE-0867-4148-8C53-E6937535FD40}" presName="sibTrans" presStyleCnt="0"/>
      <dgm:spPr/>
    </dgm:pt>
    <dgm:pt modelId="{D0F7C147-D797-4DCC-AFE6-0EABBE3C031A}" type="pres">
      <dgm:prSet presAssocID="{258320D2-1560-4CCA-AE37-18D8641FA4E4}" presName="textNode" presStyleLbl="node1" presStyleIdx="2" presStyleCnt="4" custScaleX="108748">
        <dgm:presLayoutVars>
          <dgm:bulletEnabled val="1"/>
        </dgm:presLayoutVars>
      </dgm:prSet>
      <dgm:spPr/>
      <dgm:t>
        <a:bodyPr/>
        <a:lstStyle/>
        <a:p>
          <a:endParaRPr lang="fr-FR"/>
        </a:p>
      </dgm:t>
    </dgm:pt>
    <dgm:pt modelId="{C10DD76B-9D81-4F74-B60F-B6A35069D30A}" type="pres">
      <dgm:prSet presAssocID="{37E87AD1-3C44-4B7A-A04B-F90F8BE1976A}" presName="sibTrans" presStyleCnt="0"/>
      <dgm:spPr/>
    </dgm:pt>
    <dgm:pt modelId="{4EBF8CB1-D9C7-4284-B082-6F4FC8AF3DAD}" type="pres">
      <dgm:prSet presAssocID="{D01F50BE-ADC6-443F-B7AA-AF178FE85916}" presName="textNode" presStyleLbl="node1" presStyleIdx="3" presStyleCnt="4">
        <dgm:presLayoutVars>
          <dgm:bulletEnabled val="1"/>
        </dgm:presLayoutVars>
      </dgm:prSet>
      <dgm:spPr/>
      <dgm:t>
        <a:bodyPr/>
        <a:lstStyle/>
        <a:p>
          <a:endParaRPr lang="fr-FR"/>
        </a:p>
      </dgm:t>
    </dgm:pt>
  </dgm:ptLst>
  <dgm:cxnLst>
    <dgm:cxn modelId="{12CD23E7-0B07-4674-95F3-564D2A3F0BAF}" type="presOf" srcId="{258320D2-1560-4CCA-AE37-18D8641FA4E4}" destId="{D0F7C147-D797-4DCC-AFE6-0EABBE3C031A}" srcOrd="0" destOrd="0" presId="urn:microsoft.com/office/officeart/2005/8/layout/hProcess9"/>
    <dgm:cxn modelId="{1BB870B3-9063-4774-B9E3-0D95AF9A9EC7}" type="presOf" srcId="{807736C8-D134-413F-A5AA-10770233DEB4}" destId="{DA7393DA-7B6D-4E76-A93C-B5D2B520FF6F}" srcOrd="0" destOrd="0" presId="urn:microsoft.com/office/officeart/2005/8/layout/hProcess9"/>
    <dgm:cxn modelId="{6B72391B-36B3-4FB6-8467-A46CE775A698}" srcId="{807736C8-D134-413F-A5AA-10770233DEB4}" destId="{D01F50BE-ADC6-443F-B7AA-AF178FE85916}" srcOrd="3" destOrd="0" parTransId="{E012B847-7FF0-41F3-AC39-A08DACF5067C}" sibTransId="{3E672DA4-E2C4-41A1-A1EF-2A478A4C3844}"/>
    <dgm:cxn modelId="{62A1E735-68D9-47AE-B31A-F7C29DDB1214}" srcId="{807736C8-D134-413F-A5AA-10770233DEB4}" destId="{F87D3D1A-5107-4F83-82AA-92BD3D6C71A5}" srcOrd="1" destOrd="0" parTransId="{22ADF835-EEF3-45E7-AE50-986362CD5A18}" sibTransId="{31DCFEAE-0867-4148-8C53-E6937535FD40}"/>
    <dgm:cxn modelId="{197507DC-AABD-4007-B467-B31F231B7E7D}" type="presOf" srcId="{F87D3D1A-5107-4F83-82AA-92BD3D6C71A5}" destId="{E38E56AF-F7D4-44F2-B6F5-E881DB65EBD2}" srcOrd="0" destOrd="0" presId="urn:microsoft.com/office/officeart/2005/8/layout/hProcess9"/>
    <dgm:cxn modelId="{B5940D64-AB7D-4CC7-870F-F3B7BC64F41A}" srcId="{807736C8-D134-413F-A5AA-10770233DEB4}" destId="{A529AE87-6166-4856-9E93-49058EE5A94C}" srcOrd="0" destOrd="0" parTransId="{1E66C97B-E683-4D82-AC0D-E05970B99C10}" sibTransId="{323D8409-11FE-4651-848C-CAEC637D777D}"/>
    <dgm:cxn modelId="{031D4739-504B-4948-B2A0-506535904145}" type="presOf" srcId="{A529AE87-6166-4856-9E93-49058EE5A94C}" destId="{A2763329-EF4D-464E-B0E9-B2A9044B9B48}" srcOrd="0" destOrd="0" presId="urn:microsoft.com/office/officeart/2005/8/layout/hProcess9"/>
    <dgm:cxn modelId="{788FA560-5C39-480E-8572-AD0CC8B6A5AE}" srcId="{807736C8-D134-413F-A5AA-10770233DEB4}" destId="{258320D2-1560-4CCA-AE37-18D8641FA4E4}" srcOrd="2" destOrd="0" parTransId="{600EB5BC-7121-4FEB-8D61-4031B8C9B9E2}" sibTransId="{37E87AD1-3C44-4B7A-A04B-F90F8BE1976A}"/>
    <dgm:cxn modelId="{017B59BE-A90B-4F14-B78C-8F5F30A5AD0D}" type="presOf" srcId="{D01F50BE-ADC6-443F-B7AA-AF178FE85916}" destId="{4EBF8CB1-D9C7-4284-B082-6F4FC8AF3DAD}" srcOrd="0" destOrd="0" presId="urn:microsoft.com/office/officeart/2005/8/layout/hProcess9"/>
    <dgm:cxn modelId="{5AAD3662-74C8-4F8C-B5BB-C4AFAF06E2E3}" type="presParOf" srcId="{DA7393DA-7B6D-4E76-A93C-B5D2B520FF6F}" destId="{109F098E-BAEB-4573-9A8A-77BAAF15E866}" srcOrd="0" destOrd="0" presId="urn:microsoft.com/office/officeart/2005/8/layout/hProcess9"/>
    <dgm:cxn modelId="{7DA97172-037D-43FD-9B8F-D86D6AD00B09}" type="presParOf" srcId="{DA7393DA-7B6D-4E76-A93C-B5D2B520FF6F}" destId="{14E9A268-6928-4804-AAC3-D2232FCF636E}" srcOrd="1" destOrd="0" presId="urn:microsoft.com/office/officeart/2005/8/layout/hProcess9"/>
    <dgm:cxn modelId="{B3A3726A-798C-4E76-8104-FE2FA725F2CC}" type="presParOf" srcId="{14E9A268-6928-4804-AAC3-D2232FCF636E}" destId="{A2763329-EF4D-464E-B0E9-B2A9044B9B48}" srcOrd="0" destOrd="0" presId="urn:microsoft.com/office/officeart/2005/8/layout/hProcess9"/>
    <dgm:cxn modelId="{FD7D350C-72F3-4296-8AA4-6CB346EA3B54}" type="presParOf" srcId="{14E9A268-6928-4804-AAC3-D2232FCF636E}" destId="{C0219798-30A0-4D06-B19D-68627D05CD67}" srcOrd="1" destOrd="0" presId="urn:microsoft.com/office/officeart/2005/8/layout/hProcess9"/>
    <dgm:cxn modelId="{61486689-FD2F-4272-BBB4-0C8BDEE5D73A}" type="presParOf" srcId="{14E9A268-6928-4804-AAC3-D2232FCF636E}" destId="{E38E56AF-F7D4-44F2-B6F5-E881DB65EBD2}" srcOrd="2" destOrd="0" presId="urn:microsoft.com/office/officeart/2005/8/layout/hProcess9"/>
    <dgm:cxn modelId="{2CD73F56-54F0-4441-A668-24E0A387020E}" type="presParOf" srcId="{14E9A268-6928-4804-AAC3-D2232FCF636E}" destId="{D294E83B-650C-4451-A31D-77B4A3F01259}" srcOrd="3" destOrd="0" presId="urn:microsoft.com/office/officeart/2005/8/layout/hProcess9"/>
    <dgm:cxn modelId="{7207DECD-E917-4A8D-9F09-572B6D614056}" type="presParOf" srcId="{14E9A268-6928-4804-AAC3-D2232FCF636E}" destId="{D0F7C147-D797-4DCC-AFE6-0EABBE3C031A}" srcOrd="4" destOrd="0" presId="urn:microsoft.com/office/officeart/2005/8/layout/hProcess9"/>
    <dgm:cxn modelId="{E5C30B09-D982-4402-BF42-9D4C8DA4B1A0}" type="presParOf" srcId="{14E9A268-6928-4804-AAC3-D2232FCF636E}" destId="{C10DD76B-9D81-4F74-B60F-B6A35069D30A}" srcOrd="5" destOrd="0" presId="urn:microsoft.com/office/officeart/2005/8/layout/hProcess9"/>
    <dgm:cxn modelId="{DD14B39D-E3E7-4B96-ADB9-79036A8E62C7}" type="presParOf" srcId="{14E9A268-6928-4804-AAC3-D2232FCF636E}" destId="{4EBF8CB1-D9C7-4284-B082-6F4FC8AF3DAD}"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07F025-F262-42F7-9AF2-1D94ABFC9490}"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fr-FR"/>
        </a:p>
      </dgm:t>
    </dgm:pt>
    <dgm:pt modelId="{BF995179-AB1C-4913-B417-FFBD89A2B69E}">
      <dgm:prSet phldrT="[Text]"/>
      <dgm:spPr/>
      <dgm:t>
        <a:bodyPr/>
        <a:lstStyle/>
        <a:p>
          <a:r>
            <a:rPr lang="en-US" b="1" dirty="0" smtClean="0"/>
            <a:t>1</a:t>
          </a:r>
          <a:endParaRPr lang="fr-FR" b="1" dirty="0"/>
        </a:p>
      </dgm:t>
    </dgm:pt>
    <dgm:pt modelId="{40090B49-F112-46CE-BC6A-22FA0D449979}" type="parTrans" cxnId="{6103CC66-5213-4A21-A2A5-288592D91C87}">
      <dgm:prSet/>
      <dgm:spPr/>
      <dgm:t>
        <a:bodyPr/>
        <a:lstStyle/>
        <a:p>
          <a:endParaRPr lang="fr-FR"/>
        </a:p>
      </dgm:t>
    </dgm:pt>
    <dgm:pt modelId="{D1B82BE0-450C-44F6-89D7-AA3B12665638}" type="sibTrans" cxnId="{6103CC66-5213-4A21-A2A5-288592D91C87}">
      <dgm:prSet/>
      <dgm:spPr/>
      <dgm:t>
        <a:bodyPr/>
        <a:lstStyle/>
        <a:p>
          <a:endParaRPr lang="fr-FR"/>
        </a:p>
      </dgm:t>
    </dgm:pt>
    <dgm:pt modelId="{5A98B0A2-86B0-4F8F-A1B0-03B10BFD815E}">
      <dgm:prSet phldrT="[Text]"/>
      <dgm:spPr/>
      <dgm:t>
        <a:bodyPr/>
        <a:lstStyle/>
        <a:p>
          <a:r>
            <a:rPr lang="en-US" b="0" dirty="0" smtClean="0">
              <a:solidFill>
                <a:schemeClr val="bg1">
                  <a:lumMod val="75000"/>
                </a:schemeClr>
              </a:solidFill>
            </a:rPr>
            <a:t>PIDA RATIONALE</a:t>
          </a:r>
          <a:endParaRPr lang="fr-FR" b="0" dirty="0">
            <a:solidFill>
              <a:schemeClr val="bg1">
                <a:lumMod val="75000"/>
              </a:schemeClr>
            </a:solidFill>
          </a:endParaRPr>
        </a:p>
      </dgm:t>
    </dgm:pt>
    <dgm:pt modelId="{DC0FFA9D-D5D8-4A0D-8600-A6F8C4068562}" type="parTrans" cxnId="{E58BEA9F-7B1A-4BDC-B44E-700E449ED32C}">
      <dgm:prSet/>
      <dgm:spPr/>
      <dgm:t>
        <a:bodyPr/>
        <a:lstStyle/>
        <a:p>
          <a:endParaRPr lang="fr-FR"/>
        </a:p>
      </dgm:t>
    </dgm:pt>
    <dgm:pt modelId="{C91F7DA3-AA8B-4755-856D-2EA0D1FD0104}" type="sibTrans" cxnId="{E58BEA9F-7B1A-4BDC-B44E-700E449ED32C}">
      <dgm:prSet/>
      <dgm:spPr/>
      <dgm:t>
        <a:bodyPr/>
        <a:lstStyle/>
        <a:p>
          <a:endParaRPr lang="fr-FR"/>
        </a:p>
      </dgm:t>
    </dgm:pt>
    <dgm:pt modelId="{5C803B0D-7740-45EB-8A49-E148F506267D}">
      <dgm:prSet phldrT="[Text]"/>
      <dgm:spPr/>
      <dgm:t>
        <a:bodyPr/>
        <a:lstStyle/>
        <a:p>
          <a:r>
            <a:rPr lang="en-US" dirty="0" smtClean="0"/>
            <a:t>2</a:t>
          </a:r>
          <a:endParaRPr lang="fr-FR" dirty="0"/>
        </a:p>
      </dgm:t>
    </dgm:pt>
    <dgm:pt modelId="{06E47A17-1F29-423F-A63D-A1C73C562923}" type="parTrans" cxnId="{3598EB96-8874-4EC9-BB8C-7E84106AA300}">
      <dgm:prSet/>
      <dgm:spPr/>
      <dgm:t>
        <a:bodyPr/>
        <a:lstStyle/>
        <a:p>
          <a:endParaRPr lang="fr-FR"/>
        </a:p>
      </dgm:t>
    </dgm:pt>
    <dgm:pt modelId="{4D2966D6-182C-427B-8F2B-2BB23A56A5F1}" type="sibTrans" cxnId="{3598EB96-8874-4EC9-BB8C-7E84106AA300}">
      <dgm:prSet/>
      <dgm:spPr/>
      <dgm:t>
        <a:bodyPr/>
        <a:lstStyle/>
        <a:p>
          <a:endParaRPr lang="fr-FR"/>
        </a:p>
      </dgm:t>
    </dgm:pt>
    <dgm:pt modelId="{45EBA8A9-CD08-474A-9DBF-E29A6F9CB387}">
      <dgm:prSet phldrT="[Text]"/>
      <dgm:spPr/>
      <dgm:t>
        <a:bodyPr/>
        <a:lstStyle/>
        <a:p>
          <a:r>
            <a:rPr lang="en-US" dirty="0" smtClean="0">
              <a:solidFill>
                <a:schemeClr val="tx1"/>
              </a:solidFill>
            </a:rPr>
            <a:t>PIDA OUTCOMES</a:t>
          </a:r>
          <a:endParaRPr lang="fr-FR" dirty="0">
            <a:solidFill>
              <a:schemeClr val="tx1"/>
            </a:solidFill>
          </a:endParaRPr>
        </a:p>
      </dgm:t>
    </dgm:pt>
    <dgm:pt modelId="{83769B95-60D4-4C99-8B25-9C629786CC2B}" type="parTrans" cxnId="{3BEF6A78-386C-4478-8CF4-CCC27823588B}">
      <dgm:prSet/>
      <dgm:spPr/>
      <dgm:t>
        <a:bodyPr/>
        <a:lstStyle/>
        <a:p>
          <a:endParaRPr lang="fr-FR"/>
        </a:p>
      </dgm:t>
    </dgm:pt>
    <dgm:pt modelId="{52E4D87C-CBE1-478E-A13D-6B55F846AC54}" type="sibTrans" cxnId="{3BEF6A78-386C-4478-8CF4-CCC27823588B}">
      <dgm:prSet/>
      <dgm:spPr/>
      <dgm:t>
        <a:bodyPr/>
        <a:lstStyle/>
        <a:p>
          <a:endParaRPr lang="fr-FR"/>
        </a:p>
      </dgm:t>
    </dgm:pt>
    <dgm:pt modelId="{3430503E-1838-4830-A760-8F1C2CCF8E33}">
      <dgm:prSet phldrT="[Text]"/>
      <dgm:spPr/>
      <dgm:t>
        <a:bodyPr/>
        <a:lstStyle/>
        <a:p>
          <a:r>
            <a:rPr lang="en-US" dirty="0" smtClean="0"/>
            <a:t>3</a:t>
          </a:r>
          <a:endParaRPr lang="fr-FR" dirty="0"/>
        </a:p>
      </dgm:t>
    </dgm:pt>
    <dgm:pt modelId="{51FEECF5-3D41-4F95-8CC1-EFFCE5CE7C4F}" type="parTrans" cxnId="{3AAF4D49-F016-45B9-827A-39DB1AE71D84}">
      <dgm:prSet/>
      <dgm:spPr/>
      <dgm:t>
        <a:bodyPr/>
        <a:lstStyle/>
        <a:p>
          <a:endParaRPr lang="fr-FR"/>
        </a:p>
      </dgm:t>
    </dgm:pt>
    <dgm:pt modelId="{0CDF9FBD-70EC-4028-A1B9-62F14155D4FC}" type="sibTrans" cxnId="{3AAF4D49-F016-45B9-827A-39DB1AE71D84}">
      <dgm:prSet/>
      <dgm:spPr/>
      <dgm:t>
        <a:bodyPr/>
        <a:lstStyle/>
        <a:p>
          <a:endParaRPr lang="fr-FR"/>
        </a:p>
      </dgm:t>
    </dgm:pt>
    <dgm:pt modelId="{588D7B1F-7C1E-4F3E-9A5D-AE6A5D813F0F}">
      <dgm:prSet phldrT="[Text]"/>
      <dgm:spPr/>
      <dgm:t>
        <a:bodyPr/>
        <a:lstStyle/>
        <a:p>
          <a:r>
            <a:rPr lang="en-US" dirty="0" smtClean="0">
              <a:solidFill>
                <a:schemeClr val="bg1">
                  <a:lumMod val="75000"/>
                </a:schemeClr>
              </a:solidFill>
            </a:rPr>
            <a:t>IMPLEMENTATION STRATEGY</a:t>
          </a:r>
          <a:endParaRPr lang="fr-FR" dirty="0">
            <a:solidFill>
              <a:schemeClr val="bg1">
                <a:lumMod val="75000"/>
              </a:schemeClr>
            </a:solidFill>
          </a:endParaRPr>
        </a:p>
      </dgm:t>
    </dgm:pt>
    <dgm:pt modelId="{F0C6DC38-6899-4DBA-9CE4-2CF281E32BD2}" type="parTrans" cxnId="{6006CE64-C6DA-444D-B0AD-85FDF6AB8150}">
      <dgm:prSet/>
      <dgm:spPr/>
      <dgm:t>
        <a:bodyPr/>
        <a:lstStyle/>
        <a:p>
          <a:endParaRPr lang="fr-FR"/>
        </a:p>
      </dgm:t>
    </dgm:pt>
    <dgm:pt modelId="{9D49FD83-F362-446B-A207-6C5F60505B6B}" type="sibTrans" cxnId="{6006CE64-C6DA-444D-B0AD-85FDF6AB8150}">
      <dgm:prSet/>
      <dgm:spPr/>
      <dgm:t>
        <a:bodyPr/>
        <a:lstStyle/>
        <a:p>
          <a:endParaRPr lang="fr-FR"/>
        </a:p>
      </dgm:t>
    </dgm:pt>
    <dgm:pt modelId="{9D04CA6A-EE08-4E16-9DC1-43A3061F8683}">
      <dgm:prSet phldrT="[Text]"/>
      <dgm:spPr/>
      <dgm:t>
        <a:bodyPr/>
        <a:lstStyle/>
        <a:p>
          <a:r>
            <a:rPr lang="fr-FR" dirty="0" smtClean="0"/>
            <a:t>4</a:t>
          </a:r>
          <a:endParaRPr lang="fr-FR" dirty="0"/>
        </a:p>
      </dgm:t>
    </dgm:pt>
    <dgm:pt modelId="{7282961E-B7C1-49A7-AF6E-BEC5599BE6F3}" type="parTrans" cxnId="{FBC22C5B-587A-4441-8C0F-6D6D48D35C03}">
      <dgm:prSet/>
      <dgm:spPr/>
      <dgm:t>
        <a:bodyPr/>
        <a:lstStyle/>
        <a:p>
          <a:endParaRPr lang="fr-FR"/>
        </a:p>
      </dgm:t>
    </dgm:pt>
    <dgm:pt modelId="{4B776A68-1026-4B2B-BC97-02962768F6F4}" type="sibTrans" cxnId="{FBC22C5B-587A-4441-8C0F-6D6D48D35C03}">
      <dgm:prSet/>
      <dgm:spPr/>
      <dgm:t>
        <a:bodyPr/>
        <a:lstStyle/>
        <a:p>
          <a:endParaRPr lang="fr-FR"/>
        </a:p>
      </dgm:t>
    </dgm:pt>
    <dgm:pt modelId="{15085147-C3CB-4BE7-8682-7733DF6530D8}">
      <dgm:prSet phldrT="[Text]"/>
      <dgm:spPr/>
      <dgm:t>
        <a:bodyPr/>
        <a:lstStyle/>
        <a:p>
          <a:r>
            <a:rPr lang="fr-FR" dirty="0" smtClean="0">
              <a:solidFill>
                <a:schemeClr val="bg1">
                  <a:lumMod val="75000"/>
                </a:schemeClr>
              </a:solidFill>
            </a:rPr>
            <a:t>CONCLUSION</a:t>
          </a:r>
          <a:endParaRPr lang="fr-FR" dirty="0">
            <a:solidFill>
              <a:schemeClr val="bg1">
                <a:lumMod val="75000"/>
              </a:schemeClr>
            </a:solidFill>
          </a:endParaRPr>
        </a:p>
      </dgm:t>
    </dgm:pt>
    <dgm:pt modelId="{789F254B-1B51-431A-AF21-75CA4FE261E9}" type="parTrans" cxnId="{B47FA82B-D434-48E9-B18C-C80A271E3894}">
      <dgm:prSet/>
      <dgm:spPr/>
      <dgm:t>
        <a:bodyPr/>
        <a:lstStyle/>
        <a:p>
          <a:endParaRPr lang="fr-FR"/>
        </a:p>
      </dgm:t>
    </dgm:pt>
    <dgm:pt modelId="{C520374E-40E0-4B8B-AFB5-BA0438CEA41D}" type="sibTrans" cxnId="{B47FA82B-D434-48E9-B18C-C80A271E3894}">
      <dgm:prSet/>
      <dgm:spPr/>
      <dgm:t>
        <a:bodyPr/>
        <a:lstStyle/>
        <a:p>
          <a:endParaRPr lang="fr-FR"/>
        </a:p>
      </dgm:t>
    </dgm:pt>
    <dgm:pt modelId="{5CD589B9-56D4-46F8-93E7-20323AA9BF0F}" type="pres">
      <dgm:prSet presAssocID="{A007F025-F262-42F7-9AF2-1D94ABFC9490}" presName="Name0" presStyleCnt="0">
        <dgm:presLayoutVars>
          <dgm:dir/>
          <dgm:animLvl val="lvl"/>
          <dgm:resizeHandles val="exact"/>
        </dgm:presLayoutVars>
      </dgm:prSet>
      <dgm:spPr/>
      <dgm:t>
        <a:bodyPr/>
        <a:lstStyle/>
        <a:p>
          <a:endParaRPr lang="fr-FR"/>
        </a:p>
      </dgm:t>
    </dgm:pt>
    <dgm:pt modelId="{A9D8B362-C0C2-42E3-BC8F-D6B00F180525}" type="pres">
      <dgm:prSet presAssocID="{BF995179-AB1C-4913-B417-FFBD89A2B69E}" presName="linNode" presStyleCnt="0"/>
      <dgm:spPr/>
    </dgm:pt>
    <dgm:pt modelId="{FE89D53E-B27C-4CC6-B3C3-50BDCD7449D3}" type="pres">
      <dgm:prSet presAssocID="{BF995179-AB1C-4913-B417-FFBD89A2B69E}" presName="parentText" presStyleLbl="node1" presStyleIdx="0" presStyleCnt="4" custScaleX="48605" custScaleY="98133">
        <dgm:presLayoutVars>
          <dgm:chMax val="1"/>
          <dgm:bulletEnabled val="1"/>
        </dgm:presLayoutVars>
      </dgm:prSet>
      <dgm:spPr/>
      <dgm:t>
        <a:bodyPr/>
        <a:lstStyle/>
        <a:p>
          <a:endParaRPr lang="fr-FR"/>
        </a:p>
      </dgm:t>
    </dgm:pt>
    <dgm:pt modelId="{BE736E6F-40CF-4BB7-95FB-96A2F7FB81E4}" type="pres">
      <dgm:prSet presAssocID="{BF995179-AB1C-4913-B417-FFBD89A2B69E}" presName="descendantText" presStyleLbl="alignAccFollowNode1" presStyleIdx="0" presStyleCnt="4" custScaleX="123048">
        <dgm:presLayoutVars>
          <dgm:bulletEnabled val="1"/>
        </dgm:presLayoutVars>
      </dgm:prSet>
      <dgm:spPr/>
      <dgm:t>
        <a:bodyPr/>
        <a:lstStyle/>
        <a:p>
          <a:endParaRPr lang="fr-FR"/>
        </a:p>
      </dgm:t>
    </dgm:pt>
    <dgm:pt modelId="{4D40F3C2-AF5E-47F1-9CA4-448C49231A42}" type="pres">
      <dgm:prSet presAssocID="{D1B82BE0-450C-44F6-89D7-AA3B12665638}" presName="sp" presStyleCnt="0"/>
      <dgm:spPr/>
    </dgm:pt>
    <dgm:pt modelId="{5099CE80-AFC0-4B49-8AB6-893F8F79F2B6}" type="pres">
      <dgm:prSet presAssocID="{5C803B0D-7740-45EB-8A49-E148F506267D}" presName="linNode" presStyleCnt="0"/>
      <dgm:spPr/>
    </dgm:pt>
    <dgm:pt modelId="{F91B1570-F434-4941-8F76-68EAD9791E6C}" type="pres">
      <dgm:prSet presAssocID="{5C803B0D-7740-45EB-8A49-E148F506267D}" presName="parentText" presStyleLbl="node1" presStyleIdx="1" presStyleCnt="4" custScaleX="48605" custScaleY="97254">
        <dgm:presLayoutVars>
          <dgm:chMax val="1"/>
          <dgm:bulletEnabled val="1"/>
        </dgm:presLayoutVars>
      </dgm:prSet>
      <dgm:spPr/>
      <dgm:t>
        <a:bodyPr/>
        <a:lstStyle/>
        <a:p>
          <a:endParaRPr lang="fr-FR"/>
        </a:p>
      </dgm:t>
    </dgm:pt>
    <dgm:pt modelId="{47B7A754-1740-4DAC-9F43-D47D237AADA9}" type="pres">
      <dgm:prSet presAssocID="{5C803B0D-7740-45EB-8A49-E148F506267D}" presName="descendantText" presStyleLbl="alignAccFollowNode1" presStyleIdx="1" presStyleCnt="4" custScaleX="123048" custLinFactNeighborX="-4881" custLinFactNeighborY="5573">
        <dgm:presLayoutVars>
          <dgm:bulletEnabled val="1"/>
        </dgm:presLayoutVars>
      </dgm:prSet>
      <dgm:spPr/>
      <dgm:t>
        <a:bodyPr/>
        <a:lstStyle/>
        <a:p>
          <a:endParaRPr lang="fr-FR"/>
        </a:p>
      </dgm:t>
    </dgm:pt>
    <dgm:pt modelId="{A18AD644-5A8D-478E-B573-2E46ADE52A7D}" type="pres">
      <dgm:prSet presAssocID="{4D2966D6-182C-427B-8F2B-2BB23A56A5F1}" presName="sp" presStyleCnt="0"/>
      <dgm:spPr/>
    </dgm:pt>
    <dgm:pt modelId="{423092E0-B421-4C65-924C-41A846BC9490}" type="pres">
      <dgm:prSet presAssocID="{3430503E-1838-4830-A760-8F1C2CCF8E33}" presName="linNode" presStyleCnt="0"/>
      <dgm:spPr/>
    </dgm:pt>
    <dgm:pt modelId="{04BD67A1-A65C-4AAB-B3CF-98D0157C482E}" type="pres">
      <dgm:prSet presAssocID="{3430503E-1838-4830-A760-8F1C2CCF8E33}" presName="parentText" presStyleLbl="node1" presStyleIdx="2" presStyleCnt="4" custScaleX="48605" custScaleY="95965">
        <dgm:presLayoutVars>
          <dgm:chMax val="1"/>
          <dgm:bulletEnabled val="1"/>
        </dgm:presLayoutVars>
      </dgm:prSet>
      <dgm:spPr/>
      <dgm:t>
        <a:bodyPr/>
        <a:lstStyle/>
        <a:p>
          <a:endParaRPr lang="fr-FR"/>
        </a:p>
      </dgm:t>
    </dgm:pt>
    <dgm:pt modelId="{4FEA941A-0CF2-4E4F-83E9-ED6696474658}" type="pres">
      <dgm:prSet presAssocID="{3430503E-1838-4830-A760-8F1C2CCF8E33}" presName="descendantText" presStyleLbl="alignAccFollowNode1" presStyleIdx="2" presStyleCnt="4" custScaleX="123048">
        <dgm:presLayoutVars>
          <dgm:bulletEnabled val="1"/>
        </dgm:presLayoutVars>
      </dgm:prSet>
      <dgm:spPr/>
      <dgm:t>
        <a:bodyPr/>
        <a:lstStyle/>
        <a:p>
          <a:endParaRPr lang="fr-FR"/>
        </a:p>
      </dgm:t>
    </dgm:pt>
    <dgm:pt modelId="{3267BD25-FDA2-4673-AB65-7DBE8034FB65}" type="pres">
      <dgm:prSet presAssocID="{0CDF9FBD-70EC-4028-A1B9-62F14155D4FC}" presName="sp" presStyleCnt="0"/>
      <dgm:spPr/>
    </dgm:pt>
    <dgm:pt modelId="{EBE34BC9-34BA-44AF-8939-355F81336E85}" type="pres">
      <dgm:prSet presAssocID="{9D04CA6A-EE08-4E16-9DC1-43A3061F8683}" presName="linNode" presStyleCnt="0"/>
      <dgm:spPr/>
    </dgm:pt>
    <dgm:pt modelId="{2131EA9E-FB88-4849-8073-48438FBA3754}" type="pres">
      <dgm:prSet presAssocID="{9D04CA6A-EE08-4E16-9DC1-43A3061F8683}" presName="parentText" presStyleLbl="node1" presStyleIdx="3" presStyleCnt="4" custFlipHor="1" custScaleX="48559">
        <dgm:presLayoutVars>
          <dgm:chMax val="1"/>
          <dgm:bulletEnabled val="1"/>
        </dgm:presLayoutVars>
      </dgm:prSet>
      <dgm:spPr/>
      <dgm:t>
        <a:bodyPr/>
        <a:lstStyle/>
        <a:p>
          <a:endParaRPr lang="fr-FR"/>
        </a:p>
      </dgm:t>
    </dgm:pt>
    <dgm:pt modelId="{828DC412-ACBF-49C6-9269-5512ED193DB5}" type="pres">
      <dgm:prSet presAssocID="{9D04CA6A-EE08-4E16-9DC1-43A3061F8683}" presName="descendantText" presStyleLbl="alignAccFollowNode1" presStyleIdx="3" presStyleCnt="4" custScaleX="123148" custScaleY="105826">
        <dgm:presLayoutVars>
          <dgm:bulletEnabled val="1"/>
        </dgm:presLayoutVars>
      </dgm:prSet>
      <dgm:spPr/>
      <dgm:t>
        <a:bodyPr/>
        <a:lstStyle/>
        <a:p>
          <a:endParaRPr lang="fr-FR"/>
        </a:p>
      </dgm:t>
    </dgm:pt>
  </dgm:ptLst>
  <dgm:cxnLst>
    <dgm:cxn modelId="{3BEF6A78-386C-4478-8CF4-CCC27823588B}" srcId="{5C803B0D-7740-45EB-8A49-E148F506267D}" destId="{45EBA8A9-CD08-474A-9DBF-E29A6F9CB387}" srcOrd="0" destOrd="0" parTransId="{83769B95-60D4-4C99-8B25-9C629786CC2B}" sibTransId="{52E4D87C-CBE1-478E-A13D-6B55F846AC54}"/>
    <dgm:cxn modelId="{EF5840D1-5D7C-4FF8-9B80-0D4C8CE03BEA}" type="presOf" srcId="{3430503E-1838-4830-A760-8F1C2CCF8E33}" destId="{04BD67A1-A65C-4AAB-B3CF-98D0157C482E}" srcOrd="0" destOrd="0" presId="urn:microsoft.com/office/officeart/2005/8/layout/vList5"/>
    <dgm:cxn modelId="{05F32EEA-3A69-40DD-9D5C-5C118E0F264D}" type="presOf" srcId="{15085147-C3CB-4BE7-8682-7733DF6530D8}" destId="{828DC412-ACBF-49C6-9269-5512ED193DB5}" srcOrd="0" destOrd="0" presId="urn:microsoft.com/office/officeart/2005/8/layout/vList5"/>
    <dgm:cxn modelId="{3598EB96-8874-4EC9-BB8C-7E84106AA300}" srcId="{A007F025-F262-42F7-9AF2-1D94ABFC9490}" destId="{5C803B0D-7740-45EB-8A49-E148F506267D}" srcOrd="1" destOrd="0" parTransId="{06E47A17-1F29-423F-A63D-A1C73C562923}" sibTransId="{4D2966D6-182C-427B-8F2B-2BB23A56A5F1}"/>
    <dgm:cxn modelId="{FBC22C5B-587A-4441-8C0F-6D6D48D35C03}" srcId="{A007F025-F262-42F7-9AF2-1D94ABFC9490}" destId="{9D04CA6A-EE08-4E16-9DC1-43A3061F8683}" srcOrd="3" destOrd="0" parTransId="{7282961E-B7C1-49A7-AF6E-BEC5599BE6F3}" sibTransId="{4B776A68-1026-4B2B-BC97-02962768F6F4}"/>
    <dgm:cxn modelId="{690FF71F-F570-4282-AE7E-47B315FF2AE9}" type="presOf" srcId="{9D04CA6A-EE08-4E16-9DC1-43A3061F8683}" destId="{2131EA9E-FB88-4849-8073-48438FBA3754}" srcOrd="0" destOrd="0" presId="urn:microsoft.com/office/officeart/2005/8/layout/vList5"/>
    <dgm:cxn modelId="{B47FA82B-D434-48E9-B18C-C80A271E3894}" srcId="{9D04CA6A-EE08-4E16-9DC1-43A3061F8683}" destId="{15085147-C3CB-4BE7-8682-7733DF6530D8}" srcOrd="0" destOrd="0" parTransId="{789F254B-1B51-431A-AF21-75CA4FE261E9}" sibTransId="{C520374E-40E0-4B8B-AFB5-BA0438CEA41D}"/>
    <dgm:cxn modelId="{6006CE64-C6DA-444D-B0AD-85FDF6AB8150}" srcId="{3430503E-1838-4830-A760-8F1C2CCF8E33}" destId="{588D7B1F-7C1E-4F3E-9A5D-AE6A5D813F0F}" srcOrd="0" destOrd="0" parTransId="{F0C6DC38-6899-4DBA-9CE4-2CF281E32BD2}" sibTransId="{9D49FD83-F362-446B-A207-6C5F60505B6B}"/>
    <dgm:cxn modelId="{8E0E8C73-0339-4AC5-A8C6-FDE2B396599D}" type="presOf" srcId="{45EBA8A9-CD08-474A-9DBF-E29A6F9CB387}" destId="{47B7A754-1740-4DAC-9F43-D47D237AADA9}" srcOrd="0" destOrd="0" presId="urn:microsoft.com/office/officeart/2005/8/layout/vList5"/>
    <dgm:cxn modelId="{6103CC66-5213-4A21-A2A5-288592D91C87}" srcId="{A007F025-F262-42F7-9AF2-1D94ABFC9490}" destId="{BF995179-AB1C-4913-B417-FFBD89A2B69E}" srcOrd="0" destOrd="0" parTransId="{40090B49-F112-46CE-BC6A-22FA0D449979}" sibTransId="{D1B82BE0-450C-44F6-89D7-AA3B12665638}"/>
    <dgm:cxn modelId="{466F1517-7E82-4B89-889F-CF6548F6C67F}" type="presOf" srcId="{5C803B0D-7740-45EB-8A49-E148F506267D}" destId="{F91B1570-F434-4941-8F76-68EAD9791E6C}" srcOrd="0" destOrd="0" presId="urn:microsoft.com/office/officeart/2005/8/layout/vList5"/>
    <dgm:cxn modelId="{36994DF9-8A9E-413C-A999-7625A2D81A91}" type="presOf" srcId="{BF995179-AB1C-4913-B417-FFBD89A2B69E}" destId="{FE89D53E-B27C-4CC6-B3C3-50BDCD7449D3}" srcOrd="0" destOrd="0" presId="urn:microsoft.com/office/officeart/2005/8/layout/vList5"/>
    <dgm:cxn modelId="{C8743B86-F459-4BD8-964E-8A5D8D7E26B8}" type="presOf" srcId="{5A98B0A2-86B0-4F8F-A1B0-03B10BFD815E}" destId="{BE736E6F-40CF-4BB7-95FB-96A2F7FB81E4}" srcOrd="0" destOrd="0" presId="urn:microsoft.com/office/officeart/2005/8/layout/vList5"/>
    <dgm:cxn modelId="{E58BEA9F-7B1A-4BDC-B44E-700E449ED32C}" srcId="{BF995179-AB1C-4913-B417-FFBD89A2B69E}" destId="{5A98B0A2-86B0-4F8F-A1B0-03B10BFD815E}" srcOrd="0" destOrd="0" parTransId="{DC0FFA9D-D5D8-4A0D-8600-A6F8C4068562}" sibTransId="{C91F7DA3-AA8B-4755-856D-2EA0D1FD0104}"/>
    <dgm:cxn modelId="{846E2486-1522-4DDC-A74B-E0B27AE21B6D}" type="presOf" srcId="{A007F025-F262-42F7-9AF2-1D94ABFC9490}" destId="{5CD589B9-56D4-46F8-93E7-20323AA9BF0F}" srcOrd="0" destOrd="0" presId="urn:microsoft.com/office/officeart/2005/8/layout/vList5"/>
    <dgm:cxn modelId="{1E9402C7-A7F7-4017-BC6C-219E601E27D4}" type="presOf" srcId="{588D7B1F-7C1E-4F3E-9A5D-AE6A5D813F0F}" destId="{4FEA941A-0CF2-4E4F-83E9-ED6696474658}" srcOrd="0" destOrd="0" presId="urn:microsoft.com/office/officeart/2005/8/layout/vList5"/>
    <dgm:cxn modelId="{3AAF4D49-F016-45B9-827A-39DB1AE71D84}" srcId="{A007F025-F262-42F7-9AF2-1D94ABFC9490}" destId="{3430503E-1838-4830-A760-8F1C2CCF8E33}" srcOrd="2" destOrd="0" parTransId="{51FEECF5-3D41-4F95-8CC1-EFFCE5CE7C4F}" sibTransId="{0CDF9FBD-70EC-4028-A1B9-62F14155D4FC}"/>
    <dgm:cxn modelId="{D57B6B58-44EB-4CE4-9112-11104A231F30}" type="presParOf" srcId="{5CD589B9-56D4-46F8-93E7-20323AA9BF0F}" destId="{A9D8B362-C0C2-42E3-BC8F-D6B00F180525}" srcOrd="0" destOrd="0" presId="urn:microsoft.com/office/officeart/2005/8/layout/vList5"/>
    <dgm:cxn modelId="{1CF9E28F-BC09-4C29-86EF-0EA8D931C72B}" type="presParOf" srcId="{A9D8B362-C0C2-42E3-BC8F-D6B00F180525}" destId="{FE89D53E-B27C-4CC6-B3C3-50BDCD7449D3}" srcOrd="0" destOrd="0" presId="urn:microsoft.com/office/officeart/2005/8/layout/vList5"/>
    <dgm:cxn modelId="{AD3E4C63-1FE3-4BB7-9A63-5C702DD9A058}" type="presParOf" srcId="{A9D8B362-C0C2-42E3-BC8F-D6B00F180525}" destId="{BE736E6F-40CF-4BB7-95FB-96A2F7FB81E4}" srcOrd="1" destOrd="0" presId="urn:microsoft.com/office/officeart/2005/8/layout/vList5"/>
    <dgm:cxn modelId="{5FFF3123-EC40-404F-98CB-6B1CA5F19901}" type="presParOf" srcId="{5CD589B9-56D4-46F8-93E7-20323AA9BF0F}" destId="{4D40F3C2-AF5E-47F1-9CA4-448C49231A42}" srcOrd="1" destOrd="0" presId="urn:microsoft.com/office/officeart/2005/8/layout/vList5"/>
    <dgm:cxn modelId="{9705DA3A-4275-4915-9B3A-5F36DE1576C7}" type="presParOf" srcId="{5CD589B9-56D4-46F8-93E7-20323AA9BF0F}" destId="{5099CE80-AFC0-4B49-8AB6-893F8F79F2B6}" srcOrd="2" destOrd="0" presId="urn:microsoft.com/office/officeart/2005/8/layout/vList5"/>
    <dgm:cxn modelId="{7193576C-9D50-4725-A80C-008A7072109C}" type="presParOf" srcId="{5099CE80-AFC0-4B49-8AB6-893F8F79F2B6}" destId="{F91B1570-F434-4941-8F76-68EAD9791E6C}" srcOrd="0" destOrd="0" presId="urn:microsoft.com/office/officeart/2005/8/layout/vList5"/>
    <dgm:cxn modelId="{E2385492-66BB-457F-91B5-159CADF35E92}" type="presParOf" srcId="{5099CE80-AFC0-4B49-8AB6-893F8F79F2B6}" destId="{47B7A754-1740-4DAC-9F43-D47D237AADA9}" srcOrd="1" destOrd="0" presId="urn:microsoft.com/office/officeart/2005/8/layout/vList5"/>
    <dgm:cxn modelId="{EEA327BA-AD59-40CA-BFD2-6C8547817203}" type="presParOf" srcId="{5CD589B9-56D4-46F8-93E7-20323AA9BF0F}" destId="{A18AD644-5A8D-478E-B573-2E46ADE52A7D}" srcOrd="3" destOrd="0" presId="urn:microsoft.com/office/officeart/2005/8/layout/vList5"/>
    <dgm:cxn modelId="{98F3B219-9BFC-4CA9-9274-091105F5E5B6}" type="presParOf" srcId="{5CD589B9-56D4-46F8-93E7-20323AA9BF0F}" destId="{423092E0-B421-4C65-924C-41A846BC9490}" srcOrd="4" destOrd="0" presId="urn:microsoft.com/office/officeart/2005/8/layout/vList5"/>
    <dgm:cxn modelId="{E2EEE625-EBB6-4232-A703-F2881B70E310}" type="presParOf" srcId="{423092E0-B421-4C65-924C-41A846BC9490}" destId="{04BD67A1-A65C-4AAB-B3CF-98D0157C482E}" srcOrd="0" destOrd="0" presId="urn:microsoft.com/office/officeart/2005/8/layout/vList5"/>
    <dgm:cxn modelId="{2C82CE13-859D-4329-A672-E2ECE9A10631}" type="presParOf" srcId="{423092E0-B421-4C65-924C-41A846BC9490}" destId="{4FEA941A-0CF2-4E4F-83E9-ED6696474658}" srcOrd="1" destOrd="0" presId="urn:microsoft.com/office/officeart/2005/8/layout/vList5"/>
    <dgm:cxn modelId="{E0A08C57-336D-4135-8B0A-5FBDDFA75CE0}" type="presParOf" srcId="{5CD589B9-56D4-46F8-93E7-20323AA9BF0F}" destId="{3267BD25-FDA2-4673-AB65-7DBE8034FB65}" srcOrd="5" destOrd="0" presId="urn:microsoft.com/office/officeart/2005/8/layout/vList5"/>
    <dgm:cxn modelId="{9336BD6B-C041-430A-9E6E-C6D764E03C8D}" type="presParOf" srcId="{5CD589B9-56D4-46F8-93E7-20323AA9BF0F}" destId="{EBE34BC9-34BA-44AF-8939-355F81336E85}" srcOrd="6" destOrd="0" presId="urn:microsoft.com/office/officeart/2005/8/layout/vList5"/>
    <dgm:cxn modelId="{4EAE73AB-DEAC-4267-9C47-9C8C5D16DEF9}" type="presParOf" srcId="{EBE34BC9-34BA-44AF-8939-355F81336E85}" destId="{2131EA9E-FB88-4849-8073-48438FBA3754}" srcOrd="0" destOrd="0" presId="urn:microsoft.com/office/officeart/2005/8/layout/vList5"/>
    <dgm:cxn modelId="{E408215B-FD53-4E31-BBC6-731DB3F21A6A}" type="presParOf" srcId="{EBE34BC9-34BA-44AF-8939-355F81336E85}" destId="{828DC412-ACBF-49C6-9269-5512ED193D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7736C8-D134-413F-A5AA-10770233DEB4}" type="doc">
      <dgm:prSet loTypeId="urn:microsoft.com/office/officeart/2005/8/layout/hProcess9" loCatId="process" qsTypeId="urn:microsoft.com/office/officeart/2005/8/quickstyle/simple3" qsCatId="simple" csTypeId="urn:microsoft.com/office/officeart/2005/8/colors/accent2_2" csCatId="accent2" phldr="1"/>
      <dgm:spPr/>
      <dgm:t>
        <a:bodyPr/>
        <a:lstStyle/>
        <a:p>
          <a:endParaRPr lang="fr-FR"/>
        </a:p>
      </dgm:t>
    </dgm:pt>
    <dgm:pt modelId="{D01F50BE-ADC6-443F-B7AA-AF178FE85916}">
      <dgm:prSet phldrT="[Texte]" custT="1"/>
      <dgm:spPr>
        <a:solidFill>
          <a:srgbClr val="00B050"/>
        </a:solidFill>
      </dgm:spPr>
      <dgm:t>
        <a:bodyPr vert="vert270">
          <a:sp3d>
            <a:bevelB w="38100" h="38100"/>
          </a:sp3d>
        </a:bodyPr>
        <a:lstStyle/>
        <a:p>
          <a:r>
            <a:rPr lang="fr-FR" sz="2400" b="1" cap="none" spc="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DEVELOPMENT PROGRAMME</a:t>
          </a:r>
        </a:p>
        <a:p>
          <a:r>
            <a:rPr lang="fr-FR" sz="2400" b="1" cap="none" spc="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PIDA  PAP (</a:t>
          </a:r>
          <a:r>
            <a:rPr lang="en-US" sz="2400" b="1" cap="none" spc="0" noProof="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Priority</a:t>
          </a:r>
          <a:r>
            <a:rPr lang="fr-FR" sz="2400" b="1" cap="none" spc="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 Action Plan)</a:t>
          </a:r>
          <a:r>
            <a:rPr lang="fr-FR" sz="1400" b="1" cap="none" spc="0" dirty="0" smtClean="0">
              <a:ln w="12700">
                <a:prstDash val="solid"/>
              </a:ln>
              <a:effectLst>
                <a:outerShdw blurRad="41275" dist="20320" dir="1800000" algn="tl" rotWithShape="0">
                  <a:srgbClr val="000000">
                    <a:alpha val="40000"/>
                  </a:srgbClr>
                </a:outerShdw>
              </a:effectLst>
            </a:rPr>
            <a:t> </a:t>
          </a:r>
          <a:endParaRPr lang="fr-FR" sz="1400" b="1" cap="none" spc="0" dirty="0">
            <a:ln w="12700">
              <a:prstDash val="solid"/>
            </a:ln>
            <a:effectLst>
              <a:outerShdw blurRad="41275" dist="20320" dir="1800000" algn="tl" rotWithShape="0">
                <a:srgbClr val="000000">
                  <a:alpha val="40000"/>
                </a:srgbClr>
              </a:outerShdw>
            </a:effectLst>
          </a:endParaRPr>
        </a:p>
      </dgm:t>
    </dgm:pt>
    <dgm:pt modelId="{E012B847-7FF0-41F3-AC39-A08DACF5067C}" type="parTrans" cxnId="{6B72391B-36B3-4FB6-8467-A46CE775A698}">
      <dgm:prSet/>
      <dgm:spPr/>
      <dgm:t>
        <a:bodyPr/>
        <a:lstStyle/>
        <a:p>
          <a:endParaRPr lang="fr-FR"/>
        </a:p>
      </dgm:t>
    </dgm:pt>
    <dgm:pt modelId="{3E672DA4-E2C4-41A1-A1EF-2A478A4C3844}" type="sibTrans" cxnId="{6B72391B-36B3-4FB6-8467-A46CE775A698}">
      <dgm:prSet/>
      <dgm:spPr/>
      <dgm:t>
        <a:bodyPr/>
        <a:lstStyle/>
        <a:p>
          <a:endParaRPr lang="fr-FR"/>
        </a:p>
      </dgm:t>
    </dgm:pt>
    <dgm:pt modelId="{258320D2-1560-4CCA-AE37-18D8641FA4E4}">
      <dgm:prSet phldrT="[Texte]" custT="1"/>
      <dgm:spPr>
        <a:solidFill>
          <a:schemeClr val="bg1">
            <a:lumMod val="65000"/>
          </a:schemeClr>
        </a:solidFill>
      </dgm:spPr>
      <dgm:t>
        <a:bodyPr/>
        <a:lstStyle/>
        <a:p>
          <a:r>
            <a:rPr lang="fr-FR" sz="1800" b="1" dirty="0" smtClean="0">
              <a:solidFill>
                <a:schemeClr val="tx1"/>
              </a:solidFill>
              <a:latin typeface="Arial Narrow" pitchFamily="34" charset="0"/>
            </a:rPr>
            <a:t>STRATEGIC FRAMEWORK</a:t>
          </a:r>
        </a:p>
        <a:p>
          <a:r>
            <a:rPr lang="fr-FR" sz="1800" b="1" dirty="0" smtClean="0">
              <a:solidFill>
                <a:schemeClr val="tx1"/>
              </a:solidFill>
              <a:latin typeface="Arial Narrow" pitchFamily="34" charset="0"/>
            </a:rPr>
            <a:t>2040</a:t>
          </a:r>
          <a:endParaRPr lang="fr-FR" sz="1800" b="1" dirty="0">
            <a:solidFill>
              <a:schemeClr val="tx1"/>
            </a:solidFill>
            <a:latin typeface="Arial Narrow" pitchFamily="34" charset="0"/>
          </a:endParaRPr>
        </a:p>
      </dgm:t>
    </dgm:pt>
    <dgm:pt modelId="{600EB5BC-7121-4FEB-8D61-4031B8C9B9E2}" type="parTrans" cxnId="{788FA560-5C39-480E-8572-AD0CC8B6A5AE}">
      <dgm:prSet/>
      <dgm:spPr/>
      <dgm:t>
        <a:bodyPr/>
        <a:lstStyle/>
        <a:p>
          <a:endParaRPr lang="fr-FR"/>
        </a:p>
      </dgm:t>
    </dgm:pt>
    <dgm:pt modelId="{37E87AD1-3C44-4B7A-A04B-F90F8BE1976A}" type="sibTrans" cxnId="{788FA560-5C39-480E-8572-AD0CC8B6A5AE}">
      <dgm:prSet/>
      <dgm:spPr/>
      <dgm:t>
        <a:bodyPr/>
        <a:lstStyle/>
        <a:p>
          <a:endParaRPr lang="fr-FR"/>
        </a:p>
      </dgm:t>
    </dgm:pt>
    <dgm:pt modelId="{A529AE87-6166-4856-9E93-49058EE5A94C}">
      <dgm:prSet phldrT="[Texte]" custT="1"/>
      <dgm:spPr>
        <a:solidFill>
          <a:schemeClr val="bg1">
            <a:lumMod val="85000"/>
          </a:schemeClr>
        </a:solidFill>
      </dgm:spPr>
      <dgm:t>
        <a:bodyPr/>
        <a:lstStyle/>
        <a:p>
          <a:r>
            <a:rPr lang="fr-FR" sz="1800" b="1" dirty="0" smtClean="0">
              <a:solidFill>
                <a:schemeClr val="tx1"/>
              </a:solidFill>
              <a:latin typeface="Arial Narrow" pitchFamily="34" charset="0"/>
            </a:rPr>
            <a:t>DIAGNOSIS</a:t>
          </a:r>
          <a:endParaRPr lang="fr-FR" sz="1800" b="1" dirty="0">
            <a:solidFill>
              <a:schemeClr val="tx1"/>
            </a:solidFill>
            <a:latin typeface="Arial Narrow" pitchFamily="34" charset="0"/>
          </a:endParaRPr>
        </a:p>
      </dgm:t>
    </dgm:pt>
    <dgm:pt modelId="{1E66C97B-E683-4D82-AC0D-E05970B99C10}" type="parTrans" cxnId="{B5940D64-AB7D-4CC7-870F-F3B7BC64F41A}">
      <dgm:prSet/>
      <dgm:spPr/>
      <dgm:t>
        <a:bodyPr/>
        <a:lstStyle/>
        <a:p>
          <a:endParaRPr lang="fr-FR"/>
        </a:p>
      </dgm:t>
    </dgm:pt>
    <dgm:pt modelId="{323D8409-11FE-4651-848C-CAEC637D777D}" type="sibTrans" cxnId="{B5940D64-AB7D-4CC7-870F-F3B7BC64F41A}">
      <dgm:prSet/>
      <dgm:spPr/>
      <dgm:t>
        <a:bodyPr/>
        <a:lstStyle/>
        <a:p>
          <a:endParaRPr lang="fr-FR"/>
        </a:p>
      </dgm:t>
    </dgm:pt>
    <dgm:pt modelId="{F87D3D1A-5107-4F83-82AA-92BD3D6C71A5}">
      <dgm:prSet phldrT="[Texte]" custT="1"/>
      <dgm:spPr>
        <a:solidFill>
          <a:schemeClr val="accent3">
            <a:lumMod val="60000"/>
            <a:lumOff val="40000"/>
          </a:schemeClr>
        </a:solidFill>
      </dgm:spPr>
      <dgm:t>
        <a:bodyPr/>
        <a:lstStyle/>
        <a:p>
          <a:r>
            <a:rPr lang="fr-FR" sz="1800" b="1" dirty="0" smtClean="0">
              <a:solidFill>
                <a:schemeClr val="tx1"/>
              </a:solidFill>
              <a:latin typeface="Arial Narrow" pitchFamily="34" charset="0"/>
            </a:rPr>
            <a:t>AFRICA OUTLOOK  2040</a:t>
          </a:r>
          <a:endParaRPr lang="fr-FR" sz="1800" b="1" dirty="0">
            <a:solidFill>
              <a:schemeClr val="tx1"/>
            </a:solidFill>
            <a:latin typeface="Arial Narrow" pitchFamily="34" charset="0"/>
          </a:endParaRPr>
        </a:p>
      </dgm:t>
    </dgm:pt>
    <dgm:pt modelId="{31DCFEAE-0867-4148-8C53-E6937535FD40}" type="sibTrans" cxnId="{62A1E735-68D9-47AE-B31A-F7C29DDB1214}">
      <dgm:prSet/>
      <dgm:spPr/>
      <dgm:t>
        <a:bodyPr/>
        <a:lstStyle/>
        <a:p>
          <a:endParaRPr lang="fr-FR"/>
        </a:p>
      </dgm:t>
    </dgm:pt>
    <dgm:pt modelId="{22ADF835-EEF3-45E7-AE50-986362CD5A18}" type="parTrans" cxnId="{62A1E735-68D9-47AE-B31A-F7C29DDB1214}">
      <dgm:prSet/>
      <dgm:spPr/>
      <dgm:t>
        <a:bodyPr/>
        <a:lstStyle/>
        <a:p>
          <a:endParaRPr lang="fr-FR"/>
        </a:p>
      </dgm:t>
    </dgm:pt>
    <dgm:pt modelId="{4FA9C1B8-72D3-49CE-B962-219055691AF2}" type="pres">
      <dgm:prSet presAssocID="{807736C8-D134-413F-A5AA-10770233DEB4}" presName="CompostProcess" presStyleCnt="0">
        <dgm:presLayoutVars>
          <dgm:dir/>
          <dgm:resizeHandles val="exact"/>
        </dgm:presLayoutVars>
      </dgm:prSet>
      <dgm:spPr/>
      <dgm:t>
        <a:bodyPr/>
        <a:lstStyle/>
        <a:p>
          <a:endParaRPr lang="fr-FR"/>
        </a:p>
      </dgm:t>
    </dgm:pt>
    <dgm:pt modelId="{96049856-43AC-46A5-A2DB-7CBF5C2C95EB}" type="pres">
      <dgm:prSet presAssocID="{807736C8-D134-413F-A5AA-10770233DEB4}" presName="arrow" presStyleLbl="bgShp" presStyleIdx="0" presStyleCnt="1"/>
      <dgm:spPr>
        <a:solidFill>
          <a:srgbClr val="3399FF"/>
        </a:solidFill>
        <a:effectLst>
          <a:outerShdw blurRad="76200" dir="18900000" sy="23000" kx="-1200000" algn="bl" rotWithShape="0">
            <a:prstClr val="black">
              <a:alpha val="20000"/>
            </a:prstClr>
          </a:outerShdw>
        </a:effectLst>
      </dgm:spPr>
      <dgm:t>
        <a:bodyPr/>
        <a:lstStyle/>
        <a:p>
          <a:endParaRPr lang="fr-FR"/>
        </a:p>
      </dgm:t>
    </dgm:pt>
    <dgm:pt modelId="{06897A4C-6AD3-4A2F-BBB5-1E25BF91ED81}" type="pres">
      <dgm:prSet presAssocID="{807736C8-D134-413F-A5AA-10770233DEB4}" presName="linearProcess" presStyleCnt="0"/>
      <dgm:spPr/>
    </dgm:pt>
    <dgm:pt modelId="{852FAAFF-28FE-489E-972E-8B884A1CE37C}" type="pres">
      <dgm:prSet presAssocID="{A529AE87-6166-4856-9E93-49058EE5A94C}" presName="textNode" presStyleLbl="node1" presStyleIdx="0" presStyleCnt="4" custScaleX="92559" custScaleY="60064" custLinFactNeighborX="-23216" custLinFactNeighborY="-2118">
        <dgm:presLayoutVars>
          <dgm:bulletEnabled val="1"/>
        </dgm:presLayoutVars>
      </dgm:prSet>
      <dgm:spPr/>
      <dgm:t>
        <a:bodyPr/>
        <a:lstStyle/>
        <a:p>
          <a:endParaRPr lang="fr-FR"/>
        </a:p>
      </dgm:t>
    </dgm:pt>
    <dgm:pt modelId="{F300F856-D190-4F51-9CCD-925D178110A1}" type="pres">
      <dgm:prSet presAssocID="{323D8409-11FE-4651-848C-CAEC637D777D}" presName="sibTrans" presStyleCnt="0"/>
      <dgm:spPr/>
    </dgm:pt>
    <dgm:pt modelId="{51ABDD6C-F678-4F64-AA94-715BE9D16C57}" type="pres">
      <dgm:prSet presAssocID="{F87D3D1A-5107-4F83-82AA-92BD3D6C71A5}" presName="textNode" presStyleLbl="node1" presStyleIdx="1" presStyleCnt="4" custScaleX="92559" custScaleY="60064">
        <dgm:presLayoutVars>
          <dgm:bulletEnabled val="1"/>
        </dgm:presLayoutVars>
      </dgm:prSet>
      <dgm:spPr/>
      <dgm:t>
        <a:bodyPr/>
        <a:lstStyle/>
        <a:p>
          <a:endParaRPr lang="fr-FR"/>
        </a:p>
      </dgm:t>
    </dgm:pt>
    <dgm:pt modelId="{15379EFE-5961-46D3-B165-CBADD781E49F}" type="pres">
      <dgm:prSet presAssocID="{31DCFEAE-0867-4148-8C53-E6937535FD40}" presName="sibTrans" presStyleCnt="0"/>
      <dgm:spPr/>
    </dgm:pt>
    <dgm:pt modelId="{4B1CB174-FFA3-4626-B5EE-19D7F1F832A2}" type="pres">
      <dgm:prSet presAssocID="{258320D2-1560-4CCA-AE37-18D8641FA4E4}" presName="textNode" presStyleLbl="node1" presStyleIdx="2" presStyleCnt="4" custScaleX="75618" custScaleY="60064" custLinFactNeighborX="39247" custLinFactNeighborY="1564">
        <dgm:presLayoutVars>
          <dgm:bulletEnabled val="1"/>
        </dgm:presLayoutVars>
      </dgm:prSet>
      <dgm:spPr/>
      <dgm:t>
        <a:bodyPr/>
        <a:lstStyle/>
        <a:p>
          <a:endParaRPr lang="fr-FR"/>
        </a:p>
      </dgm:t>
    </dgm:pt>
    <dgm:pt modelId="{8EA18D28-78A6-4963-B67D-4EE1FDCB24AE}" type="pres">
      <dgm:prSet presAssocID="{37E87AD1-3C44-4B7A-A04B-F90F8BE1976A}" presName="sibTrans" presStyleCnt="0"/>
      <dgm:spPr/>
    </dgm:pt>
    <dgm:pt modelId="{1AD7D8A6-0AF9-4CC6-B4B7-9BBB16C4D146}" type="pres">
      <dgm:prSet presAssocID="{D01F50BE-ADC6-443F-B7AA-AF178FE85916}" presName="textNode" presStyleLbl="node1" presStyleIdx="3" presStyleCnt="4" custScaleX="38420" custScaleY="224839">
        <dgm:presLayoutVars>
          <dgm:bulletEnabled val="1"/>
        </dgm:presLayoutVars>
      </dgm:prSet>
      <dgm:spPr/>
      <dgm:t>
        <a:bodyPr/>
        <a:lstStyle/>
        <a:p>
          <a:endParaRPr lang="fr-FR"/>
        </a:p>
      </dgm:t>
    </dgm:pt>
  </dgm:ptLst>
  <dgm:cxnLst>
    <dgm:cxn modelId="{B1C06CE3-AB34-419C-867C-64829CADD931}" type="presOf" srcId="{258320D2-1560-4CCA-AE37-18D8641FA4E4}" destId="{4B1CB174-FFA3-4626-B5EE-19D7F1F832A2}" srcOrd="0" destOrd="0" presId="urn:microsoft.com/office/officeart/2005/8/layout/hProcess9"/>
    <dgm:cxn modelId="{62A1E735-68D9-47AE-B31A-F7C29DDB1214}" srcId="{807736C8-D134-413F-A5AA-10770233DEB4}" destId="{F87D3D1A-5107-4F83-82AA-92BD3D6C71A5}" srcOrd="1" destOrd="0" parTransId="{22ADF835-EEF3-45E7-AE50-986362CD5A18}" sibTransId="{31DCFEAE-0867-4148-8C53-E6937535FD40}"/>
    <dgm:cxn modelId="{C322892A-3064-4502-AD22-49C7B9E0BFC4}" type="presOf" srcId="{807736C8-D134-413F-A5AA-10770233DEB4}" destId="{4FA9C1B8-72D3-49CE-B962-219055691AF2}" srcOrd="0" destOrd="0" presId="urn:microsoft.com/office/officeart/2005/8/layout/hProcess9"/>
    <dgm:cxn modelId="{788FA560-5C39-480E-8572-AD0CC8B6A5AE}" srcId="{807736C8-D134-413F-A5AA-10770233DEB4}" destId="{258320D2-1560-4CCA-AE37-18D8641FA4E4}" srcOrd="2" destOrd="0" parTransId="{600EB5BC-7121-4FEB-8D61-4031B8C9B9E2}" sibTransId="{37E87AD1-3C44-4B7A-A04B-F90F8BE1976A}"/>
    <dgm:cxn modelId="{6EFFB4F5-1BF8-44CA-ADE9-E80494E7364C}" type="presOf" srcId="{F87D3D1A-5107-4F83-82AA-92BD3D6C71A5}" destId="{51ABDD6C-F678-4F64-AA94-715BE9D16C57}" srcOrd="0" destOrd="0" presId="urn:microsoft.com/office/officeart/2005/8/layout/hProcess9"/>
    <dgm:cxn modelId="{4A98B36E-BEA3-43AD-82A7-F38E07DB4071}" type="presOf" srcId="{A529AE87-6166-4856-9E93-49058EE5A94C}" destId="{852FAAFF-28FE-489E-972E-8B884A1CE37C}" srcOrd="0" destOrd="0" presId="urn:microsoft.com/office/officeart/2005/8/layout/hProcess9"/>
    <dgm:cxn modelId="{6B72391B-36B3-4FB6-8467-A46CE775A698}" srcId="{807736C8-D134-413F-A5AA-10770233DEB4}" destId="{D01F50BE-ADC6-443F-B7AA-AF178FE85916}" srcOrd="3" destOrd="0" parTransId="{E012B847-7FF0-41F3-AC39-A08DACF5067C}" sibTransId="{3E672DA4-E2C4-41A1-A1EF-2A478A4C3844}"/>
    <dgm:cxn modelId="{1668D17E-99F2-4C16-9BFA-7AC0199AE95F}" type="presOf" srcId="{D01F50BE-ADC6-443F-B7AA-AF178FE85916}" destId="{1AD7D8A6-0AF9-4CC6-B4B7-9BBB16C4D146}" srcOrd="0" destOrd="0" presId="urn:microsoft.com/office/officeart/2005/8/layout/hProcess9"/>
    <dgm:cxn modelId="{B5940D64-AB7D-4CC7-870F-F3B7BC64F41A}" srcId="{807736C8-D134-413F-A5AA-10770233DEB4}" destId="{A529AE87-6166-4856-9E93-49058EE5A94C}" srcOrd="0" destOrd="0" parTransId="{1E66C97B-E683-4D82-AC0D-E05970B99C10}" sibTransId="{323D8409-11FE-4651-848C-CAEC637D777D}"/>
    <dgm:cxn modelId="{9DFB5EE7-DCF6-4BCD-B7C2-151CF04E1B3B}" type="presParOf" srcId="{4FA9C1B8-72D3-49CE-B962-219055691AF2}" destId="{96049856-43AC-46A5-A2DB-7CBF5C2C95EB}" srcOrd="0" destOrd="0" presId="urn:microsoft.com/office/officeart/2005/8/layout/hProcess9"/>
    <dgm:cxn modelId="{4A6EFB93-E02B-410F-98B4-703BE31B301D}" type="presParOf" srcId="{4FA9C1B8-72D3-49CE-B962-219055691AF2}" destId="{06897A4C-6AD3-4A2F-BBB5-1E25BF91ED81}" srcOrd="1" destOrd="0" presId="urn:microsoft.com/office/officeart/2005/8/layout/hProcess9"/>
    <dgm:cxn modelId="{AE949D05-362B-47FD-A13D-89C0991AE562}" type="presParOf" srcId="{06897A4C-6AD3-4A2F-BBB5-1E25BF91ED81}" destId="{852FAAFF-28FE-489E-972E-8B884A1CE37C}" srcOrd="0" destOrd="0" presId="urn:microsoft.com/office/officeart/2005/8/layout/hProcess9"/>
    <dgm:cxn modelId="{E2A41F40-A466-4C27-9EFF-03EF304F35A1}" type="presParOf" srcId="{06897A4C-6AD3-4A2F-BBB5-1E25BF91ED81}" destId="{F300F856-D190-4F51-9CCD-925D178110A1}" srcOrd="1" destOrd="0" presId="urn:microsoft.com/office/officeart/2005/8/layout/hProcess9"/>
    <dgm:cxn modelId="{3938C8DB-E32B-496E-911C-4CC2818CA6C7}" type="presParOf" srcId="{06897A4C-6AD3-4A2F-BBB5-1E25BF91ED81}" destId="{51ABDD6C-F678-4F64-AA94-715BE9D16C57}" srcOrd="2" destOrd="0" presId="urn:microsoft.com/office/officeart/2005/8/layout/hProcess9"/>
    <dgm:cxn modelId="{DEF21196-8EED-4F4E-B438-3E880EE70104}" type="presParOf" srcId="{06897A4C-6AD3-4A2F-BBB5-1E25BF91ED81}" destId="{15379EFE-5961-46D3-B165-CBADD781E49F}" srcOrd="3" destOrd="0" presId="urn:microsoft.com/office/officeart/2005/8/layout/hProcess9"/>
    <dgm:cxn modelId="{600936C0-D4B0-45D4-B6BC-2CDF8297CE18}" type="presParOf" srcId="{06897A4C-6AD3-4A2F-BBB5-1E25BF91ED81}" destId="{4B1CB174-FFA3-4626-B5EE-19D7F1F832A2}" srcOrd="4" destOrd="0" presId="urn:microsoft.com/office/officeart/2005/8/layout/hProcess9"/>
    <dgm:cxn modelId="{ECBBD1B5-224A-4B15-85F9-2B6B9B18D11C}" type="presParOf" srcId="{06897A4C-6AD3-4A2F-BBB5-1E25BF91ED81}" destId="{8EA18D28-78A6-4963-B67D-4EE1FDCB24AE}" srcOrd="5" destOrd="0" presId="urn:microsoft.com/office/officeart/2005/8/layout/hProcess9"/>
    <dgm:cxn modelId="{A3DCFDFC-7392-44B9-82E8-DDDCC24A5627}" type="presParOf" srcId="{06897A4C-6AD3-4A2F-BBB5-1E25BF91ED81}" destId="{1AD7D8A6-0AF9-4CC6-B4B7-9BBB16C4D14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F652DE-4B6A-468F-B4F9-FC0359F36E69}" type="doc">
      <dgm:prSet loTypeId="urn:microsoft.com/office/officeart/2005/8/layout/hList6" loCatId="list" qsTypeId="urn:microsoft.com/office/officeart/2005/8/quickstyle/simple4" qsCatId="simple" csTypeId="urn:microsoft.com/office/officeart/2005/8/colors/accent1_3" csCatId="accent1" phldr="1"/>
      <dgm:spPr/>
      <dgm:t>
        <a:bodyPr/>
        <a:lstStyle/>
        <a:p>
          <a:endParaRPr lang="en-US"/>
        </a:p>
      </dgm:t>
    </dgm:pt>
    <dgm:pt modelId="{59D44BB5-4AB2-4013-B63F-182C6C37E3D6}">
      <dgm:prSet phldrT="[Text]" custT="1"/>
      <dgm:spPr>
        <a:solidFill>
          <a:schemeClr val="tx2">
            <a:lumMod val="60000"/>
            <a:lumOff val="40000"/>
          </a:schemeClr>
        </a:solidFill>
      </dgm:spPr>
      <dgm:t>
        <a:bodyPr/>
        <a:lstStyle/>
        <a:p>
          <a:r>
            <a:rPr lang="en-US" sz="2800" b="1" noProof="0" dirty="0" smtClean="0"/>
            <a:t>Improving the connectedness of African capitals and major centers with modern paved roads</a:t>
          </a:r>
          <a:endParaRPr lang="en-US" sz="2800" b="1" noProof="0" dirty="0"/>
        </a:p>
      </dgm:t>
    </dgm:pt>
    <dgm:pt modelId="{1088CE61-8C7F-400C-95AD-5618F0228542}" type="parTrans" cxnId="{1ECE9ED4-C84C-4BAA-A0B3-5368369EA42A}">
      <dgm:prSet/>
      <dgm:spPr/>
      <dgm:t>
        <a:bodyPr/>
        <a:lstStyle/>
        <a:p>
          <a:endParaRPr lang="en-US" noProof="0"/>
        </a:p>
      </dgm:t>
    </dgm:pt>
    <dgm:pt modelId="{C9A6ED25-42E5-4BE2-B02B-B7FCD8E3E825}" type="sibTrans" cxnId="{1ECE9ED4-C84C-4BAA-A0B3-5368369EA42A}">
      <dgm:prSet/>
      <dgm:spPr/>
      <dgm:t>
        <a:bodyPr/>
        <a:lstStyle/>
        <a:p>
          <a:endParaRPr lang="en-US" noProof="0"/>
        </a:p>
      </dgm:t>
    </dgm:pt>
    <dgm:pt modelId="{12469BFC-9E93-4B45-B316-5EE1F985A42B}">
      <dgm:prSet phldrT="[Text]" custT="1"/>
      <dgm:spPr/>
      <dgm:t>
        <a:bodyPr/>
        <a:lstStyle/>
        <a:p>
          <a:r>
            <a:rPr lang="en-US" sz="2400" b="1" noProof="0" dirty="0" smtClean="0"/>
            <a:t>Satisfying demand at the least economic cost, with priority for landlocked countries, while minimizing the environmental impact</a:t>
          </a:r>
          <a:endParaRPr lang="en-US" sz="2400" b="1" noProof="0" dirty="0"/>
        </a:p>
      </dgm:t>
    </dgm:pt>
    <dgm:pt modelId="{5F33EB24-0B0E-4AEB-93AB-627EB1FB76E3}" type="parTrans" cxnId="{C0DE4CC1-07A9-4306-B184-6D51787506AC}">
      <dgm:prSet/>
      <dgm:spPr/>
      <dgm:t>
        <a:bodyPr/>
        <a:lstStyle/>
        <a:p>
          <a:endParaRPr lang="en-US"/>
        </a:p>
      </dgm:t>
    </dgm:pt>
    <dgm:pt modelId="{5D9E8A3A-FC8C-4084-8106-6F599F466947}" type="sibTrans" cxnId="{C0DE4CC1-07A9-4306-B184-6D51787506AC}">
      <dgm:prSet/>
      <dgm:spPr/>
      <dgm:t>
        <a:bodyPr/>
        <a:lstStyle/>
        <a:p>
          <a:endParaRPr lang="en-US"/>
        </a:p>
      </dgm:t>
    </dgm:pt>
    <dgm:pt modelId="{3BE66C41-AD54-4585-90EA-9A51708A6293}">
      <dgm:prSet phldrT="[Text]" custT="1"/>
      <dgm:spPr>
        <a:solidFill>
          <a:schemeClr val="bg2">
            <a:lumMod val="50000"/>
          </a:schemeClr>
        </a:solidFill>
      </dgm:spPr>
      <dgm:t>
        <a:bodyPr/>
        <a:lstStyle/>
        <a:p>
          <a:r>
            <a:rPr lang="en-US" sz="2400" b="1" noProof="0" dirty="0" smtClean="0"/>
            <a:t>Developing modern ARTIN corridors and air transport services to bring the performance up to best world practice in efficiency, cost, reliability, and safety</a:t>
          </a:r>
          <a:endParaRPr lang="en-US" sz="2400" b="1" noProof="0" dirty="0"/>
        </a:p>
      </dgm:t>
    </dgm:pt>
    <dgm:pt modelId="{98C6451E-D6F8-4F6F-8FD9-9931F2021702}" type="parTrans" cxnId="{93841A47-6CA6-4B04-A38C-8024C13CA74B}">
      <dgm:prSet/>
      <dgm:spPr/>
      <dgm:t>
        <a:bodyPr/>
        <a:lstStyle/>
        <a:p>
          <a:endParaRPr lang="en-US"/>
        </a:p>
      </dgm:t>
    </dgm:pt>
    <dgm:pt modelId="{7F0D1752-4963-4B18-A3FB-3538F83791A1}" type="sibTrans" cxnId="{93841A47-6CA6-4B04-A38C-8024C13CA74B}">
      <dgm:prSet/>
      <dgm:spPr/>
      <dgm:t>
        <a:bodyPr/>
        <a:lstStyle/>
        <a:p>
          <a:endParaRPr lang="en-US"/>
        </a:p>
      </dgm:t>
    </dgm:pt>
    <dgm:pt modelId="{070BFE06-524A-4C8C-8084-4122AA354366}" type="pres">
      <dgm:prSet presAssocID="{EAF652DE-4B6A-468F-B4F9-FC0359F36E69}" presName="Name0" presStyleCnt="0">
        <dgm:presLayoutVars>
          <dgm:dir/>
          <dgm:resizeHandles val="exact"/>
        </dgm:presLayoutVars>
      </dgm:prSet>
      <dgm:spPr/>
      <dgm:t>
        <a:bodyPr/>
        <a:lstStyle/>
        <a:p>
          <a:endParaRPr lang="fr-FR"/>
        </a:p>
      </dgm:t>
    </dgm:pt>
    <dgm:pt modelId="{0D698B31-52FD-4606-AEF5-B1210AF73DDE}" type="pres">
      <dgm:prSet presAssocID="{59D44BB5-4AB2-4013-B63F-182C6C37E3D6}" presName="node" presStyleLbl="node1" presStyleIdx="0" presStyleCnt="3" custLinFactNeighborX="-513" custLinFactNeighborY="0">
        <dgm:presLayoutVars>
          <dgm:bulletEnabled val="1"/>
        </dgm:presLayoutVars>
      </dgm:prSet>
      <dgm:spPr/>
      <dgm:t>
        <a:bodyPr/>
        <a:lstStyle/>
        <a:p>
          <a:endParaRPr lang="fr-FR"/>
        </a:p>
      </dgm:t>
    </dgm:pt>
    <dgm:pt modelId="{BF11AAC1-5E44-4AF4-98F0-493597CEACA9}" type="pres">
      <dgm:prSet presAssocID="{C9A6ED25-42E5-4BE2-B02B-B7FCD8E3E825}" presName="sibTrans" presStyleCnt="0"/>
      <dgm:spPr/>
      <dgm:t>
        <a:bodyPr/>
        <a:lstStyle/>
        <a:p>
          <a:endParaRPr lang="fr-FR"/>
        </a:p>
      </dgm:t>
    </dgm:pt>
    <dgm:pt modelId="{D431A922-86BB-4D07-9A8E-68E2966CEA4D}" type="pres">
      <dgm:prSet presAssocID="{12469BFC-9E93-4B45-B316-5EE1F985A42B}" presName="node" presStyleLbl="node1" presStyleIdx="1" presStyleCnt="3">
        <dgm:presLayoutVars>
          <dgm:bulletEnabled val="1"/>
        </dgm:presLayoutVars>
      </dgm:prSet>
      <dgm:spPr/>
      <dgm:t>
        <a:bodyPr/>
        <a:lstStyle/>
        <a:p>
          <a:endParaRPr lang="fr-FR"/>
        </a:p>
      </dgm:t>
    </dgm:pt>
    <dgm:pt modelId="{8C0A6C96-524E-4C3A-AFED-0986FBC86B09}" type="pres">
      <dgm:prSet presAssocID="{5D9E8A3A-FC8C-4084-8106-6F599F466947}" presName="sibTrans" presStyleCnt="0"/>
      <dgm:spPr/>
    </dgm:pt>
    <dgm:pt modelId="{25D06E8A-53B6-41A9-ABA9-0E4A88F30995}" type="pres">
      <dgm:prSet presAssocID="{3BE66C41-AD54-4585-90EA-9A51708A6293}" presName="node" presStyleLbl="node1" presStyleIdx="2" presStyleCnt="3">
        <dgm:presLayoutVars>
          <dgm:bulletEnabled val="1"/>
        </dgm:presLayoutVars>
      </dgm:prSet>
      <dgm:spPr/>
      <dgm:t>
        <a:bodyPr/>
        <a:lstStyle/>
        <a:p>
          <a:endParaRPr lang="fr-FR"/>
        </a:p>
      </dgm:t>
    </dgm:pt>
  </dgm:ptLst>
  <dgm:cxnLst>
    <dgm:cxn modelId="{7E178AB4-D5FF-4BED-BE03-35731EBA3806}" type="presOf" srcId="{3BE66C41-AD54-4585-90EA-9A51708A6293}" destId="{25D06E8A-53B6-41A9-ABA9-0E4A88F30995}" srcOrd="0" destOrd="0" presId="urn:microsoft.com/office/officeart/2005/8/layout/hList6"/>
    <dgm:cxn modelId="{93841A47-6CA6-4B04-A38C-8024C13CA74B}" srcId="{EAF652DE-4B6A-468F-B4F9-FC0359F36E69}" destId="{3BE66C41-AD54-4585-90EA-9A51708A6293}" srcOrd="2" destOrd="0" parTransId="{98C6451E-D6F8-4F6F-8FD9-9931F2021702}" sibTransId="{7F0D1752-4963-4B18-A3FB-3538F83791A1}"/>
    <dgm:cxn modelId="{1ECE9ED4-C84C-4BAA-A0B3-5368369EA42A}" srcId="{EAF652DE-4B6A-468F-B4F9-FC0359F36E69}" destId="{59D44BB5-4AB2-4013-B63F-182C6C37E3D6}" srcOrd="0" destOrd="0" parTransId="{1088CE61-8C7F-400C-95AD-5618F0228542}" sibTransId="{C9A6ED25-42E5-4BE2-B02B-B7FCD8E3E825}"/>
    <dgm:cxn modelId="{C0DE4CC1-07A9-4306-B184-6D51787506AC}" srcId="{EAF652DE-4B6A-468F-B4F9-FC0359F36E69}" destId="{12469BFC-9E93-4B45-B316-5EE1F985A42B}" srcOrd="1" destOrd="0" parTransId="{5F33EB24-0B0E-4AEB-93AB-627EB1FB76E3}" sibTransId="{5D9E8A3A-FC8C-4084-8106-6F599F466947}"/>
    <dgm:cxn modelId="{17B72B79-936A-4895-A22D-1BCA074AC3F2}" type="presOf" srcId="{EAF652DE-4B6A-468F-B4F9-FC0359F36E69}" destId="{070BFE06-524A-4C8C-8084-4122AA354366}" srcOrd="0" destOrd="0" presId="urn:microsoft.com/office/officeart/2005/8/layout/hList6"/>
    <dgm:cxn modelId="{9582DD55-C865-4AEB-959F-D4864248A725}" type="presOf" srcId="{59D44BB5-4AB2-4013-B63F-182C6C37E3D6}" destId="{0D698B31-52FD-4606-AEF5-B1210AF73DDE}" srcOrd="0" destOrd="0" presId="urn:microsoft.com/office/officeart/2005/8/layout/hList6"/>
    <dgm:cxn modelId="{2537E979-A7A3-44A2-99B8-F4713F932957}" type="presOf" srcId="{12469BFC-9E93-4B45-B316-5EE1F985A42B}" destId="{D431A922-86BB-4D07-9A8E-68E2966CEA4D}" srcOrd="0" destOrd="0" presId="urn:microsoft.com/office/officeart/2005/8/layout/hList6"/>
    <dgm:cxn modelId="{B89F9BDF-4614-4759-83A7-7B12EA320366}" type="presParOf" srcId="{070BFE06-524A-4C8C-8084-4122AA354366}" destId="{0D698B31-52FD-4606-AEF5-B1210AF73DDE}" srcOrd="0" destOrd="0" presId="urn:microsoft.com/office/officeart/2005/8/layout/hList6"/>
    <dgm:cxn modelId="{2BAD45B3-EF8A-4D00-A838-33EFC59BFE92}" type="presParOf" srcId="{070BFE06-524A-4C8C-8084-4122AA354366}" destId="{BF11AAC1-5E44-4AF4-98F0-493597CEACA9}" srcOrd="1" destOrd="0" presId="urn:microsoft.com/office/officeart/2005/8/layout/hList6"/>
    <dgm:cxn modelId="{E48CFA2B-931A-4FC0-BC37-6D8F2098B288}" type="presParOf" srcId="{070BFE06-524A-4C8C-8084-4122AA354366}" destId="{D431A922-86BB-4D07-9A8E-68E2966CEA4D}" srcOrd="2" destOrd="0" presId="urn:microsoft.com/office/officeart/2005/8/layout/hList6"/>
    <dgm:cxn modelId="{3E8090B8-FD87-4987-A5C2-3D4B3C103A48}" type="presParOf" srcId="{070BFE06-524A-4C8C-8084-4122AA354366}" destId="{8C0A6C96-524E-4C3A-AFED-0986FBC86B09}" srcOrd="3" destOrd="0" presId="urn:microsoft.com/office/officeart/2005/8/layout/hList6"/>
    <dgm:cxn modelId="{123C2B3A-FF28-4EDC-882D-E43F11C4E51E}" type="presParOf" srcId="{070BFE06-524A-4C8C-8084-4122AA354366}" destId="{25D06E8A-53B6-41A9-ABA9-0E4A88F30995}"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F652DE-4B6A-468F-B4F9-FC0359F36E69}" type="doc">
      <dgm:prSet loTypeId="urn:microsoft.com/office/officeart/2005/8/layout/hList6" loCatId="list" qsTypeId="urn:microsoft.com/office/officeart/2005/8/quickstyle/simple4" qsCatId="simple" csTypeId="urn:microsoft.com/office/officeart/2005/8/colors/accent1_3" csCatId="accent1" phldr="1"/>
      <dgm:spPr/>
      <dgm:t>
        <a:bodyPr/>
        <a:lstStyle/>
        <a:p>
          <a:endParaRPr lang="en-US"/>
        </a:p>
      </dgm:t>
    </dgm:pt>
    <dgm:pt modelId="{16C70CC3-4D05-47B0-A179-44473EF9609E}">
      <dgm:prSet phldrT="[Text]"/>
      <dgm:spPr>
        <a:solidFill>
          <a:schemeClr val="accent6">
            <a:lumMod val="75000"/>
          </a:schemeClr>
        </a:solidFill>
      </dgm:spPr>
      <dgm:t>
        <a:bodyPr/>
        <a:lstStyle/>
        <a:p>
          <a:r>
            <a:rPr lang="en-US" b="1" noProof="0" dirty="0" smtClean="0"/>
            <a:t>Developing major regional and continental hydroelectric projects</a:t>
          </a:r>
          <a:endParaRPr lang="fr-FR" b="1" noProof="0" dirty="0"/>
        </a:p>
      </dgm:t>
    </dgm:pt>
    <dgm:pt modelId="{03270CA3-8ABC-409D-B306-885B428EFD3C}" type="parTrans" cxnId="{1B1769C3-D0B2-49A5-B75E-A31213ED50C6}">
      <dgm:prSet/>
      <dgm:spPr/>
      <dgm:t>
        <a:bodyPr/>
        <a:lstStyle/>
        <a:p>
          <a:endParaRPr lang="en-US"/>
        </a:p>
      </dgm:t>
    </dgm:pt>
    <dgm:pt modelId="{1DCD35A9-CA8B-47E5-AA8E-46F8CB847EF6}" type="sibTrans" cxnId="{1B1769C3-D0B2-49A5-B75E-A31213ED50C6}">
      <dgm:prSet/>
      <dgm:spPr/>
      <dgm:t>
        <a:bodyPr/>
        <a:lstStyle/>
        <a:p>
          <a:endParaRPr lang="en-US"/>
        </a:p>
      </dgm:t>
    </dgm:pt>
    <dgm:pt modelId="{863D3844-CF94-4F63-9F8E-4C4C45E83CEC}">
      <dgm:prSet phldrT="[Text]"/>
      <dgm:spPr>
        <a:solidFill>
          <a:srgbClr val="00D600"/>
        </a:solidFill>
      </dgm:spPr>
      <dgm:t>
        <a:bodyPr/>
        <a:lstStyle/>
        <a:p>
          <a:r>
            <a:rPr lang="en-US" b="1" noProof="0" dirty="0" smtClean="0"/>
            <a:t>Implementing high-capacity oil refineries and oil and gas pipeline projects</a:t>
          </a:r>
          <a:endParaRPr lang="fr-FR" b="1" noProof="0" dirty="0"/>
        </a:p>
      </dgm:t>
    </dgm:pt>
    <dgm:pt modelId="{44760BDE-975D-4AA3-A1F8-1AF2EB446366}" type="parTrans" cxnId="{36E26672-1420-45B6-8443-8B4BC37EF106}">
      <dgm:prSet/>
      <dgm:spPr/>
      <dgm:t>
        <a:bodyPr/>
        <a:lstStyle/>
        <a:p>
          <a:endParaRPr lang="fr-FR"/>
        </a:p>
      </dgm:t>
    </dgm:pt>
    <dgm:pt modelId="{CF0F24CA-AE7C-4346-946B-1C398AF0E5C8}" type="sibTrans" cxnId="{36E26672-1420-45B6-8443-8B4BC37EF106}">
      <dgm:prSet/>
      <dgm:spPr/>
      <dgm:t>
        <a:bodyPr/>
        <a:lstStyle/>
        <a:p>
          <a:endParaRPr lang="fr-FR"/>
        </a:p>
      </dgm:t>
    </dgm:pt>
    <dgm:pt modelId="{7EB18D17-7102-4E90-9C8B-FE8D10FB9FFF}">
      <dgm:prSet phldrT="[Text]"/>
      <dgm:spPr/>
      <dgm:t>
        <a:bodyPr/>
        <a:lstStyle/>
        <a:p>
          <a:r>
            <a:rPr lang="en-US" b="1" noProof="0" dirty="0" smtClean="0"/>
            <a:t>Developing renewable energy resources</a:t>
          </a:r>
          <a:endParaRPr lang="fr-FR" b="1" noProof="0" dirty="0"/>
        </a:p>
      </dgm:t>
    </dgm:pt>
    <dgm:pt modelId="{429A9251-FE76-4BA3-BFED-94F1CC5F75C7}" type="parTrans" cxnId="{FC7D3928-A934-4D21-8E22-4ACB36331209}">
      <dgm:prSet/>
      <dgm:spPr/>
      <dgm:t>
        <a:bodyPr/>
        <a:lstStyle/>
        <a:p>
          <a:endParaRPr lang="fr-FR"/>
        </a:p>
      </dgm:t>
    </dgm:pt>
    <dgm:pt modelId="{9C28D0AC-0266-414C-9FDC-CC0A9A538CC1}" type="sibTrans" cxnId="{FC7D3928-A934-4D21-8E22-4ACB36331209}">
      <dgm:prSet/>
      <dgm:spPr/>
      <dgm:t>
        <a:bodyPr/>
        <a:lstStyle/>
        <a:p>
          <a:endParaRPr lang="fr-FR"/>
        </a:p>
      </dgm:t>
    </dgm:pt>
    <dgm:pt modelId="{36BA5AC2-DA25-4DE5-8D56-07C337A27EE8}" type="pres">
      <dgm:prSet presAssocID="{EAF652DE-4B6A-468F-B4F9-FC0359F36E69}" presName="Name0" presStyleCnt="0">
        <dgm:presLayoutVars>
          <dgm:dir/>
          <dgm:resizeHandles val="exact"/>
        </dgm:presLayoutVars>
      </dgm:prSet>
      <dgm:spPr/>
      <dgm:t>
        <a:bodyPr/>
        <a:lstStyle/>
        <a:p>
          <a:endParaRPr lang="fr-FR"/>
        </a:p>
      </dgm:t>
    </dgm:pt>
    <dgm:pt modelId="{7216BADA-23ED-4440-A4D8-EAF3C3784F40}" type="pres">
      <dgm:prSet presAssocID="{16C70CC3-4D05-47B0-A179-44473EF9609E}" presName="node" presStyleLbl="node1" presStyleIdx="0" presStyleCnt="3">
        <dgm:presLayoutVars>
          <dgm:bulletEnabled val="1"/>
        </dgm:presLayoutVars>
      </dgm:prSet>
      <dgm:spPr/>
      <dgm:t>
        <a:bodyPr/>
        <a:lstStyle/>
        <a:p>
          <a:endParaRPr lang="fr-FR"/>
        </a:p>
      </dgm:t>
    </dgm:pt>
    <dgm:pt modelId="{45959BC8-29C4-4253-9BC8-B749FF327518}" type="pres">
      <dgm:prSet presAssocID="{1DCD35A9-CA8B-47E5-AA8E-46F8CB847EF6}" presName="sibTrans" presStyleCnt="0"/>
      <dgm:spPr/>
    </dgm:pt>
    <dgm:pt modelId="{105DD3EE-A331-49D6-B93E-A1170AC284D1}" type="pres">
      <dgm:prSet presAssocID="{863D3844-CF94-4F63-9F8E-4C4C45E83CEC}" presName="node" presStyleLbl="node1" presStyleIdx="1" presStyleCnt="3">
        <dgm:presLayoutVars>
          <dgm:bulletEnabled val="1"/>
        </dgm:presLayoutVars>
      </dgm:prSet>
      <dgm:spPr/>
      <dgm:t>
        <a:bodyPr/>
        <a:lstStyle/>
        <a:p>
          <a:endParaRPr lang="fr-FR"/>
        </a:p>
      </dgm:t>
    </dgm:pt>
    <dgm:pt modelId="{24874A5F-A02D-49DB-A35E-ADD2E66930C8}" type="pres">
      <dgm:prSet presAssocID="{CF0F24CA-AE7C-4346-946B-1C398AF0E5C8}" presName="sibTrans" presStyleCnt="0"/>
      <dgm:spPr/>
    </dgm:pt>
    <dgm:pt modelId="{A98C7140-2E35-40D8-8EDD-23F3AF01E417}" type="pres">
      <dgm:prSet presAssocID="{7EB18D17-7102-4E90-9C8B-FE8D10FB9FFF}" presName="node" presStyleLbl="node1" presStyleIdx="2" presStyleCnt="3">
        <dgm:presLayoutVars>
          <dgm:bulletEnabled val="1"/>
        </dgm:presLayoutVars>
      </dgm:prSet>
      <dgm:spPr/>
      <dgm:t>
        <a:bodyPr/>
        <a:lstStyle/>
        <a:p>
          <a:endParaRPr lang="fr-FR"/>
        </a:p>
      </dgm:t>
    </dgm:pt>
  </dgm:ptLst>
  <dgm:cxnLst>
    <dgm:cxn modelId="{1B1769C3-D0B2-49A5-B75E-A31213ED50C6}" srcId="{EAF652DE-4B6A-468F-B4F9-FC0359F36E69}" destId="{16C70CC3-4D05-47B0-A179-44473EF9609E}" srcOrd="0" destOrd="0" parTransId="{03270CA3-8ABC-409D-B306-885B428EFD3C}" sibTransId="{1DCD35A9-CA8B-47E5-AA8E-46F8CB847EF6}"/>
    <dgm:cxn modelId="{FC7D3928-A934-4D21-8E22-4ACB36331209}" srcId="{EAF652DE-4B6A-468F-B4F9-FC0359F36E69}" destId="{7EB18D17-7102-4E90-9C8B-FE8D10FB9FFF}" srcOrd="2" destOrd="0" parTransId="{429A9251-FE76-4BA3-BFED-94F1CC5F75C7}" sibTransId="{9C28D0AC-0266-414C-9FDC-CC0A9A538CC1}"/>
    <dgm:cxn modelId="{C5169D48-5E40-4086-BB15-719D85F424FA}" type="presOf" srcId="{EAF652DE-4B6A-468F-B4F9-FC0359F36E69}" destId="{36BA5AC2-DA25-4DE5-8D56-07C337A27EE8}" srcOrd="0" destOrd="0" presId="urn:microsoft.com/office/officeart/2005/8/layout/hList6"/>
    <dgm:cxn modelId="{0C489A2E-E7EB-43E9-A0F4-4FEA071A2CA4}" type="presOf" srcId="{7EB18D17-7102-4E90-9C8B-FE8D10FB9FFF}" destId="{A98C7140-2E35-40D8-8EDD-23F3AF01E417}" srcOrd="0" destOrd="0" presId="urn:microsoft.com/office/officeart/2005/8/layout/hList6"/>
    <dgm:cxn modelId="{36E26672-1420-45B6-8443-8B4BC37EF106}" srcId="{EAF652DE-4B6A-468F-B4F9-FC0359F36E69}" destId="{863D3844-CF94-4F63-9F8E-4C4C45E83CEC}" srcOrd="1" destOrd="0" parTransId="{44760BDE-975D-4AA3-A1F8-1AF2EB446366}" sibTransId="{CF0F24CA-AE7C-4346-946B-1C398AF0E5C8}"/>
    <dgm:cxn modelId="{AFE99704-AC8F-46A3-8FB3-F16A7AD0E2C4}" type="presOf" srcId="{863D3844-CF94-4F63-9F8E-4C4C45E83CEC}" destId="{105DD3EE-A331-49D6-B93E-A1170AC284D1}" srcOrd="0" destOrd="0" presId="urn:microsoft.com/office/officeart/2005/8/layout/hList6"/>
    <dgm:cxn modelId="{474A2F5C-5188-49B3-B298-2AA82F54B23E}" type="presOf" srcId="{16C70CC3-4D05-47B0-A179-44473EF9609E}" destId="{7216BADA-23ED-4440-A4D8-EAF3C3784F40}" srcOrd="0" destOrd="0" presId="urn:microsoft.com/office/officeart/2005/8/layout/hList6"/>
    <dgm:cxn modelId="{E25552D1-8308-4B54-B66A-A06CC3D1488B}" type="presParOf" srcId="{36BA5AC2-DA25-4DE5-8D56-07C337A27EE8}" destId="{7216BADA-23ED-4440-A4D8-EAF3C3784F40}" srcOrd="0" destOrd="0" presId="urn:microsoft.com/office/officeart/2005/8/layout/hList6"/>
    <dgm:cxn modelId="{7E3ED775-502D-4D4C-A4B8-BF4542811AAF}" type="presParOf" srcId="{36BA5AC2-DA25-4DE5-8D56-07C337A27EE8}" destId="{45959BC8-29C4-4253-9BC8-B749FF327518}" srcOrd="1" destOrd="0" presId="urn:microsoft.com/office/officeart/2005/8/layout/hList6"/>
    <dgm:cxn modelId="{4FFA5125-119C-4DAD-97E1-ABDF39124D51}" type="presParOf" srcId="{36BA5AC2-DA25-4DE5-8D56-07C337A27EE8}" destId="{105DD3EE-A331-49D6-B93E-A1170AC284D1}" srcOrd="2" destOrd="0" presId="urn:microsoft.com/office/officeart/2005/8/layout/hList6"/>
    <dgm:cxn modelId="{93C040B9-F517-4F6B-92CC-51D720EF899C}" type="presParOf" srcId="{36BA5AC2-DA25-4DE5-8D56-07C337A27EE8}" destId="{24874A5F-A02D-49DB-A35E-ADD2E66930C8}" srcOrd="3" destOrd="0" presId="urn:microsoft.com/office/officeart/2005/8/layout/hList6"/>
    <dgm:cxn modelId="{BC880DEE-B233-400E-AA45-4AFFDA04DCA4}" type="presParOf" srcId="{36BA5AC2-DA25-4DE5-8D56-07C337A27EE8}" destId="{A98C7140-2E35-40D8-8EDD-23F3AF01E417}"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F652DE-4B6A-468F-B4F9-FC0359F36E69}" type="doc">
      <dgm:prSet loTypeId="urn:microsoft.com/office/officeart/2005/8/layout/hList6" loCatId="list" qsTypeId="urn:microsoft.com/office/officeart/2005/8/quickstyle/simple4" qsCatId="simple" csTypeId="urn:microsoft.com/office/officeart/2005/8/colors/accent1_3" csCatId="accent1" phldr="1"/>
      <dgm:spPr/>
      <dgm:t>
        <a:bodyPr/>
        <a:lstStyle/>
        <a:p>
          <a:endParaRPr lang="en-US"/>
        </a:p>
      </dgm:t>
    </dgm:pt>
    <dgm:pt modelId="{279A3928-20B0-4AAF-9BBF-C78EB0EFCF1A}">
      <dgm:prSet phldrT="[Text]" custT="1"/>
      <dgm:spPr>
        <a:solidFill>
          <a:srgbClr val="FF3300"/>
        </a:solidFill>
      </dgm:spPr>
      <dgm:t>
        <a:bodyPr/>
        <a:lstStyle/>
        <a:p>
          <a:r>
            <a:rPr lang="en-US" sz="2400" b="1" noProof="0" dirty="0" smtClean="0"/>
            <a:t>Strengthening institutions for efficient cooperation on shared water resources</a:t>
          </a:r>
          <a:endParaRPr lang="fr-FR" sz="2400" b="1" noProof="0" dirty="0"/>
        </a:p>
      </dgm:t>
    </dgm:pt>
    <dgm:pt modelId="{F3206B0D-5656-4767-98E4-FB026770ECED}" type="parTrans" cxnId="{FACB27AC-52B1-4D3E-8B0D-CB90235C8B0B}">
      <dgm:prSet/>
      <dgm:spPr/>
      <dgm:t>
        <a:bodyPr/>
        <a:lstStyle/>
        <a:p>
          <a:endParaRPr lang="fr-FR" noProof="0"/>
        </a:p>
      </dgm:t>
    </dgm:pt>
    <dgm:pt modelId="{2440FF64-4A48-4E03-83DF-63CE57BFB766}" type="sibTrans" cxnId="{FACB27AC-52B1-4D3E-8B0D-CB90235C8B0B}">
      <dgm:prSet/>
      <dgm:spPr/>
      <dgm:t>
        <a:bodyPr/>
        <a:lstStyle/>
        <a:p>
          <a:endParaRPr lang="fr-FR" noProof="0"/>
        </a:p>
      </dgm:t>
    </dgm:pt>
    <dgm:pt modelId="{CBAF4B09-F92F-4ED6-9654-991FA02F4F52}">
      <dgm:prSet phldrT="[Text]" custT="1"/>
      <dgm:spPr/>
      <dgm:t>
        <a:bodyPr/>
        <a:lstStyle/>
        <a:p>
          <a:r>
            <a:rPr lang="en-US" sz="2100" b="1" noProof="0" dirty="0" smtClean="0"/>
            <a:t>Developing transboundary water infrastructure to meet increasing water demands while protecting people and the environment</a:t>
          </a:r>
          <a:endParaRPr lang="fr-FR" sz="2100" b="1" noProof="0" dirty="0"/>
        </a:p>
      </dgm:t>
    </dgm:pt>
    <dgm:pt modelId="{B97F4EA0-5326-4B1C-B4B5-34DEF232B8DE}" type="parTrans" cxnId="{8123827B-FE99-4788-B169-D7ACDA19F775}">
      <dgm:prSet/>
      <dgm:spPr/>
      <dgm:t>
        <a:bodyPr/>
        <a:lstStyle/>
        <a:p>
          <a:endParaRPr lang="fr-FR"/>
        </a:p>
      </dgm:t>
    </dgm:pt>
    <dgm:pt modelId="{01386073-27E3-47D6-91D9-75D360A44FD3}" type="sibTrans" cxnId="{8123827B-FE99-4788-B169-D7ACDA19F775}">
      <dgm:prSet/>
      <dgm:spPr/>
      <dgm:t>
        <a:bodyPr/>
        <a:lstStyle/>
        <a:p>
          <a:endParaRPr lang="fr-FR"/>
        </a:p>
      </dgm:t>
    </dgm:pt>
    <dgm:pt modelId="{C0C0C970-6355-47F1-8152-02B0A7406D0C}">
      <dgm:prSet phldrT="[Text]" custT="1"/>
      <dgm:spPr>
        <a:solidFill>
          <a:srgbClr val="0000FF"/>
        </a:solidFill>
      </dgm:spPr>
      <dgm:t>
        <a:bodyPr/>
        <a:lstStyle/>
        <a:p>
          <a:r>
            <a:rPr lang="en-US" sz="2400" b="1" noProof="0" dirty="0" smtClean="0"/>
            <a:t>Strengthening finances for transboundary water development and management</a:t>
          </a:r>
          <a:endParaRPr lang="fr-FR" sz="2400" b="1" noProof="0" dirty="0"/>
        </a:p>
      </dgm:t>
    </dgm:pt>
    <dgm:pt modelId="{5C718677-25C8-4E98-81A2-D9C518503620}" type="parTrans" cxnId="{C8D520D9-0C31-4E0C-A981-E49309040050}">
      <dgm:prSet/>
      <dgm:spPr/>
      <dgm:t>
        <a:bodyPr/>
        <a:lstStyle/>
        <a:p>
          <a:endParaRPr lang="fr-FR"/>
        </a:p>
      </dgm:t>
    </dgm:pt>
    <dgm:pt modelId="{04E46559-E759-4BF3-8157-921657E3A463}" type="sibTrans" cxnId="{C8D520D9-0C31-4E0C-A981-E49309040050}">
      <dgm:prSet/>
      <dgm:spPr/>
      <dgm:t>
        <a:bodyPr/>
        <a:lstStyle/>
        <a:p>
          <a:endParaRPr lang="fr-FR"/>
        </a:p>
      </dgm:t>
    </dgm:pt>
    <dgm:pt modelId="{811CCA3F-FA51-48F0-9603-A5EF22E00279}">
      <dgm:prSet phldrT="[Text]" custT="1"/>
      <dgm:spPr>
        <a:solidFill>
          <a:schemeClr val="bg1">
            <a:lumMod val="50000"/>
          </a:schemeClr>
        </a:solidFill>
      </dgm:spPr>
      <dgm:t>
        <a:bodyPr/>
        <a:lstStyle/>
        <a:p>
          <a:r>
            <a:rPr lang="en-US" sz="2400" b="1" noProof="0" dirty="0" smtClean="0"/>
            <a:t>Improving knowledge on transboundary water basins and shared aquifers.</a:t>
          </a:r>
          <a:endParaRPr lang="fr-FR" sz="2400" b="1" noProof="0" dirty="0"/>
        </a:p>
      </dgm:t>
    </dgm:pt>
    <dgm:pt modelId="{9C4A40FF-6355-4927-AF31-8849DEEDCA56}" type="parTrans" cxnId="{588DE3D1-CF67-4913-8380-3748763AEE27}">
      <dgm:prSet/>
      <dgm:spPr/>
      <dgm:t>
        <a:bodyPr/>
        <a:lstStyle/>
        <a:p>
          <a:endParaRPr lang="fr-FR"/>
        </a:p>
      </dgm:t>
    </dgm:pt>
    <dgm:pt modelId="{A8E18A3F-2703-4646-873D-447646C94E61}" type="sibTrans" cxnId="{588DE3D1-CF67-4913-8380-3748763AEE27}">
      <dgm:prSet/>
      <dgm:spPr/>
      <dgm:t>
        <a:bodyPr/>
        <a:lstStyle/>
        <a:p>
          <a:endParaRPr lang="fr-FR"/>
        </a:p>
      </dgm:t>
    </dgm:pt>
    <dgm:pt modelId="{792121CD-870C-4810-9F2F-DCBBADCA97E6}" type="pres">
      <dgm:prSet presAssocID="{EAF652DE-4B6A-468F-B4F9-FC0359F36E69}" presName="Name0" presStyleCnt="0">
        <dgm:presLayoutVars>
          <dgm:dir/>
          <dgm:resizeHandles val="exact"/>
        </dgm:presLayoutVars>
      </dgm:prSet>
      <dgm:spPr/>
      <dgm:t>
        <a:bodyPr/>
        <a:lstStyle/>
        <a:p>
          <a:endParaRPr lang="fr-FR"/>
        </a:p>
      </dgm:t>
    </dgm:pt>
    <dgm:pt modelId="{3A97D03A-8D22-47C1-949B-658E4D94F3D3}" type="pres">
      <dgm:prSet presAssocID="{279A3928-20B0-4AAF-9BBF-C78EB0EFCF1A}" presName="node" presStyleLbl="node1" presStyleIdx="0" presStyleCnt="4">
        <dgm:presLayoutVars>
          <dgm:bulletEnabled val="1"/>
        </dgm:presLayoutVars>
      </dgm:prSet>
      <dgm:spPr/>
      <dgm:t>
        <a:bodyPr/>
        <a:lstStyle/>
        <a:p>
          <a:endParaRPr lang="fr-FR"/>
        </a:p>
      </dgm:t>
    </dgm:pt>
    <dgm:pt modelId="{68AC037A-9BC2-476E-BB22-6ECBC867BFCA}" type="pres">
      <dgm:prSet presAssocID="{2440FF64-4A48-4E03-83DF-63CE57BFB766}" presName="sibTrans" presStyleCnt="0"/>
      <dgm:spPr/>
      <dgm:t>
        <a:bodyPr/>
        <a:lstStyle/>
        <a:p>
          <a:endParaRPr lang="fr-FR"/>
        </a:p>
      </dgm:t>
    </dgm:pt>
    <dgm:pt modelId="{17D7B414-3A8A-472C-8274-BA7547C79A56}" type="pres">
      <dgm:prSet presAssocID="{CBAF4B09-F92F-4ED6-9654-991FA02F4F52}" presName="node" presStyleLbl="node1" presStyleIdx="1" presStyleCnt="4">
        <dgm:presLayoutVars>
          <dgm:bulletEnabled val="1"/>
        </dgm:presLayoutVars>
      </dgm:prSet>
      <dgm:spPr/>
      <dgm:t>
        <a:bodyPr/>
        <a:lstStyle/>
        <a:p>
          <a:endParaRPr lang="fr-FR"/>
        </a:p>
      </dgm:t>
    </dgm:pt>
    <dgm:pt modelId="{1D4D144B-0A92-4FE3-9D08-98E158C6053B}" type="pres">
      <dgm:prSet presAssocID="{01386073-27E3-47D6-91D9-75D360A44FD3}" presName="sibTrans" presStyleCnt="0"/>
      <dgm:spPr/>
    </dgm:pt>
    <dgm:pt modelId="{DC498527-12B1-49B4-8E61-0A81D206DAE8}" type="pres">
      <dgm:prSet presAssocID="{C0C0C970-6355-47F1-8152-02B0A7406D0C}" presName="node" presStyleLbl="node1" presStyleIdx="2" presStyleCnt="4">
        <dgm:presLayoutVars>
          <dgm:bulletEnabled val="1"/>
        </dgm:presLayoutVars>
      </dgm:prSet>
      <dgm:spPr/>
      <dgm:t>
        <a:bodyPr/>
        <a:lstStyle/>
        <a:p>
          <a:endParaRPr lang="fr-FR"/>
        </a:p>
      </dgm:t>
    </dgm:pt>
    <dgm:pt modelId="{12B32C16-1E2D-4E73-B504-8AD120112765}" type="pres">
      <dgm:prSet presAssocID="{04E46559-E759-4BF3-8157-921657E3A463}" presName="sibTrans" presStyleCnt="0"/>
      <dgm:spPr/>
    </dgm:pt>
    <dgm:pt modelId="{4F5328F3-38C1-4E62-B0CE-FA85A30CB9DF}" type="pres">
      <dgm:prSet presAssocID="{811CCA3F-FA51-48F0-9603-A5EF22E00279}" presName="node" presStyleLbl="node1" presStyleIdx="3" presStyleCnt="4">
        <dgm:presLayoutVars>
          <dgm:bulletEnabled val="1"/>
        </dgm:presLayoutVars>
      </dgm:prSet>
      <dgm:spPr/>
      <dgm:t>
        <a:bodyPr/>
        <a:lstStyle/>
        <a:p>
          <a:endParaRPr lang="fr-FR"/>
        </a:p>
      </dgm:t>
    </dgm:pt>
  </dgm:ptLst>
  <dgm:cxnLst>
    <dgm:cxn modelId="{588DE3D1-CF67-4913-8380-3748763AEE27}" srcId="{EAF652DE-4B6A-468F-B4F9-FC0359F36E69}" destId="{811CCA3F-FA51-48F0-9603-A5EF22E00279}" srcOrd="3" destOrd="0" parTransId="{9C4A40FF-6355-4927-AF31-8849DEEDCA56}" sibTransId="{A8E18A3F-2703-4646-873D-447646C94E61}"/>
    <dgm:cxn modelId="{8123827B-FE99-4788-B169-D7ACDA19F775}" srcId="{EAF652DE-4B6A-468F-B4F9-FC0359F36E69}" destId="{CBAF4B09-F92F-4ED6-9654-991FA02F4F52}" srcOrd="1" destOrd="0" parTransId="{B97F4EA0-5326-4B1C-B4B5-34DEF232B8DE}" sibTransId="{01386073-27E3-47D6-91D9-75D360A44FD3}"/>
    <dgm:cxn modelId="{C8D520D9-0C31-4E0C-A981-E49309040050}" srcId="{EAF652DE-4B6A-468F-B4F9-FC0359F36E69}" destId="{C0C0C970-6355-47F1-8152-02B0A7406D0C}" srcOrd="2" destOrd="0" parTransId="{5C718677-25C8-4E98-81A2-D9C518503620}" sibTransId="{04E46559-E759-4BF3-8157-921657E3A463}"/>
    <dgm:cxn modelId="{92D989D0-F506-41B1-8EE6-016EDBDC06B8}" type="presOf" srcId="{EAF652DE-4B6A-468F-B4F9-FC0359F36E69}" destId="{792121CD-870C-4810-9F2F-DCBBADCA97E6}" srcOrd="0" destOrd="0" presId="urn:microsoft.com/office/officeart/2005/8/layout/hList6"/>
    <dgm:cxn modelId="{C3CA7D79-67DD-4CAD-A840-804A30CF5352}" type="presOf" srcId="{279A3928-20B0-4AAF-9BBF-C78EB0EFCF1A}" destId="{3A97D03A-8D22-47C1-949B-658E4D94F3D3}" srcOrd="0" destOrd="0" presId="urn:microsoft.com/office/officeart/2005/8/layout/hList6"/>
    <dgm:cxn modelId="{FACB27AC-52B1-4D3E-8B0D-CB90235C8B0B}" srcId="{EAF652DE-4B6A-468F-B4F9-FC0359F36E69}" destId="{279A3928-20B0-4AAF-9BBF-C78EB0EFCF1A}" srcOrd="0" destOrd="0" parTransId="{F3206B0D-5656-4767-98E4-FB026770ECED}" sibTransId="{2440FF64-4A48-4E03-83DF-63CE57BFB766}"/>
    <dgm:cxn modelId="{029EC718-1D7D-4DDF-A875-ADD179A3CBFD}" type="presOf" srcId="{C0C0C970-6355-47F1-8152-02B0A7406D0C}" destId="{DC498527-12B1-49B4-8E61-0A81D206DAE8}" srcOrd="0" destOrd="0" presId="urn:microsoft.com/office/officeart/2005/8/layout/hList6"/>
    <dgm:cxn modelId="{A76EA204-A4B8-4E62-A73A-D0017970300F}" type="presOf" srcId="{CBAF4B09-F92F-4ED6-9654-991FA02F4F52}" destId="{17D7B414-3A8A-472C-8274-BA7547C79A56}" srcOrd="0" destOrd="0" presId="urn:microsoft.com/office/officeart/2005/8/layout/hList6"/>
    <dgm:cxn modelId="{E7F20064-5BF8-4851-8E2E-1998EB952FD5}" type="presOf" srcId="{811CCA3F-FA51-48F0-9603-A5EF22E00279}" destId="{4F5328F3-38C1-4E62-B0CE-FA85A30CB9DF}" srcOrd="0" destOrd="0" presId="urn:microsoft.com/office/officeart/2005/8/layout/hList6"/>
    <dgm:cxn modelId="{C8FF3691-B6FE-4F5C-AC12-29A5B260831B}" type="presParOf" srcId="{792121CD-870C-4810-9F2F-DCBBADCA97E6}" destId="{3A97D03A-8D22-47C1-949B-658E4D94F3D3}" srcOrd="0" destOrd="0" presId="urn:microsoft.com/office/officeart/2005/8/layout/hList6"/>
    <dgm:cxn modelId="{B1231B87-0359-4CDD-B6AA-3906A3BDAC3A}" type="presParOf" srcId="{792121CD-870C-4810-9F2F-DCBBADCA97E6}" destId="{68AC037A-9BC2-476E-BB22-6ECBC867BFCA}" srcOrd="1" destOrd="0" presId="urn:microsoft.com/office/officeart/2005/8/layout/hList6"/>
    <dgm:cxn modelId="{5E87D8DB-F2D5-4A8F-8F7B-DB5A781593E1}" type="presParOf" srcId="{792121CD-870C-4810-9F2F-DCBBADCA97E6}" destId="{17D7B414-3A8A-472C-8274-BA7547C79A56}" srcOrd="2" destOrd="0" presId="urn:microsoft.com/office/officeart/2005/8/layout/hList6"/>
    <dgm:cxn modelId="{B3A3E166-9FEE-4D53-A180-43054C801B34}" type="presParOf" srcId="{792121CD-870C-4810-9F2F-DCBBADCA97E6}" destId="{1D4D144B-0A92-4FE3-9D08-98E158C6053B}" srcOrd="3" destOrd="0" presId="urn:microsoft.com/office/officeart/2005/8/layout/hList6"/>
    <dgm:cxn modelId="{78091950-8CE3-4CB6-A342-DE3049CCE2E3}" type="presParOf" srcId="{792121CD-870C-4810-9F2F-DCBBADCA97E6}" destId="{DC498527-12B1-49B4-8E61-0A81D206DAE8}" srcOrd="4" destOrd="0" presId="urn:microsoft.com/office/officeart/2005/8/layout/hList6"/>
    <dgm:cxn modelId="{45EC869C-9515-440D-8656-0ED867D564E4}" type="presParOf" srcId="{792121CD-870C-4810-9F2F-DCBBADCA97E6}" destId="{12B32C16-1E2D-4E73-B504-8AD120112765}" srcOrd="5" destOrd="0" presId="urn:microsoft.com/office/officeart/2005/8/layout/hList6"/>
    <dgm:cxn modelId="{CA0D9EF8-3136-4B9B-B634-0A965A2DD2A2}" type="presParOf" srcId="{792121CD-870C-4810-9F2F-DCBBADCA97E6}" destId="{4F5328F3-38C1-4E62-B0CE-FA85A30CB9DF}"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F652DE-4B6A-468F-B4F9-FC0359F36E69}" type="doc">
      <dgm:prSet loTypeId="urn:microsoft.com/office/officeart/2005/8/layout/hList6" loCatId="list" qsTypeId="urn:microsoft.com/office/officeart/2005/8/quickstyle/simple4" qsCatId="simple" csTypeId="urn:microsoft.com/office/officeart/2005/8/colors/accent1_3" csCatId="accent1" phldr="1"/>
      <dgm:spPr/>
      <dgm:t>
        <a:bodyPr/>
        <a:lstStyle/>
        <a:p>
          <a:endParaRPr lang="en-US"/>
        </a:p>
      </dgm:t>
    </dgm:pt>
    <dgm:pt modelId="{BEBED70A-E870-4DA5-8327-0EFC3D246AF6}">
      <dgm:prSet phldrT="[Text]" custT="1"/>
      <dgm:spPr>
        <a:solidFill>
          <a:schemeClr val="tx2">
            <a:lumMod val="40000"/>
            <a:lumOff val="60000"/>
          </a:schemeClr>
        </a:solidFill>
      </dgm:spPr>
      <dgm:t>
        <a:bodyPr/>
        <a:lstStyle/>
        <a:p>
          <a:r>
            <a:rPr lang="en-US" sz="2800" b="1" noProof="0" dirty="0" smtClean="0"/>
            <a:t>Transform Africa into an e-society</a:t>
          </a:r>
          <a:endParaRPr lang="en-US" sz="2800" b="1" noProof="0" dirty="0"/>
        </a:p>
      </dgm:t>
    </dgm:pt>
    <dgm:pt modelId="{D3A1962E-A955-4C38-A1D5-60B6ACFBDC11}" type="parTrans" cxnId="{4F9BBF69-62D7-4377-8D3C-877682E04D7F}">
      <dgm:prSet/>
      <dgm:spPr/>
      <dgm:t>
        <a:bodyPr/>
        <a:lstStyle/>
        <a:p>
          <a:endParaRPr lang="fr-FR" noProof="0"/>
        </a:p>
      </dgm:t>
    </dgm:pt>
    <dgm:pt modelId="{AC20441E-A248-4AFE-A722-56F5E7F102E3}" type="sibTrans" cxnId="{4F9BBF69-62D7-4377-8D3C-877682E04D7F}">
      <dgm:prSet/>
      <dgm:spPr/>
      <dgm:t>
        <a:bodyPr/>
        <a:lstStyle/>
        <a:p>
          <a:endParaRPr lang="fr-FR" noProof="0"/>
        </a:p>
      </dgm:t>
    </dgm:pt>
    <dgm:pt modelId="{AA94B2BA-DC92-4765-9339-91CA6335FC8E}">
      <dgm:prSet phldrT="[Text]" custT="1"/>
      <dgm:spPr>
        <a:solidFill>
          <a:schemeClr val="accent5">
            <a:lumMod val="75000"/>
          </a:schemeClr>
        </a:solidFill>
      </dgm:spPr>
      <dgm:t>
        <a:bodyPr/>
        <a:lstStyle/>
        <a:p>
          <a:r>
            <a:rPr lang="en-US" sz="2800" b="1" noProof="0" dirty="0" smtClean="0"/>
            <a:t>Satisfy African broadband demand – at least cost</a:t>
          </a:r>
          <a:endParaRPr lang="en-US" sz="2800" b="1" noProof="0" dirty="0"/>
        </a:p>
      </dgm:t>
    </dgm:pt>
    <dgm:pt modelId="{2D543BEB-F981-4CF4-BA43-325CB4F2C5BB}" type="parTrans" cxnId="{D14C4AB4-4EA7-4607-9CBB-D8D3635F4F16}">
      <dgm:prSet/>
      <dgm:spPr/>
      <dgm:t>
        <a:bodyPr/>
        <a:lstStyle/>
        <a:p>
          <a:endParaRPr lang="en-US"/>
        </a:p>
      </dgm:t>
    </dgm:pt>
    <dgm:pt modelId="{6D7BAE67-6BA7-4C60-87F3-75F05E09DB28}" type="sibTrans" cxnId="{D14C4AB4-4EA7-4607-9CBB-D8D3635F4F16}">
      <dgm:prSet/>
      <dgm:spPr/>
      <dgm:t>
        <a:bodyPr/>
        <a:lstStyle/>
        <a:p>
          <a:endParaRPr lang="en-US"/>
        </a:p>
      </dgm:t>
    </dgm:pt>
    <dgm:pt modelId="{B3235BA4-C9DA-4AAF-9620-698B1621AB3B}">
      <dgm:prSet phldrT="[Text]" custT="1"/>
      <dgm:spPr>
        <a:solidFill>
          <a:schemeClr val="tx2">
            <a:lumMod val="75000"/>
          </a:schemeClr>
        </a:solidFill>
      </dgm:spPr>
      <dgm:t>
        <a:bodyPr/>
        <a:lstStyle/>
        <a:p>
          <a:r>
            <a:rPr lang="en-US" sz="2800" b="1" noProof="0" dirty="0" smtClean="0"/>
            <a:t>Increase accessibility and security of access for all country</a:t>
          </a:r>
          <a:endParaRPr lang="en-US" sz="2800" b="1" noProof="0" dirty="0"/>
        </a:p>
      </dgm:t>
    </dgm:pt>
    <dgm:pt modelId="{89E03657-E550-4855-9ECF-18A3DE283F93}" type="parTrans" cxnId="{87F5A845-F48C-416D-AF00-7E62E968B9FF}">
      <dgm:prSet/>
      <dgm:spPr/>
      <dgm:t>
        <a:bodyPr/>
        <a:lstStyle/>
        <a:p>
          <a:endParaRPr lang="en-US"/>
        </a:p>
      </dgm:t>
    </dgm:pt>
    <dgm:pt modelId="{F87E4C17-010D-4D89-BF68-AA521D22CADB}" type="sibTrans" cxnId="{87F5A845-F48C-416D-AF00-7E62E968B9FF}">
      <dgm:prSet/>
      <dgm:spPr/>
      <dgm:t>
        <a:bodyPr/>
        <a:lstStyle/>
        <a:p>
          <a:endParaRPr lang="en-US"/>
        </a:p>
      </dgm:t>
    </dgm:pt>
    <dgm:pt modelId="{A4B174F0-0CB9-4F2B-8153-F82FA272CC09}">
      <dgm:prSet phldrT="[Text]"/>
      <dgm:spPr>
        <a:solidFill>
          <a:srgbClr val="CC2700"/>
        </a:solidFill>
      </dgm:spPr>
      <dgm:t>
        <a:bodyPr/>
        <a:lstStyle/>
        <a:p>
          <a:r>
            <a:rPr lang="en-US" b="1" noProof="0" dirty="0" smtClean="0"/>
            <a:t>Provide uniformly accessible services to develop social and regional integration</a:t>
          </a:r>
          <a:endParaRPr lang="en-US" b="1" noProof="0" dirty="0"/>
        </a:p>
      </dgm:t>
    </dgm:pt>
    <dgm:pt modelId="{1B212BEB-CAB5-4994-948C-825D17A380F7}" type="parTrans" cxnId="{3C361C73-9931-4A76-B879-2D17F686E9C6}">
      <dgm:prSet/>
      <dgm:spPr/>
      <dgm:t>
        <a:bodyPr/>
        <a:lstStyle/>
        <a:p>
          <a:endParaRPr lang="en-US"/>
        </a:p>
      </dgm:t>
    </dgm:pt>
    <dgm:pt modelId="{76B37F2A-A94A-4A95-BDB7-C069CC9BA314}" type="sibTrans" cxnId="{3C361C73-9931-4A76-B879-2D17F686E9C6}">
      <dgm:prSet/>
      <dgm:spPr/>
      <dgm:t>
        <a:bodyPr/>
        <a:lstStyle/>
        <a:p>
          <a:endParaRPr lang="en-US"/>
        </a:p>
      </dgm:t>
    </dgm:pt>
    <dgm:pt modelId="{792121CD-870C-4810-9F2F-DCBBADCA97E6}" type="pres">
      <dgm:prSet presAssocID="{EAF652DE-4B6A-468F-B4F9-FC0359F36E69}" presName="Name0" presStyleCnt="0">
        <dgm:presLayoutVars>
          <dgm:dir/>
          <dgm:resizeHandles val="exact"/>
        </dgm:presLayoutVars>
      </dgm:prSet>
      <dgm:spPr/>
      <dgm:t>
        <a:bodyPr/>
        <a:lstStyle/>
        <a:p>
          <a:endParaRPr lang="fr-FR"/>
        </a:p>
      </dgm:t>
    </dgm:pt>
    <dgm:pt modelId="{18B2DA61-4D92-46A7-898D-BB403A31B7D7}" type="pres">
      <dgm:prSet presAssocID="{BEBED70A-E870-4DA5-8327-0EFC3D246AF6}" presName="node" presStyleLbl="node1" presStyleIdx="0" presStyleCnt="4">
        <dgm:presLayoutVars>
          <dgm:bulletEnabled val="1"/>
        </dgm:presLayoutVars>
      </dgm:prSet>
      <dgm:spPr/>
      <dgm:t>
        <a:bodyPr/>
        <a:lstStyle/>
        <a:p>
          <a:endParaRPr lang="fr-FR"/>
        </a:p>
      </dgm:t>
    </dgm:pt>
    <dgm:pt modelId="{042755A1-09DD-43F7-90F0-50E869336E20}" type="pres">
      <dgm:prSet presAssocID="{AC20441E-A248-4AFE-A722-56F5E7F102E3}" presName="sibTrans" presStyleCnt="0"/>
      <dgm:spPr/>
      <dgm:t>
        <a:bodyPr/>
        <a:lstStyle/>
        <a:p>
          <a:endParaRPr lang="fr-FR"/>
        </a:p>
      </dgm:t>
    </dgm:pt>
    <dgm:pt modelId="{A86DDC31-8B9D-4DAE-9952-B0F4DA56FAC4}" type="pres">
      <dgm:prSet presAssocID="{AA94B2BA-DC92-4765-9339-91CA6335FC8E}" presName="node" presStyleLbl="node1" presStyleIdx="1" presStyleCnt="4">
        <dgm:presLayoutVars>
          <dgm:bulletEnabled val="1"/>
        </dgm:presLayoutVars>
      </dgm:prSet>
      <dgm:spPr/>
      <dgm:t>
        <a:bodyPr/>
        <a:lstStyle/>
        <a:p>
          <a:endParaRPr lang="fr-FR"/>
        </a:p>
      </dgm:t>
    </dgm:pt>
    <dgm:pt modelId="{627FEEB8-B41F-4425-8AC6-13B828987E44}" type="pres">
      <dgm:prSet presAssocID="{6D7BAE67-6BA7-4C60-87F3-75F05E09DB28}" presName="sibTrans" presStyleCnt="0"/>
      <dgm:spPr/>
    </dgm:pt>
    <dgm:pt modelId="{86A3C5D8-1FA6-4898-BCBA-4CF4BA6CD1D3}" type="pres">
      <dgm:prSet presAssocID="{B3235BA4-C9DA-4AAF-9620-698B1621AB3B}" presName="node" presStyleLbl="node1" presStyleIdx="2" presStyleCnt="4">
        <dgm:presLayoutVars>
          <dgm:bulletEnabled val="1"/>
        </dgm:presLayoutVars>
      </dgm:prSet>
      <dgm:spPr/>
      <dgm:t>
        <a:bodyPr/>
        <a:lstStyle/>
        <a:p>
          <a:endParaRPr lang="fr-FR"/>
        </a:p>
      </dgm:t>
    </dgm:pt>
    <dgm:pt modelId="{60831736-B7DC-40B1-A419-CEF76E7D7B07}" type="pres">
      <dgm:prSet presAssocID="{F87E4C17-010D-4D89-BF68-AA521D22CADB}" presName="sibTrans" presStyleCnt="0"/>
      <dgm:spPr/>
    </dgm:pt>
    <dgm:pt modelId="{DBC21757-1C5F-48B0-9408-90CACCB1ECFC}" type="pres">
      <dgm:prSet presAssocID="{A4B174F0-0CB9-4F2B-8153-F82FA272CC09}" presName="node" presStyleLbl="node1" presStyleIdx="3" presStyleCnt="4">
        <dgm:presLayoutVars>
          <dgm:bulletEnabled val="1"/>
        </dgm:presLayoutVars>
      </dgm:prSet>
      <dgm:spPr/>
      <dgm:t>
        <a:bodyPr/>
        <a:lstStyle/>
        <a:p>
          <a:endParaRPr lang="fr-FR"/>
        </a:p>
      </dgm:t>
    </dgm:pt>
  </dgm:ptLst>
  <dgm:cxnLst>
    <dgm:cxn modelId="{3C361C73-9931-4A76-B879-2D17F686E9C6}" srcId="{EAF652DE-4B6A-468F-B4F9-FC0359F36E69}" destId="{A4B174F0-0CB9-4F2B-8153-F82FA272CC09}" srcOrd="3" destOrd="0" parTransId="{1B212BEB-CAB5-4994-948C-825D17A380F7}" sibTransId="{76B37F2A-A94A-4A95-BDB7-C069CC9BA314}"/>
    <dgm:cxn modelId="{4F9BBF69-62D7-4377-8D3C-877682E04D7F}" srcId="{EAF652DE-4B6A-468F-B4F9-FC0359F36E69}" destId="{BEBED70A-E870-4DA5-8327-0EFC3D246AF6}" srcOrd="0" destOrd="0" parTransId="{D3A1962E-A955-4C38-A1D5-60B6ACFBDC11}" sibTransId="{AC20441E-A248-4AFE-A722-56F5E7F102E3}"/>
    <dgm:cxn modelId="{0F93C1C3-E3EF-4151-8FC9-6B3BA5F35C61}" type="presOf" srcId="{AA94B2BA-DC92-4765-9339-91CA6335FC8E}" destId="{A86DDC31-8B9D-4DAE-9952-B0F4DA56FAC4}" srcOrd="0" destOrd="0" presId="urn:microsoft.com/office/officeart/2005/8/layout/hList6"/>
    <dgm:cxn modelId="{87F5A845-F48C-416D-AF00-7E62E968B9FF}" srcId="{EAF652DE-4B6A-468F-B4F9-FC0359F36E69}" destId="{B3235BA4-C9DA-4AAF-9620-698B1621AB3B}" srcOrd="2" destOrd="0" parTransId="{89E03657-E550-4855-9ECF-18A3DE283F93}" sibTransId="{F87E4C17-010D-4D89-BF68-AA521D22CADB}"/>
    <dgm:cxn modelId="{BB95EFEE-9AE5-452B-9EA7-49D8391B66EC}" type="presOf" srcId="{BEBED70A-E870-4DA5-8327-0EFC3D246AF6}" destId="{18B2DA61-4D92-46A7-898D-BB403A31B7D7}" srcOrd="0" destOrd="0" presId="urn:microsoft.com/office/officeart/2005/8/layout/hList6"/>
    <dgm:cxn modelId="{6426FC90-4E99-411A-84CC-EA816957151C}" type="presOf" srcId="{A4B174F0-0CB9-4F2B-8153-F82FA272CC09}" destId="{DBC21757-1C5F-48B0-9408-90CACCB1ECFC}" srcOrd="0" destOrd="0" presId="urn:microsoft.com/office/officeart/2005/8/layout/hList6"/>
    <dgm:cxn modelId="{E5CB2A37-659D-46AE-8F4A-41E8739BB134}" type="presOf" srcId="{EAF652DE-4B6A-468F-B4F9-FC0359F36E69}" destId="{792121CD-870C-4810-9F2F-DCBBADCA97E6}" srcOrd="0" destOrd="0" presId="urn:microsoft.com/office/officeart/2005/8/layout/hList6"/>
    <dgm:cxn modelId="{9B175187-636B-4D17-AE4A-CB3B258400EF}" type="presOf" srcId="{B3235BA4-C9DA-4AAF-9620-698B1621AB3B}" destId="{86A3C5D8-1FA6-4898-BCBA-4CF4BA6CD1D3}" srcOrd="0" destOrd="0" presId="urn:microsoft.com/office/officeart/2005/8/layout/hList6"/>
    <dgm:cxn modelId="{D14C4AB4-4EA7-4607-9CBB-D8D3635F4F16}" srcId="{EAF652DE-4B6A-468F-B4F9-FC0359F36E69}" destId="{AA94B2BA-DC92-4765-9339-91CA6335FC8E}" srcOrd="1" destOrd="0" parTransId="{2D543BEB-F981-4CF4-BA43-325CB4F2C5BB}" sibTransId="{6D7BAE67-6BA7-4C60-87F3-75F05E09DB28}"/>
    <dgm:cxn modelId="{0E8A72B3-F8E9-432F-855A-262592B3FDCF}" type="presParOf" srcId="{792121CD-870C-4810-9F2F-DCBBADCA97E6}" destId="{18B2DA61-4D92-46A7-898D-BB403A31B7D7}" srcOrd="0" destOrd="0" presId="urn:microsoft.com/office/officeart/2005/8/layout/hList6"/>
    <dgm:cxn modelId="{E75F319A-9BEE-445C-8B7F-F231AB36DCF9}" type="presParOf" srcId="{792121CD-870C-4810-9F2F-DCBBADCA97E6}" destId="{042755A1-09DD-43F7-90F0-50E869336E20}" srcOrd="1" destOrd="0" presId="urn:microsoft.com/office/officeart/2005/8/layout/hList6"/>
    <dgm:cxn modelId="{54161895-CD7E-49F4-BE17-E208D0B959BA}" type="presParOf" srcId="{792121CD-870C-4810-9F2F-DCBBADCA97E6}" destId="{A86DDC31-8B9D-4DAE-9952-B0F4DA56FAC4}" srcOrd="2" destOrd="0" presId="urn:microsoft.com/office/officeart/2005/8/layout/hList6"/>
    <dgm:cxn modelId="{13577463-B40B-4E11-8238-78B2964A558D}" type="presParOf" srcId="{792121CD-870C-4810-9F2F-DCBBADCA97E6}" destId="{627FEEB8-B41F-4425-8AC6-13B828987E44}" srcOrd="3" destOrd="0" presId="urn:microsoft.com/office/officeart/2005/8/layout/hList6"/>
    <dgm:cxn modelId="{00A8F388-10B6-4655-AA43-FE3B7F417181}" type="presParOf" srcId="{792121CD-870C-4810-9F2F-DCBBADCA97E6}" destId="{86A3C5D8-1FA6-4898-BCBA-4CF4BA6CD1D3}" srcOrd="4" destOrd="0" presId="urn:microsoft.com/office/officeart/2005/8/layout/hList6"/>
    <dgm:cxn modelId="{C7617410-E88A-4FBE-9868-B5DA2A4C5741}" type="presParOf" srcId="{792121CD-870C-4810-9F2F-DCBBADCA97E6}" destId="{60831736-B7DC-40B1-A419-CEF76E7D7B07}" srcOrd="5" destOrd="0" presId="urn:microsoft.com/office/officeart/2005/8/layout/hList6"/>
    <dgm:cxn modelId="{AF38C640-12D6-4CE8-8BA6-F0857762DEB5}" type="presParOf" srcId="{792121CD-870C-4810-9F2F-DCBBADCA97E6}" destId="{DBC21757-1C5F-48B0-9408-90CACCB1ECFC}"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36E6F-40CF-4BB7-95FB-96A2F7FB81E4}">
      <dsp:nvSpPr>
        <dsp:cNvPr id="0" name=""/>
        <dsp:cNvSpPr/>
      </dsp:nvSpPr>
      <dsp:spPr>
        <a:xfrm rot="5400000">
          <a:off x="4387764" y="-2692239"/>
          <a:ext cx="890164" cy="648086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b="0" kern="1200" dirty="0" smtClean="0"/>
            <a:t>PIDA RATIONALE</a:t>
          </a:r>
          <a:endParaRPr lang="fr-FR" sz="3900" b="0" kern="1200" dirty="0"/>
        </a:p>
      </dsp:txBody>
      <dsp:txXfrm rot="-5400000">
        <a:off x="1592412" y="146567"/>
        <a:ext cx="6437415" cy="803256"/>
      </dsp:txXfrm>
    </dsp:sp>
    <dsp:sp modelId="{FE89D53E-B27C-4CC6-B3C3-50BDCD7449D3}">
      <dsp:nvSpPr>
        <dsp:cNvPr id="0" name=""/>
        <dsp:cNvSpPr/>
      </dsp:nvSpPr>
      <dsp:spPr>
        <a:xfrm>
          <a:off x="152413" y="2229"/>
          <a:ext cx="1439998" cy="109193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b="1" kern="1200" dirty="0" smtClean="0"/>
            <a:t>1</a:t>
          </a:r>
          <a:endParaRPr lang="fr-FR" sz="5400" b="1" kern="1200" dirty="0"/>
        </a:p>
      </dsp:txBody>
      <dsp:txXfrm>
        <a:off x="205717" y="55533"/>
        <a:ext cx="1333390" cy="985324"/>
      </dsp:txXfrm>
    </dsp:sp>
    <dsp:sp modelId="{47B7A754-1740-4DAC-9F43-D47D237AADA9}">
      <dsp:nvSpPr>
        <dsp:cNvPr id="0" name=""/>
        <dsp:cNvSpPr/>
      </dsp:nvSpPr>
      <dsp:spPr>
        <a:xfrm rot="5400000">
          <a:off x="4387764" y="-1549562"/>
          <a:ext cx="890164" cy="648086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smtClean="0"/>
            <a:t>PIDA OUTCOMES</a:t>
          </a:r>
          <a:endParaRPr lang="fr-FR" sz="3900" kern="1200" dirty="0"/>
        </a:p>
      </dsp:txBody>
      <dsp:txXfrm rot="-5400000">
        <a:off x="1592412" y="1289244"/>
        <a:ext cx="6437415" cy="803256"/>
      </dsp:txXfrm>
    </dsp:sp>
    <dsp:sp modelId="{F91B1570-F434-4941-8F76-68EAD9791E6C}">
      <dsp:nvSpPr>
        <dsp:cNvPr id="0" name=""/>
        <dsp:cNvSpPr/>
      </dsp:nvSpPr>
      <dsp:spPr>
        <a:xfrm>
          <a:off x="152413" y="1149796"/>
          <a:ext cx="1439998" cy="108215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kern="1200" dirty="0" smtClean="0"/>
            <a:t>2</a:t>
          </a:r>
          <a:endParaRPr lang="fr-FR" sz="5400" kern="1200" dirty="0"/>
        </a:p>
      </dsp:txBody>
      <dsp:txXfrm>
        <a:off x="205239" y="1202622"/>
        <a:ext cx="1334346" cy="976499"/>
      </dsp:txXfrm>
    </dsp:sp>
    <dsp:sp modelId="{4FEA941A-0CF2-4E4F-83E9-ED6696474658}">
      <dsp:nvSpPr>
        <dsp:cNvPr id="0" name=""/>
        <dsp:cNvSpPr/>
      </dsp:nvSpPr>
      <dsp:spPr>
        <a:xfrm rot="5400000">
          <a:off x="4387764" y="-418946"/>
          <a:ext cx="890164" cy="648086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smtClean="0"/>
            <a:t>IMPLEMENTATION STRATEGY</a:t>
          </a:r>
          <a:endParaRPr lang="fr-FR" sz="3900" kern="1200" dirty="0"/>
        </a:p>
      </dsp:txBody>
      <dsp:txXfrm rot="-5400000">
        <a:off x="1592412" y="2419860"/>
        <a:ext cx="6437415" cy="803256"/>
      </dsp:txXfrm>
    </dsp:sp>
    <dsp:sp modelId="{04BD67A1-A65C-4AAB-B3CF-98D0157C482E}">
      <dsp:nvSpPr>
        <dsp:cNvPr id="0" name=""/>
        <dsp:cNvSpPr/>
      </dsp:nvSpPr>
      <dsp:spPr>
        <a:xfrm>
          <a:off x="152413" y="2287583"/>
          <a:ext cx="1439998" cy="10678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kern="1200" dirty="0" smtClean="0"/>
            <a:t>3</a:t>
          </a:r>
          <a:endParaRPr lang="fr-FR" sz="5400" kern="1200" dirty="0"/>
        </a:p>
      </dsp:txBody>
      <dsp:txXfrm>
        <a:off x="204539" y="2339709"/>
        <a:ext cx="1335746" cy="963556"/>
      </dsp:txXfrm>
    </dsp:sp>
    <dsp:sp modelId="{828DC412-ACBF-49C6-9269-5512ED193DB5}">
      <dsp:nvSpPr>
        <dsp:cNvPr id="0" name=""/>
        <dsp:cNvSpPr/>
      </dsp:nvSpPr>
      <dsp:spPr>
        <a:xfrm rot="5400000">
          <a:off x="4363105" y="724312"/>
          <a:ext cx="942026" cy="64861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fr-FR" sz="3900" kern="1200" dirty="0" smtClean="0"/>
            <a:t>CONCLUSION</a:t>
          </a:r>
          <a:endParaRPr lang="fr-FR" sz="3900" kern="1200" dirty="0"/>
        </a:p>
      </dsp:txBody>
      <dsp:txXfrm rot="-5400000">
        <a:off x="1591050" y="3542353"/>
        <a:ext cx="6440150" cy="850054"/>
      </dsp:txXfrm>
    </dsp:sp>
    <dsp:sp modelId="{2131EA9E-FB88-4849-8073-48438FBA3754}">
      <dsp:nvSpPr>
        <dsp:cNvPr id="0" name=""/>
        <dsp:cNvSpPr/>
      </dsp:nvSpPr>
      <dsp:spPr>
        <a:xfrm flipH="1">
          <a:off x="152413" y="3411027"/>
          <a:ext cx="1438636" cy="111270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fr-FR" sz="5400" kern="1200" dirty="0" smtClean="0"/>
            <a:t>4</a:t>
          </a:r>
          <a:endParaRPr lang="fr-FR" sz="5400" kern="1200" dirty="0"/>
        </a:p>
      </dsp:txBody>
      <dsp:txXfrm>
        <a:off x="206731" y="3465345"/>
        <a:ext cx="1330000" cy="10040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36E6F-40CF-4BB7-95FB-96A2F7FB81E4}">
      <dsp:nvSpPr>
        <dsp:cNvPr id="0" name=""/>
        <dsp:cNvSpPr/>
      </dsp:nvSpPr>
      <dsp:spPr>
        <a:xfrm rot="5400000">
          <a:off x="4387764" y="-2692239"/>
          <a:ext cx="890164" cy="648086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b="0" kern="1200" dirty="0" smtClean="0"/>
            <a:t>PIDA RATIONALE</a:t>
          </a:r>
          <a:endParaRPr lang="fr-FR" sz="3900" b="0" kern="1200" dirty="0"/>
        </a:p>
      </dsp:txBody>
      <dsp:txXfrm rot="-5400000">
        <a:off x="1592412" y="146567"/>
        <a:ext cx="6437415" cy="803256"/>
      </dsp:txXfrm>
    </dsp:sp>
    <dsp:sp modelId="{FE89D53E-B27C-4CC6-B3C3-50BDCD7449D3}">
      <dsp:nvSpPr>
        <dsp:cNvPr id="0" name=""/>
        <dsp:cNvSpPr/>
      </dsp:nvSpPr>
      <dsp:spPr>
        <a:xfrm>
          <a:off x="152413" y="2229"/>
          <a:ext cx="1439998" cy="109193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b="1" kern="1200" dirty="0" smtClean="0"/>
            <a:t>1</a:t>
          </a:r>
          <a:endParaRPr lang="fr-FR" sz="5400" b="1" kern="1200" dirty="0"/>
        </a:p>
      </dsp:txBody>
      <dsp:txXfrm>
        <a:off x="205717" y="55533"/>
        <a:ext cx="1333390" cy="985324"/>
      </dsp:txXfrm>
    </dsp:sp>
    <dsp:sp modelId="{47B7A754-1740-4DAC-9F43-D47D237AADA9}">
      <dsp:nvSpPr>
        <dsp:cNvPr id="0" name=""/>
        <dsp:cNvSpPr/>
      </dsp:nvSpPr>
      <dsp:spPr>
        <a:xfrm rot="5400000">
          <a:off x="4243157" y="-1499953"/>
          <a:ext cx="890164" cy="648086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smtClean="0">
              <a:solidFill>
                <a:schemeClr val="bg1">
                  <a:lumMod val="75000"/>
                </a:schemeClr>
              </a:solidFill>
            </a:rPr>
            <a:t>PIDA OUTCOMES</a:t>
          </a:r>
          <a:endParaRPr lang="fr-FR" sz="3900" kern="1200" dirty="0">
            <a:solidFill>
              <a:schemeClr val="bg1">
                <a:lumMod val="75000"/>
              </a:schemeClr>
            </a:solidFill>
          </a:endParaRPr>
        </a:p>
      </dsp:txBody>
      <dsp:txXfrm rot="-5400000">
        <a:off x="1447805" y="1338853"/>
        <a:ext cx="6437415" cy="803256"/>
      </dsp:txXfrm>
    </dsp:sp>
    <dsp:sp modelId="{F91B1570-F434-4941-8F76-68EAD9791E6C}">
      <dsp:nvSpPr>
        <dsp:cNvPr id="0" name=""/>
        <dsp:cNvSpPr/>
      </dsp:nvSpPr>
      <dsp:spPr>
        <a:xfrm>
          <a:off x="152413" y="1149796"/>
          <a:ext cx="1439998" cy="108215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kern="1200" dirty="0" smtClean="0"/>
            <a:t>2</a:t>
          </a:r>
          <a:endParaRPr lang="fr-FR" sz="5400" kern="1200" dirty="0"/>
        </a:p>
      </dsp:txBody>
      <dsp:txXfrm>
        <a:off x="205239" y="1202622"/>
        <a:ext cx="1334346" cy="976499"/>
      </dsp:txXfrm>
    </dsp:sp>
    <dsp:sp modelId="{4FEA941A-0CF2-4E4F-83E9-ED6696474658}">
      <dsp:nvSpPr>
        <dsp:cNvPr id="0" name=""/>
        <dsp:cNvSpPr/>
      </dsp:nvSpPr>
      <dsp:spPr>
        <a:xfrm rot="5400000">
          <a:off x="4387764" y="-418946"/>
          <a:ext cx="890164" cy="648086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smtClean="0">
              <a:solidFill>
                <a:schemeClr val="bg1">
                  <a:lumMod val="75000"/>
                </a:schemeClr>
              </a:solidFill>
            </a:rPr>
            <a:t>IMPLEMENTATION STRATEGY</a:t>
          </a:r>
          <a:endParaRPr lang="fr-FR" sz="3900" kern="1200" dirty="0">
            <a:solidFill>
              <a:schemeClr val="bg1">
                <a:lumMod val="75000"/>
              </a:schemeClr>
            </a:solidFill>
          </a:endParaRPr>
        </a:p>
      </dsp:txBody>
      <dsp:txXfrm rot="-5400000">
        <a:off x="1592412" y="2419860"/>
        <a:ext cx="6437415" cy="803256"/>
      </dsp:txXfrm>
    </dsp:sp>
    <dsp:sp modelId="{04BD67A1-A65C-4AAB-B3CF-98D0157C482E}">
      <dsp:nvSpPr>
        <dsp:cNvPr id="0" name=""/>
        <dsp:cNvSpPr/>
      </dsp:nvSpPr>
      <dsp:spPr>
        <a:xfrm>
          <a:off x="152413" y="2287583"/>
          <a:ext cx="1439998" cy="10678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kern="1200" dirty="0" smtClean="0"/>
            <a:t>3</a:t>
          </a:r>
          <a:endParaRPr lang="fr-FR" sz="5400" kern="1200" dirty="0"/>
        </a:p>
      </dsp:txBody>
      <dsp:txXfrm>
        <a:off x="204539" y="2339709"/>
        <a:ext cx="1335746" cy="963556"/>
      </dsp:txXfrm>
    </dsp:sp>
    <dsp:sp modelId="{828DC412-ACBF-49C6-9269-5512ED193DB5}">
      <dsp:nvSpPr>
        <dsp:cNvPr id="0" name=""/>
        <dsp:cNvSpPr/>
      </dsp:nvSpPr>
      <dsp:spPr>
        <a:xfrm rot="5400000">
          <a:off x="4363105" y="724312"/>
          <a:ext cx="942026" cy="64861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fr-FR" sz="3900" kern="1200" dirty="0" smtClean="0">
              <a:solidFill>
                <a:schemeClr val="bg1">
                  <a:lumMod val="75000"/>
                </a:schemeClr>
              </a:solidFill>
            </a:rPr>
            <a:t>CONCLUSION</a:t>
          </a:r>
          <a:endParaRPr lang="fr-FR" sz="3900" kern="1200" dirty="0">
            <a:solidFill>
              <a:schemeClr val="bg1">
                <a:lumMod val="75000"/>
              </a:schemeClr>
            </a:solidFill>
          </a:endParaRPr>
        </a:p>
      </dsp:txBody>
      <dsp:txXfrm rot="-5400000">
        <a:off x="1591050" y="3542353"/>
        <a:ext cx="6440150" cy="850054"/>
      </dsp:txXfrm>
    </dsp:sp>
    <dsp:sp modelId="{2131EA9E-FB88-4849-8073-48438FBA3754}">
      <dsp:nvSpPr>
        <dsp:cNvPr id="0" name=""/>
        <dsp:cNvSpPr/>
      </dsp:nvSpPr>
      <dsp:spPr>
        <a:xfrm flipH="1">
          <a:off x="152413" y="3411027"/>
          <a:ext cx="1438636" cy="111270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fr-FR" sz="5400" kern="1200" dirty="0" smtClean="0"/>
            <a:t>4</a:t>
          </a:r>
          <a:endParaRPr lang="fr-FR" sz="5400" kern="1200" dirty="0"/>
        </a:p>
      </dsp:txBody>
      <dsp:txXfrm>
        <a:off x="206731" y="3465345"/>
        <a:ext cx="1330000" cy="1004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F098E-BAEB-4573-9A8A-77BAAF15E866}">
      <dsp:nvSpPr>
        <dsp:cNvPr id="0" name=""/>
        <dsp:cNvSpPr/>
      </dsp:nvSpPr>
      <dsp:spPr>
        <a:xfrm>
          <a:off x="685799" y="0"/>
          <a:ext cx="7772400" cy="4800600"/>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2763329-EF4D-464E-B0E9-B2A9044B9B48}">
      <dsp:nvSpPr>
        <dsp:cNvPr id="0" name=""/>
        <dsp:cNvSpPr/>
      </dsp:nvSpPr>
      <dsp:spPr>
        <a:xfrm>
          <a:off x="4464" y="1440179"/>
          <a:ext cx="2041549" cy="1920240"/>
        </a:xfrm>
        <a:prstGeom prst="roundRect">
          <a:avLst/>
        </a:prstGeom>
        <a:solidFill>
          <a:srgbClr val="00843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effectLst/>
            </a:rPr>
            <a:t>DIAGNOSIS OF EXISTING SITUATION</a:t>
          </a:r>
          <a:endParaRPr lang="fr-FR" sz="2400" b="1" kern="1200" dirty="0">
            <a:effectLst/>
          </a:endParaRPr>
        </a:p>
      </dsp:txBody>
      <dsp:txXfrm>
        <a:off x="98202" y="1533917"/>
        <a:ext cx="1854073" cy="1732764"/>
      </dsp:txXfrm>
    </dsp:sp>
    <dsp:sp modelId="{E38E56AF-F7D4-44F2-B6F5-E881DB65EBD2}">
      <dsp:nvSpPr>
        <dsp:cNvPr id="0" name=""/>
        <dsp:cNvSpPr/>
      </dsp:nvSpPr>
      <dsp:spPr>
        <a:xfrm>
          <a:off x="2309439" y="1440179"/>
          <a:ext cx="2041549" cy="1920240"/>
        </a:xfrm>
        <a:prstGeom prst="roundRect">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effectLst/>
            </a:rPr>
            <a:t>OUTLOOK  2040</a:t>
          </a:r>
          <a:endParaRPr lang="fr-FR" sz="2400" b="1" kern="1200" dirty="0">
            <a:effectLst/>
          </a:endParaRPr>
        </a:p>
      </dsp:txBody>
      <dsp:txXfrm>
        <a:off x="2403177" y="1533917"/>
        <a:ext cx="1854073" cy="1732764"/>
      </dsp:txXfrm>
    </dsp:sp>
    <dsp:sp modelId="{D0F7C147-D797-4DCC-AFE6-0EABBE3C031A}">
      <dsp:nvSpPr>
        <dsp:cNvPr id="0" name=""/>
        <dsp:cNvSpPr/>
      </dsp:nvSpPr>
      <dsp:spPr>
        <a:xfrm>
          <a:off x="4614415" y="1440179"/>
          <a:ext cx="2220144" cy="1920240"/>
        </a:xfrm>
        <a:prstGeom prst="roundRect">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effectLst/>
            </a:rPr>
            <a:t>STRATEGIC FRAMEWORK</a:t>
          </a:r>
          <a:endParaRPr lang="fr-FR" sz="2400" b="1" kern="1200" dirty="0">
            <a:effectLst/>
          </a:endParaRPr>
        </a:p>
      </dsp:txBody>
      <dsp:txXfrm>
        <a:off x="4708153" y="1533917"/>
        <a:ext cx="2032668" cy="1732764"/>
      </dsp:txXfrm>
    </dsp:sp>
    <dsp:sp modelId="{4EBF8CB1-D9C7-4284-B082-6F4FC8AF3DAD}">
      <dsp:nvSpPr>
        <dsp:cNvPr id="0" name=""/>
        <dsp:cNvSpPr/>
      </dsp:nvSpPr>
      <dsp:spPr>
        <a:xfrm>
          <a:off x="7097985" y="1440179"/>
          <a:ext cx="2041549" cy="1920240"/>
        </a:xfrm>
        <a:prstGeom prst="roundRect">
          <a:avLst/>
        </a:prstGeom>
        <a:gradFill rotWithShape="0">
          <a:gsLst>
            <a:gs pos="0">
              <a:schemeClr val="accent1">
                <a:shade val="80000"/>
                <a:hueOff val="-803806"/>
                <a:satOff val="-82230"/>
                <a:lumOff val="41323"/>
                <a:alphaOff val="0"/>
                <a:shade val="51000"/>
                <a:satMod val="130000"/>
              </a:schemeClr>
            </a:gs>
            <a:gs pos="80000">
              <a:schemeClr val="accent1">
                <a:shade val="80000"/>
                <a:hueOff val="-803806"/>
                <a:satOff val="-82230"/>
                <a:lumOff val="41323"/>
                <a:alphaOff val="0"/>
                <a:shade val="93000"/>
                <a:satMod val="130000"/>
              </a:schemeClr>
            </a:gs>
            <a:gs pos="100000">
              <a:schemeClr val="accent1">
                <a:shade val="80000"/>
                <a:hueOff val="-803806"/>
                <a:satOff val="-82230"/>
                <a:lumOff val="4132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fr-FR" sz="5400" b="1" kern="1200" cap="none" spc="0" dirty="0" smtClean="0">
              <a:ln w="12700">
                <a:prstDash val="solid"/>
              </a:ln>
              <a:effectLst>
                <a:outerShdw blurRad="41275" dist="20320" dir="1800000" algn="tl" rotWithShape="0">
                  <a:srgbClr val="000000">
                    <a:alpha val="40000"/>
                  </a:srgbClr>
                </a:outerShdw>
              </a:effectLst>
            </a:rPr>
            <a:t>PIDA 2040 </a:t>
          </a:r>
          <a:endParaRPr lang="fr-FR" sz="5400" b="1" kern="1200" cap="none" spc="0" dirty="0">
            <a:ln w="12700">
              <a:prstDash val="solid"/>
            </a:ln>
            <a:effectLst>
              <a:outerShdw blurRad="41275" dist="20320" dir="1800000" algn="tl" rotWithShape="0">
                <a:srgbClr val="000000">
                  <a:alpha val="40000"/>
                </a:srgbClr>
              </a:outerShdw>
            </a:effectLst>
          </a:endParaRPr>
        </a:p>
      </dsp:txBody>
      <dsp:txXfrm>
        <a:off x="7191723" y="1533917"/>
        <a:ext cx="1854073" cy="1732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36E6F-40CF-4BB7-95FB-96A2F7FB81E4}">
      <dsp:nvSpPr>
        <dsp:cNvPr id="0" name=""/>
        <dsp:cNvSpPr/>
      </dsp:nvSpPr>
      <dsp:spPr>
        <a:xfrm rot="5400000">
          <a:off x="4387764" y="-2692239"/>
          <a:ext cx="890164" cy="648086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b="0" kern="1200" dirty="0" smtClean="0">
              <a:solidFill>
                <a:schemeClr val="bg1">
                  <a:lumMod val="75000"/>
                </a:schemeClr>
              </a:solidFill>
            </a:rPr>
            <a:t>PIDA RATIONALE</a:t>
          </a:r>
          <a:endParaRPr lang="fr-FR" sz="3900" b="0" kern="1200" dirty="0">
            <a:solidFill>
              <a:schemeClr val="bg1">
                <a:lumMod val="75000"/>
              </a:schemeClr>
            </a:solidFill>
          </a:endParaRPr>
        </a:p>
      </dsp:txBody>
      <dsp:txXfrm rot="-5400000">
        <a:off x="1592412" y="146567"/>
        <a:ext cx="6437415" cy="803256"/>
      </dsp:txXfrm>
    </dsp:sp>
    <dsp:sp modelId="{FE89D53E-B27C-4CC6-B3C3-50BDCD7449D3}">
      <dsp:nvSpPr>
        <dsp:cNvPr id="0" name=""/>
        <dsp:cNvSpPr/>
      </dsp:nvSpPr>
      <dsp:spPr>
        <a:xfrm>
          <a:off x="152413" y="2229"/>
          <a:ext cx="1439998" cy="109193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b="1" kern="1200" dirty="0" smtClean="0"/>
            <a:t>1</a:t>
          </a:r>
          <a:endParaRPr lang="fr-FR" sz="5400" b="1" kern="1200" dirty="0"/>
        </a:p>
      </dsp:txBody>
      <dsp:txXfrm>
        <a:off x="205717" y="55533"/>
        <a:ext cx="1333390" cy="985324"/>
      </dsp:txXfrm>
    </dsp:sp>
    <dsp:sp modelId="{47B7A754-1740-4DAC-9F43-D47D237AADA9}">
      <dsp:nvSpPr>
        <dsp:cNvPr id="0" name=""/>
        <dsp:cNvSpPr/>
      </dsp:nvSpPr>
      <dsp:spPr>
        <a:xfrm rot="5400000">
          <a:off x="4243157" y="-1499953"/>
          <a:ext cx="890164" cy="648086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smtClean="0">
              <a:solidFill>
                <a:schemeClr val="tx1"/>
              </a:solidFill>
            </a:rPr>
            <a:t>PIDA OUTCOMES</a:t>
          </a:r>
          <a:endParaRPr lang="fr-FR" sz="3900" kern="1200" dirty="0">
            <a:solidFill>
              <a:schemeClr val="tx1"/>
            </a:solidFill>
          </a:endParaRPr>
        </a:p>
      </dsp:txBody>
      <dsp:txXfrm rot="-5400000">
        <a:off x="1447805" y="1338853"/>
        <a:ext cx="6437415" cy="803256"/>
      </dsp:txXfrm>
    </dsp:sp>
    <dsp:sp modelId="{F91B1570-F434-4941-8F76-68EAD9791E6C}">
      <dsp:nvSpPr>
        <dsp:cNvPr id="0" name=""/>
        <dsp:cNvSpPr/>
      </dsp:nvSpPr>
      <dsp:spPr>
        <a:xfrm>
          <a:off x="152413" y="1149796"/>
          <a:ext cx="1439998" cy="108215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kern="1200" dirty="0" smtClean="0"/>
            <a:t>2</a:t>
          </a:r>
          <a:endParaRPr lang="fr-FR" sz="5400" kern="1200" dirty="0"/>
        </a:p>
      </dsp:txBody>
      <dsp:txXfrm>
        <a:off x="205239" y="1202622"/>
        <a:ext cx="1334346" cy="976499"/>
      </dsp:txXfrm>
    </dsp:sp>
    <dsp:sp modelId="{4FEA941A-0CF2-4E4F-83E9-ED6696474658}">
      <dsp:nvSpPr>
        <dsp:cNvPr id="0" name=""/>
        <dsp:cNvSpPr/>
      </dsp:nvSpPr>
      <dsp:spPr>
        <a:xfrm rot="5400000">
          <a:off x="4387764" y="-418946"/>
          <a:ext cx="890164" cy="648086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en-US" sz="3900" kern="1200" dirty="0" smtClean="0">
              <a:solidFill>
                <a:schemeClr val="bg1">
                  <a:lumMod val="75000"/>
                </a:schemeClr>
              </a:solidFill>
            </a:rPr>
            <a:t>IMPLEMENTATION STRATEGY</a:t>
          </a:r>
          <a:endParaRPr lang="fr-FR" sz="3900" kern="1200" dirty="0">
            <a:solidFill>
              <a:schemeClr val="bg1">
                <a:lumMod val="75000"/>
              </a:schemeClr>
            </a:solidFill>
          </a:endParaRPr>
        </a:p>
      </dsp:txBody>
      <dsp:txXfrm rot="-5400000">
        <a:off x="1592412" y="2419860"/>
        <a:ext cx="6437415" cy="803256"/>
      </dsp:txXfrm>
    </dsp:sp>
    <dsp:sp modelId="{04BD67A1-A65C-4AAB-B3CF-98D0157C482E}">
      <dsp:nvSpPr>
        <dsp:cNvPr id="0" name=""/>
        <dsp:cNvSpPr/>
      </dsp:nvSpPr>
      <dsp:spPr>
        <a:xfrm>
          <a:off x="152413" y="2287583"/>
          <a:ext cx="1439998" cy="106780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en-US" sz="5400" kern="1200" dirty="0" smtClean="0"/>
            <a:t>3</a:t>
          </a:r>
          <a:endParaRPr lang="fr-FR" sz="5400" kern="1200" dirty="0"/>
        </a:p>
      </dsp:txBody>
      <dsp:txXfrm>
        <a:off x="204539" y="2339709"/>
        <a:ext cx="1335746" cy="963556"/>
      </dsp:txXfrm>
    </dsp:sp>
    <dsp:sp modelId="{828DC412-ACBF-49C6-9269-5512ED193DB5}">
      <dsp:nvSpPr>
        <dsp:cNvPr id="0" name=""/>
        <dsp:cNvSpPr/>
      </dsp:nvSpPr>
      <dsp:spPr>
        <a:xfrm rot="5400000">
          <a:off x="4363105" y="724312"/>
          <a:ext cx="942026" cy="648613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Char char="••"/>
          </a:pPr>
          <a:r>
            <a:rPr lang="fr-FR" sz="3900" kern="1200" dirty="0" smtClean="0">
              <a:solidFill>
                <a:schemeClr val="bg1">
                  <a:lumMod val="75000"/>
                </a:schemeClr>
              </a:solidFill>
            </a:rPr>
            <a:t>CONCLUSION</a:t>
          </a:r>
          <a:endParaRPr lang="fr-FR" sz="3900" kern="1200" dirty="0">
            <a:solidFill>
              <a:schemeClr val="bg1">
                <a:lumMod val="75000"/>
              </a:schemeClr>
            </a:solidFill>
          </a:endParaRPr>
        </a:p>
      </dsp:txBody>
      <dsp:txXfrm rot="-5400000">
        <a:off x="1591050" y="3542353"/>
        <a:ext cx="6440150" cy="850054"/>
      </dsp:txXfrm>
    </dsp:sp>
    <dsp:sp modelId="{2131EA9E-FB88-4849-8073-48438FBA3754}">
      <dsp:nvSpPr>
        <dsp:cNvPr id="0" name=""/>
        <dsp:cNvSpPr/>
      </dsp:nvSpPr>
      <dsp:spPr>
        <a:xfrm flipH="1">
          <a:off x="152413" y="3411027"/>
          <a:ext cx="1438636" cy="1112706"/>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fr-FR" sz="5400" kern="1200" dirty="0" smtClean="0"/>
            <a:t>4</a:t>
          </a:r>
          <a:endParaRPr lang="fr-FR" sz="5400" kern="1200" dirty="0"/>
        </a:p>
      </dsp:txBody>
      <dsp:txXfrm>
        <a:off x="206731" y="3465345"/>
        <a:ext cx="1330000" cy="10040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94" cy="46430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882" y="2"/>
            <a:ext cx="3037893" cy="464302"/>
          </a:xfrm>
          <a:prstGeom prst="rect">
            <a:avLst/>
          </a:prstGeom>
        </p:spPr>
        <p:txBody>
          <a:bodyPr vert="horz" lIns="91440" tIns="45720" rIns="91440" bIns="45720" rtlCol="0"/>
          <a:lstStyle>
            <a:lvl1pPr algn="r">
              <a:defRPr sz="1200"/>
            </a:lvl1pPr>
          </a:lstStyle>
          <a:p>
            <a:fld id="{0CD77950-8840-4547-A342-BA93EC1A5759}" type="datetimeFigureOut">
              <a:rPr lang="en-US" smtClean="0"/>
              <a:pPr/>
              <a:t>10/1/2013</a:t>
            </a:fld>
            <a:endParaRPr lang="en-US" dirty="0"/>
          </a:p>
        </p:txBody>
      </p:sp>
      <p:sp>
        <p:nvSpPr>
          <p:cNvPr id="4" name="Footer Placeholder 3"/>
          <p:cNvSpPr>
            <a:spLocks noGrp="1"/>
          </p:cNvSpPr>
          <p:nvPr>
            <p:ph type="ftr" sz="quarter" idx="2"/>
          </p:nvPr>
        </p:nvSpPr>
        <p:spPr>
          <a:xfrm>
            <a:off x="0" y="8830619"/>
            <a:ext cx="3037894" cy="46430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882" y="8830619"/>
            <a:ext cx="3037893" cy="464302"/>
          </a:xfrm>
          <a:prstGeom prst="rect">
            <a:avLst/>
          </a:prstGeom>
        </p:spPr>
        <p:txBody>
          <a:bodyPr vert="horz" lIns="91440" tIns="45720" rIns="91440" bIns="45720" rtlCol="0" anchor="b"/>
          <a:lstStyle>
            <a:lvl1pPr algn="r">
              <a:defRPr sz="1200"/>
            </a:lvl1pPr>
          </a:lstStyle>
          <a:p>
            <a:fld id="{3740BDAC-E4D6-4BBC-A4BC-0095F1A3F5FC}" type="slidenum">
              <a:rPr lang="en-US" smtClean="0"/>
              <a:pPr/>
              <a:t>‹N°›</a:t>
            </a:fld>
            <a:endParaRPr lang="en-US" dirty="0"/>
          </a:p>
        </p:txBody>
      </p:sp>
    </p:spTree>
    <p:extLst>
      <p:ext uri="{BB962C8B-B14F-4D97-AF65-F5344CB8AC3E}">
        <p14:creationId xmlns:p14="http://schemas.microsoft.com/office/powerpoint/2010/main" val="3973854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37840" cy="464820"/>
          </a:xfrm>
          <a:prstGeom prst="rect">
            <a:avLst/>
          </a:prstGeom>
        </p:spPr>
        <p:txBody>
          <a:bodyPr vert="horz" lIns="96152" tIns="48076" rIns="96152" bIns="48076" rtlCol="0"/>
          <a:lstStyle>
            <a:lvl1pPr algn="l">
              <a:defRPr sz="1300"/>
            </a:lvl1pPr>
          </a:lstStyle>
          <a:p>
            <a:endParaRPr lang="en-US" dirty="0"/>
          </a:p>
        </p:txBody>
      </p:sp>
      <p:sp>
        <p:nvSpPr>
          <p:cNvPr id="3" name="Date Placeholder 2"/>
          <p:cNvSpPr>
            <a:spLocks noGrp="1"/>
          </p:cNvSpPr>
          <p:nvPr>
            <p:ph type="dt" idx="1"/>
          </p:nvPr>
        </p:nvSpPr>
        <p:spPr>
          <a:xfrm>
            <a:off x="3970940" y="2"/>
            <a:ext cx="3037840" cy="464820"/>
          </a:xfrm>
          <a:prstGeom prst="rect">
            <a:avLst/>
          </a:prstGeom>
        </p:spPr>
        <p:txBody>
          <a:bodyPr vert="horz" lIns="96152" tIns="48076" rIns="96152" bIns="48076" rtlCol="0"/>
          <a:lstStyle>
            <a:lvl1pPr algn="r">
              <a:defRPr sz="1300"/>
            </a:lvl1pPr>
          </a:lstStyle>
          <a:p>
            <a:fld id="{38B1B5E2-B8E7-4C39-A3BD-97F447389758}" type="datetimeFigureOut">
              <a:rPr lang="en-US" smtClean="0"/>
              <a:pPr/>
              <a:t>10/1/2013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6152" tIns="48076" rIns="96152" bIns="48076"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6152" tIns="48076" rIns="96152" bIns="4807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29969"/>
            <a:ext cx="3037840" cy="464820"/>
          </a:xfrm>
          <a:prstGeom prst="rect">
            <a:avLst/>
          </a:prstGeom>
        </p:spPr>
        <p:txBody>
          <a:bodyPr vert="horz" lIns="96152" tIns="48076" rIns="96152" bIns="4807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40" y="8829969"/>
            <a:ext cx="3037840" cy="464820"/>
          </a:xfrm>
          <a:prstGeom prst="rect">
            <a:avLst/>
          </a:prstGeom>
        </p:spPr>
        <p:txBody>
          <a:bodyPr vert="horz" lIns="96152" tIns="48076" rIns="96152" bIns="48076" rtlCol="0" anchor="b"/>
          <a:lstStyle>
            <a:lvl1pPr algn="r">
              <a:defRPr sz="1300"/>
            </a:lvl1pPr>
          </a:lstStyle>
          <a:p>
            <a:fld id="{B9578C3A-DB1F-4CA6-A469-5F2F2863833A}" type="slidenum">
              <a:rPr lang="en-US" smtClean="0"/>
              <a:pPr/>
              <a:t>‹N°›</a:t>
            </a:fld>
            <a:endParaRPr lang="en-US" dirty="0"/>
          </a:p>
        </p:txBody>
      </p:sp>
    </p:spTree>
    <p:extLst>
      <p:ext uri="{BB962C8B-B14F-4D97-AF65-F5344CB8AC3E}">
        <p14:creationId xmlns:p14="http://schemas.microsoft.com/office/powerpoint/2010/main" val="338583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D094E-2E7C-4FAA-9214-4043417A32B1}" type="slidenum">
              <a:rPr lang="en-US" smtClean="0"/>
              <a:pPr/>
              <a:t>1</a:t>
            </a:fld>
            <a:endParaRPr lang="en-US" dirty="0"/>
          </a:p>
        </p:txBody>
      </p:sp>
    </p:spTree>
    <p:extLst>
      <p:ext uri="{BB962C8B-B14F-4D97-AF65-F5344CB8AC3E}">
        <p14:creationId xmlns:p14="http://schemas.microsoft.com/office/powerpoint/2010/main" val="1878826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18438-F148-4878-BCE3-3B817F89A62F}" type="slidenum">
              <a:rPr lang="fr-FR"/>
              <a:pPr/>
              <a:t>27</a:t>
            </a:fld>
            <a:endParaRPr lang="fr-FR" dirty="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sz="1200" b="0" kern="1200" dirty="0" smtClean="0">
              <a:solidFill>
                <a:schemeClr val="tx1"/>
              </a:solidFill>
              <a:effectLst/>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D094E-2E7C-4FAA-9214-4043417A32B1}" type="slidenum">
              <a:rPr lang="en-US" smtClean="0"/>
              <a:pPr/>
              <a:t>32</a:t>
            </a:fld>
            <a:endParaRPr lang="en-US" dirty="0"/>
          </a:p>
        </p:txBody>
      </p:sp>
    </p:spTree>
    <p:extLst>
      <p:ext uri="{BB962C8B-B14F-4D97-AF65-F5344CB8AC3E}">
        <p14:creationId xmlns:p14="http://schemas.microsoft.com/office/powerpoint/2010/main" val="1878826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D094E-2E7C-4FAA-9214-4043417A32B1}" type="slidenum">
              <a:rPr lang="en-US" smtClean="0"/>
              <a:pPr/>
              <a:t>4</a:t>
            </a:fld>
            <a:endParaRPr lang="en-US" dirty="0"/>
          </a:p>
        </p:txBody>
      </p:sp>
    </p:spTree>
    <p:extLst>
      <p:ext uri="{BB962C8B-B14F-4D97-AF65-F5344CB8AC3E}">
        <p14:creationId xmlns:p14="http://schemas.microsoft.com/office/powerpoint/2010/main" val="379818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D094E-2E7C-4FAA-9214-4043417A32B1}" type="slidenum">
              <a:rPr lang="en-US" smtClean="0"/>
              <a:pPr/>
              <a:t>5</a:t>
            </a:fld>
            <a:endParaRPr lang="en-US" dirty="0"/>
          </a:p>
        </p:txBody>
      </p:sp>
    </p:spTree>
    <p:extLst>
      <p:ext uri="{BB962C8B-B14F-4D97-AF65-F5344CB8AC3E}">
        <p14:creationId xmlns:p14="http://schemas.microsoft.com/office/powerpoint/2010/main" val="379818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B9578C3A-DB1F-4CA6-A469-5F2F2863833A}" type="slidenum">
              <a:rPr lang="en-US" smtClean="0"/>
              <a:pPr/>
              <a:t>6</a:t>
            </a:fld>
            <a:endParaRPr lang="en-US" dirty="0"/>
          </a:p>
        </p:txBody>
      </p:sp>
    </p:spTree>
    <p:extLst>
      <p:ext uri="{BB962C8B-B14F-4D97-AF65-F5344CB8AC3E}">
        <p14:creationId xmlns:p14="http://schemas.microsoft.com/office/powerpoint/2010/main" val="3377807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D094E-2E7C-4FAA-9214-4043417A32B1}" type="slidenum">
              <a:rPr lang="en-US" smtClean="0"/>
              <a:pPr/>
              <a:t>8</a:t>
            </a:fld>
            <a:endParaRPr lang="en-US" dirty="0"/>
          </a:p>
        </p:txBody>
      </p:sp>
    </p:spTree>
    <p:extLst>
      <p:ext uri="{BB962C8B-B14F-4D97-AF65-F5344CB8AC3E}">
        <p14:creationId xmlns:p14="http://schemas.microsoft.com/office/powerpoint/2010/main" val="379818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18438-F148-4878-BCE3-3B817F89A62F}" type="slidenum">
              <a:rPr lang="fr-FR"/>
              <a:pPr/>
              <a:t>9</a:t>
            </a:fld>
            <a:endParaRPr lang="fr-FR" dirty="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18438-F148-4878-BCE3-3B817F89A62F}" type="slidenum">
              <a:rPr lang="fr-FR"/>
              <a:pPr/>
              <a:t>10</a:t>
            </a:fld>
            <a:endParaRPr lang="fr-FR" dirty="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18438-F148-4878-BCE3-3B817F89A62F}" type="slidenum">
              <a:rPr lang="fr-FR"/>
              <a:pPr/>
              <a:t>20</a:t>
            </a:fld>
            <a:endParaRPr lang="fr-FR" dirty="0"/>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7D094E-2E7C-4FAA-9214-4043417A32B1}" type="slidenum">
              <a:rPr lang="en-US" smtClean="0"/>
              <a:pPr/>
              <a:t>26</a:t>
            </a:fld>
            <a:endParaRPr lang="en-US" dirty="0"/>
          </a:p>
        </p:txBody>
      </p:sp>
    </p:spTree>
    <p:extLst>
      <p:ext uri="{BB962C8B-B14F-4D97-AF65-F5344CB8AC3E}">
        <p14:creationId xmlns:p14="http://schemas.microsoft.com/office/powerpoint/2010/main" val="379818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C:\Documents and Settings\Administrateur\Bureau\Pida Nizar\PPT2\Cover page TdR En w logos.jpg"/>
          <p:cNvPicPr>
            <a:picLocks noChangeAspect="1" noChangeArrowheads="1"/>
          </p:cNvPicPr>
          <p:nvPr userDrawn="1"/>
        </p:nvPicPr>
        <p:blipFill>
          <a:blip r:embed="rId2" cstate="print"/>
          <a:srcRect/>
          <a:stretch>
            <a:fillRect/>
          </a:stretch>
        </p:blipFill>
        <p:spPr bwMode="auto">
          <a:xfrm>
            <a:off x="-108520" y="-119063"/>
            <a:ext cx="9259441" cy="7096126"/>
          </a:xfrm>
          <a:prstGeom prst="rect">
            <a:avLst/>
          </a:prstGeom>
          <a:noFill/>
        </p:spPr>
      </p:pic>
      <p:sp>
        <p:nvSpPr>
          <p:cNvPr id="8" name="Titre 1"/>
          <p:cNvSpPr>
            <a:spLocks noGrp="1"/>
          </p:cNvSpPr>
          <p:nvPr>
            <p:ph type="ctrTitle"/>
          </p:nvPr>
        </p:nvSpPr>
        <p:spPr>
          <a:xfrm>
            <a:off x="179512" y="0"/>
            <a:ext cx="8640960" cy="1830065"/>
          </a:xfrm>
          <a:prstGeom prst="rect">
            <a:avLst/>
          </a:prstGeom>
        </p:spPr>
        <p:txBody>
          <a:bodyPr>
            <a:normAutofit/>
          </a:bodyPr>
          <a:lstStyle>
            <a:lvl1pPr>
              <a:defRPr sz="3600" b="1" baseline="0">
                <a:solidFill>
                  <a:schemeClr val="bg1"/>
                </a:solidFill>
              </a:defRPr>
            </a:lvl1pPr>
          </a:lstStyle>
          <a:p>
            <a:r>
              <a:rPr lang="fr-FR" dirty="0" smtClean="0"/>
              <a:t>Cliquez pour modifier le style du titre</a:t>
            </a:r>
            <a:endParaRPr lang="fr-FR" dirty="0"/>
          </a:p>
        </p:txBody>
      </p:sp>
      <p:sp>
        <p:nvSpPr>
          <p:cNvPr id="9" name="Sous-titre 2"/>
          <p:cNvSpPr>
            <a:spLocks noGrp="1"/>
          </p:cNvSpPr>
          <p:nvPr>
            <p:ph type="subTitle" idx="1"/>
          </p:nvPr>
        </p:nvSpPr>
        <p:spPr>
          <a:xfrm>
            <a:off x="4247456" y="5029200"/>
            <a:ext cx="4896544" cy="1203176"/>
          </a:xfrm>
          <a:prstGeom prst="rect">
            <a:avLst/>
          </a:prstGeom>
        </p:spPr>
        <p:txBody>
          <a:bodyPr>
            <a:normAutofit/>
          </a:bodyPr>
          <a:lstStyle>
            <a:lvl1pPr marL="0" indent="0" algn="ctr">
              <a:buNone/>
              <a:defRPr sz="2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10" name="Espace réservé de la date 3"/>
          <p:cNvSpPr>
            <a:spLocks noGrp="1"/>
          </p:cNvSpPr>
          <p:nvPr>
            <p:ph type="dt" sz="half" idx="10"/>
          </p:nvPr>
        </p:nvSpPr>
        <p:spPr>
          <a:xfrm>
            <a:off x="457200" y="6356350"/>
            <a:ext cx="2133600" cy="365125"/>
          </a:xfrm>
        </p:spPr>
        <p:txBody>
          <a:bodyPr/>
          <a:lstStyle/>
          <a:p>
            <a:fld id="{59FFFC0D-2F06-4AC8-9B01-9A3CF7887722}" type="datetimeFigureOut">
              <a:rPr lang="fr-FR" smtClean="0"/>
              <a:pPr/>
              <a:t>01/10/2013</a:t>
            </a:fld>
            <a:endParaRPr lang="fr-FR" dirty="0"/>
          </a:p>
        </p:txBody>
      </p:sp>
      <p:sp>
        <p:nvSpPr>
          <p:cNvPr id="11" name="Espace réservé du pied de page 4"/>
          <p:cNvSpPr>
            <a:spLocks noGrp="1"/>
          </p:cNvSpPr>
          <p:nvPr>
            <p:ph type="ftr" sz="quarter" idx="11"/>
          </p:nvPr>
        </p:nvSpPr>
        <p:spPr>
          <a:xfrm>
            <a:off x="3124200" y="6356350"/>
            <a:ext cx="2895600" cy="365125"/>
          </a:xfrm>
        </p:spPr>
        <p:txBody>
          <a:bodyPr/>
          <a:lstStyle/>
          <a:p>
            <a:endParaRPr lang="fr-FR" dirty="0"/>
          </a:p>
        </p:txBody>
      </p:sp>
      <p:sp>
        <p:nvSpPr>
          <p:cNvPr id="12" name="Espace réservé du numéro de diapositive 5"/>
          <p:cNvSpPr>
            <a:spLocks noGrp="1"/>
          </p:cNvSpPr>
          <p:nvPr>
            <p:ph type="sldNum" sz="quarter" idx="12"/>
          </p:nvPr>
        </p:nvSpPr>
        <p:spPr>
          <a:xfrm>
            <a:off x="6553200" y="6356350"/>
            <a:ext cx="2133600" cy="365125"/>
          </a:xfrm>
        </p:spPr>
        <p:txBody>
          <a:bodyPr/>
          <a:lstStyle/>
          <a:p>
            <a:fld id="{97CD2AFB-3E96-4434-95E8-E06C166D7E93}"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a:prstGeom prst="rect">
            <a:avLst/>
          </a:prstGeo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9FFFC0D-2F06-4AC8-9B01-9A3CF7887722}" type="datetimeFigureOut">
              <a:rPr lang="fr-FR" smtClean="0"/>
              <a:pPr/>
              <a:t>01/10/2013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97CD2AFB-3E96-4434-95E8-E06C166D7E93}" type="slidenum">
              <a:rPr lang="fr-FR" smtClean="0"/>
              <a:pPr/>
              <a:t>‹N°›</a:t>
            </a:fld>
            <a:endParaRPr lang="fr-FR" dirty="0"/>
          </a:p>
        </p:txBody>
      </p:sp>
    </p:spTree>
    <p:extLst>
      <p:ext uri="{BB962C8B-B14F-4D97-AF65-F5344CB8AC3E}">
        <p14:creationId xmlns:p14="http://schemas.microsoft.com/office/powerpoint/2010/main" val="989944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239000" cy="1143000"/>
          </a:xfrm>
          <a:prstGeom prst="rect">
            <a:avLst/>
          </a:prstGeom>
        </p:spPr>
        <p:txBody>
          <a:bodyPr anchor="t"/>
          <a:lstStyle>
            <a:lvl1pPr>
              <a:defRPr sz="3600" b="1" cap="none" spc="0">
                <a:ln>
                  <a:noFill/>
                </a:ln>
                <a:solidFill>
                  <a:schemeClr val="accent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444500" indent="-444500">
              <a:buClr>
                <a:srgbClr val="008E4F"/>
              </a:buClr>
              <a:buFont typeface="Wingdings" pitchFamily="2" charset="2"/>
              <a:buChar char=""/>
              <a:defRPr/>
            </a:lvl1pPr>
            <a:lvl2pPr marL="742950" indent="-285750">
              <a:buClr>
                <a:srgbClr val="008E4F"/>
              </a:buClr>
              <a:buFont typeface="Courier New" pitchFamily="49" charset="0"/>
              <a:buChar char="o"/>
              <a:defRPr/>
            </a:lvl2pPr>
            <a:lvl3pPr marL="1143000" indent="-228600">
              <a:buClr>
                <a:srgbClr val="008E4F"/>
              </a:buClr>
              <a:buFont typeface="Wingdings" pitchFamily="2" charset="2"/>
              <a:buChar char="§"/>
              <a:defRPr/>
            </a:lvl3pPr>
            <a:lvl4pPr marL="1600200" indent="-228600">
              <a:buClr>
                <a:srgbClr val="008E4F"/>
              </a:buClr>
              <a:buFont typeface="Arial"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04C57E4-3662-4704-B7D7-51435CB24490}" type="datetimeFigureOut">
              <a:rPr lang="en-US" smtClean="0"/>
              <a:pPr/>
              <a:t>10/1/2013</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4C57E4-3662-4704-B7D7-51435CB24490}" type="datetimeFigureOut">
              <a:rPr lang="en-US" smtClean="0"/>
              <a:pPr/>
              <a:t>10/1/2013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269D06-031B-448B-8461-67257302FDF1}"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buClr>
                <a:srgbClr val="008E4F"/>
              </a:buClr>
              <a:defRPr sz="2800"/>
            </a:lvl1pPr>
            <a:lvl2pPr>
              <a:buClr>
                <a:srgbClr val="008E4F"/>
              </a:buClr>
              <a:defRPr sz="2400"/>
            </a:lvl2pPr>
            <a:lvl3pPr>
              <a:buClr>
                <a:srgbClr val="008E4F"/>
              </a:buClr>
              <a:defRPr sz="2000"/>
            </a:lvl3pPr>
            <a:lvl4pPr>
              <a:buClr>
                <a:srgbClr val="008E4F"/>
              </a:buCl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buClr>
                <a:srgbClr val="008E4F"/>
              </a:buClr>
              <a:defRPr sz="2800"/>
            </a:lvl1pPr>
            <a:lvl2pPr>
              <a:buClr>
                <a:srgbClr val="008E4F"/>
              </a:buClr>
              <a:defRPr sz="2400"/>
            </a:lvl2pPr>
            <a:lvl3pPr>
              <a:buClr>
                <a:srgbClr val="008E4F"/>
              </a:buClr>
              <a:defRPr sz="2000"/>
            </a:lvl3pPr>
            <a:lvl4pPr>
              <a:buClr>
                <a:srgbClr val="008E4F"/>
              </a:buCl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04C57E4-3662-4704-B7D7-51435CB24490}" type="datetimeFigureOut">
              <a:rPr lang="en-US" smtClean="0"/>
              <a:pPr/>
              <a:t>10/1/2013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269D06-031B-448B-8461-67257302FDF1}" type="slidenum">
              <a:rPr lang="en-US" smtClean="0"/>
              <a:pPr/>
              <a:t>‹N°›</a:t>
            </a:fld>
            <a:endParaRPr lang="en-US" dirty="0"/>
          </a:p>
        </p:txBody>
      </p:sp>
      <p:sp>
        <p:nvSpPr>
          <p:cNvPr id="8" name="Title 1"/>
          <p:cNvSpPr>
            <a:spLocks noGrp="1"/>
          </p:cNvSpPr>
          <p:nvPr>
            <p:ph type="title"/>
          </p:nvPr>
        </p:nvSpPr>
        <p:spPr>
          <a:xfrm>
            <a:off x="609600" y="274638"/>
            <a:ext cx="7239000" cy="1143000"/>
          </a:xfrm>
          <a:prstGeom prst="rect">
            <a:avLst/>
          </a:prstGeom>
        </p:spPr>
        <p:txBody>
          <a:bodyPr anchor="t"/>
          <a:lstStyle>
            <a:lvl1pPr>
              <a:defRPr sz="3600" b="1" cap="none" spc="0">
                <a:ln>
                  <a:noFill/>
                </a:ln>
                <a:solidFill>
                  <a:schemeClr val="accent1"/>
                </a:solidFill>
                <a:effectLst/>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buClr>
                <a:srgbClr val="008E4F"/>
              </a:buClr>
              <a:defRPr sz="2400"/>
            </a:lvl1pPr>
            <a:lvl2pPr>
              <a:buClr>
                <a:srgbClr val="008E4F"/>
              </a:buClr>
              <a:defRPr sz="2000"/>
            </a:lvl2pPr>
            <a:lvl3pPr>
              <a:buClr>
                <a:srgbClr val="008E4F"/>
              </a:buClr>
              <a:defRPr sz="1800"/>
            </a:lvl3pPr>
            <a:lvl4pPr>
              <a:buClr>
                <a:srgbClr val="008E4F"/>
              </a:buClr>
              <a:defRPr sz="1600"/>
            </a:lvl4pPr>
            <a:lvl5pPr>
              <a:buClr>
                <a:srgbClr val="008E4F"/>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buClr>
                <a:srgbClr val="008E4F"/>
              </a:buClr>
              <a:defRPr sz="2400"/>
            </a:lvl1pPr>
            <a:lvl2pPr>
              <a:buClr>
                <a:srgbClr val="008E4F"/>
              </a:buClr>
              <a:defRPr sz="2000"/>
            </a:lvl2pPr>
            <a:lvl3pPr>
              <a:buClr>
                <a:srgbClr val="008E4F"/>
              </a:buClr>
              <a:defRPr sz="1800"/>
            </a:lvl3pPr>
            <a:lvl4pPr>
              <a:buClr>
                <a:srgbClr val="008E4F"/>
              </a:buClr>
              <a:defRPr sz="1600"/>
            </a:lvl4pPr>
            <a:lvl5pPr>
              <a:buClr>
                <a:srgbClr val="008E4F"/>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04C57E4-3662-4704-B7D7-51435CB24490}" type="datetimeFigureOut">
              <a:rPr lang="en-US" smtClean="0"/>
              <a:pPr/>
              <a:t>10/1/2013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269D06-031B-448B-8461-67257302FDF1}" type="slidenum">
              <a:rPr lang="en-US" smtClean="0"/>
              <a:pPr/>
              <a:t>‹N°›</a:t>
            </a:fld>
            <a:endParaRPr lang="en-US" dirty="0"/>
          </a:p>
        </p:txBody>
      </p:sp>
      <p:sp>
        <p:nvSpPr>
          <p:cNvPr id="10" name="Title 1"/>
          <p:cNvSpPr>
            <a:spLocks noGrp="1"/>
          </p:cNvSpPr>
          <p:nvPr>
            <p:ph type="title"/>
          </p:nvPr>
        </p:nvSpPr>
        <p:spPr>
          <a:xfrm>
            <a:off x="609600" y="274638"/>
            <a:ext cx="7239000" cy="1143000"/>
          </a:xfrm>
          <a:prstGeom prst="rect">
            <a:avLst/>
          </a:prstGeom>
        </p:spPr>
        <p:txBody>
          <a:bodyPr anchor="t"/>
          <a:lstStyle>
            <a:lvl1pPr>
              <a:defRPr sz="3600" b="1" cap="none" spc="0">
                <a:ln>
                  <a:noFill/>
                </a:ln>
                <a:solidFill>
                  <a:srgbClr val="008E4F"/>
                </a:solidFill>
                <a:effectLst/>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04C57E4-3662-4704-B7D7-51435CB24490}" type="datetimeFigureOut">
              <a:rPr lang="en-US" smtClean="0"/>
              <a:pPr/>
              <a:t>10/1/2013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269D06-031B-448B-8461-67257302FDF1}" type="slidenum">
              <a:rPr lang="en-US" smtClean="0"/>
              <a:pPr/>
              <a:t>‹N°›</a:t>
            </a:fld>
            <a:endParaRPr lang="en-US" dirty="0"/>
          </a:p>
        </p:txBody>
      </p:sp>
      <p:sp>
        <p:nvSpPr>
          <p:cNvPr id="6" name="Title 1"/>
          <p:cNvSpPr>
            <a:spLocks noGrp="1"/>
          </p:cNvSpPr>
          <p:nvPr>
            <p:ph type="title"/>
          </p:nvPr>
        </p:nvSpPr>
        <p:spPr>
          <a:xfrm>
            <a:off x="609600" y="274638"/>
            <a:ext cx="7239000" cy="1143000"/>
          </a:xfrm>
          <a:prstGeom prst="rect">
            <a:avLst/>
          </a:prstGeom>
        </p:spPr>
        <p:txBody>
          <a:bodyPr anchor="t"/>
          <a:lstStyle>
            <a:lvl1pPr>
              <a:defRPr sz="3600" b="1" cap="none" spc="0">
                <a:ln>
                  <a:noFill/>
                </a:ln>
                <a:solidFill>
                  <a:srgbClr val="008E4F"/>
                </a:solidFill>
                <a:effectLst/>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4C57E4-3662-4704-B7D7-51435CB24490}" type="datetimeFigureOut">
              <a:rPr lang="en-US" smtClean="0"/>
              <a:pPr/>
              <a:t>10/1/2013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269D06-031B-448B-8461-67257302FDF1}"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t" anchorCtr="0"/>
          <a:lstStyle>
            <a:lvl1pPr algn="l">
              <a:defRPr sz="2000" b="1">
                <a:solidFill>
                  <a:srgbClr val="008E4F"/>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buClr>
                <a:srgbClr val="008E4F"/>
              </a:buClr>
              <a:defRPr sz="3200"/>
            </a:lvl1pPr>
            <a:lvl2pPr>
              <a:buClr>
                <a:srgbClr val="008E4F"/>
              </a:buClr>
              <a:defRPr sz="2800"/>
            </a:lvl2pPr>
            <a:lvl3pPr>
              <a:buClr>
                <a:srgbClr val="008E4F"/>
              </a:buClr>
              <a:defRPr sz="2400"/>
            </a:lvl3pPr>
            <a:lvl4pPr>
              <a:buClr>
                <a:srgbClr val="008E4F"/>
              </a:buClr>
              <a:defRPr sz="2000"/>
            </a:lvl4pPr>
            <a:lvl5pPr>
              <a:buClr>
                <a:srgbClr val="008E4F"/>
              </a:buCl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C57E4-3662-4704-B7D7-51435CB24490}" type="datetimeFigureOut">
              <a:rPr lang="en-US" smtClean="0"/>
              <a:pPr/>
              <a:t>10/1/2013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269D06-031B-448B-8461-67257302FDF1}"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08E4F"/>
                </a:soli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4C57E4-3662-4704-B7D7-51435CB24490}" type="datetimeFigureOut">
              <a:rPr lang="en-US" smtClean="0"/>
              <a:pPr/>
              <a:t>10/1/2013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269D06-031B-448B-8461-67257302FDF1}"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3" descr="Afdb background.png"/>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bwMode="auto">
          <a:xfrm>
            <a:off x="0" y="4752474"/>
            <a:ext cx="9144000" cy="210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C57E4-3662-4704-B7D7-51435CB24490}" type="datetimeFigureOut">
              <a:rPr lang="en-US" smtClean="0"/>
              <a:pPr/>
              <a:t>10/1/2013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69D06-031B-448B-8461-67257302FDF1}" type="slidenum">
              <a:rPr lang="en-US" smtClean="0"/>
              <a:pPr/>
              <a:t>‹N°›</a:t>
            </a:fld>
            <a:endParaRPr lang="en-US" dirty="0"/>
          </a:p>
        </p:txBody>
      </p:sp>
      <p:sp>
        <p:nvSpPr>
          <p:cNvPr id="10" name="Flowchart: Delay 9"/>
          <p:cNvSpPr/>
          <p:nvPr/>
        </p:nvSpPr>
        <p:spPr>
          <a:xfrm rot="10800000">
            <a:off x="8610600" y="6248400"/>
            <a:ext cx="685800" cy="381000"/>
          </a:xfrm>
          <a:prstGeom prst="flowChartDelay">
            <a:avLst/>
          </a:prstGeom>
          <a:gradFill flip="none" rotWithShape="1">
            <a:gsLst>
              <a:gs pos="0">
                <a:srgbClr val="008435">
                  <a:shade val="30000"/>
                  <a:satMod val="115000"/>
                </a:srgbClr>
              </a:gs>
              <a:gs pos="50000">
                <a:srgbClr val="008435">
                  <a:shade val="67500"/>
                  <a:satMod val="115000"/>
                </a:srgbClr>
              </a:gs>
              <a:gs pos="100000">
                <a:srgbClr val="008435">
                  <a:shade val="100000"/>
                  <a:satMod val="115000"/>
                </a:srgbClr>
              </a:gs>
            </a:gsLst>
            <a:lin ang="10800000" scaled="1"/>
            <a:tileRect/>
          </a:gradFill>
          <a:ln>
            <a:solidFill>
              <a:srgbClr val="008E4F"/>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11" name="Slide Number Placeholder 27"/>
          <p:cNvSpPr txBox="1">
            <a:spLocks/>
          </p:cNvSpPr>
          <p:nvPr/>
        </p:nvSpPr>
        <p:spPr bwMode="auto">
          <a:xfrm>
            <a:off x="8786813" y="6300788"/>
            <a:ext cx="357187" cy="293687"/>
          </a:xfrm>
          <a:prstGeom prst="rect">
            <a:avLst/>
          </a:prstGeom>
          <a:noFill/>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0" latinLnBrk="0" hangingPunct="0">
              <a:defRPr sz="1200" kern="1200">
                <a:solidFill>
                  <a:schemeClr val="tx1"/>
                </a:solidFill>
                <a:latin typeface="Arial" charset="0"/>
                <a:ea typeface="+mn-ea"/>
                <a:cs typeface="+mn-cs"/>
              </a:defRPr>
            </a:lvl1pPr>
            <a:lvl2pPr marL="742950" indent="-285750" algn="l" defTabSz="914400" rtl="0" eaLnBrk="0" latinLnBrk="0" hangingPunct="0">
              <a:defRPr sz="1800" kern="1200">
                <a:solidFill>
                  <a:schemeClr val="tx1"/>
                </a:solidFill>
                <a:latin typeface="Arial" charset="0"/>
                <a:ea typeface="+mn-ea"/>
                <a:cs typeface="+mn-cs"/>
              </a:defRPr>
            </a:lvl2pPr>
            <a:lvl3pPr marL="1143000" indent="-228600" algn="l" defTabSz="914400" rtl="0" eaLnBrk="0" latinLnBrk="0" hangingPunct="0">
              <a:defRPr sz="1800" kern="1200">
                <a:solidFill>
                  <a:schemeClr val="tx1"/>
                </a:solidFill>
                <a:latin typeface="Arial" charset="0"/>
                <a:ea typeface="+mn-ea"/>
                <a:cs typeface="+mn-cs"/>
              </a:defRPr>
            </a:lvl3pPr>
            <a:lvl4pPr marL="1600200" indent="-228600" algn="l" defTabSz="914400" rtl="0" eaLnBrk="0" latinLnBrk="0" hangingPunct="0">
              <a:defRPr sz="1800" kern="1200">
                <a:solidFill>
                  <a:schemeClr val="tx1"/>
                </a:solidFill>
                <a:latin typeface="Arial" charset="0"/>
                <a:ea typeface="+mn-ea"/>
                <a:cs typeface="+mn-cs"/>
              </a:defRPr>
            </a:lvl4pPr>
            <a:lvl5pPr marL="2057400" indent="-228600" algn="l" defTabSz="914400" rtl="0" eaLnBrk="0" latinLnBrk="0" hangingPunct="0">
              <a:defRPr sz="1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charset="0"/>
                <a:ea typeface="+mn-ea"/>
                <a:cs typeface="+mn-cs"/>
              </a:defRPr>
            </a:lvl9pPr>
          </a:lstStyle>
          <a:p>
            <a:pPr eaLnBrk="1" fontAlgn="base" hangingPunct="1">
              <a:spcBef>
                <a:spcPct val="0"/>
              </a:spcBef>
              <a:spcAft>
                <a:spcPct val="0"/>
              </a:spcAft>
            </a:pPr>
            <a:fld id="{31024B45-AA89-4A49-9BA2-6438BCB2FD5E}" type="slidenum">
              <a:rPr lang="en-US" b="1" smtClean="0">
                <a:solidFill>
                  <a:schemeClr val="bg1"/>
                </a:solidFill>
                <a:cs typeface="Arial" charset="0"/>
              </a:rPr>
              <a:pPr eaLnBrk="1" fontAlgn="base" hangingPunct="1">
                <a:spcBef>
                  <a:spcPct val="0"/>
                </a:spcBef>
                <a:spcAft>
                  <a:spcPct val="0"/>
                </a:spcAft>
              </a:pPr>
              <a:t>‹N°›</a:t>
            </a:fld>
            <a:endParaRPr lang="en-US" b="1" dirty="0" smtClean="0">
              <a:solidFill>
                <a:schemeClr val="bg1"/>
              </a:solidFill>
              <a:cs typeface="Arial" charset="0"/>
            </a:endParaRPr>
          </a:p>
        </p:txBody>
      </p:sp>
      <p:sp>
        <p:nvSpPr>
          <p:cNvPr id="12" name="Flowchart: Delay 11"/>
          <p:cNvSpPr/>
          <p:nvPr/>
        </p:nvSpPr>
        <p:spPr>
          <a:xfrm>
            <a:off x="-228600" y="152400"/>
            <a:ext cx="685800" cy="381000"/>
          </a:xfrm>
          <a:prstGeom prst="flowChartDelay">
            <a:avLst/>
          </a:prstGeom>
          <a:gradFill flip="none" rotWithShape="1">
            <a:gsLst>
              <a:gs pos="0">
                <a:srgbClr val="008435">
                  <a:shade val="30000"/>
                  <a:satMod val="115000"/>
                </a:srgbClr>
              </a:gs>
              <a:gs pos="50000">
                <a:srgbClr val="008435">
                  <a:shade val="67500"/>
                  <a:satMod val="115000"/>
                </a:srgbClr>
              </a:gs>
              <a:gs pos="100000">
                <a:srgbClr val="008435">
                  <a:shade val="100000"/>
                  <a:satMod val="115000"/>
                </a:srgbClr>
              </a:gs>
            </a:gsLst>
            <a:lin ang="10800000" scaled="1"/>
            <a:tileRect/>
          </a:gradFill>
          <a:ln>
            <a:solidFill>
              <a:srgbClr val="008E4F"/>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dirty="0"/>
          </a:p>
        </p:txBody>
      </p:sp>
      <p:sp>
        <p:nvSpPr>
          <p:cNvPr id="3" name="Rectangle 2"/>
          <p:cNvSpPr/>
          <p:nvPr/>
        </p:nvSpPr>
        <p:spPr>
          <a:xfrm>
            <a:off x="0" y="6781800"/>
            <a:ext cx="9144000" cy="762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Picture 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153400" y="138632"/>
            <a:ext cx="876300" cy="5762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spcBef>
          <a:spcPct val="0"/>
        </a:spcBef>
        <a:buNone/>
        <a:defRPr lang="en-US" sz="3600" b="1" i="1" strike="noStrike" kern="1200" cap="none" spc="0" baseline="0" noProof="0" dirty="0">
          <a:ln>
            <a:noFill/>
          </a:ln>
          <a:solidFill>
            <a:schemeClr val="tx1"/>
          </a:solidFill>
          <a:effectLst>
            <a:reflection blurRad="6350" stA="55000" endA="300" endPos="45500" dir="5400000" sy="-100000" algn="bl" rotWithShape="0"/>
          </a:effectLst>
          <a:latin typeface="Calibri" pitchFamily="34" charset="0"/>
          <a:ea typeface="+mj-ea"/>
          <a:cs typeface="Calibr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4.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pn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4.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4.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4.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4.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4.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4800" dirty="0" smtClean="0"/>
              <a:t>PIDA: Africa’s Time for Action</a:t>
            </a:r>
            <a:br>
              <a:rPr lang="en-US" sz="4800" dirty="0" smtClean="0"/>
            </a:br>
            <a:endParaRPr lang="en-US" sz="4800" dirty="0"/>
          </a:p>
        </p:txBody>
      </p:sp>
      <p:sp>
        <p:nvSpPr>
          <p:cNvPr id="3" name="Content Placeholder 2"/>
          <p:cNvSpPr>
            <a:spLocks noGrp="1"/>
          </p:cNvSpPr>
          <p:nvPr>
            <p:ph type="subTitle" idx="1"/>
          </p:nvPr>
        </p:nvSpPr>
        <p:spPr>
          <a:xfrm>
            <a:off x="38100" y="3810000"/>
            <a:ext cx="8915400" cy="2209800"/>
          </a:xfrm>
        </p:spPr>
        <p:txBody>
          <a:bodyPr>
            <a:noAutofit/>
          </a:bodyPr>
          <a:lstStyle/>
          <a:p>
            <a:r>
              <a:rPr lang="en-US" sz="3600" b="1" dirty="0" smtClean="0">
                <a:solidFill>
                  <a:srgbClr val="0000FF"/>
                </a:solidFill>
                <a:latin typeface="Arial Black" pitchFamily="34" charset="0"/>
              </a:rPr>
              <a:t>PIDA Presentation to EU Continental Seminar on Infrastructure</a:t>
            </a:r>
          </a:p>
          <a:p>
            <a:r>
              <a:rPr lang="en-US" sz="2400" b="1" dirty="0" smtClean="0">
                <a:solidFill>
                  <a:srgbClr val="FF00FF"/>
                </a:solidFill>
                <a:latin typeface="Arial Black" pitchFamily="34" charset="0"/>
              </a:rPr>
              <a:t>Addis Ababa, 01</a:t>
            </a:r>
            <a:r>
              <a:rPr lang="en-US" sz="2400" b="1" baseline="30000" dirty="0" smtClean="0">
                <a:solidFill>
                  <a:srgbClr val="FF00FF"/>
                </a:solidFill>
                <a:latin typeface="Arial Black" pitchFamily="34" charset="0"/>
              </a:rPr>
              <a:t>st</a:t>
            </a:r>
            <a:r>
              <a:rPr lang="en-US" sz="2400" b="1" dirty="0" smtClean="0">
                <a:solidFill>
                  <a:srgbClr val="FF00FF"/>
                </a:solidFill>
                <a:latin typeface="Arial Black" pitchFamily="34" charset="0"/>
              </a:rPr>
              <a:t> October 2013</a:t>
            </a:r>
            <a:endParaRPr lang="en-US" sz="2400" b="1" dirty="0">
              <a:solidFill>
                <a:srgbClr val="FF00FF"/>
              </a:solidFill>
              <a:latin typeface="Arial Black" pitchFamily="34" charset="0"/>
            </a:endParaRPr>
          </a:p>
        </p:txBody>
      </p:sp>
      <p:sp>
        <p:nvSpPr>
          <p:cNvPr id="4" name="TextBox 3"/>
          <p:cNvSpPr txBox="1"/>
          <p:nvPr/>
        </p:nvSpPr>
        <p:spPr>
          <a:xfrm>
            <a:off x="-76200" y="762000"/>
            <a:ext cx="9144000" cy="1200329"/>
          </a:xfrm>
          <a:prstGeom prst="rect">
            <a:avLst/>
          </a:prstGeom>
          <a:noFill/>
        </p:spPr>
        <p:txBody>
          <a:bodyPr wrap="square" rtlCol="0">
            <a:spAutoFit/>
          </a:bodyPr>
          <a:lstStyle/>
          <a:p>
            <a:pPr algn="ctr"/>
            <a:r>
              <a:rPr lang="en-US" sz="3600" b="1" dirty="0" smtClean="0">
                <a:solidFill>
                  <a:srgbClr val="FF2525"/>
                </a:solidFill>
              </a:rPr>
              <a:t>Interconnecting</a:t>
            </a:r>
            <a:r>
              <a:rPr lang="en-US" sz="3600" b="1" dirty="0">
                <a:solidFill>
                  <a:srgbClr val="FF2525"/>
                </a:solidFill>
              </a:rPr>
              <a:t>, Integrating, and Transforming </a:t>
            </a:r>
            <a:r>
              <a:rPr lang="en-US" sz="3600" b="1" dirty="0" smtClean="0">
                <a:solidFill>
                  <a:srgbClr val="FF2525"/>
                </a:solidFill>
              </a:rPr>
              <a:t/>
            </a:r>
            <a:br>
              <a:rPr lang="en-US" sz="3600" b="1" dirty="0" smtClean="0">
                <a:solidFill>
                  <a:srgbClr val="FF2525"/>
                </a:solidFill>
              </a:rPr>
            </a:br>
            <a:r>
              <a:rPr lang="en-US" sz="3600" b="1" dirty="0" smtClean="0">
                <a:solidFill>
                  <a:srgbClr val="FF2525"/>
                </a:solidFill>
              </a:rPr>
              <a:t>a </a:t>
            </a:r>
            <a:r>
              <a:rPr lang="en-US" sz="3600" b="1" dirty="0">
                <a:solidFill>
                  <a:srgbClr val="FF2525"/>
                </a:solidFill>
              </a:rPr>
              <a:t>Continent</a:t>
            </a:r>
            <a:endParaRPr lang="fr-FR" sz="3600" b="1" dirty="0">
              <a:solidFill>
                <a:srgbClr val="FF2525"/>
              </a:solidFill>
            </a:endParaRPr>
          </a:p>
        </p:txBody>
      </p:sp>
      <p:pic>
        <p:nvPicPr>
          <p:cNvPr id="5" name="Picture 1"/>
          <p:cNvPicPr/>
          <p:nvPr/>
        </p:nvPicPr>
        <p:blipFill>
          <a:blip r:embed="rId3" cstate="print"/>
          <a:srcRect/>
          <a:stretch>
            <a:fillRect/>
          </a:stretch>
        </p:blipFill>
        <p:spPr bwMode="auto">
          <a:xfrm>
            <a:off x="18393" y="5943600"/>
            <a:ext cx="3029607" cy="914399"/>
          </a:xfrm>
          <a:prstGeom prst="rect">
            <a:avLst/>
          </a:prstGeom>
          <a:noFill/>
          <a:ln w="9525">
            <a:noFill/>
            <a:miter lim="800000"/>
            <a:headEnd/>
            <a:tailEnd/>
          </a:ln>
        </p:spPr>
      </p:pic>
    </p:spTree>
    <p:extLst>
      <p:ext uri="{BB962C8B-B14F-4D97-AF65-F5344CB8AC3E}">
        <p14:creationId xmlns:p14="http://schemas.microsoft.com/office/powerpoint/2010/main" val="1115837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304800" y="685800"/>
            <a:ext cx="8458200" cy="685800"/>
          </a:xfrm>
          <a:prstGeom prst="rect">
            <a:avLst/>
          </a:prstGeom>
        </p:spPr>
        <p:txBody>
          <a:bodyPr anchor="t"/>
          <a:lstStyle>
            <a:lvl1pPr algn="l" defTabSz="914400" rtl="0" eaLnBrk="1" latinLnBrk="0" hangingPunct="1">
              <a:spcBef>
                <a:spcPct val="0"/>
              </a:spcBef>
              <a:buNone/>
              <a:defRPr lang="en-US" sz="3600" b="1" i="1" strike="noStrike" kern="1200" cap="none" spc="0" baseline="0" noProof="0">
                <a:ln>
                  <a:noFill/>
                </a:ln>
                <a:solidFill>
                  <a:schemeClr val="accent1"/>
                </a:solidFill>
                <a:effectLst/>
                <a:latin typeface="Calibri" pitchFamily="34" charset="0"/>
                <a:ea typeface="+mj-ea"/>
                <a:cs typeface="Calibri" pitchFamily="34" charset="0"/>
              </a:defRPr>
            </a:lvl1pPr>
          </a:lstStyle>
          <a:p>
            <a:pPr algn="just"/>
            <a:r>
              <a:rPr sz="3200" dirty="0" smtClean="0">
                <a:solidFill>
                  <a:srgbClr val="FFC000"/>
                </a:solidFill>
                <a:latin typeface="Candara" pitchFamily="34" charset="0"/>
                <a:ea typeface="ＭＳ Ｐゴシック" pitchFamily="34" charset="-128"/>
              </a:rPr>
              <a:t>From GDP projections 2040 to Sector Forecasts</a:t>
            </a:r>
            <a:endParaRPr sz="3200" dirty="0">
              <a:solidFill>
                <a:srgbClr val="FFC000"/>
              </a:solidFill>
              <a:latin typeface="Candara" pitchFamily="34" charset="0"/>
              <a:ea typeface="ＭＳ Ｐゴシック" pitchFamily="34" charset="-128"/>
            </a:endParaRPr>
          </a:p>
        </p:txBody>
      </p:sp>
      <p:sp>
        <p:nvSpPr>
          <p:cNvPr id="2" name="Content Placeholder 1"/>
          <p:cNvSpPr>
            <a:spLocks noGrp="1"/>
          </p:cNvSpPr>
          <p:nvPr>
            <p:ph idx="1"/>
          </p:nvPr>
        </p:nvSpPr>
        <p:spPr/>
        <p:txBody>
          <a:bodyPr>
            <a:normAutofit fontScale="92500" lnSpcReduction="10000"/>
          </a:bodyPr>
          <a:lstStyle/>
          <a:p>
            <a:pPr algn="just">
              <a:buClr>
                <a:schemeClr val="accent1"/>
              </a:buClr>
              <a:buSzPct val="100000"/>
              <a:buNone/>
              <a:defRPr/>
            </a:pPr>
            <a:r>
              <a:rPr lang="en-US" b="1" dirty="0">
                <a:solidFill>
                  <a:srgbClr val="008435"/>
                </a:solidFill>
                <a:latin typeface="Candara" pitchFamily="34" charset="0"/>
                <a:ea typeface="ＭＳ Ｐゴシック" pitchFamily="34" charset="-128"/>
              </a:rPr>
              <a:t>If the 6.2% average GDP growth is achieved</a:t>
            </a:r>
            <a:r>
              <a:rPr lang="en-US" b="1" dirty="0" smtClean="0">
                <a:solidFill>
                  <a:srgbClr val="008435"/>
                </a:solidFill>
                <a:latin typeface="Candara" pitchFamily="34" charset="0"/>
                <a:ea typeface="ＭＳ Ｐゴシック" pitchFamily="34" charset="-128"/>
              </a:rPr>
              <a:t>:</a:t>
            </a:r>
            <a:endParaRPr lang="en-GB" sz="1200" dirty="0"/>
          </a:p>
          <a:p>
            <a:pPr marL="501650" indent="-342900" algn="just">
              <a:buFont typeface="Wingdings" pitchFamily="2" charset="2"/>
              <a:buChar char="§"/>
              <a:defRPr/>
            </a:pPr>
            <a:r>
              <a:rPr lang="en-GB" sz="2400" dirty="0"/>
              <a:t> </a:t>
            </a:r>
            <a:r>
              <a:rPr lang="en-GB" b="1" dirty="0"/>
              <a:t>Water needs </a:t>
            </a:r>
            <a:r>
              <a:rPr lang="en-GB" dirty="0"/>
              <a:t>will push some river basins - including the Nile, Niger, Orange and Volta basins - to the ecological brink</a:t>
            </a:r>
            <a:r>
              <a:rPr lang="en-GB" dirty="0" smtClean="0"/>
              <a:t>.</a:t>
            </a:r>
            <a:endParaRPr lang="en-GB" sz="1200" dirty="0"/>
          </a:p>
          <a:p>
            <a:pPr marL="615950" indent="-457200" algn="just">
              <a:buFont typeface="Wingdings" pitchFamily="2" charset="2"/>
              <a:buChar char="§"/>
              <a:defRPr/>
            </a:pPr>
            <a:r>
              <a:rPr lang="en-GB" b="1" dirty="0"/>
              <a:t>Information and Communications Technology (ICT) demand </a:t>
            </a:r>
            <a:r>
              <a:rPr lang="en-GB" dirty="0"/>
              <a:t>will swell by a factor of 20 before 2020 as Africa catches up with broadband. </a:t>
            </a:r>
            <a:endParaRPr lang="en-GB" sz="2200" dirty="0"/>
          </a:p>
          <a:p>
            <a:pPr algn="ctr">
              <a:defRPr/>
            </a:pPr>
            <a:r>
              <a:rPr lang="en-GB" sz="2600" b="1" dirty="0">
                <a:solidFill>
                  <a:srgbClr val="0000FF"/>
                </a:solidFill>
                <a:latin typeface="Arial Black" pitchFamily="34" charset="0"/>
              </a:rPr>
              <a:t>THIS INCREASED DEMAND WILL REQUIRE ADEQUATE REGIONAL INFRASTRUCTURE THAT PIDA PROPOSES</a:t>
            </a:r>
            <a:endParaRPr lang="en-US" sz="2600" b="1" dirty="0">
              <a:solidFill>
                <a:srgbClr val="0000FF"/>
              </a:solidFill>
              <a:latin typeface="Arial Black" pitchFamily="34" charset="0"/>
            </a:endParaRPr>
          </a:p>
        </p:txBody>
      </p:sp>
      <p:sp>
        <p:nvSpPr>
          <p:cNvPr id="8" name="Title 3"/>
          <p:cNvSpPr>
            <a:spLocks noGrp="1"/>
          </p:cNvSpPr>
          <p:nvPr>
            <p:ph type="title"/>
          </p:nvPr>
        </p:nvSpPr>
        <p:spPr>
          <a:xfrm>
            <a:off x="609600" y="152400"/>
            <a:ext cx="3505200" cy="762000"/>
          </a:xfrm>
        </p:spPr>
        <p:txBody>
          <a:bodyPr/>
          <a:lstStyle/>
          <a:p>
            <a:r>
              <a:rPr lang="fr-FR" dirty="0">
                <a:solidFill>
                  <a:srgbClr val="CC00FF"/>
                </a:solidFill>
              </a:rPr>
              <a:t>PIDA </a:t>
            </a:r>
            <a:r>
              <a:rPr lang="fr-FR" dirty="0" smtClean="0">
                <a:solidFill>
                  <a:srgbClr val="CC00FF"/>
                </a:solidFill>
              </a:rPr>
              <a:t>OUTCOMES</a:t>
            </a:r>
            <a:endParaRPr lang="en-US" dirty="0">
              <a:solidFill>
                <a:srgbClr val="CC00FF"/>
              </a:solidFill>
            </a:endParaRPr>
          </a:p>
        </p:txBody>
      </p:sp>
      <p:pic>
        <p:nvPicPr>
          <p:cNvPr id="5" name="Picture 1"/>
          <p:cNvPicPr/>
          <p:nvPr/>
        </p:nvPicPr>
        <p:blipFill>
          <a:blip r:embed="rId3"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4002264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nvGraphicFramePr>
        <p:xfrm>
          <a:off x="1428728" y="1397000"/>
          <a:ext cx="7215238" cy="4889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e 6"/>
          <p:cNvGrpSpPr/>
          <p:nvPr/>
        </p:nvGrpSpPr>
        <p:grpSpPr>
          <a:xfrm>
            <a:off x="607146" y="1617837"/>
            <a:ext cx="730802" cy="4397419"/>
            <a:chOff x="6695507" y="246050"/>
            <a:chExt cx="516488" cy="4397419"/>
          </a:xfrm>
          <a:scene3d>
            <a:camera prst="orthographicFront"/>
            <a:lightRig rig="flat" dir="t"/>
          </a:scene3d>
        </p:grpSpPr>
        <p:sp>
          <p:nvSpPr>
            <p:cNvPr id="8" name="Rectangle à coins arrondis 7"/>
            <p:cNvSpPr/>
            <p:nvPr/>
          </p:nvSpPr>
          <p:spPr>
            <a:xfrm>
              <a:off x="6695507" y="246050"/>
              <a:ext cx="516488" cy="4397419"/>
            </a:xfrm>
            <a:prstGeom prst="roundRect">
              <a:avLst/>
            </a:prstGeom>
            <a:noFill/>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9" name="Rectangle 8"/>
            <p:cNvSpPr/>
            <p:nvPr/>
          </p:nvSpPr>
          <p:spPr>
            <a:xfrm>
              <a:off x="6720720" y="271263"/>
              <a:ext cx="466062" cy="4346993"/>
            </a:xfrm>
            <a:prstGeom prst="rect">
              <a:avLst/>
            </a:prstGeom>
            <a:ln>
              <a:solidFill>
                <a:schemeClr val="tx1"/>
              </a:solidFill>
            </a:ln>
            <a:sp3d/>
          </p:spPr>
          <p:style>
            <a:lnRef idx="0">
              <a:scrgbClr r="0" g="0" b="0"/>
            </a:lnRef>
            <a:fillRef idx="0">
              <a:scrgbClr r="0" g="0" b="0"/>
            </a:fillRef>
            <a:effectRef idx="0">
              <a:scrgbClr r="0" g="0" b="0"/>
            </a:effectRef>
            <a:fontRef idx="minor">
              <a:schemeClr val="dk1"/>
            </a:fontRef>
          </p:style>
          <p:txBody>
            <a:bodyPr vert="vert270" lIns="45720" rIns="45720" spcCol="1270" anchor="ctr"/>
            <a:lstStyle/>
            <a:p>
              <a:pPr algn="ctr" defTabSz="533400">
                <a:lnSpc>
                  <a:spcPct val="90000"/>
                </a:lnSpc>
                <a:spcAft>
                  <a:spcPct val="35000"/>
                </a:spcAft>
                <a:defRPr/>
              </a:pPr>
              <a:r>
                <a:rPr lang="en-US" dirty="0">
                  <a:solidFill>
                    <a:schemeClr val="tx1"/>
                  </a:solidFill>
                </a:rPr>
                <a:t>RECS   MASTER   PLANS</a:t>
              </a:r>
            </a:p>
            <a:p>
              <a:pPr algn="ctr" defTabSz="533400">
                <a:lnSpc>
                  <a:spcPct val="90000"/>
                </a:lnSpc>
                <a:spcAft>
                  <a:spcPct val="35000"/>
                </a:spcAft>
                <a:defRPr/>
              </a:pPr>
              <a:r>
                <a:rPr lang="en-US" dirty="0">
                  <a:solidFill>
                    <a:schemeClr val="tx1"/>
                  </a:solidFill>
                </a:rPr>
                <a:t>OTHER  EXISTING  PROJECTS </a:t>
              </a:r>
            </a:p>
          </p:txBody>
        </p:sp>
      </p:grpSp>
      <p:sp>
        <p:nvSpPr>
          <p:cNvPr id="10" name="Rectangle 38"/>
          <p:cNvSpPr>
            <a:spLocks noChangeArrowheads="1"/>
          </p:cNvSpPr>
          <p:nvPr/>
        </p:nvSpPr>
        <p:spPr bwMode="auto">
          <a:xfrm>
            <a:off x="3429000" y="838200"/>
            <a:ext cx="4295775" cy="584775"/>
          </a:xfrm>
          <a:prstGeom prst="rect">
            <a:avLst/>
          </a:prstGeom>
          <a:solidFill>
            <a:schemeClr val="bg1">
              <a:lumMod val="85000"/>
            </a:schemeClr>
          </a:solidFill>
          <a:ln w="9525">
            <a:noFill/>
            <a:miter lim="800000"/>
            <a:headEnd/>
            <a:tailEnd/>
          </a:ln>
        </p:spPr>
        <p:txBody>
          <a:bodyPr wrap="square">
            <a:spAutoFit/>
          </a:bodyPr>
          <a:lstStyle/>
          <a:p>
            <a:pPr algn="ctr">
              <a:defRPr/>
            </a:pPr>
            <a:r>
              <a:rPr lang="en-GB" sz="3200" b="1" i="1" dirty="0" smtClean="0">
                <a:solidFill>
                  <a:srgbClr val="FF3300"/>
                </a:solidFill>
                <a:cs typeface="Arial" charset="0"/>
              </a:rPr>
              <a:t>STUDY </a:t>
            </a:r>
            <a:r>
              <a:rPr lang="en-GB" sz="3200" b="1" i="1" dirty="0">
                <a:solidFill>
                  <a:srgbClr val="FF3300"/>
                </a:solidFill>
                <a:cs typeface="Arial" charset="0"/>
              </a:rPr>
              <a:t>PROCESS</a:t>
            </a:r>
            <a:endParaRPr lang="en-US" sz="3200" i="1" dirty="0">
              <a:solidFill>
                <a:srgbClr val="FF3300"/>
              </a:solidFill>
              <a:cs typeface="Arial" charset="0"/>
            </a:endParaRPr>
          </a:p>
        </p:txBody>
      </p:sp>
      <p:sp>
        <p:nvSpPr>
          <p:cNvPr id="13317" name="Slide Number Placeholder 10"/>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CC48222E-F57D-439D-8EF9-8F96BB477C61}" type="slidenum">
              <a:rPr lang="en-ZA" smtClean="0">
                <a:solidFill>
                  <a:srgbClr val="898989"/>
                </a:solidFill>
                <a:cs typeface="Arial" pitchFamily="34" charset="0"/>
              </a:rPr>
              <a:pPr defTabSz="912813" fontAlgn="base">
                <a:spcBef>
                  <a:spcPct val="0"/>
                </a:spcBef>
                <a:spcAft>
                  <a:spcPct val="0"/>
                </a:spcAft>
              </a:pPr>
              <a:t>11</a:t>
            </a:fld>
            <a:endParaRPr lang="en-ZA" smtClean="0">
              <a:solidFill>
                <a:srgbClr val="898989"/>
              </a:solidFill>
              <a:cs typeface="Arial" pitchFamily="34" charset="0"/>
            </a:endParaRPr>
          </a:p>
        </p:txBody>
      </p:sp>
      <p:sp>
        <p:nvSpPr>
          <p:cNvPr id="4" name="Plus 3"/>
          <p:cNvSpPr/>
          <p:nvPr/>
        </p:nvSpPr>
        <p:spPr>
          <a:xfrm>
            <a:off x="3467100" y="3581400"/>
            <a:ext cx="3429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Plus 10"/>
          <p:cNvSpPr/>
          <p:nvPr/>
        </p:nvSpPr>
        <p:spPr>
          <a:xfrm>
            <a:off x="5715000" y="3592513"/>
            <a:ext cx="342900" cy="533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itle 3"/>
          <p:cNvSpPr txBox="1">
            <a:spLocks/>
          </p:cNvSpPr>
          <p:nvPr/>
        </p:nvSpPr>
        <p:spPr>
          <a:xfrm>
            <a:off x="609600" y="152400"/>
            <a:ext cx="3505200" cy="762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600" b="1" i="1" u="none" strike="noStrike" kern="1200" cap="none" spc="0" normalizeH="0" baseline="0" noProof="0" dirty="0" smtClean="0">
                <a:ln>
                  <a:noFill/>
                </a:ln>
                <a:solidFill>
                  <a:srgbClr val="CC00FF"/>
                </a:solidFill>
                <a:effectLst>
                  <a:reflection blurRad="6350" stA="55000" endA="300" endPos="45500" dir="5400000" sy="-100000" algn="bl" rotWithShape="0"/>
                </a:effectLst>
                <a:uLnTx/>
                <a:uFillTx/>
                <a:latin typeface="Calibri" pitchFamily="34" charset="0"/>
                <a:ea typeface="+mj-ea"/>
                <a:cs typeface="Calibri" pitchFamily="34" charset="0"/>
              </a:rPr>
              <a:t>PIDA OUTCOMES</a:t>
            </a:r>
            <a:endParaRPr kumimoji="0" lang="en-US" sz="3600" b="1" i="1" u="none" strike="noStrike" kern="1200" cap="none" spc="0" normalizeH="0" baseline="0" noProof="0" dirty="0">
              <a:ln>
                <a:noFill/>
              </a:ln>
              <a:solidFill>
                <a:srgbClr val="CC00FF"/>
              </a:solidFill>
              <a:effectLst>
                <a:reflection blurRad="6350" stA="55000" endA="300" endPos="45500" dir="5400000" sy="-100000" algn="bl" rotWithShape="0"/>
              </a:effectLst>
              <a:uLnTx/>
              <a:uFillTx/>
              <a:latin typeface="Calibri" pitchFamily="34" charset="0"/>
              <a:ea typeface="+mj-ea"/>
              <a:cs typeface="Calibri" pitchFamily="34" charset="0"/>
            </a:endParaRPr>
          </a:p>
        </p:txBody>
      </p:sp>
      <p:pic>
        <p:nvPicPr>
          <p:cNvPr id="13" name="Picture 1"/>
          <p:cNvPicPr/>
          <p:nvPr/>
        </p:nvPicPr>
        <p:blipFill>
          <a:blip r:embed="rId7" cstate="print"/>
          <a:srcRect/>
          <a:stretch>
            <a:fillRect/>
          </a:stretch>
        </p:blipFill>
        <p:spPr bwMode="auto">
          <a:xfrm>
            <a:off x="7315200" y="152400"/>
            <a:ext cx="1797269" cy="60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1534772973"/>
              </p:ext>
            </p:extLst>
          </p:nvPr>
        </p:nvGraphicFramePr>
        <p:xfrm>
          <a:off x="0" y="1828800"/>
          <a:ext cx="9144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609600" y="685800"/>
            <a:ext cx="7620000" cy="1371600"/>
          </a:xfrm>
        </p:spPr>
        <p:txBody>
          <a:bodyPr/>
          <a:lstStyle/>
          <a:p>
            <a:pPr algn="just"/>
            <a:r>
              <a:rPr lang="en-US" sz="2800" u="sng" dirty="0" smtClean="0">
                <a:solidFill>
                  <a:srgbClr val="C00000"/>
                </a:solidFill>
              </a:rPr>
              <a:t>Transport:</a:t>
            </a:r>
            <a:r>
              <a:rPr lang="en-US" sz="2800" dirty="0" smtClean="0">
                <a:solidFill>
                  <a:srgbClr val="C00000"/>
                </a:solidFill>
              </a:rPr>
              <a:t> </a:t>
            </a:r>
            <a:r>
              <a:rPr lang="en-US" sz="2800" dirty="0" smtClean="0">
                <a:solidFill>
                  <a:srgbClr val="E6AF00"/>
                </a:solidFill>
              </a:rPr>
              <a:t>work </a:t>
            </a:r>
            <a:r>
              <a:rPr lang="en-US" sz="2800" dirty="0">
                <a:solidFill>
                  <a:srgbClr val="E6AF00"/>
                </a:solidFill>
              </a:rPr>
              <a:t>toward an integrated continent where the transport infrastructure and services enable the free movement of goods and </a:t>
            </a:r>
            <a:r>
              <a:rPr lang="en-US" sz="2800" dirty="0" smtClean="0">
                <a:solidFill>
                  <a:srgbClr val="E6AF00"/>
                </a:solidFill>
              </a:rPr>
              <a:t>people</a:t>
            </a:r>
            <a:r>
              <a:rPr lang="en-US" sz="2800" dirty="0">
                <a:solidFill>
                  <a:srgbClr val="E6AF00"/>
                </a:solidFill>
              </a:rPr>
              <a:t>	</a:t>
            </a:r>
            <a:br>
              <a:rPr lang="en-US" sz="2800" dirty="0">
                <a:solidFill>
                  <a:srgbClr val="E6AF00"/>
                </a:solidFill>
              </a:rPr>
            </a:br>
            <a:endParaRPr lang="fr-FR" sz="2800" dirty="0">
              <a:solidFill>
                <a:srgbClr val="E6AF00"/>
              </a:solidFill>
            </a:endParaRPr>
          </a:p>
        </p:txBody>
      </p:sp>
      <p:sp>
        <p:nvSpPr>
          <p:cNvPr id="4" name="Title 3"/>
          <p:cNvSpPr txBox="1">
            <a:spLocks/>
          </p:cNvSpPr>
          <p:nvPr/>
        </p:nvSpPr>
        <p:spPr>
          <a:xfrm>
            <a:off x="625366" y="114300"/>
            <a:ext cx="6684579" cy="685800"/>
          </a:xfrm>
          <a:prstGeom prst="rect">
            <a:avLst/>
          </a:prstGeom>
        </p:spPr>
        <p:txBody>
          <a:bodyPr anchor="t"/>
          <a:lstStyle/>
          <a:p>
            <a:pPr lvl="0">
              <a:spcBef>
                <a:spcPct val="0"/>
              </a:spcBef>
              <a:defRPr/>
            </a:pPr>
            <a:r>
              <a:rPr lang="en-US" sz="3200" b="1" i="1" dirty="0">
                <a:solidFill>
                  <a:srgbClr val="CC00FF"/>
                </a:solidFill>
                <a:latin typeface="Calibri" pitchFamily="34" charset="0"/>
                <a:cs typeface="Calibri" pitchFamily="34" charset="0"/>
              </a:rPr>
              <a:t>PIDA OUTCOMES</a:t>
            </a:r>
            <a:r>
              <a:rPr lang="en-US" sz="3200" b="1" i="1" dirty="0">
                <a:solidFill>
                  <a:srgbClr val="FF0000"/>
                </a:solidFill>
                <a:latin typeface="Calibri" pitchFamily="34" charset="0"/>
                <a:cs typeface="Calibri" pitchFamily="34" charset="0"/>
              </a:rPr>
              <a:t>: Findings per sector </a:t>
            </a:r>
          </a:p>
        </p:txBody>
      </p:sp>
      <p:pic>
        <p:nvPicPr>
          <p:cNvPr id="5" name="Picture 1"/>
          <p:cNvPicPr/>
          <p:nvPr/>
        </p:nvPicPr>
        <p:blipFill>
          <a:blip r:embed="rId7"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3185350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641"/>
          <a:stretch/>
        </p:blipFill>
        <p:spPr bwMode="auto">
          <a:xfrm>
            <a:off x="3135312" y="1143000"/>
            <a:ext cx="562768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533400"/>
            <a:ext cx="7696200" cy="685800"/>
          </a:xfrm>
        </p:spPr>
        <p:txBody>
          <a:bodyPr/>
          <a:lstStyle/>
          <a:p>
            <a:r>
              <a:rPr lang="fr-FR" dirty="0" smtClean="0">
                <a:solidFill>
                  <a:schemeClr val="accent1">
                    <a:lumMod val="75000"/>
                  </a:schemeClr>
                </a:solidFill>
              </a:rPr>
              <a:t>Transport Networks: 2020</a:t>
            </a:r>
            <a:r>
              <a:rPr lang="fr-FR" sz="2000" dirty="0" smtClean="0">
                <a:solidFill>
                  <a:schemeClr val="accent1">
                    <a:lumMod val="75000"/>
                  </a:schemeClr>
                </a:solidFill>
              </a:rPr>
              <a:t>&amp;</a:t>
            </a:r>
            <a:r>
              <a:rPr lang="fr-FR" dirty="0" smtClean="0">
                <a:solidFill>
                  <a:schemeClr val="accent1">
                    <a:lumMod val="75000"/>
                  </a:schemeClr>
                </a:solidFill>
              </a:rPr>
              <a:t>2040</a:t>
            </a:r>
            <a:endParaRPr lang="fr-FR" dirty="0">
              <a:solidFill>
                <a:schemeClr val="accent1">
                  <a:lumMod val="75000"/>
                </a:schemeClr>
              </a:solidFill>
            </a:endParaRPr>
          </a:p>
        </p:txBody>
      </p:sp>
      <p:pic>
        <p:nvPicPr>
          <p:cNvPr id="9"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931" r="13998" b="82956"/>
          <a:stretch/>
        </p:blipFill>
        <p:spPr bwMode="auto">
          <a:xfrm>
            <a:off x="296994" y="5105400"/>
            <a:ext cx="4587611" cy="1554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96994" y="1412081"/>
            <a:ext cx="2469251" cy="3693319"/>
          </a:xfrm>
          <a:prstGeom prst="rect">
            <a:avLst/>
          </a:prstGeom>
          <a:noFill/>
        </p:spPr>
        <p:txBody>
          <a:bodyPr wrap="square" rtlCol="0">
            <a:spAutoFit/>
          </a:bodyPr>
          <a:lstStyle/>
          <a:p>
            <a:pPr algn="just"/>
            <a:r>
              <a:rPr lang="en-US" b="1" dirty="0">
                <a:solidFill>
                  <a:schemeClr val="accent1"/>
                </a:solidFill>
              </a:rPr>
              <a:t>The transport program links the major production and consumption centers, provides connectivity among the major cities, defines the best hub ports and railway routes, and opens the land-locked countries to improved regional and continental trade. </a:t>
            </a:r>
            <a:endParaRPr lang="fr-FR" b="1" dirty="0">
              <a:solidFill>
                <a:schemeClr val="accent1"/>
              </a:solidFill>
            </a:endParaRPr>
          </a:p>
        </p:txBody>
      </p:sp>
      <p:sp>
        <p:nvSpPr>
          <p:cNvPr id="6" name="Title 3"/>
          <p:cNvSpPr txBox="1">
            <a:spLocks/>
          </p:cNvSpPr>
          <p:nvPr/>
        </p:nvSpPr>
        <p:spPr>
          <a:xfrm>
            <a:off x="609600" y="0"/>
            <a:ext cx="3429000" cy="685800"/>
          </a:xfrm>
          <a:prstGeom prst="rect">
            <a:avLst/>
          </a:prstGeom>
        </p:spPr>
        <p:txBody>
          <a:bodyPr anchor="t"/>
          <a:lstStyle/>
          <a:p>
            <a:pPr lvl="0">
              <a:spcBef>
                <a:spcPct val="0"/>
              </a:spcBef>
              <a:defRPr/>
            </a:pPr>
            <a:r>
              <a:rPr lang="fr-FR" sz="3600" b="1" i="1" dirty="0">
                <a:solidFill>
                  <a:srgbClr val="CC00FF"/>
                </a:solidFill>
                <a:latin typeface="Calibri" pitchFamily="34" charset="0"/>
                <a:cs typeface="Calibri" pitchFamily="34" charset="0"/>
              </a:rPr>
              <a:t>PIDA </a:t>
            </a:r>
            <a:r>
              <a:rPr lang="fr-FR" sz="3600" b="1" i="1" dirty="0" smtClean="0">
                <a:solidFill>
                  <a:srgbClr val="CC00FF"/>
                </a:solidFill>
                <a:latin typeface="Calibri" pitchFamily="34" charset="0"/>
                <a:cs typeface="Calibri" pitchFamily="34" charset="0"/>
              </a:rPr>
              <a:t>OUTCOMES</a:t>
            </a:r>
            <a:endParaRPr lang="fr-FR" sz="3600" b="1" i="1" dirty="0">
              <a:solidFill>
                <a:srgbClr val="FF0000"/>
              </a:solidFill>
              <a:latin typeface="Calibri" pitchFamily="34" charset="0"/>
              <a:cs typeface="Calibri" pitchFamily="34" charset="0"/>
            </a:endParaRPr>
          </a:p>
        </p:txBody>
      </p:sp>
      <p:pic>
        <p:nvPicPr>
          <p:cNvPr id="7" name="Picture 1"/>
          <p:cNvPicPr/>
          <p:nvPr/>
        </p:nvPicPr>
        <p:blipFill>
          <a:blip r:embed="rId3"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3315481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3819640427"/>
              </p:ext>
            </p:extLst>
          </p:nvPr>
        </p:nvGraphicFramePr>
        <p:xfrm>
          <a:off x="152400" y="1752600"/>
          <a:ext cx="8686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685800" y="762000"/>
            <a:ext cx="7543800" cy="1295400"/>
          </a:xfrm>
        </p:spPr>
        <p:txBody>
          <a:bodyPr/>
          <a:lstStyle/>
          <a:p>
            <a:r>
              <a:rPr lang="en-US" sz="2800" u="sng" dirty="0" smtClean="0">
                <a:solidFill>
                  <a:srgbClr val="C00000"/>
                </a:solidFill>
              </a:rPr>
              <a:t>Energy:</a:t>
            </a:r>
            <a:r>
              <a:rPr lang="en-US" sz="2800" dirty="0" smtClean="0">
                <a:solidFill>
                  <a:srgbClr val="C00000"/>
                </a:solidFill>
              </a:rPr>
              <a:t> </a:t>
            </a:r>
            <a:r>
              <a:rPr lang="en-US" sz="2800" dirty="0" smtClean="0">
                <a:solidFill>
                  <a:srgbClr val="E6AF00"/>
                </a:solidFill>
              </a:rPr>
              <a:t>develop </a:t>
            </a:r>
            <a:r>
              <a:rPr lang="en-US" sz="2800" dirty="0">
                <a:solidFill>
                  <a:srgbClr val="E6AF00"/>
                </a:solidFill>
              </a:rPr>
              <a:t>efficient, reliable, cost-effective, and environmentally friendly </a:t>
            </a:r>
            <a:r>
              <a:rPr lang="en-US" sz="2800" dirty="0" smtClean="0">
                <a:solidFill>
                  <a:srgbClr val="E6AF00"/>
                </a:solidFill>
              </a:rPr>
              <a:t>infrastructure; and, enhance </a:t>
            </a:r>
            <a:r>
              <a:rPr lang="en-US" sz="2800" dirty="0">
                <a:solidFill>
                  <a:srgbClr val="E6AF00"/>
                </a:solidFill>
              </a:rPr>
              <a:t>access to modern energy </a:t>
            </a:r>
            <a:r>
              <a:rPr lang="en-US" sz="2800" dirty="0" smtClean="0">
                <a:solidFill>
                  <a:srgbClr val="E6AF00"/>
                </a:solidFill>
              </a:rPr>
              <a:t>services</a:t>
            </a:r>
            <a:endParaRPr lang="fr-FR" sz="2800" dirty="0">
              <a:solidFill>
                <a:srgbClr val="E6AF00"/>
              </a:solidFill>
            </a:endParaRPr>
          </a:p>
        </p:txBody>
      </p:sp>
      <p:pic>
        <p:nvPicPr>
          <p:cNvPr id="5" name="Picture 1"/>
          <p:cNvPicPr/>
          <p:nvPr/>
        </p:nvPicPr>
        <p:blipFill>
          <a:blip r:embed="rId7" cstate="print"/>
          <a:srcRect/>
          <a:stretch>
            <a:fillRect/>
          </a:stretch>
        </p:blipFill>
        <p:spPr bwMode="auto">
          <a:xfrm>
            <a:off x="7315200" y="152400"/>
            <a:ext cx="1797269" cy="609600"/>
          </a:xfrm>
          <a:prstGeom prst="rect">
            <a:avLst/>
          </a:prstGeom>
          <a:noFill/>
          <a:ln w="9525">
            <a:noFill/>
            <a:miter lim="800000"/>
            <a:headEnd/>
            <a:tailEnd/>
          </a:ln>
        </p:spPr>
      </p:pic>
      <p:sp>
        <p:nvSpPr>
          <p:cNvPr id="6" name="Title 3"/>
          <p:cNvSpPr txBox="1">
            <a:spLocks/>
          </p:cNvSpPr>
          <p:nvPr/>
        </p:nvSpPr>
        <p:spPr>
          <a:xfrm>
            <a:off x="625366" y="114300"/>
            <a:ext cx="6684579" cy="685800"/>
          </a:xfrm>
          <a:prstGeom prst="rect">
            <a:avLst/>
          </a:prstGeom>
        </p:spPr>
        <p:txBody>
          <a:bodyPr anchor="t"/>
          <a:lstStyle/>
          <a:p>
            <a:pPr lvl="0">
              <a:spcBef>
                <a:spcPct val="0"/>
              </a:spcBef>
              <a:defRPr/>
            </a:pPr>
            <a:r>
              <a:rPr lang="en-US" sz="3200" b="1" i="1" dirty="0">
                <a:solidFill>
                  <a:srgbClr val="CC00FF"/>
                </a:solidFill>
                <a:latin typeface="Calibri" pitchFamily="34" charset="0"/>
                <a:cs typeface="Calibri" pitchFamily="34" charset="0"/>
              </a:rPr>
              <a:t>PIDA OUTCOMES</a:t>
            </a:r>
            <a:r>
              <a:rPr lang="en-US" sz="3200" b="1" i="1" dirty="0">
                <a:solidFill>
                  <a:srgbClr val="FF0000"/>
                </a:solidFill>
                <a:latin typeface="Calibri" pitchFamily="34" charset="0"/>
                <a:cs typeface="Calibri" pitchFamily="34" charset="0"/>
              </a:rPr>
              <a:t>: Findings per sector </a:t>
            </a:r>
          </a:p>
        </p:txBody>
      </p:sp>
    </p:spTree>
    <p:extLst>
      <p:ext uri="{BB962C8B-B14F-4D97-AF65-F5344CB8AC3E}">
        <p14:creationId xmlns:p14="http://schemas.microsoft.com/office/powerpoint/2010/main" val="2301920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04"/>
          <a:stretch/>
        </p:blipFill>
        <p:spPr bwMode="auto">
          <a:xfrm>
            <a:off x="3810000" y="1295400"/>
            <a:ext cx="4946151"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09600"/>
            <a:ext cx="7848600" cy="685800"/>
          </a:xfrm>
        </p:spPr>
        <p:txBody>
          <a:bodyPr/>
          <a:lstStyle/>
          <a:p>
            <a:r>
              <a:rPr dirty="0" smtClean="0">
                <a:solidFill>
                  <a:srgbClr val="E6AF00"/>
                </a:solidFill>
              </a:rPr>
              <a:t>Generation &amp; Transmission: 2020</a:t>
            </a:r>
            <a:r>
              <a:rPr sz="2400" dirty="0" smtClean="0">
                <a:solidFill>
                  <a:srgbClr val="E6AF00"/>
                </a:solidFill>
              </a:rPr>
              <a:t>&amp;</a:t>
            </a:r>
            <a:r>
              <a:rPr dirty="0" smtClean="0">
                <a:solidFill>
                  <a:srgbClr val="E6AF00"/>
                </a:solidFill>
              </a:rPr>
              <a:t>2040</a:t>
            </a:r>
            <a:endParaRPr dirty="0">
              <a:solidFill>
                <a:srgbClr val="E6AF00"/>
              </a:solidFill>
            </a:endParaRPr>
          </a:p>
        </p:txBody>
      </p:sp>
      <p:pic>
        <p:nvPicPr>
          <p:cNvPr id="8"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368" b="87031"/>
          <a:stretch/>
        </p:blipFill>
        <p:spPr bwMode="auto">
          <a:xfrm>
            <a:off x="-1" y="5359773"/>
            <a:ext cx="5749676" cy="104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397" t="7974" r="12459" b="87031"/>
          <a:stretch/>
        </p:blipFill>
        <p:spPr bwMode="auto">
          <a:xfrm>
            <a:off x="1143000" y="5822950"/>
            <a:ext cx="427599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1981200"/>
            <a:ext cx="2590800" cy="2862322"/>
          </a:xfrm>
          <a:prstGeom prst="rect">
            <a:avLst/>
          </a:prstGeom>
          <a:noFill/>
        </p:spPr>
        <p:txBody>
          <a:bodyPr wrap="square" rtlCol="0">
            <a:spAutoFit/>
          </a:bodyPr>
          <a:lstStyle/>
          <a:p>
            <a:pPr algn="just"/>
            <a:r>
              <a:rPr lang="en-US" b="1" dirty="0" smtClean="0">
                <a:solidFill>
                  <a:srgbClr val="FF0000"/>
                </a:solidFill>
              </a:rPr>
              <a:t>The energy infrastructure program focuses </a:t>
            </a:r>
            <a:r>
              <a:rPr lang="en-US" b="1" dirty="0">
                <a:solidFill>
                  <a:srgbClr val="FF0000"/>
                </a:solidFill>
              </a:rPr>
              <a:t>on major hydroelectric projects and interconnects the power pools to meet the forecast increase in demand. One regional petroleum products pipeline is also included. </a:t>
            </a:r>
            <a:endParaRPr lang="fr-FR" b="1" dirty="0">
              <a:solidFill>
                <a:srgbClr val="FF0000"/>
              </a:solidFill>
            </a:endParaRPr>
          </a:p>
        </p:txBody>
      </p:sp>
      <p:sp>
        <p:nvSpPr>
          <p:cNvPr id="7" name="Title 3"/>
          <p:cNvSpPr txBox="1">
            <a:spLocks/>
          </p:cNvSpPr>
          <p:nvPr/>
        </p:nvSpPr>
        <p:spPr>
          <a:xfrm>
            <a:off x="609600" y="0"/>
            <a:ext cx="3505200" cy="685800"/>
          </a:xfrm>
          <a:prstGeom prst="rect">
            <a:avLst/>
          </a:prstGeom>
        </p:spPr>
        <p:txBody>
          <a:bodyPr anchor="t"/>
          <a:lstStyle/>
          <a:p>
            <a:pPr lvl="0">
              <a:spcBef>
                <a:spcPct val="0"/>
              </a:spcBef>
              <a:defRPr/>
            </a:pPr>
            <a:r>
              <a:rPr lang="fr-FR" sz="3600" b="1" i="1" dirty="0">
                <a:solidFill>
                  <a:srgbClr val="CC00FF"/>
                </a:solidFill>
                <a:latin typeface="Calibri" pitchFamily="34" charset="0"/>
                <a:cs typeface="Calibri" pitchFamily="34" charset="0"/>
              </a:rPr>
              <a:t>PIDA </a:t>
            </a:r>
            <a:r>
              <a:rPr lang="fr-FR" sz="3600" b="1" i="1" dirty="0" smtClean="0">
                <a:solidFill>
                  <a:srgbClr val="CC00FF"/>
                </a:solidFill>
                <a:latin typeface="Calibri" pitchFamily="34" charset="0"/>
                <a:cs typeface="Calibri" pitchFamily="34" charset="0"/>
              </a:rPr>
              <a:t>OUTCOMES</a:t>
            </a:r>
            <a:endParaRPr lang="fr-FR" sz="3600" b="1" i="1" dirty="0">
              <a:solidFill>
                <a:srgbClr val="FF0000"/>
              </a:solidFill>
              <a:latin typeface="Calibri" pitchFamily="34" charset="0"/>
              <a:cs typeface="Calibri" pitchFamily="34" charset="0"/>
            </a:endParaRPr>
          </a:p>
        </p:txBody>
      </p:sp>
      <p:pic>
        <p:nvPicPr>
          <p:cNvPr id="10" name="Picture 1"/>
          <p:cNvPicPr/>
          <p:nvPr/>
        </p:nvPicPr>
        <p:blipFill>
          <a:blip r:embed="rId3"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3104963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1180396571"/>
              </p:ext>
            </p:extLst>
          </p:nvPr>
        </p:nvGraphicFramePr>
        <p:xfrm>
          <a:off x="0" y="1676400"/>
          <a:ext cx="8686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609600" y="685800"/>
            <a:ext cx="7696200" cy="1371600"/>
          </a:xfrm>
        </p:spPr>
        <p:txBody>
          <a:bodyPr/>
          <a:lstStyle/>
          <a:p>
            <a:pPr algn="just"/>
            <a:r>
              <a:rPr lang="en-US" sz="2800" u="sng" dirty="0" smtClean="0">
                <a:solidFill>
                  <a:srgbClr val="C00000"/>
                </a:solidFill>
              </a:rPr>
              <a:t>TWR:</a:t>
            </a:r>
            <a:r>
              <a:rPr lang="en-US" sz="2800" dirty="0" smtClean="0">
                <a:solidFill>
                  <a:srgbClr val="C00000"/>
                </a:solidFill>
              </a:rPr>
              <a:t> </a:t>
            </a:r>
            <a:r>
              <a:rPr lang="en-US" sz="2800" dirty="0" smtClean="0">
                <a:solidFill>
                  <a:srgbClr val="E6AF00"/>
                </a:solidFill>
              </a:rPr>
              <a:t>develop projects</a:t>
            </a:r>
            <a:r>
              <a:rPr lang="en-US" sz="2800" dirty="0">
                <a:solidFill>
                  <a:srgbClr val="E6AF00"/>
                </a:solidFill>
              </a:rPr>
              <a:t>, strengthen </a:t>
            </a:r>
            <a:r>
              <a:rPr lang="en-US" sz="2800" dirty="0" smtClean="0">
                <a:solidFill>
                  <a:srgbClr val="E6AF00"/>
                </a:solidFill>
              </a:rPr>
              <a:t>resource management frameworks, </a:t>
            </a:r>
            <a:r>
              <a:rPr lang="en-US" sz="2800" dirty="0">
                <a:solidFill>
                  <a:srgbClr val="E6AF00"/>
                </a:solidFill>
              </a:rPr>
              <a:t>and ensure water security for </a:t>
            </a:r>
            <a:r>
              <a:rPr lang="en-US" sz="2800" dirty="0" smtClean="0">
                <a:solidFill>
                  <a:srgbClr val="E6AF00"/>
                </a:solidFill>
              </a:rPr>
              <a:t>socioeconomic development</a:t>
            </a:r>
            <a:endParaRPr lang="fr-FR" sz="2800" dirty="0">
              <a:solidFill>
                <a:srgbClr val="E6AF00"/>
              </a:solidFill>
            </a:endParaRPr>
          </a:p>
        </p:txBody>
      </p:sp>
      <p:pic>
        <p:nvPicPr>
          <p:cNvPr id="5" name="Picture 1"/>
          <p:cNvPicPr/>
          <p:nvPr/>
        </p:nvPicPr>
        <p:blipFill>
          <a:blip r:embed="rId7" cstate="print"/>
          <a:srcRect/>
          <a:stretch>
            <a:fillRect/>
          </a:stretch>
        </p:blipFill>
        <p:spPr bwMode="auto">
          <a:xfrm>
            <a:off x="7315200" y="152400"/>
            <a:ext cx="1797269" cy="609600"/>
          </a:xfrm>
          <a:prstGeom prst="rect">
            <a:avLst/>
          </a:prstGeom>
          <a:noFill/>
          <a:ln w="9525">
            <a:noFill/>
            <a:miter lim="800000"/>
            <a:headEnd/>
            <a:tailEnd/>
          </a:ln>
        </p:spPr>
      </p:pic>
      <p:sp>
        <p:nvSpPr>
          <p:cNvPr id="6" name="Title 3"/>
          <p:cNvSpPr txBox="1">
            <a:spLocks/>
          </p:cNvSpPr>
          <p:nvPr/>
        </p:nvSpPr>
        <p:spPr>
          <a:xfrm>
            <a:off x="625366" y="114300"/>
            <a:ext cx="6684579" cy="685800"/>
          </a:xfrm>
          <a:prstGeom prst="rect">
            <a:avLst/>
          </a:prstGeom>
        </p:spPr>
        <p:txBody>
          <a:bodyPr anchor="t"/>
          <a:lstStyle/>
          <a:p>
            <a:pPr lvl="0">
              <a:spcBef>
                <a:spcPct val="0"/>
              </a:spcBef>
              <a:defRPr/>
            </a:pPr>
            <a:r>
              <a:rPr lang="en-US" sz="3200" b="1" i="1" dirty="0">
                <a:solidFill>
                  <a:srgbClr val="CC00FF"/>
                </a:solidFill>
                <a:latin typeface="Calibri" pitchFamily="34" charset="0"/>
                <a:cs typeface="Calibri" pitchFamily="34" charset="0"/>
              </a:rPr>
              <a:t>PIDA OUTCOMES</a:t>
            </a:r>
            <a:r>
              <a:rPr lang="en-US" sz="3200" b="1" i="1" dirty="0">
                <a:solidFill>
                  <a:srgbClr val="FF0000"/>
                </a:solidFill>
                <a:latin typeface="Calibri" pitchFamily="34" charset="0"/>
                <a:cs typeface="Calibri" pitchFamily="34" charset="0"/>
              </a:rPr>
              <a:t>: Findings per sector </a:t>
            </a:r>
          </a:p>
        </p:txBody>
      </p:sp>
    </p:spTree>
    <p:extLst>
      <p:ext uri="{BB962C8B-B14F-4D97-AF65-F5344CB8AC3E}">
        <p14:creationId xmlns:p14="http://schemas.microsoft.com/office/powerpoint/2010/main" val="2515302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725"/>
          <a:stretch/>
        </p:blipFill>
        <p:spPr bwMode="auto">
          <a:xfrm>
            <a:off x="4038600" y="1295400"/>
            <a:ext cx="4579938" cy="536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631" b="92945"/>
          <a:stretch/>
        </p:blipFill>
        <p:spPr bwMode="auto">
          <a:xfrm>
            <a:off x="18393" y="5449707"/>
            <a:ext cx="4824248" cy="53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284" t="9657" r="3140" b="85891"/>
          <a:stretch/>
        </p:blipFill>
        <p:spPr bwMode="auto">
          <a:xfrm>
            <a:off x="18393" y="6155859"/>
            <a:ext cx="5680870" cy="49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09600" y="1488282"/>
            <a:ext cx="2469251" cy="3693319"/>
          </a:xfrm>
          <a:prstGeom prst="rect">
            <a:avLst/>
          </a:prstGeom>
          <a:noFill/>
        </p:spPr>
        <p:txBody>
          <a:bodyPr wrap="square" rtlCol="0">
            <a:spAutoFit/>
          </a:bodyPr>
          <a:lstStyle/>
          <a:p>
            <a:pPr algn="just"/>
            <a:r>
              <a:rPr lang="en-US" b="1" dirty="0">
                <a:solidFill>
                  <a:schemeClr val="tx2"/>
                </a:solidFill>
              </a:rPr>
              <a:t>The transboundary water program targets the development of multipurpose dams and builds the capacity of Africa’s lake and river basin organizations so that they can plan and develop hydraulic infrastructure. The program would also help address the looming food deficit. </a:t>
            </a:r>
            <a:endParaRPr lang="fr-FR" b="1" dirty="0">
              <a:solidFill>
                <a:schemeClr val="tx2"/>
              </a:solidFill>
            </a:endParaRPr>
          </a:p>
        </p:txBody>
      </p:sp>
      <p:sp>
        <p:nvSpPr>
          <p:cNvPr id="7" name="Title 3"/>
          <p:cNvSpPr txBox="1">
            <a:spLocks/>
          </p:cNvSpPr>
          <p:nvPr/>
        </p:nvSpPr>
        <p:spPr>
          <a:xfrm>
            <a:off x="609600" y="0"/>
            <a:ext cx="3429000" cy="685800"/>
          </a:xfrm>
          <a:prstGeom prst="rect">
            <a:avLst/>
          </a:prstGeom>
        </p:spPr>
        <p:txBody>
          <a:bodyPr anchor="t"/>
          <a:lstStyle/>
          <a:p>
            <a:pPr lvl="0">
              <a:spcBef>
                <a:spcPct val="0"/>
              </a:spcBef>
              <a:defRPr/>
            </a:pPr>
            <a:r>
              <a:rPr lang="fr-FR" sz="3600" b="1" i="1" dirty="0">
                <a:solidFill>
                  <a:srgbClr val="CC00FF"/>
                </a:solidFill>
                <a:latin typeface="Calibri" pitchFamily="34" charset="0"/>
                <a:cs typeface="Calibri" pitchFamily="34" charset="0"/>
              </a:rPr>
              <a:t>PIDA </a:t>
            </a:r>
            <a:r>
              <a:rPr lang="fr-FR" sz="3600" b="1" i="1" dirty="0" smtClean="0">
                <a:solidFill>
                  <a:srgbClr val="CC00FF"/>
                </a:solidFill>
                <a:latin typeface="Calibri" pitchFamily="34" charset="0"/>
                <a:cs typeface="Calibri" pitchFamily="34" charset="0"/>
              </a:rPr>
              <a:t>OUTCOMES</a:t>
            </a:r>
            <a:endParaRPr lang="fr-FR" sz="3600" b="1" i="1" dirty="0">
              <a:solidFill>
                <a:srgbClr val="FF0000"/>
              </a:solidFill>
              <a:latin typeface="Calibri" pitchFamily="34" charset="0"/>
              <a:cs typeface="Calibri" pitchFamily="34" charset="0"/>
            </a:endParaRPr>
          </a:p>
        </p:txBody>
      </p:sp>
      <p:sp>
        <p:nvSpPr>
          <p:cNvPr id="2" name="Title 1"/>
          <p:cNvSpPr>
            <a:spLocks noGrp="1"/>
          </p:cNvSpPr>
          <p:nvPr>
            <p:ph type="title"/>
          </p:nvPr>
        </p:nvSpPr>
        <p:spPr>
          <a:xfrm>
            <a:off x="609600" y="643759"/>
            <a:ext cx="7696200" cy="647700"/>
          </a:xfrm>
        </p:spPr>
        <p:txBody>
          <a:bodyPr/>
          <a:lstStyle/>
          <a:p>
            <a:r>
              <a:rPr lang="fr-FR" dirty="0" smtClean="0">
                <a:solidFill>
                  <a:schemeClr val="tx2">
                    <a:lumMod val="75000"/>
                  </a:schemeClr>
                </a:solidFill>
              </a:rPr>
              <a:t>Water Resources: </a:t>
            </a:r>
            <a:r>
              <a:rPr lang="fr-FR" dirty="0">
                <a:solidFill>
                  <a:schemeClr val="tx2">
                    <a:lumMod val="75000"/>
                  </a:schemeClr>
                </a:solidFill>
              </a:rPr>
              <a:t>2020</a:t>
            </a:r>
            <a:r>
              <a:rPr lang="fr-FR" sz="2400" dirty="0">
                <a:solidFill>
                  <a:schemeClr val="tx2">
                    <a:lumMod val="75000"/>
                  </a:schemeClr>
                </a:solidFill>
              </a:rPr>
              <a:t>&amp;</a:t>
            </a:r>
            <a:r>
              <a:rPr lang="fr-FR" dirty="0">
                <a:solidFill>
                  <a:schemeClr val="tx2">
                    <a:lumMod val="75000"/>
                  </a:schemeClr>
                </a:solidFill>
              </a:rPr>
              <a:t>2040</a:t>
            </a:r>
          </a:p>
        </p:txBody>
      </p:sp>
      <p:pic>
        <p:nvPicPr>
          <p:cNvPr id="11" name="Picture 1"/>
          <p:cNvPicPr/>
          <p:nvPr/>
        </p:nvPicPr>
        <p:blipFill>
          <a:blip r:embed="rId3"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1824852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3667421716"/>
              </p:ext>
            </p:extLst>
          </p:nvPr>
        </p:nvGraphicFramePr>
        <p:xfrm>
          <a:off x="0" y="1676400"/>
          <a:ext cx="8686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609600" y="533400"/>
            <a:ext cx="7543800" cy="1371600"/>
          </a:xfrm>
        </p:spPr>
        <p:txBody>
          <a:bodyPr/>
          <a:lstStyle/>
          <a:p>
            <a:pPr algn="just"/>
            <a:r>
              <a:rPr lang="en-US" sz="2800" u="sng" dirty="0" smtClean="0">
                <a:solidFill>
                  <a:srgbClr val="C00000"/>
                </a:solidFill>
              </a:rPr>
              <a:t>ICT: </a:t>
            </a:r>
            <a:r>
              <a:rPr lang="en-US" sz="2800" dirty="0" smtClean="0">
                <a:solidFill>
                  <a:srgbClr val="E6AF00"/>
                </a:solidFill>
              </a:rPr>
              <a:t>enable an </a:t>
            </a:r>
            <a:r>
              <a:rPr lang="en-US" sz="2800" dirty="0">
                <a:solidFill>
                  <a:srgbClr val="E6AF00"/>
                </a:solidFill>
              </a:rPr>
              <a:t>information society and </a:t>
            </a:r>
            <a:r>
              <a:rPr lang="en-US" sz="2800" dirty="0" smtClean="0">
                <a:solidFill>
                  <a:srgbClr val="E6AF00"/>
                </a:solidFill>
              </a:rPr>
              <a:t>integrated digital </a:t>
            </a:r>
            <a:r>
              <a:rPr lang="en-US" sz="2800" dirty="0">
                <a:solidFill>
                  <a:srgbClr val="E6AF00"/>
                </a:solidFill>
              </a:rPr>
              <a:t>economy in which </a:t>
            </a:r>
            <a:r>
              <a:rPr lang="en-US" sz="2800" dirty="0" smtClean="0">
                <a:solidFill>
                  <a:srgbClr val="E6AF00"/>
                </a:solidFill>
              </a:rPr>
              <a:t>all actors have access </a:t>
            </a:r>
            <a:r>
              <a:rPr lang="en-US" sz="2800" dirty="0">
                <a:solidFill>
                  <a:srgbClr val="E6AF00"/>
                </a:solidFill>
              </a:rPr>
              <a:t>to reliable and affordable ICT </a:t>
            </a:r>
            <a:r>
              <a:rPr lang="en-US" sz="2800" dirty="0" smtClean="0">
                <a:solidFill>
                  <a:srgbClr val="E6AF00"/>
                </a:solidFill>
              </a:rPr>
              <a:t>networks</a:t>
            </a:r>
            <a:endParaRPr lang="fr-FR" sz="2800" dirty="0">
              <a:solidFill>
                <a:srgbClr val="E6AF00"/>
              </a:solidFill>
            </a:endParaRPr>
          </a:p>
        </p:txBody>
      </p:sp>
      <p:pic>
        <p:nvPicPr>
          <p:cNvPr id="5" name="Picture 1"/>
          <p:cNvPicPr/>
          <p:nvPr/>
        </p:nvPicPr>
        <p:blipFill>
          <a:blip r:embed="rId7" cstate="print"/>
          <a:srcRect/>
          <a:stretch>
            <a:fillRect/>
          </a:stretch>
        </p:blipFill>
        <p:spPr bwMode="auto">
          <a:xfrm>
            <a:off x="7315200" y="152400"/>
            <a:ext cx="1797269" cy="609600"/>
          </a:xfrm>
          <a:prstGeom prst="rect">
            <a:avLst/>
          </a:prstGeom>
          <a:noFill/>
          <a:ln w="9525">
            <a:noFill/>
            <a:miter lim="800000"/>
            <a:headEnd/>
            <a:tailEnd/>
          </a:ln>
        </p:spPr>
      </p:pic>
      <p:sp>
        <p:nvSpPr>
          <p:cNvPr id="6" name="Title 3"/>
          <p:cNvSpPr txBox="1">
            <a:spLocks/>
          </p:cNvSpPr>
          <p:nvPr/>
        </p:nvSpPr>
        <p:spPr>
          <a:xfrm>
            <a:off x="625366" y="114300"/>
            <a:ext cx="6684579" cy="685800"/>
          </a:xfrm>
          <a:prstGeom prst="rect">
            <a:avLst/>
          </a:prstGeom>
        </p:spPr>
        <p:txBody>
          <a:bodyPr anchor="t"/>
          <a:lstStyle/>
          <a:p>
            <a:pPr lvl="0">
              <a:spcBef>
                <a:spcPct val="0"/>
              </a:spcBef>
              <a:defRPr/>
            </a:pPr>
            <a:r>
              <a:rPr lang="en-US" sz="3200" b="1" i="1" dirty="0">
                <a:solidFill>
                  <a:srgbClr val="CC00FF"/>
                </a:solidFill>
                <a:latin typeface="Calibri" pitchFamily="34" charset="0"/>
                <a:cs typeface="Calibri" pitchFamily="34" charset="0"/>
              </a:rPr>
              <a:t>PIDA OUTCOMES</a:t>
            </a:r>
            <a:r>
              <a:rPr lang="en-US" sz="3200" b="1" i="1" dirty="0">
                <a:solidFill>
                  <a:srgbClr val="FF0000"/>
                </a:solidFill>
                <a:latin typeface="Calibri" pitchFamily="34" charset="0"/>
                <a:cs typeface="Calibri" pitchFamily="34" charset="0"/>
              </a:rPr>
              <a:t>: Findings per sector </a:t>
            </a:r>
          </a:p>
        </p:txBody>
      </p:sp>
    </p:spTree>
    <p:extLst>
      <p:ext uri="{BB962C8B-B14F-4D97-AF65-F5344CB8AC3E}">
        <p14:creationId xmlns:p14="http://schemas.microsoft.com/office/powerpoint/2010/main" val="2301920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533400"/>
            <a:ext cx="1919316" cy="685800"/>
          </a:xfrm>
        </p:spPr>
        <p:txBody>
          <a:bodyPr/>
          <a:lstStyle/>
          <a:p>
            <a:r>
              <a:rPr lang="fr-FR" dirty="0" smtClean="0">
                <a:solidFill>
                  <a:srgbClr val="C00000"/>
                </a:solidFill>
              </a:rPr>
              <a:t>ICT: 2020</a:t>
            </a:r>
            <a:endParaRPr lang="fr-FR" dirty="0">
              <a:solidFill>
                <a:srgbClr val="C00000"/>
              </a:solidFill>
            </a:endParaRPr>
          </a:p>
        </p:txBody>
      </p:sp>
      <p:pic>
        <p:nvPicPr>
          <p:cNvPr id="6"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7682"/>
          <a:stretch/>
        </p:blipFill>
        <p:spPr bwMode="auto">
          <a:xfrm>
            <a:off x="3200400" y="1239083"/>
            <a:ext cx="5486400" cy="548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786" t="2089" r="29607" b="88208"/>
          <a:stretch/>
        </p:blipFill>
        <p:spPr bwMode="auto">
          <a:xfrm>
            <a:off x="304800" y="5683885"/>
            <a:ext cx="4176684" cy="103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21549" y="1239083"/>
            <a:ext cx="2469251" cy="4247317"/>
          </a:xfrm>
          <a:prstGeom prst="rect">
            <a:avLst/>
          </a:prstGeom>
          <a:noFill/>
        </p:spPr>
        <p:txBody>
          <a:bodyPr wrap="square" rtlCol="0">
            <a:spAutoFit/>
          </a:bodyPr>
          <a:lstStyle/>
          <a:p>
            <a:pPr algn="just"/>
            <a:r>
              <a:rPr lang="en-US" b="1" dirty="0">
                <a:solidFill>
                  <a:srgbClr val="C00000"/>
                </a:solidFill>
              </a:rPr>
              <a:t>The ICT program will establish an enabling environment for completing the land fiber optic infrastructure and installing Internet exchange points in countries without them. It will connect each country to two different submarine cables to take advantage of the expanded capacity. </a:t>
            </a:r>
            <a:endParaRPr lang="fr-FR" b="1" dirty="0">
              <a:solidFill>
                <a:srgbClr val="C00000"/>
              </a:solidFill>
            </a:endParaRPr>
          </a:p>
        </p:txBody>
      </p:sp>
      <p:sp>
        <p:nvSpPr>
          <p:cNvPr id="7" name="Title 3"/>
          <p:cNvSpPr txBox="1">
            <a:spLocks/>
          </p:cNvSpPr>
          <p:nvPr/>
        </p:nvSpPr>
        <p:spPr>
          <a:xfrm>
            <a:off x="609600" y="152400"/>
            <a:ext cx="3505200" cy="609600"/>
          </a:xfrm>
          <a:prstGeom prst="rect">
            <a:avLst/>
          </a:prstGeom>
        </p:spPr>
        <p:txBody>
          <a:bodyPr anchor="t"/>
          <a:lstStyle/>
          <a:p>
            <a:pPr lvl="0">
              <a:spcBef>
                <a:spcPct val="0"/>
              </a:spcBef>
              <a:defRPr/>
            </a:pPr>
            <a:r>
              <a:rPr lang="fr-FR" sz="3600" b="1" i="1" dirty="0">
                <a:solidFill>
                  <a:srgbClr val="CC00FF"/>
                </a:solidFill>
                <a:latin typeface="Calibri" pitchFamily="34" charset="0"/>
                <a:cs typeface="Calibri" pitchFamily="34" charset="0"/>
              </a:rPr>
              <a:t>PIDA </a:t>
            </a:r>
            <a:r>
              <a:rPr lang="fr-FR" sz="3600" b="1" i="1" dirty="0" smtClean="0">
                <a:solidFill>
                  <a:srgbClr val="CC00FF"/>
                </a:solidFill>
                <a:latin typeface="Calibri" pitchFamily="34" charset="0"/>
                <a:cs typeface="Calibri" pitchFamily="34" charset="0"/>
              </a:rPr>
              <a:t>OUTCOMES</a:t>
            </a:r>
            <a:endParaRPr lang="fr-FR" sz="3600" b="1" i="1" dirty="0">
              <a:solidFill>
                <a:srgbClr val="FF0000"/>
              </a:solidFill>
              <a:latin typeface="Calibri" pitchFamily="34" charset="0"/>
              <a:cs typeface="Calibri" pitchFamily="34" charset="0"/>
            </a:endParaRPr>
          </a:p>
        </p:txBody>
      </p:sp>
      <p:pic>
        <p:nvPicPr>
          <p:cNvPr id="10" name="Picture 1"/>
          <p:cNvPicPr/>
          <p:nvPr/>
        </p:nvPicPr>
        <p:blipFill>
          <a:blip r:embed="rId3"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3770654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2484759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a:xfrm>
            <a:off x="1066800" y="533400"/>
            <a:ext cx="1828800" cy="685800"/>
          </a:xfrm>
        </p:spPr>
        <p:txBody>
          <a:bodyPr/>
          <a:lstStyle/>
          <a:p>
            <a:r>
              <a:rPr lang="en-US" dirty="0" smtClean="0">
                <a:solidFill>
                  <a:srgbClr val="CC00FF"/>
                </a:solidFill>
              </a:rPr>
              <a:t>Content</a:t>
            </a:r>
            <a:endParaRPr lang="fr-FR" dirty="0">
              <a:solidFill>
                <a:srgbClr val="CC00FF"/>
              </a:solidFill>
            </a:endParaRPr>
          </a:p>
        </p:txBody>
      </p:sp>
      <p:pic>
        <p:nvPicPr>
          <p:cNvPr id="5" name="Picture 1"/>
          <p:cNvPicPr/>
          <p:nvPr/>
        </p:nvPicPr>
        <p:blipFill>
          <a:blip r:embed="rId7"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3983741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304800" y="685800"/>
            <a:ext cx="8458200" cy="1143000"/>
          </a:xfrm>
          <a:prstGeom prst="rect">
            <a:avLst/>
          </a:prstGeom>
        </p:spPr>
        <p:txBody>
          <a:bodyPr anchor="t"/>
          <a:lstStyle>
            <a:lvl1pPr algn="l" defTabSz="914400" rtl="0" eaLnBrk="1" latinLnBrk="0" hangingPunct="1">
              <a:spcBef>
                <a:spcPct val="0"/>
              </a:spcBef>
              <a:buNone/>
              <a:defRPr lang="en-US" sz="3600" b="1" i="1" strike="noStrike" kern="1200" cap="none" spc="0" baseline="0" noProof="0">
                <a:ln>
                  <a:noFill/>
                </a:ln>
                <a:solidFill>
                  <a:schemeClr val="accent1"/>
                </a:solidFill>
                <a:effectLst/>
                <a:latin typeface="Calibri" pitchFamily="34" charset="0"/>
                <a:ea typeface="+mj-ea"/>
                <a:cs typeface="Calibri" pitchFamily="34" charset="0"/>
              </a:defRPr>
            </a:lvl1pPr>
          </a:lstStyle>
          <a:p>
            <a:pPr marL="342900" indent="-342900" algn="just"/>
            <a:r>
              <a:rPr lang="en-GB" dirty="0" smtClean="0">
                <a:solidFill>
                  <a:srgbClr val="E6AF00"/>
                </a:solidFill>
              </a:rPr>
              <a:t>Total PIDA capital cost is $360bn to 2040 and will deliver</a:t>
            </a:r>
            <a:endParaRPr lang="en-GB" dirty="0">
              <a:solidFill>
                <a:srgbClr val="E6AF00"/>
              </a:solidFill>
            </a:endParaRPr>
          </a:p>
        </p:txBody>
      </p:sp>
      <p:graphicFrame>
        <p:nvGraphicFramePr>
          <p:cNvPr id="8" name="Group 37"/>
          <p:cNvGraphicFramePr>
            <a:graphicFrameLocks noGrp="1"/>
          </p:cNvGraphicFramePr>
          <p:nvPr/>
        </p:nvGraphicFramePr>
        <p:xfrm>
          <a:off x="685800" y="2057400"/>
          <a:ext cx="7924800" cy="3352799"/>
        </p:xfrm>
        <a:graphic>
          <a:graphicData uri="http://schemas.openxmlformats.org/drawingml/2006/table">
            <a:tbl>
              <a:tblPr/>
              <a:tblGrid>
                <a:gridCol w="5373666"/>
                <a:gridCol w="2551134"/>
              </a:tblGrid>
              <a:tr h="483044">
                <a:tc>
                  <a:txBody>
                    <a:bodyPr/>
                    <a:lstStyle/>
                    <a:p>
                      <a:pPr marL="0" marR="0" lvl="0" indent="0" algn="ctr" defTabSz="914400" rtl="0" eaLnBrk="0" fontAlgn="base" latinLnBrk="0" hangingPunct="0">
                        <a:lnSpc>
                          <a:spcPct val="100000"/>
                        </a:lnSpc>
                        <a:spcBef>
                          <a:spcPct val="0"/>
                        </a:spcBef>
                        <a:spcAft>
                          <a:spcPct val="0"/>
                        </a:spcAft>
                        <a:buClr>
                          <a:schemeClr val="accent1"/>
                        </a:buClr>
                        <a:buSzPct val="100000"/>
                        <a:buFont typeface="Symbol" pitchFamily="18" charset="2"/>
                        <a:buNone/>
                        <a:tabLst/>
                      </a:pPr>
                      <a:r>
                        <a:rPr kumimoji="0" lang="en-GB" sz="2400" b="1" i="0" u="none" strike="noStrike" cap="none" normalizeH="0" baseline="0" dirty="0" smtClean="0">
                          <a:ln>
                            <a:noFill/>
                          </a:ln>
                          <a:solidFill>
                            <a:schemeClr val="bg1"/>
                          </a:solidFill>
                          <a:effectLst/>
                          <a:latin typeface="Tahoma" pitchFamily="34" charset="0"/>
                          <a:ea typeface="ＭＳ Ｐゴシック" pitchFamily="34" charset="-128"/>
                        </a:rPr>
                        <a:t>Indicators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914400" rtl="0" eaLnBrk="0" fontAlgn="base" latinLnBrk="0" hangingPunct="0">
                        <a:lnSpc>
                          <a:spcPct val="100000"/>
                        </a:lnSpc>
                        <a:spcBef>
                          <a:spcPct val="0"/>
                        </a:spcBef>
                        <a:spcAft>
                          <a:spcPct val="0"/>
                        </a:spcAft>
                        <a:buClr>
                          <a:schemeClr val="accent1"/>
                        </a:buClr>
                        <a:buSzPct val="100000"/>
                        <a:buFont typeface="Symbol" pitchFamily="18" charset="2"/>
                        <a:buNone/>
                        <a:tabLst/>
                      </a:pPr>
                      <a:r>
                        <a:rPr kumimoji="0" lang="en-GB" sz="2400" b="1" i="0" u="none" strike="noStrike" cap="none" normalizeH="0" baseline="0" dirty="0" smtClean="0">
                          <a:ln>
                            <a:noFill/>
                          </a:ln>
                          <a:solidFill>
                            <a:schemeClr val="bg1"/>
                          </a:solidFill>
                          <a:effectLst/>
                          <a:latin typeface="Tahoma" pitchFamily="34" charset="0"/>
                          <a:ea typeface="ＭＳ Ｐゴシック" pitchFamily="34" charset="-128"/>
                        </a:rPr>
                        <a:t>PIDA 2040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r>
              <a:tr h="478013">
                <a:tc>
                  <a:txBody>
                    <a:bodyPr/>
                    <a:lstStyle/>
                    <a:p>
                      <a:pPr marL="0" marR="0" lvl="0" indent="0" algn="just" defTabSz="914400" rtl="0" eaLnBrk="0" fontAlgn="base" latinLnBrk="0" hangingPunct="0">
                        <a:lnSpc>
                          <a:spcPct val="100000"/>
                        </a:lnSpc>
                        <a:spcBef>
                          <a:spcPct val="0"/>
                        </a:spcBef>
                        <a:spcAft>
                          <a:spcPct val="0"/>
                        </a:spcAft>
                        <a:buClr>
                          <a:schemeClr val="accent1"/>
                        </a:buClr>
                        <a:buSzPct val="100000"/>
                        <a:buFont typeface="Symbol" pitchFamily="18" charset="2"/>
                        <a:buNone/>
                        <a:tabLst/>
                      </a:pPr>
                      <a:r>
                        <a:rPr kumimoji="0" lang="en-GB" sz="2400" b="1" i="0" u="none" strike="noStrike" cap="none" normalizeH="0" baseline="0" dirty="0" smtClean="0">
                          <a:ln>
                            <a:noFill/>
                          </a:ln>
                          <a:solidFill>
                            <a:schemeClr val="tx1"/>
                          </a:solidFill>
                          <a:effectLst/>
                          <a:latin typeface="Tahoma" pitchFamily="34" charset="0"/>
                          <a:ea typeface="ＭＳ Ｐゴシック" pitchFamily="34" charset="-128"/>
                        </a:rPr>
                        <a:t>Modern highways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chemeClr val="accent1"/>
                        </a:buClr>
                        <a:buSzPct val="100000"/>
                        <a:buFont typeface="Symbol" pitchFamily="18" charset="2"/>
                        <a:buNone/>
                        <a:tabLst/>
                      </a:pPr>
                      <a:r>
                        <a:rPr kumimoji="0" lang="en-GB" sz="2400" b="1" i="0" u="none" strike="noStrike" cap="none" normalizeH="0" baseline="0" dirty="0" smtClean="0">
                          <a:ln>
                            <a:noFill/>
                          </a:ln>
                          <a:solidFill>
                            <a:schemeClr val="tx1"/>
                          </a:solidFill>
                          <a:effectLst/>
                          <a:latin typeface="Tahoma" pitchFamily="34" charset="0"/>
                          <a:ea typeface="ＭＳ Ｐゴシック" pitchFamily="34" charset="-128"/>
                        </a:rPr>
                        <a:t>37 300 KM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8013">
                <a:tc>
                  <a:txBody>
                    <a:bodyPr/>
                    <a:lstStyle/>
                    <a:p>
                      <a:pPr marL="0" marR="0" lvl="0" indent="0" algn="just" defTabSz="914400" rtl="0" eaLnBrk="0" fontAlgn="base" latinLnBrk="0" hangingPunct="0">
                        <a:lnSpc>
                          <a:spcPct val="100000"/>
                        </a:lnSpc>
                        <a:spcBef>
                          <a:spcPct val="0"/>
                        </a:spcBef>
                        <a:spcAft>
                          <a:spcPct val="0"/>
                        </a:spcAft>
                        <a:buClr>
                          <a:schemeClr val="accent1"/>
                        </a:buClr>
                        <a:buSzPct val="100000"/>
                        <a:buFont typeface="Symbol" pitchFamily="18" charset="2"/>
                        <a:buNone/>
                        <a:tabLst/>
                      </a:pPr>
                      <a:r>
                        <a:rPr kumimoji="0" lang="en-GB" sz="2400" b="1" i="0" u="none" strike="noStrike" cap="none" normalizeH="0" baseline="0" dirty="0" smtClean="0">
                          <a:ln>
                            <a:noFill/>
                          </a:ln>
                          <a:solidFill>
                            <a:schemeClr val="tx1"/>
                          </a:solidFill>
                          <a:effectLst/>
                          <a:latin typeface="Tahoma" pitchFamily="34" charset="0"/>
                          <a:ea typeface="ＭＳ Ｐゴシック" pitchFamily="34" charset="-128"/>
                        </a:rPr>
                        <a:t>Modern railways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chemeClr val="accent1"/>
                        </a:buClr>
                        <a:buSzPct val="100000"/>
                        <a:buFont typeface="Symbol" pitchFamily="18" charset="2"/>
                        <a:buNone/>
                        <a:tabLst/>
                      </a:pPr>
                      <a:r>
                        <a:rPr kumimoji="0" lang="en-GB" sz="2400" b="1" i="0" u="none" strike="noStrike" cap="none" normalizeH="0" baseline="0" dirty="0" smtClean="0">
                          <a:ln>
                            <a:noFill/>
                          </a:ln>
                          <a:solidFill>
                            <a:schemeClr val="tx1"/>
                          </a:solidFill>
                          <a:effectLst/>
                          <a:latin typeface="Tahoma" pitchFamily="34" charset="0"/>
                          <a:ea typeface="ＭＳ Ｐゴシック" pitchFamily="34" charset="-128"/>
                        </a:rPr>
                        <a:t>30 200 KM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690">
                <a:tc>
                  <a:txBody>
                    <a:bodyPr/>
                    <a:lstStyle/>
                    <a:p>
                      <a:pPr marL="0" marR="0" lvl="0" indent="0" algn="just" defTabSz="914400" rtl="0" eaLnBrk="0" fontAlgn="base" latinLnBrk="0" hangingPunct="0">
                        <a:lnSpc>
                          <a:spcPct val="100000"/>
                        </a:lnSpc>
                        <a:spcBef>
                          <a:spcPct val="0"/>
                        </a:spcBef>
                        <a:spcAft>
                          <a:spcPct val="0"/>
                        </a:spcAft>
                        <a:buClr>
                          <a:schemeClr val="accent1"/>
                        </a:buClr>
                        <a:buSzPct val="100000"/>
                        <a:buFont typeface="Symbol" pitchFamily="18" charset="2"/>
                        <a:buNone/>
                        <a:tabLst/>
                      </a:pPr>
                      <a:r>
                        <a:rPr kumimoji="0" lang="en-GB" sz="2400" b="1" i="0" u="none" strike="noStrike" cap="none" normalizeH="0" baseline="0" dirty="0" smtClean="0">
                          <a:ln>
                            <a:noFill/>
                          </a:ln>
                          <a:solidFill>
                            <a:schemeClr val="tx1"/>
                          </a:solidFill>
                          <a:effectLst/>
                          <a:latin typeface="Tahoma" pitchFamily="34" charset="0"/>
                          <a:ea typeface="ＭＳ Ｐゴシック" pitchFamily="34" charset="-128"/>
                        </a:rPr>
                        <a:t>Port Added ton capacity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chemeClr val="accent1"/>
                        </a:buClr>
                        <a:buSzPct val="100000"/>
                        <a:buFont typeface="Symbol" pitchFamily="18" charset="2"/>
                        <a:buNone/>
                        <a:tabLst/>
                      </a:pPr>
                      <a:r>
                        <a:rPr kumimoji="0" lang="en-GB" sz="2400" b="1" i="0" u="none" strike="noStrike" cap="none" normalizeH="0" baseline="0" dirty="0" smtClean="0">
                          <a:ln>
                            <a:noFill/>
                          </a:ln>
                          <a:solidFill>
                            <a:schemeClr val="tx1"/>
                          </a:solidFill>
                          <a:effectLst/>
                          <a:latin typeface="Tahoma" pitchFamily="34" charset="0"/>
                          <a:ea typeface="ＭＳ Ｐゴシック" pitchFamily="34" charset="-128"/>
                        </a:rPr>
                        <a:t>1,3 billion tons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8013">
                <a:tc>
                  <a:txBody>
                    <a:bodyPr/>
                    <a:lstStyle/>
                    <a:p>
                      <a:pPr marL="0" marR="0" lvl="0" indent="0" algn="just" defTabSz="914400" rtl="0" eaLnBrk="0" fontAlgn="base" latinLnBrk="0" hangingPunct="0">
                        <a:lnSpc>
                          <a:spcPct val="100000"/>
                        </a:lnSpc>
                        <a:spcBef>
                          <a:spcPct val="0"/>
                        </a:spcBef>
                        <a:spcAft>
                          <a:spcPct val="0"/>
                        </a:spcAft>
                        <a:buClr>
                          <a:schemeClr val="accent1"/>
                        </a:buClr>
                        <a:buSzPct val="100000"/>
                        <a:buFont typeface="Symbol" pitchFamily="18" charset="2"/>
                        <a:buNone/>
                        <a:tabLst/>
                      </a:pPr>
                      <a:r>
                        <a:rPr kumimoji="0" lang="en-GB" sz="2400" b="1" i="0" u="none" strike="noStrike" cap="none" normalizeH="0" baseline="0" dirty="0" smtClean="0">
                          <a:ln>
                            <a:noFill/>
                          </a:ln>
                          <a:solidFill>
                            <a:schemeClr val="tx1"/>
                          </a:solidFill>
                          <a:effectLst/>
                          <a:latin typeface="Tahoma" pitchFamily="34" charset="0"/>
                          <a:ea typeface="ＭＳ Ｐゴシック" pitchFamily="34" charset="-128"/>
                        </a:rPr>
                        <a:t>Hydroelectric power generation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chemeClr val="accent1"/>
                        </a:buClr>
                        <a:buSzPct val="100000"/>
                        <a:buFont typeface="Symbol" pitchFamily="18" charset="2"/>
                        <a:buNone/>
                        <a:tabLst/>
                      </a:pPr>
                      <a:r>
                        <a:rPr kumimoji="0" lang="en-GB" sz="2400" b="1" i="0" u="none" strike="noStrike" cap="none" normalizeH="0" baseline="0" dirty="0" smtClean="0">
                          <a:ln>
                            <a:noFill/>
                          </a:ln>
                          <a:solidFill>
                            <a:schemeClr val="tx1"/>
                          </a:solidFill>
                          <a:effectLst/>
                          <a:latin typeface="Tahoma" pitchFamily="34" charset="0"/>
                          <a:ea typeface="ＭＳ Ｐゴシック" pitchFamily="34" charset="-128"/>
                        </a:rPr>
                        <a:t>61 099 MW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8013">
                <a:tc>
                  <a:txBody>
                    <a:bodyPr/>
                    <a:lstStyle/>
                    <a:p>
                      <a:pPr marL="0" marR="0" lvl="0" indent="0" algn="just" defTabSz="914400" rtl="0" eaLnBrk="0" fontAlgn="base" latinLnBrk="0" hangingPunct="0">
                        <a:lnSpc>
                          <a:spcPct val="100000"/>
                        </a:lnSpc>
                        <a:spcBef>
                          <a:spcPct val="0"/>
                        </a:spcBef>
                        <a:spcAft>
                          <a:spcPct val="0"/>
                        </a:spcAft>
                        <a:buClr>
                          <a:schemeClr val="accent1"/>
                        </a:buClr>
                        <a:buSzPct val="100000"/>
                        <a:buFont typeface="Symbol" pitchFamily="18" charset="2"/>
                        <a:buNone/>
                        <a:tabLst/>
                      </a:pPr>
                      <a:r>
                        <a:rPr kumimoji="0" lang="en-GB" sz="2400" b="1" i="0" u="none" strike="noStrike" cap="none" normalizeH="0" baseline="0" dirty="0" smtClean="0">
                          <a:ln>
                            <a:noFill/>
                          </a:ln>
                          <a:solidFill>
                            <a:schemeClr val="tx1"/>
                          </a:solidFill>
                          <a:effectLst/>
                          <a:latin typeface="Tahoma" pitchFamily="34" charset="0"/>
                          <a:ea typeface="ＭＳ Ｐゴシック" pitchFamily="34" charset="-128"/>
                        </a:rPr>
                        <a:t>Interconnecting power lines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chemeClr val="accent1"/>
                        </a:buClr>
                        <a:buSzPct val="100000"/>
                        <a:buFont typeface="Symbol" pitchFamily="18" charset="2"/>
                        <a:buNone/>
                        <a:tabLst/>
                      </a:pPr>
                      <a:r>
                        <a:rPr kumimoji="0" lang="en-GB" sz="2400" b="1" i="0" u="none" strike="noStrike" cap="none" normalizeH="0" baseline="0" dirty="0" smtClean="0">
                          <a:ln>
                            <a:noFill/>
                          </a:ln>
                          <a:solidFill>
                            <a:schemeClr val="tx1"/>
                          </a:solidFill>
                          <a:effectLst/>
                          <a:latin typeface="Tahoma" pitchFamily="34" charset="0"/>
                          <a:ea typeface="ＭＳ Ｐゴシック" pitchFamily="34" charset="-128"/>
                        </a:rPr>
                        <a:t>16 500 KM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8013">
                <a:tc>
                  <a:txBody>
                    <a:bodyPr/>
                    <a:lstStyle/>
                    <a:p>
                      <a:pPr marL="0" marR="0" lvl="0" indent="0" algn="just" defTabSz="914400" rtl="0" eaLnBrk="0" fontAlgn="base" latinLnBrk="0" hangingPunct="0">
                        <a:lnSpc>
                          <a:spcPct val="100000"/>
                        </a:lnSpc>
                        <a:spcBef>
                          <a:spcPct val="0"/>
                        </a:spcBef>
                        <a:spcAft>
                          <a:spcPct val="0"/>
                        </a:spcAft>
                        <a:buClr>
                          <a:schemeClr val="accent1"/>
                        </a:buClr>
                        <a:buSzPct val="100000"/>
                        <a:buFont typeface="Symbol" pitchFamily="18" charset="2"/>
                        <a:buNone/>
                        <a:tabLst/>
                      </a:pPr>
                      <a:r>
                        <a:rPr kumimoji="0" lang="en-GB" sz="2400" b="1" i="0" u="none" strike="noStrike" cap="none" normalizeH="0" baseline="0" dirty="0" smtClean="0">
                          <a:ln>
                            <a:noFill/>
                          </a:ln>
                          <a:solidFill>
                            <a:schemeClr val="tx1"/>
                          </a:solidFill>
                          <a:effectLst/>
                          <a:latin typeface="Tahoma" pitchFamily="34" charset="0"/>
                          <a:ea typeface="ＭＳ Ｐゴシック" pitchFamily="34" charset="-128"/>
                        </a:rPr>
                        <a:t>New water storage capacity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
                          <a:schemeClr val="accent1"/>
                        </a:buClr>
                        <a:buSzPct val="100000"/>
                        <a:buFont typeface="Symbol" pitchFamily="18" charset="2"/>
                        <a:buNone/>
                        <a:tabLst/>
                      </a:pPr>
                      <a:r>
                        <a:rPr kumimoji="0" lang="en-GB" sz="2400" b="1" i="0" u="none" strike="noStrike" cap="none" normalizeH="0" baseline="0" dirty="0" smtClean="0">
                          <a:ln>
                            <a:noFill/>
                          </a:ln>
                          <a:solidFill>
                            <a:schemeClr val="tx1"/>
                          </a:solidFill>
                          <a:effectLst/>
                          <a:latin typeface="Tahoma" pitchFamily="34" charset="0"/>
                          <a:ea typeface="ＭＳ Ｐゴシック" pitchFamily="34" charset="-128"/>
                        </a:rPr>
                        <a:t>20 101 hm</a:t>
                      </a:r>
                      <a:r>
                        <a:rPr kumimoji="0" lang="en-GB" sz="2400" b="1" i="0" u="none" strike="noStrike" cap="none" normalizeH="0" baseline="30000" dirty="0" smtClean="0">
                          <a:ln>
                            <a:noFill/>
                          </a:ln>
                          <a:solidFill>
                            <a:schemeClr val="tx1"/>
                          </a:solidFill>
                          <a:effectLst/>
                          <a:latin typeface="Tahoma" pitchFamily="34" charset="0"/>
                          <a:ea typeface="ＭＳ Ｐゴシック" pitchFamily="34" charset="-128"/>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Rectangle 9"/>
          <p:cNvSpPr/>
          <p:nvPr/>
        </p:nvSpPr>
        <p:spPr>
          <a:xfrm>
            <a:off x="838200" y="5715000"/>
            <a:ext cx="7696200" cy="646331"/>
          </a:xfrm>
          <a:prstGeom prst="rect">
            <a:avLst/>
          </a:prstGeom>
        </p:spPr>
        <p:txBody>
          <a:bodyPr wrap="square">
            <a:spAutoFit/>
          </a:bodyPr>
          <a:lstStyle/>
          <a:p>
            <a:pPr algn="ctr"/>
            <a:r>
              <a:rPr lang="en-US" sz="3600" b="1" dirty="0" smtClean="0">
                <a:solidFill>
                  <a:srgbClr val="FF0000"/>
                </a:solidFill>
                <a:latin typeface="Trebuchet MS" pitchFamily="34" charset="0"/>
              </a:rPr>
              <a:t>PIDA – Ambitious, but affordable!</a:t>
            </a:r>
            <a:endParaRPr lang="en-US" sz="3600" b="1" dirty="0">
              <a:solidFill>
                <a:srgbClr val="FF0000"/>
              </a:solidFill>
              <a:latin typeface="Trebuchet MS" pitchFamily="34" charset="0"/>
            </a:endParaRPr>
          </a:p>
        </p:txBody>
      </p:sp>
      <p:sp>
        <p:nvSpPr>
          <p:cNvPr id="9" name="Title 3"/>
          <p:cNvSpPr>
            <a:spLocks noGrp="1"/>
          </p:cNvSpPr>
          <p:nvPr>
            <p:ph type="title"/>
          </p:nvPr>
        </p:nvSpPr>
        <p:spPr>
          <a:xfrm>
            <a:off x="609600" y="152400"/>
            <a:ext cx="3505200" cy="762000"/>
          </a:xfrm>
        </p:spPr>
        <p:txBody>
          <a:bodyPr/>
          <a:lstStyle/>
          <a:p>
            <a:r>
              <a:rPr lang="fr-FR" dirty="0">
                <a:solidFill>
                  <a:srgbClr val="CC00FF"/>
                </a:solidFill>
              </a:rPr>
              <a:t>PIDA </a:t>
            </a:r>
            <a:r>
              <a:rPr lang="fr-FR" dirty="0" smtClean="0">
                <a:solidFill>
                  <a:srgbClr val="CC00FF"/>
                </a:solidFill>
              </a:rPr>
              <a:t>OUTCOMES</a:t>
            </a:r>
            <a:endParaRPr lang="en-US" dirty="0">
              <a:solidFill>
                <a:srgbClr val="CC00FF"/>
              </a:solidFill>
            </a:endParaRPr>
          </a:p>
        </p:txBody>
      </p:sp>
      <p:pic>
        <p:nvPicPr>
          <p:cNvPr id="6" name="Picture 1"/>
          <p:cNvPicPr/>
          <p:nvPr/>
        </p:nvPicPr>
        <p:blipFill>
          <a:blip r:embed="rId3"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4002264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val="2631595198"/>
              </p:ext>
            </p:extLst>
          </p:nvPr>
        </p:nvGraphicFramePr>
        <p:xfrm>
          <a:off x="838200" y="1752600"/>
          <a:ext cx="7572428"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838200" y="685799"/>
            <a:ext cx="7239000" cy="1143000"/>
          </a:xfrm>
        </p:spPr>
        <p:txBody>
          <a:bodyPr/>
          <a:lstStyle/>
          <a:p>
            <a:pPr algn="ctr"/>
            <a:r>
              <a:rPr dirty="0" smtClean="0">
                <a:solidFill>
                  <a:srgbClr val="E6AF00"/>
                </a:solidFill>
              </a:rPr>
              <a:t>PIDA PAP broken </a:t>
            </a:r>
            <a:r>
              <a:rPr dirty="0">
                <a:solidFill>
                  <a:srgbClr val="E6AF00"/>
                </a:solidFill>
              </a:rPr>
              <a:t>down into 51 </a:t>
            </a:r>
            <a:r>
              <a:rPr dirty="0" smtClean="0">
                <a:solidFill>
                  <a:srgbClr val="E6AF00"/>
                </a:solidFill>
              </a:rPr>
              <a:t>projects/programs</a:t>
            </a:r>
            <a:endParaRPr dirty="0">
              <a:solidFill>
                <a:srgbClr val="E6AF00"/>
              </a:solidFill>
            </a:endParaRPr>
          </a:p>
        </p:txBody>
      </p:sp>
      <p:sp>
        <p:nvSpPr>
          <p:cNvPr id="5" name="Title 3"/>
          <p:cNvSpPr txBox="1">
            <a:spLocks/>
          </p:cNvSpPr>
          <p:nvPr/>
        </p:nvSpPr>
        <p:spPr>
          <a:xfrm>
            <a:off x="1295400" y="152400"/>
            <a:ext cx="6400800" cy="685800"/>
          </a:xfrm>
          <a:prstGeom prst="rect">
            <a:avLst/>
          </a:prstGeom>
        </p:spPr>
        <p:txBody>
          <a:bodyPr anchor="t"/>
          <a:lstStyle/>
          <a:p>
            <a:pPr lvl="0">
              <a:spcBef>
                <a:spcPct val="0"/>
              </a:spcBef>
              <a:defRPr/>
            </a:pPr>
            <a:r>
              <a:rPr lang="fr-FR" sz="3600" b="1" i="1" dirty="0">
                <a:solidFill>
                  <a:srgbClr val="CC00FF"/>
                </a:solidFill>
                <a:latin typeface="Calibri" pitchFamily="34" charset="0"/>
                <a:cs typeface="Calibri" pitchFamily="34" charset="0"/>
              </a:rPr>
              <a:t>PIDA OUTCOMES</a:t>
            </a:r>
            <a:r>
              <a:rPr lang="fr-FR" sz="3600" b="1" i="1" dirty="0">
                <a:solidFill>
                  <a:srgbClr val="FF0000"/>
                </a:solidFill>
                <a:latin typeface="Calibri" pitchFamily="34" charset="0"/>
                <a:cs typeface="Calibri" pitchFamily="34" charset="0"/>
              </a:rPr>
              <a:t>: The PAP</a:t>
            </a:r>
          </a:p>
        </p:txBody>
      </p:sp>
      <p:pic>
        <p:nvPicPr>
          <p:cNvPr id="6" name="Picture 1"/>
          <p:cNvPicPr/>
          <p:nvPr/>
        </p:nvPicPr>
        <p:blipFill>
          <a:blip r:embed="rId7"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2513517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381000" y="685799"/>
            <a:ext cx="8458200" cy="843455"/>
          </a:xfrm>
        </p:spPr>
        <p:txBody>
          <a:bodyPr/>
          <a:lstStyle/>
          <a:p>
            <a:pPr algn="ctr"/>
            <a:r>
              <a:rPr dirty="0" smtClean="0">
                <a:solidFill>
                  <a:schemeClr val="tx2">
                    <a:lumMod val="75000"/>
                  </a:schemeClr>
                </a:solidFill>
              </a:rPr>
              <a:t>PAP Investment  Cost:  $68 bn - 2012-20</a:t>
            </a:r>
            <a:endParaRPr dirty="0">
              <a:solidFill>
                <a:schemeClr val="tx2">
                  <a:lumMod val="75000"/>
                </a:schemeClr>
              </a:solidFill>
            </a:endParaRPr>
          </a:p>
        </p:txBody>
      </p:sp>
      <p:sp>
        <p:nvSpPr>
          <p:cNvPr id="13" name="Text Placeholder 12"/>
          <p:cNvSpPr>
            <a:spLocks noGrp="1"/>
          </p:cNvSpPr>
          <p:nvPr>
            <p:ph type="body" idx="4294967295"/>
          </p:nvPr>
        </p:nvSpPr>
        <p:spPr>
          <a:xfrm>
            <a:off x="0" y="1535113"/>
            <a:ext cx="4040188" cy="639762"/>
          </a:xfrm>
          <a:prstGeom prst="rect">
            <a:avLst/>
          </a:prstGeom>
        </p:spPr>
        <p:txBody>
          <a:bodyPr/>
          <a:lstStyle/>
          <a:p>
            <a:pPr algn="ctr"/>
            <a:r>
              <a:rPr lang="fr-FR" u="sng" dirty="0" smtClean="0">
                <a:solidFill>
                  <a:schemeClr val="tx2"/>
                </a:solidFill>
              </a:rPr>
              <a:t>BY SECTOR</a:t>
            </a:r>
            <a:endParaRPr lang="fr-FR" u="sng" dirty="0">
              <a:solidFill>
                <a:schemeClr val="tx2"/>
              </a:solidFill>
            </a:endParaRPr>
          </a:p>
        </p:txBody>
      </p:sp>
      <p:graphicFrame>
        <p:nvGraphicFramePr>
          <p:cNvPr id="17" name="Content Placeholder 16"/>
          <p:cNvGraphicFramePr>
            <a:graphicFrameLocks noGrp="1"/>
          </p:cNvGraphicFramePr>
          <p:nvPr>
            <p:ph sz="half" idx="4294967295"/>
            <p:extLst>
              <p:ext uri="{D42A27DB-BD31-4B8C-83A1-F6EECF244321}">
                <p14:modId xmlns:p14="http://schemas.microsoft.com/office/powerpoint/2010/main" val="1646039454"/>
              </p:ext>
            </p:extLst>
          </p:nvPr>
        </p:nvGraphicFramePr>
        <p:xfrm>
          <a:off x="0" y="2174875"/>
          <a:ext cx="4421188" cy="4530725"/>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Placeholder 14"/>
          <p:cNvSpPr>
            <a:spLocks noGrp="1"/>
          </p:cNvSpPr>
          <p:nvPr>
            <p:ph type="body" sz="quarter" idx="4294967295"/>
          </p:nvPr>
        </p:nvSpPr>
        <p:spPr>
          <a:xfrm>
            <a:off x="5102225" y="1535113"/>
            <a:ext cx="4041775" cy="639762"/>
          </a:xfrm>
          <a:prstGeom prst="rect">
            <a:avLst/>
          </a:prstGeom>
        </p:spPr>
        <p:txBody>
          <a:bodyPr/>
          <a:lstStyle/>
          <a:p>
            <a:pPr algn="ctr"/>
            <a:r>
              <a:rPr lang="fr-FR" u="sng" dirty="0" smtClean="0">
                <a:solidFill>
                  <a:schemeClr val="tx2"/>
                </a:solidFill>
              </a:rPr>
              <a:t>BY REGION</a:t>
            </a:r>
            <a:endParaRPr lang="fr-FR" u="sng" dirty="0">
              <a:solidFill>
                <a:schemeClr val="tx2"/>
              </a:solidFill>
            </a:endParaRPr>
          </a:p>
        </p:txBody>
      </p:sp>
      <p:graphicFrame>
        <p:nvGraphicFramePr>
          <p:cNvPr id="18" name="Content Placeholder 16"/>
          <p:cNvGraphicFramePr>
            <a:graphicFrameLocks noGrp="1"/>
          </p:cNvGraphicFramePr>
          <p:nvPr>
            <p:ph sz="half" idx="4294967295"/>
            <p:extLst>
              <p:ext uri="{D42A27DB-BD31-4B8C-83A1-F6EECF244321}">
                <p14:modId xmlns:p14="http://schemas.microsoft.com/office/powerpoint/2010/main" val="3257176262"/>
              </p:ext>
            </p:extLst>
          </p:nvPr>
        </p:nvGraphicFramePr>
        <p:xfrm>
          <a:off x="4572000" y="2209800"/>
          <a:ext cx="4421187" cy="4530725"/>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3"/>
          <p:cNvSpPr txBox="1">
            <a:spLocks/>
          </p:cNvSpPr>
          <p:nvPr/>
        </p:nvSpPr>
        <p:spPr>
          <a:xfrm>
            <a:off x="609600" y="0"/>
            <a:ext cx="6629400" cy="685800"/>
          </a:xfrm>
          <a:prstGeom prst="rect">
            <a:avLst/>
          </a:prstGeom>
        </p:spPr>
        <p:txBody>
          <a:bodyPr anchor="t"/>
          <a:lstStyle/>
          <a:p>
            <a:pPr lvl="0" algn="ctr">
              <a:spcBef>
                <a:spcPct val="0"/>
              </a:spcBef>
              <a:defRPr/>
            </a:pPr>
            <a:r>
              <a:rPr lang="fr-FR" sz="3600" b="1" i="1" dirty="0">
                <a:solidFill>
                  <a:srgbClr val="FF0000"/>
                </a:solidFill>
                <a:latin typeface="Calibri" pitchFamily="34" charset="0"/>
                <a:cs typeface="Calibri" pitchFamily="34" charset="0"/>
              </a:rPr>
              <a:t>PIDA OUTCOMES: The PAP</a:t>
            </a:r>
          </a:p>
        </p:txBody>
      </p:sp>
      <p:pic>
        <p:nvPicPr>
          <p:cNvPr id="9" name="Picture 1"/>
          <p:cNvPicPr/>
          <p:nvPr/>
        </p:nvPicPr>
        <p:blipFill>
          <a:blip r:embed="rId4"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1192593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p:cNvSpPr>
            <a:spLocks noGrp="1"/>
          </p:cNvSpPr>
          <p:nvPr>
            <p:ph type="title"/>
          </p:nvPr>
        </p:nvSpPr>
        <p:spPr>
          <a:xfrm>
            <a:off x="2362200" y="533400"/>
            <a:ext cx="5105400" cy="685800"/>
          </a:xfrm>
        </p:spPr>
        <p:txBody>
          <a:bodyPr/>
          <a:lstStyle/>
          <a:p>
            <a:r>
              <a:rPr dirty="0" smtClean="0">
                <a:solidFill>
                  <a:srgbClr val="E6AF00"/>
                </a:solidFill>
              </a:rPr>
              <a:t>PAP Investment  ($68 bn)</a:t>
            </a:r>
            <a:endParaRPr dirty="0">
              <a:solidFill>
                <a:srgbClr val="E6AF00"/>
              </a:solidFill>
            </a:endParaRPr>
          </a:p>
        </p:txBody>
      </p:sp>
      <p:graphicFrame>
        <p:nvGraphicFramePr>
          <p:cNvPr id="17" name="Content Placeholder 16"/>
          <p:cNvGraphicFramePr>
            <a:graphicFrameLocks noGrp="1"/>
          </p:cNvGraphicFramePr>
          <p:nvPr>
            <p:ph idx="1"/>
            <p:extLst>
              <p:ext uri="{D42A27DB-BD31-4B8C-83A1-F6EECF244321}">
                <p14:modId xmlns:p14="http://schemas.microsoft.com/office/powerpoint/2010/main" val="436019732"/>
              </p:ext>
            </p:extLst>
          </p:nvPr>
        </p:nvGraphicFramePr>
        <p:xfrm>
          <a:off x="304800" y="1143000"/>
          <a:ext cx="8534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txBox="1">
            <a:spLocks/>
          </p:cNvSpPr>
          <p:nvPr/>
        </p:nvSpPr>
        <p:spPr>
          <a:xfrm>
            <a:off x="1219200" y="0"/>
            <a:ext cx="6629400" cy="685800"/>
          </a:xfrm>
          <a:prstGeom prst="rect">
            <a:avLst/>
          </a:prstGeom>
        </p:spPr>
        <p:txBody>
          <a:bodyPr anchor="t"/>
          <a:lstStyle/>
          <a:p>
            <a:pPr lvl="0">
              <a:spcBef>
                <a:spcPct val="0"/>
              </a:spcBef>
              <a:defRPr/>
            </a:pPr>
            <a:r>
              <a:rPr lang="fr-FR" sz="3600" b="1" i="1" dirty="0">
                <a:solidFill>
                  <a:srgbClr val="CC00FF"/>
                </a:solidFill>
                <a:latin typeface="Calibri" pitchFamily="34" charset="0"/>
                <a:cs typeface="Calibri" pitchFamily="34" charset="0"/>
              </a:rPr>
              <a:t>PIDA OUTCOMES</a:t>
            </a:r>
            <a:r>
              <a:rPr lang="fr-FR" sz="3600" b="1" i="1" dirty="0">
                <a:solidFill>
                  <a:srgbClr val="FF0000"/>
                </a:solidFill>
                <a:latin typeface="Calibri" pitchFamily="34" charset="0"/>
                <a:cs typeface="Calibri" pitchFamily="34" charset="0"/>
              </a:rPr>
              <a:t>: The PAP</a:t>
            </a:r>
          </a:p>
        </p:txBody>
      </p:sp>
      <p:pic>
        <p:nvPicPr>
          <p:cNvPr id="5" name="Picture 1"/>
          <p:cNvPicPr/>
          <p:nvPr/>
        </p:nvPicPr>
        <p:blipFill>
          <a:blip r:embed="rId7"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4085570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609600" y="609600"/>
            <a:ext cx="7850188" cy="1143000"/>
          </a:xfrm>
          <a:noFill/>
          <a:ln>
            <a:miter lim="800000"/>
            <a:headEnd/>
            <a:tailEnd/>
          </a:ln>
        </p:spPr>
        <p:txBody>
          <a:bodyPr vert="horz" wrap="square" lIns="91440" tIns="45720" rIns="91440" bIns="45720" numCol="1" anchorCtr="0" compatLnSpc="1">
            <a:prstTxWarp prst="textNoShape">
              <a:avLst/>
            </a:prstTxWarp>
          </a:bodyPr>
          <a:lstStyle/>
          <a:p>
            <a:pPr algn="just" eaLnBrk="1" hangingPunct="1"/>
            <a:r>
              <a:rPr dirty="0" smtClean="0">
                <a:solidFill>
                  <a:srgbClr val="FFC000"/>
                </a:solidFill>
              </a:rPr>
              <a:t>Financing will need to come mostly </a:t>
            </a:r>
            <a:br>
              <a:rPr dirty="0" smtClean="0">
                <a:solidFill>
                  <a:srgbClr val="FFC000"/>
                </a:solidFill>
              </a:rPr>
            </a:br>
            <a:r>
              <a:rPr dirty="0" smtClean="0">
                <a:solidFill>
                  <a:srgbClr val="FFC000"/>
                </a:solidFill>
              </a:rPr>
              <a:t>from domestic sources (public &amp; private)</a:t>
            </a:r>
            <a:endParaRPr lang="fr-FR" dirty="0" smtClean="0">
              <a:solidFill>
                <a:srgbClr val="FFC000"/>
              </a:solidFill>
            </a:endParaRPr>
          </a:p>
        </p:txBody>
      </p:sp>
      <p:graphicFrame>
        <p:nvGraphicFramePr>
          <p:cNvPr id="4" name="Content Placeholder 3"/>
          <p:cNvGraphicFramePr>
            <a:graphicFrameLocks noGrp="1"/>
          </p:cNvGraphicFramePr>
          <p:nvPr>
            <p:ph idx="1"/>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95288" y="6308725"/>
            <a:ext cx="8208962" cy="433388"/>
          </a:xfrm>
          <a:prstGeom prst="rect">
            <a:avLst/>
          </a:prstGeom>
          <a:gradFill flip="none" rotWithShape="1">
            <a:gsLst>
              <a:gs pos="0">
                <a:srgbClr val="008435"/>
              </a:gs>
              <a:gs pos="100000">
                <a:schemeClr val="accent5"/>
              </a:gs>
            </a:gsLst>
            <a:lin ang="0" scaled="1"/>
            <a:tileRect/>
          </a:grad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en-US" b="1" dirty="0">
                <a:solidFill>
                  <a:schemeClr val="tx1"/>
                </a:solidFill>
              </a:rPr>
              <a:t>	PUBLIC			MIX			PRIVATE</a:t>
            </a:r>
            <a:endParaRPr lang="fr-FR" b="1" dirty="0">
              <a:solidFill>
                <a:schemeClr val="tx1"/>
              </a:solidFill>
            </a:endParaRPr>
          </a:p>
        </p:txBody>
      </p:sp>
      <p:sp>
        <p:nvSpPr>
          <p:cNvPr id="6" name="Title 3"/>
          <p:cNvSpPr txBox="1">
            <a:spLocks/>
          </p:cNvSpPr>
          <p:nvPr/>
        </p:nvSpPr>
        <p:spPr>
          <a:xfrm>
            <a:off x="395288" y="114300"/>
            <a:ext cx="7239000" cy="685800"/>
          </a:xfrm>
          <a:prstGeom prst="rect">
            <a:avLst/>
          </a:prstGeom>
        </p:spPr>
        <p:txBody>
          <a:bodyPr anchor="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1" u="none" strike="noStrike" kern="1200" cap="none" spc="0" normalizeH="0" baseline="0" noProof="0" dirty="0" smtClean="0">
                <a:ln>
                  <a:noFill/>
                </a:ln>
                <a:solidFill>
                  <a:srgbClr val="CC00FF"/>
                </a:solidFill>
                <a:effectLst/>
                <a:uLnTx/>
                <a:uFillTx/>
                <a:latin typeface="Calibri" pitchFamily="34" charset="0"/>
                <a:ea typeface="+mj-ea"/>
                <a:cs typeface="Calibri" pitchFamily="34" charset="0"/>
              </a:rPr>
              <a:t>PIDA IMPLEMENTATION STRATEGY</a:t>
            </a:r>
            <a:endParaRPr kumimoji="0" lang="fr-FR" sz="3600" b="1" i="1" u="none" strike="noStrike" kern="1200" cap="none" spc="0" normalizeH="0" baseline="0" noProof="0" dirty="0">
              <a:ln>
                <a:noFill/>
              </a:ln>
              <a:solidFill>
                <a:srgbClr val="CC00FF"/>
              </a:solidFill>
              <a:effectLst/>
              <a:uLnTx/>
              <a:uFillTx/>
              <a:latin typeface="Calibri" pitchFamily="34" charset="0"/>
              <a:ea typeface="+mj-ea"/>
              <a:cs typeface="Calibri" pitchFamily="34" charset="0"/>
            </a:endParaRPr>
          </a:p>
        </p:txBody>
      </p:sp>
      <p:pic>
        <p:nvPicPr>
          <p:cNvPr id="7" name="Picture 1"/>
          <p:cNvPicPr/>
          <p:nvPr/>
        </p:nvPicPr>
        <p:blipFill>
          <a:blip r:embed="rId7" cstate="print"/>
          <a:srcRect/>
          <a:stretch>
            <a:fillRect/>
          </a:stretch>
        </p:blipFill>
        <p:spPr bwMode="auto">
          <a:xfrm>
            <a:off x="7315200" y="152400"/>
            <a:ext cx="1797269"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2209800" cy="685800"/>
          </a:xfrm>
        </p:spPr>
        <p:txBody>
          <a:bodyPr/>
          <a:lstStyle/>
          <a:p>
            <a:r>
              <a:rPr lang="en-US" dirty="0" smtClean="0">
                <a:solidFill>
                  <a:srgbClr val="CC00FF"/>
                </a:solidFill>
              </a:rPr>
              <a:t>Content</a:t>
            </a:r>
            <a:endParaRPr lang="fr-FR" dirty="0">
              <a:solidFill>
                <a:srgbClr val="CC00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484759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
          <p:cNvPicPr/>
          <p:nvPr/>
        </p:nvPicPr>
        <p:blipFill>
          <a:blip r:embed="rId7"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39837414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6934200" cy="685800"/>
          </a:xfrm>
        </p:spPr>
        <p:txBody>
          <a:bodyPr/>
          <a:lstStyle/>
          <a:p>
            <a:pPr algn="ctr"/>
            <a:r>
              <a:rPr lang="fr-FR" dirty="0" smtClean="0">
                <a:solidFill>
                  <a:srgbClr val="CC00FF"/>
                </a:solidFill>
              </a:rPr>
              <a:t>PIDA IMPLEMENTATION STRATEGY</a:t>
            </a:r>
            <a:endParaRPr lang="fr-FR" dirty="0">
              <a:solidFill>
                <a:srgbClr val="CC00FF"/>
              </a:solidFill>
            </a:endParaRPr>
          </a:p>
        </p:txBody>
      </p:sp>
      <p:sp>
        <p:nvSpPr>
          <p:cNvPr id="2" name="Content Placeholder 1"/>
          <p:cNvSpPr>
            <a:spLocks noGrp="1"/>
          </p:cNvSpPr>
          <p:nvPr>
            <p:ph idx="1"/>
          </p:nvPr>
        </p:nvSpPr>
        <p:spPr>
          <a:xfrm>
            <a:off x="381000" y="2133600"/>
            <a:ext cx="8610600" cy="4373563"/>
          </a:xfrm>
        </p:spPr>
        <p:txBody>
          <a:bodyPr>
            <a:normAutofit lnSpcReduction="10000"/>
          </a:bodyPr>
          <a:lstStyle/>
          <a:p>
            <a:pPr marL="342900" indent="-342900" algn="just" eaLnBrk="0" hangingPunct="0">
              <a:buSzPct val="75000"/>
              <a:buFont typeface="Wingdings" pitchFamily="2" charset="2"/>
              <a:buChar char="§"/>
              <a:defRPr/>
            </a:pPr>
            <a:r>
              <a:rPr lang="en-GB" b="1" dirty="0">
                <a:solidFill>
                  <a:schemeClr val="accent2">
                    <a:lumMod val="50000"/>
                  </a:schemeClr>
                </a:solidFill>
              </a:rPr>
              <a:t>IAIDA defines responsibilities of Continental, Regional institutions (AUC, NPCA, RECs) and Member States.</a:t>
            </a:r>
          </a:p>
          <a:p>
            <a:pPr marL="342900" indent="-342900" algn="just" eaLnBrk="0" hangingPunct="0">
              <a:buSzPct val="75000"/>
              <a:buFont typeface="Wingdings" pitchFamily="2" charset="2"/>
              <a:buChar char="§"/>
              <a:defRPr/>
            </a:pPr>
            <a:r>
              <a:rPr lang="en-GB" b="1" dirty="0" smtClean="0">
                <a:solidFill>
                  <a:schemeClr val="accent2">
                    <a:lumMod val="50000"/>
                  </a:schemeClr>
                </a:solidFill>
              </a:rPr>
              <a:t> </a:t>
            </a:r>
            <a:r>
              <a:rPr lang="en-GB" b="1" dirty="0">
                <a:solidFill>
                  <a:schemeClr val="accent2">
                    <a:lumMod val="50000"/>
                  </a:schemeClr>
                </a:solidFill>
              </a:rPr>
              <a:t>Builds on principles of subsidiarity.</a:t>
            </a:r>
          </a:p>
          <a:p>
            <a:pPr marL="342900" indent="-342900" algn="just" eaLnBrk="0" hangingPunct="0">
              <a:buSzPct val="75000"/>
              <a:buFont typeface="Wingdings" pitchFamily="2" charset="2"/>
              <a:buChar char="§"/>
              <a:defRPr/>
            </a:pPr>
            <a:r>
              <a:rPr lang="en-GB" b="1" dirty="0">
                <a:solidFill>
                  <a:schemeClr val="accent2">
                    <a:lumMod val="50000"/>
                  </a:schemeClr>
                </a:solidFill>
              </a:rPr>
              <a:t>Allows high level advocacy.</a:t>
            </a:r>
          </a:p>
          <a:p>
            <a:pPr marL="342900" indent="-342900" algn="just" eaLnBrk="0" hangingPunct="0">
              <a:buSzPct val="75000"/>
              <a:buFont typeface="Wingdings" pitchFamily="2" charset="2"/>
              <a:buChar char="§"/>
              <a:defRPr/>
            </a:pPr>
            <a:r>
              <a:rPr lang="en-GB" b="1" dirty="0">
                <a:solidFill>
                  <a:schemeClr val="accent2">
                    <a:lumMod val="50000"/>
                  </a:schemeClr>
                </a:solidFill>
              </a:rPr>
              <a:t>Provides a mechanism for reviewing performance and rolling over the PAP with access to the highest levels of the AU, RECs and Member States.</a:t>
            </a:r>
          </a:p>
          <a:p>
            <a:endParaRPr lang="en-US" dirty="0"/>
          </a:p>
        </p:txBody>
      </p:sp>
      <p:sp>
        <p:nvSpPr>
          <p:cNvPr id="5" name="Rectangle 2"/>
          <p:cNvSpPr txBox="1">
            <a:spLocks noChangeArrowheads="1"/>
          </p:cNvSpPr>
          <p:nvPr/>
        </p:nvSpPr>
        <p:spPr>
          <a:xfrm>
            <a:off x="228600" y="838200"/>
            <a:ext cx="8153400" cy="1143000"/>
          </a:xfrm>
          <a:prstGeom prst="rect">
            <a:avLst/>
          </a:prstGeom>
        </p:spPr>
        <p:txBody>
          <a:bodyPr anchor="t"/>
          <a:lstStyle/>
          <a:p>
            <a:pPr algn="ctr"/>
            <a:r>
              <a:rPr lang="en-US" sz="3600" b="1" i="1" dirty="0" smtClean="0">
                <a:solidFill>
                  <a:srgbClr val="E6AF00"/>
                </a:solidFill>
                <a:ea typeface="ＭＳ Ｐゴシック" pitchFamily="34" charset="-128"/>
              </a:rPr>
              <a:t>Operationalization of Institutional Architecture for PIDA Implementation</a:t>
            </a:r>
            <a:endParaRPr lang="en-US" sz="3600" b="1" i="1" dirty="0">
              <a:solidFill>
                <a:srgbClr val="E6AF00"/>
              </a:solidFill>
              <a:ea typeface="ＭＳ Ｐゴシック" pitchFamily="34" charset="-128"/>
            </a:endParaRPr>
          </a:p>
        </p:txBody>
      </p:sp>
      <p:pic>
        <p:nvPicPr>
          <p:cNvPr id="6" name="Picture 1"/>
          <p:cNvPicPr/>
          <p:nvPr/>
        </p:nvPicPr>
        <p:blipFill>
          <a:blip r:embed="rId3"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30652877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317"/>
            <a:ext cx="7239000" cy="609600"/>
          </a:xfrm>
        </p:spPr>
        <p:txBody>
          <a:bodyPr/>
          <a:lstStyle/>
          <a:p>
            <a:r>
              <a:rPr dirty="0" smtClean="0">
                <a:solidFill>
                  <a:srgbClr val="E6AF00"/>
                </a:solidFill>
              </a:rPr>
              <a:t>Implementation Strategy &amp; Process</a:t>
            </a:r>
            <a:endParaRPr dirty="0">
              <a:solidFill>
                <a:srgbClr val="E6AF00"/>
              </a:solidFill>
            </a:endParaRPr>
          </a:p>
        </p:txBody>
      </p:sp>
      <p:sp>
        <p:nvSpPr>
          <p:cNvPr id="5" name="Content Placeholder 4"/>
          <p:cNvSpPr>
            <a:spLocks noGrp="1"/>
          </p:cNvSpPr>
          <p:nvPr>
            <p:ph idx="1"/>
          </p:nvPr>
        </p:nvSpPr>
        <p:spPr/>
        <p:txBody>
          <a:bodyPr/>
          <a:lstStyle/>
          <a:p>
            <a:endParaRPr lang="fr-FR" dirty="0"/>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1" y="685800"/>
            <a:ext cx="8494539"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p:nvPr/>
        </p:nvPicPr>
        <p:blipFill>
          <a:blip r:embed="rId4"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9759375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800100" y="685800"/>
            <a:ext cx="7239000" cy="898634"/>
          </a:xfrm>
          <a:noFill/>
          <a:ln>
            <a:miter lim="800000"/>
            <a:headEnd/>
            <a:tailEnd/>
          </a:ln>
        </p:spPr>
        <p:txBody>
          <a:bodyPr vert="horz" wrap="square" lIns="91440" tIns="45720" rIns="91440" bIns="45720" numCol="1" anchorCtr="0" compatLnSpc="1">
            <a:prstTxWarp prst="textNoShape">
              <a:avLst/>
            </a:prstTxWarp>
          </a:bodyPr>
          <a:lstStyle/>
          <a:p>
            <a:pPr algn="ctr" eaLnBrk="1" hangingPunct="1"/>
            <a:r>
              <a:rPr dirty="0" smtClean="0">
                <a:solidFill>
                  <a:srgbClr val="FFC000"/>
                </a:solidFill>
              </a:rPr>
              <a:t>Country role in PIDA implementation</a:t>
            </a:r>
            <a:endParaRPr lang="fr-FR" dirty="0" smtClean="0">
              <a:solidFill>
                <a:srgbClr val="FFC000"/>
              </a:solidFill>
            </a:endParaRPr>
          </a:p>
        </p:txBody>
      </p:sp>
      <p:sp>
        <p:nvSpPr>
          <p:cNvPr id="2" name="Content Placeholder 1"/>
          <p:cNvSpPr>
            <a:spLocks noGrp="1"/>
          </p:cNvSpPr>
          <p:nvPr>
            <p:ph idx="1"/>
          </p:nvPr>
        </p:nvSpPr>
        <p:spPr>
          <a:xfrm>
            <a:off x="381000" y="1524000"/>
            <a:ext cx="8229600" cy="4525963"/>
          </a:xfrm>
        </p:spPr>
        <p:txBody>
          <a:bodyPr>
            <a:normAutofit fontScale="92500"/>
          </a:bodyPr>
          <a:lstStyle/>
          <a:p>
            <a:pPr algn="just" eaLnBrk="0" hangingPunct="0">
              <a:buClr>
                <a:srgbClr val="99CC00"/>
              </a:buClr>
              <a:buSzPct val="75000"/>
              <a:defRPr/>
            </a:pPr>
            <a:r>
              <a:rPr lang="en-GB" sz="3600" b="1" dirty="0">
                <a:solidFill>
                  <a:srgbClr val="3366FF"/>
                </a:solidFill>
              </a:rPr>
              <a:t>Projects are implemented by countries on whose territory they are located and by their agencies (public or private)</a:t>
            </a:r>
          </a:p>
          <a:p>
            <a:pPr eaLnBrk="0" hangingPunct="0">
              <a:buClr>
                <a:srgbClr val="99CC00"/>
              </a:buClr>
              <a:buSzPct val="75000"/>
              <a:defRPr/>
            </a:pPr>
            <a:endParaRPr lang="en-GB" sz="1600" b="1" dirty="0">
              <a:solidFill>
                <a:srgbClr val="3366FF"/>
              </a:solidFill>
            </a:endParaRPr>
          </a:p>
          <a:p>
            <a:pPr marL="457200" indent="-457200" algn="just" eaLnBrk="0" hangingPunct="0">
              <a:buSzPct val="85000"/>
              <a:buFont typeface="Wingdings" pitchFamily="2" charset="2"/>
              <a:buChar char="q"/>
              <a:defRPr/>
            </a:pPr>
            <a:r>
              <a:rPr lang="en-GB" b="1" dirty="0">
                <a:solidFill>
                  <a:srgbClr val="3366FF"/>
                </a:solidFill>
              </a:rPr>
              <a:t>Countries are critical and efficient players </a:t>
            </a:r>
          </a:p>
          <a:p>
            <a:pPr marL="457200" indent="-457200" algn="just" eaLnBrk="0" hangingPunct="0">
              <a:buSzPct val="85000"/>
              <a:buFont typeface="Wingdings" pitchFamily="2" charset="2"/>
              <a:buChar char="q"/>
              <a:defRPr/>
            </a:pPr>
            <a:r>
              <a:rPr lang="en-GB" b="1" dirty="0">
                <a:solidFill>
                  <a:srgbClr val="3366FF"/>
                </a:solidFill>
              </a:rPr>
              <a:t>Implement </a:t>
            </a:r>
            <a:r>
              <a:rPr lang="en-GB" altLang="fr-FR" b="1" dirty="0">
                <a:solidFill>
                  <a:srgbClr val="3366FF"/>
                </a:solidFill>
              </a:rPr>
              <a:t>“</a:t>
            </a:r>
            <a:r>
              <a:rPr lang="en-GB" b="1" dirty="0">
                <a:solidFill>
                  <a:srgbClr val="3366FF"/>
                </a:solidFill>
              </a:rPr>
              <a:t>soft</a:t>
            </a:r>
            <a:r>
              <a:rPr lang="en-GB" altLang="fr-FR" b="1" dirty="0">
                <a:solidFill>
                  <a:srgbClr val="3366FF"/>
                </a:solidFill>
              </a:rPr>
              <a:t>”</a:t>
            </a:r>
            <a:r>
              <a:rPr lang="en-GB" b="1" dirty="0">
                <a:solidFill>
                  <a:srgbClr val="3366FF"/>
                </a:solidFill>
              </a:rPr>
              <a:t> components (harmonisation of continental and regional policies) </a:t>
            </a:r>
          </a:p>
          <a:p>
            <a:pPr marL="457200" indent="-457200" algn="just" eaLnBrk="0" hangingPunct="0">
              <a:buSzPct val="85000"/>
              <a:buFont typeface="Wingdings" pitchFamily="2" charset="2"/>
              <a:buChar char="q"/>
              <a:defRPr/>
            </a:pPr>
            <a:r>
              <a:rPr lang="en-GB" b="1" dirty="0">
                <a:solidFill>
                  <a:srgbClr val="3366FF"/>
                </a:solidFill>
              </a:rPr>
              <a:t>Financing project preparation, capital investment, operation and maintenance</a:t>
            </a:r>
          </a:p>
          <a:p>
            <a:endParaRPr lang="en-US" dirty="0"/>
          </a:p>
        </p:txBody>
      </p:sp>
      <p:sp>
        <p:nvSpPr>
          <p:cNvPr id="6" name="Title 3"/>
          <p:cNvSpPr txBox="1">
            <a:spLocks/>
          </p:cNvSpPr>
          <p:nvPr/>
        </p:nvSpPr>
        <p:spPr>
          <a:xfrm>
            <a:off x="228600" y="152400"/>
            <a:ext cx="7239000" cy="685800"/>
          </a:xfrm>
          <a:prstGeom prst="rect">
            <a:avLst/>
          </a:prstGeom>
        </p:spPr>
        <p:txBody>
          <a:bodyPr anchor="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1" i="1" u="none" strike="noStrike" kern="1200" cap="none" spc="0" normalizeH="0" baseline="0" noProof="0" dirty="0" smtClean="0">
                <a:ln>
                  <a:noFill/>
                </a:ln>
                <a:solidFill>
                  <a:srgbClr val="CC00FF"/>
                </a:solidFill>
                <a:effectLst/>
                <a:uLnTx/>
                <a:uFillTx/>
                <a:latin typeface="Calibri" pitchFamily="34" charset="0"/>
                <a:ea typeface="+mj-ea"/>
                <a:cs typeface="Calibri" pitchFamily="34" charset="0"/>
              </a:rPr>
              <a:t>PIDA IMPLEMENTATION STRATEGY</a:t>
            </a:r>
            <a:endParaRPr kumimoji="0" lang="fr-FR" sz="3600" b="1" i="1" u="none" strike="noStrike" kern="1200" cap="none" spc="0" normalizeH="0" baseline="0" noProof="0" dirty="0">
              <a:ln>
                <a:noFill/>
              </a:ln>
              <a:solidFill>
                <a:srgbClr val="CC00FF"/>
              </a:solidFill>
              <a:effectLst/>
              <a:uLnTx/>
              <a:uFillTx/>
              <a:latin typeface="Calibri" pitchFamily="34" charset="0"/>
              <a:ea typeface="+mj-ea"/>
              <a:cs typeface="Calibri" pitchFamily="34" charset="0"/>
            </a:endParaRPr>
          </a:p>
        </p:txBody>
      </p:sp>
      <p:pic>
        <p:nvPicPr>
          <p:cNvPr id="5" name="Picture 1"/>
          <p:cNvPicPr/>
          <p:nvPr/>
        </p:nvPicPr>
        <p:blipFill>
          <a:blip r:embed="rId2" cstate="print"/>
          <a:srcRect/>
          <a:stretch>
            <a:fillRect/>
          </a:stretch>
        </p:blipFill>
        <p:spPr bwMode="auto">
          <a:xfrm>
            <a:off x="7315200" y="152400"/>
            <a:ext cx="1797269"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2209800" cy="685800"/>
          </a:xfrm>
        </p:spPr>
        <p:txBody>
          <a:bodyPr/>
          <a:lstStyle/>
          <a:p>
            <a:r>
              <a:rPr lang="en-US" dirty="0" smtClean="0">
                <a:solidFill>
                  <a:srgbClr val="CC00FF"/>
                </a:solidFill>
              </a:rPr>
              <a:t>Content</a:t>
            </a:r>
            <a:endParaRPr lang="fr-FR" dirty="0">
              <a:solidFill>
                <a:srgbClr val="CC00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484759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
          <p:cNvPicPr/>
          <p:nvPr/>
        </p:nvPicPr>
        <p:blipFill>
          <a:blip r:embed="rId7"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3983741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2209800" cy="685800"/>
          </a:xfrm>
        </p:spPr>
        <p:txBody>
          <a:bodyPr/>
          <a:lstStyle/>
          <a:p>
            <a:r>
              <a:rPr lang="en-US" dirty="0" smtClean="0">
                <a:solidFill>
                  <a:srgbClr val="CC00FF"/>
                </a:solidFill>
              </a:rPr>
              <a:t>Content</a:t>
            </a:r>
            <a:endParaRPr lang="fr-FR" dirty="0">
              <a:solidFill>
                <a:srgbClr val="CC00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484759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
          <p:cNvPicPr/>
          <p:nvPr/>
        </p:nvPicPr>
        <p:blipFill>
          <a:blip r:embed="rId7"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39837414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429000" y="304800"/>
            <a:ext cx="3124200" cy="685800"/>
          </a:xfrm>
        </p:spPr>
        <p:txBody>
          <a:bodyPr/>
          <a:lstStyle/>
          <a:p>
            <a:pPr algn="ctr"/>
            <a:r>
              <a:rPr lang="fr-FR" sz="4000" i="0" dirty="0" smtClean="0">
                <a:solidFill>
                  <a:srgbClr val="CC00FF"/>
                </a:solidFill>
              </a:rPr>
              <a:t>CONCLUSION</a:t>
            </a:r>
            <a:endParaRPr lang="fr-FR" sz="4000" i="0" dirty="0">
              <a:solidFill>
                <a:srgbClr val="CC00FF"/>
              </a:solidFill>
            </a:endParaRPr>
          </a:p>
        </p:txBody>
      </p:sp>
      <p:sp>
        <p:nvSpPr>
          <p:cNvPr id="8" name="Title 1"/>
          <p:cNvSpPr txBox="1">
            <a:spLocks/>
          </p:cNvSpPr>
          <p:nvPr/>
        </p:nvSpPr>
        <p:spPr bwMode="auto">
          <a:xfrm>
            <a:off x="609600" y="609600"/>
            <a:ext cx="2362200" cy="609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3600" b="1" i="1" u="none" strike="noStrike" kern="1200" cap="none" spc="0" normalizeH="0" baseline="0" noProof="0" dirty="0" smtClean="0">
                <a:ln>
                  <a:noFill/>
                </a:ln>
                <a:solidFill>
                  <a:srgbClr val="FFC000"/>
                </a:solidFill>
                <a:effectLst/>
                <a:uLnTx/>
                <a:uFillTx/>
                <a:latin typeface="Calibri" pitchFamily="34" charset="0"/>
                <a:ea typeface="+mj-ea"/>
                <a:cs typeface="Calibri" pitchFamily="34" charset="0"/>
              </a:rPr>
              <a:t>Next steps</a:t>
            </a:r>
            <a:endParaRPr kumimoji="0" lang="fr-FR" sz="3600" b="1" i="1" u="none" strike="noStrike" kern="1200" cap="none" spc="0" normalizeH="0" baseline="0" noProof="0" dirty="0" smtClean="0">
              <a:ln>
                <a:noFill/>
              </a:ln>
              <a:solidFill>
                <a:srgbClr val="FFC000"/>
              </a:solidFill>
              <a:effectLst/>
              <a:uLnTx/>
              <a:uFillTx/>
              <a:latin typeface="Calibri" pitchFamily="34" charset="0"/>
              <a:ea typeface="+mj-ea"/>
              <a:cs typeface="Calibri" pitchFamily="34" charset="0"/>
            </a:endParaRPr>
          </a:p>
        </p:txBody>
      </p:sp>
      <p:graphicFrame>
        <p:nvGraphicFramePr>
          <p:cNvPr id="6" name="Table 5"/>
          <p:cNvGraphicFramePr>
            <a:graphicFrameLocks noGrp="1"/>
          </p:cNvGraphicFramePr>
          <p:nvPr/>
        </p:nvGraphicFramePr>
        <p:xfrm>
          <a:off x="304800" y="1524000"/>
          <a:ext cx="8534400" cy="4719285"/>
        </p:xfrm>
        <a:graphic>
          <a:graphicData uri="http://schemas.openxmlformats.org/drawingml/2006/table">
            <a:tbl>
              <a:tblPr firstRow="1" bandRow="1">
                <a:tableStyleId>{5C22544A-7EE6-4342-B048-85BDC9FD1C3A}</a:tableStyleId>
              </a:tblPr>
              <a:tblGrid>
                <a:gridCol w="8534400"/>
              </a:tblGrid>
              <a:tr h="1244136">
                <a:tc>
                  <a:txBody>
                    <a:bodyPr/>
                    <a:lstStyle/>
                    <a:p>
                      <a:pPr marL="742950" indent="-742950" algn="just">
                        <a:buFont typeface="+mj-lt"/>
                        <a:buAutoNum type="arabicPeriod"/>
                      </a:pPr>
                      <a:r>
                        <a:rPr lang="en-US" sz="3200" dirty="0" smtClean="0">
                          <a:solidFill>
                            <a:schemeClr val="bg1"/>
                          </a:solidFill>
                          <a:latin typeface="+mn-lt"/>
                        </a:rPr>
                        <a:t>Implement</a:t>
                      </a:r>
                      <a:r>
                        <a:rPr lang="en-US" sz="3200" baseline="0" dirty="0" smtClean="0">
                          <a:solidFill>
                            <a:schemeClr val="bg1"/>
                          </a:solidFill>
                          <a:latin typeface="+mn-lt"/>
                        </a:rPr>
                        <a:t> quick wins in the PIDA-PAP and prepare all projects for implementation</a:t>
                      </a:r>
                      <a:endParaRPr lang="en-US" sz="3200" dirty="0">
                        <a:solidFill>
                          <a:schemeClr val="bg1"/>
                        </a:solidFill>
                        <a:latin typeface="+mn-lt"/>
                      </a:endParaRPr>
                    </a:p>
                  </a:txBody>
                  <a:tcPr>
                    <a:solidFill>
                      <a:srgbClr val="CC00FF"/>
                    </a:solidFill>
                  </a:tcPr>
                </a:tc>
              </a:tr>
              <a:tr h="1267062">
                <a:tc>
                  <a:txBody>
                    <a:bodyPr/>
                    <a:lstStyle/>
                    <a:p>
                      <a:pPr marL="742950" indent="-742950" algn="just">
                        <a:buFont typeface="+mj-lt"/>
                        <a:buAutoNum type="arabicPeriod" startAt="2"/>
                      </a:pPr>
                      <a:r>
                        <a:rPr lang="en-US" sz="3200" b="1" dirty="0" smtClean="0">
                          <a:solidFill>
                            <a:schemeClr val="bg1"/>
                          </a:solidFill>
                        </a:rPr>
                        <a:t>Support</a:t>
                      </a:r>
                      <a:r>
                        <a:rPr lang="en-US" sz="3200" b="1" baseline="0" dirty="0" smtClean="0">
                          <a:solidFill>
                            <a:schemeClr val="bg1"/>
                          </a:solidFill>
                        </a:rPr>
                        <a:t> targeted capacity building for AUC, NPCA, RECs, Spec. Institutions &amp; Agencies</a:t>
                      </a:r>
                      <a:endParaRPr lang="en-US" sz="3200" b="1" dirty="0">
                        <a:solidFill>
                          <a:schemeClr val="bg1"/>
                        </a:solidFill>
                      </a:endParaRPr>
                    </a:p>
                  </a:txBody>
                  <a:tcPr>
                    <a:solidFill>
                      <a:schemeClr val="accent2">
                        <a:lumMod val="75000"/>
                      </a:schemeClr>
                    </a:solidFill>
                  </a:tcPr>
                </a:tc>
              </a:tr>
              <a:tr h="765402">
                <a:tc>
                  <a:txBody>
                    <a:bodyPr/>
                    <a:lstStyle/>
                    <a:p>
                      <a:pPr marL="742950" indent="-742950" algn="just">
                        <a:buFont typeface="+mj-lt"/>
                        <a:buAutoNum type="arabicPeriod" startAt="3"/>
                      </a:pPr>
                      <a:r>
                        <a:rPr lang="en-US" sz="3200" b="1" dirty="0" smtClean="0">
                          <a:solidFill>
                            <a:schemeClr val="bg1"/>
                          </a:solidFill>
                        </a:rPr>
                        <a:t>Develop a resource mobilization strategy</a:t>
                      </a:r>
                      <a:endParaRPr lang="en-US" sz="3200" b="1" dirty="0">
                        <a:solidFill>
                          <a:schemeClr val="bg1"/>
                        </a:solidFill>
                      </a:endParaRPr>
                    </a:p>
                  </a:txBody>
                  <a:tcPr>
                    <a:solidFill>
                      <a:schemeClr val="accent6">
                        <a:lumMod val="75000"/>
                      </a:schemeClr>
                    </a:solidFill>
                  </a:tcPr>
                </a:tc>
              </a:tr>
              <a:tr h="763774">
                <a:tc>
                  <a:txBody>
                    <a:bodyPr/>
                    <a:lstStyle/>
                    <a:p>
                      <a:pPr marL="742950" indent="-742950" algn="just">
                        <a:buFont typeface="+mj-lt"/>
                        <a:buAutoNum type="arabicPeriod" startAt="4"/>
                      </a:pPr>
                      <a:r>
                        <a:rPr lang="en-US" sz="3200" b="1" dirty="0" smtClean="0">
                          <a:solidFill>
                            <a:schemeClr val="bg1"/>
                          </a:solidFill>
                        </a:rPr>
                        <a:t>Mobilize finance for project preparation</a:t>
                      </a:r>
                      <a:endParaRPr lang="en-US" sz="3200" b="1" dirty="0">
                        <a:solidFill>
                          <a:schemeClr val="bg1"/>
                        </a:solidFill>
                      </a:endParaRPr>
                    </a:p>
                  </a:txBody>
                  <a:tcPr>
                    <a:solidFill>
                      <a:srgbClr val="0000FF"/>
                    </a:solidFill>
                  </a:tcPr>
                </a:tc>
              </a:tr>
              <a:tr h="678911">
                <a:tc>
                  <a:txBody>
                    <a:bodyPr/>
                    <a:lstStyle/>
                    <a:p>
                      <a:pPr marL="742950" indent="-742950" algn="just">
                        <a:buFont typeface="+mj-lt"/>
                        <a:buAutoNum type="arabicPeriod" startAt="5"/>
                      </a:pPr>
                      <a:r>
                        <a:rPr lang="en-US" sz="3200" b="1" dirty="0" smtClean="0">
                          <a:solidFill>
                            <a:schemeClr val="bg1"/>
                          </a:solidFill>
                        </a:rPr>
                        <a:t>Monitor progress and report on delivery</a:t>
                      </a:r>
                      <a:endParaRPr lang="en-US" sz="3200" b="1" dirty="0">
                        <a:solidFill>
                          <a:schemeClr val="bg1"/>
                        </a:solidFill>
                      </a:endParaRPr>
                    </a:p>
                  </a:txBody>
                  <a:tcPr>
                    <a:solidFill>
                      <a:schemeClr val="accent6">
                        <a:lumMod val="50000"/>
                      </a:schemeClr>
                    </a:solidFill>
                  </a:tcPr>
                </a:tc>
              </a:tr>
            </a:tbl>
          </a:graphicData>
        </a:graphic>
      </p:graphicFrame>
      <p:pic>
        <p:nvPicPr>
          <p:cNvPr id="5" name="Picture 1"/>
          <p:cNvPicPr/>
          <p:nvPr/>
        </p:nvPicPr>
        <p:blipFill>
          <a:blip r:embed="rId2"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2163548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84435079"/>
              </p:ext>
            </p:extLst>
          </p:nvPr>
        </p:nvGraphicFramePr>
        <p:xfrm>
          <a:off x="457200" y="1295400"/>
          <a:ext cx="82296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3048000" y="304800"/>
            <a:ext cx="3200400" cy="685800"/>
          </a:xfrm>
        </p:spPr>
        <p:txBody>
          <a:bodyPr/>
          <a:lstStyle/>
          <a:p>
            <a:pPr algn="ctr"/>
            <a:r>
              <a:rPr lang="fr-FR" sz="4000" i="0" dirty="0" smtClean="0">
                <a:solidFill>
                  <a:srgbClr val="CC00FF"/>
                </a:solidFill>
              </a:rPr>
              <a:t>CONCLUSION</a:t>
            </a:r>
            <a:endParaRPr lang="fr-FR" sz="4000" i="0" dirty="0">
              <a:solidFill>
                <a:srgbClr val="CC00FF"/>
              </a:solidFill>
            </a:endParaRPr>
          </a:p>
        </p:txBody>
      </p:sp>
      <p:pic>
        <p:nvPicPr>
          <p:cNvPr id="5" name="Picture 1"/>
          <p:cNvPicPr/>
          <p:nvPr/>
        </p:nvPicPr>
        <p:blipFill>
          <a:blip r:embed="rId7"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21635483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295400" y="152400"/>
            <a:ext cx="64960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algn="ctr">
              <a:spcBef>
                <a:spcPts val="1800"/>
              </a:spcBef>
              <a:buClr>
                <a:srgbClr val="FFFF00"/>
              </a:buClr>
              <a:buFont typeface="Wingdings" pitchFamily="2" charset="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8000" b="1" i="1" dirty="0">
                <a:solidFill>
                  <a:srgbClr val="FFFF00"/>
                </a:solidFill>
                <a:effectLst>
                  <a:reflection blurRad="6350" stA="55000" endA="300" endPos="45500" dir="5400000" sy="-100000" algn="bl" rotWithShape="0"/>
                </a:effectLst>
                <a:latin typeface="Calibri" pitchFamily="34" charset="0"/>
                <a:ea typeface="+mj-ea"/>
                <a:cs typeface="Calibri" pitchFamily="34" charset="0"/>
              </a:rPr>
              <a:t>MERCI</a:t>
            </a:r>
          </a:p>
          <a:p>
            <a:pPr marL="341313" indent="-341313" algn="ctr">
              <a:spcBef>
                <a:spcPts val="1800"/>
              </a:spcBef>
              <a:buClr>
                <a:srgbClr val="FFFF00"/>
              </a:buCl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8000" b="1" i="1" dirty="0">
                <a:solidFill>
                  <a:srgbClr val="0066FF"/>
                </a:solidFill>
                <a:effectLst>
                  <a:reflection blurRad="6350" stA="55000" endA="300" endPos="45500" dir="5400000" sy="-100000" algn="bl" rotWithShape="0"/>
                </a:effectLst>
                <a:latin typeface="Calibri" pitchFamily="34" charset="0"/>
                <a:ea typeface="+mj-ea"/>
                <a:cs typeface="Calibri" pitchFamily="34" charset="0"/>
              </a:rPr>
              <a:t>OBRIGADO</a:t>
            </a:r>
          </a:p>
          <a:p>
            <a:pPr marL="341313" indent="-341313" algn="ctr">
              <a:spcBef>
                <a:spcPts val="1800"/>
              </a:spcBef>
              <a:buClr>
                <a:srgbClr val="FFFF00"/>
              </a:buClr>
              <a:buFont typeface="Wingdings" pitchFamily="2" charset="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8000" b="1" i="1" dirty="0">
                <a:solidFill>
                  <a:srgbClr val="00CC00"/>
                </a:solidFill>
                <a:effectLst>
                  <a:reflection blurRad="6350" stA="55000" endA="300" endPos="45500" dir="5400000" sy="-100000" algn="bl" rotWithShape="0"/>
                </a:effectLst>
                <a:latin typeface="Calibri" pitchFamily="34" charset="0"/>
                <a:ea typeface="+mj-ea"/>
                <a:cs typeface="Calibri" pitchFamily="34" charset="0"/>
              </a:rPr>
              <a:t>THANK YOU</a:t>
            </a:r>
          </a:p>
          <a:p>
            <a:pPr marL="341313" indent="-341313" algn="ctr">
              <a:spcBef>
                <a:spcPts val="1800"/>
              </a:spcBef>
              <a:buClr>
                <a:srgbClr val="FFFF00"/>
              </a:buClr>
              <a:buFont typeface="Wingdings" pitchFamily="2" charset="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ar-SA" sz="11000" b="1" dirty="0" smtClean="0">
                <a:solidFill>
                  <a:srgbClr val="FF0000"/>
                </a:solidFill>
                <a:latin typeface="Arial Narrow" pitchFamily="34" charset="0"/>
              </a:rPr>
              <a:t>شكرا</a:t>
            </a:r>
            <a:r>
              <a:rPr lang="en-US" sz="11000" b="1" dirty="0" smtClean="0">
                <a:solidFill>
                  <a:srgbClr val="FF0000"/>
                </a:solidFill>
                <a:latin typeface="Arial Narrow" pitchFamily="34" charset="0"/>
              </a:rPr>
              <a:t>  </a:t>
            </a:r>
            <a:endParaRPr lang="en-GB" sz="11000" b="1" dirty="0">
              <a:solidFill>
                <a:srgbClr val="FF0000"/>
              </a:solidFill>
              <a:latin typeface="Arial" pitchFamily="34" charset="0"/>
            </a:endParaRPr>
          </a:p>
        </p:txBody>
      </p:sp>
      <p:pic>
        <p:nvPicPr>
          <p:cNvPr id="3" name="Picture 1"/>
          <p:cNvPicPr/>
          <p:nvPr/>
        </p:nvPicPr>
        <p:blipFill>
          <a:blip r:embed="rId3" cstate="print"/>
          <a:srcRect/>
          <a:stretch>
            <a:fillRect/>
          </a:stretch>
        </p:blipFill>
        <p:spPr bwMode="auto">
          <a:xfrm>
            <a:off x="0" y="5943600"/>
            <a:ext cx="2895600" cy="914400"/>
          </a:xfrm>
          <a:prstGeom prst="rect">
            <a:avLst/>
          </a:prstGeom>
          <a:noFill/>
          <a:ln w="9525">
            <a:noFill/>
            <a:miter lim="800000"/>
            <a:headEnd/>
            <a:tailEnd/>
          </a:ln>
        </p:spPr>
      </p:pic>
    </p:spTree>
    <p:extLst>
      <p:ext uri="{BB962C8B-B14F-4D97-AF65-F5344CB8AC3E}">
        <p14:creationId xmlns:p14="http://schemas.microsoft.com/office/powerpoint/2010/main" val="36410711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0"/>
            <a:ext cx="6911219" cy="1905000"/>
          </a:xfrm>
        </p:spPr>
        <p:txBody>
          <a:bodyPr/>
          <a:lstStyle/>
          <a:p>
            <a:pPr algn="ctr"/>
            <a:r>
              <a:rPr lang="en-US" dirty="0" smtClean="0">
                <a:solidFill>
                  <a:srgbClr val="CC00FF"/>
                </a:solidFill>
              </a:rPr>
              <a:t>ANNEXES</a:t>
            </a:r>
            <a:br>
              <a:rPr lang="en-US" dirty="0" smtClean="0">
                <a:solidFill>
                  <a:srgbClr val="CC00FF"/>
                </a:solidFill>
              </a:rPr>
            </a:br>
            <a:r>
              <a:rPr lang="en-US" dirty="0" smtClean="0">
                <a:solidFill>
                  <a:srgbClr val="CC00FF"/>
                </a:solidFill>
              </a:rPr>
              <a:t>PIDA PAP PROJECTS AND PROGRAMS</a:t>
            </a:r>
            <a:endParaRPr lang="en-US" dirty="0">
              <a:solidFill>
                <a:srgbClr val="CC00FF"/>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8B3CDF24-94AE-46B9-B6A1-047191B43C39}" type="slidenum">
              <a:rPr lang="fr-FR" smtClean="0"/>
              <a:pPr>
                <a:defRPr/>
              </a:pPr>
              <a:t>33</a:t>
            </a:fld>
            <a:endParaRPr lang="fr-FR"/>
          </a:p>
        </p:txBody>
      </p:sp>
      <p:pic>
        <p:nvPicPr>
          <p:cNvPr id="6" name="Picture 1"/>
          <p:cNvPicPr/>
          <p:nvPr/>
        </p:nvPicPr>
        <p:blipFill>
          <a:blip r:embed="rId2"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21165294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362200"/>
            <a:ext cx="6149219" cy="1752600"/>
          </a:xfrm>
        </p:spPr>
        <p:txBody>
          <a:bodyPr/>
          <a:lstStyle/>
          <a:p>
            <a:pPr algn="ctr"/>
            <a:r>
              <a:rPr lang="en-US" dirty="0" smtClean="0">
                <a:solidFill>
                  <a:srgbClr val="CC00FF"/>
                </a:solidFill>
              </a:rPr>
              <a:t>ANNEX 1</a:t>
            </a:r>
            <a:br>
              <a:rPr lang="en-US" dirty="0" smtClean="0">
                <a:solidFill>
                  <a:srgbClr val="CC00FF"/>
                </a:solidFill>
              </a:rPr>
            </a:br>
            <a:r>
              <a:rPr lang="en-US" dirty="0" smtClean="0">
                <a:solidFill>
                  <a:srgbClr val="CC00FF"/>
                </a:solidFill>
              </a:rPr>
              <a:t>PIDA PAP: Transport</a:t>
            </a:r>
            <a:br>
              <a:rPr lang="en-US" dirty="0" smtClean="0">
                <a:solidFill>
                  <a:srgbClr val="CC00FF"/>
                </a:solidFill>
              </a:rPr>
            </a:br>
            <a:r>
              <a:rPr lang="en-US" dirty="0" smtClean="0">
                <a:solidFill>
                  <a:schemeClr val="tx1"/>
                </a:solidFill>
              </a:rPr>
              <a:t>24 </a:t>
            </a:r>
            <a:r>
              <a:rPr lang="en-US" dirty="0">
                <a:solidFill>
                  <a:schemeClr val="tx1"/>
                </a:solidFill>
              </a:rPr>
              <a:t>ITEMS = US$ </a:t>
            </a:r>
            <a:r>
              <a:rPr lang="en-US" dirty="0" smtClean="0">
                <a:solidFill>
                  <a:schemeClr val="tx1"/>
                </a:solidFill>
              </a:rPr>
              <a:t>25.4bn</a:t>
            </a:r>
            <a:endParaRPr lang="en-US" dirty="0">
              <a:solidFill>
                <a:srgbClr val="CC00FF"/>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8B3CDF24-94AE-46B9-B6A1-047191B43C39}" type="slidenum">
              <a:rPr lang="fr-FR" smtClean="0"/>
              <a:pPr>
                <a:defRPr/>
              </a:pPr>
              <a:t>34</a:t>
            </a:fld>
            <a:endParaRPr lang="fr-FR"/>
          </a:p>
        </p:txBody>
      </p:sp>
      <p:pic>
        <p:nvPicPr>
          <p:cNvPr id="6" name="Picture 1"/>
          <p:cNvPicPr/>
          <p:nvPr/>
        </p:nvPicPr>
        <p:blipFill>
          <a:blip r:embed="rId2"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9438592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8B3CDF24-94AE-46B9-B6A1-047191B43C39}" type="slidenum">
              <a:rPr lang="fr-FR" smtClean="0"/>
              <a:pPr>
                <a:defRPr/>
              </a:pPr>
              <a:t>35</a:t>
            </a:fld>
            <a:endParaRPr lang="fr-F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47" y="116632"/>
            <a:ext cx="8682757" cy="6511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4760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8B3CDF24-94AE-46B9-B6A1-047191B43C39}" type="slidenum">
              <a:rPr lang="fr-FR" smtClean="0"/>
              <a:pPr>
                <a:defRPr/>
              </a:pPr>
              <a:t>36</a:t>
            </a:fld>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229278" cy="5920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317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0"/>
            <a:ext cx="5387219" cy="1676400"/>
          </a:xfrm>
        </p:spPr>
        <p:txBody>
          <a:bodyPr/>
          <a:lstStyle/>
          <a:p>
            <a:pPr algn="ctr"/>
            <a:r>
              <a:rPr lang="en-US" dirty="0" smtClean="0">
                <a:solidFill>
                  <a:srgbClr val="CC00FF"/>
                </a:solidFill>
              </a:rPr>
              <a:t>ANNEX 2:</a:t>
            </a:r>
            <a:br>
              <a:rPr lang="en-US" dirty="0" smtClean="0">
                <a:solidFill>
                  <a:srgbClr val="CC00FF"/>
                </a:solidFill>
              </a:rPr>
            </a:br>
            <a:r>
              <a:rPr lang="en-US" dirty="0" smtClean="0">
                <a:solidFill>
                  <a:srgbClr val="CC00FF"/>
                </a:solidFill>
              </a:rPr>
              <a:t>PIDA PAP: Energy</a:t>
            </a:r>
            <a:br>
              <a:rPr lang="en-US" dirty="0" smtClean="0">
                <a:solidFill>
                  <a:srgbClr val="CC00FF"/>
                </a:solidFill>
              </a:rPr>
            </a:br>
            <a:r>
              <a:rPr lang="en-US" dirty="0" smtClean="0">
                <a:solidFill>
                  <a:schemeClr val="tx1"/>
                </a:solidFill>
              </a:rPr>
              <a:t>15 ITEMS </a:t>
            </a:r>
            <a:r>
              <a:rPr lang="en-US" dirty="0">
                <a:solidFill>
                  <a:schemeClr val="tx1"/>
                </a:solidFill>
              </a:rPr>
              <a:t>= US$ </a:t>
            </a:r>
            <a:r>
              <a:rPr lang="en-US" dirty="0" smtClean="0">
                <a:solidFill>
                  <a:schemeClr val="tx1"/>
                </a:solidFill>
              </a:rPr>
              <a:t>40.4bn</a:t>
            </a:r>
            <a:endParaRPr lang="en-US" dirty="0">
              <a:solidFill>
                <a:srgbClr val="CC00FF"/>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8B3CDF24-94AE-46B9-B6A1-047191B43C39}" type="slidenum">
              <a:rPr lang="fr-FR" smtClean="0"/>
              <a:pPr>
                <a:defRPr/>
              </a:pPr>
              <a:t>37</a:t>
            </a:fld>
            <a:endParaRPr lang="fr-FR"/>
          </a:p>
        </p:txBody>
      </p:sp>
      <p:pic>
        <p:nvPicPr>
          <p:cNvPr id="6" name="Picture 1"/>
          <p:cNvPicPr/>
          <p:nvPr/>
        </p:nvPicPr>
        <p:blipFill>
          <a:blip r:embed="rId2"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4566657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8B3CDF24-94AE-46B9-B6A1-047191B43C39}" type="slidenum">
              <a:rPr lang="fr-FR" smtClean="0"/>
              <a:pPr>
                <a:defRPr/>
              </a:pPr>
              <a:t>38</a:t>
            </a:fld>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487"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0009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8B3CDF24-94AE-46B9-B6A1-047191B43C39}" type="slidenum">
              <a:rPr lang="fr-FR" smtClean="0"/>
              <a:pPr>
                <a:defRPr/>
              </a:pPr>
              <a:t>39</a:t>
            </a:fld>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748464" cy="463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1375822" y="10510"/>
            <a:ext cx="6454020" cy="1453055"/>
          </a:xfrm>
        </p:spPr>
        <p:txBody>
          <a:bodyPr/>
          <a:lstStyle/>
          <a:p>
            <a:pPr algn="ctr"/>
            <a:r>
              <a:rPr lang="en-US" dirty="0" smtClean="0">
                <a:solidFill>
                  <a:srgbClr val="CC00FF"/>
                </a:solidFill>
              </a:rPr>
              <a:t>ANNEX 3:</a:t>
            </a:r>
            <a:br>
              <a:rPr lang="en-US" dirty="0" smtClean="0">
                <a:solidFill>
                  <a:srgbClr val="CC00FF"/>
                </a:solidFill>
              </a:rPr>
            </a:br>
            <a:r>
              <a:rPr lang="en-US" dirty="0" smtClean="0">
                <a:solidFill>
                  <a:srgbClr val="CC00FF"/>
                </a:solidFill>
              </a:rPr>
              <a:t>PIDA PAP: </a:t>
            </a:r>
            <a:r>
              <a:rPr lang="en-US" dirty="0" err="1" smtClean="0">
                <a:solidFill>
                  <a:srgbClr val="CC00FF"/>
                </a:solidFill>
              </a:rPr>
              <a:t>Transboundary</a:t>
            </a:r>
            <a:r>
              <a:rPr lang="en-US" dirty="0" smtClean="0">
                <a:solidFill>
                  <a:srgbClr val="CC00FF"/>
                </a:solidFill>
              </a:rPr>
              <a:t> Water</a:t>
            </a:r>
            <a:br>
              <a:rPr lang="en-US" dirty="0" smtClean="0">
                <a:solidFill>
                  <a:srgbClr val="CC00FF"/>
                </a:solidFill>
              </a:rPr>
            </a:br>
            <a:r>
              <a:rPr lang="en-US" dirty="0" smtClean="0">
                <a:solidFill>
                  <a:schemeClr val="tx1"/>
                </a:solidFill>
              </a:rPr>
              <a:t>9 </a:t>
            </a:r>
            <a:r>
              <a:rPr lang="en-US" dirty="0">
                <a:solidFill>
                  <a:schemeClr val="tx1"/>
                </a:solidFill>
              </a:rPr>
              <a:t>ITEMS = US$ </a:t>
            </a:r>
            <a:r>
              <a:rPr lang="en-US" dirty="0" smtClean="0">
                <a:solidFill>
                  <a:schemeClr val="tx1"/>
                </a:solidFill>
              </a:rPr>
              <a:t>2.0bn</a:t>
            </a:r>
            <a:endParaRPr lang="en-US" dirty="0">
              <a:solidFill>
                <a:srgbClr val="CC00FF"/>
              </a:solidFill>
            </a:endParaRPr>
          </a:p>
        </p:txBody>
      </p:sp>
    </p:spTree>
    <p:extLst>
      <p:ext uri="{BB962C8B-B14F-4D97-AF65-F5344CB8AC3E}">
        <p14:creationId xmlns:p14="http://schemas.microsoft.com/office/powerpoint/2010/main" val="65680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9675" y="762000"/>
            <a:ext cx="7620000" cy="761999"/>
          </a:xfrm>
        </p:spPr>
        <p:txBody>
          <a:bodyPr/>
          <a:lstStyle/>
          <a:p>
            <a:pPr lvl="0" algn="ctr"/>
            <a:r>
              <a:rPr lang="fr-FR" sz="3400" dirty="0" smtClean="0">
                <a:solidFill>
                  <a:srgbClr val="CC00FF"/>
                </a:solidFill>
              </a:rPr>
              <a:t>PIDA RATIONALE </a:t>
            </a:r>
            <a:r>
              <a:rPr lang="fr-FR" sz="3400" dirty="0" smtClean="0">
                <a:solidFill>
                  <a:srgbClr val="FF0000"/>
                </a:solidFill>
              </a:rPr>
              <a:t>- </a:t>
            </a:r>
            <a:r>
              <a:rPr lang="en-US" sz="3400" dirty="0" smtClean="0">
                <a:solidFill>
                  <a:srgbClr val="FF9933"/>
                </a:solidFill>
              </a:rPr>
              <a:t>African</a:t>
            </a:r>
            <a:r>
              <a:rPr lang="fr-FR" sz="3400" dirty="0" smtClean="0">
                <a:solidFill>
                  <a:srgbClr val="FF9933"/>
                </a:solidFill>
              </a:rPr>
              <a:t> </a:t>
            </a:r>
            <a:r>
              <a:rPr lang="fr-FR" sz="3400" dirty="0">
                <a:solidFill>
                  <a:srgbClr val="FF9933"/>
                </a:solidFill>
              </a:rPr>
              <a:t>Infrastructure</a:t>
            </a:r>
            <a:r>
              <a:rPr lang="fr-FR" dirty="0">
                <a:solidFill>
                  <a:srgbClr val="FF9933"/>
                </a:solidFill>
              </a:rPr>
              <a:t/>
            </a:r>
            <a:br>
              <a:rPr lang="fr-FR" dirty="0">
                <a:solidFill>
                  <a:srgbClr val="FF9933"/>
                </a:solidFill>
              </a:rPr>
            </a:br>
            <a:endParaRPr lang="fr-FR" dirty="0">
              <a:solidFill>
                <a:srgbClr val="FF0000"/>
              </a:solidFill>
            </a:endParaRPr>
          </a:p>
        </p:txBody>
      </p:sp>
      <p:sp>
        <p:nvSpPr>
          <p:cNvPr id="2" name="Content Placeholder 1"/>
          <p:cNvSpPr>
            <a:spLocks noGrp="1"/>
          </p:cNvSpPr>
          <p:nvPr>
            <p:ph idx="1"/>
          </p:nvPr>
        </p:nvSpPr>
        <p:spPr/>
        <p:txBody>
          <a:bodyPr>
            <a:normAutofit fontScale="85000" lnSpcReduction="20000"/>
          </a:bodyPr>
          <a:lstStyle/>
          <a:p>
            <a:pPr lvl="0" algn="just">
              <a:lnSpc>
                <a:spcPct val="90000"/>
              </a:lnSpc>
              <a:defRPr/>
            </a:pPr>
            <a:r>
              <a:rPr lang="en-GB" b="1" dirty="0"/>
              <a:t>Critical role of infrastructure in Africa widely recognized</a:t>
            </a:r>
          </a:p>
          <a:p>
            <a:pPr lvl="0" algn="just">
              <a:lnSpc>
                <a:spcPct val="90000"/>
              </a:lnSpc>
              <a:defRPr/>
            </a:pPr>
            <a:r>
              <a:rPr lang="en-GB" b="1" dirty="0"/>
              <a:t>Deficit in Africa infrastructure also widely recognized</a:t>
            </a:r>
          </a:p>
          <a:p>
            <a:pPr lvl="0" algn="just">
              <a:lnSpc>
                <a:spcPct val="90000"/>
              </a:lnSpc>
              <a:defRPr/>
            </a:pPr>
            <a:r>
              <a:rPr lang="en-GB" b="1" dirty="0"/>
              <a:t>Multiple regional and continental initiatives to close the gap</a:t>
            </a:r>
          </a:p>
          <a:p>
            <a:pPr lvl="0" algn="ctr">
              <a:lnSpc>
                <a:spcPct val="90000"/>
              </a:lnSpc>
              <a:buNone/>
              <a:defRPr/>
            </a:pPr>
            <a:r>
              <a:rPr lang="en-GB" b="1" dirty="0">
                <a:solidFill>
                  <a:srgbClr val="FF0000"/>
                </a:solidFill>
              </a:rPr>
              <a:t>But</a:t>
            </a:r>
          </a:p>
          <a:p>
            <a:pPr lvl="0" algn="just">
              <a:lnSpc>
                <a:spcPct val="90000"/>
              </a:lnSpc>
              <a:defRPr/>
            </a:pPr>
            <a:r>
              <a:rPr lang="en-GB" b="1" dirty="0"/>
              <a:t>Overwhelming evidence that these efforts are not fully successful</a:t>
            </a:r>
          </a:p>
          <a:p>
            <a:pPr lvl="0" algn="ctr">
              <a:lnSpc>
                <a:spcPct val="90000"/>
              </a:lnSpc>
              <a:buNone/>
              <a:defRPr/>
            </a:pPr>
            <a:r>
              <a:rPr lang="en-GB" b="1" dirty="0">
                <a:solidFill>
                  <a:srgbClr val="FF0000"/>
                </a:solidFill>
              </a:rPr>
              <a:t>We need to </a:t>
            </a:r>
          </a:p>
          <a:p>
            <a:pPr lvl="0" algn="just">
              <a:lnSpc>
                <a:spcPct val="90000"/>
              </a:lnSpc>
              <a:defRPr/>
            </a:pPr>
            <a:r>
              <a:rPr lang="en-GB" b="1" dirty="0"/>
              <a:t>Enhance African integration  </a:t>
            </a:r>
          </a:p>
          <a:p>
            <a:pPr lvl="0" algn="just">
              <a:lnSpc>
                <a:spcPct val="90000"/>
              </a:lnSpc>
              <a:defRPr/>
            </a:pPr>
            <a:r>
              <a:rPr lang="en-GB" b="1" dirty="0"/>
              <a:t>Expedite the development process  </a:t>
            </a:r>
          </a:p>
          <a:p>
            <a:pPr lvl="0" algn="just">
              <a:lnSpc>
                <a:spcPct val="90000"/>
              </a:lnSpc>
              <a:defRPr/>
            </a:pPr>
            <a:r>
              <a:rPr lang="en-GB" b="1" dirty="0"/>
              <a:t>Focus our approach to address the real, causal factors</a:t>
            </a:r>
            <a:endParaRPr lang="fr-FR" sz="2000" dirty="0"/>
          </a:p>
          <a:p>
            <a:endParaRPr lang="en-US" dirty="0"/>
          </a:p>
        </p:txBody>
      </p:sp>
      <p:pic>
        <p:nvPicPr>
          <p:cNvPr id="5" name="Picture 1"/>
          <p:cNvPicPr/>
          <p:nvPr/>
        </p:nvPicPr>
        <p:blipFill>
          <a:blip r:embed="rId3"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30652877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86558"/>
            <a:ext cx="5539619" cy="1794641"/>
          </a:xfrm>
        </p:spPr>
        <p:txBody>
          <a:bodyPr/>
          <a:lstStyle/>
          <a:p>
            <a:pPr algn="ctr"/>
            <a:r>
              <a:rPr lang="en-US" dirty="0" smtClean="0">
                <a:solidFill>
                  <a:srgbClr val="CC00FF"/>
                </a:solidFill>
              </a:rPr>
              <a:t>ANNEX 4:</a:t>
            </a:r>
            <a:br>
              <a:rPr lang="en-US" dirty="0" smtClean="0">
                <a:solidFill>
                  <a:srgbClr val="CC00FF"/>
                </a:solidFill>
              </a:rPr>
            </a:br>
            <a:r>
              <a:rPr lang="en-US" dirty="0" smtClean="0">
                <a:solidFill>
                  <a:srgbClr val="CC00FF"/>
                </a:solidFill>
              </a:rPr>
              <a:t>PIDA PAP: ICT</a:t>
            </a:r>
            <a:br>
              <a:rPr lang="en-US" dirty="0" smtClean="0">
                <a:solidFill>
                  <a:srgbClr val="CC00FF"/>
                </a:solidFill>
              </a:rPr>
            </a:br>
            <a:r>
              <a:rPr lang="en-US" sz="2800" dirty="0">
                <a:solidFill>
                  <a:schemeClr val="tx1"/>
                </a:solidFill>
              </a:rPr>
              <a:t>3</a:t>
            </a:r>
            <a:r>
              <a:rPr lang="en-US" sz="2800" dirty="0" smtClean="0">
                <a:solidFill>
                  <a:schemeClr val="tx1"/>
                </a:solidFill>
              </a:rPr>
              <a:t> ITEMS = US$ 0.5bn</a:t>
            </a:r>
            <a:endParaRPr lang="en-US" dirty="0">
              <a:solidFill>
                <a:srgbClr val="CC00FF"/>
              </a:solidFill>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8B3CDF24-94AE-46B9-B6A1-047191B43C39}" type="slidenum">
              <a:rPr lang="fr-FR" smtClean="0"/>
              <a:pPr>
                <a:defRPr/>
              </a:pPr>
              <a:t>40</a:t>
            </a:fld>
            <a:endParaRPr lang="fr-FR"/>
          </a:p>
        </p:txBody>
      </p:sp>
      <p:pic>
        <p:nvPicPr>
          <p:cNvPr id="6" name="Picture 1"/>
          <p:cNvPicPr/>
          <p:nvPr/>
        </p:nvPicPr>
        <p:blipFill>
          <a:blip r:embed="rId2" cstate="print"/>
          <a:srcRect/>
          <a:stretch>
            <a:fillRect/>
          </a:stretch>
        </p:blipFill>
        <p:spPr bwMode="auto">
          <a:xfrm>
            <a:off x="7315200" y="152400"/>
            <a:ext cx="1797269" cy="609600"/>
          </a:xfrm>
          <a:prstGeom prst="rect">
            <a:avLst/>
          </a:prstGeom>
          <a:noFill/>
          <a:ln w="9525">
            <a:noFill/>
            <a:miter lim="800000"/>
            <a:headEnd/>
            <a:tailEnd/>
          </a:ln>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09800"/>
            <a:ext cx="7992888"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0695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7239000" cy="838200"/>
          </a:xfrm>
        </p:spPr>
        <p:txBody>
          <a:bodyPr>
            <a:normAutofit/>
          </a:bodyPr>
          <a:lstStyle/>
          <a:p>
            <a:pPr lvl="0" algn="ctr"/>
            <a:r>
              <a:rPr lang="en-GB" dirty="0" smtClean="0">
                <a:solidFill>
                  <a:srgbClr val="FF9933"/>
                </a:solidFill>
              </a:rPr>
              <a:t>Rationale </a:t>
            </a:r>
            <a:r>
              <a:rPr lang="en-GB" dirty="0">
                <a:solidFill>
                  <a:srgbClr val="FF9933"/>
                </a:solidFill>
              </a:rPr>
              <a:t>for the merger</a:t>
            </a:r>
            <a:r>
              <a:rPr lang="en-GB" dirty="0"/>
              <a:t> </a:t>
            </a:r>
            <a:endParaRPr lang="fr-FR" dirty="0">
              <a:solidFill>
                <a:srgbClr val="FF0000"/>
              </a:solidFill>
            </a:endParaRPr>
          </a:p>
        </p:txBody>
      </p:sp>
      <p:sp>
        <p:nvSpPr>
          <p:cNvPr id="2" name="Content Placeholder 1"/>
          <p:cNvSpPr>
            <a:spLocks noGrp="1"/>
          </p:cNvSpPr>
          <p:nvPr>
            <p:ph idx="1"/>
          </p:nvPr>
        </p:nvSpPr>
        <p:spPr>
          <a:xfrm>
            <a:off x="457200" y="1524000"/>
            <a:ext cx="8229600" cy="4800600"/>
          </a:xfrm>
        </p:spPr>
        <p:txBody>
          <a:bodyPr/>
          <a:lstStyle/>
          <a:p>
            <a:pPr marL="519113" lvl="0" indent="-519113" algn="just">
              <a:defRPr/>
            </a:pPr>
            <a:r>
              <a:rPr lang="en-GB" b="1" dirty="0"/>
              <a:t>Common platform for infrastructure development in </a:t>
            </a:r>
            <a:r>
              <a:rPr lang="en-GB" b="1" dirty="0" smtClean="0"/>
              <a:t>Africa in four sectors: transport, energy, ICT and </a:t>
            </a:r>
            <a:r>
              <a:rPr lang="en-GB" b="1" dirty="0" err="1" smtClean="0"/>
              <a:t>transboundary</a:t>
            </a:r>
            <a:r>
              <a:rPr lang="en-GB" b="1" dirty="0" smtClean="0"/>
              <a:t> water</a:t>
            </a:r>
            <a:endParaRPr lang="en-GB" b="1" dirty="0"/>
          </a:p>
          <a:p>
            <a:pPr lvl="0" algn="just">
              <a:defRPr/>
            </a:pPr>
            <a:r>
              <a:rPr lang="en-GB" b="1" dirty="0"/>
              <a:t>Rationalisation of a plethora of regional/continental initiatives </a:t>
            </a:r>
          </a:p>
          <a:p>
            <a:pPr lvl="0" algn="just">
              <a:defRPr/>
            </a:pPr>
            <a:r>
              <a:rPr lang="en-GB" b="1" dirty="0"/>
              <a:t>Harmonise donor intervention</a:t>
            </a:r>
          </a:p>
          <a:p>
            <a:pPr lvl="0" algn="just">
              <a:defRPr/>
            </a:pPr>
            <a:r>
              <a:rPr lang="en-GB" b="1" dirty="0"/>
              <a:t>Fast tracking Africa development and </a:t>
            </a:r>
            <a:r>
              <a:rPr lang="en-GB" b="1" dirty="0" smtClean="0"/>
              <a:t>integration</a:t>
            </a:r>
            <a:endParaRPr lang="en-GB" b="1" dirty="0"/>
          </a:p>
        </p:txBody>
      </p:sp>
      <p:pic>
        <p:nvPicPr>
          <p:cNvPr id="5" name="Picture 1"/>
          <p:cNvPicPr/>
          <p:nvPr/>
        </p:nvPicPr>
        <p:blipFill>
          <a:blip r:embed="rId3"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3065287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5"/>
          <p:cNvGraphicFramePr/>
          <p:nvPr>
            <p:extLst>
              <p:ext uri="{D42A27DB-BD31-4B8C-83A1-F6EECF244321}">
                <p14:modId xmlns:p14="http://schemas.microsoft.com/office/powerpoint/2010/main" val="3159752961"/>
              </p:ext>
            </p:extLst>
          </p:nvPr>
        </p:nvGraphicFramePr>
        <p:xfrm>
          <a:off x="0" y="1905000"/>
          <a:ext cx="9144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52400" y="1018190"/>
            <a:ext cx="8458200" cy="1600200"/>
          </a:xfrm>
        </p:spPr>
        <p:txBody>
          <a:bodyPr>
            <a:normAutofit fontScale="90000"/>
          </a:bodyPr>
          <a:lstStyle/>
          <a:p>
            <a:r>
              <a:rPr lang="en-US" sz="2200" dirty="0" smtClean="0">
                <a:solidFill>
                  <a:srgbClr val="0000FF"/>
                </a:solidFill>
                <a:latin typeface="Tahoma" pitchFamily="34" charset="0"/>
                <a:ea typeface="ＭＳ Ｐゴシック" charset="-128"/>
              </a:rPr>
              <a:t>Vision from the AUC </a:t>
            </a:r>
            <a:r>
              <a:rPr lang="en-US" sz="2200" dirty="0">
                <a:solidFill>
                  <a:srgbClr val="0000FF"/>
                </a:solidFill>
                <a:latin typeface="Tahoma" pitchFamily="34" charset="0"/>
                <a:ea typeface="ＭＳ Ｐゴシック" charset="-128"/>
              </a:rPr>
              <a:t>2004 Strategic </a:t>
            </a:r>
            <a:r>
              <a:rPr lang="en-US" sz="2200" dirty="0" smtClean="0">
                <a:solidFill>
                  <a:srgbClr val="0000FF"/>
                </a:solidFill>
                <a:latin typeface="Tahoma" pitchFamily="34" charset="0"/>
                <a:ea typeface="ＭＳ Ｐゴシック" charset="-128"/>
              </a:rPr>
              <a:t>Plan : </a:t>
            </a:r>
            <a:r>
              <a:rPr lang="en-US" sz="2800" dirty="0">
                <a:solidFill>
                  <a:srgbClr val="0000FF"/>
                </a:solidFill>
                <a:latin typeface="Tahoma" pitchFamily="34" charset="0"/>
                <a:ea typeface="ＭＳ Ｐゴシック" charset="-128"/>
              </a:rPr>
              <a:t/>
            </a:r>
            <a:br>
              <a:rPr lang="en-US" sz="2800" dirty="0">
                <a:solidFill>
                  <a:srgbClr val="0000FF"/>
                </a:solidFill>
                <a:latin typeface="Tahoma" pitchFamily="34" charset="0"/>
                <a:ea typeface="ＭＳ Ｐゴシック" charset="-128"/>
              </a:rPr>
            </a:br>
            <a:r>
              <a:rPr lang="en-US" sz="2800" dirty="0" smtClean="0">
                <a:solidFill>
                  <a:srgbClr val="E6AF00"/>
                </a:solidFill>
              </a:rPr>
              <a:t>Build an integrated, prosperous and peaceful Africa, driven by its citizens and representing a dynamic force in the International Arena</a:t>
            </a:r>
            <a:endParaRPr lang="fr-FR" sz="2800" dirty="0">
              <a:solidFill>
                <a:srgbClr val="E6AF00"/>
              </a:solidFill>
            </a:endParaRPr>
          </a:p>
        </p:txBody>
      </p:sp>
      <p:sp>
        <p:nvSpPr>
          <p:cNvPr id="10" name="TextBox 9"/>
          <p:cNvSpPr txBox="1"/>
          <p:nvPr/>
        </p:nvSpPr>
        <p:spPr>
          <a:xfrm>
            <a:off x="1905000" y="3352800"/>
            <a:ext cx="798617" cy="1569660"/>
          </a:xfrm>
          <a:prstGeom prst="rect">
            <a:avLst/>
          </a:prstGeom>
          <a:noFill/>
        </p:spPr>
        <p:txBody>
          <a:bodyPr wrap="none" rtlCol="0">
            <a:spAutoFit/>
          </a:bodyPr>
          <a:lstStyle/>
          <a:p>
            <a:r>
              <a:rPr lang="fr-FR" sz="9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endParaRPr lang="fr-FR"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1" name="TextBox 10"/>
          <p:cNvSpPr txBox="1"/>
          <p:nvPr/>
        </p:nvSpPr>
        <p:spPr>
          <a:xfrm>
            <a:off x="4114800" y="3276600"/>
            <a:ext cx="798617" cy="1569660"/>
          </a:xfrm>
          <a:prstGeom prst="rect">
            <a:avLst/>
          </a:prstGeom>
          <a:noFill/>
        </p:spPr>
        <p:txBody>
          <a:bodyPr wrap="none" rtlCol="0">
            <a:spAutoFit/>
          </a:bodyPr>
          <a:lstStyle/>
          <a:p>
            <a:r>
              <a:rPr lang="fr-FR" sz="9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endParaRPr lang="fr-FR"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2" name="TextBox 11"/>
          <p:cNvSpPr txBox="1"/>
          <p:nvPr/>
        </p:nvSpPr>
        <p:spPr>
          <a:xfrm>
            <a:off x="6553200" y="3276600"/>
            <a:ext cx="798617" cy="1569660"/>
          </a:xfrm>
          <a:prstGeom prst="rect">
            <a:avLst/>
          </a:prstGeom>
          <a:noFill/>
        </p:spPr>
        <p:txBody>
          <a:bodyPr wrap="none" rtlCol="0">
            <a:spAutoFit/>
          </a:bodyPr>
          <a:lstStyle/>
          <a:p>
            <a:r>
              <a:rPr lang="fr-FR" sz="96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endParaRPr lang="fr-FR" sz="9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Title 3"/>
          <p:cNvSpPr txBox="1">
            <a:spLocks/>
          </p:cNvSpPr>
          <p:nvPr/>
        </p:nvSpPr>
        <p:spPr>
          <a:xfrm>
            <a:off x="990600" y="358666"/>
            <a:ext cx="5867400" cy="685800"/>
          </a:xfrm>
          <a:prstGeom prst="rect">
            <a:avLst/>
          </a:prstGeom>
        </p:spPr>
        <p:txBody>
          <a:bodyPr anchor="t"/>
          <a:lstStyle/>
          <a:p>
            <a:pPr lvl="0">
              <a:spcBef>
                <a:spcPct val="0"/>
              </a:spcBef>
              <a:defRPr/>
            </a:pPr>
            <a:r>
              <a:rPr lang="fr-FR" sz="3600" b="1" i="1" dirty="0" smtClean="0">
                <a:solidFill>
                  <a:srgbClr val="CC00FF"/>
                </a:solidFill>
                <a:latin typeface="+mj-lt"/>
              </a:rPr>
              <a:t>PIDA RATIONALE -</a:t>
            </a:r>
            <a:r>
              <a:rPr lang="fr-FR" sz="3600" b="1" i="1" dirty="0" smtClean="0">
                <a:solidFill>
                  <a:srgbClr val="CC00FF"/>
                </a:solidFill>
                <a:latin typeface="+mj-lt"/>
                <a:ea typeface="+mj-ea"/>
                <a:cs typeface="Calibri" pitchFamily="34" charset="0"/>
              </a:rPr>
              <a:t> </a:t>
            </a:r>
            <a:r>
              <a:rPr lang="fr-FR" sz="3600" b="1" i="1" dirty="0">
                <a:solidFill>
                  <a:srgbClr val="CC00FF"/>
                </a:solidFill>
                <a:latin typeface="+mj-lt"/>
                <a:ea typeface="+mj-ea"/>
                <a:cs typeface="Calibri" pitchFamily="34" charset="0"/>
              </a:rPr>
              <a:t>PROCESS</a:t>
            </a:r>
            <a:endParaRPr kumimoji="0" lang="fr-FR" sz="3600" b="1" i="1" u="none" strike="noStrike" kern="1200" cap="none" spc="0" normalizeH="0" baseline="0" noProof="0" dirty="0">
              <a:ln>
                <a:noFill/>
              </a:ln>
              <a:solidFill>
                <a:srgbClr val="CC00FF"/>
              </a:solidFill>
              <a:effectLst/>
              <a:uLnTx/>
              <a:uFillTx/>
              <a:latin typeface="+mj-lt"/>
              <a:ea typeface="+mj-ea"/>
              <a:cs typeface="Calibri" pitchFamily="34" charset="0"/>
            </a:endParaRPr>
          </a:p>
        </p:txBody>
      </p:sp>
      <p:pic>
        <p:nvPicPr>
          <p:cNvPr id="9" name="Picture 1"/>
          <p:cNvPicPr/>
          <p:nvPr/>
        </p:nvPicPr>
        <p:blipFill>
          <a:blip r:embed="rId8"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3710339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2209800" cy="685800"/>
          </a:xfrm>
        </p:spPr>
        <p:txBody>
          <a:bodyPr/>
          <a:lstStyle/>
          <a:p>
            <a:r>
              <a:rPr lang="en-US" dirty="0" smtClean="0">
                <a:solidFill>
                  <a:srgbClr val="CC00FF"/>
                </a:solidFill>
              </a:rPr>
              <a:t>Content</a:t>
            </a:r>
            <a:endParaRPr lang="fr-FR" dirty="0">
              <a:solidFill>
                <a:srgbClr val="CC00FF"/>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484759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
          <p:cNvPicPr/>
          <p:nvPr/>
        </p:nvPicPr>
        <p:blipFill>
          <a:blip r:embed="rId7"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3983741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52400"/>
            <a:ext cx="3505200" cy="762000"/>
          </a:xfrm>
        </p:spPr>
        <p:txBody>
          <a:bodyPr/>
          <a:lstStyle/>
          <a:p>
            <a:r>
              <a:rPr lang="fr-FR" dirty="0">
                <a:solidFill>
                  <a:srgbClr val="CC00FF"/>
                </a:solidFill>
              </a:rPr>
              <a:t>PIDA </a:t>
            </a:r>
            <a:r>
              <a:rPr lang="fr-FR" dirty="0" smtClean="0">
                <a:solidFill>
                  <a:srgbClr val="CC00FF"/>
                </a:solidFill>
              </a:rPr>
              <a:t>OUTCOMES</a:t>
            </a:r>
            <a:endParaRPr lang="en-US" dirty="0">
              <a:solidFill>
                <a:srgbClr val="CC00FF"/>
              </a:solidFill>
            </a:endParaRPr>
          </a:p>
        </p:txBody>
      </p:sp>
      <p:sp>
        <p:nvSpPr>
          <p:cNvPr id="2" name="Content Placeholder 1"/>
          <p:cNvSpPr>
            <a:spLocks noGrp="1"/>
          </p:cNvSpPr>
          <p:nvPr>
            <p:ph idx="1"/>
          </p:nvPr>
        </p:nvSpPr>
        <p:spPr>
          <a:xfrm>
            <a:off x="304800" y="1905001"/>
            <a:ext cx="8534400" cy="4419600"/>
          </a:xfrm>
        </p:spPr>
        <p:txBody>
          <a:bodyPr/>
          <a:lstStyle/>
          <a:p>
            <a:pPr marL="342900" indent="-342900" algn="just" eaLnBrk="0" hangingPunct="0">
              <a:buClr>
                <a:schemeClr val="tx1"/>
              </a:buClr>
              <a:buSzPct val="85000"/>
              <a:buFont typeface="Wingdings" pitchFamily="2" charset="2"/>
              <a:buChar char="Ø"/>
              <a:defRPr/>
            </a:pPr>
            <a:r>
              <a:rPr lang="en-US" b="1" dirty="0">
                <a:solidFill>
                  <a:srgbClr val="008E4F"/>
                </a:solidFill>
                <a:ea typeface="ＭＳ Ｐゴシック"/>
                <a:cs typeface="ＭＳ Ｐゴシック"/>
              </a:rPr>
              <a:t>PIDA’s macro and sector outlooks to 2040 are grounded on a 6.2% annual overall rate of growth of African GDP.</a:t>
            </a:r>
          </a:p>
          <a:p>
            <a:pPr marL="342900" indent="-342900" algn="just" eaLnBrk="0" hangingPunct="0">
              <a:buClr>
                <a:schemeClr val="tx1"/>
              </a:buClr>
              <a:buSzPct val="85000"/>
              <a:buFont typeface="Wingdings" pitchFamily="2" charset="2"/>
              <a:buChar char="Ø"/>
              <a:defRPr/>
            </a:pPr>
            <a:r>
              <a:rPr lang="en-US" b="1" dirty="0">
                <a:solidFill>
                  <a:srgbClr val="008E4F"/>
                </a:solidFill>
                <a:ea typeface="ＭＳ Ｐゴシック"/>
                <a:cs typeface="ＭＳ Ｐゴシック"/>
              </a:rPr>
              <a:t>The main drivers of this growth are population, technology absorption and education</a:t>
            </a:r>
            <a:r>
              <a:rPr lang="en-US" b="1" dirty="0" smtClean="0">
                <a:solidFill>
                  <a:srgbClr val="008E4F"/>
                </a:solidFill>
                <a:ea typeface="ＭＳ Ｐゴシック"/>
                <a:cs typeface="ＭＳ Ｐゴシック"/>
              </a:rPr>
              <a:t>.</a:t>
            </a:r>
          </a:p>
          <a:p>
            <a:pPr marL="0" indent="0" algn="just" eaLnBrk="0" hangingPunct="0">
              <a:buClr>
                <a:schemeClr val="tx1"/>
              </a:buClr>
              <a:buSzPct val="85000"/>
              <a:buNone/>
              <a:defRPr/>
            </a:pPr>
            <a:endParaRPr lang="en-US" b="1" dirty="0" smtClean="0">
              <a:solidFill>
                <a:srgbClr val="008E4F"/>
              </a:solidFill>
              <a:ea typeface="ＭＳ Ｐゴシック"/>
              <a:cs typeface="ＭＳ Ｐゴシック"/>
            </a:endParaRPr>
          </a:p>
          <a:p>
            <a:pPr algn="ctr">
              <a:lnSpc>
                <a:spcPct val="90000"/>
              </a:lnSpc>
              <a:buSzPct val="85000"/>
              <a:defRPr/>
            </a:pPr>
            <a:r>
              <a:rPr lang="en-US" sz="2400" b="1" dirty="0">
                <a:solidFill>
                  <a:srgbClr val="0000FF"/>
                </a:solidFill>
                <a:latin typeface="Arial Black" pitchFamily="34" charset="0"/>
              </a:rPr>
              <a:t>Results show a six fold GDP increase by 2040 and a per capita income above $10,000</a:t>
            </a:r>
            <a:endParaRPr lang="fr-FR" sz="2400" b="1" dirty="0">
              <a:solidFill>
                <a:srgbClr val="0000FF"/>
              </a:solidFill>
              <a:latin typeface="Arial Black" pitchFamily="34" charset="0"/>
            </a:endParaRPr>
          </a:p>
          <a:p>
            <a:pPr marL="342900" indent="-342900" algn="just" eaLnBrk="0" hangingPunct="0">
              <a:buClr>
                <a:schemeClr val="tx1"/>
              </a:buClr>
              <a:buSzPct val="85000"/>
              <a:buFont typeface="Wingdings" pitchFamily="2" charset="2"/>
              <a:buChar char="Ø"/>
              <a:defRPr/>
            </a:pPr>
            <a:endParaRPr lang="fr-FR" b="1" dirty="0">
              <a:solidFill>
                <a:srgbClr val="008E4F"/>
              </a:solidFill>
              <a:ea typeface="ＭＳ Ｐゴシック"/>
              <a:cs typeface="ＭＳ Ｐゴシック"/>
            </a:endParaRPr>
          </a:p>
          <a:p>
            <a:endParaRPr lang="en-US" dirty="0"/>
          </a:p>
        </p:txBody>
      </p:sp>
      <p:sp>
        <p:nvSpPr>
          <p:cNvPr id="5" name="Rectangle 2"/>
          <p:cNvSpPr txBox="1">
            <a:spLocks noChangeArrowheads="1"/>
          </p:cNvSpPr>
          <p:nvPr/>
        </p:nvSpPr>
        <p:spPr>
          <a:xfrm>
            <a:off x="304800" y="762000"/>
            <a:ext cx="8534400" cy="1143000"/>
          </a:xfrm>
          <a:prstGeom prst="rect">
            <a:avLst/>
          </a:prstGeom>
        </p:spPr>
        <p:txBody>
          <a:bodyPr anchor="t"/>
          <a:lstStyle/>
          <a:p>
            <a:pPr algn="ctr"/>
            <a:r>
              <a:rPr lang="en-US" sz="3600" b="1" i="1" dirty="0" smtClean="0">
                <a:solidFill>
                  <a:srgbClr val="E6AF00"/>
                </a:solidFill>
                <a:ea typeface="ＭＳ Ｐゴシック" pitchFamily="34" charset="-128"/>
              </a:rPr>
              <a:t>PIDA Economic Outlook-  GDP projections to 2040 </a:t>
            </a:r>
            <a:endParaRPr lang="en-US" sz="3600" b="1" i="1" dirty="0">
              <a:solidFill>
                <a:srgbClr val="E6AF00"/>
              </a:solidFill>
              <a:ea typeface="ＭＳ Ｐゴシック" pitchFamily="34" charset="-128"/>
            </a:endParaRPr>
          </a:p>
        </p:txBody>
      </p:sp>
      <p:pic>
        <p:nvPicPr>
          <p:cNvPr id="6" name="Picture 1"/>
          <p:cNvPicPr/>
          <p:nvPr/>
        </p:nvPicPr>
        <p:blipFill>
          <a:blip r:embed="rId3"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3065287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457200" y="1143000"/>
            <a:ext cx="8382000" cy="1066800"/>
          </a:xfrm>
          <a:prstGeom prst="rect">
            <a:avLst/>
          </a:prstGeom>
        </p:spPr>
        <p:txBody>
          <a:bodyPr anchor="t"/>
          <a:lstStyle>
            <a:lvl1pPr algn="l" defTabSz="914400" rtl="0" eaLnBrk="1" latinLnBrk="0" hangingPunct="1">
              <a:spcBef>
                <a:spcPct val="0"/>
              </a:spcBef>
              <a:buNone/>
              <a:defRPr lang="en-US" sz="3600" b="1" i="1" strike="noStrike" kern="1200" cap="none" spc="0" baseline="0" noProof="0">
                <a:ln>
                  <a:noFill/>
                </a:ln>
                <a:solidFill>
                  <a:schemeClr val="accent1"/>
                </a:solidFill>
                <a:effectLst/>
                <a:latin typeface="Calibri" pitchFamily="34" charset="0"/>
                <a:ea typeface="+mj-ea"/>
                <a:cs typeface="Calibri" pitchFamily="34" charset="0"/>
              </a:defRPr>
            </a:lvl1pPr>
          </a:lstStyle>
          <a:p>
            <a:pPr algn="ctr"/>
            <a:r>
              <a:rPr dirty="0" smtClean="0">
                <a:solidFill>
                  <a:srgbClr val="FFC000"/>
                </a:solidFill>
                <a:latin typeface="Candara" pitchFamily="34" charset="0"/>
                <a:ea typeface="ＭＳ Ｐゴシック" pitchFamily="34" charset="-128"/>
              </a:rPr>
              <a:t>From GDP projections 2040 to Sector Forecasts</a:t>
            </a:r>
            <a:endParaRPr dirty="0">
              <a:solidFill>
                <a:srgbClr val="FFC000"/>
              </a:solidFill>
              <a:latin typeface="Candara" pitchFamily="34" charset="0"/>
              <a:ea typeface="ＭＳ Ｐゴシック" pitchFamily="34" charset="-128"/>
            </a:endParaRPr>
          </a:p>
        </p:txBody>
      </p:sp>
      <p:sp>
        <p:nvSpPr>
          <p:cNvPr id="2" name="Content Placeholder 1"/>
          <p:cNvSpPr>
            <a:spLocks noGrp="1"/>
          </p:cNvSpPr>
          <p:nvPr>
            <p:ph idx="1"/>
          </p:nvPr>
        </p:nvSpPr>
        <p:spPr>
          <a:xfrm>
            <a:off x="304800" y="2362200"/>
            <a:ext cx="8458200" cy="3840163"/>
          </a:xfrm>
        </p:spPr>
        <p:txBody>
          <a:bodyPr/>
          <a:lstStyle/>
          <a:p>
            <a:pPr algn="just">
              <a:buClr>
                <a:schemeClr val="accent1"/>
              </a:buClr>
              <a:buSzPct val="100000"/>
              <a:buNone/>
              <a:defRPr/>
            </a:pPr>
            <a:r>
              <a:rPr lang="en-US" dirty="0">
                <a:solidFill>
                  <a:srgbClr val="008435"/>
                </a:solidFill>
                <a:latin typeface="Candara" pitchFamily="34" charset="0"/>
                <a:ea typeface="ＭＳ Ｐゴシック" pitchFamily="34" charset="-128"/>
              </a:rPr>
              <a:t> </a:t>
            </a:r>
            <a:r>
              <a:rPr lang="en-US" b="1" dirty="0">
                <a:solidFill>
                  <a:srgbClr val="008435"/>
                </a:solidFill>
                <a:latin typeface="Candara" pitchFamily="34" charset="0"/>
                <a:ea typeface="ＭＳ Ｐゴシック" pitchFamily="34" charset="-128"/>
              </a:rPr>
              <a:t>If the 6.2% average GDP growth is achieved</a:t>
            </a:r>
            <a:r>
              <a:rPr lang="en-US" dirty="0">
                <a:solidFill>
                  <a:srgbClr val="008435"/>
                </a:solidFill>
                <a:latin typeface="Candara" pitchFamily="34" charset="0"/>
                <a:ea typeface="ＭＳ Ｐゴシック" pitchFamily="34" charset="-128"/>
              </a:rPr>
              <a:t>:</a:t>
            </a:r>
          </a:p>
          <a:p>
            <a:pPr marL="736600" lvl="1" indent="-279400" algn="just">
              <a:buFontTx/>
              <a:buChar char="•"/>
              <a:defRPr/>
            </a:pPr>
            <a:r>
              <a:rPr lang="en-GB" sz="3200" dirty="0" smtClean="0"/>
              <a:t> </a:t>
            </a:r>
            <a:r>
              <a:rPr lang="en-GB" sz="3200" b="1" dirty="0"/>
              <a:t>Power demand </a:t>
            </a:r>
            <a:r>
              <a:rPr lang="en-GB" sz="3200" dirty="0"/>
              <a:t>will increase at an average annual growth rate of nearly 6%. </a:t>
            </a:r>
          </a:p>
          <a:p>
            <a:pPr marL="736600" lvl="1" indent="-279400" algn="just">
              <a:buFontTx/>
              <a:buChar char="•"/>
              <a:defRPr/>
            </a:pPr>
            <a:r>
              <a:rPr lang="en-GB" sz="3200" dirty="0" smtClean="0"/>
              <a:t> </a:t>
            </a:r>
            <a:r>
              <a:rPr lang="en-GB" sz="3200" b="1" dirty="0"/>
              <a:t>Transport volumes </a:t>
            </a:r>
            <a:r>
              <a:rPr lang="en-GB" sz="3200" dirty="0"/>
              <a:t>will increase 6–8 times, with a particularly strong increase of up to 14 times for some landlocked countries…</a:t>
            </a:r>
            <a:endParaRPr lang="en-US" dirty="0"/>
          </a:p>
        </p:txBody>
      </p:sp>
      <p:sp>
        <p:nvSpPr>
          <p:cNvPr id="8" name="Title 3"/>
          <p:cNvSpPr>
            <a:spLocks noGrp="1"/>
          </p:cNvSpPr>
          <p:nvPr>
            <p:ph type="title"/>
          </p:nvPr>
        </p:nvSpPr>
        <p:spPr>
          <a:xfrm>
            <a:off x="609600" y="152400"/>
            <a:ext cx="3505200" cy="762000"/>
          </a:xfrm>
        </p:spPr>
        <p:txBody>
          <a:bodyPr/>
          <a:lstStyle/>
          <a:p>
            <a:r>
              <a:rPr lang="fr-FR" dirty="0">
                <a:solidFill>
                  <a:srgbClr val="CC00FF"/>
                </a:solidFill>
              </a:rPr>
              <a:t>PIDA </a:t>
            </a:r>
            <a:r>
              <a:rPr lang="fr-FR" dirty="0" smtClean="0">
                <a:solidFill>
                  <a:srgbClr val="CC00FF"/>
                </a:solidFill>
              </a:rPr>
              <a:t>OUTCOMES</a:t>
            </a:r>
            <a:endParaRPr lang="en-US" dirty="0">
              <a:solidFill>
                <a:srgbClr val="CC00FF"/>
              </a:solidFill>
            </a:endParaRPr>
          </a:p>
        </p:txBody>
      </p:sp>
      <p:pic>
        <p:nvPicPr>
          <p:cNvPr id="5" name="Picture 1"/>
          <p:cNvPicPr/>
          <p:nvPr/>
        </p:nvPicPr>
        <p:blipFill>
          <a:blip r:embed="rId3" cstate="print"/>
          <a:srcRect/>
          <a:stretch>
            <a:fillRect/>
          </a:stretch>
        </p:blipFill>
        <p:spPr bwMode="auto">
          <a:xfrm>
            <a:off x="7315200" y="152400"/>
            <a:ext cx="1797269" cy="609600"/>
          </a:xfrm>
          <a:prstGeom prst="rect">
            <a:avLst/>
          </a:prstGeom>
          <a:noFill/>
          <a:ln w="9525">
            <a:noFill/>
            <a:miter lim="800000"/>
            <a:headEnd/>
            <a:tailEnd/>
          </a:ln>
        </p:spPr>
      </p:pic>
    </p:spTree>
    <p:extLst>
      <p:ext uri="{BB962C8B-B14F-4D97-AF65-F5344CB8AC3E}">
        <p14:creationId xmlns:p14="http://schemas.microsoft.com/office/powerpoint/2010/main" val="4002264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IDA">
      <a:dk1>
        <a:sysClr val="windowText" lastClr="000000"/>
      </a:dk1>
      <a:lt1>
        <a:sysClr val="window" lastClr="FFFFFF"/>
      </a:lt1>
      <a:dk2>
        <a:srgbClr val="1F497D"/>
      </a:dk2>
      <a:lt2>
        <a:srgbClr val="EEECE1"/>
      </a:lt2>
      <a:accent1>
        <a:srgbClr val="008435"/>
      </a:accent1>
      <a:accent2>
        <a:srgbClr val="669900"/>
      </a:accent2>
      <a:accent3>
        <a:srgbClr val="006600"/>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4051</TotalTime>
  <Words>1323</Words>
  <Application>Microsoft Office PowerPoint</Application>
  <PresentationFormat>Affichage à l'écran (4:3)</PresentationFormat>
  <Paragraphs>236</Paragraphs>
  <Slides>40</Slides>
  <Notes>11</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Office Theme</vt:lpstr>
      <vt:lpstr>PIDA: Africa’s Time for Action </vt:lpstr>
      <vt:lpstr>Content</vt:lpstr>
      <vt:lpstr>Content</vt:lpstr>
      <vt:lpstr>PIDA RATIONALE - African Infrastructure </vt:lpstr>
      <vt:lpstr>Rationale for the merger </vt:lpstr>
      <vt:lpstr>Vision from the AUC 2004 Strategic Plan :  Build an integrated, prosperous and peaceful Africa, driven by its citizens and representing a dynamic force in the International Arena</vt:lpstr>
      <vt:lpstr>Content</vt:lpstr>
      <vt:lpstr>PIDA OUTCOMES</vt:lpstr>
      <vt:lpstr>PIDA OUTCOMES</vt:lpstr>
      <vt:lpstr>PIDA OUTCOMES</vt:lpstr>
      <vt:lpstr>Présentation PowerPoint</vt:lpstr>
      <vt:lpstr>Transport: work toward an integrated continent where the transport infrastructure and services enable the free movement of goods and people  </vt:lpstr>
      <vt:lpstr>Transport Networks: 2020&amp;2040</vt:lpstr>
      <vt:lpstr>Energy: develop efficient, reliable, cost-effective, and environmentally friendly infrastructure; and, enhance access to modern energy services</vt:lpstr>
      <vt:lpstr>Generation &amp; Transmission: 2020&amp;2040</vt:lpstr>
      <vt:lpstr>TWR: develop projects, strengthen resource management frameworks, and ensure water security for socioeconomic development</vt:lpstr>
      <vt:lpstr>Water Resources: 2020&amp;2040</vt:lpstr>
      <vt:lpstr>ICT: enable an information society and integrated digital economy in which all actors have access to reliable and affordable ICT networks</vt:lpstr>
      <vt:lpstr>ICT: 2020</vt:lpstr>
      <vt:lpstr>PIDA OUTCOMES</vt:lpstr>
      <vt:lpstr>PIDA PAP broken down into 51 projects/programs</vt:lpstr>
      <vt:lpstr>PAP Investment  Cost:  $68 bn - 2012-20</vt:lpstr>
      <vt:lpstr>PAP Investment  ($68 bn)</vt:lpstr>
      <vt:lpstr>Financing will need to come mostly  from domestic sources (public &amp; private)</vt:lpstr>
      <vt:lpstr>Content</vt:lpstr>
      <vt:lpstr>PIDA IMPLEMENTATION STRATEGY</vt:lpstr>
      <vt:lpstr>Implementation Strategy &amp; Process</vt:lpstr>
      <vt:lpstr>Country role in PIDA implementation</vt:lpstr>
      <vt:lpstr>Content</vt:lpstr>
      <vt:lpstr>CONCLUSION</vt:lpstr>
      <vt:lpstr>CONCLUSION</vt:lpstr>
      <vt:lpstr>Présentation PowerPoint</vt:lpstr>
      <vt:lpstr>ANNEXES PIDA PAP PROJECTS AND PROGRAMS</vt:lpstr>
      <vt:lpstr>ANNEX 1 PIDA PAP: Transport 24 ITEMS = US$ 25.4bn</vt:lpstr>
      <vt:lpstr>Présentation PowerPoint</vt:lpstr>
      <vt:lpstr>Présentation PowerPoint</vt:lpstr>
      <vt:lpstr>ANNEX 2: PIDA PAP: Energy 15 ITEMS = US$ 40.4bn</vt:lpstr>
      <vt:lpstr>Présentation PowerPoint</vt:lpstr>
      <vt:lpstr>ANNEX 3: PIDA PAP: Transboundary Water 9 ITEMS = US$ 2.0bn</vt:lpstr>
      <vt:lpstr>ANNEX 4: PIDA PAP: ICT 3 ITEMS = US$ 0.5bn</vt:lpstr>
    </vt:vector>
  </TitlesOfParts>
  <Company>BAD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amr2708</dc:creator>
  <cp:lastModifiedBy>jennings</cp:lastModifiedBy>
  <cp:revision>337</cp:revision>
  <cp:lastPrinted>2013-09-30T15:39:56Z</cp:lastPrinted>
  <dcterms:created xsi:type="dcterms:W3CDTF">2010-12-16T12:04:43Z</dcterms:created>
  <dcterms:modified xsi:type="dcterms:W3CDTF">2013-10-01T11:30:38Z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