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30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7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notesViewPr>
    <p:cSldViewPr>
      <p:cViewPr>
        <p:scale>
          <a:sx n="75" d="100"/>
          <a:sy n="75" d="100"/>
        </p:scale>
        <p:origin x="-1350" y="45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4775EC-56EB-4B5D-9FEA-759600E74D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65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83B0C5-49CA-4A27-90C2-F990E864471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A596BF8-9961-40CA-8C41-E1FF1F7E7A75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i="1" smtClean="0">
              <a:ea typeface="MS Mincho" pitchFamily="4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TEL_LOGO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43788" y="398463"/>
            <a:ext cx="12509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2738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4A9F5C3-99A4-47C3-B4DB-211CB2438B86}" type="slidenum">
              <a:rPr lang="en-US" sz="1000"/>
              <a:pPr algn="r">
                <a:defRPr/>
              </a:pPr>
              <a:t>‹#›</a:t>
            </a:fld>
            <a:endParaRPr lang="en-US" sz="10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6273800"/>
            <a:ext cx="396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2CBE877-348B-48CF-AD87-62023AEF8757}" type="slidenum">
              <a:rPr lang="en-US" sz="1000"/>
              <a:pPr algn="r">
                <a:defRPr/>
              </a:pPr>
              <a:t>‹#›</a:t>
            </a:fld>
            <a:endParaRPr lang="en-US" sz="100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85813" y="2603500"/>
            <a:ext cx="7772400" cy="1470025"/>
          </a:xfrm>
          <a:extLst/>
        </p:spPr>
        <p:txBody>
          <a:bodyPr lIns="91440" tIns="45720" rIns="91440" bIns="45720" anchor="ctr"/>
          <a:lstStyle>
            <a:lvl1pPr algn="r"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57413" y="4359275"/>
            <a:ext cx="6400800" cy="1752600"/>
          </a:xfrm>
        </p:spPr>
        <p:txBody>
          <a:bodyPr lIns="91440" tIns="45720" rIns="91440" bIns="45720"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4163" y="158750"/>
            <a:ext cx="2058987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158750"/>
            <a:ext cx="602615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01738"/>
            <a:ext cx="4041775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201738"/>
            <a:ext cx="4043362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158750"/>
            <a:ext cx="823753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01738"/>
            <a:ext cx="8237537" cy="484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  <a:defRPr/>
            </a:pPr>
            <a:endParaRPr lang="en-US" sz="2000">
              <a:latin typeface="Verdana" pitchFamily="-65" charset="0"/>
            </a:endParaRPr>
          </a:p>
        </p:txBody>
      </p:sp>
      <p:pic>
        <p:nvPicPr>
          <p:cNvPr id="1029" name="Picture 5" descr="intel_wht_100 [Converted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89875" y="6165850"/>
            <a:ext cx="80645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Arial" pitchFamily="-65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ea typeface="Arial" pitchFamily="-65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ea typeface="Arial" pitchFamily="-65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ea typeface="Arial" pitchFamily="-65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ea typeface="Arial" pitchFamily="-65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pitchFamily="-65" charset="0"/>
          <a:cs typeface="+mn-cs"/>
        </a:defRPr>
      </a:lvl1pPr>
      <a:lvl2pPr marL="576263" indent="-236538" algn="l" rtl="0" eaLnBrk="0" fontAlgn="base" hangingPunct="0">
        <a:spcBef>
          <a:spcPct val="20000"/>
        </a:spcBef>
        <a:spcAft>
          <a:spcPct val="0"/>
        </a:spcAft>
        <a:buFont typeface="Verdana" pitchFamily="-65" charset="0"/>
        <a:buChar char="–"/>
        <a:defRPr sz="2000">
          <a:solidFill>
            <a:schemeClr val="tx1"/>
          </a:solidFill>
          <a:latin typeface="+mn-lt"/>
          <a:ea typeface="Arial" pitchFamily="-65" charset="0"/>
          <a:cs typeface="+mn-cs"/>
        </a:defRPr>
      </a:lvl2pPr>
      <a:lvl3pPr marL="914400" indent="-223838" algn="l" rtl="0" eaLnBrk="0" fontAlgn="base" hangingPunct="0">
        <a:spcBef>
          <a:spcPct val="20000"/>
        </a:spcBef>
        <a:spcAft>
          <a:spcPct val="0"/>
        </a:spcAft>
        <a:buFont typeface="Verdana" pitchFamily="-65" charset="0"/>
        <a:buChar char="–"/>
        <a:defRPr>
          <a:solidFill>
            <a:schemeClr val="tx1"/>
          </a:solidFill>
          <a:latin typeface="+mn-lt"/>
          <a:ea typeface="Arial" pitchFamily="-65" charset="0"/>
          <a:cs typeface="+mn-cs"/>
        </a:defRPr>
      </a:lvl3pPr>
      <a:lvl4pPr marL="1265238" indent="-236538" algn="l" rtl="0" eaLnBrk="0" fontAlgn="base" hangingPunct="0">
        <a:spcBef>
          <a:spcPct val="20000"/>
        </a:spcBef>
        <a:spcAft>
          <a:spcPct val="0"/>
        </a:spcAft>
        <a:buFont typeface="Verdana" pitchFamily="-65" charset="0"/>
        <a:buChar char="–"/>
        <a:defRPr sz="1600">
          <a:solidFill>
            <a:schemeClr val="tx1"/>
          </a:solidFill>
          <a:latin typeface="+mn-lt"/>
          <a:ea typeface="Arial" pitchFamily="-65" charset="0"/>
          <a:cs typeface="+mn-cs"/>
        </a:defRPr>
      </a:lvl4pPr>
      <a:lvl5pPr marL="1660525" indent="-234950" algn="l" rtl="0" eaLnBrk="0" fontAlgn="base" hangingPunct="0">
        <a:spcBef>
          <a:spcPct val="20000"/>
        </a:spcBef>
        <a:spcAft>
          <a:spcPct val="0"/>
        </a:spcAft>
        <a:buFont typeface="Verdana" pitchFamily="-65" charset="0"/>
        <a:buChar char="–"/>
        <a:defRPr sz="1400">
          <a:solidFill>
            <a:schemeClr val="tx1"/>
          </a:solidFill>
          <a:latin typeface="+mn-lt"/>
          <a:ea typeface="Arial" pitchFamily="-65" charset="0"/>
          <a:cs typeface="+mn-cs"/>
        </a:defRPr>
      </a:lvl5pPr>
      <a:lvl6pPr marL="21177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6pPr>
      <a:lvl7pPr marL="25749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7pPr>
      <a:lvl8pPr marL="30321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8pPr>
      <a:lvl9pPr marL="34893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youtube.com/watch?v=0kbMqkmj-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Env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21"/>
          <p:cNvSpPr txBox="1">
            <a:spLocks noChangeArrowheads="1"/>
          </p:cNvSpPr>
          <p:nvPr/>
        </p:nvSpPr>
        <p:spPr bwMode="auto">
          <a:xfrm>
            <a:off x="1619250" y="98425"/>
            <a:ext cx="5410200" cy="567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7013" indent="-227013" algn="ctr">
              <a:spcBef>
                <a:spcPct val="60000"/>
              </a:spcBef>
            </a:pPr>
            <a:r>
              <a:rPr lang="en-IE" sz="2800" b="1">
                <a:latin typeface="Verdana" pitchFamily="-65" charset="0"/>
              </a:rPr>
              <a:t>	</a:t>
            </a:r>
          </a:p>
          <a:p>
            <a:pPr marL="227013" indent="-227013" algn="ctr">
              <a:spcBef>
                <a:spcPct val="60000"/>
              </a:spcBef>
            </a:pPr>
            <a:r>
              <a:rPr lang="en-IE" sz="2800" b="1">
                <a:solidFill>
                  <a:schemeClr val="bg1"/>
                </a:solidFill>
                <a:latin typeface="Verdana" pitchFamily="-65" charset="0"/>
              </a:rPr>
              <a:t>Youth Green Jobs</a:t>
            </a:r>
          </a:p>
          <a:p>
            <a:pPr marL="227013" indent="-227013" algn="ctr">
              <a:spcBef>
                <a:spcPct val="60000"/>
              </a:spcBef>
            </a:pPr>
            <a:r>
              <a:rPr lang="en-IE" sz="1400" b="1">
                <a:solidFill>
                  <a:schemeClr val="bg1"/>
                </a:solidFill>
                <a:latin typeface="Verdana" pitchFamily="-65" charset="0"/>
              </a:rPr>
              <a:t>Cathy Cronin </a:t>
            </a:r>
          </a:p>
          <a:p>
            <a:pPr marL="227013" indent="-227013" algn="ctr">
              <a:spcBef>
                <a:spcPct val="60000"/>
              </a:spcBef>
            </a:pPr>
            <a:r>
              <a:rPr lang="en-IE" sz="1400" b="1">
                <a:solidFill>
                  <a:schemeClr val="bg1"/>
                </a:solidFill>
                <a:latin typeface="Verdana" pitchFamily="-65" charset="0"/>
              </a:rPr>
              <a:t>Environmental Engineer</a:t>
            </a:r>
          </a:p>
          <a:p>
            <a:pPr marL="227013" indent="-227013" algn="ctr">
              <a:spcBef>
                <a:spcPct val="60000"/>
              </a:spcBef>
            </a:pPr>
            <a:endParaRPr lang="en-IE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 algn="ctr">
              <a:spcBef>
                <a:spcPct val="60000"/>
              </a:spcBef>
            </a:pPr>
            <a:r>
              <a:rPr lang="en-IE" sz="1400" b="1">
                <a:solidFill>
                  <a:schemeClr val="bg1"/>
                </a:solidFill>
                <a:latin typeface="Verdana" pitchFamily="-65" charset="0"/>
              </a:rPr>
              <a:t>Green Jobs – Energy Management System Intel Ireland</a:t>
            </a:r>
          </a:p>
          <a:p>
            <a:pPr marL="227013" indent="-227013" algn="ctr">
              <a:spcBef>
                <a:spcPct val="60000"/>
              </a:spcBef>
            </a:pPr>
            <a:r>
              <a:rPr lang="en-IE" sz="1400" b="1">
                <a:solidFill>
                  <a:schemeClr val="bg1"/>
                </a:solidFill>
                <a:latin typeface="Verdana" pitchFamily="-65" charset="0"/>
              </a:rPr>
              <a:t>Green Jobs – Communications</a:t>
            </a:r>
          </a:p>
          <a:p>
            <a:pPr marL="227013" indent="-227013" algn="ctr">
              <a:spcBef>
                <a:spcPct val="60000"/>
              </a:spcBef>
            </a:pPr>
            <a:r>
              <a:rPr lang="en-IE" sz="1400" b="1">
                <a:solidFill>
                  <a:schemeClr val="bg1"/>
                </a:solidFill>
                <a:latin typeface="Verdana" pitchFamily="-65" charset="0"/>
              </a:rPr>
              <a:t>Green Jobs - Research</a:t>
            </a:r>
          </a:p>
          <a:p>
            <a:pPr marL="227013" indent="-227013" algn="ctr">
              <a:spcBef>
                <a:spcPct val="60000"/>
              </a:spcBef>
            </a:pPr>
            <a:endParaRPr lang="en-IE" sz="16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endParaRPr lang="en-US" sz="1400" b="1">
              <a:solidFill>
                <a:schemeClr val="bg1"/>
              </a:solidFill>
              <a:latin typeface="Verdana" pitchFamily="-65" charset="0"/>
            </a:endParaRPr>
          </a:p>
          <a:p>
            <a:pPr marL="227013" indent="-227013"/>
            <a:r>
              <a:rPr lang="en-US">
                <a:hlinkClick r:id="rId4"/>
              </a:rPr>
              <a:t>http://www.youtube.com/watch?v=0kbMqkmj-eU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white_intel_only">
  <a:themeElements>
    <a:clrScheme name="2_white_intel_only 1">
      <a:dk1>
        <a:srgbClr val="000000"/>
      </a:dk1>
      <a:lt1>
        <a:srgbClr val="FFFFFF"/>
      </a:lt1>
      <a:dk2>
        <a:srgbClr val="0860A8"/>
      </a:dk2>
      <a:lt2>
        <a:srgbClr val="0860A8"/>
      </a:lt2>
      <a:accent1>
        <a:srgbClr val="FF5C00"/>
      </a:accent1>
      <a:accent2>
        <a:srgbClr val="FDB605"/>
      </a:accent2>
      <a:accent3>
        <a:srgbClr val="FFFFFF"/>
      </a:accent3>
      <a:accent4>
        <a:srgbClr val="000000"/>
      </a:accent4>
      <a:accent5>
        <a:srgbClr val="FFB5AA"/>
      </a:accent5>
      <a:accent6>
        <a:srgbClr val="E5A504"/>
      </a:accent6>
      <a:hlink>
        <a:srgbClr val="AA014C"/>
      </a:hlink>
      <a:folHlink>
        <a:srgbClr val="379900"/>
      </a:folHlink>
    </a:clrScheme>
    <a:fontScheme name="2_white_intel_only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white_intel_only 1">
        <a:dk1>
          <a:srgbClr val="000000"/>
        </a:dk1>
        <a:lt1>
          <a:srgbClr val="FFFFFF"/>
        </a:lt1>
        <a:dk2>
          <a:srgbClr val="0860A8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00000"/>
        </a:accent4>
        <a:accent5>
          <a:srgbClr val="FFB5AA"/>
        </a:accent5>
        <a:accent6>
          <a:srgbClr val="E5A504"/>
        </a:accent6>
        <a:hlink>
          <a:srgbClr val="AA014C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5380</TotalTime>
  <Words>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MS Mincho</vt:lpstr>
      <vt:lpstr>2_white_intel_only</vt:lpstr>
      <vt:lpstr>Slide 1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llharlow</dc:creator>
  <cp:lastModifiedBy>Cleo Verkuijl</cp:lastModifiedBy>
  <cp:revision>66</cp:revision>
  <dcterms:created xsi:type="dcterms:W3CDTF">2013-05-28T09:51:08Z</dcterms:created>
  <dcterms:modified xsi:type="dcterms:W3CDTF">2013-10-08T07:46:08Z</dcterms:modified>
</cp:coreProperties>
</file>