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2" r:id="rId1"/>
  </p:sldMasterIdLst>
  <p:notesMasterIdLst>
    <p:notesMasterId r:id="rId15"/>
  </p:notesMasterIdLst>
  <p:handoutMasterIdLst>
    <p:handoutMasterId r:id="rId16"/>
  </p:handoutMasterIdLst>
  <p:sldIdLst>
    <p:sldId id="615" r:id="rId2"/>
    <p:sldId id="644" r:id="rId3"/>
    <p:sldId id="625" r:id="rId4"/>
    <p:sldId id="647" r:id="rId5"/>
    <p:sldId id="646" r:id="rId6"/>
    <p:sldId id="635" r:id="rId7"/>
    <p:sldId id="636" r:id="rId8"/>
    <p:sldId id="638" r:id="rId9"/>
    <p:sldId id="639" r:id="rId10"/>
    <p:sldId id="640" r:id="rId11"/>
    <p:sldId id="648" r:id="rId12"/>
    <p:sldId id="649" r:id="rId13"/>
    <p:sldId id="612" r:id="rId14"/>
  </p:sldIdLst>
  <p:sldSz cx="9144000" cy="6858000" type="screen4x3"/>
  <p:notesSz cx="6858000" cy="9686925"/>
  <p:custDataLst>
    <p:tags r:id="rId17"/>
  </p:custDataLst>
  <p:defaultTextStyle>
    <a:defPPr>
      <a:defRPr lang="de-DE"/>
    </a:defPPr>
    <a:lvl1pPr algn="ctr" rtl="0" fontAlgn="base">
      <a:spcBef>
        <a:spcPct val="0"/>
      </a:spcBef>
      <a:spcAft>
        <a:spcPct val="0"/>
      </a:spcAft>
      <a:defRPr sz="1200" kern="1200">
        <a:solidFill>
          <a:schemeClr val="tx1"/>
        </a:solidFill>
        <a:latin typeface="Arial" charset="0"/>
        <a:ea typeface="+mn-ea"/>
        <a:cs typeface="+mn-cs"/>
      </a:defRPr>
    </a:lvl1pPr>
    <a:lvl2pPr marL="457200" algn="ctr" rtl="0" fontAlgn="base">
      <a:spcBef>
        <a:spcPct val="0"/>
      </a:spcBef>
      <a:spcAft>
        <a:spcPct val="0"/>
      </a:spcAft>
      <a:defRPr sz="1200" kern="1200">
        <a:solidFill>
          <a:schemeClr val="tx1"/>
        </a:solidFill>
        <a:latin typeface="Arial" charset="0"/>
        <a:ea typeface="+mn-ea"/>
        <a:cs typeface="+mn-cs"/>
      </a:defRPr>
    </a:lvl2pPr>
    <a:lvl3pPr marL="914400" algn="ctr" rtl="0" fontAlgn="base">
      <a:spcBef>
        <a:spcPct val="0"/>
      </a:spcBef>
      <a:spcAft>
        <a:spcPct val="0"/>
      </a:spcAft>
      <a:defRPr sz="1200" kern="1200">
        <a:solidFill>
          <a:schemeClr val="tx1"/>
        </a:solidFill>
        <a:latin typeface="Arial" charset="0"/>
        <a:ea typeface="+mn-ea"/>
        <a:cs typeface="+mn-cs"/>
      </a:defRPr>
    </a:lvl3pPr>
    <a:lvl4pPr marL="1371600" algn="ctr" rtl="0" fontAlgn="base">
      <a:spcBef>
        <a:spcPct val="0"/>
      </a:spcBef>
      <a:spcAft>
        <a:spcPct val="0"/>
      </a:spcAft>
      <a:defRPr sz="1200" kern="1200">
        <a:solidFill>
          <a:schemeClr val="tx1"/>
        </a:solidFill>
        <a:latin typeface="Arial" charset="0"/>
        <a:ea typeface="+mn-ea"/>
        <a:cs typeface="+mn-cs"/>
      </a:defRPr>
    </a:lvl4pPr>
    <a:lvl5pPr marL="1828800" algn="ctr"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lia Falconer" initials="JF" lastIdx="2" clrIdx="0"/>
  <p:cmAuthor id="1" name="vamerckx" initials="v"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7"/>
    <a:srgbClr val="996633"/>
    <a:srgbClr val="F0F0F0"/>
    <a:srgbClr val="707070"/>
    <a:srgbClr val="06C245"/>
    <a:srgbClr val="339933"/>
    <a:srgbClr val="60903C"/>
    <a:srgbClr val="FF0000"/>
    <a:srgbClr val="FFFA06"/>
    <a:srgbClr val="84582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85261" autoAdjust="0"/>
  </p:normalViewPr>
  <p:slideViewPr>
    <p:cSldViewPr snapToGrid="0" showGuides="1">
      <p:cViewPr varScale="1">
        <p:scale>
          <a:sx n="61" d="100"/>
          <a:sy n="61" d="100"/>
        </p:scale>
        <p:origin x="-1614" y="-90"/>
      </p:cViewPr>
      <p:guideLst>
        <p:guide orient="horz"/>
        <p:guide pos="5759"/>
      </p:guideLst>
    </p:cSldViewPr>
  </p:slideViewPr>
  <p:notesTextViewPr>
    <p:cViewPr>
      <p:scale>
        <a:sx n="100" d="100"/>
        <a:sy n="100" d="100"/>
      </p:scale>
      <p:origin x="0" y="0"/>
    </p:cViewPr>
  </p:notesTextViewPr>
  <p:sorterViewPr>
    <p:cViewPr>
      <p:scale>
        <a:sx n="100" d="100"/>
        <a:sy n="100" d="100"/>
      </p:scale>
      <p:origin x="0" y="5772"/>
    </p:cViewPr>
  </p:sorterViewPr>
  <p:notesViewPr>
    <p:cSldViewPr snapToGrid="0" showGuides="1">
      <p:cViewPr varScale="1">
        <p:scale>
          <a:sx n="53" d="100"/>
          <a:sy n="53" d="100"/>
        </p:scale>
        <p:origin x="-2610" y="-108"/>
      </p:cViewPr>
      <p:guideLst>
        <p:guide orient="horz" pos="3051"/>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84188"/>
          </a:xfrm>
          <a:prstGeom prst="rect">
            <a:avLst/>
          </a:prstGeom>
          <a:noFill/>
          <a:ln w="9525">
            <a:noFill/>
            <a:miter lim="800000"/>
            <a:headEnd/>
            <a:tailEnd/>
          </a:ln>
          <a:effectLst/>
        </p:spPr>
        <p:txBody>
          <a:bodyPr vert="horz" wrap="square" lIns="91421" tIns="45710" rIns="91421" bIns="45710" numCol="1" anchor="t" anchorCtr="0" compatLnSpc="1">
            <a:prstTxWarp prst="textNoShape">
              <a:avLst/>
            </a:prstTxWarp>
          </a:bodyPr>
          <a:lstStyle>
            <a:lvl1pPr algn="l">
              <a:defRPr sz="1000"/>
            </a:lvl1pPr>
          </a:lstStyle>
          <a:p>
            <a:endParaRPr lang="de-DE"/>
          </a:p>
        </p:txBody>
      </p:sp>
      <p:sp>
        <p:nvSpPr>
          <p:cNvPr id="28675" name="Rectangle 3"/>
          <p:cNvSpPr>
            <a:spLocks noGrp="1" noChangeArrowheads="1"/>
          </p:cNvSpPr>
          <p:nvPr>
            <p:ph type="dt" sz="quarter" idx="1"/>
          </p:nvPr>
        </p:nvSpPr>
        <p:spPr bwMode="auto">
          <a:xfrm>
            <a:off x="3886200" y="0"/>
            <a:ext cx="2970213" cy="484188"/>
          </a:xfrm>
          <a:prstGeom prst="rect">
            <a:avLst/>
          </a:prstGeom>
          <a:noFill/>
          <a:ln w="9525">
            <a:noFill/>
            <a:miter lim="800000"/>
            <a:headEnd/>
            <a:tailEnd/>
          </a:ln>
          <a:effectLst/>
        </p:spPr>
        <p:txBody>
          <a:bodyPr vert="horz" wrap="square" lIns="91421" tIns="45710" rIns="91421" bIns="45710" numCol="1" anchor="t" anchorCtr="0" compatLnSpc="1">
            <a:prstTxWarp prst="textNoShape">
              <a:avLst/>
            </a:prstTxWarp>
          </a:bodyPr>
          <a:lstStyle>
            <a:lvl1pPr algn="r">
              <a:defRPr sz="1000"/>
            </a:lvl1pPr>
          </a:lstStyle>
          <a:p>
            <a:r>
              <a:rPr lang="de-DE"/>
              <a:t>Hamburg, Juli 2006</a:t>
            </a:r>
          </a:p>
        </p:txBody>
      </p:sp>
      <p:sp>
        <p:nvSpPr>
          <p:cNvPr id="28676" name="Rectangle 4"/>
          <p:cNvSpPr>
            <a:spLocks noGrp="1" noChangeArrowheads="1"/>
          </p:cNvSpPr>
          <p:nvPr>
            <p:ph type="ftr" sz="quarter" idx="2"/>
          </p:nvPr>
        </p:nvSpPr>
        <p:spPr bwMode="auto">
          <a:xfrm>
            <a:off x="0" y="9199563"/>
            <a:ext cx="6453188" cy="485775"/>
          </a:xfrm>
          <a:prstGeom prst="rect">
            <a:avLst/>
          </a:prstGeom>
          <a:noFill/>
          <a:ln w="9525">
            <a:noFill/>
            <a:miter lim="800000"/>
            <a:headEnd/>
            <a:tailEnd/>
          </a:ln>
          <a:effectLst/>
        </p:spPr>
        <p:txBody>
          <a:bodyPr vert="horz" wrap="square" lIns="36000" tIns="36000" rIns="36000" bIns="36000" numCol="1" anchor="b" anchorCtr="0" compatLnSpc="1">
            <a:prstTxWarp prst="textNoShape">
              <a:avLst/>
            </a:prstTxWarp>
          </a:bodyPr>
          <a:lstStyle>
            <a:lvl1pPr algn="l">
              <a:defRPr sz="1000"/>
            </a:lvl1pPr>
          </a:lstStyle>
          <a:p>
            <a:r>
              <a:rPr lang="de-DE"/>
              <a:t>© 2006 Omnid Consulting GmbH - 2006MMTT Präsentationstitel</a:t>
            </a:r>
          </a:p>
        </p:txBody>
      </p:sp>
      <p:sp>
        <p:nvSpPr>
          <p:cNvPr id="28677" name="Rectangle 5"/>
          <p:cNvSpPr>
            <a:spLocks noGrp="1" noChangeArrowheads="1"/>
          </p:cNvSpPr>
          <p:nvPr>
            <p:ph type="sldNum" sz="quarter" idx="3"/>
          </p:nvPr>
        </p:nvSpPr>
        <p:spPr bwMode="auto">
          <a:xfrm>
            <a:off x="6453188" y="9199563"/>
            <a:ext cx="403225" cy="485775"/>
          </a:xfrm>
          <a:prstGeom prst="rect">
            <a:avLst/>
          </a:prstGeom>
          <a:noFill/>
          <a:ln w="9525">
            <a:noFill/>
            <a:miter lim="800000"/>
            <a:headEnd/>
            <a:tailEnd/>
          </a:ln>
          <a:effectLst/>
        </p:spPr>
        <p:txBody>
          <a:bodyPr vert="horz" wrap="square" lIns="36000" tIns="36000" rIns="36000" bIns="36000" numCol="1" anchor="b" anchorCtr="0" compatLnSpc="1">
            <a:prstTxWarp prst="textNoShape">
              <a:avLst/>
            </a:prstTxWarp>
          </a:bodyPr>
          <a:lstStyle>
            <a:lvl1pPr algn="r">
              <a:defRPr sz="1000"/>
            </a:lvl1pPr>
          </a:lstStyle>
          <a:p>
            <a:fld id="{302A3184-0495-451D-8510-C0ABFDF0006F}" type="slidenum">
              <a:rPr lang="de-DE"/>
              <a:pPr/>
              <a:t>‹#›</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84188"/>
          </a:xfrm>
          <a:prstGeom prst="rect">
            <a:avLst/>
          </a:prstGeom>
          <a:noFill/>
          <a:ln w="9525">
            <a:noFill/>
            <a:miter lim="800000"/>
            <a:headEnd/>
            <a:tailEnd/>
          </a:ln>
          <a:effectLst/>
        </p:spPr>
        <p:txBody>
          <a:bodyPr vert="horz" wrap="square" lIns="91421" tIns="45710" rIns="91421" bIns="45710" numCol="1" anchor="t" anchorCtr="0" compatLnSpc="1">
            <a:prstTxWarp prst="textNoShape">
              <a:avLst/>
            </a:prstTxWarp>
          </a:bodyPr>
          <a:lstStyle>
            <a:lvl1pPr algn="l">
              <a:defRPr/>
            </a:lvl1pPr>
          </a:lstStyle>
          <a:p>
            <a:endParaRPr lang="de-DE"/>
          </a:p>
        </p:txBody>
      </p:sp>
      <p:sp>
        <p:nvSpPr>
          <p:cNvPr id="34819" name="Rectangle 3"/>
          <p:cNvSpPr>
            <a:spLocks noGrp="1" noChangeArrowheads="1"/>
          </p:cNvSpPr>
          <p:nvPr>
            <p:ph type="dt" idx="1"/>
          </p:nvPr>
        </p:nvSpPr>
        <p:spPr bwMode="auto">
          <a:xfrm>
            <a:off x="3886200" y="0"/>
            <a:ext cx="2970213" cy="484188"/>
          </a:xfrm>
          <a:prstGeom prst="rect">
            <a:avLst/>
          </a:prstGeom>
          <a:noFill/>
          <a:ln w="9525">
            <a:noFill/>
            <a:miter lim="800000"/>
            <a:headEnd/>
            <a:tailEnd/>
          </a:ln>
          <a:effectLst/>
        </p:spPr>
        <p:txBody>
          <a:bodyPr vert="horz" wrap="square" lIns="91421" tIns="45710" rIns="91421" bIns="45710" numCol="1" anchor="t" anchorCtr="0" compatLnSpc="1">
            <a:prstTxWarp prst="textNoShape">
              <a:avLst/>
            </a:prstTxWarp>
          </a:bodyPr>
          <a:lstStyle>
            <a:lvl1pPr algn="r">
              <a:defRPr/>
            </a:lvl1pPr>
          </a:lstStyle>
          <a:p>
            <a:r>
              <a:rPr lang="de-DE" smtClean="0"/>
              <a:t>Hamburg, Juli 2006</a:t>
            </a:r>
            <a:endParaRPr lang="de-DE"/>
          </a:p>
        </p:txBody>
      </p:sp>
      <p:sp>
        <p:nvSpPr>
          <p:cNvPr id="34820" name="Rectangle 4"/>
          <p:cNvSpPr>
            <a:spLocks noGrp="1" noRot="1" noChangeAspect="1" noChangeArrowheads="1" noTextEdit="1"/>
          </p:cNvSpPr>
          <p:nvPr>
            <p:ph type="sldImg" idx="2"/>
          </p:nvPr>
        </p:nvSpPr>
        <p:spPr bwMode="auto">
          <a:xfrm>
            <a:off x="931863" y="738188"/>
            <a:ext cx="4994275" cy="3744912"/>
          </a:xfrm>
          <a:prstGeom prst="rect">
            <a:avLst/>
          </a:prstGeom>
          <a:noFill/>
          <a:ln w="9525">
            <a:solidFill>
              <a:srgbClr val="000000"/>
            </a:solidFill>
            <a:miter lim="800000"/>
            <a:headEnd/>
            <a:tailEnd/>
          </a:ln>
          <a:effectLst/>
        </p:spPr>
      </p:sp>
      <p:sp>
        <p:nvSpPr>
          <p:cNvPr id="34821" name="Rectangle 5"/>
          <p:cNvSpPr>
            <a:spLocks noGrp="1" noChangeArrowheads="1"/>
          </p:cNvSpPr>
          <p:nvPr>
            <p:ph type="body" sz="quarter" idx="3"/>
          </p:nvPr>
        </p:nvSpPr>
        <p:spPr bwMode="auto">
          <a:xfrm>
            <a:off x="685800" y="4843463"/>
            <a:ext cx="5486400" cy="4116387"/>
          </a:xfrm>
          <a:prstGeom prst="rect">
            <a:avLst/>
          </a:prstGeom>
          <a:noFill/>
          <a:ln w="9525">
            <a:noFill/>
            <a:miter lim="800000"/>
            <a:headEnd/>
            <a:tailEnd/>
          </a:ln>
          <a:effectLst/>
        </p:spPr>
        <p:txBody>
          <a:bodyPr vert="horz" wrap="square" lIns="91421" tIns="45710" rIns="91421" bIns="45710" numCol="1" anchor="t" anchorCtr="0" compatLnSpc="1">
            <a:prstTxWarp prst="textNoShape">
              <a:avLst/>
            </a:prstTxWarp>
          </a:bodyPr>
          <a:lstStyle/>
          <a:p>
            <a:pPr lvl="0"/>
            <a:r>
              <a:rPr lang="de-DE" smtClean="0"/>
              <a:t>Textmasterformate durch Klicken bearbeiten</a:t>
            </a:r>
          </a:p>
          <a:p>
            <a:pPr lvl="1"/>
            <a:r>
              <a:rPr lang="de-DE" smtClean="0"/>
              <a:t>Zweite Ebene</a:t>
            </a:r>
          </a:p>
        </p:txBody>
      </p:sp>
      <p:sp>
        <p:nvSpPr>
          <p:cNvPr id="34822" name="Rectangle 6"/>
          <p:cNvSpPr>
            <a:spLocks noGrp="1" noChangeArrowheads="1"/>
          </p:cNvSpPr>
          <p:nvPr>
            <p:ph type="ftr" sz="quarter" idx="4"/>
          </p:nvPr>
        </p:nvSpPr>
        <p:spPr bwMode="auto">
          <a:xfrm>
            <a:off x="0" y="9199563"/>
            <a:ext cx="6308725" cy="485775"/>
          </a:xfrm>
          <a:prstGeom prst="rect">
            <a:avLst/>
          </a:prstGeom>
          <a:noFill/>
          <a:ln w="9525">
            <a:noFill/>
            <a:miter lim="800000"/>
            <a:headEnd/>
            <a:tailEnd/>
          </a:ln>
          <a:effectLst/>
        </p:spPr>
        <p:txBody>
          <a:bodyPr vert="horz" wrap="square" lIns="72000" tIns="72000" rIns="72000" bIns="72000" numCol="1" anchor="t" anchorCtr="0" compatLnSpc="1">
            <a:prstTxWarp prst="textNoShape">
              <a:avLst/>
            </a:prstTxWarp>
          </a:bodyPr>
          <a:lstStyle>
            <a:lvl1pPr algn="l">
              <a:defRPr sz="1000"/>
            </a:lvl1pPr>
          </a:lstStyle>
          <a:p>
            <a:r>
              <a:rPr lang="de-DE" smtClean="0"/>
              <a:t>© 2006 Omnid Consulting GmbH - 2006MMTT Präsentationstitel - </a:t>
            </a:r>
            <a:fld id="{43D802CA-9A15-434E-BB4D-E6DD20445088}" type="slidenum">
              <a:rPr lang="de-DE" smtClean="0"/>
              <a:pPr/>
              <a:t>‹#›</a:t>
            </a:fld>
            <a:endParaRPr lang="de-DE"/>
          </a:p>
        </p:txBody>
      </p:sp>
      <p:sp>
        <p:nvSpPr>
          <p:cNvPr id="34824" name="Text Box 8"/>
          <p:cNvSpPr txBox="1">
            <a:spLocks noChangeArrowheads="1"/>
          </p:cNvSpPr>
          <p:nvPr/>
        </p:nvSpPr>
        <p:spPr bwMode="auto">
          <a:xfrm>
            <a:off x="669925" y="4513263"/>
            <a:ext cx="674688" cy="255587"/>
          </a:xfrm>
          <a:prstGeom prst="rect">
            <a:avLst/>
          </a:prstGeom>
          <a:noFill/>
          <a:ln w="9525" algn="ctr">
            <a:noFill/>
            <a:miter lim="800000"/>
            <a:headEnd/>
            <a:tailEnd/>
          </a:ln>
          <a:effectLst/>
        </p:spPr>
        <p:txBody>
          <a:bodyPr wrap="none" lIns="36000" tIns="36000" rIns="36000" bIns="36000">
            <a:spAutoFit/>
          </a:bodyPr>
          <a:lstStyle/>
          <a:p>
            <a:r>
              <a:rPr lang="de-DE" b="1" smtClean="0"/>
              <a:t>Notizen:</a:t>
            </a:r>
            <a:endParaRPr lang="de-DE" b="1"/>
          </a:p>
        </p:txBody>
      </p:sp>
    </p:spTree>
  </p:cSld>
  <p:clrMap bg1="lt1" tx1="dk1" bg2="lt2" tx2="dk2" accent1="accent1" accent2="accent2" accent3="accent3" accent4="accent4" accent5="accent5" accent6="accent6" hlink="hlink" folHlink="folHlink"/>
  <p:hf hdr="0"/>
  <p:notesStyle>
    <a:lvl1pPr algn="l" rtl="0" fontAlgn="base">
      <a:spcBef>
        <a:spcPct val="30000"/>
      </a:spcBef>
      <a:spcAft>
        <a:spcPct val="0"/>
      </a:spcAft>
      <a:defRPr sz="1200" kern="1200">
        <a:solidFill>
          <a:schemeClr val="tx1"/>
        </a:solidFill>
        <a:latin typeface="Arial" charset="0"/>
        <a:ea typeface="+mn-ea"/>
        <a:cs typeface="+mn-cs"/>
      </a:defRPr>
    </a:lvl1pPr>
    <a:lvl2pPr marL="457200" indent="-274638" algn="l" rtl="0" fontAlgn="base">
      <a:spcBef>
        <a:spcPct val="30000"/>
      </a:spcBef>
      <a:spcAft>
        <a:spcPct val="0"/>
      </a:spcAft>
      <a:buBlip>
        <a:blip r:embed="rId2"/>
      </a:buBlip>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de-DE" smtClean="0"/>
              <a:t>Hamburg, Juli 2006</a:t>
            </a:r>
            <a:endParaRPr lang="de-DE"/>
          </a:p>
        </p:txBody>
      </p:sp>
      <p:sp>
        <p:nvSpPr>
          <p:cNvPr id="6" name="Rectangle 6"/>
          <p:cNvSpPr>
            <a:spLocks noGrp="1" noChangeArrowheads="1"/>
          </p:cNvSpPr>
          <p:nvPr>
            <p:ph type="ftr" sz="quarter" idx="4"/>
          </p:nvPr>
        </p:nvSpPr>
        <p:spPr>
          <a:ln/>
        </p:spPr>
        <p:txBody>
          <a:bodyPr/>
          <a:lstStyle/>
          <a:p>
            <a:r>
              <a:rPr lang="de-DE" smtClean="0"/>
              <a:t>© 2006 Omnid Consulting GmbH - 2006MMTT Präsentationstitel - </a:t>
            </a:r>
            <a:fld id="{C594679B-5A73-4446-AD9E-D4EBC2769121}" type="slidenum">
              <a:rPr lang="de-DE" smtClean="0"/>
              <a:pPr/>
              <a:t>0</a:t>
            </a:fld>
            <a:endParaRPr lang="de-DE"/>
          </a:p>
        </p:txBody>
      </p:sp>
      <p:sp>
        <p:nvSpPr>
          <p:cNvPr id="356354" name="Rectangle 2"/>
          <p:cNvSpPr>
            <a:spLocks noGrp="1" noRot="1" noChangeAspect="1" noChangeArrowheads="1" noTextEdit="1"/>
          </p:cNvSpPr>
          <p:nvPr>
            <p:ph type="sldImg"/>
          </p:nvPr>
        </p:nvSpPr>
        <p:spPr>
          <a:xfrm>
            <a:off x="931863" y="738188"/>
            <a:ext cx="4994275" cy="3744912"/>
          </a:xfrm>
          <a:ln/>
        </p:spPr>
      </p:sp>
      <p:sp>
        <p:nvSpPr>
          <p:cNvPr id="356355"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Date Placeholder 3"/>
          <p:cNvSpPr>
            <a:spLocks noGrp="1"/>
          </p:cNvSpPr>
          <p:nvPr>
            <p:ph type="dt" idx="10"/>
          </p:nvPr>
        </p:nvSpPr>
        <p:spPr/>
        <p:txBody>
          <a:bodyPr/>
          <a:lstStyle/>
          <a:p>
            <a:r>
              <a:rPr lang="de-DE" smtClean="0"/>
              <a:t>Hamburg, Juli 2006</a:t>
            </a:r>
            <a:endParaRPr lang="de-DE"/>
          </a:p>
        </p:txBody>
      </p:sp>
      <p:sp>
        <p:nvSpPr>
          <p:cNvPr id="5" name="Footer Placeholder 4"/>
          <p:cNvSpPr>
            <a:spLocks noGrp="1"/>
          </p:cNvSpPr>
          <p:nvPr>
            <p:ph type="ftr" sz="quarter" idx="11"/>
          </p:nvPr>
        </p:nvSpPr>
        <p:spPr/>
        <p:txBody>
          <a:bodyPr/>
          <a:lstStyle/>
          <a:p>
            <a:r>
              <a:rPr lang="de-DE" smtClean="0"/>
              <a:t>© 2006 Omnid Consulting GmbH - 2006MMTT Präsentationstitel - </a:t>
            </a:r>
            <a:fld id="{43D802CA-9A15-434E-BB4D-E6DD20445088}" type="slidenum">
              <a:rPr lang="de-DE" smtClean="0"/>
              <a:pPr/>
              <a:t>9</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Date Placeholder 3"/>
          <p:cNvSpPr>
            <a:spLocks noGrp="1"/>
          </p:cNvSpPr>
          <p:nvPr>
            <p:ph type="dt" idx="10"/>
          </p:nvPr>
        </p:nvSpPr>
        <p:spPr/>
        <p:txBody>
          <a:bodyPr/>
          <a:lstStyle/>
          <a:p>
            <a:r>
              <a:rPr lang="de-DE" smtClean="0"/>
              <a:t>Hamburg, Juli 2006</a:t>
            </a:r>
            <a:endParaRPr lang="de-DE"/>
          </a:p>
        </p:txBody>
      </p:sp>
      <p:sp>
        <p:nvSpPr>
          <p:cNvPr id="5" name="Footer Placeholder 4"/>
          <p:cNvSpPr>
            <a:spLocks noGrp="1"/>
          </p:cNvSpPr>
          <p:nvPr>
            <p:ph type="ftr" sz="quarter" idx="11"/>
          </p:nvPr>
        </p:nvSpPr>
        <p:spPr/>
        <p:txBody>
          <a:bodyPr/>
          <a:lstStyle/>
          <a:p>
            <a:r>
              <a:rPr lang="de-DE" smtClean="0"/>
              <a:t>© 2006 Omnid Consulting GmbH - 2006MMTT Präsentationstitel - </a:t>
            </a:r>
            <a:fld id="{43D802CA-9A15-434E-BB4D-E6DD20445088}" type="slidenum">
              <a:rPr lang="de-DE" smtClean="0"/>
              <a:pPr/>
              <a:t>10</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Date Placeholder 3"/>
          <p:cNvSpPr>
            <a:spLocks noGrp="1"/>
          </p:cNvSpPr>
          <p:nvPr>
            <p:ph type="dt" idx="10"/>
          </p:nvPr>
        </p:nvSpPr>
        <p:spPr/>
        <p:txBody>
          <a:bodyPr/>
          <a:lstStyle/>
          <a:p>
            <a:r>
              <a:rPr lang="de-DE" smtClean="0"/>
              <a:t>Hamburg, Juli 2006</a:t>
            </a:r>
            <a:endParaRPr lang="de-DE"/>
          </a:p>
        </p:txBody>
      </p:sp>
      <p:sp>
        <p:nvSpPr>
          <p:cNvPr id="5" name="Footer Placeholder 4"/>
          <p:cNvSpPr>
            <a:spLocks noGrp="1"/>
          </p:cNvSpPr>
          <p:nvPr>
            <p:ph type="ftr" sz="quarter" idx="11"/>
          </p:nvPr>
        </p:nvSpPr>
        <p:spPr/>
        <p:txBody>
          <a:bodyPr/>
          <a:lstStyle/>
          <a:p>
            <a:r>
              <a:rPr lang="de-DE" smtClean="0"/>
              <a:t>© 2006 Omnid Consulting GmbH - 2006MMTT Präsentationstitel - </a:t>
            </a:r>
            <a:fld id="{43D802CA-9A15-434E-BB4D-E6DD20445088}" type="slidenum">
              <a:rPr lang="de-DE" smtClean="0"/>
              <a:pPr/>
              <a:t>11</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US" dirty="0"/>
          </a:p>
        </p:txBody>
      </p:sp>
      <p:sp>
        <p:nvSpPr>
          <p:cNvPr id="4" name="Date Placeholder 3"/>
          <p:cNvSpPr>
            <a:spLocks noGrp="1"/>
          </p:cNvSpPr>
          <p:nvPr>
            <p:ph type="dt" idx="10"/>
          </p:nvPr>
        </p:nvSpPr>
        <p:spPr/>
        <p:txBody>
          <a:bodyPr/>
          <a:lstStyle/>
          <a:p>
            <a:r>
              <a:rPr lang="de-DE" smtClean="0"/>
              <a:t>Hamburg, Juli 2006</a:t>
            </a:r>
            <a:endParaRPr lang="de-DE"/>
          </a:p>
        </p:txBody>
      </p:sp>
      <p:sp>
        <p:nvSpPr>
          <p:cNvPr id="5" name="Footer Placeholder 4"/>
          <p:cNvSpPr>
            <a:spLocks noGrp="1"/>
          </p:cNvSpPr>
          <p:nvPr>
            <p:ph type="ftr" sz="quarter" idx="11"/>
          </p:nvPr>
        </p:nvSpPr>
        <p:spPr/>
        <p:txBody>
          <a:bodyPr/>
          <a:lstStyle/>
          <a:p>
            <a:r>
              <a:rPr lang="de-DE" smtClean="0"/>
              <a:t>© 2006 Omnid Consulting GmbH - 2006MMTT Präsentationstitel - </a:t>
            </a:r>
            <a:fld id="{43D802CA-9A15-434E-BB4D-E6DD20445088}" type="slidenum">
              <a:rPr lang="de-DE" smtClean="0"/>
              <a:pPr/>
              <a:t>1</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US" dirty="0"/>
          </a:p>
        </p:txBody>
      </p:sp>
      <p:sp>
        <p:nvSpPr>
          <p:cNvPr id="4" name="Date Placeholder 3"/>
          <p:cNvSpPr>
            <a:spLocks noGrp="1"/>
          </p:cNvSpPr>
          <p:nvPr>
            <p:ph type="dt" idx="10"/>
          </p:nvPr>
        </p:nvSpPr>
        <p:spPr/>
        <p:txBody>
          <a:bodyPr/>
          <a:lstStyle/>
          <a:p>
            <a:r>
              <a:rPr lang="de-DE" smtClean="0"/>
              <a:t>Hamburg, Juli 2006</a:t>
            </a:r>
            <a:endParaRPr lang="de-DE"/>
          </a:p>
        </p:txBody>
      </p:sp>
      <p:sp>
        <p:nvSpPr>
          <p:cNvPr id="5" name="Footer Placeholder 4"/>
          <p:cNvSpPr>
            <a:spLocks noGrp="1"/>
          </p:cNvSpPr>
          <p:nvPr>
            <p:ph type="ftr" sz="quarter" idx="11"/>
          </p:nvPr>
        </p:nvSpPr>
        <p:spPr/>
        <p:txBody>
          <a:bodyPr/>
          <a:lstStyle/>
          <a:p>
            <a:r>
              <a:rPr lang="de-DE" smtClean="0"/>
              <a:t>© 2006 Omnid Consulting GmbH - 2006MMTT Präsentationstitel - </a:t>
            </a:r>
            <a:fld id="{43D802CA-9A15-434E-BB4D-E6DD20445088}" type="slidenum">
              <a:rPr lang="de-DE" smtClean="0"/>
              <a:pPr/>
              <a:t>2</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US" dirty="0"/>
          </a:p>
        </p:txBody>
      </p:sp>
      <p:sp>
        <p:nvSpPr>
          <p:cNvPr id="4" name="Date Placeholder 3"/>
          <p:cNvSpPr>
            <a:spLocks noGrp="1"/>
          </p:cNvSpPr>
          <p:nvPr>
            <p:ph type="dt" idx="10"/>
          </p:nvPr>
        </p:nvSpPr>
        <p:spPr/>
        <p:txBody>
          <a:bodyPr/>
          <a:lstStyle/>
          <a:p>
            <a:r>
              <a:rPr lang="de-DE" smtClean="0"/>
              <a:t>Hamburg, Juli 2006</a:t>
            </a:r>
            <a:endParaRPr lang="de-DE"/>
          </a:p>
        </p:txBody>
      </p:sp>
      <p:sp>
        <p:nvSpPr>
          <p:cNvPr id="5" name="Footer Placeholder 4"/>
          <p:cNvSpPr>
            <a:spLocks noGrp="1"/>
          </p:cNvSpPr>
          <p:nvPr>
            <p:ph type="ftr" sz="quarter" idx="11"/>
          </p:nvPr>
        </p:nvSpPr>
        <p:spPr/>
        <p:txBody>
          <a:bodyPr/>
          <a:lstStyle/>
          <a:p>
            <a:r>
              <a:rPr lang="de-DE" smtClean="0"/>
              <a:t>© 2006 Omnid Consulting GmbH - 2006MMTT Präsentationstitel - </a:t>
            </a:r>
            <a:fld id="{43D802CA-9A15-434E-BB4D-E6DD20445088}" type="slidenum">
              <a:rPr lang="de-DE" smtClean="0"/>
              <a:pPr/>
              <a:t>3</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US" dirty="0"/>
          </a:p>
        </p:txBody>
      </p:sp>
      <p:sp>
        <p:nvSpPr>
          <p:cNvPr id="4" name="Date Placeholder 3"/>
          <p:cNvSpPr>
            <a:spLocks noGrp="1"/>
          </p:cNvSpPr>
          <p:nvPr>
            <p:ph type="dt" idx="10"/>
          </p:nvPr>
        </p:nvSpPr>
        <p:spPr/>
        <p:txBody>
          <a:bodyPr/>
          <a:lstStyle/>
          <a:p>
            <a:r>
              <a:rPr lang="de-DE" smtClean="0"/>
              <a:t>Hamburg, Juli 2006</a:t>
            </a:r>
            <a:endParaRPr lang="de-DE"/>
          </a:p>
        </p:txBody>
      </p:sp>
      <p:sp>
        <p:nvSpPr>
          <p:cNvPr id="5" name="Footer Placeholder 4"/>
          <p:cNvSpPr>
            <a:spLocks noGrp="1"/>
          </p:cNvSpPr>
          <p:nvPr>
            <p:ph type="ftr" sz="quarter" idx="11"/>
          </p:nvPr>
        </p:nvSpPr>
        <p:spPr/>
        <p:txBody>
          <a:bodyPr/>
          <a:lstStyle/>
          <a:p>
            <a:r>
              <a:rPr lang="de-DE" smtClean="0"/>
              <a:t>© 2006 Omnid Consulting GmbH - 2006MMTT Präsentationstitel - </a:t>
            </a:r>
            <a:fld id="{43D802CA-9A15-434E-BB4D-E6DD20445088}" type="slidenum">
              <a:rPr lang="de-DE" smtClean="0"/>
              <a:pPr/>
              <a:t>4</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i-FI" baseline="0" dirty="0" smtClean="0"/>
          </a:p>
          <a:p>
            <a:endParaRPr lang="fi-FI" baseline="0" dirty="0" smtClean="0"/>
          </a:p>
          <a:p>
            <a:endParaRPr lang="fi-FI" baseline="0" dirty="0" smtClean="0"/>
          </a:p>
          <a:p>
            <a:endParaRPr lang="fi-FI" baseline="0" dirty="0" smtClean="0"/>
          </a:p>
        </p:txBody>
      </p:sp>
      <p:sp>
        <p:nvSpPr>
          <p:cNvPr id="4" name="Date Placeholder 3"/>
          <p:cNvSpPr>
            <a:spLocks noGrp="1"/>
          </p:cNvSpPr>
          <p:nvPr>
            <p:ph type="dt" idx="10"/>
          </p:nvPr>
        </p:nvSpPr>
        <p:spPr/>
        <p:txBody>
          <a:bodyPr/>
          <a:lstStyle/>
          <a:p>
            <a:r>
              <a:rPr lang="de-DE" smtClean="0"/>
              <a:t>Hamburg, Juli 2006</a:t>
            </a:r>
            <a:endParaRPr lang="de-DE"/>
          </a:p>
        </p:txBody>
      </p:sp>
      <p:sp>
        <p:nvSpPr>
          <p:cNvPr id="5" name="Footer Placeholder 4"/>
          <p:cNvSpPr>
            <a:spLocks noGrp="1"/>
          </p:cNvSpPr>
          <p:nvPr>
            <p:ph type="ftr" sz="quarter" idx="11"/>
          </p:nvPr>
        </p:nvSpPr>
        <p:spPr/>
        <p:txBody>
          <a:bodyPr/>
          <a:lstStyle/>
          <a:p>
            <a:r>
              <a:rPr lang="de-DE" smtClean="0"/>
              <a:t>© 2006 Omnid Consulting GmbH - 2006MMTT Präsentationstitel - </a:t>
            </a:r>
            <a:fld id="{43D802CA-9A15-434E-BB4D-E6DD20445088}" type="slidenum">
              <a:rPr lang="de-DE" smtClean="0"/>
              <a:pPr/>
              <a:t>5</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i-FI" baseline="0" dirty="0" smtClean="0"/>
          </a:p>
        </p:txBody>
      </p:sp>
      <p:sp>
        <p:nvSpPr>
          <p:cNvPr id="4" name="Date Placeholder 3"/>
          <p:cNvSpPr>
            <a:spLocks noGrp="1"/>
          </p:cNvSpPr>
          <p:nvPr>
            <p:ph type="dt" idx="10"/>
          </p:nvPr>
        </p:nvSpPr>
        <p:spPr/>
        <p:txBody>
          <a:bodyPr/>
          <a:lstStyle/>
          <a:p>
            <a:r>
              <a:rPr lang="de-DE" smtClean="0"/>
              <a:t>Hamburg, Juli 2006</a:t>
            </a:r>
            <a:endParaRPr lang="de-DE"/>
          </a:p>
        </p:txBody>
      </p:sp>
      <p:sp>
        <p:nvSpPr>
          <p:cNvPr id="5" name="Footer Placeholder 4"/>
          <p:cNvSpPr>
            <a:spLocks noGrp="1"/>
          </p:cNvSpPr>
          <p:nvPr>
            <p:ph type="ftr" sz="quarter" idx="11"/>
          </p:nvPr>
        </p:nvSpPr>
        <p:spPr/>
        <p:txBody>
          <a:bodyPr/>
          <a:lstStyle/>
          <a:p>
            <a:r>
              <a:rPr lang="de-DE" smtClean="0"/>
              <a:t>© 2006 Omnid Consulting GmbH - 2006MMTT Präsentationstitel - </a:t>
            </a:r>
            <a:fld id="{43D802CA-9A15-434E-BB4D-E6DD20445088}" type="slidenum">
              <a:rPr lang="de-DE" smtClean="0"/>
              <a:pPr/>
              <a:t>6</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Date Placeholder 3"/>
          <p:cNvSpPr>
            <a:spLocks noGrp="1"/>
          </p:cNvSpPr>
          <p:nvPr>
            <p:ph type="dt" idx="10"/>
          </p:nvPr>
        </p:nvSpPr>
        <p:spPr/>
        <p:txBody>
          <a:bodyPr/>
          <a:lstStyle/>
          <a:p>
            <a:r>
              <a:rPr lang="de-DE" smtClean="0"/>
              <a:t>Hamburg, Juli 2006</a:t>
            </a:r>
            <a:endParaRPr lang="de-DE"/>
          </a:p>
        </p:txBody>
      </p:sp>
      <p:sp>
        <p:nvSpPr>
          <p:cNvPr id="5" name="Footer Placeholder 4"/>
          <p:cNvSpPr>
            <a:spLocks noGrp="1"/>
          </p:cNvSpPr>
          <p:nvPr>
            <p:ph type="ftr" sz="quarter" idx="11"/>
          </p:nvPr>
        </p:nvSpPr>
        <p:spPr/>
        <p:txBody>
          <a:bodyPr/>
          <a:lstStyle/>
          <a:p>
            <a:r>
              <a:rPr lang="de-DE" smtClean="0"/>
              <a:t>© 2006 Omnid Consulting GmbH - 2006MMTT Präsentationstitel - </a:t>
            </a:r>
            <a:fld id="{43D802CA-9A15-434E-BB4D-E6DD20445088}" type="slidenum">
              <a:rPr lang="de-DE" smtClean="0"/>
              <a:pPr/>
              <a:t>7</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Date Placeholder 3"/>
          <p:cNvSpPr>
            <a:spLocks noGrp="1"/>
          </p:cNvSpPr>
          <p:nvPr>
            <p:ph type="dt" idx="10"/>
          </p:nvPr>
        </p:nvSpPr>
        <p:spPr/>
        <p:txBody>
          <a:bodyPr/>
          <a:lstStyle/>
          <a:p>
            <a:r>
              <a:rPr lang="de-DE" smtClean="0"/>
              <a:t>Hamburg, Juli 2006</a:t>
            </a:r>
            <a:endParaRPr lang="de-DE"/>
          </a:p>
        </p:txBody>
      </p:sp>
      <p:sp>
        <p:nvSpPr>
          <p:cNvPr id="5" name="Footer Placeholder 4"/>
          <p:cNvSpPr>
            <a:spLocks noGrp="1"/>
          </p:cNvSpPr>
          <p:nvPr>
            <p:ph type="ftr" sz="quarter" idx="11"/>
          </p:nvPr>
        </p:nvSpPr>
        <p:spPr/>
        <p:txBody>
          <a:bodyPr/>
          <a:lstStyle/>
          <a:p>
            <a:r>
              <a:rPr lang="de-DE" smtClean="0"/>
              <a:t>© 2006 Omnid Consulting GmbH - 2006MMTT Präsentationstitel - </a:t>
            </a:r>
            <a:fld id="{43D802CA-9A15-434E-BB4D-E6DD20445088}" type="slidenum">
              <a:rPr lang="de-DE" smtClean="0"/>
              <a:pPr/>
              <a:t>8</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179650" name="Rectangle 2"/>
          <p:cNvSpPr>
            <a:spLocks noGrp="1" noChangeArrowheads="1"/>
          </p:cNvSpPr>
          <p:nvPr>
            <p:ph type="ctrTitle" sz="quarter" hasCustomPrompt="1"/>
          </p:nvPr>
        </p:nvSpPr>
        <p:spPr>
          <a:xfrm>
            <a:off x="451800" y="1408787"/>
            <a:ext cx="8240400" cy="1684340"/>
          </a:xfrm>
        </p:spPr>
        <p:txBody>
          <a:bodyPr wrap="square" tIns="36000" bIns="36000" anchor="ctr" anchorCtr="0">
            <a:noAutofit/>
          </a:bodyPr>
          <a:lstStyle>
            <a:lvl1pPr algn="ctr">
              <a:defRPr sz="3200"/>
            </a:lvl1pPr>
          </a:lstStyle>
          <a:p>
            <a:r>
              <a:rPr lang="de-DE" dirty="0" smtClean="0"/>
              <a:t>Click </a:t>
            </a:r>
            <a:r>
              <a:rPr lang="de-DE" dirty="0" err="1" smtClean="0"/>
              <a:t>to</a:t>
            </a:r>
            <a:r>
              <a:rPr lang="de-DE" dirty="0" smtClean="0"/>
              <a:t> </a:t>
            </a:r>
            <a:r>
              <a:rPr lang="de-DE" dirty="0" err="1" smtClean="0"/>
              <a:t>edit</a:t>
            </a:r>
            <a:r>
              <a:rPr lang="de-DE" dirty="0" smtClean="0"/>
              <a:t> </a:t>
            </a:r>
            <a:br>
              <a:rPr lang="de-DE" dirty="0" smtClean="0"/>
            </a:br>
            <a:r>
              <a:rPr lang="de-DE" dirty="0" smtClean="0"/>
              <a:t>Master title </a:t>
            </a:r>
            <a:br>
              <a:rPr lang="de-DE" dirty="0" smtClean="0"/>
            </a:br>
            <a:r>
              <a:rPr lang="de-DE" dirty="0" smtClean="0"/>
              <a:t>style</a:t>
            </a:r>
            <a:endParaRPr lang="de-DE" dirty="0"/>
          </a:p>
        </p:txBody>
      </p:sp>
      <p:sp>
        <p:nvSpPr>
          <p:cNvPr id="1179651" name="Rectangle 3"/>
          <p:cNvSpPr>
            <a:spLocks noGrp="1" noChangeArrowheads="1"/>
          </p:cNvSpPr>
          <p:nvPr>
            <p:ph type="subTitle" sz="quarter" idx="1" hasCustomPrompt="1"/>
          </p:nvPr>
        </p:nvSpPr>
        <p:spPr>
          <a:xfrm>
            <a:off x="1102336" y="3530364"/>
            <a:ext cx="6939329" cy="917572"/>
          </a:xfrm>
          <a:prstGeom prst="rect">
            <a:avLst/>
          </a:prstGeom>
        </p:spPr>
        <p:txBody>
          <a:bodyPr tIns="36000" bIns="36000" anchor="ctr" anchorCtr="0"/>
          <a:lstStyle>
            <a:lvl1pPr marL="0" indent="0" algn="ctr">
              <a:spcBef>
                <a:spcPts val="0"/>
              </a:spcBef>
              <a:spcAft>
                <a:spcPts val="0"/>
              </a:spcAft>
              <a:buFont typeface="Webdings" pitchFamily="18" charset="2"/>
              <a:buNone/>
              <a:defRPr sz="2400" b="0"/>
            </a:lvl1pPr>
          </a:lstStyle>
          <a:p>
            <a:r>
              <a:rPr lang="de-DE" dirty="0" smtClean="0"/>
              <a:t>Click </a:t>
            </a:r>
            <a:r>
              <a:rPr lang="de-DE" dirty="0" err="1" smtClean="0"/>
              <a:t>to</a:t>
            </a:r>
            <a:r>
              <a:rPr lang="de-DE" dirty="0" smtClean="0"/>
              <a:t> </a:t>
            </a:r>
            <a:r>
              <a:rPr lang="de-DE" dirty="0" err="1" smtClean="0"/>
              <a:t>edit</a:t>
            </a:r>
            <a:r>
              <a:rPr lang="de-DE" dirty="0" smtClean="0"/>
              <a:t> Master </a:t>
            </a:r>
            <a:br>
              <a:rPr lang="de-DE" dirty="0" smtClean="0"/>
            </a:br>
            <a:r>
              <a:rPr lang="de-DE" dirty="0" err="1" smtClean="0"/>
              <a:t>subtitle</a:t>
            </a:r>
            <a:r>
              <a:rPr lang="de-DE" dirty="0" smtClean="0"/>
              <a:t> style</a:t>
            </a:r>
            <a:endParaRPr lang="de-DE" dirty="0"/>
          </a:p>
        </p:txBody>
      </p:sp>
      <p:sp>
        <p:nvSpPr>
          <p:cNvPr id="1179652" name="Rectangle 4"/>
          <p:cNvSpPr>
            <a:spLocks noGrp="1" noChangeArrowheads="1"/>
          </p:cNvSpPr>
          <p:nvPr>
            <p:ph type="dt" sz="quarter" idx="2"/>
          </p:nvPr>
        </p:nvSpPr>
        <p:spPr bwMode="gray">
          <a:xfrm>
            <a:off x="2811341" y="4885173"/>
            <a:ext cx="3521319" cy="476250"/>
          </a:xfrm>
          <a:prstGeom prst="rect">
            <a:avLst/>
          </a:prstGeom>
          <a:noFill/>
          <a:ln>
            <a:miter lim="800000"/>
            <a:headEnd/>
            <a:tailEnd/>
          </a:ln>
        </p:spPr>
        <p:txBody>
          <a:bodyPr vert="horz" wrap="square" lIns="36000" tIns="36000" rIns="36000" bIns="36000" numCol="1" anchor="ctr" anchorCtr="0" compatLnSpc="1">
            <a:prstTxWarp prst="textNoShape">
              <a:avLst/>
            </a:prstTxWarp>
          </a:bodyPr>
          <a:lstStyle>
            <a:lvl1pPr algn="ctr">
              <a:defRPr sz="1400" b="0"/>
            </a:lvl1pPr>
          </a:lstStyle>
          <a:p>
            <a:r>
              <a:rPr lang="de-DE" err="1" smtClean="0"/>
              <a:t>Surname</a:t>
            </a:r>
            <a:r>
              <a:rPr lang="de-DE" smtClean="0"/>
              <a:t> Name</a:t>
            </a:r>
          </a:p>
          <a:p>
            <a:r>
              <a:rPr lang="de-DE" err="1" smtClean="0"/>
              <a:t>city</a:t>
            </a:r>
            <a:r>
              <a:rPr lang="de-DE" smtClean="0"/>
              <a:t>, </a:t>
            </a:r>
            <a:r>
              <a:rPr lang="de-DE" err="1" smtClean="0"/>
              <a:t>month</a:t>
            </a:r>
            <a:r>
              <a:rPr lang="de-DE" smtClean="0"/>
              <a:t> </a:t>
            </a:r>
            <a:r>
              <a:rPr lang="de-DE" err="1" smtClean="0"/>
              <a:t>year</a:t>
            </a:r>
            <a:endParaRPr lang="de-DE"/>
          </a:p>
        </p:txBody>
      </p:sp>
      <p:pic>
        <p:nvPicPr>
          <p:cNvPr id="14" name="Picture 14" descr="2909_EFI_Powerpoint_back_base2a"/>
          <p:cNvPicPr>
            <a:picLocks noChangeAspect="1" noChangeArrowheads="1"/>
          </p:cNvPicPr>
          <p:nvPr userDrawn="1"/>
        </p:nvPicPr>
        <p:blipFill>
          <a:blip r:embed="rId2" cstate="print"/>
          <a:srcRect l="4678" r="20266" b="25000"/>
          <a:stretch>
            <a:fillRect/>
          </a:stretch>
        </p:blipFill>
        <p:spPr bwMode="auto">
          <a:xfrm>
            <a:off x="7584499" y="6276972"/>
            <a:ext cx="1125006" cy="381006"/>
          </a:xfrm>
          <a:prstGeom prst="rect">
            <a:avLst/>
          </a:prstGeom>
          <a:noFill/>
          <a:ln w="9525">
            <a:noFill/>
            <a:miter lim="800000"/>
            <a:headEnd/>
            <a:tailEnd/>
          </a:ln>
        </p:spPr>
      </p:pic>
      <p:cxnSp>
        <p:nvCxnSpPr>
          <p:cNvPr id="15" name="Gerade Verbindung 14"/>
          <p:cNvCxnSpPr/>
          <p:nvPr userDrawn="1"/>
        </p:nvCxnSpPr>
        <p:spPr bwMode="auto">
          <a:xfrm>
            <a:off x="0" y="6179345"/>
            <a:ext cx="9144000" cy="0"/>
          </a:xfrm>
          <a:prstGeom prst="line">
            <a:avLst/>
          </a:prstGeom>
          <a:solidFill>
            <a:schemeClr val="accent1"/>
          </a:solidFill>
          <a:ln w="9525" cap="flat" cmpd="sng" algn="ctr">
            <a:solidFill>
              <a:srgbClr val="C0C0C0"/>
            </a:solidFill>
            <a:prstDash val="solid"/>
            <a:round/>
            <a:headEnd type="none" w="med" len="med"/>
            <a:tailEnd type="none" w="med" len="med"/>
          </a:ln>
          <a:effectLst/>
        </p:spPr>
      </p:cxnSp>
      <p:pic>
        <p:nvPicPr>
          <p:cNvPr id="8" name="Grafik 7" descr="headerPPT-REDD.jpg"/>
          <p:cNvPicPr>
            <a:picLocks noChangeAspect="1"/>
          </p:cNvPicPr>
          <p:nvPr userDrawn="1"/>
        </p:nvPicPr>
        <p:blipFill>
          <a:blip r:embed="rId3" cstate="print"/>
          <a:stretch>
            <a:fillRect/>
          </a:stretch>
        </p:blipFill>
        <p:spPr>
          <a:xfrm>
            <a:off x="0" y="0"/>
            <a:ext cx="9144000" cy="971550"/>
          </a:xfrm>
          <a:prstGeom prst="rect">
            <a:avLst/>
          </a:prstGeom>
        </p:spPr>
      </p:pic>
      <p:pic>
        <p:nvPicPr>
          <p:cNvPr id="9" name="Grafik 26" descr="REDD-bar-3.jpg"/>
          <p:cNvPicPr>
            <a:picLocks noChangeAspect="1"/>
          </p:cNvPicPr>
          <p:nvPr userDrawn="1"/>
        </p:nvPicPr>
        <p:blipFill>
          <a:blip r:embed="rId4" cstate="print"/>
          <a:stretch>
            <a:fillRect/>
          </a:stretch>
        </p:blipFill>
        <p:spPr>
          <a:xfrm>
            <a:off x="0" y="942975"/>
            <a:ext cx="9144000" cy="232172"/>
          </a:xfrm>
          <a:prstGeom prst="rect">
            <a:avLst/>
          </a:prstGeom>
        </p:spPr>
      </p:pic>
    </p:spTree>
  </p:cSld>
  <p:clrMapOvr>
    <a:masterClrMapping/>
  </p:clrMapOvr>
  <p:transition spd="slow"/>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Bull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1800" y="340812"/>
            <a:ext cx="8240400" cy="725987"/>
          </a:xfrm>
        </p:spPr>
        <p:txBody>
          <a:bodyPr/>
          <a:lstStyle>
            <a:lvl1pPr>
              <a:defRPr/>
            </a:lvl1pPr>
          </a:lstStyle>
          <a:p>
            <a:r>
              <a:rPr lang="de-DE" dirty="0" smtClean="0"/>
              <a:t>Click </a:t>
            </a:r>
            <a:r>
              <a:rPr lang="de-DE" dirty="0" err="1" smtClean="0"/>
              <a:t>to</a:t>
            </a:r>
            <a:r>
              <a:rPr lang="de-DE" dirty="0" smtClean="0"/>
              <a:t> </a:t>
            </a:r>
            <a:r>
              <a:rPr lang="de-DE" dirty="0" err="1" smtClean="0"/>
              <a:t>edit</a:t>
            </a:r>
            <a:r>
              <a:rPr lang="de-DE" dirty="0" smtClean="0"/>
              <a:t> </a:t>
            </a:r>
            <a:br>
              <a:rPr lang="de-DE" dirty="0" smtClean="0"/>
            </a:br>
            <a:r>
              <a:rPr lang="de-DE" dirty="0" smtClean="0"/>
              <a:t>Master title style</a:t>
            </a:r>
            <a:endParaRPr lang="de-DE" dirty="0"/>
          </a:p>
        </p:txBody>
      </p:sp>
      <p:sp>
        <p:nvSpPr>
          <p:cNvPr id="3" name="Content Placeholder 2"/>
          <p:cNvSpPr>
            <a:spLocks noGrp="1"/>
          </p:cNvSpPr>
          <p:nvPr>
            <p:ph idx="1"/>
          </p:nvPr>
        </p:nvSpPr>
        <p:spPr>
          <a:xfrm>
            <a:off x="451644" y="1254128"/>
            <a:ext cx="8240712" cy="4678363"/>
          </a:xfrm>
          <a:prstGeom prst="rect">
            <a:avLst/>
          </a:prstGeom>
          <a:noFill/>
          <a:ln w="9525">
            <a:noFill/>
            <a:miter lim="800000"/>
            <a:headEnd/>
            <a:tailEnd/>
          </a:ln>
          <a:effectLst/>
        </p:spPr>
        <p:txBody>
          <a:bodyPr vert="horz" wrap="square" lIns="36000" tIns="36000" rIns="36000" bIns="36000" numCol="1" anchor="t" anchorCtr="0" compatLnSpc="1">
            <a:prstTxWarp prst="textNoShape">
              <a:avLst/>
            </a:prstTxWarp>
          </a:bodyPr>
          <a:lstStyle>
            <a:lvl1pPr marL="0" algn="l" rtl="0" eaLnBrk="1" fontAlgn="ctr" hangingPunct="1">
              <a:lnSpc>
                <a:spcPct val="100000"/>
              </a:lnSpc>
              <a:spcAft>
                <a:spcPts val="100"/>
              </a:spcAft>
              <a:buClrTx/>
              <a:buFont typeface="Wingdings" pitchFamily="2" charset="2"/>
              <a:buNone/>
              <a:defRPr lang="de-DE" sz="1800" dirty="0" smtClean="0">
                <a:solidFill>
                  <a:schemeClr val="tx1"/>
                </a:solidFill>
                <a:latin typeface="Lucida Sans" pitchFamily="34" charset="0"/>
                <a:ea typeface="+mn-ea"/>
                <a:cs typeface="+mn-cs"/>
              </a:defRPr>
            </a:lvl1pPr>
            <a:lvl2pPr marL="306000" indent="-306000" algn="l" rtl="0" eaLnBrk="1" fontAlgn="ctr" hangingPunct="1">
              <a:lnSpc>
                <a:spcPct val="100000"/>
              </a:lnSpc>
              <a:spcBef>
                <a:spcPts val="300"/>
              </a:spcBef>
              <a:spcAft>
                <a:spcPts val="100"/>
              </a:spcAft>
              <a:buClrTx/>
              <a:buSzPct val="100000"/>
              <a:buFont typeface="Wingdings" pitchFamily="2" charset="2"/>
              <a:buChar char="§"/>
              <a:defRPr lang="de-DE" sz="1800" b="0" dirty="0" smtClean="0">
                <a:solidFill>
                  <a:schemeClr val="tx1"/>
                </a:solidFill>
                <a:latin typeface="Lucida Sans" pitchFamily="34" charset="0"/>
                <a:ea typeface="+mn-ea"/>
                <a:cs typeface="+mn-cs"/>
              </a:defRPr>
            </a:lvl2pPr>
            <a:lvl3pPr marL="614363" indent="-301625" algn="l" rtl="0" eaLnBrk="1" fontAlgn="ctr" hangingPunct="1">
              <a:lnSpc>
                <a:spcPct val="100000"/>
              </a:lnSpc>
              <a:buClrTx/>
              <a:buSzPct val="100000"/>
              <a:buFont typeface="Wingdings" pitchFamily="2" charset="2"/>
              <a:buChar char="§"/>
              <a:tabLst/>
              <a:defRPr lang="de-DE" sz="1800" b="0" baseline="0" dirty="0" smtClean="0">
                <a:solidFill>
                  <a:schemeClr val="tx1"/>
                </a:solidFill>
                <a:latin typeface="Lucida Sans" pitchFamily="34" charset="0"/>
                <a:ea typeface="+mn-ea"/>
                <a:cs typeface="+mn-cs"/>
              </a:defRPr>
            </a:lvl3pPr>
            <a:lvl4pPr marL="901700" indent="-274638" algn="l" rtl="0" eaLnBrk="1" fontAlgn="ctr" hangingPunct="1">
              <a:lnSpc>
                <a:spcPct val="100000"/>
              </a:lnSpc>
              <a:buClrTx/>
              <a:buSzPct val="90000"/>
              <a:buFont typeface="Wingdings" pitchFamily="2" charset="2"/>
              <a:buChar char="§"/>
              <a:defRPr lang="de-DE" sz="1600" b="0" dirty="0" smtClean="0">
                <a:solidFill>
                  <a:schemeClr val="tx1"/>
                </a:solidFill>
                <a:latin typeface="Lucida Sans" pitchFamily="34" charset="0"/>
                <a:ea typeface="+mn-ea"/>
                <a:cs typeface="+mn-cs"/>
              </a:defRPr>
            </a:lvl4pPr>
            <a:lvl5pPr marL="1162050" marR="0" indent="-260350" algn="l" defTabSz="914400" rtl="0" eaLnBrk="1" fontAlgn="ctr" latinLnBrk="0" hangingPunct="1">
              <a:lnSpc>
                <a:spcPct val="100000"/>
              </a:lnSpc>
              <a:spcBef>
                <a:spcPct val="20000"/>
              </a:spcBef>
              <a:spcAft>
                <a:spcPct val="0"/>
              </a:spcAft>
              <a:buClrTx/>
              <a:buSzPct val="100000"/>
              <a:buFont typeface="Wingdings" pitchFamily="2" charset="2"/>
              <a:buChar char="§"/>
              <a:tabLst/>
              <a:defRPr lang="de-DE" sz="1400" b="0" baseline="0" dirty="0" smtClean="0">
                <a:solidFill>
                  <a:schemeClr val="tx1"/>
                </a:solidFill>
                <a:latin typeface="Lucida Sans" pitchFamily="34" charset="0"/>
                <a:ea typeface="+mn-ea"/>
                <a:cs typeface="+mn-cs"/>
              </a:defRPr>
            </a:lvl5pPr>
          </a:lstStyle>
          <a:p>
            <a:pPr lvl="0"/>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text</a:t>
            </a:r>
            <a:r>
              <a:rPr lang="de-DE" dirty="0" smtClean="0"/>
              <a:t> </a:t>
            </a:r>
            <a:r>
              <a:rPr lang="de-DE" dirty="0" err="1" smtClean="0"/>
              <a:t>styles</a:t>
            </a:r>
            <a:endParaRPr lang="de-DE" dirty="0" smtClean="0"/>
          </a:p>
          <a:p>
            <a:pPr lvl="1"/>
            <a:r>
              <a:rPr lang="de-DE" dirty="0" smtClean="0"/>
              <a:t>Second </a:t>
            </a:r>
            <a:r>
              <a:rPr lang="de-DE" dirty="0" err="1" smtClean="0"/>
              <a:t>level</a:t>
            </a:r>
            <a:endParaRPr lang="de-DE" dirty="0" smtClean="0"/>
          </a:p>
          <a:p>
            <a:pPr lvl="2"/>
            <a:r>
              <a:rPr lang="de-DE" dirty="0" smtClean="0"/>
              <a:t>Third </a:t>
            </a:r>
            <a:r>
              <a:rPr lang="de-DE" dirty="0" err="1" smtClean="0"/>
              <a:t>level</a:t>
            </a:r>
            <a:endParaRPr lang="de-DE" dirty="0" smtClean="0"/>
          </a:p>
          <a:p>
            <a:pPr lvl="3"/>
            <a:r>
              <a:rPr lang="de-DE" dirty="0" err="1" smtClean="0"/>
              <a:t>Fourth</a:t>
            </a:r>
            <a:r>
              <a:rPr lang="de-DE" dirty="0" smtClean="0"/>
              <a:t> </a:t>
            </a:r>
            <a:r>
              <a:rPr lang="de-DE" dirty="0" err="1" smtClean="0"/>
              <a:t>level</a:t>
            </a:r>
            <a:endParaRPr lang="de-DE" dirty="0" smtClean="0"/>
          </a:p>
          <a:p>
            <a:pPr lvl="4"/>
            <a:r>
              <a:rPr lang="de-DE" dirty="0" err="1" smtClean="0"/>
              <a:t>Fifth</a:t>
            </a:r>
            <a:r>
              <a:rPr lang="de-DE" dirty="0" smtClean="0"/>
              <a:t> </a:t>
            </a:r>
            <a:r>
              <a:rPr lang="de-DE" dirty="0" err="1" smtClean="0"/>
              <a:t>level</a:t>
            </a:r>
            <a:endParaRPr lang="de-DE" dirty="0" smtClean="0"/>
          </a:p>
          <a:p>
            <a:pPr marL="1343025" marR="0" lvl="4" indent="-266700" algn="l" defTabSz="914400" rtl="0" eaLnBrk="1" fontAlgn="ctr" latinLnBrk="0" hangingPunct="1">
              <a:lnSpc>
                <a:spcPct val="100000"/>
              </a:lnSpc>
              <a:spcBef>
                <a:spcPct val="20000"/>
              </a:spcBef>
              <a:spcAft>
                <a:spcPct val="0"/>
              </a:spcAft>
              <a:buClrTx/>
              <a:buSzPct val="100000"/>
              <a:buFont typeface="Wingdings" pitchFamily="2" charset="2"/>
              <a:buChar char="§"/>
              <a:tabLst/>
              <a:defRPr/>
            </a:pPr>
            <a:endParaRPr lang="de-DE" dirty="0" smtClean="0"/>
          </a:p>
          <a:p>
            <a:pPr marL="1343025" marR="0" lvl="4" indent="-266700" algn="l" defTabSz="914400" rtl="0" eaLnBrk="1" fontAlgn="ctr" latinLnBrk="0" hangingPunct="1">
              <a:lnSpc>
                <a:spcPct val="100000"/>
              </a:lnSpc>
              <a:spcBef>
                <a:spcPct val="20000"/>
              </a:spcBef>
              <a:spcAft>
                <a:spcPct val="0"/>
              </a:spcAft>
              <a:buClrTx/>
              <a:buSzPct val="100000"/>
              <a:buFont typeface="Wingdings" pitchFamily="2" charset="2"/>
              <a:buChar char="§"/>
              <a:tabLst/>
              <a:defRPr/>
            </a:pPr>
            <a:endParaRPr lang="de-DE" dirty="0" smtClean="0"/>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bulle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smtClean="0"/>
              <a:t>Click to edit </a:t>
            </a:r>
            <a:br>
              <a:rPr lang="en-US" dirty="0" smtClean="0"/>
            </a:br>
            <a:r>
              <a:rPr lang="en-US" dirty="0" smtClean="0"/>
              <a:t>Master title style</a:t>
            </a:r>
            <a:endParaRPr lang="de-DE" dirty="0"/>
          </a:p>
        </p:txBody>
      </p:sp>
      <p:sp>
        <p:nvSpPr>
          <p:cNvPr id="3" name="Content Placeholder 2"/>
          <p:cNvSpPr>
            <a:spLocks noGrp="1"/>
          </p:cNvSpPr>
          <p:nvPr>
            <p:ph idx="1" hasCustomPrompt="1"/>
          </p:nvPr>
        </p:nvSpPr>
        <p:spPr>
          <a:xfrm>
            <a:off x="451644" y="1254128"/>
            <a:ext cx="8240712" cy="4678363"/>
          </a:xfrm>
          <a:prstGeom prst="rect">
            <a:avLst/>
          </a:prstGeom>
          <a:noFill/>
          <a:ln w="9525">
            <a:noFill/>
            <a:miter lim="800000"/>
            <a:headEnd/>
            <a:tailEnd/>
          </a:ln>
          <a:effectLst/>
        </p:spPr>
        <p:txBody>
          <a:bodyPr vert="horz" wrap="square" lIns="36000" tIns="36000" rIns="36000" bIns="36000" numCol="1" anchor="t" anchorCtr="0" compatLnSpc="1">
            <a:prstTxWarp prst="textNoShape">
              <a:avLst/>
            </a:prstTxWarp>
          </a:bodyPr>
          <a:lstStyle>
            <a:lvl1pPr marL="270000" algn="l" rtl="0" eaLnBrk="1" fontAlgn="ctr" hangingPunct="1">
              <a:lnSpc>
                <a:spcPct val="100000"/>
              </a:lnSpc>
              <a:spcAft>
                <a:spcPts val="100"/>
              </a:spcAft>
              <a:buClrTx/>
              <a:buFont typeface="Wingdings" pitchFamily="2" charset="2"/>
              <a:buNone/>
              <a:defRPr lang="de-DE" sz="1800" dirty="0" smtClean="0">
                <a:solidFill>
                  <a:schemeClr val="tx1"/>
                </a:solidFill>
                <a:latin typeface="Lucida Sans" pitchFamily="34" charset="0"/>
                <a:ea typeface="+mn-ea"/>
                <a:cs typeface="+mn-cs"/>
              </a:defRPr>
            </a:lvl1pPr>
            <a:lvl2pPr marL="306000" indent="-306000" algn="l" rtl="0" eaLnBrk="1" fontAlgn="ctr" hangingPunct="1">
              <a:lnSpc>
                <a:spcPct val="100000"/>
              </a:lnSpc>
              <a:spcBef>
                <a:spcPts val="300"/>
              </a:spcBef>
              <a:spcAft>
                <a:spcPts val="100"/>
              </a:spcAft>
              <a:buClrTx/>
              <a:buSzPct val="100000"/>
              <a:buFont typeface="Wingdings" pitchFamily="2" charset="2"/>
              <a:buChar char="§"/>
              <a:defRPr lang="de-DE" sz="1800" b="0" dirty="0" smtClean="0">
                <a:solidFill>
                  <a:schemeClr val="tx1"/>
                </a:solidFill>
                <a:latin typeface="Lucida Sans" pitchFamily="34" charset="0"/>
                <a:ea typeface="+mn-ea"/>
                <a:cs typeface="+mn-cs"/>
              </a:defRPr>
            </a:lvl2pPr>
            <a:lvl3pPr marL="614363" indent="-301625" algn="l" rtl="0" eaLnBrk="1" fontAlgn="ctr" hangingPunct="1">
              <a:lnSpc>
                <a:spcPct val="100000"/>
              </a:lnSpc>
              <a:buClrTx/>
              <a:buSzPct val="100000"/>
              <a:buFont typeface="Wingdings" pitchFamily="2" charset="2"/>
              <a:buChar char="§"/>
              <a:tabLst/>
              <a:defRPr lang="de-DE" sz="1800" b="0" baseline="0" dirty="0" smtClean="0">
                <a:solidFill>
                  <a:schemeClr val="tx1"/>
                </a:solidFill>
                <a:latin typeface="Lucida Sans" pitchFamily="34" charset="0"/>
                <a:ea typeface="+mn-ea"/>
                <a:cs typeface="+mn-cs"/>
              </a:defRPr>
            </a:lvl3pPr>
            <a:lvl4pPr marL="901700" indent="-274638" algn="l" rtl="0" eaLnBrk="1" fontAlgn="ctr" hangingPunct="1">
              <a:lnSpc>
                <a:spcPct val="100000"/>
              </a:lnSpc>
              <a:buClrTx/>
              <a:buSzPct val="90000"/>
              <a:buFont typeface="Wingdings" pitchFamily="2" charset="2"/>
              <a:buChar char="§"/>
              <a:defRPr lang="de-DE" sz="1600" b="0" baseline="0" dirty="0" smtClean="0">
                <a:solidFill>
                  <a:schemeClr val="tx1"/>
                </a:solidFill>
                <a:latin typeface="Lucida Sans" pitchFamily="34" charset="0"/>
                <a:ea typeface="+mn-ea"/>
                <a:cs typeface="+mn-cs"/>
              </a:defRPr>
            </a:lvl4pPr>
            <a:lvl5pPr marL="1162050" marR="0" indent="-260350" algn="l" defTabSz="914400" rtl="0" eaLnBrk="1" fontAlgn="ctr" latinLnBrk="0" hangingPunct="1">
              <a:lnSpc>
                <a:spcPct val="100000"/>
              </a:lnSpc>
              <a:spcBef>
                <a:spcPct val="20000"/>
              </a:spcBef>
              <a:spcAft>
                <a:spcPct val="0"/>
              </a:spcAft>
              <a:buClrTx/>
              <a:buSzPct val="100000"/>
              <a:buFont typeface="Wingdings" pitchFamily="2" charset="2"/>
              <a:buChar char="§"/>
              <a:tabLst/>
              <a:defRPr lang="de-DE" sz="1400" b="0" baseline="0" dirty="0" smtClean="0">
                <a:solidFill>
                  <a:schemeClr val="tx1"/>
                </a:solidFill>
                <a:latin typeface="Lucida Sans" pitchFamily="34" charset="0"/>
                <a:ea typeface="+mn-ea"/>
                <a:cs typeface="+mn-cs"/>
              </a:defRPr>
            </a:lvl5pPr>
          </a:lstStyle>
          <a:p>
            <a:pPr lvl="1"/>
            <a:r>
              <a:rPr lang="de-DE" dirty="0" smtClean="0"/>
              <a:t>First </a:t>
            </a:r>
            <a:r>
              <a:rPr lang="de-DE" dirty="0" err="1" smtClean="0"/>
              <a:t>level</a:t>
            </a:r>
            <a:endParaRPr lang="de-DE" dirty="0" smtClean="0"/>
          </a:p>
          <a:p>
            <a:pPr lvl="2"/>
            <a:r>
              <a:rPr lang="de-DE" dirty="0" smtClean="0"/>
              <a:t>Second </a:t>
            </a:r>
            <a:r>
              <a:rPr lang="de-DE" dirty="0" err="1" smtClean="0"/>
              <a:t>level</a:t>
            </a:r>
            <a:endParaRPr lang="de-DE" dirty="0" smtClean="0"/>
          </a:p>
          <a:p>
            <a:pPr lvl="3"/>
            <a:r>
              <a:rPr lang="de-DE" dirty="0" smtClean="0"/>
              <a:t>Third </a:t>
            </a:r>
            <a:r>
              <a:rPr lang="de-DE" dirty="0" err="1" smtClean="0"/>
              <a:t>level</a:t>
            </a:r>
            <a:endParaRPr lang="de-DE" dirty="0" smtClean="0"/>
          </a:p>
          <a:p>
            <a:pPr lvl="4"/>
            <a:r>
              <a:rPr lang="de-DE" dirty="0" err="1" smtClean="0"/>
              <a:t>Fourth</a:t>
            </a:r>
            <a:r>
              <a:rPr lang="de-DE" dirty="0" smtClean="0"/>
              <a:t> </a:t>
            </a:r>
            <a:r>
              <a:rPr lang="de-DE" dirty="0" err="1" smtClean="0"/>
              <a:t>level</a:t>
            </a:r>
            <a:endParaRPr lang="de-DE" dirty="0" smtClean="0"/>
          </a:p>
          <a:p>
            <a:pPr marL="1343025" marR="0" lvl="4" indent="-266700" algn="l" defTabSz="914400" rtl="0" eaLnBrk="1" fontAlgn="ctr" latinLnBrk="0" hangingPunct="1">
              <a:lnSpc>
                <a:spcPct val="100000"/>
              </a:lnSpc>
              <a:spcBef>
                <a:spcPct val="20000"/>
              </a:spcBef>
              <a:spcAft>
                <a:spcPct val="0"/>
              </a:spcAft>
              <a:buClrTx/>
              <a:buSzPct val="100000"/>
              <a:buFont typeface="Wingdings" pitchFamily="2" charset="2"/>
              <a:buChar char="§"/>
              <a:tabLst/>
              <a:defRPr/>
            </a:pPr>
            <a:endParaRPr lang="de-DE" dirty="0" smtClean="0"/>
          </a:p>
          <a:p>
            <a:pPr marL="1343025" marR="0" lvl="4" indent="-266700" algn="l" defTabSz="914400" rtl="0" eaLnBrk="1" fontAlgn="ctr" latinLnBrk="0" hangingPunct="1">
              <a:lnSpc>
                <a:spcPct val="100000"/>
              </a:lnSpc>
              <a:spcBef>
                <a:spcPct val="20000"/>
              </a:spcBef>
              <a:spcAft>
                <a:spcPct val="0"/>
              </a:spcAft>
              <a:buClrTx/>
              <a:buSzPct val="100000"/>
              <a:buFont typeface="Wingdings" pitchFamily="2" charset="2"/>
              <a:buChar char="§"/>
              <a:tabLst/>
              <a:defRPr/>
            </a:pPr>
            <a:endParaRPr lang="de-DE" dirty="0" smtClean="0"/>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page">
    <p:spTree>
      <p:nvGrpSpPr>
        <p:cNvPr id="1" name=""/>
        <p:cNvGrpSpPr/>
        <p:nvPr/>
      </p:nvGrpSpPr>
      <p:grpSpPr>
        <a:xfrm>
          <a:off x="0" y="0"/>
          <a:ext cx="0" cy="0"/>
          <a:chOff x="0" y="0"/>
          <a:chExt cx="0" cy="0"/>
        </a:xfrm>
      </p:grpSpPr>
      <p:graphicFrame>
        <p:nvGraphicFramePr>
          <p:cNvPr id="12" name="Object 11" hidden="1"/>
          <p:cNvGraphicFramePr>
            <a:graphicFrameLocks/>
          </p:cNvGraphicFramePr>
          <p:nvPr/>
        </p:nvGraphicFramePr>
        <p:xfrm>
          <a:off x="0" y="0"/>
          <a:ext cx="146538" cy="158750"/>
        </p:xfrm>
        <a:graphic>
          <a:graphicData uri="http://schemas.openxmlformats.org/presentationml/2006/ole">
            <p:oleObj spid="_x0000_s2050" name="think-cell Slide" r:id="rId5" imgW="0" imgH="0" progId="">
              <p:embed/>
            </p:oleObj>
          </a:graphicData>
        </a:graphic>
      </p:graphicFrame>
      <p:sp>
        <p:nvSpPr>
          <p:cNvPr id="4" name="Rectangle 2"/>
          <p:cNvSpPr>
            <a:spLocks noChangeArrowheads="1"/>
          </p:cNvSpPr>
          <p:nvPr userDrawn="1">
            <p:custDataLst>
              <p:tags r:id="rId2"/>
            </p:custDataLst>
          </p:nvPr>
        </p:nvSpPr>
        <p:spPr bwMode="gray">
          <a:xfrm>
            <a:off x="0" y="3162300"/>
            <a:ext cx="9144000" cy="748506"/>
          </a:xfrm>
          <a:prstGeom prst="rect">
            <a:avLst/>
          </a:prstGeom>
          <a:solidFill>
            <a:schemeClr val="accent1"/>
          </a:solidFill>
          <a:ln w="9525" algn="ctr">
            <a:noFill/>
            <a:miter lim="800000"/>
            <a:headEnd/>
            <a:tailEnd/>
          </a:ln>
          <a:effectLst/>
        </p:spPr>
        <p:txBody>
          <a:bodyPr vert="horz" wrap="none" lIns="648000" tIns="91440" rIns="90000" bIns="9144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smtClean="0">
              <a:ln>
                <a:noFill/>
              </a:ln>
              <a:solidFill>
                <a:schemeClr val="bg1"/>
              </a:solidFill>
              <a:effectLst/>
              <a:latin typeface="Arial" pitchFamily="34" charset="0"/>
            </a:endParaRPr>
          </a:p>
        </p:txBody>
      </p:sp>
      <p:sp>
        <p:nvSpPr>
          <p:cNvPr id="11" name="Text Placeholder 10"/>
          <p:cNvSpPr>
            <a:spLocks noGrp="1"/>
          </p:cNvSpPr>
          <p:nvPr>
            <p:ph type="body" sz="quarter" idx="11"/>
            <p:custDataLst>
              <p:tags r:id="rId3"/>
            </p:custDataLst>
          </p:nvPr>
        </p:nvSpPr>
        <p:spPr>
          <a:xfrm>
            <a:off x="0" y="3162006"/>
            <a:ext cx="9145108" cy="748800"/>
          </a:xfrm>
          <a:prstGeom prst="rect">
            <a:avLst/>
          </a:prstGeom>
          <a:solidFill>
            <a:schemeClr val="accent1"/>
          </a:solidFill>
          <a:ln>
            <a:noFill/>
          </a:ln>
        </p:spPr>
        <p:txBody>
          <a:bodyPr lIns="288000" anchor="ctr" anchorCtr="0"/>
          <a:lstStyle>
            <a:lvl1pPr marL="0" indent="0">
              <a:buNone/>
              <a:defRPr sz="2400" b="1">
                <a:solidFill>
                  <a:schemeClr val="bg1"/>
                </a:solidFill>
              </a:defRPr>
            </a:lvl1pPr>
          </a:lstStyle>
          <a:p>
            <a:pPr lvl="0"/>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text</a:t>
            </a:r>
            <a:r>
              <a:rPr lang="de-DE" dirty="0" smtClean="0"/>
              <a:t> </a:t>
            </a:r>
            <a:r>
              <a:rPr lang="de-DE" dirty="0" err="1" smtClean="0"/>
              <a:t>styles</a:t>
            </a:r>
            <a:endParaRPr lang="de-DE" dirty="0" smtClean="0"/>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akeway Box">
    <p:spTree>
      <p:nvGrpSpPr>
        <p:cNvPr id="1" name=""/>
        <p:cNvGrpSpPr/>
        <p:nvPr/>
      </p:nvGrpSpPr>
      <p:grpSpPr>
        <a:xfrm>
          <a:off x="0" y="0"/>
          <a:ext cx="0" cy="0"/>
          <a:chOff x="0" y="0"/>
          <a:chExt cx="0" cy="0"/>
        </a:xfrm>
      </p:grpSpPr>
      <p:sp>
        <p:nvSpPr>
          <p:cNvPr id="2" name="Title 1"/>
          <p:cNvSpPr>
            <a:spLocks noGrp="1"/>
          </p:cNvSpPr>
          <p:nvPr>
            <p:ph type="title"/>
          </p:nvPr>
        </p:nvSpPr>
        <p:spPr>
          <a:xfrm>
            <a:off x="451800" y="340812"/>
            <a:ext cx="8240400" cy="725987"/>
          </a:xfrm>
        </p:spPr>
        <p:txBody>
          <a:bodyPr/>
          <a:lstStyle/>
          <a:p>
            <a:r>
              <a:rPr lang="de-DE" dirty="0" smtClean="0"/>
              <a:t>Click to </a:t>
            </a:r>
            <a:r>
              <a:rPr lang="de-DE" dirty="0" err="1" smtClean="0"/>
              <a:t>edit</a:t>
            </a:r>
            <a:r>
              <a:rPr lang="de-DE" dirty="0" smtClean="0"/>
              <a:t> Master title style</a:t>
            </a:r>
            <a:endParaRPr lang="de-DE" dirty="0"/>
          </a:p>
        </p:txBody>
      </p:sp>
      <p:sp>
        <p:nvSpPr>
          <p:cNvPr id="4" name="PPTProdAddin1016"/>
          <p:cNvSpPr>
            <a:spLocks noChangeArrowheads="1"/>
          </p:cNvSpPr>
          <p:nvPr userDrawn="1">
            <p:custDataLst>
              <p:tags r:id="rId1"/>
            </p:custDataLst>
          </p:nvPr>
        </p:nvSpPr>
        <p:spPr bwMode="auto">
          <a:xfrm>
            <a:off x="1313351" y="5410237"/>
            <a:ext cx="6517298" cy="671480"/>
          </a:xfrm>
          <a:prstGeom prst="rect">
            <a:avLst/>
          </a:prstGeom>
          <a:solidFill>
            <a:schemeClr val="accent1"/>
          </a:solidFill>
          <a:ln w="9525" algn="ctr">
            <a:noFill/>
            <a:miter lim="800000"/>
            <a:headEnd/>
            <a:tailEnd/>
          </a:ln>
          <a:effectLst/>
        </p:spPr>
        <p:txBody>
          <a:bodyPr wrap="none" lIns="0" tIns="0" rIns="0" bIns="0" anchor="ctr"/>
          <a:lstStyle/>
          <a:p>
            <a:pPr lvl="0"/>
            <a:endParaRPr lang="de-DE" sz="1600" b="0" dirty="0">
              <a:solidFill>
                <a:schemeClr val="bg1"/>
              </a:solidFill>
            </a:endParaRPr>
          </a:p>
        </p:txBody>
      </p:sp>
      <p:sp>
        <p:nvSpPr>
          <p:cNvPr id="6" name="Text Placeholder 5"/>
          <p:cNvSpPr>
            <a:spLocks noGrp="1"/>
          </p:cNvSpPr>
          <p:nvPr>
            <p:ph type="body" sz="quarter" idx="11" hasCustomPrompt="1"/>
          </p:nvPr>
        </p:nvSpPr>
        <p:spPr>
          <a:xfrm>
            <a:off x="1312062" y="5410200"/>
            <a:ext cx="6519877" cy="671513"/>
          </a:xfrm>
          <a:prstGeom prst="rect">
            <a:avLst/>
          </a:prstGeom>
          <a:solidFill>
            <a:schemeClr val="accent1"/>
          </a:solidFill>
          <a:ln>
            <a:noFill/>
          </a:ln>
        </p:spPr>
        <p:txBody>
          <a:bodyPr anchor="ctr" anchorCtr="0">
            <a:normAutofit/>
          </a:bodyPr>
          <a:lstStyle>
            <a:lvl1pPr marL="0" indent="0" algn="ctr">
              <a:buNone/>
              <a:defRPr sz="1800" b="1">
                <a:solidFill>
                  <a:schemeClr val="bg1"/>
                </a:solidFill>
              </a:defRPr>
            </a:lvl1pPr>
          </a:lstStyle>
          <a:p>
            <a:pPr lvl="0"/>
            <a:r>
              <a:rPr lang="de-DE" dirty="0" smtClean="0"/>
              <a:t>Click </a:t>
            </a:r>
            <a:r>
              <a:rPr lang="de-DE" dirty="0" err="1" smtClean="0"/>
              <a:t>to</a:t>
            </a:r>
            <a:r>
              <a:rPr lang="de-DE" dirty="0" smtClean="0"/>
              <a:t> </a:t>
            </a:r>
            <a:r>
              <a:rPr lang="de-DE" dirty="0" err="1" smtClean="0"/>
              <a:t>edit</a:t>
            </a:r>
            <a:r>
              <a:rPr lang="de-DE" dirty="0" smtClean="0"/>
              <a:t> </a:t>
            </a:r>
            <a:br>
              <a:rPr lang="de-DE" dirty="0" smtClean="0"/>
            </a:br>
            <a:r>
              <a:rPr lang="de-DE" dirty="0" smtClean="0"/>
              <a:t>Master </a:t>
            </a:r>
            <a:r>
              <a:rPr lang="de-DE" dirty="0" err="1" smtClean="0"/>
              <a:t>text</a:t>
            </a:r>
            <a:r>
              <a:rPr lang="de-DE" dirty="0" smtClean="0"/>
              <a:t> </a:t>
            </a:r>
            <a:r>
              <a:rPr lang="de-DE" dirty="0" err="1" smtClean="0"/>
              <a:t>styles</a:t>
            </a:r>
            <a:endParaRPr lang="de-DE" dirty="0" smtClean="0"/>
          </a:p>
        </p:txBody>
      </p:sp>
      <p:sp>
        <p:nvSpPr>
          <p:cNvPr id="7" name="Content Placeholder 2"/>
          <p:cNvSpPr>
            <a:spLocks noGrp="1"/>
          </p:cNvSpPr>
          <p:nvPr>
            <p:ph idx="1"/>
          </p:nvPr>
        </p:nvSpPr>
        <p:spPr>
          <a:xfrm>
            <a:off x="451644" y="1254128"/>
            <a:ext cx="8240712" cy="3975097"/>
          </a:xfrm>
          <a:prstGeom prst="rect">
            <a:avLst/>
          </a:prstGeom>
          <a:noFill/>
          <a:ln w="9525">
            <a:noFill/>
            <a:miter lim="800000"/>
            <a:headEnd/>
            <a:tailEnd/>
          </a:ln>
          <a:effectLst/>
        </p:spPr>
        <p:txBody>
          <a:bodyPr vert="horz" wrap="square" lIns="36000" tIns="36000" rIns="36000" bIns="36000" numCol="1" anchor="t" anchorCtr="0" compatLnSpc="1">
            <a:prstTxWarp prst="textNoShape">
              <a:avLst/>
            </a:prstTxWarp>
          </a:bodyPr>
          <a:lstStyle>
            <a:lvl1pPr marL="0" algn="l" rtl="0" eaLnBrk="1" fontAlgn="ctr" hangingPunct="1">
              <a:lnSpc>
                <a:spcPct val="100000"/>
              </a:lnSpc>
              <a:spcAft>
                <a:spcPts val="100"/>
              </a:spcAft>
              <a:buClrTx/>
              <a:buFont typeface="Wingdings" pitchFamily="2" charset="2"/>
              <a:buNone/>
              <a:defRPr lang="de-DE" sz="1800" dirty="0" smtClean="0">
                <a:solidFill>
                  <a:schemeClr val="tx1"/>
                </a:solidFill>
                <a:latin typeface="Lucida Sans" pitchFamily="34" charset="0"/>
                <a:ea typeface="+mn-ea"/>
                <a:cs typeface="+mn-cs"/>
              </a:defRPr>
            </a:lvl1pPr>
            <a:lvl2pPr marL="306000" indent="-306000" algn="l" rtl="0" eaLnBrk="1" fontAlgn="ctr" hangingPunct="1">
              <a:lnSpc>
                <a:spcPct val="100000"/>
              </a:lnSpc>
              <a:spcBef>
                <a:spcPts val="300"/>
              </a:spcBef>
              <a:spcAft>
                <a:spcPts val="100"/>
              </a:spcAft>
              <a:buClrTx/>
              <a:buSzPct val="100000"/>
              <a:buFont typeface="Wingdings" pitchFamily="2" charset="2"/>
              <a:buChar char="§"/>
              <a:defRPr lang="de-DE" sz="1800" b="0" dirty="0" smtClean="0">
                <a:solidFill>
                  <a:schemeClr val="tx1"/>
                </a:solidFill>
                <a:latin typeface="Lucida Sans" pitchFamily="34" charset="0"/>
                <a:ea typeface="+mn-ea"/>
                <a:cs typeface="+mn-cs"/>
              </a:defRPr>
            </a:lvl2pPr>
            <a:lvl3pPr marL="614363" indent="-301625" algn="l" rtl="0" eaLnBrk="1" fontAlgn="ctr" hangingPunct="1">
              <a:lnSpc>
                <a:spcPct val="100000"/>
              </a:lnSpc>
              <a:buClrTx/>
              <a:buSzPct val="100000"/>
              <a:buFont typeface="Wingdings" pitchFamily="2" charset="2"/>
              <a:buChar char="§"/>
              <a:tabLst/>
              <a:defRPr lang="de-DE" sz="1800" b="0" baseline="0" dirty="0" smtClean="0">
                <a:solidFill>
                  <a:schemeClr val="tx1"/>
                </a:solidFill>
                <a:latin typeface="Lucida Sans" pitchFamily="34" charset="0"/>
                <a:ea typeface="+mn-ea"/>
                <a:cs typeface="+mn-cs"/>
              </a:defRPr>
            </a:lvl3pPr>
            <a:lvl4pPr marL="901700" indent="-274638" algn="l" rtl="0" eaLnBrk="1" fontAlgn="ctr" hangingPunct="1">
              <a:lnSpc>
                <a:spcPct val="100000"/>
              </a:lnSpc>
              <a:buClrTx/>
              <a:buSzPct val="90000"/>
              <a:buFont typeface="Wingdings" pitchFamily="2" charset="2"/>
              <a:buChar char="§"/>
              <a:defRPr lang="de-DE" sz="1600" b="0" dirty="0" smtClean="0">
                <a:solidFill>
                  <a:schemeClr val="tx1"/>
                </a:solidFill>
                <a:latin typeface="Lucida Sans" pitchFamily="34" charset="0"/>
                <a:ea typeface="+mn-ea"/>
                <a:cs typeface="+mn-cs"/>
              </a:defRPr>
            </a:lvl4pPr>
            <a:lvl5pPr marL="1162050" marR="0" indent="-260350" algn="l" defTabSz="914400" rtl="0" eaLnBrk="1" fontAlgn="ctr" latinLnBrk="0" hangingPunct="1">
              <a:lnSpc>
                <a:spcPct val="100000"/>
              </a:lnSpc>
              <a:spcBef>
                <a:spcPct val="20000"/>
              </a:spcBef>
              <a:spcAft>
                <a:spcPct val="0"/>
              </a:spcAft>
              <a:buClrTx/>
              <a:buSzPct val="100000"/>
              <a:buFont typeface="Wingdings" pitchFamily="2" charset="2"/>
              <a:buChar char="§"/>
              <a:tabLst/>
              <a:defRPr lang="de-DE" sz="1400" b="0" baseline="0" dirty="0" smtClean="0">
                <a:solidFill>
                  <a:schemeClr val="tx1"/>
                </a:solidFill>
                <a:latin typeface="Lucida Sans" pitchFamily="34" charset="0"/>
                <a:ea typeface="+mn-ea"/>
                <a:cs typeface="+mn-cs"/>
              </a:defRPr>
            </a:lvl5pPr>
          </a:lstStyle>
          <a:p>
            <a:pPr lvl="0"/>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text</a:t>
            </a:r>
            <a:r>
              <a:rPr lang="de-DE" dirty="0" smtClean="0"/>
              <a:t> </a:t>
            </a:r>
            <a:r>
              <a:rPr lang="de-DE" dirty="0" err="1" smtClean="0"/>
              <a:t>styles</a:t>
            </a:r>
            <a:endParaRPr lang="de-DE" dirty="0" smtClean="0"/>
          </a:p>
          <a:p>
            <a:pPr lvl="1"/>
            <a:r>
              <a:rPr lang="de-DE" dirty="0" smtClean="0"/>
              <a:t>Second </a:t>
            </a:r>
            <a:r>
              <a:rPr lang="de-DE" dirty="0" err="1" smtClean="0"/>
              <a:t>level</a:t>
            </a:r>
            <a:endParaRPr lang="de-DE" dirty="0" smtClean="0"/>
          </a:p>
          <a:p>
            <a:pPr lvl="2"/>
            <a:r>
              <a:rPr lang="de-DE" dirty="0" smtClean="0"/>
              <a:t>Third </a:t>
            </a:r>
            <a:r>
              <a:rPr lang="de-DE" dirty="0" err="1" smtClean="0"/>
              <a:t>level</a:t>
            </a:r>
            <a:endParaRPr lang="de-DE" dirty="0" smtClean="0"/>
          </a:p>
          <a:p>
            <a:pPr lvl="3"/>
            <a:r>
              <a:rPr lang="de-DE" dirty="0" err="1" smtClean="0"/>
              <a:t>Fourth</a:t>
            </a:r>
            <a:r>
              <a:rPr lang="de-DE" dirty="0" smtClean="0"/>
              <a:t> </a:t>
            </a:r>
            <a:r>
              <a:rPr lang="de-DE" dirty="0" err="1" smtClean="0"/>
              <a:t>level</a:t>
            </a:r>
            <a:endParaRPr lang="de-DE" dirty="0" smtClean="0"/>
          </a:p>
          <a:p>
            <a:pPr lvl="4"/>
            <a:r>
              <a:rPr lang="de-DE" dirty="0" err="1" smtClean="0"/>
              <a:t>Fifth</a:t>
            </a:r>
            <a:r>
              <a:rPr lang="de-DE" dirty="0" smtClean="0"/>
              <a:t> </a:t>
            </a:r>
            <a:r>
              <a:rPr lang="de-DE" dirty="0" err="1" smtClean="0"/>
              <a:t>level</a:t>
            </a:r>
            <a:endParaRPr lang="de-DE" dirty="0" smtClean="0"/>
          </a:p>
          <a:p>
            <a:pPr marL="1343025" marR="0" lvl="4" indent="-266700" algn="l" defTabSz="914400" rtl="0" eaLnBrk="1" fontAlgn="ctr" latinLnBrk="0" hangingPunct="1">
              <a:lnSpc>
                <a:spcPct val="100000"/>
              </a:lnSpc>
              <a:spcBef>
                <a:spcPct val="20000"/>
              </a:spcBef>
              <a:spcAft>
                <a:spcPct val="0"/>
              </a:spcAft>
              <a:buClrTx/>
              <a:buSzPct val="100000"/>
              <a:buFont typeface="Wingdings" pitchFamily="2" charset="2"/>
              <a:buChar char="§"/>
              <a:tabLst/>
              <a:defRPr/>
            </a:pPr>
            <a:endParaRPr lang="de-DE" dirty="0" smtClean="0"/>
          </a:p>
          <a:p>
            <a:pPr marL="1343025" marR="0" lvl="4" indent="-266700" algn="l" defTabSz="914400" rtl="0" eaLnBrk="1" fontAlgn="ctr" latinLnBrk="0" hangingPunct="1">
              <a:lnSpc>
                <a:spcPct val="100000"/>
              </a:lnSpc>
              <a:spcBef>
                <a:spcPct val="20000"/>
              </a:spcBef>
              <a:spcAft>
                <a:spcPct val="0"/>
              </a:spcAft>
              <a:buClrTx/>
              <a:buSzPct val="100000"/>
              <a:buFont typeface="Wingdings" pitchFamily="2" charset="2"/>
              <a:buChar char="§"/>
              <a:tabLst/>
              <a:defRPr/>
            </a:pPr>
            <a:endParaRPr lang="de-DE" dirty="0" smtClean="0"/>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1800" y="340812"/>
            <a:ext cx="8240400" cy="725987"/>
          </a:xfrm>
        </p:spPr>
        <p:txBody>
          <a:bodyPr/>
          <a:lstStyle/>
          <a:p>
            <a:r>
              <a:rPr lang="en-US" dirty="0" smtClean="0"/>
              <a:t>Click to edit </a:t>
            </a:r>
            <a:br>
              <a:rPr lang="en-US" dirty="0" smtClean="0"/>
            </a:br>
            <a:r>
              <a:rPr lang="en-US" dirty="0" smtClean="0"/>
              <a:t>Master title style</a:t>
            </a:r>
            <a:endParaRPr lang="de-DE" dirty="0"/>
          </a:p>
        </p:txBody>
      </p:sp>
      <p:sp>
        <p:nvSpPr>
          <p:cNvPr id="5" name="Content Placeholder 2"/>
          <p:cNvSpPr>
            <a:spLocks noGrp="1"/>
          </p:cNvSpPr>
          <p:nvPr>
            <p:ph idx="1"/>
          </p:nvPr>
        </p:nvSpPr>
        <p:spPr>
          <a:xfrm>
            <a:off x="451489" y="1254128"/>
            <a:ext cx="3882386" cy="4678363"/>
          </a:xfrm>
          <a:prstGeom prst="rect">
            <a:avLst/>
          </a:prstGeom>
          <a:noFill/>
          <a:ln w="9525">
            <a:noFill/>
            <a:miter lim="800000"/>
            <a:headEnd/>
            <a:tailEnd/>
          </a:ln>
          <a:effectLst/>
        </p:spPr>
        <p:txBody>
          <a:bodyPr vert="horz" wrap="square" lIns="36000" tIns="36000" rIns="36000" bIns="36000" numCol="1" anchor="t" anchorCtr="0" compatLnSpc="1">
            <a:prstTxWarp prst="textNoShape">
              <a:avLst/>
            </a:prstTxWarp>
          </a:bodyPr>
          <a:lstStyle>
            <a:lvl1pPr marL="0" algn="l" rtl="0" eaLnBrk="1" fontAlgn="ctr" hangingPunct="1">
              <a:lnSpc>
                <a:spcPct val="100000"/>
              </a:lnSpc>
              <a:spcAft>
                <a:spcPts val="100"/>
              </a:spcAft>
              <a:buClrTx/>
              <a:buFont typeface="Wingdings" pitchFamily="2" charset="2"/>
              <a:buNone/>
              <a:defRPr lang="de-DE" sz="1800" dirty="0" smtClean="0">
                <a:solidFill>
                  <a:schemeClr val="tx1"/>
                </a:solidFill>
                <a:latin typeface="Lucida Sans" pitchFamily="34" charset="0"/>
                <a:ea typeface="+mn-ea"/>
                <a:cs typeface="+mn-cs"/>
              </a:defRPr>
            </a:lvl1pPr>
            <a:lvl2pPr marL="306000" indent="-306000" algn="l" rtl="0" eaLnBrk="1" fontAlgn="ctr" hangingPunct="1">
              <a:lnSpc>
                <a:spcPct val="100000"/>
              </a:lnSpc>
              <a:spcBef>
                <a:spcPts val="300"/>
              </a:spcBef>
              <a:spcAft>
                <a:spcPts val="100"/>
              </a:spcAft>
              <a:buClrTx/>
              <a:buSzPct val="100000"/>
              <a:buFont typeface="Wingdings" pitchFamily="2" charset="2"/>
              <a:buChar char="§"/>
              <a:defRPr lang="de-DE" sz="1800" b="0" dirty="0" smtClean="0">
                <a:solidFill>
                  <a:schemeClr val="tx1"/>
                </a:solidFill>
                <a:latin typeface="Lucida Sans" pitchFamily="34" charset="0"/>
                <a:ea typeface="+mn-ea"/>
                <a:cs typeface="+mn-cs"/>
              </a:defRPr>
            </a:lvl2pPr>
            <a:lvl3pPr marL="614363" indent="-301625" algn="l" rtl="0" eaLnBrk="1" fontAlgn="ctr" hangingPunct="1">
              <a:lnSpc>
                <a:spcPct val="100000"/>
              </a:lnSpc>
              <a:buClrTx/>
              <a:buSzPct val="100000"/>
              <a:buFont typeface="Wingdings" pitchFamily="2" charset="2"/>
              <a:buChar char="§"/>
              <a:tabLst/>
              <a:defRPr lang="de-DE" sz="1800" b="0" dirty="0" smtClean="0">
                <a:solidFill>
                  <a:schemeClr val="tx1"/>
                </a:solidFill>
                <a:latin typeface="Lucida Sans" pitchFamily="34" charset="0"/>
                <a:ea typeface="+mn-ea"/>
                <a:cs typeface="+mn-cs"/>
              </a:defRPr>
            </a:lvl3pPr>
            <a:lvl4pPr marL="901700" indent="-274638" algn="l" rtl="0" eaLnBrk="1" fontAlgn="ctr" hangingPunct="1">
              <a:lnSpc>
                <a:spcPct val="100000"/>
              </a:lnSpc>
              <a:buClrTx/>
              <a:buSzPct val="90000"/>
              <a:buFont typeface="Wingdings" pitchFamily="2" charset="2"/>
              <a:buChar char="§"/>
              <a:defRPr lang="de-DE" sz="1600" b="0" dirty="0" smtClean="0">
                <a:solidFill>
                  <a:schemeClr val="tx1"/>
                </a:solidFill>
                <a:latin typeface="Lucida Sans" pitchFamily="34" charset="0"/>
                <a:ea typeface="+mn-ea"/>
                <a:cs typeface="+mn-cs"/>
              </a:defRPr>
            </a:lvl4pPr>
            <a:lvl5pPr marL="1162050" marR="0" indent="-260350" algn="l" defTabSz="914400" rtl="0" eaLnBrk="1" fontAlgn="ctr" latinLnBrk="0" hangingPunct="1">
              <a:lnSpc>
                <a:spcPct val="100000"/>
              </a:lnSpc>
              <a:spcBef>
                <a:spcPct val="20000"/>
              </a:spcBef>
              <a:spcAft>
                <a:spcPct val="0"/>
              </a:spcAft>
              <a:buClrTx/>
              <a:buSzPct val="100000"/>
              <a:buFont typeface="Wingdings" pitchFamily="2" charset="2"/>
              <a:buChar char="§"/>
              <a:tabLst/>
              <a:defRPr lang="de-DE" sz="1400" b="0" baseline="0" dirty="0" smtClean="0">
                <a:solidFill>
                  <a:schemeClr val="tx1"/>
                </a:solidFill>
                <a:latin typeface="Lucida Sans" pitchFamily="34" charset="0"/>
                <a:ea typeface="+mn-ea"/>
                <a:cs typeface="+mn-cs"/>
              </a:defRPr>
            </a:lvl5pPr>
          </a:lstStyle>
          <a:p>
            <a:pPr lvl="0"/>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text</a:t>
            </a:r>
            <a:r>
              <a:rPr lang="de-DE" dirty="0" smtClean="0"/>
              <a:t> </a:t>
            </a:r>
            <a:r>
              <a:rPr lang="de-DE" dirty="0" err="1" smtClean="0"/>
              <a:t>styles</a:t>
            </a:r>
            <a:endParaRPr lang="de-DE" dirty="0" smtClean="0"/>
          </a:p>
          <a:p>
            <a:pPr lvl="1"/>
            <a:r>
              <a:rPr lang="de-DE" dirty="0" smtClean="0"/>
              <a:t>Second </a:t>
            </a:r>
            <a:r>
              <a:rPr lang="de-DE" dirty="0" err="1" smtClean="0"/>
              <a:t>level</a:t>
            </a:r>
            <a:endParaRPr lang="de-DE" dirty="0" smtClean="0"/>
          </a:p>
          <a:p>
            <a:pPr lvl="2"/>
            <a:r>
              <a:rPr lang="de-DE" dirty="0" smtClean="0"/>
              <a:t>Third </a:t>
            </a:r>
            <a:r>
              <a:rPr lang="de-DE" dirty="0" err="1" smtClean="0"/>
              <a:t>level</a:t>
            </a:r>
            <a:endParaRPr lang="de-DE" dirty="0" smtClean="0"/>
          </a:p>
          <a:p>
            <a:pPr lvl="3"/>
            <a:r>
              <a:rPr lang="de-DE" dirty="0" err="1" smtClean="0"/>
              <a:t>Fourth</a:t>
            </a:r>
            <a:r>
              <a:rPr lang="de-DE" dirty="0" smtClean="0"/>
              <a:t> </a:t>
            </a:r>
            <a:r>
              <a:rPr lang="de-DE" dirty="0" err="1" smtClean="0"/>
              <a:t>level</a:t>
            </a:r>
            <a:endParaRPr lang="de-DE" dirty="0" smtClean="0"/>
          </a:p>
          <a:p>
            <a:pPr lvl="4"/>
            <a:r>
              <a:rPr lang="de-DE" dirty="0" err="1" smtClean="0"/>
              <a:t>Fifth</a:t>
            </a:r>
            <a:r>
              <a:rPr lang="de-DE" dirty="0" smtClean="0"/>
              <a:t> </a:t>
            </a:r>
            <a:r>
              <a:rPr lang="de-DE" dirty="0" err="1" smtClean="0"/>
              <a:t>level</a:t>
            </a:r>
            <a:endParaRPr lang="de-DE" dirty="0" smtClean="0"/>
          </a:p>
          <a:p>
            <a:pPr marL="1343025" marR="0" lvl="4" indent="-266700" algn="l" defTabSz="914400" rtl="0" eaLnBrk="1" fontAlgn="ctr" latinLnBrk="0" hangingPunct="1">
              <a:lnSpc>
                <a:spcPct val="100000"/>
              </a:lnSpc>
              <a:spcBef>
                <a:spcPct val="20000"/>
              </a:spcBef>
              <a:spcAft>
                <a:spcPct val="0"/>
              </a:spcAft>
              <a:buClrTx/>
              <a:buSzPct val="100000"/>
              <a:buFont typeface="Wingdings" pitchFamily="2" charset="2"/>
              <a:buChar char="§"/>
              <a:tabLst/>
              <a:defRPr/>
            </a:pPr>
            <a:endParaRPr lang="de-DE" dirty="0" smtClean="0"/>
          </a:p>
          <a:p>
            <a:pPr marL="1343025" marR="0" lvl="4" indent="-266700" algn="l" defTabSz="914400" rtl="0" eaLnBrk="1" fontAlgn="ctr" latinLnBrk="0" hangingPunct="1">
              <a:lnSpc>
                <a:spcPct val="100000"/>
              </a:lnSpc>
              <a:spcBef>
                <a:spcPct val="20000"/>
              </a:spcBef>
              <a:spcAft>
                <a:spcPct val="0"/>
              </a:spcAft>
              <a:buClrTx/>
              <a:buSzPct val="100000"/>
              <a:buFont typeface="Wingdings" pitchFamily="2" charset="2"/>
              <a:buChar char="§"/>
              <a:tabLst/>
              <a:defRPr/>
            </a:pPr>
            <a:endParaRPr lang="de-DE" dirty="0" smtClean="0"/>
          </a:p>
        </p:txBody>
      </p:sp>
      <p:sp>
        <p:nvSpPr>
          <p:cNvPr id="6" name="Content Placeholder 2"/>
          <p:cNvSpPr>
            <a:spLocks noGrp="1"/>
          </p:cNvSpPr>
          <p:nvPr>
            <p:ph idx="10"/>
          </p:nvPr>
        </p:nvSpPr>
        <p:spPr>
          <a:xfrm>
            <a:off x="4811400" y="1254128"/>
            <a:ext cx="3880800" cy="4678363"/>
          </a:xfrm>
          <a:prstGeom prst="rect">
            <a:avLst/>
          </a:prstGeom>
          <a:noFill/>
          <a:ln w="9525">
            <a:noFill/>
            <a:miter lim="800000"/>
            <a:headEnd/>
            <a:tailEnd/>
          </a:ln>
          <a:effectLst/>
        </p:spPr>
        <p:txBody>
          <a:bodyPr vert="horz" wrap="square" lIns="36000" tIns="36000" rIns="36000" bIns="36000" numCol="1" anchor="t" anchorCtr="0" compatLnSpc="1">
            <a:prstTxWarp prst="textNoShape">
              <a:avLst/>
            </a:prstTxWarp>
          </a:bodyPr>
          <a:lstStyle>
            <a:lvl1pPr marL="0" algn="l" rtl="0" eaLnBrk="1" fontAlgn="ctr" hangingPunct="1">
              <a:lnSpc>
                <a:spcPct val="100000"/>
              </a:lnSpc>
              <a:spcAft>
                <a:spcPts val="100"/>
              </a:spcAft>
              <a:buClrTx/>
              <a:buFont typeface="Wingdings" pitchFamily="2" charset="2"/>
              <a:buNone/>
              <a:defRPr lang="de-DE" sz="1800" dirty="0" smtClean="0">
                <a:solidFill>
                  <a:schemeClr val="tx1"/>
                </a:solidFill>
                <a:latin typeface="Lucida Sans" pitchFamily="34" charset="0"/>
                <a:ea typeface="+mn-ea"/>
                <a:cs typeface="+mn-cs"/>
              </a:defRPr>
            </a:lvl1pPr>
            <a:lvl2pPr marL="306000" indent="-306000" algn="l" rtl="0" eaLnBrk="1" fontAlgn="ctr" hangingPunct="1">
              <a:lnSpc>
                <a:spcPct val="100000"/>
              </a:lnSpc>
              <a:spcBef>
                <a:spcPts val="300"/>
              </a:spcBef>
              <a:spcAft>
                <a:spcPts val="100"/>
              </a:spcAft>
              <a:buClrTx/>
              <a:buSzPct val="100000"/>
              <a:buFont typeface="Wingdings" pitchFamily="2" charset="2"/>
              <a:buChar char="§"/>
              <a:defRPr lang="de-DE" sz="1800" b="0" dirty="0" smtClean="0">
                <a:solidFill>
                  <a:schemeClr val="tx1"/>
                </a:solidFill>
                <a:latin typeface="Lucida Sans" pitchFamily="34" charset="0"/>
                <a:ea typeface="+mn-ea"/>
                <a:cs typeface="+mn-cs"/>
              </a:defRPr>
            </a:lvl2pPr>
            <a:lvl3pPr marL="614363" indent="-301625" algn="l" rtl="0" eaLnBrk="1" fontAlgn="ctr" hangingPunct="1">
              <a:lnSpc>
                <a:spcPct val="100000"/>
              </a:lnSpc>
              <a:buClrTx/>
              <a:buSzPct val="100000"/>
              <a:buFont typeface="Wingdings" pitchFamily="2" charset="2"/>
              <a:buChar char="§"/>
              <a:tabLst/>
              <a:defRPr lang="de-DE" sz="1800" b="0" dirty="0" smtClean="0">
                <a:solidFill>
                  <a:schemeClr val="tx1"/>
                </a:solidFill>
                <a:latin typeface="Lucida Sans" pitchFamily="34" charset="0"/>
                <a:ea typeface="+mn-ea"/>
                <a:cs typeface="+mn-cs"/>
              </a:defRPr>
            </a:lvl3pPr>
            <a:lvl4pPr marL="901700" indent="-274638" algn="l" rtl="0" eaLnBrk="1" fontAlgn="ctr" hangingPunct="1">
              <a:lnSpc>
                <a:spcPct val="100000"/>
              </a:lnSpc>
              <a:buClrTx/>
              <a:buSzPct val="90000"/>
              <a:buFont typeface="Wingdings" pitchFamily="2" charset="2"/>
              <a:buChar char="§"/>
              <a:defRPr lang="de-DE" sz="1600" b="0" dirty="0" smtClean="0">
                <a:solidFill>
                  <a:schemeClr val="tx1"/>
                </a:solidFill>
                <a:latin typeface="Lucida Sans" pitchFamily="34" charset="0"/>
                <a:ea typeface="+mn-ea"/>
                <a:cs typeface="+mn-cs"/>
              </a:defRPr>
            </a:lvl4pPr>
            <a:lvl5pPr marL="1162050" marR="0" indent="-260350" algn="l" defTabSz="914400" rtl="0" eaLnBrk="1" fontAlgn="ctr" latinLnBrk="0" hangingPunct="1">
              <a:lnSpc>
                <a:spcPct val="100000"/>
              </a:lnSpc>
              <a:spcBef>
                <a:spcPct val="20000"/>
              </a:spcBef>
              <a:spcAft>
                <a:spcPct val="0"/>
              </a:spcAft>
              <a:buClrTx/>
              <a:buSzPct val="100000"/>
              <a:buFont typeface="Wingdings" pitchFamily="2" charset="2"/>
              <a:buChar char="§"/>
              <a:tabLst/>
              <a:defRPr lang="de-DE" sz="1400" b="0" baseline="0" dirty="0" smtClean="0">
                <a:solidFill>
                  <a:schemeClr val="tx1"/>
                </a:solidFill>
                <a:latin typeface="Lucida Sans" pitchFamily="34" charset="0"/>
                <a:ea typeface="+mn-ea"/>
                <a:cs typeface="+mn-cs"/>
              </a:defRPr>
            </a:lvl5pPr>
          </a:lstStyle>
          <a:p>
            <a:pPr lvl="0"/>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text</a:t>
            </a:r>
            <a:r>
              <a:rPr lang="de-DE" dirty="0" smtClean="0"/>
              <a:t> </a:t>
            </a:r>
            <a:r>
              <a:rPr lang="de-DE" dirty="0" err="1" smtClean="0"/>
              <a:t>styles</a:t>
            </a:r>
            <a:endParaRPr lang="de-DE" dirty="0" smtClean="0"/>
          </a:p>
          <a:p>
            <a:pPr lvl="1"/>
            <a:r>
              <a:rPr lang="de-DE" dirty="0" smtClean="0"/>
              <a:t>Second </a:t>
            </a:r>
            <a:r>
              <a:rPr lang="de-DE" dirty="0" err="1" smtClean="0"/>
              <a:t>level</a:t>
            </a:r>
            <a:endParaRPr lang="de-DE" dirty="0" smtClean="0"/>
          </a:p>
          <a:p>
            <a:pPr lvl="2"/>
            <a:r>
              <a:rPr lang="de-DE" dirty="0" smtClean="0"/>
              <a:t>Third </a:t>
            </a:r>
            <a:r>
              <a:rPr lang="de-DE" dirty="0" err="1" smtClean="0"/>
              <a:t>level</a:t>
            </a:r>
            <a:endParaRPr lang="de-DE" dirty="0" smtClean="0"/>
          </a:p>
          <a:p>
            <a:pPr lvl="3"/>
            <a:r>
              <a:rPr lang="de-DE" dirty="0" err="1" smtClean="0"/>
              <a:t>Fourth</a:t>
            </a:r>
            <a:r>
              <a:rPr lang="de-DE" dirty="0" smtClean="0"/>
              <a:t> </a:t>
            </a:r>
            <a:r>
              <a:rPr lang="de-DE" dirty="0" err="1" smtClean="0"/>
              <a:t>level</a:t>
            </a:r>
            <a:endParaRPr lang="de-DE" dirty="0" smtClean="0"/>
          </a:p>
          <a:p>
            <a:pPr lvl="4"/>
            <a:r>
              <a:rPr lang="de-DE" dirty="0" err="1" smtClean="0"/>
              <a:t>Fifth</a:t>
            </a:r>
            <a:r>
              <a:rPr lang="de-DE" dirty="0" smtClean="0"/>
              <a:t> </a:t>
            </a:r>
            <a:r>
              <a:rPr lang="de-DE" dirty="0" err="1" smtClean="0"/>
              <a:t>level</a:t>
            </a:r>
            <a:endParaRPr lang="de-DE" dirty="0" smtClean="0"/>
          </a:p>
          <a:p>
            <a:pPr marL="1343025" marR="0" lvl="4" indent="-266700" algn="l" defTabSz="914400" rtl="0" eaLnBrk="1" fontAlgn="ctr" latinLnBrk="0" hangingPunct="1">
              <a:lnSpc>
                <a:spcPct val="100000"/>
              </a:lnSpc>
              <a:spcBef>
                <a:spcPct val="20000"/>
              </a:spcBef>
              <a:spcAft>
                <a:spcPct val="0"/>
              </a:spcAft>
              <a:buClrTx/>
              <a:buSzPct val="100000"/>
              <a:buFont typeface="Wingdings" pitchFamily="2" charset="2"/>
              <a:buChar char="§"/>
              <a:tabLst/>
              <a:defRPr/>
            </a:pPr>
            <a:endParaRPr lang="de-DE" dirty="0" smtClean="0"/>
          </a:p>
          <a:p>
            <a:pPr marL="1343025" marR="0" lvl="4" indent="-266700" algn="l" defTabSz="914400" rtl="0" eaLnBrk="1" fontAlgn="ctr" latinLnBrk="0" hangingPunct="1">
              <a:lnSpc>
                <a:spcPct val="100000"/>
              </a:lnSpc>
              <a:spcBef>
                <a:spcPct val="20000"/>
              </a:spcBef>
              <a:spcAft>
                <a:spcPct val="0"/>
              </a:spcAft>
              <a:buClrTx/>
              <a:buSzPct val="100000"/>
              <a:buFont typeface="Wingdings" pitchFamily="2" charset="2"/>
              <a:buChar char="§"/>
              <a:tabLst/>
              <a:defRPr/>
            </a:pPr>
            <a:endParaRPr lang="de-DE" dirty="0" smtClean="0"/>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5" name="Rectangle 2"/>
          <p:cNvSpPr>
            <a:spLocks noGrp="1" noChangeArrowheads="1"/>
          </p:cNvSpPr>
          <p:nvPr>
            <p:ph type="ctrTitle" sz="quarter" hasCustomPrompt="1"/>
          </p:nvPr>
        </p:nvSpPr>
        <p:spPr>
          <a:xfrm>
            <a:off x="451800" y="2750542"/>
            <a:ext cx="8240400" cy="1684340"/>
          </a:xfrm>
        </p:spPr>
        <p:txBody>
          <a:bodyPr wrap="square" tIns="36000" bIns="36000" anchor="ctr" anchorCtr="0">
            <a:noAutofit/>
          </a:bodyPr>
          <a:lstStyle>
            <a:lvl1pPr algn="ctr">
              <a:defRPr sz="3200"/>
            </a:lvl1pPr>
          </a:lstStyle>
          <a:p>
            <a:r>
              <a:rPr lang="de-DE" dirty="0" smtClean="0"/>
              <a:t>Click </a:t>
            </a:r>
            <a:r>
              <a:rPr lang="de-DE" dirty="0" err="1" smtClean="0"/>
              <a:t>to</a:t>
            </a:r>
            <a:r>
              <a:rPr lang="de-DE" dirty="0" smtClean="0"/>
              <a:t> </a:t>
            </a:r>
            <a:r>
              <a:rPr lang="de-DE" dirty="0" err="1" smtClean="0"/>
              <a:t>edit</a:t>
            </a:r>
            <a:r>
              <a:rPr lang="de-DE" dirty="0" smtClean="0"/>
              <a:t> </a:t>
            </a:r>
            <a:br>
              <a:rPr lang="de-DE" dirty="0" smtClean="0"/>
            </a:br>
            <a:r>
              <a:rPr lang="de-DE" dirty="0" smtClean="0"/>
              <a:t>Master title </a:t>
            </a:r>
            <a:br>
              <a:rPr lang="de-DE" dirty="0" smtClean="0"/>
            </a:br>
            <a:r>
              <a:rPr lang="de-DE" dirty="0" smtClean="0"/>
              <a:t>style</a:t>
            </a:r>
            <a:endParaRPr lang="de-DE" dirty="0"/>
          </a:p>
        </p:txBody>
      </p:sp>
      <p:pic>
        <p:nvPicPr>
          <p:cNvPr id="6" name="Grafik 5" descr="headerPPT-REDD.jpg"/>
          <p:cNvPicPr>
            <a:picLocks noChangeAspect="1"/>
          </p:cNvPicPr>
          <p:nvPr userDrawn="1"/>
        </p:nvPicPr>
        <p:blipFill>
          <a:blip r:embed="rId2" cstate="print"/>
          <a:stretch>
            <a:fillRect/>
          </a:stretch>
        </p:blipFill>
        <p:spPr>
          <a:xfrm>
            <a:off x="0" y="0"/>
            <a:ext cx="9144000" cy="971550"/>
          </a:xfrm>
          <a:prstGeom prst="rect">
            <a:avLst/>
          </a:prstGeom>
        </p:spPr>
      </p:pic>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solidFill>
          <a:schemeClr val="bg1"/>
        </a:solidFill>
        <a:effectLst/>
      </p:bgPr>
    </p:bg>
    <p:spTree>
      <p:nvGrpSpPr>
        <p:cNvPr id="1" name=""/>
        <p:cNvGrpSpPr/>
        <p:nvPr/>
      </p:nvGrpSpPr>
      <p:grpSpPr>
        <a:xfrm>
          <a:off x="0" y="0"/>
          <a:ext cx="0" cy="0"/>
          <a:chOff x="0" y="0"/>
          <a:chExt cx="0" cy="0"/>
        </a:xfrm>
      </p:grpSpPr>
      <p:sp>
        <p:nvSpPr>
          <p:cNvPr id="1178626" name="Rectangle 2"/>
          <p:cNvSpPr>
            <a:spLocks noGrp="1" noChangeArrowheads="1"/>
          </p:cNvSpPr>
          <p:nvPr>
            <p:ph type="title"/>
          </p:nvPr>
        </p:nvSpPr>
        <p:spPr bwMode="gray">
          <a:xfrm>
            <a:off x="451800" y="340812"/>
            <a:ext cx="8240400" cy="725987"/>
          </a:xfrm>
          <a:prstGeom prst="rect">
            <a:avLst/>
          </a:prstGeom>
          <a:noFill/>
          <a:ln w="9525">
            <a:noFill/>
            <a:miter lim="800000"/>
            <a:headEnd/>
            <a:tailEnd/>
          </a:ln>
          <a:effectLst/>
        </p:spPr>
        <p:txBody>
          <a:bodyPr vert="horz" wrap="square" lIns="36000" tIns="0" rIns="36000" bIns="0" numCol="1" anchor="ctr" anchorCtr="0" compatLnSpc="1">
            <a:prstTxWarp prst="textNoShape">
              <a:avLst/>
            </a:prstTxWarp>
          </a:bodyPr>
          <a:lstStyle/>
          <a:p>
            <a:pPr lvl="0"/>
            <a:r>
              <a:rPr lang="en-US" dirty="0" smtClean="0"/>
              <a:t>Click to edit </a:t>
            </a:r>
            <a:br>
              <a:rPr lang="en-US" dirty="0" smtClean="0"/>
            </a:br>
            <a:r>
              <a:rPr lang="en-US" dirty="0" smtClean="0"/>
              <a:t>Master title style</a:t>
            </a:r>
            <a:endParaRPr lang="de-DE" dirty="0" smtClean="0"/>
          </a:p>
        </p:txBody>
      </p:sp>
      <p:sp>
        <p:nvSpPr>
          <p:cNvPr id="15" name="Slide Number Placeholder 8"/>
          <p:cNvSpPr txBox="1">
            <a:spLocks/>
          </p:cNvSpPr>
          <p:nvPr/>
        </p:nvSpPr>
        <p:spPr>
          <a:xfrm>
            <a:off x="4485543" y="6637063"/>
            <a:ext cx="172915" cy="136800"/>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05A454A6-B4D9-4B70-913F-8ED3D2DB1293}" type="slidenum">
              <a:rPr kumimoji="0" lang="de-DE" sz="700" b="0" i="0" u="none" strike="noStrike" kern="1200" cap="none" spc="0" normalizeH="0" baseline="0" noProof="0" smtClean="0">
                <a:ln>
                  <a:noFill/>
                </a:ln>
                <a:solidFill>
                  <a:schemeClr val="tx1"/>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de-DE" sz="700" b="0" i="0" u="none" strike="noStrike" kern="1200" cap="none" spc="0" normalizeH="0" baseline="0" noProof="0">
              <a:ln>
                <a:noFill/>
              </a:ln>
              <a:solidFill>
                <a:schemeClr val="tx1"/>
              </a:solidFill>
              <a:effectLst/>
              <a:uLnTx/>
              <a:uFillTx/>
              <a:latin typeface="Arial" charset="0"/>
              <a:ea typeface="+mn-ea"/>
              <a:cs typeface="+mn-cs"/>
            </a:endParaRPr>
          </a:p>
        </p:txBody>
      </p:sp>
      <p:sp>
        <p:nvSpPr>
          <p:cNvPr id="24" name="Textplatzhalter 23"/>
          <p:cNvSpPr>
            <a:spLocks noGrp="1"/>
          </p:cNvSpPr>
          <p:nvPr>
            <p:ph type="body" idx="1"/>
          </p:nvPr>
        </p:nvSpPr>
        <p:spPr>
          <a:xfrm>
            <a:off x="451800" y="1252712"/>
            <a:ext cx="8240400" cy="4680000"/>
          </a:xfrm>
          <a:prstGeom prst="rect">
            <a:avLst/>
          </a:prstGeom>
        </p:spPr>
        <p:txBody>
          <a:bodyPr vert="horz" lIns="36000" tIns="36000" rIns="36000" bIns="36000" rtlCol="0">
            <a:normAutofit/>
          </a:bodyPr>
          <a:lstStyle/>
          <a:p>
            <a:pPr lvl="0"/>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text</a:t>
            </a:r>
            <a:r>
              <a:rPr lang="de-DE" dirty="0" smtClean="0"/>
              <a:t> </a:t>
            </a:r>
            <a:r>
              <a:rPr lang="de-DE" dirty="0" err="1" smtClean="0"/>
              <a:t>styles</a:t>
            </a:r>
            <a:endParaRPr lang="de-DE" dirty="0" smtClean="0"/>
          </a:p>
          <a:p>
            <a:pPr lvl="1"/>
            <a:r>
              <a:rPr lang="de-DE" dirty="0" smtClean="0"/>
              <a:t>Second </a:t>
            </a:r>
            <a:r>
              <a:rPr lang="de-DE" dirty="0" err="1" smtClean="0"/>
              <a:t>level</a:t>
            </a:r>
            <a:endParaRPr lang="de-DE" dirty="0" smtClean="0"/>
          </a:p>
          <a:p>
            <a:pPr lvl="2"/>
            <a:r>
              <a:rPr lang="de-DE" dirty="0" smtClean="0"/>
              <a:t>Third </a:t>
            </a:r>
            <a:r>
              <a:rPr lang="de-DE" dirty="0" err="1" smtClean="0"/>
              <a:t>level</a:t>
            </a:r>
            <a:endParaRPr lang="de-DE" dirty="0" smtClean="0"/>
          </a:p>
          <a:p>
            <a:pPr lvl="3"/>
            <a:r>
              <a:rPr lang="de-DE" dirty="0" smtClean="0"/>
              <a:t>Fourth </a:t>
            </a:r>
            <a:r>
              <a:rPr lang="de-DE" dirty="0" err="1" smtClean="0"/>
              <a:t>level</a:t>
            </a:r>
            <a:endParaRPr lang="de-DE" dirty="0" smtClean="0"/>
          </a:p>
          <a:p>
            <a:pPr lvl="4"/>
            <a:r>
              <a:rPr lang="de-DE" sz="1400" dirty="0" smtClean="0"/>
              <a:t>Fifth </a:t>
            </a:r>
            <a:r>
              <a:rPr lang="de-DE" sz="1400" dirty="0" err="1" smtClean="0"/>
              <a:t>level</a:t>
            </a:r>
            <a:endParaRPr lang="de-DE" dirty="0"/>
          </a:p>
        </p:txBody>
      </p:sp>
      <p:pic>
        <p:nvPicPr>
          <p:cNvPr id="11" name="Picture 14" descr="2909_EFI_Powerpoint_back_base2a"/>
          <p:cNvPicPr>
            <a:picLocks noChangeAspect="1" noChangeArrowheads="1"/>
          </p:cNvPicPr>
          <p:nvPr userDrawn="1"/>
        </p:nvPicPr>
        <p:blipFill>
          <a:blip r:embed="rId9" cstate="print"/>
          <a:srcRect l="4678" r="20266" b="25000"/>
          <a:stretch>
            <a:fillRect/>
          </a:stretch>
        </p:blipFill>
        <p:spPr bwMode="auto">
          <a:xfrm>
            <a:off x="7584499" y="6276972"/>
            <a:ext cx="1125006" cy="381006"/>
          </a:xfrm>
          <a:prstGeom prst="rect">
            <a:avLst/>
          </a:prstGeom>
          <a:noFill/>
          <a:ln w="9525">
            <a:noFill/>
            <a:miter lim="800000"/>
            <a:headEnd/>
            <a:tailEnd/>
          </a:ln>
        </p:spPr>
      </p:pic>
      <p:cxnSp>
        <p:nvCxnSpPr>
          <p:cNvPr id="13" name="Gerade Verbindung 12"/>
          <p:cNvCxnSpPr/>
          <p:nvPr userDrawn="1"/>
        </p:nvCxnSpPr>
        <p:spPr bwMode="auto">
          <a:xfrm>
            <a:off x="0" y="6179345"/>
            <a:ext cx="9144000" cy="0"/>
          </a:xfrm>
          <a:prstGeom prst="line">
            <a:avLst/>
          </a:prstGeom>
          <a:solidFill>
            <a:schemeClr val="accent1"/>
          </a:solidFill>
          <a:ln w="9525" cap="flat" cmpd="sng" algn="ctr">
            <a:solidFill>
              <a:srgbClr val="C0C0C0"/>
            </a:solidFill>
            <a:prstDash val="solid"/>
            <a:round/>
            <a:headEnd type="none" w="med" len="med"/>
            <a:tailEnd type="none" w="med" len="med"/>
          </a:ln>
          <a:effectLst/>
        </p:spPr>
      </p:cxnSp>
      <p:pic>
        <p:nvPicPr>
          <p:cNvPr id="27" name="Grafik 26" descr="REDD-bar-3.jpg"/>
          <p:cNvPicPr>
            <a:picLocks noChangeAspect="1"/>
          </p:cNvPicPr>
          <p:nvPr userDrawn="1"/>
        </p:nvPicPr>
        <p:blipFill>
          <a:blip r:embed="rId10" cstate="print"/>
          <a:stretch>
            <a:fillRect/>
          </a:stretch>
        </p:blipFill>
        <p:spPr>
          <a:xfrm>
            <a:off x="0" y="0"/>
            <a:ext cx="9144000" cy="232172"/>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78" r:id="rId3"/>
    <p:sldLayoutId id="2147483675" r:id="rId4"/>
    <p:sldLayoutId id="2147483677" r:id="rId5"/>
    <p:sldLayoutId id="2147483666" r:id="rId6"/>
    <p:sldLayoutId id="2147483679" r:id="rId7"/>
  </p:sldLayoutIdLst>
  <p:transition spd="slow"/>
  <p:timing>
    <p:tnLst>
      <p:par>
        <p:cTn id="1" dur="indefinite" restart="never" nodeType="tmRoot"/>
      </p:par>
    </p:tnLst>
  </p:timing>
  <p:hf sldNum="0" hdr="0" ftr="0" dt="0"/>
  <p:txStyles>
    <p:titleStyle>
      <a:lvl1pPr algn="l"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a:solidFill>
            <a:schemeClr val="tx1"/>
          </a:solidFill>
          <a:latin typeface="Arial" charset="0"/>
        </a:defRPr>
      </a:lvl2pPr>
      <a:lvl3pPr algn="l" rtl="0" eaLnBrk="1" fontAlgn="base" hangingPunct="1">
        <a:spcBef>
          <a:spcPct val="0"/>
        </a:spcBef>
        <a:spcAft>
          <a:spcPct val="0"/>
        </a:spcAft>
        <a:defRPr>
          <a:solidFill>
            <a:schemeClr val="tx1"/>
          </a:solidFill>
          <a:latin typeface="Arial" charset="0"/>
        </a:defRPr>
      </a:lvl3pPr>
      <a:lvl4pPr algn="l" rtl="0" eaLnBrk="1" fontAlgn="base" hangingPunct="1">
        <a:spcBef>
          <a:spcPct val="0"/>
        </a:spcBef>
        <a:spcAft>
          <a:spcPct val="0"/>
        </a:spcAft>
        <a:defRPr>
          <a:solidFill>
            <a:schemeClr val="tx1"/>
          </a:solidFill>
          <a:latin typeface="Arial" charset="0"/>
        </a:defRPr>
      </a:lvl4pPr>
      <a:lvl5pPr algn="l" rtl="0" eaLnBrk="1" fontAlgn="base" hangingPunct="1">
        <a:spcBef>
          <a:spcPct val="0"/>
        </a:spcBef>
        <a:spcAft>
          <a:spcPct val="0"/>
        </a:spcAft>
        <a:defRPr>
          <a:solidFill>
            <a:schemeClr val="tx1"/>
          </a:solidFill>
          <a:latin typeface="Arial" charset="0"/>
        </a:defRPr>
      </a:lvl5pPr>
      <a:lvl6pPr marL="457200" algn="l" rtl="0" eaLnBrk="1" fontAlgn="base" hangingPunct="1">
        <a:spcBef>
          <a:spcPct val="0"/>
        </a:spcBef>
        <a:spcAft>
          <a:spcPct val="0"/>
        </a:spcAft>
        <a:defRPr>
          <a:solidFill>
            <a:schemeClr val="tx1"/>
          </a:solidFill>
          <a:latin typeface="Arial" charset="0"/>
        </a:defRPr>
      </a:lvl6pPr>
      <a:lvl7pPr marL="914400" algn="l" rtl="0" eaLnBrk="1" fontAlgn="base" hangingPunct="1">
        <a:spcBef>
          <a:spcPct val="0"/>
        </a:spcBef>
        <a:spcAft>
          <a:spcPct val="0"/>
        </a:spcAft>
        <a:defRPr>
          <a:solidFill>
            <a:schemeClr val="tx1"/>
          </a:solidFill>
          <a:latin typeface="Arial" charset="0"/>
        </a:defRPr>
      </a:lvl7pPr>
      <a:lvl8pPr marL="1371600" algn="l" rtl="0" eaLnBrk="1" fontAlgn="base" hangingPunct="1">
        <a:spcBef>
          <a:spcPct val="0"/>
        </a:spcBef>
        <a:spcAft>
          <a:spcPct val="0"/>
        </a:spcAft>
        <a:defRPr>
          <a:solidFill>
            <a:schemeClr val="tx1"/>
          </a:solidFill>
          <a:latin typeface="Arial" charset="0"/>
        </a:defRPr>
      </a:lvl8pPr>
      <a:lvl9pPr marL="1828800" algn="l" rtl="0" eaLnBrk="1" fontAlgn="base" hangingPunct="1">
        <a:spcBef>
          <a:spcPct val="0"/>
        </a:spcBef>
        <a:spcAft>
          <a:spcPct val="0"/>
        </a:spcAft>
        <a:defRPr>
          <a:solidFill>
            <a:schemeClr val="tx1"/>
          </a:solidFill>
          <a:latin typeface="Arial" charset="0"/>
        </a:defRPr>
      </a:lvl9pPr>
    </p:titleStyle>
    <p:bodyStyle>
      <a:lvl1pPr marL="0" indent="-304800" algn="l" rtl="0" eaLnBrk="1" fontAlgn="ctr" hangingPunct="1">
        <a:lnSpc>
          <a:spcPct val="100000"/>
        </a:lnSpc>
        <a:spcBef>
          <a:spcPts val="300"/>
        </a:spcBef>
        <a:spcAft>
          <a:spcPct val="5000"/>
        </a:spcAft>
        <a:buClrTx/>
        <a:buSzPct val="80000"/>
        <a:buFont typeface="Wingdings" pitchFamily="2" charset="2"/>
        <a:buNone/>
        <a:tabLst/>
        <a:defRPr lang="de-DE" sz="1800" b="1" dirty="0" smtClean="0">
          <a:solidFill>
            <a:schemeClr val="tx1"/>
          </a:solidFill>
          <a:latin typeface="Lucida Sans" pitchFamily="34" charset="0"/>
          <a:ea typeface="+mn-ea"/>
          <a:cs typeface="+mn-cs"/>
        </a:defRPr>
      </a:lvl1pPr>
      <a:lvl2pPr marL="306000" indent="-306000" algn="l" rtl="0" eaLnBrk="1" fontAlgn="ctr" hangingPunct="1">
        <a:lnSpc>
          <a:spcPct val="100000"/>
        </a:lnSpc>
        <a:spcBef>
          <a:spcPts val="300"/>
        </a:spcBef>
        <a:spcAft>
          <a:spcPts val="100"/>
        </a:spcAft>
        <a:buClrTx/>
        <a:buSzPct val="100000"/>
        <a:buFont typeface="Wingdings" pitchFamily="2" charset="2"/>
        <a:buChar char="§"/>
        <a:defRPr lang="de-DE" sz="1800" b="0" dirty="0" smtClean="0">
          <a:solidFill>
            <a:schemeClr val="tx1"/>
          </a:solidFill>
          <a:latin typeface="Lucida Sans" pitchFamily="34" charset="0"/>
          <a:ea typeface="+mn-ea"/>
          <a:cs typeface="+mn-cs"/>
        </a:defRPr>
      </a:lvl2pPr>
      <a:lvl3pPr marL="614363" indent="-301625" algn="l" rtl="0" eaLnBrk="1" fontAlgn="ctr" hangingPunct="1">
        <a:lnSpc>
          <a:spcPct val="100000"/>
        </a:lnSpc>
        <a:spcBef>
          <a:spcPct val="20000"/>
        </a:spcBef>
        <a:spcAft>
          <a:spcPct val="0"/>
        </a:spcAft>
        <a:buClrTx/>
        <a:buSzPct val="100000"/>
        <a:buFont typeface="Wingdings" pitchFamily="2" charset="2"/>
        <a:buChar char="§"/>
        <a:defRPr lang="de-DE" sz="1800" b="0" baseline="0" dirty="0" smtClean="0">
          <a:solidFill>
            <a:schemeClr val="tx1"/>
          </a:solidFill>
          <a:latin typeface="Lucida Sans" pitchFamily="34" charset="0"/>
          <a:ea typeface="+mn-ea"/>
          <a:cs typeface="+mn-cs"/>
        </a:defRPr>
      </a:lvl3pPr>
      <a:lvl4pPr marL="901700" indent="-274638" algn="l" rtl="0" eaLnBrk="1" fontAlgn="ctr" hangingPunct="1">
        <a:lnSpc>
          <a:spcPct val="100000"/>
        </a:lnSpc>
        <a:spcBef>
          <a:spcPct val="20000"/>
        </a:spcBef>
        <a:spcAft>
          <a:spcPct val="10000"/>
        </a:spcAft>
        <a:buClrTx/>
        <a:buSzPct val="90000"/>
        <a:buFont typeface="Wingdings" pitchFamily="2" charset="2"/>
        <a:buChar char="§"/>
        <a:defRPr lang="de-DE" sz="1600" b="0" baseline="0" dirty="0" smtClean="0">
          <a:solidFill>
            <a:schemeClr val="tx1"/>
          </a:solidFill>
          <a:latin typeface="Lucida Sans" pitchFamily="34" charset="0"/>
          <a:ea typeface="+mn-ea"/>
          <a:cs typeface="+mn-cs"/>
        </a:defRPr>
      </a:lvl4pPr>
      <a:lvl5pPr marL="1165225" indent="-263525" algn="l" rtl="0" eaLnBrk="1" fontAlgn="ctr" hangingPunct="1">
        <a:lnSpc>
          <a:spcPct val="100000"/>
        </a:lnSpc>
        <a:spcBef>
          <a:spcPct val="20000"/>
        </a:spcBef>
        <a:spcAft>
          <a:spcPct val="0"/>
        </a:spcAft>
        <a:buClrTx/>
        <a:buSzPct val="90000"/>
        <a:buFont typeface="Wingdings" pitchFamily="2" charset="2"/>
        <a:buChar char="§"/>
        <a:defRPr lang="de-DE" sz="1800" b="0" baseline="0" dirty="0">
          <a:solidFill>
            <a:schemeClr val="tx1"/>
          </a:solidFill>
          <a:latin typeface="Lucida Sans" pitchFamily="34" charset="0"/>
          <a:ea typeface="+mn-ea"/>
          <a:cs typeface="+mn-cs"/>
        </a:defRPr>
      </a:lvl5pPr>
      <a:lvl6pPr marL="2514600" indent="-228600" algn="l" rtl="0" eaLnBrk="1" fontAlgn="base" hangingPunct="1">
        <a:spcBef>
          <a:spcPct val="20000"/>
        </a:spcBef>
        <a:spcAft>
          <a:spcPct val="0"/>
        </a:spcAft>
        <a:buClr>
          <a:schemeClr val="tx1"/>
        </a:buClr>
        <a:buSzPct val="70000"/>
        <a:buFont typeface="Wingdings" pitchFamily="2" charset="2"/>
        <a:buChar char="n"/>
        <a:defRPr sz="1000">
          <a:solidFill>
            <a:schemeClr val="tx1"/>
          </a:solidFill>
          <a:latin typeface="+mn-lt"/>
        </a:defRPr>
      </a:lvl6pPr>
      <a:lvl7pPr marL="2971800" indent="-228600" algn="l" rtl="0" eaLnBrk="1" fontAlgn="base" hangingPunct="1">
        <a:spcBef>
          <a:spcPct val="20000"/>
        </a:spcBef>
        <a:spcAft>
          <a:spcPct val="0"/>
        </a:spcAft>
        <a:buClr>
          <a:schemeClr val="tx1"/>
        </a:buClr>
        <a:buSzPct val="70000"/>
        <a:buFont typeface="Wingdings" pitchFamily="2" charset="2"/>
        <a:buChar char="n"/>
        <a:defRPr sz="1000">
          <a:solidFill>
            <a:schemeClr val="tx1"/>
          </a:solidFill>
          <a:latin typeface="+mn-lt"/>
        </a:defRPr>
      </a:lvl7pPr>
      <a:lvl8pPr marL="3429000" indent="-228600" algn="l" rtl="0" eaLnBrk="1" fontAlgn="base" hangingPunct="1">
        <a:spcBef>
          <a:spcPct val="20000"/>
        </a:spcBef>
        <a:spcAft>
          <a:spcPct val="0"/>
        </a:spcAft>
        <a:buClr>
          <a:schemeClr val="tx1"/>
        </a:buClr>
        <a:buSzPct val="70000"/>
        <a:buFont typeface="Wingdings" pitchFamily="2" charset="2"/>
        <a:buChar char="n"/>
        <a:defRPr sz="1000">
          <a:solidFill>
            <a:schemeClr val="tx1"/>
          </a:solidFill>
          <a:latin typeface="+mn-lt"/>
        </a:defRPr>
      </a:lvl8pPr>
      <a:lvl9pPr marL="3886200" indent="-228600" algn="l" rtl="0" eaLnBrk="1" fontAlgn="base" hangingPunct="1">
        <a:spcBef>
          <a:spcPct val="20000"/>
        </a:spcBef>
        <a:spcAft>
          <a:spcPct val="0"/>
        </a:spcAft>
        <a:buClr>
          <a:schemeClr val="tx1"/>
        </a:buClr>
        <a:buSzPct val="70000"/>
        <a:buFont typeface="Wingdings" pitchFamily="2" charset="2"/>
        <a:buChar char="n"/>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be/url?sa=i&amp;rct=j&amp;q=deforestation%202005%202010&amp;source=images&amp;cd=&amp;cad=rja&amp;docid=DN1Fm29qFqYxiM&amp;tbnid=05oeJaSxHah1pM:&amp;ved=0CAUQjRw&amp;url=http://www.forestjustice.org/our-issues/cattle-grazing/&amp;ei=XwIEUp2EJuSc0QXT4oDIBg&amp;psig=AFQjCNF8QLMX5B5_6dxwwxv0s-wl74pgQw&amp;ust=1376080140909729"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dt" sz="quarter" idx="2"/>
          </p:nvPr>
        </p:nvSpPr>
        <p:spPr>
          <a:xfrm>
            <a:off x="4071535" y="5318830"/>
            <a:ext cx="4274182" cy="476250"/>
          </a:xfrm>
          <a:ln/>
        </p:spPr>
        <p:txBody>
          <a:bodyPr/>
          <a:lstStyle/>
          <a:p>
            <a:r>
              <a:rPr lang="en-GB" sz="1600" dirty="0" smtClean="0">
                <a:latin typeface="Lucida Sans" pitchFamily="34" charset="0"/>
              </a:rPr>
              <a:t>FLEGT Week</a:t>
            </a:r>
          </a:p>
          <a:p>
            <a:r>
              <a:rPr lang="en-GB" sz="1600" dirty="0" smtClean="0">
                <a:latin typeface="Lucida Sans" pitchFamily="34" charset="0"/>
              </a:rPr>
              <a:t>Brussels, 10</a:t>
            </a:r>
            <a:r>
              <a:rPr lang="en-GB" sz="1600" baseline="30000" dirty="0" smtClean="0">
                <a:latin typeface="Lucida Sans" pitchFamily="34" charset="0"/>
              </a:rPr>
              <a:t>th</a:t>
            </a:r>
            <a:r>
              <a:rPr lang="en-GB" sz="1600" dirty="0" smtClean="0">
                <a:latin typeface="Lucida Sans" pitchFamily="34" charset="0"/>
              </a:rPr>
              <a:t> of October 2013</a:t>
            </a:r>
            <a:endParaRPr lang="en-GB" sz="1600" dirty="0">
              <a:latin typeface="Lucida Sans" pitchFamily="34" charset="0"/>
            </a:endParaRPr>
          </a:p>
        </p:txBody>
      </p:sp>
      <p:sp>
        <p:nvSpPr>
          <p:cNvPr id="6" name="Titel 5"/>
          <p:cNvSpPr>
            <a:spLocks noGrp="1"/>
          </p:cNvSpPr>
          <p:nvPr>
            <p:ph type="ctrTitle" sz="quarter"/>
          </p:nvPr>
        </p:nvSpPr>
        <p:spPr>
          <a:xfrm>
            <a:off x="3742738" y="2139863"/>
            <a:ext cx="4882572" cy="2240322"/>
          </a:xfrm>
        </p:spPr>
        <p:txBody>
          <a:bodyPr/>
          <a:lstStyle/>
          <a:p>
            <a:r>
              <a:rPr lang="en-GB" sz="2800" dirty="0" smtClean="0">
                <a:latin typeface="Lucida Sans" pitchFamily="34" charset="0"/>
              </a:rPr>
              <a:t/>
            </a:r>
            <a:br>
              <a:rPr lang="en-GB" sz="2800" dirty="0" smtClean="0">
                <a:latin typeface="Lucida Sans" pitchFamily="34" charset="0"/>
              </a:rPr>
            </a:br>
            <a:r>
              <a:rPr lang="en-GB" sz="2800" dirty="0" smtClean="0">
                <a:latin typeface="Lucida Sans" pitchFamily="34" charset="0"/>
              </a:rPr>
              <a:t/>
            </a:r>
            <a:br>
              <a:rPr lang="en-GB" sz="2800" dirty="0" smtClean="0">
                <a:latin typeface="Lucida Sans" pitchFamily="34" charset="0"/>
              </a:rPr>
            </a:br>
            <a:r>
              <a:rPr lang="en-GB" sz="2800" dirty="0" smtClean="0">
                <a:latin typeface="Lucida Sans" pitchFamily="34" charset="0"/>
              </a:rPr>
              <a:t>FLEGT and its impact on other drivers of deforestation</a:t>
            </a:r>
            <a:r>
              <a:rPr lang="en-GB" sz="2800" dirty="0" smtClean="0"/>
              <a:t/>
            </a:r>
            <a:br>
              <a:rPr lang="en-GB" sz="2800" dirty="0" smtClean="0"/>
            </a:br>
            <a:r>
              <a:rPr lang="en-GB" sz="2400" dirty="0" smtClean="0"/>
              <a:t/>
            </a:r>
            <a:br>
              <a:rPr lang="en-GB" sz="2400" dirty="0" smtClean="0"/>
            </a:br>
            <a:endParaRPr lang="en-GB" sz="2000" dirty="0"/>
          </a:p>
        </p:txBody>
      </p:sp>
      <p:pic>
        <p:nvPicPr>
          <p:cNvPr id="7" name="Picture 6" descr="640_oil-palm.jpg"/>
          <p:cNvPicPr>
            <a:picLocks noChangeAspect="1"/>
          </p:cNvPicPr>
          <p:nvPr/>
        </p:nvPicPr>
        <p:blipFill>
          <a:blip r:embed="rId3" cstate="print"/>
          <a:stretch>
            <a:fillRect/>
          </a:stretch>
        </p:blipFill>
        <p:spPr>
          <a:xfrm>
            <a:off x="0" y="4956694"/>
            <a:ext cx="3239147" cy="19013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growers_in_ghana_show_mature_cocoa_beans_photo_sup_50ade5a960.jpg"/>
          <p:cNvPicPr>
            <a:picLocks noChangeAspect="1"/>
          </p:cNvPicPr>
          <p:nvPr/>
        </p:nvPicPr>
        <p:blipFill>
          <a:blip r:embed="rId4" cstate="print"/>
          <a:stretch>
            <a:fillRect/>
          </a:stretch>
        </p:blipFill>
        <p:spPr>
          <a:xfrm>
            <a:off x="-1" y="1162373"/>
            <a:ext cx="3239147" cy="18669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the-cost-of-mining-an-ounce-of-gold.jpg"/>
          <p:cNvPicPr>
            <a:picLocks noChangeAspect="1"/>
          </p:cNvPicPr>
          <p:nvPr/>
        </p:nvPicPr>
        <p:blipFill>
          <a:blip r:embed="rId5" cstate="print"/>
          <a:stretch>
            <a:fillRect/>
          </a:stretch>
        </p:blipFill>
        <p:spPr>
          <a:xfrm>
            <a:off x="0" y="3053161"/>
            <a:ext cx="3240000" cy="18443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Encouraging private sector initiatives (both supply and demand side)</a:t>
            </a:r>
            <a:endParaRPr lang="en-US" dirty="0"/>
          </a:p>
        </p:txBody>
      </p:sp>
      <p:sp>
        <p:nvSpPr>
          <p:cNvPr id="3" name="Content Placeholder 2"/>
          <p:cNvSpPr>
            <a:spLocks noGrp="1"/>
          </p:cNvSpPr>
          <p:nvPr>
            <p:ph idx="1"/>
          </p:nvPr>
        </p:nvSpPr>
        <p:spPr>
          <a:xfrm>
            <a:off x="451644" y="1152531"/>
            <a:ext cx="8240712" cy="5063545"/>
          </a:xfrm>
        </p:spPr>
        <p:txBody>
          <a:bodyPr>
            <a:normAutofit/>
          </a:bodyPr>
          <a:lstStyle/>
          <a:p>
            <a:pPr marL="270000">
              <a:lnSpc>
                <a:spcPct val="160000"/>
              </a:lnSpc>
              <a:buFont typeface="Wingdings" pitchFamily="2" charset="2"/>
              <a:buChar char="§"/>
            </a:pPr>
            <a:r>
              <a:rPr lang="en-US" sz="1600" b="0" dirty="0" smtClean="0">
                <a:solidFill>
                  <a:srgbClr val="000000"/>
                </a:solidFill>
              </a:rPr>
              <a:t>Large corporations start seeing some </a:t>
            </a:r>
            <a:r>
              <a:rPr lang="en-US" sz="1600" dirty="0" smtClean="0">
                <a:solidFill>
                  <a:srgbClr val="000000"/>
                </a:solidFill>
              </a:rPr>
              <a:t>competitive advantages </a:t>
            </a:r>
            <a:r>
              <a:rPr lang="en-US" sz="1600" b="0" dirty="0" smtClean="0">
                <a:solidFill>
                  <a:srgbClr val="000000"/>
                </a:solidFill>
              </a:rPr>
              <a:t>of sustainability in their supply chains: securing supply and markets, mitigation of risk linked to land tenure conflicts...</a:t>
            </a:r>
          </a:p>
          <a:p>
            <a:pPr marL="270000">
              <a:lnSpc>
                <a:spcPct val="160000"/>
              </a:lnSpc>
              <a:buFont typeface="Wingdings" pitchFamily="2" charset="2"/>
              <a:buChar char="§"/>
            </a:pPr>
            <a:r>
              <a:rPr lang="en-US" sz="1600" b="0" dirty="0" smtClean="0">
                <a:solidFill>
                  <a:srgbClr val="000000"/>
                </a:solidFill>
              </a:rPr>
              <a:t>Clear </a:t>
            </a:r>
            <a:r>
              <a:rPr lang="en-US" sz="1600" dirty="0" smtClean="0">
                <a:solidFill>
                  <a:srgbClr val="000000"/>
                </a:solidFill>
              </a:rPr>
              <a:t>standards, certification, (independent) monitoring, (MRV) information systems and tools, due diligence systems </a:t>
            </a:r>
            <a:r>
              <a:rPr lang="en-US" sz="1600" b="0" dirty="0" smtClean="0">
                <a:solidFill>
                  <a:srgbClr val="000000"/>
                </a:solidFill>
              </a:rPr>
              <a:t>can support private companies in greening supply chains ( some of these could possibly be developed with public support) </a:t>
            </a:r>
          </a:p>
          <a:p>
            <a:pPr marL="270000">
              <a:lnSpc>
                <a:spcPct val="160000"/>
              </a:lnSpc>
              <a:buFont typeface="Wingdings" pitchFamily="2" charset="2"/>
              <a:buChar char="§"/>
            </a:pPr>
            <a:r>
              <a:rPr lang="en-US" sz="1600" dirty="0" smtClean="0"/>
              <a:t>Due </a:t>
            </a:r>
            <a:r>
              <a:rPr lang="en-US" sz="1600" dirty="0"/>
              <a:t>diligence approaches </a:t>
            </a:r>
            <a:r>
              <a:rPr lang="en-US" sz="1600" b="0" dirty="0"/>
              <a:t>for </a:t>
            </a:r>
            <a:r>
              <a:rPr lang="en-US" sz="1600" b="0" dirty="0" smtClean="0"/>
              <a:t>private (and public) </a:t>
            </a:r>
            <a:r>
              <a:rPr lang="en-US" sz="1600" b="0" dirty="0"/>
              <a:t>financial </a:t>
            </a:r>
            <a:r>
              <a:rPr lang="en-US" sz="1600" b="0" dirty="0" smtClean="0"/>
              <a:t>institutions: criteria for risk assessment </a:t>
            </a:r>
            <a:endParaRPr lang="en-US" sz="1600" b="0" dirty="0"/>
          </a:p>
        </p:txBody>
      </p:sp>
    </p:spTree>
    <p:extLst>
      <p:ext uri="{BB962C8B-B14F-4D97-AF65-F5344CB8AC3E}">
        <p14:creationId xmlns:p14="http://schemas.microsoft.com/office/powerpoint/2010/main" xmlns="" val="1096127567"/>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Encouraging private sector initiatives (both supply and demand side)</a:t>
            </a:r>
            <a:endParaRPr lang="en-US" dirty="0"/>
          </a:p>
        </p:txBody>
      </p:sp>
      <p:sp>
        <p:nvSpPr>
          <p:cNvPr id="3" name="Content Placeholder 2"/>
          <p:cNvSpPr>
            <a:spLocks noGrp="1"/>
          </p:cNvSpPr>
          <p:nvPr>
            <p:ph idx="1"/>
          </p:nvPr>
        </p:nvSpPr>
        <p:spPr>
          <a:xfrm>
            <a:off x="451644" y="1152531"/>
            <a:ext cx="8240712" cy="5063545"/>
          </a:xfrm>
        </p:spPr>
        <p:txBody>
          <a:bodyPr>
            <a:normAutofit/>
          </a:bodyPr>
          <a:lstStyle/>
          <a:p>
            <a:pPr marL="270000">
              <a:lnSpc>
                <a:spcPct val="160000"/>
              </a:lnSpc>
              <a:buFont typeface="Wingdings" pitchFamily="2" charset="2"/>
              <a:buChar char="§"/>
            </a:pPr>
            <a:r>
              <a:rPr lang="en-US" b="0" dirty="0" smtClean="0">
                <a:solidFill>
                  <a:srgbClr val="000000"/>
                </a:solidFill>
              </a:rPr>
              <a:t>Number of initiatives are already underway. A few examples:</a:t>
            </a:r>
            <a:endParaRPr lang="en-US" sz="1600" b="0" dirty="0" smtClean="0">
              <a:solidFill>
                <a:srgbClr val="000000"/>
              </a:solidFill>
            </a:endParaRPr>
          </a:p>
          <a:p>
            <a:pPr marL="884363" lvl="2">
              <a:lnSpc>
                <a:spcPct val="160000"/>
              </a:lnSpc>
            </a:pPr>
            <a:r>
              <a:rPr lang="en-US" sz="1500" dirty="0" smtClean="0">
                <a:solidFill>
                  <a:srgbClr val="000000"/>
                </a:solidFill>
              </a:rPr>
              <a:t>Global Consumer Goods Forum and the Tropical Forest Alliance</a:t>
            </a:r>
          </a:p>
          <a:p>
            <a:pPr marL="884363" lvl="2">
              <a:lnSpc>
                <a:spcPct val="160000"/>
              </a:lnSpc>
            </a:pPr>
            <a:r>
              <a:rPr lang="en-US" sz="1500" dirty="0" smtClean="0">
                <a:solidFill>
                  <a:srgbClr val="000000"/>
                </a:solidFill>
              </a:rPr>
              <a:t>Round table on Sustainable Palm Oil (RSPO)</a:t>
            </a:r>
          </a:p>
          <a:p>
            <a:pPr marL="884363" lvl="2">
              <a:lnSpc>
                <a:spcPct val="160000"/>
              </a:lnSpc>
            </a:pPr>
            <a:r>
              <a:rPr lang="en-US" sz="1500" dirty="0">
                <a:solidFill>
                  <a:srgbClr val="000000"/>
                </a:solidFill>
              </a:rPr>
              <a:t>The Sustainable Trade Initiative – The Netherlands</a:t>
            </a:r>
          </a:p>
          <a:p>
            <a:pPr marL="884363" lvl="2">
              <a:lnSpc>
                <a:spcPct val="160000"/>
              </a:lnSpc>
            </a:pPr>
            <a:r>
              <a:rPr lang="en-US" sz="1500" dirty="0">
                <a:solidFill>
                  <a:srgbClr val="000000"/>
                </a:solidFill>
              </a:rPr>
              <a:t>The Belgian Alliance for Sustainable Palm </a:t>
            </a:r>
            <a:r>
              <a:rPr lang="en-US" sz="1500" dirty="0" smtClean="0">
                <a:solidFill>
                  <a:srgbClr val="000000"/>
                </a:solidFill>
              </a:rPr>
              <a:t>Oil</a:t>
            </a:r>
          </a:p>
          <a:p>
            <a:pPr marL="884363" lvl="2">
              <a:lnSpc>
                <a:spcPct val="160000"/>
              </a:lnSpc>
            </a:pPr>
            <a:r>
              <a:rPr lang="en-US" sz="1500" dirty="0" smtClean="0">
                <a:solidFill>
                  <a:srgbClr val="000000"/>
                </a:solidFill>
              </a:rPr>
              <a:t>The French Alliance for Sustainable Palm Oil</a:t>
            </a:r>
          </a:p>
          <a:p>
            <a:pPr marL="884363" lvl="2">
              <a:lnSpc>
                <a:spcPct val="160000"/>
              </a:lnSpc>
            </a:pPr>
            <a:r>
              <a:rPr lang="en-US" sz="1500" dirty="0" smtClean="0">
                <a:solidFill>
                  <a:srgbClr val="000000"/>
                </a:solidFill>
              </a:rPr>
              <a:t>German Forum Sustainable Palm Oil</a:t>
            </a:r>
          </a:p>
          <a:p>
            <a:pPr marL="884363" lvl="2">
              <a:lnSpc>
                <a:spcPct val="160000"/>
              </a:lnSpc>
            </a:pPr>
            <a:r>
              <a:rPr lang="en-US" sz="1500" dirty="0" smtClean="0">
                <a:solidFill>
                  <a:srgbClr val="000000"/>
                </a:solidFill>
              </a:rPr>
              <a:t>Central Point of Expertise on Timber (CPET), supporting business and public buyers on Legal and Sustainable Timber and Palm Oil</a:t>
            </a:r>
          </a:p>
          <a:p>
            <a:pPr marL="884363" lvl="2">
              <a:lnSpc>
                <a:spcPct val="160000"/>
              </a:lnSpc>
            </a:pPr>
            <a:r>
              <a:rPr lang="en-US" sz="1500" dirty="0" smtClean="0">
                <a:solidFill>
                  <a:srgbClr val="000000"/>
                </a:solidFill>
              </a:rPr>
              <a:t>Investment Guidelines for the Norwegian Government Pension Fund Global</a:t>
            </a:r>
            <a:endParaRPr lang="en-US" sz="1700" dirty="0" smtClean="0"/>
          </a:p>
        </p:txBody>
      </p:sp>
    </p:spTree>
    <p:extLst>
      <p:ext uri="{BB962C8B-B14F-4D97-AF65-F5344CB8AC3E}">
        <p14:creationId xmlns:p14="http://schemas.microsoft.com/office/powerpoint/2010/main" xmlns="" val="1096127567"/>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p:cNvSpPr>
            <a:spLocks noGrp="1"/>
          </p:cNvSpPr>
          <p:nvPr>
            <p:ph type="title"/>
          </p:nvPr>
        </p:nvSpPr>
        <p:spPr>
          <a:xfrm>
            <a:off x="470850" y="721813"/>
            <a:ext cx="8240400" cy="580046"/>
          </a:xfrm>
        </p:spPr>
        <p:txBody>
          <a:bodyPr>
            <a:normAutofit fontScale="90000"/>
          </a:bodyPr>
          <a:lstStyle/>
          <a:p>
            <a:pPr lvl="1" indent="-342900">
              <a:lnSpc>
                <a:spcPct val="120000"/>
              </a:lnSpc>
              <a:spcBef>
                <a:spcPts val="1200"/>
              </a:spcBef>
            </a:pPr>
            <a:r>
              <a:rPr lang="en-US" sz="2400" b="1" dirty="0" smtClean="0">
                <a:latin typeface="+mj-lt"/>
              </a:rPr>
              <a:t>FLEGT and REDD+ </a:t>
            </a:r>
            <a:r>
              <a:rPr lang="en-US" sz="2400" b="1" dirty="0" smtClean="0">
                <a:latin typeface="+mj-lt"/>
              </a:rPr>
              <a:t>intersect in practice to improve land use governance</a:t>
            </a:r>
            <a:r>
              <a:rPr lang="en-US" sz="2400" i="1" dirty="0" smtClean="0"/>
              <a:t/>
            </a:r>
            <a:br>
              <a:rPr lang="en-US" sz="2400" i="1" dirty="0" smtClean="0"/>
            </a:br>
            <a:endParaRPr lang="en-GB" sz="2400" b="1" dirty="0" smtClean="0">
              <a:latin typeface="+mj-lt"/>
            </a:endParaRPr>
          </a:p>
        </p:txBody>
      </p:sp>
      <p:sp>
        <p:nvSpPr>
          <p:cNvPr id="15" name="Inhaltsplatzhalter 14"/>
          <p:cNvSpPr>
            <a:spLocks noGrp="1"/>
          </p:cNvSpPr>
          <p:nvPr>
            <p:ph idx="1"/>
          </p:nvPr>
        </p:nvSpPr>
        <p:spPr>
          <a:xfrm>
            <a:off x="468313" y="1428752"/>
            <a:ext cx="8240712" cy="4883147"/>
          </a:xfrm>
        </p:spPr>
        <p:txBody>
          <a:bodyPr lIns="90000" tIns="90000" rIns="90000" bIns="90000" anchor="t" anchorCtr="0">
            <a:normAutofit fontScale="92500" lnSpcReduction="10000"/>
          </a:bodyPr>
          <a:lstStyle/>
          <a:p>
            <a:pPr marL="342900" lvl="1" indent="-342900">
              <a:lnSpc>
                <a:spcPct val="140000"/>
              </a:lnSpc>
              <a:spcBef>
                <a:spcPts val="1200"/>
              </a:spcBef>
            </a:pPr>
            <a:r>
              <a:rPr lang="en-US" sz="2100" b="1" dirty="0" smtClean="0">
                <a:sym typeface="Symbol"/>
              </a:rPr>
              <a:t>Synergetic: </a:t>
            </a:r>
            <a:r>
              <a:rPr lang="en-US" sz="2100" dirty="0" smtClean="0">
                <a:sym typeface="Symbol"/>
              </a:rPr>
              <a:t>provincial </a:t>
            </a:r>
            <a:r>
              <a:rPr lang="en-US" sz="2100" dirty="0" smtClean="0">
                <a:sym typeface="Symbol"/>
              </a:rPr>
              <a:t>facilitators for FLEGT and REDD+ processes in </a:t>
            </a:r>
            <a:r>
              <a:rPr lang="en-US" sz="2100" dirty="0" smtClean="0">
                <a:sym typeface="Symbol"/>
              </a:rPr>
              <a:t>DRC; joint civil society platform in Ivory Coast</a:t>
            </a:r>
            <a:endParaRPr lang="en-US" sz="2100" dirty="0" smtClean="0">
              <a:sym typeface="Symbol"/>
            </a:endParaRPr>
          </a:p>
          <a:p>
            <a:pPr marL="342900" lvl="1" indent="-342900">
              <a:lnSpc>
                <a:spcPct val="140000"/>
              </a:lnSpc>
              <a:spcBef>
                <a:spcPts val="1200"/>
              </a:spcBef>
            </a:pPr>
            <a:r>
              <a:rPr lang="en-US" sz="2100" b="1" dirty="0" smtClean="0">
                <a:sym typeface="Symbol"/>
              </a:rPr>
              <a:t>Complementary: </a:t>
            </a:r>
            <a:r>
              <a:rPr lang="en-US" sz="2100" dirty="0" smtClean="0">
                <a:sym typeface="Symbol"/>
              </a:rPr>
              <a:t>development of a </a:t>
            </a:r>
            <a:r>
              <a:rPr lang="en-US" sz="2100" dirty="0" smtClean="0">
                <a:sym typeface="Symbol"/>
              </a:rPr>
              <a:t>planning </a:t>
            </a:r>
            <a:r>
              <a:rPr lang="en-US" sz="2100" dirty="0" smtClean="0">
                <a:sym typeface="Symbol"/>
              </a:rPr>
              <a:t>tool for the </a:t>
            </a:r>
            <a:r>
              <a:rPr lang="en-US" sz="2100" dirty="0" smtClean="0">
                <a:sym typeface="Symbol"/>
              </a:rPr>
              <a:t>establishment </a:t>
            </a:r>
            <a:r>
              <a:rPr lang="en-US" sz="2100" dirty="0" smtClean="0">
                <a:sym typeface="Symbol"/>
              </a:rPr>
              <a:t>of legal palm oil </a:t>
            </a:r>
            <a:r>
              <a:rPr lang="en-US" sz="2100" dirty="0" smtClean="0">
                <a:sym typeface="Symbol"/>
              </a:rPr>
              <a:t>plantations</a:t>
            </a:r>
          </a:p>
          <a:p>
            <a:pPr marL="342900" lvl="1" indent="-342900">
              <a:lnSpc>
                <a:spcPct val="140000"/>
              </a:lnSpc>
              <a:spcBef>
                <a:spcPts val="1200"/>
              </a:spcBef>
            </a:pPr>
            <a:r>
              <a:rPr lang="en-US" sz="2100" b="1" dirty="0" smtClean="0">
                <a:sym typeface="Symbol"/>
              </a:rPr>
              <a:t>Strategic:</a:t>
            </a:r>
            <a:r>
              <a:rPr lang="en-US" sz="2100" dirty="0" smtClean="0">
                <a:sym typeface="Symbol"/>
              </a:rPr>
              <a:t> independent monitoring of finance flows in the forestry sector in Indonesia</a:t>
            </a:r>
            <a:endParaRPr lang="en-US" sz="2100" dirty="0" smtClean="0">
              <a:sym typeface="Symbol"/>
            </a:endParaRPr>
          </a:p>
          <a:p>
            <a:pPr marL="342900" lvl="1" indent="-342900">
              <a:lnSpc>
                <a:spcPct val="140000"/>
              </a:lnSpc>
              <a:spcBef>
                <a:spcPts val="1200"/>
              </a:spcBef>
            </a:pPr>
            <a:r>
              <a:rPr lang="en-US" sz="2100" b="1" dirty="0" smtClean="0">
                <a:sym typeface="Symbol"/>
              </a:rPr>
              <a:t>Country </a:t>
            </a:r>
            <a:r>
              <a:rPr lang="en-US" sz="2100" b="1" dirty="0" smtClean="0">
                <a:sym typeface="Symbol"/>
              </a:rPr>
              <a:t>specific: </a:t>
            </a:r>
            <a:r>
              <a:rPr lang="en-US" sz="2100" dirty="0" smtClean="0">
                <a:sym typeface="Symbol"/>
              </a:rPr>
              <a:t>FLEGT and REDD+ interaction to be assed on a country-by-country case</a:t>
            </a:r>
          </a:p>
          <a:p>
            <a:pPr marL="342900" lvl="1" indent="-342900">
              <a:lnSpc>
                <a:spcPct val="140000"/>
              </a:lnSpc>
              <a:spcBef>
                <a:spcPts val="1200"/>
              </a:spcBef>
            </a:pPr>
            <a:r>
              <a:rPr lang="en-US" sz="2100" b="1" dirty="0" smtClean="0">
                <a:sym typeface="Symbol"/>
              </a:rPr>
              <a:t>Country ownership</a:t>
            </a:r>
            <a:r>
              <a:rPr lang="en-US" sz="2100" dirty="0" smtClean="0">
                <a:sym typeface="Symbol"/>
              </a:rPr>
              <a:t> is crucial for activities to be mutually supportive to both processes</a:t>
            </a:r>
            <a:endParaRPr lang="es-ES" sz="2100" dirty="0" smtClean="0"/>
          </a:p>
          <a:p>
            <a:pPr>
              <a:lnSpc>
                <a:spcPts val="2200"/>
              </a:lnSpc>
            </a:pPr>
            <a:endParaRPr lang="de-DE" dirty="0"/>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r-610w__sustain_in_cocoa_header.jpg"/>
          <p:cNvPicPr>
            <a:picLocks noChangeAspect="1"/>
          </p:cNvPicPr>
          <p:nvPr/>
        </p:nvPicPr>
        <p:blipFill>
          <a:blip r:embed="rId2" cstate="print"/>
          <a:stretch>
            <a:fillRect/>
          </a:stretch>
        </p:blipFill>
        <p:spPr>
          <a:xfrm>
            <a:off x="0" y="1626553"/>
            <a:ext cx="9143999" cy="36273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el 1"/>
          <p:cNvSpPr>
            <a:spLocks noGrp="1"/>
          </p:cNvSpPr>
          <p:nvPr>
            <p:ph type="ctrTitle" sz="quarter"/>
          </p:nvPr>
        </p:nvSpPr>
        <p:spPr>
          <a:xfrm>
            <a:off x="1837473" y="3643388"/>
            <a:ext cx="8240400" cy="1684340"/>
          </a:xfrm>
        </p:spPr>
        <p:txBody>
          <a:bodyPr/>
          <a:lstStyle/>
          <a:p>
            <a:r>
              <a:rPr lang="en-US" dirty="0" smtClean="0">
                <a:solidFill>
                  <a:schemeClr val="bg1"/>
                </a:solidFill>
              </a:rPr>
              <a:t>Thank you for your attention</a:t>
            </a:r>
            <a:endParaRPr lang="de-DE" dirty="0">
              <a:solidFill>
                <a:schemeClr val="bg1"/>
              </a:solidFill>
            </a:endParaRPr>
          </a:p>
        </p:txBody>
      </p:sp>
      <p:sp>
        <p:nvSpPr>
          <p:cNvPr id="4" name="TextBox 3"/>
          <p:cNvSpPr txBox="1"/>
          <p:nvPr/>
        </p:nvSpPr>
        <p:spPr>
          <a:xfrm>
            <a:off x="2793785" y="4774769"/>
            <a:ext cx="3009900" cy="276999"/>
          </a:xfrm>
          <a:prstGeom prst="rect">
            <a:avLst/>
          </a:prstGeom>
          <a:noFill/>
        </p:spPr>
        <p:txBody>
          <a:bodyPr wrap="square" rtlCol="0">
            <a:spAutoFit/>
          </a:bodyPr>
          <a:lstStyle/>
          <a:p>
            <a:r>
              <a:rPr lang="fi-FI" b="1" dirty="0" smtClean="0">
                <a:solidFill>
                  <a:schemeClr val="bg1"/>
                </a:solidFill>
              </a:rPr>
              <a:t>christophe.vanorshoven@efi.int</a:t>
            </a:r>
            <a:endParaRPr lang="en-GB" b="1" dirty="0">
              <a:solidFill>
                <a:schemeClr val="bg1"/>
              </a:solidFill>
            </a:endParaRP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p:cNvSpPr>
            <a:spLocks noGrp="1"/>
          </p:cNvSpPr>
          <p:nvPr>
            <p:ph type="title"/>
          </p:nvPr>
        </p:nvSpPr>
        <p:spPr/>
        <p:txBody>
          <a:bodyPr/>
          <a:lstStyle/>
          <a:p>
            <a:r>
              <a:rPr lang="en-US" sz="2800" dirty="0" smtClean="0"/>
              <a:t>An evolving landscape for REDD+… </a:t>
            </a:r>
            <a:endParaRPr lang="en-US" sz="2800" dirty="0"/>
          </a:p>
        </p:txBody>
      </p:sp>
      <p:sp>
        <p:nvSpPr>
          <p:cNvPr id="15" name="Inhaltsplatzhalter 14"/>
          <p:cNvSpPr>
            <a:spLocks noGrp="1"/>
          </p:cNvSpPr>
          <p:nvPr>
            <p:ph idx="1"/>
          </p:nvPr>
        </p:nvSpPr>
        <p:spPr>
          <a:xfrm>
            <a:off x="617538" y="1158878"/>
            <a:ext cx="8240712" cy="4678363"/>
          </a:xfrm>
        </p:spPr>
        <p:txBody>
          <a:bodyPr lIns="90000" tIns="90000" rIns="90000" bIns="90000" anchor="t" anchorCtr="0">
            <a:normAutofit/>
          </a:bodyPr>
          <a:lstStyle/>
          <a:p>
            <a:pPr>
              <a:lnSpc>
                <a:spcPct val="140000"/>
              </a:lnSpc>
              <a:buFont typeface="Wingdings" pitchFamily="2" charset="2"/>
              <a:buChar char="§"/>
            </a:pPr>
            <a:r>
              <a:rPr lang="en-GB" sz="1600" dirty="0"/>
              <a:t>Carbon markets / the promotion of forest carbon </a:t>
            </a:r>
            <a:r>
              <a:rPr lang="en-GB" sz="1600" b="0" dirty="0"/>
              <a:t>as a new commodity was seen by many as the main avenue to engage the profit-driven sector in the fight against deforestation. </a:t>
            </a:r>
            <a:r>
              <a:rPr lang="en-GB" sz="1600" b="0" dirty="0" smtClean="0"/>
              <a:t>People are realising this may not happen as quickly as foreseen or be as influential as foreseen</a:t>
            </a:r>
            <a:endParaRPr lang="en-GB" sz="1600" b="0" dirty="0"/>
          </a:p>
          <a:p>
            <a:pPr algn="just">
              <a:lnSpc>
                <a:spcPct val="140000"/>
              </a:lnSpc>
              <a:buFont typeface="Wingdings" pitchFamily="2" charset="2"/>
              <a:buChar char="§"/>
            </a:pPr>
            <a:r>
              <a:rPr lang="en-GB" sz="1600" b="0" dirty="0" smtClean="0"/>
              <a:t>At the same time, the </a:t>
            </a:r>
            <a:r>
              <a:rPr lang="en-GB" sz="1600" b="0" dirty="0"/>
              <a:t>role of </a:t>
            </a:r>
            <a:r>
              <a:rPr lang="en-GB" sz="1600" dirty="0"/>
              <a:t>global commodity markets </a:t>
            </a:r>
            <a:r>
              <a:rPr lang="en-GB" sz="1600" b="0" dirty="0"/>
              <a:t>in driving deforestation and forest degradation is important and will continue to rise</a:t>
            </a:r>
          </a:p>
          <a:p>
            <a:pPr>
              <a:lnSpc>
                <a:spcPct val="140000"/>
              </a:lnSpc>
              <a:buFont typeface="Wingdings" pitchFamily="2" charset="2"/>
              <a:buChar char="§"/>
            </a:pPr>
            <a:r>
              <a:rPr lang="en-GB" sz="1600" b="0" dirty="0" smtClean="0"/>
              <a:t>Agricultural expansions accounts for about 55-80% of total deforestation, often a few well known commodities: soy, palm oil, cocoa, etc.</a:t>
            </a:r>
          </a:p>
          <a:p>
            <a:pPr>
              <a:lnSpc>
                <a:spcPts val="2200"/>
              </a:lnSpc>
            </a:pPr>
            <a:endParaRPr lang="fr-FR" dirty="0" smtClean="0"/>
          </a:p>
          <a:p>
            <a:pPr lvl="1"/>
            <a:endParaRPr lang="fr-FR" dirty="0"/>
          </a:p>
          <a:p>
            <a:pPr>
              <a:lnSpc>
                <a:spcPts val="2200"/>
              </a:lnSpc>
            </a:pPr>
            <a:endParaRPr lang="fr-FR" dirty="0" smtClean="0"/>
          </a:p>
          <a:p>
            <a:pPr>
              <a:lnSpc>
                <a:spcPts val="2200"/>
              </a:lnSpc>
            </a:pPr>
            <a:endParaRPr lang="en-US" dirty="0"/>
          </a:p>
          <a:p>
            <a:pPr>
              <a:lnSpc>
                <a:spcPts val="2200"/>
              </a:lnSpc>
            </a:pPr>
            <a:endParaRPr lang="de-DE" dirty="0"/>
          </a:p>
        </p:txBody>
      </p:sp>
      <p:pic>
        <p:nvPicPr>
          <p:cNvPr id="4" name="Picture 6" descr="http://www.forestjustice.org/wp-content/uploads/2010/12/cows1.jpg">
            <a:hlinkClick r:id="rId3"/>
          </p:cNvPr>
          <p:cNvPicPr>
            <a:picLocks noChangeAspect="1" noChangeArrowheads="1"/>
          </p:cNvPicPr>
          <p:nvPr/>
        </p:nvPicPr>
        <p:blipFill>
          <a:blip r:embed="rId4" cstate="print"/>
          <a:srcRect/>
          <a:stretch>
            <a:fillRect/>
          </a:stretch>
        </p:blipFill>
        <p:spPr bwMode="auto">
          <a:xfrm>
            <a:off x="1534854" y="4289467"/>
            <a:ext cx="2556855" cy="17788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8" descr="http://t3.gstatic.com/images?q=tbn:ANd9GcTcB36Jx8emeM0aAH71Lngrixa8YEkz-S3eCBDT7qo_Qj6tewSDYw"/>
          <p:cNvPicPr>
            <a:picLocks noChangeAspect="1" noChangeArrowheads="1"/>
          </p:cNvPicPr>
          <p:nvPr/>
        </p:nvPicPr>
        <p:blipFill>
          <a:blip r:embed="rId5" cstate="print"/>
          <a:srcRect/>
          <a:stretch>
            <a:fillRect/>
          </a:stretch>
        </p:blipFill>
        <p:spPr bwMode="auto">
          <a:xfrm>
            <a:off x="5244159" y="4302574"/>
            <a:ext cx="2579041" cy="17472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p:cNvSpPr>
            <a:spLocks noGrp="1"/>
          </p:cNvSpPr>
          <p:nvPr>
            <p:ph type="title"/>
          </p:nvPr>
        </p:nvSpPr>
        <p:spPr/>
        <p:txBody>
          <a:bodyPr/>
          <a:lstStyle/>
          <a:p>
            <a:r>
              <a:rPr lang="en-US" sz="2800" dirty="0" smtClean="0"/>
              <a:t>An evolving landscape for REDD+… </a:t>
            </a:r>
            <a:endParaRPr lang="en-US" sz="2800" dirty="0"/>
          </a:p>
        </p:txBody>
      </p:sp>
      <p:sp>
        <p:nvSpPr>
          <p:cNvPr id="15" name="Inhaltsplatzhalter 14"/>
          <p:cNvSpPr>
            <a:spLocks noGrp="1"/>
          </p:cNvSpPr>
          <p:nvPr>
            <p:ph idx="1"/>
          </p:nvPr>
        </p:nvSpPr>
        <p:spPr>
          <a:xfrm>
            <a:off x="617538" y="1298360"/>
            <a:ext cx="8240712" cy="4678363"/>
          </a:xfrm>
        </p:spPr>
        <p:txBody>
          <a:bodyPr lIns="90000" tIns="90000" rIns="90000" bIns="90000" anchor="t" anchorCtr="0">
            <a:normAutofit/>
          </a:bodyPr>
          <a:lstStyle/>
          <a:p>
            <a:pPr>
              <a:lnSpc>
                <a:spcPct val="140000"/>
              </a:lnSpc>
              <a:buFont typeface="Wingdings" pitchFamily="2" charset="2"/>
              <a:buChar char="§"/>
            </a:pPr>
            <a:r>
              <a:rPr lang="en-US" sz="1600" dirty="0" smtClean="0"/>
              <a:t>Greening supply chains </a:t>
            </a:r>
            <a:r>
              <a:rPr lang="en-US" sz="1600" b="0" dirty="0" smtClean="0"/>
              <a:t>is an additional way in engaging private sector in REDD+: creating an enabling environment to attract private sector investment and stimulate public-private partnerships</a:t>
            </a:r>
          </a:p>
          <a:p>
            <a:pPr>
              <a:lnSpc>
                <a:spcPct val="140000"/>
              </a:lnSpc>
              <a:buFont typeface="Wingdings" pitchFamily="2" charset="2"/>
              <a:buChar char="§"/>
            </a:pPr>
            <a:r>
              <a:rPr lang="en-US" sz="1600" dirty="0"/>
              <a:t>Ongoing efforts on REDD+ </a:t>
            </a:r>
            <a:r>
              <a:rPr lang="en-US" sz="1600" b="0" dirty="0"/>
              <a:t>(strategic planning, improving the knowledge base, stakeholder engagement, legal reforms, monitoring and information systems) are contributing to developing this enabling environment</a:t>
            </a:r>
          </a:p>
          <a:p>
            <a:pPr>
              <a:lnSpc>
                <a:spcPct val="140000"/>
              </a:lnSpc>
              <a:buFont typeface="Wingdings" pitchFamily="2" charset="2"/>
              <a:buChar char="§"/>
            </a:pPr>
            <a:r>
              <a:rPr lang="en-GB" sz="1600" dirty="0"/>
              <a:t>Timely</a:t>
            </a:r>
            <a:r>
              <a:rPr lang="en-GB" sz="1600" b="0" dirty="0"/>
              <a:t>: e.g. Cameroon and Gabon becoming target countries for large-scale oil palm and other commodity development by international investors due to (1) the availability of cheap land, (2) relative political stability and (3) willingness of governments to develop their agricultural sectors</a:t>
            </a:r>
            <a:endParaRPr lang="en-US" sz="1600" b="0" dirty="0" smtClean="0"/>
          </a:p>
          <a:p>
            <a:pPr>
              <a:lnSpc>
                <a:spcPct val="140000"/>
              </a:lnSpc>
              <a:buFont typeface="Wingdings" pitchFamily="2" charset="2"/>
              <a:buChar char="§"/>
            </a:pPr>
            <a:endParaRPr lang="en-GB" sz="1600" b="0" dirty="0"/>
          </a:p>
          <a:p>
            <a:pPr>
              <a:lnSpc>
                <a:spcPct val="140000"/>
              </a:lnSpc>
              <a:buFont typeface="Wingdings" pitchFamily="2" charset="2"/>
              <a:buChar char="§"/>
            </a:pPr>
            <a:endParaRPr lang="en-US" sz="1600" b="0" dirty="0" smtClean="0"/>
          </a:p>
          <a:p>
            <a:pPr>
              <a:lnSpc>
                <a:spcPct val="140000"/>
              </a:lnSpc>
            </a:pPr>
            <a:endParaRPr lang="en-US" sz="1600" b="0" dirty="0" smtClean="0"/>
          </a:p>
          <a:p>
            <a:pPr>
              <a:lnSpc>
                <a:spcPts val="2200"/>
              </a:lnSpc>
            </a:pPr>
            <a:endParaRPr lang="fr-FR" dirty="0" smtClean="0"/>
          </a:p>
          <a:p>
            <a:pPr lvl="1"/>
            <a:endParaRPr lang="fr-FR" dirty="0"/>
          </a:p>
          <a:p>
            <a:pPr>
              <a:lnSpc>
                <a:spcPts val="2200"/>
              </a:lnSpc>
            </a:pPr>
            <a:endParaRPr lang="fr-FR" dirty="0" smtClean="0"/>
          </a:p>
          <a:p>
            <a:pPr>
              <a:lnSpc>
                <a:spcPts val="2200"/>
              </a:lnSpc>
            </a:pPr>
            <a:endParaRPr lang="en-US" dirty="0"/>
          </a:p>
          <a:p>
            <a:pPr>
              <a:lnSpc>
                <a:spcPts val="2200"/>
              </a:lnSpc>
            </a:pPr>
            <a:endParaRPr lang="de-DE" dirty="0"/>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p:cNvSpPr>
            <a:spLocks noGrp="1"/>
          </p:cNvSpPr>
          <p:nvPr>
            <p:ph type="title"/>
          </p:nvPr>
        </p:nvSpPr>
        <p:spPr/>
        <p:txBody>
          <a:bodyPr/>
          <a:lstStyle/>
          <a:p>
            <a:r>
              <a:rPr lang="en-US" sz="2800" dirty="0" smtClean="0"/>
              <a:t>An evolving landscape for REDD+… </a:t>
            </a:r>
            <a:endParaRPr lang="en-US" sz="2800" dirty="0"/>
          </a:p>
        </p:txBody>
      </p:sp>
      <p:sp>
        <p:nvSpPr>
          <p:cNvPr id="15" name="Inhaltsplatzhalter 14"/>
          <p:cNvSpPr>
            <a:spLocks noGrp="1"/>
          </p:cNvSpPr>
          <p:nvPr>
            <p:ph idx="1"/>
          </p:nvPr>
        </p:nvSpPr>
        <p:spPr>
          <a:xfrm>
            <a:off x="617538" y="1158878"/>
            <a:ext cx="8240712" cy="5024946"/>
          </a:xfrm>
        </p:spPr>
        <p:txBody>
          <a:bodyPr lIns="90000" tIns="90000" rIns="90000" bIns="90000" anchor="t" anchorCtr="0">
            <a:normAutofit fontScale="92500" lnSpcReduction="20000"/>
          </a:bodyPr>
          <a:lstStyle/>
          <a:p>
            <a:pPr>
              <a:lnSpc>
                <a:spcPct val="140000"/>
              </a:lnSpc>
              <a:buFont typeface="Wingdings" pitchFamily="2" charset="2"/>
              <a:buChar char="§"/>
            </a:pPr>
            <a:r>
              <a:rPr lang="en-GB" sz="1700" b="0" dirty="0" smtClean="0"/>
              <a:t>Growth </a:t>
            </a:r>
            <a:r>
              <a:rPr lang="en-GB" sz="1700" b="0" dirty="0"/>
              <a:t>in the agricultural sector can be </a:t>
            </a:r>
            <a:r>
              <a:rPr lang="en-GB" sz="1700" dirty="0"/>
              <a:t>decoupled</a:t>
            </a:r>
            <a:r>
              <a:rPr lang="en-GB" sz="1700" b="0" dirty="0"/>
              <a:t> from deforestation if other indirect drivers addressed (land tenure, land use planning</a:t>
            </a:r>
            <a:r>
              <a:rPr lang="en-GB" sz="1700" b="0" dirty="0" smtClean="0"/>
              <a:t>, law enforcement...)</a:t>
            </a:r>
          </a:p>
          <a:p>
            <a:pPr>
              <a:lnSpc>
                <a:spcPct val="140000"/>
              </a:lnSpc>
              <a:buFont typeface="Wingdings" pitchFamily="2" charset="2"/>
              <a:buChar char="§"/>
            </a:pPr>
            <a:endParaRPr lang="fi-FI" sz="1700" b="0" dirty="0"/>
          </a:p>
          <a:p>
            <a:pPr>
              <a:lnSpc>
                <a:spcPct val="140000"/>
              </a:lnSpc>
              <a:buFont typeface="Wingdings" pitchFamily="2" charset="2"/>
              <a:buChar char="§"/>
            </a:pPr>
            <a:endParaRPr lang="fi-FI" sz="1700" b="0" dirty="0" smtClean="0"/>
          </a:p>
          <a:p>
            <a:pPr>
              <a:lnSpc>
                <a:spcPct val="140000"/>
              </a:lnSpc>
              <a:buFont typeface="Wingdings" pitchFamily="2" charset="2"/>
              <a:buChar char="§"/>
            </a:pPr>
            <a:endParaRPr lang="fi-FI" sz="1700" b="0" dirty="0"/>
          </a:p>
          <a:p>
            <a:pPr>
              <a:lnSpc>
                <a:spcPct val="140000"/>
              </a:lnSpc>
              <a:buFont typeface="Wingdings" pitchFamily="2" charset="2"/>
              <a:buChar char="§"/>
            </a:pPr>
            <a:endParaRPr lang="fi-FI" sz="1700" b="0" dirty="0" smtClean="0"/>
          </a:p>
          <a:p>
            <a:pPr>
              <a:lnSpc>
                <a:spcPct val="140000"/>
              </a:lnSpc>
              <a:buFont typeface="Wingdings" pitchFamily="2" charset="2"/>
              <a:buChar char="§"/>
            </a:pPr>
            <a:endParaRPr lang="fi-FI" sz="1700" b="0" dirty="0"/>
          </a:p>
          <a:p>
            <a:pPr>
              <a:lnSpc>
                <a:spcPct val="140000"/>
              </a:lnSpc>
              <a:buFont typeface="Wingdings" pitchFamily="2" charset="2"/>
              <a:buChar char="§"/>
            </a:pPr>
            <a:endParaRPr lang="fi-FI" sz="1700" b="0" dirty="0" smtClean="0"/>
          </a:p>
          <a:p>
            <a:pPr>
              <a:lnSpc>
                <a:spcPct val="140000"/>
              </a:lnSpc>
              <a:buFont typeface="Wingdings" pitchFamily="2" charset="2"/>
              <a:buChar char="§"/>
            </a:pPr>
            <a:endParaRPr lang="fi-FI" sz="1700" b="0" dirty="0"/>
          </a:p>
          <a:p>
            <a:pPr>
              <a:lnSpc>
                <a:spcPct val="140000"/>
              </a:lnSpc>
              <a:buFont typeface="Wingdings" pitchFamily="2" charset="2"/>
              <a:buChar char="§"/>
            </a:pPr>
            <a:endParaRPr lang="fi-FI" sz="1700" b="0" dirty="0" smtClean="0"/>
          </a:p>
          <a:p>
            <a:pPr>
              <a:lnSpc>
                <a:spcPct val="140000"/>
              </a:lnSpc>
              <a:buFont typeface="Wingdings" pitchFamily="2" charset="2"/>
              <a:buChar char="§"/>
            </a:pPr>
            <a:endParaRPr lang="fi-FI" sz="1700" b="0" dirty="0"/>
          </a:p>
          <a:p>
            <a:pPr>
              <a:lnSpc>
                <a:spcPct val="140000"/>
              </a:lnSpc>
              <a:buFont typeface="Wingdings" pitchFamily="2" charset="2"/>
              <a:buChar char="§"/>
            </a:pPr>
            <a:r>
              <a:rPr lang="en-US" sz="1700" b="0" dirty="0" smtClean="0"/>
              <a:t>Addressing these key agricultural driver requires policies and measures at both the </a:t>
            </a:r>
            <a:r>
              <a:rPr lang="en-US" sz="1700" dirty="0" smtClean="0"/>
              <a:t>supply and demand side</a:t>
            </a:r>
            <a:endParaRPr lang="en-GB" sz="1600" b="0" dirty="0" smtClean="0"/>
          </a:p>
          <a:p>
            <a:pPr>
              <a:lnSpc>
                <a:spcPct val="140000"/>
              </a:lnSpc>
              <a:buFont typeface="Wingdings" pitchFamily="2" charset="2"/>
              <a:buChar char="§"/>
            </a:pPr>
            <a:endParaRPr lang="en-GB" sz="1600" b="0" dirty="0"/>
          </a:p>
          <a:p>
            <a:pPr>
              <a:lnSpc>
                <a:spcPct val="140000"/>
              </a:lnSpc>
              <a:buFont typeface="Wingdings" pitchFamily="2" charset="2"/>
              <a:buChar char="§"/>
            </a:pPr>
            <a:endParaRPr lang="en-US" sz="1600" b="0" dirty="0" smtClean="0"/>
          </a:p>
          <a:p>
            <a:pPr>
              <a:lnSpc>
                <a:spcPct val="140000"/>
              </a:lnSpc>
            </a:pPr>
            <a:endParaRPr lang="en-US" sz="1600" b="0" dirty="0" smtClean="0"/>
          </a:p>
          <a:p>
            <a:pPr>
              <a:lnSpc>
                <a:spcPts val="2200"/>
              </a:lnSpc>
            </a:pPr>
            <a:endParaRPr lang="fr-FR" dirty="0" smtClean="0"/>
          </a:p>
          <a:p>
            <a:pPr lvl="1" algn="ctr"/>
            <a:endParaRPr lang="fr-FR" dirty="0"/>
          </a:p>
          <a:p>
            <a:pPr>
              <a:lnSpc>
                <a:spcPts val="2200"/>
              </a:lnSpc>
            </a:pPr>
            <a:endParaRPr lang="fr-FR" dirty="0" smtClean="0"/>
          </a:p>
          <a:p>
            <a:pPr>
              <a:lnSpc>
                <a:spcPts val="2200"/>
              </a:lnSpc>
            </a:pPr>
            <a:endParaRPr lang="en-US" dirty="0"/>
          </a:p>
          <a:p>
            <a:pPr>
              <a:lnSpc>
                <a:spcPts val="2200"/>
              </a:lnSpc>
            </a:pPr>
            <a:endParaRPr lang="de-DE" dirty="0"/>
          </a:p>
        </p:txBody>
      </p:sp>
      <p:pic>
        <p:nvPicPr>
          <p:cNvPr id="7" name="Picture 2"/>
          <p:cNvPicPr>
            <a:picLocks noChangeAspect="1" noChangeArrowheads="1"/>
          </p:cNvPicPr>
          <p:nvPr/>
        </p:nvPicPr>
        <p:blipFill>
          <a:blip r:embed="rId3" cstate="print"/>
          <a:srcRect/>
          <a:stretch>
            <a:fillRect/>
          </a:stretch>
        </p:blipFill>
        <p:spPr bwMode="auto">
          <a:xfrm>
            <a:off x="1122141" y="2169765"/>
            <a:ext cx="6604000" cy="28927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p:cNvSpPr>
            <a:spLocks noGrp="1"/>
          </p:cNvSpPr>
          <p:nvPr>
            <p:ph type="title"/>
          </p:nvPr>
        </p:nvSpPr>
        <p:spPr/>
        <p:txBody>
          <a:bodyPr/>
          <a:lstStyle/>
          <a:p>
            <a:r>
              <a:rPr lang="en-US" sz="2800" dirty="0" smtClean="0"/>
              <a:t>Inspired by the </a:t>
            </a:r>
            <a:r>
              <a:rPr lang="en-US" sz="2800" dirty="0" smtClean="0">
                <a:solidFill>
                  <a:schemeClr val="accent1"/>
                </a:solidFill>
              </a:rPr>
              <a:t>EU FLEGT Action Plan </a:t>
            </a:r>
            <a:endParaRPr lang="en-US" sz="2800" dirty="0">
              <a:solidFill>
                <a:schemeClr val="accent1"/>
              </a:solidFill>
            </a:endParaRPr>
          </a:p>
        </p:txBody>
      </p:sp>
      <p:sp>
        <p:nvSpPr>
          <p:cNvPr id="15" name="Inhaltsplatzhalter 14"/>
          <p:cNvSpPr>
            <a:spLocks noGrp="1"/>
          </p:cNvSpPr>
          <p:nvPr>
            <p:ph idx="1"/>
          </p:nvPr>
        </p:nvSpPr>
        <p:spPr>
          <a:xfrm>
            <a:off x="493554" y="1282862"/>
            <a:ext cx="8240712" cy="4678363"/>
          </a:xfrm>
        </p:spPr>
        <p:txBody>
          <a:bodyPr lIns="90000" tIns="90000" rIns="90000" bIns="90000" anchor="t" anchorCtr="0">
            <a:normAutofit/>
          </a:bodyPr>
          <a:lstStyle/>
          <a:p>
            <a:pPr>
              <a:lnSpc>
                <a:spcPct val="140000"/>
              </a:lnSpc>
              <a:buFont typeface="Wingdings" pitchFamily="2" charset="2"/>
              <a:buChar char="§"/>
            </a:pPr>
            <a:r>
              <a:rPr lang="en-GB" sz="1600" b="0" dirty="0"/>
              <a:t>FLEGT Action plan as a policy approach can be used/replicated/inspire efforts to address other drivers of deforestation, such </a:t>
            </a:r>
            <a:r>
              <a:rPr lang="en-GB" sz="1600" b="0" dirty="0" smtClean="0"/>
              <a:t>as agriculture and mining:</a:t>
            </a:r>
          </a:p>
          <a:p>
            <a:pPr>
              <a:lnSpc>
                <a:spcPct val="140000"/>
              </a:lnSpc>
              <a:buFont typeface="Wingdings" pitchFamily="2" charset="2"/>
              <a:buChar char="§"/>
            </a:pPr>
            <a:endParaRPr lang="en-GB" sz="1600" b="0" dirty="0" smtClean="0"/>
          </a:p>
          <a:p>
            <a:pPr lvl="2">
              <a:lnSpc>
                <a:spcPct val="140000"/>
              </a:lnSpc>
              <a:buFont typeface="Wingdings" pitchFamily="2" charset="2"/>
              <a:buChar char="Ø"/>
            </a:pPr>
            <a:r>
              <a:rPr lang="en-US" sz="1600" dirty="0" smtClean="0"/>
              <a:t>By </a:t>
            </a:r>
            <a:r>
              <a:rPr lang="en-US" sz="1600" dirty="0"/>
              <a:t>linking supply side with demand side measures:</a:t>
            </a:r>
          </a:p>
          <a:p>
            <a:pPr lvl="4">
              <a:lnSpc>
                <a:spcPct val="110000"/>
              </a:lnSpc>
              <a:buFontTx/>
              <a:buChar char="-"/>
            </a:pPr>
            <a:r>
              <a:rPr lang="en-GB" b="1" dirty="0" smtClean="0"/>
              <a:t>Supply </a:t>
            </a:r>
            <a:r>
              <a:rPr lang="en-GB" b="1" dirty="0"/>
              <a:t>side</a:t>
            </a:r>
            <a:r>
              <a:rPr lang="en-GB" dirty="0"/>
              <a:t>: integrated land use planning, improving governance, incentives to land users (ex. PES), MRV, etc. to facilitate supply of deforestation-free commodities</a:t>
            </a:r>
          </a:p>
          <a:p>
            <a:pPr lvl="4">
              <a:lnSpc>
                <a:spcPct val="110000"/>
              </a:lnSpc>
              <a:buFontTx/>
              <a:buChar char="-"/>
            </a:pPr>
            <a:r>
              <a:rPr lang="en-GB" b="1" dirty="0"/>
              <a:t>Demand-side</a:t>
            </a:r>
            <a:r>
              <a:rPr lang="en-GB" dirty="0"/>
              <a:t>: preferential access to </a:t>
            </a:r>
            <a:r>
              <a:rPr lang="en-GB" dirty="0" smtClean="0"/>
              <a:t>commodity markets, increased </a:t>
            </a:r>
            <a:r>
              <a:rPr lang="en-GB" dirty="0"/>
              <a:t>consumer demand for sustainable/deforestation-free products, regulations (e.g. EUTR, EURED, </a:t>
            </a:r>
            <a:r>
              <a:rPr lang="en-GB" dirty="0" err="1"/>
              <a:t>Lacey</a:t>
            </a:r>
            <a:r>
              <a:rPr lang="en-GB" dirty="0"/>
              <a:t> Act), public procurement, </a:t>
            </a:r>
            <a:r>
              <a:rPr lang="en-GB" dirty="0" smtClean="0"/>
              <a:t>etc</a:t>
            </a:r>
          </a:p>
          <a:p>
            <a:pPr lvl="4">
              <a:lnSpc>
                <a:spcPct val="110000"/>
              </a:lnSpc>
              <a:buNone/>
            </a:pPr>
            <a:endParaRPr lang="en-GB" dirty="0" smtClean="0"/>
          </a:p>
          <a:p>
            <a:pPr lvl="2">
              <a:lnSpc>
                <a:spcPct val="140000"/>
              </a:lnSpc>
              <a:buFont typeface="Wingdings" pitchFamily="2" charset="2"/>
              <a:buChar char="Ø"/>
            </a:pPr>
            <a:r>
              <a:rPr lang="en-US" sz="1600" dirty="0"/>
              <a:t>By building on </a:t>
            </a:r>
            <a:r>
              <a:rPr lang="en-US" sz="1600" b="1" dirty="0"/>
              <a:t>the political space </a:t>
            </a:r>
            <a:r>
              <a:rPr lang="en-US" sz="1600" dirty="0"/>
              <a:t>created by the FLEGT VPA process in VPA countries and expanding it to other sectors impacting forests and </a:t>
            </a:r>
            <a:r>
              <a:rPr lang="en-US" sz="1600" dirty="0" smtClean="0"/>
              <a:t>land-use</a:t>
            </a:r>
            <a:endParaRPr lang="en-US" sz="1600" b="0" dirty="0" smtClean="0"/>
          </a:p>
          <a:p>
            <a:pPr>
              <a:lnSpc>
                <a:spcPts val="2200"/>
              </a:lnSpc>
            </a:pPr>
            <a:endParaRPr lang="fr-FR" dirty="0" smtClean="0"/>
          </a:p>
          <a:p>
            <a:pPr lvl="1"/>
            <a:endParaRPr lang="fr-FR" dirty="0"/>
          </a:p>
          <a:p>
            <a:pPr>
              <a:lnSpc>
                <a:spcPts val="2200"/>
              </a:lnSpc>
            </a:pPr>
            <a:endParaRPr lang="fr-FR" dirty="0" smtClean="0"/>
          </a:p>
          <a:p>
            <a:pPr>
              <a:lnSpc>
                <a:spcPts val="2200"/>
              </a:lnSpc>
            </a:pPr>
            <a:endParaRPr lang="en-US" dirty="0"/>
          </a:p>
          <a:p>
            <a:pPr>
              <a:lnSpc>
                <a:spcPts val="2200"/>
              </a:lnSpc>
            </a:pPr>
            <a:endParaRPr lang="de-DE" dirty="0"/>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FLEGT Action Plan, May 2003</a:t>
            </a:r>
            <a:endParaRPr lang="en-US" sz="2800" dirty="0"/>
          </a:p>
        </p:txBody>
      </p:sp>
      <p:sp>
        <p:nvSpPr>
          <p:cNvPr id="3" name="Content Placeholder 2"/>
          <p:cNvSpPr>
            <a:spLocks noGrp="1"/>
          </p:cNvSpPr>
          <p:nvPr>
            <p:ph idx="1"/>
          </p:nvPr>
        </p:nvSpPr>
        <p:spPr/>
        <p:txBody>
          <a:bodyPr/>
          <a:lstStyle/>
          <a:p>
            <a:pPr marL="633222" indent="-514350">
              <a:lnSpc>
                <a:spcPct val="150000"/>
              </a:lnSpc>
              <a:buFont typeface="+mj-lt"/>
              <a:buAutoNum type="arabicPeriod"/>
            </a:pPr>
            <a:r>
              <a:rPr lang="en-US" dirty="0" smtClean="0">
                <a:solidFill>
                  <a:schemeClr val="accent1"/>
                </a:solidFill>
              </a:rPr>
              <a:t>Support to timber-producing countries</a:t>
            </a:r>
          </a:p>
          <a:p>
            <a:pPr marL="633222" indent="-514350">
              <a:lnSpc>
                <a:spcPct val="150000"/>
              </a:lnSpc>
              <a:buFont typeface="+mj-lt"/>
              <a:buAutoNum type="arabicPeriod"/>
            </a:pPr>
            <a:r>
              <a:rPr lang="en-US" dirty="0" smtClean="0"/>
              <a:t>Trade in timber (VPAs)</a:t>
            </a:r>
          </a:p>
          <a:p>
            <a:pPr marL="633222" indent="-514350">
              <a:lnSpc>
                <a:spcPct val="150000"/>
              </a:lnSpc>
              <a:buFont typeface="+mj-lt"/>
              <a:buAutoNum type="arabicPeriod"/>
            </a:pPr>
            <a:r>
              <a:rPr lang="en-US" dirty="0" smtClean="0">
                <a:solidFill>
                  <a:schemeClr val="accent1"/>
                </a:solidFill>
              </a:rPr>
              <a:t>Additional options (legislation)</a:t>
            </a:r>
          </a:p>
          <a:p>
            <a:pPr marL="633222" indent="-514350">
              <a:lnSpc>
                <a:spcPct val="150000"/>
              </a:lnSpc>
              <a:buFont typeface="+mj-lt"/>
              <a:buAutoNum type="arabicPeriod"/>
            </a:pPr>
            <a:r>
              <a:rPr lang="en-US" dirty="0" smtClean="0">
                <a:solidFill>
                  <a:schemeClr val="accent1"/>
                </a:solidFill>
              </a:rPr>
              <a:t>Public procurement</a:t>
            </a:r>
          </a:p>
          <a:p>
            <a:pPr marL="633222" indent="-514350">
              <a:lnSpc>
                <a:spcPct val="150000"/>
              </a:lnSpc>
              <a:buFont typeface="+mj-lt"/>
              <a:buAutoNum type="arabicPeriod"/>
            </a:pPr>
            <a:r>
              <a:rPr lang="en-US" dirty="0" smtClean="0">
                <a:solidFill>
                  <a:schemeClr val="accent1"/>
                </a:solidFill>
              </a:rPr>
              <a:t>Private sector initiatives</a:t>
            </a:r>
          </a:p>
          <a:p>
            <a:pPr marL="633222" indent="-514350">
              <a:lnSpc>
                <a:spcPct val="150000"/>
              </a:lnSpc>
              <a:buFont typeface="+mj-lt"/>
              <a:buAutoNum type="arabicPeriod"/>
            </a:pPr>
            <a:r>
              <a:rPr lang="en-US" dirty="0" smtClean="0"/>
              <a:t>Financing and investment</a:t>
            </a:r>
          </a:p>
          <a:p>
            <a:pPr marL="633222" indent="-514350">
              <a:lnSpc>
                <a:spcPct val="150000"/>
              </a:lnSpc>
              <a:buFont typeface="+mj-lt"/>
              <a:buAutoNum type="arabicPeriod"/>
            </a:pPr>
            <a:r>
              <a:rPr lang="en-US" dirty="0" smtClean="0"/>
              <a:t>Existing legislative instruments</a:t>
            </a:r>
          </a:p>
          <a:p>
            <a:pPr marL="633222" indent="-514350">
              <a:lnSpc>
                <a:spcPct val="150000"/>
              </a:lnSpc>
              <a:buFont typeface="+mj-lt"/>
              <a:buAutoNum type="arabicPeriod"/>
            </a:pPr>
            <a:r>
              <a:rPr lang="en-US" dirty="0" smtClean="0"/>
              <a:t>Conflict timber</a:t>
            </a:r>
            <a:endParaRPr lang="en-US" dirty="0"/>
          </a:p>
        </p:txBody>
      </p:sp>
    </p:spTree>
    <p:extLst>
      <p:ext uri="{BB962C8B-B14F-4D97-AF65-F5344CB8AC3E}">
        <p14:creationId xmlns:p14="http://schemas.microsoft.com/office/powerpoint/2010/main" xmlns="" val="3585931705"/>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Support to producer countries (supply side)</a:t>
            </a:r>
            <a:endParaRPr lang="en-US" dirty="0"/>
          </a:p>
        </p:txBody>
      </p:sp>
      <p:sp>
        <p:nvSpPr>
          <p:cNvPr id="3" name="Content Placeholder 2"/>
          <p:cNvSpPr>
            <a:spLocks noGrp="1"/>
          </p:cNvSpPr>
          <p:nvPr>
            <p:ph idx="1"/>
          </p:nvPr>
        </p:nvSpPr>
        <p:spPr>
          <a:xfrm>
            <a:off x="438727" y="1184563"/>
            <a:ext cx="8395307" cy="5673437"/>
          </a:xfrm>
        </p:spPr>
        <p:txBody>
          <a:bodyPr>
            <a:normAutofit fontScale="70000" lnSpcReduction="20000"/>
          </a:bodyPr>
          <a:lstStyle/>
          <a:p>
            <a:pPr marL="270000">
              <a:lnSpc>
                <a:spcPct val="160000"/>
              </a:lnSpc>
              <a:buFont typeface="Wingdings" pitchFamily="2" charset="2"/>
              <a:buChar char="§"/>
            </a:pPr>
            <a:r>
              <a:rPr lang="en-US" sz="2100" dirty="0" smtClean="0"/>
              <a:t>Coordinated EU support </a:t>
            </a:r>
            <a:r>
              <a:rPr lang="en-US" sz="2100" b="0" dirty="0" smtClean="0"/>
              <a:t>on sustainable land use, improved governance, legal reforms…</a:t>
            </a:r>
          </a:p>
          <a:p>
            <a:pPr marL="270000">
              <a:lnSpc>
                <a:spcPct val="160000"/>
              </a:lnSpc>
              <a:buFont typeface="Wingdings" pitchFamily="2" charset="2"/>
              <a:buChar char="§"/>
            </a:pPr>
            <a:r>
              <a:rPr lang="en-US" sz="2100" b="0" dirty="0" smtClean="0"/>
              <a:t>Importance of support for </a:t>
            </a:r>
            <a:r>
              <a:rPr lang="en-US" sz="2100" dirty="0" smtClean="0"/>
              <a:t>private sector, civil society, government institutions</a:t>
            </a:r>
          </a:p>
          <a:p>
            <a:pPr marL="270000">
              <a:lnSpc>
                <a:spcPct val="160000"/>
              </a:lnSpc>
              <a:buFont typeface="Wingdings" pitchFamily="2" charset="2"/>
              <a:buChar char="§"/>
            </a:pPr>
            <a:r>
              <a:rPr lang="en-US" sz="2300" b="0" dirty="0" smtClean="0"/>
              <a:t>C</a:t>
            </a:r>
            <a:r>
              <a:rPr lang="en-US" sz="2100" b="0" dirty="0" smtClean="0"/>
              <a:t>ommodity production often highly concentrated, but pressure increasing in other regions</a:t>
            </a:r>
          </a:p>
          <a:p>
            <a:pPr lvl="3">
              <a:lnSpc>
                <a:spcPct val="160000"/>
              </a:lnSpc>
            </a:pPr>
            <a:r>
              <a:rPr lang="en-US" sz="1900" dirty="0" smtClean="0"/>
              <a:t>Palm oil: Indonesia, Malaysia</a:t>
            </a:r>
          </a:p>
          <a:p>
            <a:pPr lvl="3">
              <a:lnSpc>
                <a:spcPct val="160000"/>
              </a:lnSpc>
            </a:pPr>
            <a:r>
              <a:rPr lang="en-US" sz="1900" dirty="0" smtClean="0"/>
              <a:t>Soy: Argentina, Brazil</a:t>
            </a:r>
          </a:p>
          <a:p>
            <a:pPr lvl="3">
              <a:lnSpc>
                <a:spcPct val="160000"/>
              </a:lnSpc>
            </a:pPr>
            <a:r>
              <a:rPr lang="en-US" sz="1900" dirty="0" smtClean="0"/>
              <a:t>Beef: Brazil</a:t>
            </a:r>
          </a:p>
          <a:p>
            <a:pPr lvl="3">
              <a:lnSpc>
                <a:spcPct val="160000"/>
              </a:lnSpc>
            </a:pPr>
            <a:r>
              <a:rPr lang="en-US" sz="1900" dirty="0" smtClean="0"/>
              <a:t>Cocoa: Côte d’Ivoire, Ghana </a:t>
            </a:r>
          </a:p>
          <a:p>
            <a:pPr lvl="1">
              <a:lnSpc>
                <a:spcPct val="160000"/>
              </a:lnSpc>
            </a:pPr>
            <a:r>
              <a:rPr lang="en-US" sz="2000" dirty="0" smtClean="0"/>
              <a:t>A few examples:</a:t>
            </a:r>
          </a:p>
          <a:p>
            <a:pPr lvl="3">
              <a:lnSpc>
                <a:spcPct val="160000"/>
              </a:lnSpc>
            </a:pPr>
            <a:r>
              <a:rPr lang="en-US" sz="1800" dirty="0" smtClean="0"/>
              <a:t>Encouraging multi-stakeholder dialogues on forest risk commodities</a:t>
            </a:r>
          </a:p>
          <a:p>
            <a:pPr lvl="3">
              <a:lnSpc>
                <a:spcPct val="160000"/>
              </a:lnSpc>
            </a:pPr>
            <a:r>
              <a:rPr lang="en-US" sz="1800" dirty="0" smtClean="0"/>
              <a:t>Transparency/planning tools providing clarity on the allocation of plantations/concessions (based on socio-economic and environmental criteria)</a:t>
            </a:r>
          </a:p>
          <a:p>
            <a:pPr lvl="3">
              <a:lnSpc>
                <a:spcPct val="160000"/>
              </a:lnSpc>
            </a:pPr>
            <a:r>
              <a:rPr lang="en-US" sz="1800" dirty="0" smtClean="0"/>
              <a:t>VPA type of approaches for other commodities such as clarifying legality of allocation of land use for agricultural commodities</a:t>
            </a:r>
          </a:p>
        </p:txBody>
      </p:sp>
    </p:spTree>
    <p:extLst>
      <p:ext uri="{BB962C8B-B14F-4D97-AF65-F5344CB8AC3E}">
        <p14:creationId xmlns:p14="http://schemas.microsoft.com/office/powerpoint/2010/main" xmlns="" val="3970430355"/>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New and existing legislation (demand side)</a:t>
            </a:r>
            <a:endParaRPr lang="en-US" dirty="0"/>
          </a:p>
        </p:txBody>
      </p:sp>
      <p:sp>
        <p:nvSpPr>
          <p:cNvPr id="3" name="Content Placeholder 2"/>
          <p:cNvSpPr>
            <a:spLocks noGrp="1"/>
          </p:cNvSpPr>
          <p:nvPr>
            <p:ph idx="1"/>
          </p:nvPr>
        </p:nvSpPr>
        <p:spPr/>
        <p:txBody>
          <a:bodyPr>
            <a:normAutofit/>
          </a:bodyPr>
          <a:lstStyle/>
          <a:p>
            <a:pPr marL="270000">
              <a:lnSpc>
                <a:spcPct val="150000"/>
              </a:lnSpc>
              <a:buFont typeface="Wingdings" pitchFamily="2" charset="2"/>
              <a:buChar char="§"/>
            </a:pPr>
            <a:r>
              <a:rPr lang="en-US" b="0" dirty="0"/>
              <a:t>Demand side measures to </a:t>
            </a:r>
            <a:r>
              <a:rPr lang="en-US" dirty="0"/>
              <a:t>support the consumption and/or imports </a:t>
            </a:r>
            <a:r>
              <a:rPr lang="en-US" b="0" dirty="0"/>
              <a:t>of deforestation-free </a:t>
            </a:r>
            <a:r>
              <a:rPr lang="en-US" b="0" dirty="0" smtClean="0"/>
              <a:t>commodities </a:t>
            </a:r>
          </a:p>
          <a:p>
            <a:pPr marL="270000">
              <a:lnSpc>
                <a:spcPct val="150000"/>
              </a:lnSpc>
              <a:buFont typeface="Wingdings" pitchFamily="2" charset="2"/>
              <a:buChar char="§"/>
            </a:pPr>
            <a:r>
              <a:rPr lang="en-US" b="0" dirty="0" smtClean="0"/>
              <a:t>A few examples</a:t>
            </a:r>
          </a:p>
          <a:p>
            <a:pPr lvl="3">
              <a:lnSpc>
                <a:spcPct val="150000"/>
              </a:lnSpc>
            </a:pPr>
            <a:r>
              <a:rPr lang="en-US" sz="1400" dirty="0" smtClean="0"/>
              <a:t>Extension of sustainability criteria for biofuels for other uses of the same crops (food, feed, product, materials)</a:t>
            </a:r>
          </a:p>
          <a:p>
            <a:pPr lvl="3">
              <a:lnSpc>
                <a:spcPct val="150000"/>
              </a:lnSpc>
            </a:pPr>
            <a:r>
              <a:rPr lang="en-US" sz="1400" dirty="0" smtClean="0"/>
              <a:t>Due diligence approaches for companies importing commodities impacting deforestation</a:t>
            </a:r>
            <a:endParaRPr lang="en-US" sz="1400" dirty="0"/>
          </a:p>
          <a:p>
            <a:pPr lvl="3">
              <a:lnSpc>
                <a:spcPct val="150000"/>
              </a:lnSpc>
            </a:pPr>
            <a:r>
              <a:rPr lang="en-US" sz="1400" dirty="0" smtClean="0"/>
              <a:t>Mandatory labeling requirements </a:t>
            </a:r>
          </a:p>
          <a:p>
            <a:pPr lvl="3">
              <a:lnSpc>
                <a:spcPct val="150000"/>
              </a:lnSpc>
            </a:pPr>
            <a:r>
              <a:rPr lang="en-US" sz="1400" dirty="0" smtClean="0"/>
              <a:t>Binding reporting criteria for public and private companies on deforestation risk – forest footprint disclosure (perhaps by building on or extending EU Transparency and Accounting Directives) </a:t>
            </a:r>
            <a:endParaRPr lang="en-US" sz="2400" dirty="0"/>
          </a:p>
        </p:txBody>
      </p:sp>
    </p:spTree>
    <p:extLst>
      <p:ext uri="{BB962C8B-B14F-4D97-AF65-F5344CB8AC3E}">
        <p14:creationId xmlns:p14="http://schemas.microsoft.com/office/powerpoint/2010/main" xmlns="" val="1805692404"/>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Public procurement (demand side)</a:t>
            </a:r>
            <a:endParaRPr lang="en-US" dirty="0"/>
          </a:p>
        </p:txBody>
      </p:sp>
      <p:sp>
        <p:nvSpPr>
          <p:cNvPr id="3" name="Content Placeholder 2"/>
          <p:cNvSpPr>
            <a:spLocks noGrp="1"/>
          </p:cNvSpPr>
          <p:nvPr>
            <p:ph idx="1"/>
          </p:nvPr>
        </p:nvSpPr>
        <p:spPr/>
        <p:txBody>
          <a:bodyPr>
            <a:normAutofit/>
          </a:bodyPr>
          <a:lstStyle/>
          <a:p>
            <a:pPr marL="270000" lvl="0">
              <a:lnSpc>
                <a:spcPct val="150000"/>
              </a:lnSpc>
              <a:buFont typeface="Wingdings" pitchFamily="2" charset="2"/>
              <a:buChar char="§"/>
            </a:pPr>
            <a:r>
              <a:rPr lang="en-US" b="0" dirty="0" smtClean="0">
                <a:solidFill>
                  <a:srgbClr val="000000"/>
                </a:solidFill>
              </a:rPr>
              <a:t>Public sector is a major purchaser of good and services (up to 30% of the market share): construction and furniture (timber), office supplies (paper) and food and catering services (agricultural commodities)</a:t>
            </a:r>
          </a:p>
          <a:p>
            <a:pPr marL="270000" lvl="0">
              <a:lnSpc>
                <a:spcPct val="150000"/>
              </a:lnSpc>
              <a:buFont typeface="Wingdings" pitchFamily="2" charset="2"/>
              <a:buChar char="§"/>
            </a:pPr>
            <a:r>
              <a:rPr lang="en-US" b="0" dirty="0" smtClean="0">
                <a:solidFill>
                  <a:srgbClr val="000000"/>
                </a:solidFill>
              </a:rPr>
              <a:t>As with timber procurement, this highlights the need for clear standards and effective certification systems or similar systems that can prove compliance</a:t>
            </a:r>
          </a:p>
          <a:p>
            <a:pPr marL="270000" lvl="0">
              <a:lnSpc>
                <a:spcPct val="150000"/>
              </a:lnSpc>
              <a:buFont typeface="Wingdings" pitchFamily="2" charset="2"/>
              <a:buChar char="§"/>
            </a:pPr>
            <a:r>
              <a:rPr lang="en-US" b="0" dirty="0" smtClean="0">
                <a:solidFill>
                  <a:srgbClr val="000000"/>
                </a:solidFill>
              </a:rPr>
              <a:t>An example</a:t>
            </a:r>
          </a:p>
          <a:p>
            <a:pPr marL="884363" lvl="2">
              <a:lnSpc>
                <a:spcPct val="150000"/>
              </a:lnSpc>
            </a:pPr>
            <a:r>
              <a:rPr lang="en-US" sz="1400" dirty="0" smtClean="0"/>
              <a:t>UK </a:t>
            </a:r>
            <a:r>
              <a:rPr lang="en-US" sz="1400" dirty="0"/>
              <a:t>now introducing procurement policy for sustainable palm oil in food – aim for 100% by </a:t>
            </a:r>
            <a:r>
              <a:rPr lang="en-US" sz="1400" dirty="0" smtClean="0"/>
              <a:t>2015 (</a:t>
            </a:r>
            <a:r>
              <a:rPr lang="en-GB" sz="1400" dirty="0"/>
              <a:t>UK government’s Food and Catering Government Buying </a:t>
            </a:r>
            <a:r>
              <a:rPr lang="en-GB" sz="1400" dirty="0" smtClean="0"/>
              <a:t>Standard)</a:t>
            </a:r>
            <a:endParaRPr lang="en-US" sz="1400" dirty="0"/>
          </a:p>
          <a:p>
            <a:pPr marL="884363" lvl="2"/>
            <a:endParaRPr lang="en-US" b="0" dirty="0" smtClean="0">
              <a:solidFill>
                <a:srgbClr val="000000"/>
              </a:solidFill>
            </a:endParaRPr>
          </a:p>
          <a:p>
            <a:endParaRPr lang="en-US" dirty="0" smtClean="0"/>
          </a:p>
        </p:txBody>
      </p:sp>
    </p:spTree>
    <p:extLst>
      <p:ext uri="{BB962C8B-B14F-4D97-AF65-F5344CB8AC3E}">
        <p14:creationId xmlns:p14="http://schemas.microsoft.com/office/powerpoint/2010/main" xmlns="" val="4291342574"/>
      </p:ext>
    </p:extLst>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6160&quot;&gt;&lt;version val=&quot;17974&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1&quot;&gt;&lt;elem m_fUsage=&quot;1.00000000000000000000E+000&quot;&gt;&lt;m_ppcolschidx val=&quot;0&quot;/&gt;&lt;m_rgb r=&quot;ff&quot; g=&quot;0&quot; b=&quot;0&quot;/&gt;&lt;/elem&gt;&lt;/m_vecMRU&gt;&lt;/m_mruColor&gt;&lt;m_agendatheme&gt;&lt;m_aagendaitemprops&gt;&lt;elem&gt;&lt;m_bVisible val=&quot;1&quot;/&gt;&lt;m_font&gt;&lt;m_nSize val=&quot;20&quot;/&gt;&lt;m_bBold val=&quot;1&quot;/&gt;&lt;/m_font&gt;&lt;m_colFont&gt;&lt;m_ppcolschidx val=&quot;4&quot;/&gt;&lt;/m_colFont&gt;&lt;m_fill&gt;&lt;m_bVisible val=&quot;0&quot;/&gt;&lt;/m_fill&gt;&lt;m_linestyle&gt;&lt;m_bVisible val=&quot;0&quot;/&gt;&lt;/m_linestyle&gt;&lt;/elem&gt;&lt;elem&gt;&lt;m_bVisible val=&quot;1&quot;/&gt;&lt;m_font&gt;&lt;m_nSize val=&quot;20&quot;/&gt;&lt;m_bBold val=&quot;1&quot;/&gt;&lt;/m_font&gt;&lt;m_colFont&gt;&lt;m_ppcolschidx val=&quot;0&quot;/&gt;&lt;m_rgb r=&quot;b2&quot; g=&quot;b2&quot; b=&quot;b2&quot;/&gt;&lt;/m_colFont&gt;&lt;m_fill&gt;&lt;m_bVisible val=&quot;0&quot;/&gt;&lt;/m_fill&gt;&lt;m_linestyle&gt;&lt;m_bVisible val=&quot;0&quot;/&gt;&lt;/m_linestyle&gt;&lt;/elem&gt;&lt;elem&gt;&lt;m_bVisible val=&quot;1&quot;/&gt;&lt;m_font&gt;&lt;m_nSize val=&quot;20&quot;/&gt;&lt;m_bBold val=&quot;1&quot;/&gt;&lt;/m_font&gt;&lt;m_colFont&gt;&lt;m_ppcolschidx val=&quot;0&quot;/&gt;&lt;m_rgb r=&quot;b2&quot; g=&quot;b2&quot; b=&quot;b2&quot;/&gt;&lt;/m_colFont&gt;&lt;m_fill&gt;&lt;m_bVisible val=&quot;0&quot;/&gt;&lt;/m_fill&gt;&lt;m_linestyle&gt;&lt;m_bVisible val=&quot;0&quot;/&gt;&lt;/m_linestyle&gt;&lt;/elem&gt;&lt;elem&gt;&lt;m_bVisible val=&quot;1&quot;/&gt;&lt;m_font&gt;&lt;m_nSize val=&quot;20&quot;/&gt;&lt;m_bBold val=&quot;0&quot;/&gt;&lt;/m_font&gt;&lt;m_colFont&gt;&lt;m_ppcolschidx val=&quot;4&quot;/&gt;&lt;/m_colFont&gt;&lt;m_fill&gt;&lt;m_bVisible val=&quot;0&quot;/&gt;&lt;/m_fill&gt;&lt;m_linestyle&gt;&lt;m_bVisible val=&quot;0&quot;/&gt;&lt;/m_linestyle&gt;&lt;/elem&gt;&lt;elem&gt;&lt;m_bVisible val=&quot;1&quot;/&gt;&lt;m_font&gt;&lt;m_nSize val=&quot;20&quot;/&gt;&lt;m_bBold val=&quot;0&quot;/&gt;&lt;/m_font&gt;&lt;m_colFont&gt;&lt;m_ppcolschidx val=&quot;4&quot;/&gt;&lt;/m_colFont&gt;&lt;m_fill&gt;&lt;m_bVisible val=&quot;0&quot;/&gt;&lt;/m_fill&gt;&lt;m_linestyle&gt;&lt;m_bVisible val=&quot;0&quot;/&gt;&lt;/m_linestyle&gt;&lt;/elem&gt;&lt;elem&gt;&lt;m_bVisible val=&quot;1&quot;/&gt;&lt;m_font&gt;&lt;m_nSize val=&quot;20&quot;/&gt;&lt;m_bBold val=&quot;0&quot;/&gt;&lt;/m_font&gt;&lt;m_colFont&gt;&lt;m_ppcolschidx val=&quot;0&quot;/&gt;&lt;m_rgb r=&quot;b2&quot; g=&quot;b2&quot; b=&quot;b2&quot;/&gt;&lt;/m_colFont&gt;&lt;m_fill&gt;&lt;m_bVisible val=&quot;0&quot;/&gt;&lt;/m_fill&gt;&lt;m_linestyle&gt;&lt;m_bVisible val=&quot;0&quot;/&gt;&lt;/m_linestyle&gt;&lt;/elem&gt;&lt;elem&gt;&lt;m_bVisible val=&quot;1&quot;/&gt;&lt;m_font&gt;&lt;m_nSize val=&quot;20&quot;/&gt;&lt;m_bBold val=&quot;0&quot;/&gt;&lt;/m_font&gt;&lt;m_colFont&gt;&lt;m_ppcolschidx val=&quot;4&quot;/&gt;&lt;/m_colFont&gt;&lt;m_fill&gt;&lt;m_bVisible val=&quot;0&quot;/&gt;&lt;/m_fill&gt;&lt;m_linestyle&gt;&lt;m_bVisible val=&quot;0&quot;/&gt;&lt;/m_linestyle&gt;&lt;/elem&gt;&lt;elem&gt;&lt;m_bVisible val=&quot;1&quot;/&gt;&lt;m_font&gt;&lt;m_nSize val=&quot;20&quot;/&gt;&lt;m_bBold val=&quot;0&quot;/&gt;&lt;/m_font&gt;&lt;m_colFont&gt;&lt;m_ppcolschidx val=&quot;0&quot;/&gt;&lt;m_rgb r=&quot;b2&quot; g=&quot;b2&quot; b=&quot;b2&quot;/&gt;&lt;/m_colFont&gt;&lt;m_fill&gt;&lt;m_bVisible val=&quot;0&quot;/&gt;&lt;/m_fill&gt;&lt;m_linestyle&gt;&lt;m_bVisible val=&quot;0&quot;/&gt;&lt;/m_linestyle&gt;&lt;/elem&gt;&lt;elem&gt;&lt;m_bVisible val=&quot;1&quot;/&gt;&lt;m_font&gt;&lt;m_nSize val=&quot;20&quot;/&gt;&lt;m_bBold val=&quot;0&quot;/&gt;&lt;/m_font&gt;&lt;m_colFont&gt;&lt;m_ppcolschidx val=&quot;0&quot;/&gt;&lt;m_rgb r=&quot;b2&quot; g=&quot;b2&quot; b=&quot;b2&quot;/&gt;&lt;/m_colFont&gt;&lt;m_fill&gt;&lt;m_bVisible val=&quot;0&quot;/&gt;&lt;/m_fill&gt;&lt;m_linestyle&gt;&lt;m_bVisible val=&quot;0&quot;/&gt;&lt;/m_linestyle&gt;&lt;/elem&gt;&lt;elem&gt;&lt;m_bVisible val=&quot;1&quot;/&gt;&lt;m_font&gt;&lt;m_nSize val=&quot;20&quot;/&gt;&lt;m_bBold val=&quot;1&quot;/&gt;&lt;/m_font&gt;&lt;m_colFont&gt;&lt;m_ppcolschidx val=&quot;4&quot;/&gt;&lt;/m_colFont&gt;&lt;m_fill&gt;&lt;m_bVisible val=&quot;0&quot;/&gt;&lt;/m_fill&gt;&lt;m_linestyle&gt;&lt;m_bVisible val=&quot;0&quot;/&gt;&lt;/m_linestyle&gt;&lt;/elem&gt;&lt;elem&gt;&lt;m_bVisible val=&quot;1&quot;/&gt;&lt;m_font&gt;&lt;m_nSize val=&quot;20&quot;/&gt;&lt;m_bBold val=&quot;0&quot;/&gt;&lt;/m_font&gt;&lt;m_colFont&gt;&lt;m_ppcolschidx val=&quot;4&quot;/&gt;&lt;/m_colFont&gt;&lt;m_fill&gt;&lt;m_bVisible val=&quot;0&quot;/&gt;&lt;/m_fill&gt;&lt;m_linestyle&gt;&lt;m_bVisible val=&quot;0&quot;/&gt;&lt;/m_linestyle&gt;&lt;/elem&gt;&lt;/m_aagendaitemprops&gt;&lt;m_linestyleTopBottomLine&gt;&lt;m_bVisible val=&quot;0&quot;/&gt;&lt;/m_linestyleTopBottomLine&gt;&lt;/m_agendatheme&gt;&lt;m_mapectfillschemeMRU/&gt;&lt;m_eweekdayFirstOfWeek val=&quot;2&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9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vWKyzRkIDkyTYIpD5LoUg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1vzeuEc0TU6ocu5O8slGz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51sjhXODCESh3bj4Cn_JbA"/>
</p:tagLst>
</file>

<file path=ppt/theme/theme1.xml><?xml version="1.0" encoding="utf-8"?>
<a:theme xmlns:a="http://schemas.openxmlformats.org/drawingml/2006/main" name="12/2012 EU FLEGT Master">
  <a:themeElements>
    <a:clrScheme name="EU REDD">
      <a:dk1>
        <a:srgbClr val="000000"/>
      </a:dk1>
      <a:lt1>
        <a:srgbClr val="FFFFFF"/>
      </a:lt1>
      <a:dk2>
        <a:srgbClr val="EAD1D3"/>
      </a:dk2>
      <a:lt2>
        <a:srgbClr val="F0F0F0"/>
      </a:lt2>
      <a:accent1>
        <a:srgbClr val="981824"/>
      </a:accent1>
      <a:accent2>
        <a:srgbClr val="707070"/>
      </a:accent2>
      <a:accent3>
        <a:srgbClr val="D8D8D8"/>
      </a:accent3>
      <a:accent4>
        <a:srgbClr val="6D111A"/>
      </a:accent4>
      <a:accent5>
        <a:srgbClr val="262626"/>
      </a:accent5>
      <a:accent6>
        <a:srgbClr val="6C6C6C"/>
      </a:accent6>
      <a:hlink>
        <a:srgbClr val="996633"/>
      </a:hlink>
      <a:folHlink>
        <a:srgbClr val="D2A374"/>
      </a:folHlink>
    </a:clrScheme>
    <a:fontScheme name="Deimos">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charset="0"/>
          </a:defRPr>
        </a:defPPr>
      </a:lstStyle>
    </a:lnDef>
  </a:objectDefaults>
  <a:extraClrSchemeLst>
    <a:extraClrScheme>
      <a:clrScheme name="1_OC  Präsentation 1">
        <a:dk1>
          <a:srgbClr val="777777"/>
        </a:dk1>
        <a:lt1>
          <a:srgbClr val="FFFFFF"/>
        </a:lt1>
        <a:dk2>
          <a:srgbClr val="333333"/>
        </a:dk2>
        <a:lt2>
          <a:srgbClr val="FFF4C3"/>
        </a:lt2>
        <a:accent1>
          <a:srgbClr val="C892FA"/>
        </a:accent1>
        <a:accent2>
          <a:srgbClr val="9966FF"/>
        </a:accent2>
        <a:accent3>
          <a:srgbClr val="ADADAD"/>
        </a:accent3>
        <a:accent4>
          <a:srgbClr val="DADADA"/>
        </a:accent4>
        <a:accent5>
          <a:srgbClr val="E0C7FC"/>
        </a:accent5>
        <a:accent6>
          <a:srgbClr val="8A5CE7"/>
        </a:accent6>
        <a:hlink>
          <a:srgbClr val="E4005C"/>
        </a:hlink>
        <a:folHlink>
          <a:srgbClr val="DC7A04"/>
        </a:folHlink>
      </a:clrScheme>
      <a:clrMap bg1="dk2" tx1="lt1" bg2="dk1" tx2="lt2" accent1="accent1" accent2="accent2" accent3="accent3" accent4="accent4" accent5="accent5" accent6="accent6" hlink="hlink" folHlink="folHlink"/>
    </a:extraClrScheme>
    <a:extraClrScheme>
      <a:clrScheme name="1_OC  Präsentation 2">
        <a:dk1>
          <a:srgbClr val="1C1C1C"/>
        </a:dk1>
        <a:lt1>
          <a:srgbClr val="FFFFFF"/>
        </a:lt1>
        <a:dk2>
          <a:srgbClr val="5F5F5F"/>
        </a:dk2>
        <a:lt2>
          <a:srgbClr val="FFFFCC"/>
        </a:lt2>
        <a:accent1>
          <a:srgbClr val="4A5B64"/>
        </a:accent1>
        <a:accent2>
          <a:srgbClr val="AF9387"/>
        </a:accent2>
        <a:accent3>
          <a:srgbClr val="B6B6B6"/>
        </a:accent3>
        <a:accent4>
          <a:srgbClr val="DADADA"/>
        </a:accent4>
        <a:accent5>
          <a:srgbClr val="B1B5B8"/>
        </a:accent5>
        <a:accent6>
          <a:srgbClr val="9E857A"/>
        </a:accent6>
        <a:hlink>
          <a:srgbClr val="F3C43F"/>
        </a:hlink>
        <a:folHlink>
          <a:srgbClr val="66CCFF"/>
        </a:folHlink>
      </a:clrScheme>
      <a:clrMap bg1="dk2" tx1="lt1" bg2="dk1" tx2="lt2" accent1="accent1" accent2="accent2" accent3="accent3" accent4="accent4" accent5="accent5" accent6="accent6" hlink="hlink" folHlink="folHlink"/>
    </a:extraClrScheme>
    <a:extraClrScheme>
      <a:clrScheme name="1_OC  Präsentation 3">
        <a:dk1>
          <a:srgbClr val="4D4D4D"/>
        </a:dk1>
        <a:lt1>
          <a:srgbClr val="FFFFFF"/>
        </a:lt1>
        <a:dk2>
          <a:srgbClr val="666699"/>
        </a:dk2>
        <a:lt2>
          <a:srgbClr val="FFFFCC"/>
        </a:lt2>
        <a:accent1>
          <a:srgbClr val="8D8DB3"/>
        </a:accent1>
        <a:accent2>
          <a:srgbClr val="7A25D7"/>
        </a:accent2>
        <a:accent3>
          <a:srgbClr val="B8B8CA"/>
        </a:accent3>
        <a:accent4>
          <a:srgbClr val="DADADA"/>
        </a:accent4>
        <a:accent5>
          <a:srgbClr val="C5C5D6"/>
        </a:accent5>
        <a:accent6>
          <a:srgbClr val="6E20C3"/>
        </a:accent6>
        <a:hlink>
          <a:srgbClr val="66CCFF"/>
        </a:hlink>
        <a:folHlink>
          <a:srgbClr val="3333CC"/>
        </a:folHlink>
      </a:clrScheme>
      <a:clrMap bg1="dk2" tx1="lt1" bg2="dk1" tx2="lt2" accent1="accent1" accent2="accent2" accent3="accent3" accent4="accent4" accent5="accent5" accent6="accent6" hlink="hlink" folHlink="folHlink"/>
    </a:extraClrScheme>
    <a:extraClrScheme>
      <a:clrScheme name="1_OC  Präsentation 4">
        <a:dk1>
          <a:srgbClr val="10187C"/>
        </a:dk1>
        <a:lt1>
          <a:srgbClr val="F8F8F8"/>
        </a:lt1>
        <a:dk2>
          <a:srgbClr val="538DC7"/>
        </a:dk2>
        <a:lt2>
          <a:srgbClr val="CCECFF"/>
        </a:lt2>
        <a:accent1>
          <a:srgbClr val="879EC7"/>
        </a:accent1>
        <a:accent2>
          <a:srgbClr val="461B8B"/>
        </a:accent2>
        <a:accent3>
          <a:srgbClr val="B3C5E0"/>
        </a:accent3>
        <a:accent4>
          <a:srgbClr val="D4D4D4"/>
        </a:accent4>
        <a:accent5>
          <a:srgbClr val="C3CCE0"/>
        </a:accent5>
        <a:accent6>
          <a:srgbClr val="3F177D"/>
        </a:accent6>
        <a:hlink>
          <a:srgbClr val="0000FF"/>
        </a:hlink>
        <a:folHlink>
          <a:srgbClr val="008000"/>
        </a:folHlink>
      </a:clrScheme>
      <a:clrMap bg1="dk2" tx1="lt1" bg2="dk1" tx2="lt2" accent1="accent1" accent2="accent2" accent3="accent3" accent4="accent4" accent5="accent5" accent6="accent6" hlink="hlink" folHlink="folHlink"/>
    </a:extraClrScheme>
    <a:extraClrScheme>
      <a:clrScheme name="1_OC  Präsentation 5">
        <a:dk1>
          <a:srgbClr val="002F2E"/>
        </a:dk1>
        <a:lt1>
          <a:srgbClr val="FFFFFF"/>
        </a:lt1>
        <a:dk2>
          <a:srgbClr val="008080"/>
        </a:dk2>
        <a:lt2>
          <a:srgbClr val="FFFFCC"/>
        </a:lt2>
        <a:accent1>
          <a:srgbClr val="0E6A52"/>
        </a:accent1>
        <a:accent2>
          <a:srgbClr val="3553A7"/>
        </a:accent2>
        <a:accent3>
          <a:srgbClr val="AAC0C0"/>
        </a:accent3>
        <a:accent4>
          <a:srgbClr val="DADADA"/>
        </a:accent4>
        <a:accent5>
          <a:srgbClr val="AAB9B3"/>
        </a:accent5>
        <a:accent6>
          <a:srgbClr val="2F4A97"/>
        </a:accent6>
        <a:hlink>
          <a:srgbClr val="1ACE9F"/>
        </a:hlink>
        <a:folHlink>
          <a:srgbClr val="B5B5FF"/>
        </a:folHlink>
      </a:clrScheme>
      <a:clrMap bg1="dk2" tx1="lt1" bg2="dk1" tx2="lt2" accent1="accent1" accent2="accent2" accent3="accent3" accent4="accent4" accent5="accent5" accent6="accent6" hlink="hlink" folHlink="folHlink"/>
    </a:extraClrScheme>
    <a:extraClrScheme>
      <a:clrScheme name="1_OC  Präsentation 6">
        <a:dk1>
          <a:srgbClr val="000000"/>
        </a:dk1>
        <a:lt1>
          <a:srgbClr val="E3FFFF"/>
        </a:lt1>
        <a:dk2>
          <a:srgbClr val="4400A8"/>
        </a:dk2>
        <a:lt2>
          <a:srgbClr val="005452"/>
        </a:lt2>
        <a:accent1>
          <a:srgbClr val="92CAC9"/>
        </a:accent1>
        <a:accent2>
          <a:srgbClr val="009999"/>
        </a:accent2>
        <a:accent3>
          <a:srgbClr val="EFFFFF"/>
        </a:accent3>
        <a:accent4>
          <a:srgbClr val="000000"/>
        </a:accent4>
        <a:accent5>
          <a:srgbClr val="C7E1E1"/>
        </a:accent5>
        <a:accent6>
          <a:srgbClr val="008A8A"/>
        </a:accent6>
        <a:hlink>
          <a:srgbClr val="187C16"/>
        </a:hlink>
        <a:folHlink>
          <a:srgbClr val="6600FF"/>
        </a:folHlink>
      </a:clrScheme>
      <a:clrMap bg1="lt1" tx1="dk1" bg2="lt2" tx2="dk2" accent1="accent1" accent2="accent2" accent3="accent3" accent4="accent4" accent5="accent5" accent6="accent6" hlink="hlink" folHlink="folHlink"/>
    </a:extraClrScheme>
    <a:extraClrScheme>
      <a:clrScheme name="1_OC  Präsentation 7">
        <a:dk1>
          <a:srgbClr val="000000"/>
        </a:dk1>
        <a:lt1>
          <a:srgbClr val="CCFF99"/>
        </a:lt1>
        <a:dk2>
          <a:srgbClr val="CC99FF"/>
        </a:dk2>
        <a:lt2>
          <a:srgbClr val="1B3600"/>
        </a:lt2>
        <a:accent1>
          <a:srgbClr val="009900"/>
        </a:accent1>
        <a:accent2>
          <a:srgbClr val="B7CA02"/>
        </a:accent2>
        <a:accent3>
          <a:srgbClr val="E2FFCA"/>
        </a:accent3>
        <a:accent4>
          <a:srgbClr val="000000"/>
        </a:accent4>
        <a:accent5>
          <a:srgbClr val="AACAAA"/>
        </a:accent5>
        <a:accent6>
          <a:srgbClr val="A6B702"/>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1_OC  Präsentation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clrMap bg1="lt1" tx1="dk1" bg2="lt2" tx2="dk2" accent1="accent1" accent2="accent2" accent3="accent3" accent4="accent4" accent5="accent5" accent6="accent6" hlink="hlink" folHlink="folHlink"/>
    </a:extraClrScheme>
    <a:extraClrScheme>
      <a:clrScheme name="1_OC  Präsentation 9">
        <a:dk1>
          <a:srgbClr val="000000"/>
        </a:dk1>
        <a:lt1>
          <a:srgbClr val="FFFFFF"/>
        </a:lt1>
        <a:dk2>
          <a:srgbClr val="000000"/>
        </a:dk2>
        <a:lt2>
          <a:srgbClr val="A1DBFF"/>
        </a:lt2>
        <a:accent1>
          <a:srgbClr val="003859"/>
        </a:accent1>
        <a:accent2>
          <a:srgbClr val="7ABAF8"/>
        </a:accent2>
        <a:accent3>
          <a:srgbClr val="FFFFFF"/>
        </a:accent3>
        <a:accent4>
          <a:srgbClr val="000000"/>
        </a:accent4>
        <a:accent5>
          <a:srgbClr val="AAAEB5"/>
        </a:accent5>
        <a:accent6>
          <a:srgbClr val="6EA8E1"/>
        </a:accent6>
        <a:hlink>
          <a:srgbClr val="A28FE9"/>
        </a:hlink>
        <a:folHlink>
          <a:srgbClr val="CAE3FE"/>
        </a:folHlink>
      </a:clrScheme>
      <a:clrMap bg1="lt1" tx1="dk1" bg2="lt2" tx2="dk2" accent1="accent1" accent2="accent2" accent3="accent3" accent4="accent4" accent5="accent5" accent6="accent6" hlink="hlink" folHlink="folHlink"/>
    </a:extraClrScheme>
    <a:extraClrScheme>
      <a:clrScheme name="1_OC  Präsentation 10">
        <a:dk1>
          <a:srgbClr val="000000"/>
        </a:dk1>
        <a:lt1>
          <a:srgbClr val="FFFFFF"/>
        </a:lt1>
        <a:dk2>
          <a:srgbClr val="000000"/>
        </a:dk2>
        <a:lt2>
          <a:srgbClr val="7ABAF8"/>
        </a:lt2>
        <a:accent1>
          <a:srgbClr val="D6EBF6"/>
        </a:accent1>
        <a:accent2>
          <a:srgbClr val="7ABAF8"/>
        </a:accent2>
        <a:accent3>
          <a:srgbClr val="FFFFFF"/>
        </a:accent3>
        <a:accent4>
          <a:srgbClr val="000000"/>
        </a:accent4>
        <a:accent5>
          <a:srgbClr val="E8F3FA"/>
        </a:accent5>
        <a:accent6>
          <a:srgbClr val="6EA8E1"/>
        </a:accent6>
        <a:hlink>
          <a:srgbClr val="006699"/>
        </a:hlink>
        <a:folHlink>
          <a:srgbClr val="00385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1187</Words>
  <Application>Microsoft Office PowerPoint</Application>
  <PresentationFormat>On-screen Show (4:3)</PresentationFormat>
  <Paragraphs>130</Paragraphs>
  <Slides>13</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12/2012 EU FLEGT Master</vt:lpstr>
      <vt:lpstr>think-cell Slide</vt:lpstr>
      <vt:lpstr>  FLEGT and its impact on other drivers of deforestation  </vt:lpstr>
      <vt:lpstr>An evolving landscape for REDD+… </vt:lpstr>
      <vt:lpstr>An evolving landscape for REDD+… </vt:lpstr>
      <vt:lpstr>An evolving landscape for REDD+… </vt:lpstr>
      <vt:lpstr>Inspired by the EU FLEGT Action Plan </vt:lpstr>
      <vt:lpstr>FLEGT Action Plan, May 2003</vt:lpstr>
      <vt:lpstr>Support to producer countries (supply side)</vt:lpstr>
      <vt:lpstr>New and existing legislation (demand side)</vt:lpstr>
      <vt:lpstr>Public procurement (demand side)</vt:lpstr>
      <vt:lpstr>Encouraging private sector initiatives (both supply and demand side)</vt:lpstr>
      <vt:lpstr>Encouraging private sector initiatives (both supply and demand side)</vt:lpstr>
      <vt:lpstr>FLEGT and REDD+ intersect in practice to improve land use governance </vt:lpstr>
      <vt:lpstr>Thank you for your attention</vt:lpstr>
    </vt:vector>
  </TitlesOfParts>
  <Company>PF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production</dc:creator>
  <cp:lastModifiedBy>chorshov</cp:lastModifiedBy>
  <cp:revision>1054</cp:revision>
  <dcterms:created xsi:type="dcterms:W3CDTF">2010-09-13T14:01:39Z</dcterms:created>
  <dcterms:modified xsi:type="dcterms:W3CDTF">2013-10-10T08:58:14Z</dcterms:modified>
  <cp:category>Präsentation</cp:category>
</cp:coreProperties>
</file>