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04D49-D0E8-4A58-9AED-0D90060638AD}" type="datetimeFigureOut">
              <a:rPr lang="en-GB" smtClean="0"/>
              <a:t>10/10/2013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F3282-4918-472F-9788-2F8FA1607A58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GB" i="1" dirty="0"/>
              <a:t>Legality has proved an important entry point for FLEGT and VPA discussions. To what extent is the “legality” of forest conversion for other land uses a relevant entry point for action?  </a:t>
            </a:r>
            <a:endParaRPr lang="en-GB" i="1" dirty="0" smtClean="0"/>
          </a:p>
          <a:p>
            <a:pPr lvl="0"/>
            <a:endParaRPr lang="en-GB" dirty="0"/>
          </a:p>
          <a:p>
            <a:pPr lvl="0"/>
            <a:r>
              <a:rPr lang="en-GB" i="1" dirty="0"/>
              <a:t>Given that in some country contexts, illegal logging is not an important driver of deforestation, how can the focus on forest use (framed or not by a FLEGT process) contribute to action to address deforestation? </a:t>
            </a:r>
            <a:endParaRPr lang="en-GB" i="1" dirty="0" smtClean="0"/>
          </a:p>
          <a:p>
            <a:pPr lvl="0"/>
            <a:endParaRPr lang="en-GB" dirty="0"/>
          </a:p>
          <a:p>
            <a:pPr lvl="0"/>
            <a:r>
              <a:rPr lang="en-GB" i="1" dirty="0"/>
              <a:t>Reflecting on experience with the FLEGT Action Plan, what policy measures should be considered so as to reduce EU’s impacts on deforestation</a:t>
            </a:r>
            <a:r>
              <a:rPr lang="en-GB" i="1" dirty="0" smtClean="0"/>
              <a:t>?</a:t>
            </a:r>
          </a:p>
          <a:p>
            <a:pPr lvl="0"/>
            <a:endParaRPr lang="en-GB" dirty="0"/>
          </a:p>
          <a:p>
            <a:pPr lvl="0"/>
            <a:r>
              <a:rPr lang="en-GB" i="1" dirty="0"/>
              <a:t>How can the 2 important policy processes (REDD+ and FLEGT) complement each other to improve forest governance and reduce deforestation</a:t>
            </a:r>
            <a:r>
              <a:rPr lang="en-GB" i="1" dirty="0" smtClean="0"/>
              <a:t>?</a:t>
            </a:r>
          </a:p>
          <a:p>
            <a:pPr lvl="0"/>
            <a:endParaRPr lang="en-GB" dirty="0"/>
          </a:p>
          <a:p>
            <a:r>
              <a:rPr lang="en-GB" dirty="0"/>
              <a:t>Participants are invited to exchange any experience or concrete evidence of the contribution of a FLEGT VPA process in addressing drivers of deforestation, if any.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150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chorshov</dc:creator>
  <cp:lastModifiedBy>chorshov</cp:lastModifiedBy>
  <cp:revision>1</cp:revision>
  <dcterms:created xsi:type="dcterms:W3CDTF">2013-10-10T09:44:08Z</dcterms:created>
  <dcterms:modified xsi:type="dcterms:W3CDTF">2013-10-10T09:45:32Z</dcterms:modified>
</cp:coreProperties>
</file>