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2" r:id="rId1"/>
  </p:sldMasterIdLst>
  <p:notesMasterIdLst>
    <p:notesMasterId r:id="rId11"/>
  </p:notesMasterIdLst>
  <p:handoutMasterIdLst>
    <p:handoutMasterId r:id="rId12"/>
  </p:handoutMasterIdLst>
  <p:sldIdLst>
    <p:sldId id="545" r:id="rId2"/>
    <p:sldId id="547" r:id="rId3"/>
    <p:sldId id="548" r:id="rId4"/>
    <p:sldId id="551" r:id="rId5"/>
    <p:sldId id="552" r:id="rId6"/>
    <p:sldId id="553" r:id="rId7"/>
    <p:sldId id="554" r:id="rId8"/>
    <p:sldId id="555" r:id="rId9"/>
    <p:sldId id="557" r:id="rId10"/>
  </p:sldIdLst>
  <p:sldSz cx="9144000" cy="6858000" type="screen4x3"/>
  <p:notesSz cx="6858000" cy="9686925"/>
  <p:custDataLst>
    <p:tags r:id="rId13"/>
  </p:custDataLst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8169"/>
    <a:srgbClr val="D2A374"/>
    <a:srgbClr val="FA5C3C"/>
    <a:srgbClr val="FF0000"/>
    <a:srgbClr val="06C245"/>
    <a:srgbClr val="339933"/>
    <a:srgbClr val="F0F0F0"/>
    <a:srgbClr val="707070"/>
    <a:srgbClr val="60903C"/>
    <a:srgbClr val="FFFA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09" autoAdjust="0"/>
    <p:restoredTop sz="96813" autoAdjust="0"/>
  </p:normalViewPr>
  <p:slideViewPr>
    <p:cSldViewPr snapToGrid="0" showGuides="1">
      <p:cViewPr>
        <p:scale>
          <a:sx n="90" d="100"/>
          <a:sy n="90" d="100"/>
        </p:scale>
        <p:origin x="-72" y="0"/>
      </p:cViewPr>
      <p:guideLst>
        <p:guide orient="horz" pos="4319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3" d="100"/>
          <a:sy n="53" d="100"/>
        </p:scale>
        <p:origin x="-2610" y="-108"/>
      </p:cViewPr>
      <p:guideLst>
        <p:guide orient="horz" pos="3051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endParaRPr lang="de-DE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021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lang="de-DE"/>
              <a:t>Hamburg, Juli 2006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99563"/>
            <a:ext cx="6453188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r>
              <a:rPr lang="de-DE"/>
              <a:t>© 2006 Omnid Consulting GmbH - 2006MMTT Präsentationstitel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453188" y="9199563"/>
            <a:ext cx="4032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302A3184-0495-451D-8510-C0ABFDF0006F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75310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endParaRPr lang="de-DE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021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r>
              <a:rPr lang="de-DE" smtClean="0"/>
              <a:t>Hamburg, Juli 2006</a:t>
            </a:r>
            <a:endParaRPr lang="de-DE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38188"/>
            <a:ext cx="4994275" cy="3744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843463"/>
            <a:ext cx="5486400" cy="411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99563"/>
            <a:ext cx="63087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r>
              <a:rPr lang="de-DE" smtClean="0"/>
              <a:t>© 2006 Omnid Consulting GmbH - 2006MMTT Präsentationstitel - </a:t>
            </a:r>
            <a:fld id="{43D802CA-9A15-434E-BB4D-E6DD20445088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669925" y="4513263"/>
            <a:ext cx="674688" cy="2555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r>
              <a:rPr lang="de-DE" b="1" smtClean="0"/>
              <a:t>Notizen:</a:t>
            </a:r>
            <a:endParaRPr lang="de-DE" b="1"/>
          </a:p>
        </p:txBody>
      </p:sp>
    </p:spTree>
    <p:extLst>
      <p:ext uri="{BB962C8B-B14F-4D97-AF65-F5344CB8AC3E}">
        <p14:creationId xmlns:p14="http://schemas.microsoft.com/office/powerpoint/2010/main" val="4276683536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indent="-274638" algn="l" rtl="0" fontAlgn="base">
      <a:spcBef>
        <a:spcPct val="30000"/>
      </a:spcBef>
      <a:spcAft>
        <a:spcPct val="0"/>
      </a:spcAft>
      <a:buBlip>
        <a:blip r:embed="rId2"/>
      </a:buBlip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9200898"/>
            <a:ext cx="2971800" cy="48434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2F89D74-BF13-4A62-8F14-F22816F22F5C}" type="slidenum">
              <a:rPr lang="en-GB" smtClean="0">
                <a:ea typeface="ＭＳ Ｐゴシック" pitchFamily="34" charset="-128"/>
              </a:rPr>
              <a:pPr/>
              <a:t>0</a:t>
            </a:fld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27652" name="Foliennummernplatzhalter 3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9200898"/>
            <a:ext cx="2971800" cy="48434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B08637-48C4-4F73-B9EC-9D0581469628}" type="slidenum">
              <a:rPr lang="en-GB" smtClean="0">
                <a:ea typeface="ＭＳ Ｐゴシック" pitchFamily="34" charset="-128"/>
              </a:rPr>
              <a:pPr/>
              <a:t>1</a:t>
            </a:fld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Based on LIU chart. Annex IV of the VPA actually specifies 6 licences (not 7)</a:t>
            </a:r>
          </a:p>
        </p:txBody>
      </p:sp>
      <p:sp>
        <p:nvSpPr>
          <p:cNvPr id="28676" name="Foliennummernplatzhalter 3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9200898"/>
            <a:ext cx="2971800" cy="48434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D80FE4-3017-4F43-8EFA-AAED1AB2006C}" type="slidenum">
              <a:rPr lang="en-GB" smtClean="0">
                <a:solidFill>
                  <a:srgbClr val="000000"/>
                </a:solidFill>
                <a:ea typeface="ＭＳ Ｐゴシック" pitchFamily="34" charset="-128"/>
              </a:rPr>
              <a:pPr/>
              <a:t>2</a:t>
            </a:fld>
            <a:endParaRPr lang="en-GB" smtClean="0">
              <a:solidFill>
                <a:srgbClr val="00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30724" name="Foliennummernplatzhalter 3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9200898"/>
            <a:ext cx="2971800" cy="48434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3351178-62D6-436F-94A8-464A0667204A}" type="slidenum">
              <a:rPr lang="en-GB" smtClean="0">
                <a:ea typeface="ＭＳ Ｐゴシック" pitchFamily="34" charset="-128"/>
              </a:rPr>
              <a:pPr/>
              <a:t>4</a:t>
            </a:fld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31748" name="Foliennummernplatzhalter 3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9200898"/>
            <a:ext cx="2971800" cy="48434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0D49AD4-E9DC-4B6C-BE0F-201F18A34D0A}" type="slidenum">
              <a:rPr lang="en-GB" smtClean="0">
                <a:ea typeface="ＭＳ Ｐゴシック" pitchFamily="34" charset="-128"/>
              </a:rPr>
              <a:pPr/>
              <a:t>5</a:t>
            </a:fld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33796" name="Foliennummernplatzhalter 3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9200898"/>
            <a:ext cx="2971800" cy="48434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8E221A7-4698-457B-B843-BA33294EBA2E}" type="slidenum">
              <a:rPr lang="en-GB" smtClean="0">
                <a:ea typeface="ＭＳ Ｐゴシック" pitchFamily="34" charset="-128"/>
              </a:rPr>
              <a:pPr/>
              <a:t>8</a:t>
            </a:fld>
            <a:endParaRPr lang="en-GB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650" name="Rectangle 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451800" y="1408787"/>
            <a:ext cx="8240400" cy="1684340"/>
          </a:xfrm>
        </p:spPr>
        <p:txBody>
          <a:bodyPr wrap="square" tIns="36000" bIns="36000"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>Master title </a:t>
            </a:r>
            <a:br>
              <a:rPr lang="de-DE" dirty="0" smtClean="0"/>
            </a:br>
            <a:r>
              <a:rPr lang="de-DE" dirty="0" smtClean="0"/>
              <a:t>style</a:t>
            </a:r>
            <a:endParaRPr lang="de-DE" dirty="0"/>
          </a:p>
        </p:txBody>
      </p:sp>
      <p:sp>
        <p:nvSpPr>
          <p:cNvPr id="1179651" name="Rectangle 3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102336" y="3530364"/>
            <a:ext cx="6939329" cy="917572"/>
          </a:xfrm>
          <a:prstGeom prst="rect">
            <a:avLst/>
          </a:prstGeom>
        </p:spPr>
        <p:txBody>
          <a:bodyPr tIns="36000" bIns="36000" anchor="ctr" anchorCtr="0"/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Webdings" pitchFamily="18" charset="2"/>
              <a:buNone/>
              <a:defRPr sz="2400" b="0"/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Master </a:t>
            </a:r>
            <a:br>
              <a:rPr lang="de-DE" dirty="0" smtClean="0"/>
            </a:br>
            <a:r>
              <a:rPr lang="de-DE" dirty="0" err="1" smtClean="0"/>
              <a:t>subtitle</a:t>
            </a:r>
            <a:r>
              <a:rPr lang="de-DE" dirty="0" smtClean="0"/>
              <a:t> style</a:t>
            </a:r>
            <a:endParaRPr lang="de-DE" dirty="0"/>
          </a:p>
        </p:txBody>
      </p:sp>
      <p:sp>
        <p:nvSpPr>
          <p:cNvPr id="1179652" name="Rectangle 4"/>
          <p:cNvSpPr>
            <a:spLocks noGrp="1" noChangeArrowheads="1"/>
          </p:cNvSpPr>
          <p:nvPr>
            <p:ph type="dt" sz="quarter" idx="2"/>
          </p:nvPr>
        </p:nvSpPr>
        <p:spPr bwMode="gray">
          <a:xfrm>
            <a:off x="2811341" y="4885173"/>
            <a:ext cx="3521319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r>
              <a:rPr lang="de-DE" err="1" smtClean="0"/>
              <a:t>Surname</a:t>
            </a:r>
            <a:r>
              <a:rPr lang="de-DE" smtClean="0"/>
              <a:t> Name</a:t>
            </a:r>
          </a:p>
          <a:p>
            <a:r>
              <a:rPr lang="de-DE" err="1" smtClean="0"/>
              <a:t>city</a:t>
            </a:r>
            <a:r>
              <a:rPr lang="de-DE" smtClean="0"/>
              <a:t>, </a:t>
            </a:r>
            <a:r>
              <a:rPr lang="de-DE" err="1" smtClean="0"/>
              <a:t>month</a:t>
            </a:r>
            <a:r>
              <a:rPr lang="de-DE" smtClean="0"/>
              <a:t> </a:t>
            </a:r>
            <a:r>
              <a:rPr lang="de-DE" err="1" smtClean="0"/>
              <a:t>year</a:t>
            </a:r>
            <a:endParaRPr lang="de-DE"/>
          </a:p>
        </p:txBody>
      </p:sp>
      <p:pic>
        <p:nvPicPr>
          <p:cNvPr id="12" name="Grafik 11" descr="headerPPT-3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71550"/>
          </a:xfrm>
          <a:prstGeom prst="rect">
            <a:avLst/>
          </a:prstGeom>
        </p:spPr>
      </p:pic>
      <p:pic>
        <p:nvPicPr>
          <p:cNvPr id="8" name="Picture 14" descr="2909_EFI_Powerpoint_back_base2a"/>
          <p:cNvPicPr>
            <a:picLocks noChangeAspect="1" noChangeArrowheads="1"/>
          </p:cNvPicPr>
          <p:nvPr userDrawn="1"/>
        </p:nvPicPr>
        <p:blipFill>
          <a:blip r:embed="rId3" cstate="print"/>
          <a:srcRect l="4678" r="20266" b="25000"/>
          <a:stretch>
            <a:fillRect/>
          </a:stretch>
        </p:blipFill>
        <p:spPr bwMode="auto">
          <a:xfrm>
            <a:off x="7584499" y="6392857"/>
            <a:ext cx="1125006" cy="381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Gerade Verbindung 8"/>
          <p:cNvCxnSpPr/>
          <p:nvPr userDrawn="1"/>
        </p:nvCxnSpPr>
        <p:spPr bwMode="auto">
          <a:xfrm>
            <a:off x="0" y="6312695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 spd="slow"/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/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644" y="1904700"/>
            <a:ext cx="8240712" cy="43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>
            <a:lvl1pPr marL="0" algn="l" rtl="0" eaLnBrk="1" fontAlgn="ctr" hangingPunct="1">
              <a:lnSpc>
                <a:spcPct val="100000"/>
              </a:lnSpc>
              <a:spcAft>
                <a:spcPts val="100"/>
              </a:spcAft>
              <a:buClrTx/>
              <a:buFont typeface="Wingdings" pitchFamily="2" charset="2"/>
              <a:buNone/>
              <a:defRPr lang="de-DE" sz="180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1pPr>
            <a:lvl2pPr marL="306000" indent="-306000" algn="l" rtl="0" eaLnBrk="1" fontAlgn="ctr" hangingPunct="1">
              <a:lnSpc>
                <a:spcPct val="100000"/>
              </a:lnSpc>
              <a:spcBef>
                <a:spcPts val="300"/>
              </a:spcBef>
              <a:spcAft>
                <a:spcPts val="100"/>
              </a:spcAft>
              <a:buClrTx/>
              <a:buSzPct val="100000"/>
              <a:buFont typeface="Wingdings" pitchFamily="2" charset="2"/>
              <a:buChar char="§"/>
              <a:defRPr lang="de-DE" sz="18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2pPr>
            <a:lvl3pPr marL="614363" indent="-301625" algn="l" rtl="0" eaLnBrk="1" fontAlgn="ctr" hangingPunct="1">
              <a:lnSpc>
                <a:spcPct val="100000"/>
              </a:lnSpc>
              <a:buClrTx/>
              <a:buSzPct val="100000"/>
              <a:buFont typeface="Wingdings" pitchFamily="2" charset="2"/>
              <a:buChar char="§"/>
              <a:tabLst/>
              <a:defRPr lang="de-DE" sz="18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3pPr>
            <a:lvl4pPr marL="901700" indent="-274638" algn="l" rtl="0" eaLnBrk="1" fontAlgn="ctr" hangingPunct="1">
              <a:lnSpc>
                <a:spcPct val="100000"/>
              </a:lnSpc>
              <a:buClrTx/>
              <a:buSzPct val="90000"/>
              <a:buFont typeface="Wingdings" pitchFamily="2" charset="2"/>
              <a:buChar char="§"/>
              <a:defRPr lang="de-DE" sz="16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4pPr>
            <a:lvl5pPr marL="1162050" marR="0" indent="-26035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 lang="de-DE" sz="14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Master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3"/>
            <a:r>
              <a:rPr lang="de-DE" dirty="0" err="1" smtClean="0"/>
              <a:t>Fourth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4"/>
            <a:r>
              <a:rPr lang="de-DE" dirty="0" err="1" smtClean="0"/>
              <a:t>Fifth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1800" y="1026612"/>
            <a:ext cx="8240400" cy="72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de-DE" dirty="0" smtClean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1644" y="1904700"/>
            <a:ext cx="8240712" cy="43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>
            <a:lvl1pPr marL="270000" algn="l" rtl="0" eaLnBrk="1" fontAlgn="ctr" hangingPunct="1">
              <a:lnSpc>
                <a:spcPct val="100000"/>
              </a:lnSpc>
              <a:spcAft>
                <a:spcPts val="100"/>
              </a:spcAft>
              <a:buClrTx/>
              <a:buFont typeface="Wingdings" pitchFamily="2" charset="2"/>
              <a:buNone/>
              <a:defRPr lang="de-DE" sz="180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1pPr>
            <a:lvl2pPr marL="306000" indent="-306000" algn="l" rtl="0" eaLnBrk="1" fontAlgn="ctr" hangingPunct="1">
              <a:lnSpc>
                <a:spcPct val="100000"/>
              </a:lnSpc>
              <a:spcBef>
                <a:spcPts val="300"/>
              </a:spcBef>
              <a:spcAft>
                <a:spcPts val="100"/>
              </a:spcAft>
              <a:buClrTx/>
              <a:buSzPct val="100000"/>
              <a:buFont typeface="Wingdings" pitchFamily="2" charset="2"/>
              <a:buChar char="§"/>
              <a:defRPr lang="de-DE" sz="18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2pPr>
            <a:lvl3pPr marL="614363" indent="-301625" algn="l" rtl="0" eaLnBrk="1" fontAlgn="ctr" hangingPunct="1">
              <a:lnSpc>
                <a:spcPct val="100000"/>
              </a:lnSpc>
              <a:buClrTx/>
              <a:buSzPct val="100000"/>
              <a:buFont typeface="Wingdings" pitchFamily="2" charset="2"/>
              <a:buChar char="§"/>
              <a:tabLst/>
              <a:defRPr lang="de-DE" sz="18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3pPr>
            <a:lvl4pPr marL="901700" indent="-274638" algn="l" rtl="0" eaLnBrk="1" fontAlgn="ctr" hangingPunct="1">
              <a:lnSpc>
                <a:spcPct val="100000"/>
              </a:lnSpc>
              <a:buClrTx/>
              <a:buSzPct val="90000"/>
              <a:buFont typeface="Wingdings" pitchFamily="2" charset="2"/>
              <a:buChar char="§"/>
              <a:defRPr lang="de-DE" sz="16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4pPr>
            <a:lvl5pPr marL="1162050" marR="0" indent="-26035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 lang="de-DE" sz="14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5pPr>
          </a:lstStyle>
          <a:p>
            <a:pPr lvl="1"/>
            <a:r>
              <a:rPr lang="de-DE" dirty="0" smtClean="0"/>
              <a:t>First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2"/>
            <a:r>
              <a:rPr lang="de-DE" dirty="0" smtClean="0"/>
              <a:t>Second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3"/>
            <a:r>
              <a:rPr lang="de-DE" dirty="0" smtClean="0"/>
              <a:t>Third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4"/>
            <a:r>
              <a:rPr lang="de-DE" dirty="0" err="1" smtClean="0"/>
              <a:t>Fourth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46538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2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gray">
          <a:xfrm>
            <a:off x="0" y="3162300"/>
            <a:ext cx="9144000" cy="748506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 vert="horz" wrap="none" lIns="648000" tIns="91440" rIns="90000" bIns="9144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  <p:custDataLst>
              <p:tags r:id="rId4"/>
            </p:custDataLst>
          </p:nvPr>
        </p:nvSpPr>
        <p:spPr>
          <a:xfrm>
            <a:off x="0" y="3162006"/>
            <a:ext cx="9145108" cy="74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288000" anchor="ctr" anchorCtr="0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Master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keway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PTProdAddin1016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1313351" y="5543587"/>
            <a:ext cx="6517298" cy="671480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lvl="0"/>
            <a:endParaRPr lang="de-DE" sz="1600" b="0">
              <a:solidFill>
                <a:schemeClr val="bg1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312062" y="5543550"/>
            <a:ext cx="6519877" cy="6715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>Master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1644" y="1904701"/>
            <a:ext cx="8240712" cy="3534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>
            <a:lvl1pPr marL="0" algn="l" rtl="0" eaLnBrk="1" fontAlgn="ctr" hangingPunct="1">
              <a:lnSpc>
                <a:spcPct val="100000"/>
              </a:lnSpc>
              <a:spcAft>
                <a:spcPts val="100"/>
              </a:spcAft>
              <a:buClrTx/>
              <a:buFont typeface="Wingdings" pitchFamily="2" charset="2"/>
              <a:buNone/>
              <a:defRPr lang="de-DE" sz="180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1pPr>
            <a:lvl2pPr marL="306000" indent="-306000" algn="l" rtl="0" eaLnBrk="1" fontAlgn="ctr" hangingPunct="1">
              <a:lnSpc>
                <a:spcPct val="100000"/>
              </a:lnSpc>
              <a:spcBef>
                <a:spcPts val="300"/>
              </a:spcBef>
              <a:spcAft>
                <a:spcPts val="100"/>
              </a:spcAft>
              <a:buClrTx/>
              <a:buSzPct val="100000"/>
              <a:buFont typeface="Wingdings" pitchFamily="2" charset="2"/>
              <a:buChar char="§"/>
              <a:defRPr lang="de-DE" sz="18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2pPr>
            <a:lvl3pPr marL="614363" indent="-301625" algn="l" rtl="0" eaLnBrk="1" fontAlgn="ctr" hangingPunct="1">
              <a:lnSpc>
                <a:spcPct val="100000"/>
              </a:lnSpc>
              <a:buClrTx/>
              <a:buSzPct val="100000"/>
              <a:buFont typeface="Wingdings" pitchFamily="2" charset="2"/>
              <a:buChar char="§"/>
              <a:tabLst/>
              <a:defRPr lang="de-DE" sz="18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3pPr>
            <a:lvl4pPr marL="901700" indent="-274638" algn="l" rtl="0" eaLnBrk="1" fontAlgn="ctr" hangingPunct="1">
              <a:lnSpc>
                <a:spcPct val="100000"/>
              </a:lnSpc>
              <a:buClrTx/>
              <a:buSzPct val="90000"/>
              <a:buFont typeface="Wingdings" pitchFamily="2" charset="2"/>
              <a:buChar char="§"/>
              <a:defRPr lang="de-DE" sz="16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4pPr>
            <a:lvl5pPr marL="1162050" marR="0" indent="-26035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 lang="de-DE" sz="14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Master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3"/>
            <a:r>
              <a:rPr lang="de-DE" dirty="0" err="1" smtClean="0"/>
              <a:t>Fourth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4"/>
            <a:r>
              <a:rPr lang="de-DE" dirty="0" err="1" smtClean="0"/>
              <a:t>Fifth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</p:txBody>
      </p:sp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451800" y="1026612"/>
            <a:ext cx="8240400" cy="725987"/>
          </a:xfrm>
        </p:spPr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de-DE" dirty="0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1489" y="1904700"/>
            <a:ext cx="3882386" cy="43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>
            <a:lvl1pPr marL="0" algn="l" rtl="0" eaLnBrk="1" fontAlgn="ctr" hangingPunct="1">
              <a:lnSpc>
                <a:spcPct val="100000"/>
              </a:lnSpc>
              <a:spcAft>
                <a:spcPts val="100"/>
              </a:spcAft>
              <a:buClrTx/>
              <a:buFont typeface="Wingdings" pitchFamily="2" charset="2"/>
              <a:buNone/>
              <a:defRPr lang="de-DE" sz="180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1pPr>
            <a:lvl2pPr marL="306000" indent="-306000" algn="l" rtl="0" eaLnBrk="1" fontAlgn="ctr" hangingPunct="1">
              <a:lnSpc>
                <a:spcPct val="100000"/>
              </a:lnSpc>
              <a:spcBef>
                <a:spcPts val="300"/>
              </a:spcBef>
              <a:spcAft>
                <a:spcPts val="100"/>
              </a:spcAft>
              <a:buClrTx/>
              <a:buSzPct val="100000"/>
              <a:buFont typeface="Wingdings" pitchFamily="2" charset="2"/>
              <a:buChar char="§"/>
              <a:defRPr lang="de-DE" sz="18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2pPr>
            <a:lvl3pPr marL="614363" indent="-301625" algn="l" rtl="0" eaLnBrk="1" fontAlgn="ctr" hangingPunct="1">
              <a:lnSpc>
                <a:spcPct val="100000"/>
              </a:lnSpc>
              <a:buClrTx/>
              <a:buSzPct val="100000"/>
              <a:buFont typeface="Wingdings" pitchFamily="2" charset="2"/>
              <a:buChar char="§"/>
              <a:tabLst/>
              <a:defRPr lang="de-DE" sz="18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3pPr>
            <a:lvl4pPr marL="901700" indent="-274638" algn="l" rtl="0" eaLnBrk="1" fontAlgn="ctr" hangingPunct="1">
              <a:lnSpc>
                <a:spcPct val="100000"/>
              </a:lnSpc>
              <a:buClrTx/>
              <a:buSzPct val="90000"/>
              <a:buFont typeface="Wingdings" pitchFamily="2" charset="2"/>
              <a:buChar char="§"/>
              <a:defRPr lang="de-DE" sz="16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4pPr>
            <a:lvl5pPr marL="1162050" marR="0" indent="-26035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 lang="de-DE" sz="14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Master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3"/>
            <a:r>
              <a:rPr lang="de-DE" dirty="0" err="1" smtClean="0"/>
              <a:t>Fourth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4"/>
            <a:r>
              <a:rPr lang="de-DE" dirty="0" err="1" smtClean="0"/>
              <a:t>Fifth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4811400" y="1904700"/>
            <a:ext cx="3880800" cy="43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>
            <a:lvl1pPr marL="0" algn="l" rtl="0" eaLnBrk="1" fontAlgn="ctr" hangingPunct="1">
              <a:lnSpc>
                <a:spcPct val="100000"/>
              </a:lnSpc>
              <a:spcAft>
                <a:spcPts val="100"/>
              </a:spcAft>
              <a:buClrTx/>
              <a:buFont typeface="Wingdings" pitchFamily="2" charset="2"/>
              <a:buNone/>
              <a:defRPr lang="de-DE" sz="180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1pPr>
            <a:lvl2pPr marL="306000" indent="-306000" algn="l" rtl="0" eaLnBrk="1" fontAlgn="ctr" hangingPunct="1">
              <a:lnSpc>
                <a:spcPct val="100000"/>
              </a:lnSpc>
              <a:spcBef>
                <a:spcPts val="300"/>
              </a:spcBef>
              <a:spcAft>
                <a:spcPts val="100"/>
              </a:spcAft>
              <a:buClrTx/>
              <a:buSzPct val="100000"/>
              <a:buFont typeface="Wingdings" pitchFamily="2" charset="2"/>
              <a:buChar char="§"/>
              <a:defRPr lang="de-DE" sz="18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2pPr>
            <a:lvl3pPr marL="614363" indent="-301625" algn="l" rtl="0" eaLnBrk="1" fontAlgn="ctr" hangingPunct="1">
              <a:lnSpc>
                <a:spcPct val="100000"/>
              </a:lnSpc>
              <a:buClrTx/>
              <a:buSzPct val="100000"/>
              <a:buFont typeface="Wingdings" pitchFamily="2" charset="2"/>
              <a:buChar char="§"/>
              <a:tabLst/>
              <a:defRPr lang="de-DE" sz="18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3pPr>
            <a:lvl4pPr marL="901700" indent="-274638" algn="l" rtl="0" eaLnBrk="1" fontAlgn="ctr" hangingPunct="1">
              <a:lnSpc>
                <a:spcPct val="100000"/>
              </a:lnSpc>
              <a:buClrTx/>
              <a:buSzPct val="90000"/>
              <a:buFont typeface="Wingdings" pitchFamily="2" charset="2"/>
              <a:buChar char="§"/>
              <a:defRPr lang="de-DE" sz="16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4pPr>
            <a:lvl5pPr marL="1162050" marR="0" indent="-26035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 lang="de-DE" sz="14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Master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3"/>
            <a:r>
              <a:rPr lang="de-DE" dirty="0" err="1" smtClean="0"/>
              <a:t>Fourth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4"/>
            <a:r>
              <a:rPr lang="de-DE" dirty="0" err="1" smtClean="0"/>
              <a:t>Fifth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451800" y="1026612"/>
            <a:ext cx="8240400" cy="725987"/>
          </a:xfrm>
        </p:spPr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de-DE" dirty="0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451800" y="2750542"/>
            <a:ext cx="8240400" cy="1684340"/>
          </a:xfrm>
        </p:spPr>
        <p:txBody>
          <a:bodyPr wrap="square" tIns="36000" bIns="36000"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>Master title </a:t>
            </a:r>
            <a:br>
              <a:rPr lang="de-DE" dirty="0" smtClean="0"/>
            </a:br>
            <a:r>
              <a:rPr lang="de-DE" dirty="0" smtClean="0"/>
              <a:t>style</a:t>
            </a:r>
            <a:endParaRPr lang="de-DE" dirty="0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9A2E2-53F2-4FE7-B87E-E28B58BC9163}" type="datetime1">
              <a:rPr lang="en-US"/>
              <a:pPr>
                <a:defRPr/>
              </a:pPr>
              <a:t>10/8/2013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www.efeca.com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0BC6D-84ED-4BFE-A862-D079BE5901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7BE6F-2E2E-4846-9DBA-FF7A92249F49}" type="datetime1">
              <a:rPr lang="en-US"/>
              <a:pPr>
                <a:defRPr/>
              </a:pPr>
              <a:t>10/8/2013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www.efeca.com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D84A3-55CF-4E7A-9C2D-1C209E04DC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6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1800" y="1026612"/>
            <a:ext cx="8240400" cy="72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de-DE" dirty="0" smtClean="0"/>
          </a:p>
        </p:txBody>
      </p:sp>
      <p:sp>
        <p:nvSpPr>
          <p:cNvPr id="15" name="Slide Number Placeholder 8"/>
          <p:cNvSpPr txBox="1">
            <a:spLocks/>
          </p:cNvSpPr>
          <p:nvPr/>
        </p:nvSpPr>
        <p:spPr>
          <a:xfrm>
            <a:off x="4485543" y="6637063"/>
            <a:ext cx="172915" cy="1368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A454A6-B4D9-4B70-913F-8ED3D2DB1293}" type="slidenum">
              <a:rPr kumimoji="0" lang="de-DE" sz="7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de-DE" sz="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4" name="Textplatzhalter 23"/>
          <p:cNvSpPr>
            <a:spLocks noGrp="1"/>
          </p:cNvSpPr>
          <p:nvPr>
            <p:ph type="body" idx="1"/>
          </p:nvPr>
        </p:nvSpPr>
        <p:spPr>
          <a:xfrm>
            <a:off x="451800" y="1905000"/>
            <a:ext cx="8240400" cy="4305300"/>
          </a:xfrm>
          <a:prstGeom prst="rect">
            <a:avLst/>
          </a:prstGeom>
        </p:spPr>
        <p:txBody>
          <a:bodyPr vert="horz" lIns="36000" tIns="36000" rIns="36000" bIns="36000" rtlCol="0">
            <a:normAutofit/>
          </a:bodyPr>
          <a:lstStyle/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Master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3"/>
            <a:r>
              <a:rPr lang="de-DE" dirty="0" smtClean="0"/>
              <a:t>Fourth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4"/>
            <a:r>
              <a:rPr lang="de-DE" sz="1400" dirty="0" smtClean="0"/>
              <a:t>Fifth </a:t>
            </a:r>
            <a:r>
              <a:rPr lang="de-DE" sz="1400" dirty="0" err="1" smtClean="0"/>
              <a:t>level</a:t>
            </a:r>
            <a:endParaRPr lang="de-DE" dirty="0"/>
          </a:p>
        </p:txBody>
      </p:sp>
      <p:pic>
        <p:nvPicPr>
          <p:cNvPr id="11" name="Picture 14" descr="2909_EFI_Powerpoint_back_base2a"/>
          <p:cNvPicPr>
            <a:picLocks noChangeAspect="1" noChangeArrowheads="1"/>
          </p:cNvPicPr>
          <p:nvPr userDrawn="1"/>
        </p:nvPicPr>
        <p:blipFill>
          <a:blip r:embed="rId11" cstate="print"/>
          <a:srcRect l="4678" r="20266" b="25000"/>
          <a:stretch>
            <a:fillRect/>
          </a:stretch>
        </p:blipFill>
        <p:spPr bwMode="auto">
          <a:xfrm>
            <a:off x="7584499" y="6392857"/>
            <a:ext cx="1125006" cy="381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Gerade Verbindung 12"/>
          <p:cNvCxnSpPr/>
          <p:nvPr userDrawn="1"/>
        </p:nvCxnSpPr>
        <p:spPr bwMode="auto">
          <a:xfrm>
            <a:off x="0" y="6312695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0" name="Grafik 9" descr="headerPPT-3.jpg"/>
          <p:cNvPicPr>
            <a:picLocks noChangeAspect="1"/>
          </p:cNvPicPr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0" y="0"/>
            <a:ext cx="9144000" cy="9715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78" r:id="rId3"/>
    <p:sldLayoutId id="2147483675" r:id="rId4"/>
    <p:sldLayoutId id="2147483677" r:id="rId5"/>
    <p:sldLayoutId id="2147483666" r:id="rId6"/>
    <p:sldLayoutId id="2147483679" r:id="rId7"/>
    <p:sldLayoutId id="2147483680" r:id="rId8"/>
    <p:sldLayoutId id="2147483681" r:id="rId9"/>
  </p:sldLayoutIdLst>
  <p:transition spd="slow"/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9pPr>
    </p:titleStyle>
    <p:bodyStyle>
      <a:lvl1pPr marL="0" indent="-304800" algn="l" rtl="0" eaLnBrk="1" fontAlgn="ctr" hangingPunct="1">
        <a:lnSpc>
          <a:spcPct val="100000"/>
        </a:lnSpc>
        <a:spcBef>
          <a:spcPts val="300"/>
        </a:spcBef>
        <a:spcAft>
          <a:spcPct val="5000"/>
        </a:spcAft>
        <a:buClrTx/>
        <a:buSzPct val="80000"/>
        <a:buFont typeface="Wingdings" pitchFamily="2" charset="2"/>
        <a:buNone/>
        <a:tabLst/>
        <a:defRPr lang="de-DE" sz="1800" b="1" dirty="0" smtClean="0">
          <a:solidFill>
            <a:schemeClr val="tx1"/>
          </a:solidFill>
          <a:latin typeface="Lucida Sans" pitchFamily="34" charset="0"/>
          <a:ea typeface="+mn-ea"/>
          <a:cs typeface="+mn-cs"/>
        </a:defRPr>
      </a:lvl1pPr>
      <a:lvl2pPr marL="306000" indent="-306000" algn="l" rtl="0" eaLnBrk="1" fontAlgn="ctr" hangingPunct="1">
        <a:lnSpc>
          <a:spcPct val="100000"/>
        </a:lnSpc>
        <a:spcBef>
          <a:spcPts val="300"/>
        </a:spcBef>
        <a:spcAft>
          <a:spcPts val="100"/>
        </a:spcAft>
        <a:buClrTx/>
        <a:buSzPct val="100000"/>
        <a:buFont typeface="Wingdings" pitchFamily="2" charset="2"/>
        <a:buChar char="§"/>
        <a:defRPr lang="de-DE" sz="1800" b="0" dirty="0" smtClean="0">
          <a:solidFill>
            <a:schemeClr val="tx1"/>
          </a:solidFill>
          <a:latin typeface="Lucida Sans" pitchFamily="34" charset="0"/>
          <a:ea typeface="+mn-ea"/>
          <a:cs typeface="+mn-cs"/>
        </a:defRPr>
      </a:lvl2pPr>
      <a:lvl3pPr marL="614363" indent="-301625" algn="l" rtl="0" eaLnBrk="1" fontAlgn="ctr" hangingPunct="1">
        <a:lnSpc>
          <a:spcPct val="100000"/>
        </a:lnSpc>
        <a:spcBef>
          <a:spcPct val="20000"/>
        </a:spcBef>
        <a:spcAft>
          <a:spcPct val="0"/>
        </a:spcAft>
        <a:buClrTx/>
        <a:buSzPct val="100000"/>
        <a:buFont typeface="Wingdings" pitchFamily="2" charset="2"/>
        <a:buChar char="§"/>
        <a:defRPr lang="de-DE" sz="1800" b="0" baseline="0" dirty="0" smtClean="0">
          <a:solidFill>
            <a:schemeClr val="tx1"/>
          </a:solidFill>
          <a:latin typeface="Lucida Sans" pitchFamily="34" charset="0"/>
          <a:ea typeface="+mn-ea"/>
          <a:cs typeface="+mn-cs"/>
        </a:defRPr>
      </a:lvl3pPr>
      <a:lvl4pPr marL="901700" indent="-274638" algn="l" rtl="0" eaLnBrk="1" fontAlgn="ctr" hangingPunct="1">
        <a:lnSpc>
          <a:spcPct val="100000"/>
        </a:lnSpc>
        <a:spcBef>
          <a:spcPct val="20000"/>
        </a:spcBef>
        <a:spcAft>
          <a:spcPct val="10000"/>
        </a:spcAft>
        <a:buClrTx/>
        <a:buSzPct val="90000"/>
        <a:buFont typeface="Wingdings" pitchFamily="2" charset="2"/>
        <a:buChar char="§"/>
        <a:defRPr lang="de-DE" sz="1600" b="0" baseline="0" dirty="0" smtClean="0">
          <a:solidFill>
            <a:schemeClr val="tx1"/>
          </a:solidFill>
          <a:latin typeface="Lucida Sans" pitchFamily="34" charset="0"/>
          <a:ea typeface="+mn-ea"/>
          <a:cs typeface="+mn-cs"/>
        </a:defRPr>
      </a:lvl4pPr>
      <a:lvl5pPr marL="1165225" indent="-263525" algn="l" rtl="0" eaLnBrk="1" fontAlgn="ctr" hangingPunct="1">
        <a:lnSpc>
          <a:spcPct val="100000"/>
        </a:lnSpc>
        <a:spcBef>
          <a:spcPct val="20000"/>
        </a:spcBef>
        <a:spcAft>
          <a:spcPct val="0"/>
        </a:spcAft>
        <a:buClrTx/>
        <a:buSzPct val="90000"/>
        <a:buFont typeface="Wingdings" pitchFamily="2" charset="2"/>
        <a:buChar char="§"/>
        <a:defRPr lang="de-DE" sz="1800" b="0" baseline="0" dirty="0">
          <a:solidFill>
            <a:schemeClr val="tx1"/>
          </a:solidFill>
          <a:latin typeface="Lucida Sans" pitchFamily="34" charset="0"/>
          <a:ea typeface="+mn-ea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n"/>
        <a:defRPr sz="1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n"/>
        <a:defRPr sz="1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n"/>
        <a:defRPr sz="1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n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971550" y="1261730"/>
            <a:ext cx="7067550" cy="2705100"/>
          </a:xfrm>
        </p:spPr>
        <p:txBody>
          <a:bodyPr/>
          <a:lstStyle/>
          <a:p>
            <a:pPr algn="ctr" eaLnBrk="1" hangingPunct="1"/>
            <a:r>
              <a:rPr lang="en-US" dirty="0" smtClean="0">
                <a:ea typeface="ＭＳ Ｐゴシック" pitchFamily="34" charset="-128"/>
              </a:rPr>
              <a:t>V-Legal/FLEGT </a:t>
            </a:r>
            <a:r>
              <a:rPr lang="en-US" smtClean="0">
                <a:ea typeface="ＭＳ Ｐゴシック" pitchFamily="34" charset="-128"/>
              </a:rPr>
              <a:t>Shipment Test</a:t>
            </a:r>
            <a:r>
              <a:rPr lang="en-US" dirty="0" smtClean="0">
                <a:ea typeface="ＭＳ Ｐゴシック" pitchFamily="34" charset="-128"/>
              </a:rPr>
              <a:t/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sz="2400" b="0" i="1" dirty="0" smtClean="0">
                <a:ea typeface="ＭＳ Ｐゴシック" pitchFamily="34" charset="-128"/>
              </a:rPr>
              <a:t>  </a:t>
            </a:r>
            <a:br>
              <a:rPr lang="en-US" sz="2400" b="0" i="1" dirty="0" smtClean="0">
                <a:ea typeface="ＭＳ Ｐゴシック" pitchFamily="34" charset="-128"/>
              </a:rPr>
            </a:br>
            <a:r>
              <a:rPr lang="en-US" sz="2400" b="0" i="1" dirty="0" smtClean="0">
                <a:ea typeface="ＭＳ Ｐゴシック" pitchFamily="34" charset="-128"/>
              </a:rPr>
              <a:t>Key lessons from processing FLEGT </a:t>
            </a:r>
            <a:r>
              <a:rPr lang="en-GB" sz="2400" b="0" i="1" dirty="0" smtClean="0">
                <a:ea typeface="ＭＳ Ｐゴシック" pitchFamily="34" charset="-128"/>
              </a:rPr>
              <a:t>licences</a:t>
            </a:r>
            <a:r>
              <a:rPr lang="en-US" sz="2400" b="0" i="1" dirty="0" smtClean="0">
                <a:ea typeface="ＭＳ Ｐゴシック" pitchFamily="34" charset="-128"/>
              </a:rPr>
              <a:t> </a:t>
            </a:r>
            <a:br>
              <a:rPr lang="en-US" sz="2400" b="0" i="1" dirty="0" smtClean="0">
                <a:ea typeface="ＭＳ Ｐゴシック" pitchFamily="34" charset="-128"/>
              </a:rPr>
            </a:br>
            <a:r>
              <a:rPr lang="en-US" sz="2400" b="0" i="1" dirty="0" smtClean="0">
                <a:ea typeface="ＭＳ Ｐゴシック" pitchFamily="34" charset="-128"/>
              </a:rPr>
              <a:t>in the EU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4294967295"/>
          </p:nvPr>
        </p:nvSpPr>
        <p:spPr>
          <a:xfrm>
            <a:off x="3042388" y="3923392"/>
            <a:ext cx="2975640" cy="1456660"/>
          </a:xfrm>
        </p:spPr>
        <p:txBody>
          <a:bodyPr>
            <a:normAutofit/>
          </a:bodyPr>
          <a:lstStyle/>
          <a:p>
            <a:pPr marL="95250" indent="0" algn="ctr" eaLnBrk="1" hangingPunct="1">
              <a:buFont typeface="Arial" charset="0"/>
              <a:buNone/>
            </a:pPr>
            <a:r>
              <a:rPr lang="fr-FR" sz="1400" b="0" dirty="0" smtClean="0">
                <a:ea typeface="ＭＳ Ｐゴシック" pitchFamily="34" charset="-128"/>
              </a:rPr>
              <a:t>Thomas PICHET, EFI</a:t>
            </a:r>
          </a:p>
          <a:p>
            <a:pPr marL="95250" indent="0" algn="ctr" eaLnBrk="1" hangingPunct="1">
              <a:buFont typeface="Arial" charset="0"/>
              <a:buNone/>
            </a:pPr>
            <a:r>
              <a:rPr lang="fr-FR" sz="1400" b="0" dirty="0" err="1" smtClean="0">
                <a:ea typeface="ＭＳ Ｐゴシック" pitchFamily="34" charset="-128"/>
              </a:rPr>
              <a:t>October</a:t>
            </a:r>
            <a:r>
              <a:rPr lang="fr-FR" sz="1400" b="0" dirty="0" smtClean="0">
                <a:ea typeface="ＭＳ Ｐゴシック" pitchFamily="34" charset="-128"/>
              </a:rPr>
              <a:t> 2013</a:t>
            </a:r>
          </a:p>
          <a:p>
            <a:pPr marL="95250" indent="0" algn="ctr" eaLnBrk="1" hangingPunct="1">
              <a:buFont typeface="Arial" charset="0"/>
              <a:buNone/>
            </a:pPr>
            <a:endParaRPr lang="fr-FR" sz="1700" b="0" dirty="0">
              <a:ea typeface="ＭＳ Ｐゴシック" pitchFamily="34" charset="-128"/>
            </a:endParaRPr>
          </a:p>
          <a:p>
            <a:pPr marL="95250" indent="0" algn="ctr"/>
            <a:r>
              <a:rPr lang="en-GB" sz="1700" b="0" i="1" dirty="0" smtClean="0">
                <a:ea typeface="ＭＳ Ｐゴシック" pitchFamily="34" charset="-128"/>
              </a:rPr>
              <a:t>Based on a study by </a:t>
            </a:r>
            <a:r>
              <a:rPr lang="en-GB" sz="1700" b="0" i="1" dirty="0" err="1" smtClean="0">
                <a:ea typeface="ＭＳ Ｐゴシック" pitchFamily="34" charset="-128"/>
              </a:rPr>
              <a:t>Gunther</a:t>
            </a:r>
            <a:r>
              <a:rPr lang="en-GB" sz="1700" b="0" i="1" dirty="0" smtClean="0">
                <a:ea typeface="ＭＳ Ｐゴシック" pitchFamily="34" charset="-128"/>
              </a:rPr>
              <a:t> </a:t>
            </a:r>
            <a:r>
              <a:rPr lang="en-GB" sz="1700" b="0" i="1" dirty="0" err="1" smtClean="0">
                <a:ea typeface="ＭＳ Ｐゴシック" pitchFamily="34" charset="-128"/>
              </a:rPr>
              <a:t>Hentschel</a:t>
            </a:r>
            <a:r>
              <a:rPr lang="en-GB" sz="1700" b="0" i="1" dirty="0" smtClean="0">
                <a:ea typeface="ＭＳ Ｐゴシック" pitchFamily="34" charset="-128"/>
              </a:rPr>
              <a:t> </a:t>
            </a:r>
            <a:endParaRPr lang="en-GB" sz="1700" b="0" i="1" dirty="0">
              <a:ea typeface="ＭＳ Ｐゴシック" pitchFamily="34" charset="-128"/>
            </a:endParaRPr>
          </a:p>
          <a:p>
            <a:pPr marL="95250" indent="0" algn="ctr" eaLnBrk="1" hangingPunct="1">
              <a:buFont typeface="Arial" charset="0"/>
              <a:buNone/>
            </a:pPr>
            <a:endParaRPr lang="fr-FR" sz="2000" b="0" dirty="0" smtClean="0">
              <a:ea typeface="ＭＳ Ｐゴシック" pitchFamily="34" charset="-128"/>
            </a:endParaRPr>
          </a:p>
          <a:p>
            <a:pPr marL="95250" indent="0" algn="ctr" eaLnBrk="1" hangingPunct="1">
              <a:buFont typeface="Arial" charset="0"/>
              <a:buNone/>
            </a:pPr>
            <a:endParaRPr lang="fr-FR" sz="2000" dirty="0">
              <a:ea typeface="ＭＳ Ｐゴシック" pitchFamily="34" charset="-128"/>
            </a:endParaRPr>
          </a:p>
          <a:p>
            <a:pPr marL="95250" indent="0" algn="ctr" eaLnBrk="1" hangingPunct="1">
              <a:buFont typeface="Arial" charset="0"/>
              <a:buNone/>
            </a:pPr>
            <a:endParaRPr lang="en-US" sz="2000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GB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Shipment test details</a:t>
            </a:r>
            <a:br>
              <a:rPr lang="en-GB" dirty="0" smtClean="0">
                <a:solidFill>
                  <a:schemeClr val="bg1">
                    <a:lumMod val="50000"/>
                  </a:schemeClr>
                </a:solidFill>
              </a:rPr>
            </a:br>
            <a:endParaRPr lang="en-GB" dirty="0"/>
          </a:p>
        </p:txBody>
      </p:sp>
      <p:sp>
        <p:nvSpPr>
          <p:cNvPr id="5123" name="Inhaltsplatzhalter 2"/>
          <p:cNvSpPr>
            <a:spLocks noGrp="1"/>
          </p:cNvSpPr>
          <p:nvPr>
            <p:ph idx="1"/>
          </p:nvPr>
        </p:nvSpPr>
        <p:spPr>
          <a:xfrm>
            <a:off x="457200" y="2034352"/>
            <a:ext cx="8229600" cy="4525962"/>
          </a:xfrm>
        </p:spPr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17 Indonesian exporters and 29 EU importers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Plywood, joinery, </a:t>
            </a:r>
            <a:r>
              <a:rPr lang="en-GB" dirty="0" smtClean="0">
                <a:ea typeface="ＭＳ Ｐゴシック" pitchFamily="34" charset="-128"/>
              </a:rPr>
              <a:t>mouldings</a:t>
            </a:r>
            <a:r>
              <a:rPr lang="en-US" dirty="0" smtClean="0">
                <a:ea typeface="ＭＳ Ｐゴシック" pitchFamily="34" charset="-128"/>
              </a:rPr>
              <a:t>, paper, furniture</a:t>
            </a:r>
          </a:p>
          <a:p>
            <a:pPr lvl="1">
              <a:buNone/>
            </a:pPr>
            <a:endParaRPr lang="en-US" dirty="0" smtClean="0">
              <a:ea typeface="ＭＳ Ｐゴシック" pitchFamily="34" charset="-128"/>
            </a:endParaRPr>
          </a:p>
          <a:p>
            <a:r>
              <a:rPr lang="en-US" dirty="0" smtClean="0">
                <a:ea typeface="ＭＳ Ｐゴシック" pitchFamily="34" charset="-128"/>
              </a:rPr>
              <a:t>5 participating EU Member States 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Cyprus, Denmark, Germany, Netherlands, UK</a:t>
            </a:r>
          </a:p>
          <a:p>
            <a:endParaRPr lang="en-US" dirty="0" smtClean="0">
              <a:ea typeface="ＭＳ Ｐゴシック" pitchFamily="34" charset="-128"/>
            </a:endParaRPr>
          </a:p>
          <a:p>
            <a:r>
              <a:rPr lang="en-US" dirty="0" smtClean="0">
                <a:ea typeface="ＭＳ Ｐゴシック" pitchFamily="34" charset="-128"/>
              </a:rPr>
              <a:t>Competent Authorities, Customs, Agents, Forwarding Agents, Importers</a:t>
            </a:r>
          </a:p>
          <a:p>
            <a:endParaRPr lang="en-US" dirty="0" smtClean="0">
              <a:ea typeface="ＭＳ Ｐゴシック" pitchFamily="34" charset="-128"/>
            </a:endParaRPr>
          </a:p>
          <a:p>
            <a:r>
              <a:rPr lang="en-US" dirty="0" smtClean="0">
                <a:ea typeface="ＭＳ Ｐゴシック" pitchFamily="34" charset="-128"/>
              </a:rPr>
              <a:t>Test-run only, legal provisions will apply once the VPA is operational</a:t>
            </a:r>
          </a:p>
          <a:p>
            <a:endParaRPr lang="en-GB" dirty="0">
              <a:ea typeface="ＭＳ Ｐゴシック" pitchFamily="34" charset="-128"/>
            </a:endParaRPr>
          </a:p>
          <a:p>
            <a:r>
              <a:rPr lang="en-GB" dirty="0" smtClean="0">
                <a:ea typeface="ＭＳ Ｐゴシック" pitchFamily="34" charset="-128"/>
              </a:rPr>
              <a:t>Objective: Assess processes, capacity and effectiveness of actors involved in handling FLEGT licences</a:t>
            </a:r>
          </a:p>
          <a:p>
            <a:endParaRPr lang="de-DE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Picture 8" descr="Details anzeig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8434" y="2972519"/>
            <a:ext cx="475766" cy="475767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8" descr="Details anzeig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118" y="3060469"/>
            <a:ext cx="475766" cy="475767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8" descr="Details anzeig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34338" y="1903497"/>
            <a:ext cx="4746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8" descr="Details anzeig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34338" y="3141747"/>
            <a:ext cx="4746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8" descr="Details anzeig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86713" y="4633997"/>
            <a:ext cx="474662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8" descr="Details anzeig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00288" y="4640347"/>
            <a:ext cx="476250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" name="Picture 8" descr="Details anzeig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3766" y="2914019"/>
            <a:ext cx="475766" cy="475767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" name="Picture 8" descr="Details anzeig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7824" y="3032029"/>
            <a:ext cx="475766" cy="475767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6" name="Picture 8" descr="Details anzeig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7824" y="3511875"/>
            <a:ext cx="475766" cy="475767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" name="Picture 8" descr="Details anzeig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654" y="3987642"/>
            <a:ext cx="475766" cy="475767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8" name="Picture 8" descr="Details anzeig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654" y="4506495"/>
            <a:ext cx="475766" cy="475767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8" descr="Details anzeig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645" y="4061792"/>
            <a:ext cx="475766" cy="475767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8" name="Picture 8" descr="Details anzeig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1575" y="3151272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9" name="Picture 8" descr="Details anzeig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06638" y="2062247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" name="Picture 8" descr="Details anzeig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4862" y="4923078"/>
            <a:ext cx="475766" cy="475767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8" descr="Details anzeig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9779" y="4923077"/>
            <a:ext cx="475766" cy="475767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8" descr="Details anzeig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4696" y="4923078"/>
            <a:ext cx="475766" cy="475767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3" name="Picture 8" descr="Details anzeig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5" y="2241634"/>
            <a:ext cx="47625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0375" y="646776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GB" sz="3200" noProof="1" smtClean="0">
                <a:solidFill>
                  <a:schemeClr val="bg1">
                    <a:lumMod val="50000"/>
                  </a:schemeClr>
                </a:solidFill>
              </a:rPr>
              <a:t>Issuance of V-Legal/FLEGT licences</a:t>
            </a:r>
            <a:endParaRPr lang="en-GB" sz="3200" noProof="1"/>
          </a:p>
        </p:txBody>
      </p:sp>
      <p:sp>
        <p:nvSpPr>
          <p:cNvPr id="6" name="Abgerundetes Rechteck 5"/>
          <p:cNvSpPr/>
          <p:nvPr/>
        </p:nvSpPr>
        <p:spPr>
          <a:xfrm>
            <a:off x="731838" y="4892759"/>
            <a:ext cx="1782762" cy="79216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>
                <a:solidFill>
                  <a:prstClr val="white"/>
                </a:solidFill>
              </a:rPr>
              <a:t>Exporter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6440488" y="4892759"/>
            <a:ext cx="1782762" cy="79216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>
                <a:solidFill>
                  <a:prstClr val="white"/>
                </a:solidFill>
              </a:rPr>
              <a:t>Importer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3368675" y="3452897"/>
            <a:ext cx="1812925" cy="9525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 smtClean="0">
                <a:solidFill>
                  <a:prstClr val="black"/>
                </a:solidFill>
              </a:rPr>
              <a:t>SVLK/TLAS </a:t>
            </a:r>
            <a:r>
              <a:rPr lang="en-GB" dirty="0">
                <a:solidFill>
                  <a:prstClr val="black"/>
                </a:solidFill>
              </a:rPr>
              <a:t>online 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3368675" y="1611397"/>
            <a:ext cx="1812925" cy="5953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prstClr val="black"/>
                </a:solidFill>
              </a:rPr>
              <a:t>Min. of </a:t>
            </a:r>
            <a:r>
              <a:rPr lang="en-GB" dirty="0" smtClean="0">
                <a:solidFill>
                  <a:prstClr val="black"/>
                </a:solidFill>
              </a:rPr>
              <a:t>Trade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3368675" y="2538497"/>
            <a:ext cx="1812925" cy="5937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prstClr val="black"/>
                </a:solidFill>
              </a:rPr>
              <a:t>Customs </a:t>
            </a:r>
            <a:r>
              <a:rPr lang="en-GB" dirty="0" smtClean="0">
                <a:solidFill>
                  <a:prstClr val="black"/>
                </a:solidFill>
              </a:rPr>
              <a:t> 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6440488" y="3452897"/>
            <a:ext cx="1782762" cy="5937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>
                <a:solidFill>
                  <a:prstClr val="black"/>
                </a:solidFill>
              </a:rPr>
              <a:t>Competent Authority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6410325" y="2241634"/>
            <a:ext cx="1812925" cy="5937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>
                <a:solidFill>
                  <a:prstClr val="black"/>
                </a:solidFill>
              </a:rPr>
              <a:t>EU Customs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731838" y="2378159"/>
            <a:ext cx="1812925" cy="59372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>
                <a:solidFill>
                  <a:prstClr val="white"/>
                </a:solidFill>
              </a:rPr>
              <a:t>Verification Body</a:t>
            </a:r>
            <a:endParaRPr lang="en-GB" dirty="0">
              <a:solidFill>
                <a:prstClr val="white"/>
              </a:solidFill>
            </a:endParaRPr>
          </a:p>
        </p:txBody>
      </p:sp>
      <p:cxnSp>
        <p:nvCxnSpPr>
          <p:cNvPr id="18" name="Gerade Verbindung mit Pfeil 17"/>
          <p:cNvCxnSpPr/>
          <p:nvPr/>
        </p:nvCxnSpPr>
        <p:spPr>
          <a:xfrm flipV="1">
            <a:off x="1066800" y="2971884"/>
            <a:ext cx="0" cy="190500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>
            <a:off x="2217738" y="2971884"/>
            <a:ext cx="0" cy="19208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21"/>
          <p:cNvCxnSpPr>
            <a:stCxn id="6" idx="3"/>
            <a:endCxn id="7" idx="1"/>
          </p:cNvCxnSpPr>
          <p:nvPr/>
        </p:nvCxnSpPr>
        <p:spPr>
          <a:xfrm>
            <a:off x="2514600" y="5289634"/>
            <a:ext cx="392588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>
            <a:stCxn id="7" idx="0"/>
            <a:endCxn id="11" idx="2"/>
          </p:cNvCxnSpPr>
          <p:nvPr/>
        </p:nvCxnSpPr>
        <p:spPr>
          <a:xfrm flipV="1">
            <a:off x="7332663" y="4046622"/>
            <a:ext cx="0" cy="8461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mit Pfeil 33"/>
          <p:cNvCxnSpPr>
            <a:stCxn id="11" idx="0"/>
            <a:endCxn id="12" idx="2"/>
          </p:cNvCxnSpPr>
          <p:nvPr/>
        </p:nvCxnSpPr>
        <p:spPr>
          <a:xfrm flipH="1" flipV="1">
            <a:off x="7316788" y="2835359"/>
            <a:ext cx="15875" cy="6175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mit Pfeil 35"/>
          <p:cNvCxnSpPr>
            <a:stCxn id="8" idx="0"/>
            <a:endCxn id="10" idx="2"/>
          </p:cNvCxnSpPr>
          <p:nvPr/>
        </p:nvCxnSpPr>
        <p:spPr>
          <a:xfrm flipV="1">
            <a:off x="4275138" y="3132222"/>
            <a:ext cx="0" cy="320675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>
            <a:stCxn id="10" idx="0"/>
            <a:endCxn id="9" idx="2"/>
          </p:cNvCxnSpPr>
          <p:nvPr/>
        </p:nvCxnSpPr>
        <p:spPr>
          <a:xfrm flipV="1">
            <a:off x="4275138" y="2206709"/>
            <a:ext cx="0" cy="331788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>
            <a:endCxn id="11" idx="1"/>
          </p:cNvCxnSpPr>
          <p:nvPr/>
        </p:nvCxnSpPr>
        <p:spPr>
          <a:xfrm>
            <a:off x="5181600" y="3749759"/>
            <a:ext cx="1258888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mit Pfeil 58"/>
          <p:cNvCxnSpPr/>
          <p:nvPr/>
        </p:nvCxnSpPr>
        <p:spPr>
          <a:xfrm>
            <a:off x="2508250" y="3000459"/>
            <a:ext cx="854075" cy="595313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190" name="Picture 6" descr="Details anzeige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14800" y="51943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2" name="Gerade Verbindung mit Pfeil 71"/>
          <p:cNvCxnSpPr/>
          <p:nvPr/>
        </p:nvCxnSpPr>
        <p:spPr>
          <a:xfrm flipV="1">
            <a:off x="4911725" y="3144922"/>
            <a:ext cx="0" cy="3079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3" name="Picture 8" descr="Details anzeig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3766" y="4469849"/>
            <a:ext cx="475766" cy="475767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93" name="Picture 1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43463" y="1962234"/>
            <a:ext cx="276225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94" name="Picture 1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48225" y="3973597"/>
            <a:ext cx="276225" cy="17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95" name="Picture 1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43463" y="2956009"/>
            <a:ext cx="276225" cy="17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96" name="Picture 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929563" y="2441659"/>
            <a:ext cx="293687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97" name="Picture 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934325" y="3652922"/>
            <a:ext cx="295275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0731" name="Gerade Verbindung mit Pfeil 30730"/>
          <p:cNvCxnSpPr/>
          <p:nvPr/>
        </p:nvCxnSpPr>
        <p:spPr>
          <a:xfrm flipH="1" flipV="1">
            <a:off x="2544763" y="2835359"/>
            <a:ext cx="823912" cy="617538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Role of the importer</a:t>
            </a:r>
            <a:endParaRPr lang="en-GB" dirty="0"/>
          </a:p>
        </p:txBody>
      </p:sp>
      <p:sp>
        <p:nvSpPr>
          <p:cNvPr id="9219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>
                <a:ea typeface="ＭＳ Ｐゴシック" pitchFamily="34" charset="-128"/>
              </a:rPr>
              <a:t>Forward the “Original” and “Copy for EU Customs Authority” to the FLEGT Competent Authority for verification of the validity and authenticity of the </a:t>
            </a:r>
            <a:r>
              <a:rPr lang="en-GB" b="0" dirty="0" smtClean="0">
                <a:ea typeface="ＭＳ Ｐゴシック" pitchFamily="34" charset="-128"/>
              </a:rPr>
              <a:t>licence</a:t>
            </a:r>
          </a:p>
          <a:p>
            <a:endParaRPr lang="en-GB" b="0" dirty="0" smtClean="0">
              <a:ea typeface="ＭＳ Ｐゴシック" pitchFamily="34" charset="-128"/>
            </a:endParaRPr>
          </a:p>
          <a:p>
            <a:r>
              <a:rPr lang="en-US" b="0" dirty="0" smtClean="0">
                <a:ea typeface="ＭＳ Ｐゴシック" pitchFamily="34" charset="-128"/>
              </a:rPr>
              <a:t>Insert "FLEGT" and the </a:t>
            </a:r>
            <a:r>
              <a:rPr lang="en-GB" b="0" dirty="0" smtClean="0">
                <a:ea typeface="ＭＳ Ｐゴシック" pitchFamily="34" charset="-128"/>
              </a:rPr>
              <a:t>licence</a:t>
            </a:r>
            <a:r>
              <a:rPr lang="en-US" b="0" dirty="0" smtClean="0">
                <a:ea typeface="ＭＳ Ｐゴシック" pitchFamily="34" charset="-128"/>
              </a:rPr>
              <a:t> number in box 44 of the Single Administrative Document for customs declaration </a:t>
            </a:r>
          </a:p>
          <a:p>
            <a:endParaRPr lang="en-US" b="0" dirty="0" smtClean="0">
              <a:ea typeface="ＭＳ Ｐゴシック" pitchFamily="34" charset="-128"/>
            </a:endParaRPr>
          </a:p>
          <a:p>
            <a:r>
              <a:rPr lang="en-US" b="0" dirty="0" smtClean="0">
                <a:ea typeface="ＭＳ Ｐゴシック" pitchFamily="34" charset="-128"/>
              </a:rPr>
              <a:t>Most likely forwarding agents will handle this administrative process on behalf of the importer</a:t>
            </a:r>
          </a:p>
          <a:p>
            <a:endParaRPr lang="de-DE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Role of the Competent Authority</a:t>
            </a:r>
            <a:endParaRPr lang="en-GB" dirty="0"/>
          </a:p>
        </p:txBody>
      </p:sp>
      <p:sp>
        <p:nvSpPr>
          <p:cNvPr id="1024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0" dirty="0" smtClean="0">
                <a:ea typeface="ＭＳ Ｐゴシック" pitchFamily="34" charset="-128"/>
              </a:rPr>
              <a:t>Verification of the validity and authenticity of the FLEGT licence </a:t>
            </a:r>
          </a:p>
          <a:p>
            <a:endParaRPr lang="en-GB" b="0" dirty="0" smtClean="0">
              <a:ea typeface="ＭＳ Ｐゴシック" pitchFamily="34" charset="-128"/>
            </a:endParaRPr>
          </a:p>
          <a:p>
            <a:r>
              <a:rPr lang="en-GB" b="0" dirty="0" smtClean="0">
                <a:ea typeface="ＭＳ Ｐゴシック" pitchFamily="34" charset="-128"/>
              </a:rPr>
              <a:t>Where necessary, physical checks will be carried out (</a:t>
            </a:r>
            <a:r>
              <a:rPr lang="en-GB" b="0" i="1" dirty="0" smtClean="0">
                <a:ea typeface="ＭＳ Ｐゴシック" pitchFamily="34" charset="-128"/>
              </a:rPr>
              <a:t>may be delegated to customs in certain cases</a:t>
            </a:r>
            <a:r>
              <a:rPr lang="en-GB" b="0" dirty="0" smtClean="0">
                <a:ea typeface="ＭＳ Ｐゴシック" pitchFamily="34" charset="-128"/>
              </a:rPr>
              <a:t>) </a:t>
            </a:r>
          </a:p>
          <a:p>
            <a:endParaRPr lang="en-GB" b="0" dirty="0" smtClean="0">
              <a:ea typeface="ＭＳ Ｐゴシック" pitchFamily="34" charset="-128"/>
            </a:endParaRPr>
          </a:p>
          <a:p>
            <a:r>
              <a:rPr lang="en-GB" b="0" dirty="0" smtClean="0">
                <a:ea typeface="ＭＳ Ｐゴシック" pitchFamily="34" charset="-128"/>
              </a:rPr>
              <a:t>Communication with LIU Indonesia in case of any concerns regarding the validity of the </a:t>
            </a:r>
            <a:r>
              <a:rPr lang="en-GB" b="0" noProof="1" smtClean="0">
                <a:ea typeface="ＭＳ Ｐゴシック" pitchFamily="34" charset="-128"/>
              </a:rPr>
              <a:t>licence or missing information</a:t>
            </a:r>
          </a:p>
          <a:p>
            <a:endParaRPr lang="en-GB" b="0" noProof="1" smtClean="0">
              <a:ea typeface="ＭＳ Ｐゴシック" pitchFamily="34" charset="-128"/>
            </a:endParaRPr>
          </a:p>
          <a:p>
            <a:r>
              <a:rPr lang="en-GB" b="0" dirty="0" smtClean="0">
                <a:ea typeface="ＭＳ Ｐゴシック" pitchFamily="34" charset="-128"/>
              </a:rPr>
              <a:t>Provision of the FLEGT Licence approved by the Competent Authority to the Customs Authority</a:t>
            </a:r>
          </a:p>
          <a:p>
            <a:endParaRPr lang="en-GB" b="0" dirty="0" smtClean="0">
              <a:ea typeface="ＭＳ Ｐゴシック" pitchFamily="34" charset="-128"/>
            </a:endParaRPr>
          </a:p>
          <a:p>
            <a:r>
              <a:rPr lang="en-GB" b="0" dirty="0" smtClean="0">
                <a:ea typeface="ＭＳ Ｐゴシック" pitchFamily="34" charset="-128"/>
              </a:rPr>
              <a:t>CAs need 1-3 days to process the licences</a:t>
            </a:r>
          </a:p>
          <a:p>
            <a:endParaRPr lang="en-GB" b="0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Role of EU Customs</a:t>
            </a:r>
            <a:endParaRPr lang="en-GB" dirty="0"/>
          </a:p>
        </p:txBody>
      </p:sp>
      <p:sp>
        <p:nvSpPr>
          <p:cNvPr id="11267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dirty="0" smtClean="0">
                <a:ea typeface="ＭＳ Ｐゴシック" pitchFamily="34" charset="-128"/>
              </a:rPr>
              <a:t>Verification of the import consignments being accompanied with FLEGT licences </a:t>
            </a:r>
          </a:p>
          <a:p>
            <a:endParaRPr lang="en-GB" b="0" dirty="0" smtClean="0">
              <a:ea typeface="ＭＳ Ｐゴシック" pitchFamily="34" charset="-128"/>
            </a:endParaRPr>
          </a:p>
          <a:p>
            <a:r>
              <a:rPr lang="en-GB" b="0" dirty="0" smtClean="0">
                <a:ea typeface="ＭＳ Ｐゴシック" pitchFamily="34" charset="-128"/>
              </a:rPr>
              <a:t>Verification of the FLEGT Competent Authority having approved the FLEGT licence </a:t>
            </a:r>
          </a:p>
          <a:p>
            <a:endParaRPr lang="en-GB" b="0" dirty="0" smtClean="0">
              <a:ea typeface="ＭＳ Ｐゴシック" pitchFamily="34" charset="-128"/>
            </a:endParaRPr>
          </a:p>
          <a:p>
            <a:r>
              <a:rPr lang="en-GB" b="0" dirty="0" smtClean="0">
                <a:ea typeface="ＭＳ Ｐゴシック" pitchFamily="34" charset="-128"/>
              </a:rPr>
              <a:t>Potential physical checks initiated by the CA</a:t>
            </a:r>
          </a:p>
          <a:p>
            <a:endParaRPr lang="en-GB" b="0" dirty="0" smtClean="0">
              <a:ea typeface="ＭＳ Ｐゴシック" pitchFamily="34" charset="-128"/>
            </a:endParaRPr>
          </a:p>
          <a:p>
            <a:r>
              <a:rPr lang="en-GB" b="0" dirty="0" smtClean="0">
                <a:ea typeface="ＭＳ Ｐゴシック" pitchFamily="34" charset="-128"/>
              </a:rPr>
              <a:t>Release products for free circulation according to normal procedures </a:t>
            </a:r>
          </a:p>
          <a:p>
            <a:endParaRPr lang="en-GB" b="0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www.efeca.com</a:t>
            </a:r>
            <a:endParaRPr lang="en-US"/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6313" y="1270000"/>
            <a:ext cx="7191375" cy="545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613" y="1631950"/>
            <a:ext cx="7977187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Issues with the shipping process</a:t>
            </a:r>
            <a:endParaRPr lang="en-GB" dirty="0"/>
          </a:p>
        </p:txBody>
      </p:sp>
      <p:sp>
        <p:nvSpPr>
          <p:cNvPr id="15363" name="Inhaltsplatzhalter 2"/>
          <p:cNvSpPr>
            <a:spLocks noGrp="1"/>
          </p:cNvSpPr>
          <p:nvPr>
            <p:ph idx="1"/>
          </p:nvPr>
        </p:nvSpPr>
        <p:spPr>
          <a:xfrm>
            <a:off x="457200" y="1847455"/>
            <a:ext cx="8229600" cy="4525962"/>
          </a:xfrm>
        </p:spPr>
        <p:txBody>
          <a:bodyPr/>
          <a:lstStyle/>
          <a:p>
            <a:r>
              <a:rPr lang="en-GB" b="0" dirty="0" smtClean="0">
                <a:ea typeface="ＭＳ Ｐゴシック" pitchFamily="34" charset="-128"/>
              </a:rPr>
              <a:t>Consignment being split up into different vessels/ transport batches (→ volumes do not match, 1 licence for 2 Custom declarations)</a:t>
            </a:r>
          </a:p>
          <a:p>
            <a:endParaRPr lang="en-GB" b="0" dirty="0" smtClean="0">
              <a:ea typeface="ＭＳ Ｐゴシック" pitchFamily="34" charset="-128"/>
            </a:endParaRPr>
          </a:p>
          <a:p>
            <a:r>
              <a:rPr lang="en-GB" b="0" dirty="0" smtClean="0">
                <a:ea typeface="ＭＳ Ｐゴシック" pitchFamily="34" charset="-128"/>
              </a:rPr>
              <a:t>The recipient of the goods changes during the shipping (→ the importer does not match)</a:t>
            </a:r>
          </a:p>
          <a:p>
            <a:endParaRPr lang="en-GB" b="0" dirty="0" smtClean="0">
              <a:ea typeface="ＭＳ Ｐゴシック" pitchFamily="34" charset="-128"/>
            </a:endParaRPr>
          </a:p>
          <a:p>
            <a:r>
              <a:rPr lang="en-GB" b="0" dirty="0" smtClean="0">
                <a:ea typeface="ＭＳ Ｐゴシック" pitchFamily="34" charset="-128"/>
              </a:rPr>
              <a:t>The port of destination changes (→ the port and/or country of destination do not match)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16160&quot;&gt;&lt;version val=&quot;17974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1&quot;&gt;&lt;elem m_fUsage=&quot;1.00000000000000000000E+000&quot;&gt;&lt;m_ppcolschidx val=&quot;0&quot;/&gt;&lt;m_rgb r=&quot;ff&quot; g=&quot;0&quot; b=&quot;0&quot;/&gt;&lt;/elem&gt;&lt;/m_vecMRU&gt;&lt;/m_mruColor&gt;&lt;m_agendatheme&gt;&lt;m_aagendaitemprops&gt;&lt;elem&gt;&lt;m_bVisible val=&quot;1&quot;/&gt;&lt;m_font&gt;&lt;m_nSize val=&quot;20&quot;/&gt;&lt;m_bBold val=&quot;1&quot;/&gt;&lt;/m_font&gt;&lt;m_colFont&gt;&lt;m_ppcolschidx val=&quot;4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1&quot;/&gt;&lt;/m_font&gt;&lt;m_colFont&gt;&lt;m_ppcolschidx val=&quot;0&quot;/&gt;&lt;m_rgb r=&quot;b2&quot; g=&quot;b2&quot; b=&quot;b2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1&quot;/&gt;&lt;/m_font&gt;&lt;m_colFont&gt;&lt;m_ppcolschidx val=&quot;0&quot;/&gt;&lt;m_rgb r=&quot;b2&quot; g=&quot;b2&quot; b=&quot;b2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0&quot;/&gt;&lt;/m_font&gt;&lt;m_colFont&gt;&lt;m_ppcolschidx val=&quot;4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0&quot;/&gt;&lt;/m_font&gt;&lt;m_colFont&gt;&lt;m_ppcolschidx val=&quot;4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0&quot;/&gt;&lt;/m_font&gt;&lt;m_colFont&gt;&lt;m_ppcolschidx val=&quot;0&quot;/&gt;&lt;m_rgb r=&quot;b2&quot; g=&quot;b2&quot; b=&quot;b2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0&quot;/&gt;&lt;/m_font&gt;&lt;m_colFont&gt;&lt;m_ppcolschidx val=&quot;4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0&quot;/&gt;&lt;/m_font&gt;&lt;m_colFont&gt;&lt;m_ppcolschidx val=&quot;0&quot;/&gt;&lt;m_rgb r=&quot;b2&quot; g=&quot;b2&quot; b=&quot;b2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0&quot;/&gt;&lt;/m_font&gt;&lt;m_colFont&gt;&lt;m_ppcolschidx val=&quot;0&quot;/&gt;&lt;m_rgb r=&quot;b2&quot; g=&quot;b2&quot; b=&quot;b2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1&quot;/&gt;&lt;/m_font&gt;&lt;m_colFont&gt;&lt;m_ppcolschidx val=&quot;4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0&quot;/&gt;&lt;/m_font&gt;&lt;m_colFont&gt;&lt;m_ppcolschidx val=&quot;4&quot;/&gt;&lt;/m_colFont&gt;&lt;m_fill&gt;&lt;m_bVisible val=&quot;0&quot;/&gt;&lt;/m_fill&gt;&lt;m_linestyle&gt;&lt;m_bVisible val=&quot;0&quot;/&gt;&lt;/m_linestyle&gt;&lt;/elem&gt;&lt;/m_aagendaitemprops&gt;&lt;m_linestyleTopBottomLine&gt;&lt;m_bVisible val=&quot;0&quot;/&gt;&lt;/m_linestyleTopBottomLine&gt;&lt;/m_agendatheme&gt;&lt;m_mapectfillschemeMRU/&gt;&lt;m_eweekdayFirstOfWeek val=&quot;2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,&lt;/m_chDecimalSymbol&gt;&lt;m_nGroupingDigits val=&quot;3&quot;/&gt;&lt;m_chGroupingSymbol&gt;.&lt;/m_chGroupingSymbol&gt;&lt;m_chDecimalSymbol17909&gt;,&lt;/m_chDecimalSymbol17909&gt;&lt;m_nGroupingDigits17909 val=&quot;3&quot;/&gt;&lt;m_chGroupingSymbol17909&gt;.&lt;/m_chGroupingSymbol17909&gt;&lt;/m_precDefault&gt;&lt;/CDefaultPrec&gt;&lt;/root&gt;"/>
  <p:tag name="THINKCELLUNDODONOTDELETE" val="9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WKyzRkIDkyTYIpD5LoUg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vzeuEc0TU6ocu5O8slGz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1sjhXODCESh3bj4Cn_JbA"/>
</p:tagLst>
</file>

<file path=ppt/theme/theme1.xml><?xml version="1.0" encoding="utf-8"?>
<a:theme xmlns:a="http://schemas.openxmlformats.org/drawingml/2006/main" name="12/2012 EU FLEGT Master">
  <a:themeElements>
    <a:clrScheme name="FLEGT EU">
      <a:dk1>
        <a:srgbClr val="000000"/>
      </a:dk1>
      <a:lt1>
        <a:srgbClr val="FFFFFF"/>
      </a:lt1>
      <a:dk2>
        <a:srgbClr val="D2E9F3"/>
      </a:dk2>
      <a:lt2>
        <a:srgbClr val="F0F0F0"/>
      </a:lt2>
      <a:accent1>
        <a:srgbClr val="92A706"/>
      </a:accent1>
      <a:accent2>
        <a:srgbClr val="1F90C4"/>
      </a:accent2>
      <a:accent3>
        <a:srgbClr val="D8D8D8"/>
      </a:accent3>
      <a:accent4>
        <a:srgbClr val="495303"/>
      </a:accent4>
      <a:accent5>
        <a:srgbClr val="156081"/>
      </a:accent5>
      <a:accent6>
        <a:srgbClr val="6C6C6C"/>
      </a:accent6>
      <a:hlink>
        <a:srgbClr val="84582C"/>
      </a:hlink>
      <a:folHlink>
        <a:srgbClr val="D2A374"/>
      </a:folHlink>
    </a:clrScheme>
    <a:fontScheme name="Deimo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OC  Präsentation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  Präsentation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  Präsentation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  Präsentation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  Präsentation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  Präsentation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C  Präsentation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C  Präsentation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C  Präsentation 9">
        <a:dk1>
          <a:srgbClr val="000000"/>
        </a:dk1>
        <a:lt1>
          <a:srgbClr val="FFFFFF"/>
        </a:lt1>
        <a:dk2>
          <a:srgbClr val="000000"/>
        </a:dk2>
        <a:lt2>
          <a:srgbClr val="A1DBFF"/>
        </a:lt2>
        <a:accent1>
          <a:srgbClr val="003859"/>
        </a:accent1>
        <a:accent2>
          <a:srgbClr val="7ABAF8"/>
        </a:accent2>
        <a:accent3>
          <a:srgbClr val="FFFFFF"/>
        </a:accent3>
        <a:accent4>
          <a:srgbClr val="000000"/>
        </a:accent4>
        <a:accent5>
          <a:srgbClr val="AAAEB5"/>
        </a:accent5>
        <a:accent6>
          <a:srgbClr val="6EA8E1"/>
        </a:accent6>
        <a:hlink>
          <a:srgbClr val="A28FE9"/>
        </a:hlink>
        <a:folHlink>
          <a:srgbClr val="CAE3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C  Präsentation 10">
        <a:dk1>
          <a:srgbClr val="000000"/>
        </a:dk1>
        <a:lt1>
          <a:srgbClr val="FFFFFF"/>
        </a:lt1>
        <a:dk2>
          <a:srgbClr val="000000"/>
        </a:dk2>
        <a:lt2>
          <a:srgbClr val="7ABAF8"/>
        </a:lt2>
        <a:accent1>
          <a:srgbClr val="D6EBF6"/>
        </a:accent1>
        <a:accent2>
          <a:srgbClr val="7ABAF8"/>
        </a:accent2>
        <a:accent3>
          <a:srgbClr val="FFFFFF"/>
        </a:accent3>
        <a:accent4>
          <a:srgbClr val="000000"/>
        </a:accent4>
        <a:accent5>
          <a:srgbClr val="E8F3FA"/>
        </a:accent5>
        <a:accent6>
          <a:srgbClr val="6EA8E1"/>
        </a:accent6>
        <a:hlink>
          <a:srgbClr val="006699"/>
        </a:hlink>
        <a:folHlink>
          <a:srgbClr val="00385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371</Words>
  <Application>Microsoft Office PowerPoint</Application>
  <PresentationFormat>On-screen Show (4:3)</PresentationFormat>
  <Paragraphs>65</Paragraphs>
  <Slides>9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12/2012 EU FLEGT Master</vt:lpstr>
      <vt:lpstr>think-cell Slide</vt:lpstr>
      <vt:lpstr>V-Legal/FLEGT Shipment Test    Key lessons from processing FLEGT licences  in the EU</vt:lpstr>
      <vt:lpstr> Shipment test details </vt:lpstr>
      <vt:lpstr>Issuance of V-Legal/FLEGT licences</vt:lpstr>
      <vt:lpstr>Role of the importer</vt:lpstr>
      <vt:lpstr>Role of the Competent Authority</vt:lpstr>
      <vt:lpstr>Role of EU Customs</vt:lpstr>
      <vt:lpstr>PowerPoint Presentation</vt:lpstr>
      <vt:lpstr>PowerPoint Presentation</vt:lpstr>
      <vt:lpstr>Issues with the shipping process</vt:lpstr>
    </vt:vector>
  </TitlesOfParts>
  <Company>PF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0</dc:title>
  <dc:creator>production</dc:creator>
  <cp:lastModifiedBy>avp</cp:lastModifiedBy>
  <cp:revision>483</cp:revision>
  <dcterms:created xsi:type="dcterms:W3CDTF">2010-09-13T14:01:39Z</dcterms:created>
  <dcterms:modified xsi:type="dcterms:W3CDTF">2013-10-08T08:30:49Z</dcterms:modified>
  <cp:category>Präsentation</cp:category>
</cp:coreProperties>
</file>