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8500"/>
    <a:srgbClr val="CC99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6" autoAdjust="0"/>
    <p:restoredTop sz="94683" autoAdjust="0"/>
  </p:normalViewPr>
  <p:slideViewPr>
    <p:cSldViewPr>
      <p:cViewPr>
        <p:scale>
          <a:sx n="110" d="100"/>
          <a:sy n="110" d="100"/>
        </p:scale>
        <p:origin x="-1114" y="427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A86FE-0B81-42A9-9F51-70924DA0D80F}" type="datetimeFigureOut">
              <a:rPr lang="en-GB"/>
              <a:pPr>
                <a:defRPr/>
              </a:pPr>
              <a:t>4/06/2013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B236D-DEC3-4681-873E-FC7599F125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7E7B0-37DF-40F1-B914-EB0CDE67342E}" type="datetimeFigureOut">
              <a:rPr lang="en-GB"/>
              <a:pPr>
                <a:defRPr/>
              </a:pPr>
              <a:t>4/06/2013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FE74D-CC98-4D30-9397-50589B1636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1AC2B-C604-48AE-9AF2-681D623789C3}" type="datetimeFigureOut">
              <a:rPr lang="en-GB"/>
              <a:pPr>
                <a:defRPr/>
              </a:pPr>
              <a:t>4/06/2013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7B866-F8B5-4DEF-80F4-BE1F9A1C60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DF510-4089-4737-B781-C192E46B4F8B}" type="datetimeFigureOut">
              <a:rPr lang="en-GB"/>
              <a:pPr>
                <a:defRPr/>
              </a:pPr>
              <a:t>4/06/2013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D655E-F825-4A0C-AD4A-F895688631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F2921-605A-475F-B8F5-B0E22759BF9E}" type="datetimeFigureOut">
              <a:rPr lang="en-GB"/>
              <a:pPr>
                <a:defRPr/>
              </a:pPr>
              <a:t>4/06/2013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C194D-FD92-4495-AEC9-2713BC0E5E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EDABB-C400-4BD4-A6AF-6665EBF4A373}" type="datetimeFigureOut">
              <a:rPr lang="en-GB"/>
              <a:pPr>
                <a:defRPr/>
              </a:pPr>
              <a:t>4/06/2013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35641-2050-41E4-8459-0879FDDAC3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25D8E-6E48-4CF7-A27F-5E1280559D91}" type="datetimeFigureOut">
              <a:rPr lang="en-GB"/>
              <a:pPr>
                <a:defRPr/>
              </a:pPr>
              <a:t>4/06/2013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2770F-BD21-48D6-A913-DA8B41BF79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6946-9541-43E0-BEB8-20F942DC454A}" type="datetimeFigureOut">
              <a:rPr lang="en-GB"/>
              <a:pPr>
                <a:defRPr/>
              </a:pPr>
              <a:t>4/06/2013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F9B64-942F-4AE0-9BC5-6A623EDE6F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164E4-96FF-47D3-9626-781DB9B90132}" type="datetimeFigureOut">
              <a:rPr lang="en-GB"/>
              <a:pPr>
                <a:defRPr/>
              </a:pPr>
              <a:t>4/06/2013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14468-1189-4480-AEB5-4DA57EEA8C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83792-DE05-4340-A0DD-790CA2987A91}" type="datetimeFigureOut">
              <a:rPr lang="en-GB"/>
              <a:pPr>
                <a:defRPr/>
              </a:pPr>
              <a:t>4/06/2013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EF6AC-D343-46F9-B563-BD8855949B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A02FA-DF40-4777-9F16-203E052F4F7E}" type="datetimeFigureOut">
              <a:rPr lang="en-GB"/>
              <a:pPr>
                <a:defRPr/>
              </a:pPr>
              <a:t>4/06/2013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2AA7C-4ECC-47F0-963A-966A44321C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B70AB2D-6273-4108-B6FF-8C47FF8FD9D3}" type="datetimeFigureOut">
              <a:rPr lang="en-GB"/>
              <a:pPr>
                <a:defRPr/>
              </a:pPr>
              <a:t>4/06/2013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121C57C-ED57-4AD7-9BED-12CEE68C76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png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19" Type="http://schemas.openxmlformats.org/officeDocument/2006/relationships/image" Target="../media/image18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-7938" y="0"/>
            <a:ext cx="9913938" cy="541338"/>
          </a:xfrm>
          <a:prstGeom prst="rect">
            <a:avLst/>
          </a:prstGeom>
          <a:solidFill>
            <a:srgbClr val="37ACDE"/>
          </a:solidFill>
          <a:ln w="9525">
            <a:noFill/>
            <a:round/>
            <a:headEnd/>
            <a:tailEnd/>
          </a:ln>
        </p:spPr>
        <p:txBody>
          <a:bodyPr lIns="20969" tIns="10485" rIns="20969" bIns="10485"/>
          <a:lstStyle/>
          <a:p>
            <a:endParaRPr lang="it-IT">
              <a:solidFill>
                <a:srgbClr val="000000"/>
              </a:solidFill>
            </a:endParaRPr>
          </a:p>
        </p:txBody>
      </p:sp>
      <p:sp>
        <p:nvSpPr>
          <p:cNvPr id="2052" name="Title 1"/>
          <p:cNvSpPr txBox="1">
            <a:spLocks/>
          </p:cNvSpPr>
          <p:nvPr/>
        </p:nvSpPr>
        <p:spPr bwMode="auto">
          <a:xfrm>
            <a:off x="128588" y="107950"/>
            <a:ext cx="770413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15" tIns="34208" rIns="68415" bIns="34208" anchor="ctr"/>
          <a:lstStyle/>
          <a:p>
            <a:r>
              <a:rPr lang="en-GB" b="1" dirty="0" smtClean="0">
                <a:solidFill>
                  <a:schemeClr val="bg1"/>
                </a:solidFill>
                <a:latin typeface="Verdana" pitchFamily="34" charset="0"/>
              </a:rPr>
              <a:t>ECHO RESPONSE IN MALI - 2013</a:t>
            </a:r>
            <a:endParaRPr lang="en-US" b="1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2054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48625" y="68263"/>
            <a:ext cx="1598613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464" y="620688"/>
            <a:ext cx="8136904" cy="59492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23" name="Connecteur droit avec flèche 22"/>
          <p:cNvCxnSpPr>
            <a:stCxn id="1032" idx="2"/>
          </p:cNvCxnSpPr>
          <p:nvPr/>
        </p:nvCxnSpPr>
        <p:spPr>
          <a:xfrm rot="16200000" flipH="1">
            <a:off x="5308695" y="1855866"/>
            <a:ext cx="642941" cy="9316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7" idx="1"/>
          </p:cNvCxnSpPr>
          <p:nvPr/>
        </p:nvCxnSpPr>
        <p:spPr>
          <a:xfrm rot="10800000">
            <a:off x="4738686" y="4429134"/>
            <a:ext cx="571504" cy="7121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4728" y="5877272"/>
            <a:ext cx="70954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3" name="Connecteur droit avec flèche 42"/>
          <p:cNvCxnSpPr>
            <a:stCxn id="2073" idx="0"/>
          </p:cNvCxnSpPr>
          <p:nvPr/>
        </p:nvCxnSpPr>
        <p:spPr>
          <a:xfrm flipV="1">
            <a:off x="2859499" y="5661248"/>
            <a:ext cx="437317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52670" y="3643314"/>
            <a:ext cx="953194" cy="28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7" name="Connecteur droit avec flèche 46"/>
          <p:cNvCxnSpPr>
            <a:stCxn id="2075" idx="2"/>
          </p:cNvCxnSpPr>
          <p:nvPr/>
        </p:nvCxnSpPr>
        <p:spPr>
          <a:xfrm rot="16200000" flipH="1">
            <a:off x="2688503" y="4164898"/>
            <a:ext cx="719311" cy="2377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082" name="Picture 3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37376" y="620688"/>
            <a:ext cx="1444501" cy="165618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8" name="ZoneTexte 57"/>
          <p:cNvSpPr txBox="1"/>
          <p:nvPr/>
        </p:nvSpPr>
        <p:spPr>
          <a:xfrm>
            <a:off x="8382024" y="2357430"/>
            <a:ext cx="1428760" cy="24622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000" b="1" dirty="0" smtClean="0">
                <a:latin typeface="Verdana" pitchFamily="34" charset="0"/>
              </a:rPr>
              <a:t>LEGEND</a:t>
            </a:r>
          </a:p>
        </p:txBody>
      </p:sp>
      <p:pic>
        <p:nvPicPr>
          <p:cNvPr id="2083" name="Picture 3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68824" y="6309320"/>
            <a:ext cx="2482850" cy="207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84" name="Picture 3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67512" y="3857628"/>
            <a:ext cx="1221047" cy="1278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87" name="Picture 3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382024" y="5214950"/>
            <a:ext cx="1357322" cy="3481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6" name="ZoneTexte 65"/>
          <p:cNvSpPr txBox="1"/>
          <p:nvPr/>
        </p:nvSpPr>
        <p:spPr>
          <a:xfrm>
            <a:off x="5601072" y="6657945"/>
            <a:ext cx="443743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00" dirty="0" err="1" smtClean="0">
                <a:latin typeface="Verdana" pitchFamily="34" charset="0"/>
              </a:rPr>
              <a:t>European</a:t>
            </a:r>
            <a:r>
              <a:rPr lang="fr-FR" sz="700" dirty="0" smtClean="0">
                <a:latin typeface="Verdana" pitchFamily="34" charset="0"/>
              </a:rPr>
              <a:t> Commission, 2013. Reproduction </a:t>
            </a:r>
            <a:r>
              <a:rPr lang="fr-FR" sz="700" dirty="0" err="1" smtClean="0">
                <a:latin typeface="Verdana" pitchFamily="34" charset="0"/>
              </a:rPr>
              <a:t>is</a:t>
            </a:r>
            <a:r>
              <a:rPr lang="fr-FR" sz="700" dirty="0" smtClean="0">
                <a:latin typeface="Verdana" pitchFamily="34" charset="0"/>
              </a:rPr>
              <a:t> </a:t>
            </a:r>
            <a:r>
              <a:rPr lang="fr-FR" sz="700" dirty="0" err="1" smtClean="0">
                <a:latin typeface="Verdana" pitchFamily="34" charset="0"/>
              </a:rPr>
              <a:t>permitted</a:t>
            </a:r>
            <a:r>
              <a:rPr lang="fr-FR" sz="700" dirty="0" smtClean="0">
                <a:latin typeface="Verdana" pitchFamily="34" charset="0"/>
              </a:rPr>
              <a:t> </a:t>
            </a:r>
            <a:r>
              <a:rPr lang="fr-FR" sz="700" dirty="0" err="1" smtClean="0">
                <a:latin typeface="Verdana" pitchFamily="34" charset="0"/>
              </a:rPr>
              <a:t>provided</a:t>
            </a:r>
            <a:r>
              <a:rPr lang="fr-FR" sz="700" dirty="0" smtClean="0">
                <a:latin typeface="Verdana" pitchFamily="34" charset="0"/>
              </a:rPr>
              <a:t> the source </a:t>
            </a:r>
            <a:r>
              <a:rPr lang="fr-FR" sz="700" dirty="0" err="1" smtClean="0">
                <a:latin typeface="Verdana" pitchFamily="34" charset="0"/>
              </a:rPr>
              <a:t>is</a:t>
            </a:r>
            <a:r>
              <a:rPr lang="fr-FR" sz="700" dirty="0" smtClean="0">
                <a:latin typeface="Verdana" pitchFamily="34" charset="0"/>
              </a:rPr>
              <a:t> </a:t>
            </a:r>
            <a:r>
              <a:rPr lang="fr-FR" sz="700" dirty="0" err="1" smtClean="0">
                <a:latin typeface="Verdana" pitchFamily="34" charset="0"/>
              </a:rPr>
              <a:t>acknowledged</a:t>
            </a:r>
            <a:r>
              <a:rPr lang="fr-FR" sz="700" dirty="0" smtClean="0">
                <a:latin typeface="Verdana" pitchFamily="34" charset="0"/>
              </a:rPr>
              <a:t>.</a:t>
            </a:r>
            <a:endParaRPr lang="fr-FR" sz="700" dirty="0">
              <a:latin typeface="Verdana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529064" y="6642556"/>
            <a:ext cx="14401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 smtClean="0"/>
              <a:t>©</a:t>
            </a:r>
            <a:endParaRPr lang="fr-FR" sz="800" dirty="0"/>
          </a:p>
        </p:txBody>
      </p:sp>
      <p:sp>
        <p:nvSpPr>
          <p:cNvPr id="72" name="ZoneTexte 71"/>
          <p:cNvSpPr txBox="1"/>
          <p:nvPr/>
        </p:nvSpPr>
        <p:spPr>
          <a:xfrm>
            <a:off x="128464" y="6657945"/>
            <a:ext cx="2908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err="1" smtClean="0">
                <a:latin typeface="Verdana" pitchFamily="34" charset="0"/>
              </a:rPr>
              <a:t>Map</a:t>
            </a:r>
            <a:r>
              <a:rPr lang="fr-FR" sz="700" dirty="0" smtClean="0">
                <a:latin typeface="Verdana" pitchFamily="34" charset="0"/>
              </a:rPr>
              <a:t> </a:t>
            </a:r>
            <a:r>
              <a:rPr lang="fr-FR" sz="700" dirty="0" err="1" smtClean="0">
                <a:latin typeface="Verdana" pitchFamily="34" charset="0"/>
              </a:rPr>
              <a:t>created</a:t>
            </a:r>
            <a:r>
              <a:rPr lang="fr-FR" sz="700" dirty="0" smtClean="0">
                <a:latin typeface="Verdana" pitchFamily="34" charset="0"/>
              </a:rPr>
              <a:t> by the </a:t>
            </a:r>
            <a:r>
              <a:rPr lang="fr-FR" sz="700" dirty="0" err="1" smtClean="0">
                <a:latin typeface="Verdana" pitchFamily="34" charset="0"/>
              </a:rPr>
              <a:t>Regional</a:t>
            </a:r>
            <a:r>
              <a:rPr lang="fr-FR" sz="700" dirty="0" smtClean="0">
                <a:latin typeface="Verdana" pitchFamily="34" charset="0"/>
              </a:rPr>
              <a:t> Support Office, Dakar, </a:t>
            </a:r>
            <a:r>
              <a:rPr lang="fr-FR" sz="700" dirty="0" err="1" smtClean="0">
                <a:latin typeface="Verdana" pitchFamily="34" charset="0"/>
              </a:rPr>
              <a:t>Senegal</a:t>
            </a:r>
            <a:endParaRPr lang="fr-FR" sz="700" dirty="0">
              <a:latin typeface="Verdana" pitchFamily="34" charset="0"/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8337376" y="6237312"/>
            <a:ext cx="1440160" cy="3231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500" b="1" dirty="0" smtClean="0">
                <a:latin typeface="Verdana" pitchFamily="34" charset="0"/>
              </a:rPr>
              <a:t>Contact DG-ECHO</a:t>
            </a:r>
          </a:p>
          <a:p>
            <a:pPr algn="ctr"/>
            <a:r>
              <a:rPr lang="fr-FR" sz="500" dirty="0" smtClean="0">
                <a:latin typeface="Verdana" pitchFamily="34" charset="0"/>
              </a:rPr>
              <a:t>Magdalene BASSEY</a:t>
            </a:r>
          </a:p>
          <a:p>
            <a:pPr algn="ctr"/>
            <a:r>
              <a:rPr lang="fr-FR" sz="500" dirty="0" smtClean="0">
                <a:latin typeface="Verdana" pitchFamily="34" charset="0"/>
              </a:rPr>
              <a:t>(magdalene.bassey@echofield.eu)</a:t>
            </a:r>
            <a:endParaRPr lang="fr-FR" sz="500" dirty="0">
              <a:latin typeface="Verdana" pitchFamily="34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666852" y="5143512"/>
            <a:ext cx="744539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2" name="Connecteur droit avec flèche 41"/>
          <p:cNvCxnSpPr>
            <a:stCxn id="1034" idx="3"/>
          </p:cNvCxnSpPr>
          <p:nvPr/>
        </p:nvCxnSpPr>
        <p:spPr>
          <a:xfrm flipV="1">
            <a:off x="2411391" y="5143512"/>
            <a:ext cx="541345" cy="1785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8" idx="3"/>
          </p:cNvCxnSpPr>
          <p:nvPr/>
        </p:nvCxnSpPr>
        <p:spPr>
          <a:xfrm>
            <a:off x="3295628" y="1754087"/>
            <a:ext cx="871554" cy="6747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>
            <a:stCxn id="1033" idx="2"/>
          </p:cNvCxnSpPr>
          <p:nvPr/>
        </p:nvCxnSpPr>
        <p:spPr>
          <a:xfrm rot="5400000">
            <a:off x="6572472" y="2881099"/>
            <a:ext cx="785819" cy="7386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382024" y="2643182"/>
            <a:ext cx="1414503" cy="247131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382024" y="5643578"/>
            <a:ext cx="1357322" cy="2143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66654" y="642918"/>
            <a:ext cx="1825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23844" y="4000504"/>
            <a:ext cx="1285884" cy="315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1" name="Connecteur droit avec flèche 40"/>
          <p:cNvCxnSpPr>
            <a:stCxn id="3" idx="3"/>
          </p:cNvCxnSpPr>
          <p:nvPr/>
        </p:nvCxnSpPr>
        <p:spPr>
          <a:xfrm>
            <a:off x="1809728" y="4158478"/>
            <a:ext cx="357190" cy="4135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809992" y="5286388"/>
            <a:ext cx="1126266" cy="592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8" name="Connecteur droit avec flèche 47"/>
          <p:cNvCxnSpPr>
            <a:stCxn id="4" idx="0"/>
          </p:cNvCxnSpPr>
          <p:nvPr/>
        </p:nvCxnSpPr>
        <p:spPr>
          <a:xfrm rot="16200000" flipV="1">
            <a:off x="3877245" y="4790507"/>
            <a:ext cx="571504" cy="4202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310190" y="4429132"/>
            <a:ext cx="1214446" cy="142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1238224" y="714356"/>
            <a:ext cx="2057404" cy="2079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4238619" y="714356"/>
            <a:ext cx="1851405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6452342" y="714356"/>
            <a:ext cx="1764689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</TotalTime>
  <Words>40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Probst</dc:creator>
  <cp:lastModifiedBy>COLLARD Gilles (ECHO)</cp:lastModifiedBy>
  <cp:revision>91</cp:revision>
  <cp:lastPrinted>2012-12-10T13:37:55Z</cp:lastPrinted>
  <dcterms:created xsi:type="dcterms:W3CDTF">2012-07-26T12:07:16Z</dcterms:created>
  <dcterms:modified xsi:type="dcterms:W3CDTF">2013-06-04T11:39:48Z</dcterms:modified>
</cp:coreProperties>
</file>