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xls" ContentType="application/vnd.ms-excel"/>
  <Default Extension="wmf" ContentType="image/x-wmf"/>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309" r:id="rId2"/>
    <p:sldId id="361" r:id="rId3"/>
    <p:sldId id="349" r:id="rId4"/>
    <p:sldId id="350" r:id="rId5"/>
    <p:sldId id="354" r:id="rId6"/>
    <p:sldId id="359" r:id="rId7"/>
    <p:sldId id="390" r:id="rId8"/>
    <p:sldId id="392" r:id="rId9"/>
    <p:sldId id="380" r:id="rId10"/>
    <p:sldId id="387" r:id="rId11"/>
    <p:sldId id="391" r:id="rId12"/>
    <p:sldId id="382" r:id="rId13"/>
    <p:sldId id="388" r:id="rId14"/>
    <p:sldId id="365" r:id="rId15"/>
    <p:sldId id="381" r:id="rId16"/>
    <p:sldId id="360" r:id="rId17"/>
    <p:sldId id="345" r:id="rId18"/>
    <p:sldId id="343" r:id="rId19"/>
    <p:sldId id="367" r:id="rId20"/>
    <p:sldId id="378" r:id="rId21"/>
    <p:sldId id="379" r:id="rId22"/>
    <p:sldId id="351" r:id="rId23"/>
    <p:sldId id="352" r:id="rId24"/>
    <p:sldId id="353" r:id="rId25"/>
    <p:sldId id="358" r:id="rId26"/>
    <p:sldId id="375" r:id="rId27"/>
    <p:sldId id="319" r:id="rId28"/>
    <p:sldId id="320" r:id="rId29"/>
    <p:sldId id="321" r:id="rId30"/>
    <p:sldId id="383" r:id="rId31"/>
    <p:sldId id="384" r:id="rId32"/>
    <p:sldId id="385" r:id="rId33"/>
    <p:sldId id="386" r:id="rId34"/>
    <p:sldId id="368" r:id="rId35"/>
    <p:sldId id="369" r:id="rId36"/>
    <p:sldId id="370" r:id="rId37"/>
    <p:sldId id="371" r:id="rId38"/>
    <p:sldId id="372" r:id="rId39"/>
    <p:sldId id="373" r:id="rId40"/>
    <p:sldId id="366" r:id="rId41"/>
    <p:sldId id="389" r:id="rId42"/>
  </p:sldIdLst>
  <p:sldSz cx="9144000" cy="6858000" type="screen4x3"/>
  <p:notesSz cx="6669088"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Arial" pitchFamily="34" charset="0"/>
      </a:defRPr>
    </a:lvl1pPr>
    <a:lvl2pPr marL="457200" algn="l" rtl="0" fontAlgn="base">
      <a:spcBef>
        <a:spcPct val="0"/>
      </a:spcBef>
      <a:spcAft>
        <a:spcPct val="0"/>
      </a:spcAft>
      <a:defRPr sz="1200" kern="1200">
        <a:solidFill>
          <a:srgbClr val="0F5494"/>
        </a:solidFill>
        <a:latin typeface="Verdana" pitchFamily="34" charset="0"/>
        <a:ea typeface="+mn-ea"/>
        <a:cs typeface="Arial" pitchFamily="34" charset="0"/>
      </a:defRPr>
    </a:lvl2pPr>
    <a:lvl3pPr marL="914400" algn="l" rtl="0" fontAlgn="base">
      <a:spcBef>
        <a:spcPct val="0"/>
      </a:spcBef>
      <a:spcAft>
        <a:spcPct val="0"/>
      </a:spcAft>
      <a:defRPr sz="1200" kern="1200">
        <a:solidFill>
          <a:srgbClr val="0F5494"/>
        </a:solidFill>
        <a:latin typeface="Verdana" pitchFamily="34" charset="0"/>
        <a:ea typeface="+mn-ea"/>
        <a:cs typeface="Arial" pitchFamily="34" charset="0"/>
      </a:defRPr>
    </a:lvl3pPr>
    <a:lvl4pPr marL="1371600" algn="l" rtl="0" fontAlgn="base">
      <a:spcBef>
        <a:spcPct val="0"/>
      </a:spcBef>
      <a:spcAft>
        <a:spcPct val="0"/>
      </a:spcAft>
      <a:defRPr sz="1200" kern="1200">
        <a:solidFill>
          <a:srgbClr val="0F5494"/>
        </a:solidFill>
        <a:latin typeface="Verdana" pitchFamily="34" charset="0"/>
        <a:ea typeface="+mn-ea"/>
        <a:cs typeface="Arial" pitchFamily="34" charset="0"/>
      </a:defRPr>
    </a:lvl4pPr>
    <a:lvl5pPr marL="1828800" algn="l" rtl="0" fontAlgn="base">
      <a:spcBef>
        <a:spcPct val="0"/>
      </a:spcBef>
      <a:spcAft>
        <a:spcPct val="0"/>
      </a:spcAft>
      <a:defRPr sz="1200" kern="1200">
        <a:solidFill>
          <a:srgbClr val="0F5494"/>
        </a:solidFill>
        <a:latin typeface="Verdana" pitchFamily="34" charset="0"/>
        <a:ea typeface="+mn-ea"/>
        <a:cs typeface="Arial" pitchFamily="34" charset="0"/>
      </a:defRPr>
    </a:lvl5pPr>
    <a:lvl6pPr marL="2286000" algn="l" defTabSz="914400" rtl="0" eaLnBrk="1" latinLnBrk="0" hangingPunct="1">
      <a:defRPr sz="1200" kern="1200">
        <a:solidFill>
          <a:srgbClr val="0F5494"/>
        </a:solidFill>
        <a:latin typeface="Verdana" pitchFamily="34" charset="0"/>
        <a:ea typeface="+mn-ea"/>
        <a:cs typeface="Arial" pitchFamily="34" charset="0"/>
      </a:defRPr>
    </a:lvl6pPr>
    <a:lvl7pPr marL="2743200" algn="l" defTabSz="914400" rtl="0" eaLnBrk="1" latinLnBrk="0" hangingPunct="1">
      <a:defRPr sz="1200" kern="1200">
        <a:solidFill>
          <a:srgbClr val="0F5494"/>
        </a:solidFill>
        <a:latin typeface="Verdana" pitchFamily="34" charset="0"/>
        <a:ea typeface="+mn-ea"/>
        <a:cs typeface="Arial" pitchFamily="34" charset="0"/>
      </a:defRPr>
    </a:lvl7pPr>
    <a:lvl8pPr marL="3200400" algn="l" defTabSz="914400" rtl="0" eaLnBrk="1" latinLnBrk="0" hangingPunct="1">
      <a:defRPr sz="1200" kern="1200">
        <a:solidFill>
          <a:srgbClr val="0F5494"/>
        </a:solidFill>
        <a:latin typeface="Verdana" pitchFamily="34" charset="0"/>
        <a:ea typeface="+mn-ea"/>
        <a:cs typeface="Arial" pitchFamily="34" charset="0"/>
      </a:defRPr>
    </a:lvl8pPr>
    <a:lvl9pPr marL="3657600" algn="l" defTabSz="914400" rtl="0" eaLnBrk="1" latinLnBrk="0" hangingPunct="1">
      <a:defRPr sz="1200" kern="1200">
        <a:solidFill>
          <a:srgbClr val="0F5494"/>
        </a:solidFill>
        <a:latin typeface="Verdana"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 CONINCK Sophie (DEVCO)" initials="DCS(" lastIdx="4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F5494"/>
    <a:srgbClr val="CCFFCC"/>
    <a:srgbClr val="99FFCC"/>
    <a:srgbClr val="FFCC99"/>
    <a:srgbClr val="FF9966"/>
    <a:srgbClr val="003192"/>
    <a:srgbClr val="2D5EC1"/>
    <a:srgbClr val="FFD624"/>
    <a:srgbClr val="3BB23E"/>
    <a:srgbClr val="428EC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58" autoAdjust="0"/>
    <p:restoredTop sz="74614" autoAdjust="0"/>
  </p:normalViewPr>
  <p:slideViewPr>
    <p:cSldViewPr>
      <p:cViewPr>
        <p:scale>
          <a:sx n="112" d="100"/>
          <a:sy n="112" d="100"/>
        </p:scale>
        <p:origin x="-72" y="-72"/>
      </p:cViewPr>
      <p:guideLst>
        <p:guide orient="horz" pos="912"/>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1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890405" cy="497600"/>
          </a:xfrm>
          <a:prstGeom prst="rect">
            <a:avLst/>
          </a:prstGeom>
          <a:noFill/>
          <a:ln w="9525">
            <a:noFill/>
            <a:miter lim="800000"/>
            <a:headEnd/>
            <a:tailEnd/>
          </a:ln>
          <a:effectLst/>
        </p:spPr>
        <p:txBody>
          <a:bodyPr vert="horz" wrap="square" lIns="90734" tIns="45368" rIns="90734" bIns="45368" numCol="1" anchor="t" anchorCtr="0" compatLnSpc="1">
            <a:prstTxWarp prst="textNoShape">
              <a:avLst/>
            </a:prstTxWarp>
          </a:bodyPr>
          <a:lstStyle>
            <a:lvl1pPr>
              <a:defRPr>
                <a:solidFill>
                  <a:schemeClr val="tx1"/>
                </a:solidFill>
                <a:latin typeface="Arial" pitchFamily="34" charset="0"/>
                <a:cs typeface="+mn-cs"/>
              </a:defRPr>
            </a:lvl1pPr>
          </a:lstStyle>
          <a:p>
            <a:pPr>
              <a:defRPr/>
            </a:pPr>
            <a:endParaRPr lang="en-GB"/>
          </a:p>
        </p:txBody>
      </p:sp>
      <p:sp>
        <p:nvSpPr>
          <p:cNvPr id="37891" name="Rectangle 3"/>
          <p:cNvSpPr>
            <a:spLocks noGrp="1" noChangeArrowheads="1"/>
          </p:cNvSpPr>
          <p:nvPr>
            <p:ph type="dt" sz="quarter" idx="1"/>
          </p:nvPr>
        </p:nvSpPr>
        <p:spPr bwMode="auto">
          <a:xfrm>
            <a:off x="3777128" y="0"/>
            <a:ext cx="2890405" cy="497600"/>
          </a:xfrm>
          <a:prstGeom prst="rect">
            <a:avLst/>
          </a:prstGeom>
          <a:noFill/>
          <a:ln w="9525">
            <a:noFill/>
            <a:miter lim="800000"/>
            <a:headEnd/>
            <a:tailEnd/>
          </a:ln>
          <a:effectLst/>
        </p:spPr>
        <p:txBody>
          <a:bodyPr vert="horz" wrap="square" lIns="90734" tIns="45368" rIns="90734" bIns="45368" numCol="1" anchor="t" anchorCtr="0" compatLnSpc="1">
            <a:prstTxWarp prst="textNoShape">
              <a:avLst/>
            </a:prstTxWarp>
          </a:bodyPr>
          <a:lstStyle>
            <a:lvl1pPr algn="r">
              <a:defRPr>
                <a:solidFill>
                  <a:schemeClr val="tx1"/>
                </a:solidFill>
                <a:latin typeface="Arial" pitchFamily="34" charset="0"/>
                <a:cs typeface="+mn-cs"/>
              </a:defRPr>
            </a:lvl1pPr>
          </a:lstStyle>
          <a:p>
            <a:pPr>
              <a:defRPr/>
            </a:pPr>
            <a:endParaRPr lang="en-GB"/>
          </a:p>
        </p:txBody>
      </p:sp>
      <p:sp>
        <p:nvSpPr>
          <p:cNvPr id="37892" name="Rectangle 4"/>
          <p:cNvSpPr>
            <a:spLocks noGrp="1" noChangeArrowheads="1"/>
          </p:cNvSpPr>
          <p:nvPr>
            <p:ph type="ftr" sz="quarter" idx="2"/>
          </p:nvPr>
        </p:nvSpPr>
        <p:spPr bwMode="auto">
          <a:xfrm>
            <a:off x="0" y="9427454"/>
            <a:ext cx="2890405" cy="497600"/>
          </a:xfrm>
          <a:prstGeom prst="rect">
            <a:avLst/>
          </a:prstGeom>
          <a:noFill/>
          <a:ln w="9525">
            <a:noFill/>
            <a:miter lim="800000"/>
            <a:headEnd/>
            <a:tailEnd/>
          </a:ln>
          <a:effectLst/>
        </p:spPr>
        <p:txBody>
          <a:bodyPr vert="horz" wrap="square" lIns="90734" tIns="45368" rIns="90734" bIns="45368" numCol="1" anchor="b" anchorCtr="0" compatLnSpc="1">
            <a:prstTxWarp prst="textNoShape">
              <a:avLst/>
            </a:prstTxWarp>
          </a:bodyPr>
          <a:lstStyle>
            <a:lvl1pPr>
              <a:defRPr>
                <a:solidFill>
                  <a:schemeClr val="tx1"/>
                </a:solidFill>
                <a:latin typeface="Arial" pitchFamily="34" charset="0"/>
                <a:cs typeface="+mn-cs"/>
              </a:defRPr>
            </a:lvl1pPr>
          </a:lstStyle>
          <a:p>
            <a:pPr>
              <a:defRPr/>
            </a:pPr>
            <a:endParaRPr lang="en-GB"/>
          </a:p>
        </p:txBody>
      </p:sp>
      <p:sp>
        <p:nvSpPr>
          <p:cNvPr id="37893" name="Rectangle 5"/>
          <p:cNvSpPr>
            <a:spLocks noGrp="1" noChangeArrowheads="1"/>
          </p:cNvSpPr>
          <p:nvPr>
            <p:ph type="sldNum" sz="quarter" idx="3"/>
          </p:nvPr>
        </p:nvSpPr>
        <p:spPr bwMode="auto">
          <a:xfrm>
            <a:off x="3777128" y="9427454"/>
            <a:ext cx="2890405" cy="497600"/>
          </a:xfrm>
          <a:prstGeom prst="rect">
            <a:avLst/>
          </a:prstGeom>
          <a:noFill/>
          <a:ln w="9525">
            <a:noFill/>
            <a:miter lim="800000"/>
            <a:headEnd/>
            <a:tailEnd/>
          </a:ln>
          <a:effectLst/>
        </p:spPr>
        <p:txBody>
          <a:bodyPr vert="horz" wrap="square" lIns="90734" tIns="45368" rIns="90734" bIns="45368" numCol="1" anchor="b" anchorCtr="0" compatLnSpc="1">
            <a:prstTxWarp prst="textNoShape">
              <a:avLst/>
            </a:prstTxWarp>
          </a:bodyPr>
          <a:lstStyle>
            <a:lvl1pPr algn="r">
              <a:defRPr>
                <a:solidFill>
                  <a:schemeClr val="tx1"/>
                </a:solidFill>
                <a:latin typeface="Arial" pitchFamily="34" charset="0"/>
                <a:cs typeface="+mn-cs"/>
              </a:defRPr>
            </a:lvl1pPr>
          </a:lstStyle>
          <a:p>
            <a:pPr>
              <a:defRPr/>
            </a:pPr>
            <a:fld id="{2FCC09D1-0F70-42E5-9943-758C78D5BB9A}" type="slidenum">
              <a:rPr lang="en-GB"/>
              <a:pPr>
                <a:defRPr/>
              </a:pPr>
              <a:t>‹N°›</a:t>
            </a:fld>
            <a:endParaRPr lang="en-GB" dirty="0"/>
          </a:p>
        </p:txBody>
      </p:sp>
    </p:spTree>
    <p:extLst>
      <p:ext uri="{BB962C8B-B14F-4D97-AF65-F5344CB8AC3E}">
        <p14:creationId xmlns:p14="http://schemas.microsoft.com/office/powerpoint/2010/main" xmlns="" val="60134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890405" cy="497600"/>
          </a:xfrm>
          <a:prstGeom prst="rect">
            <a:avLst/>
          </a:prstGeom>
          <a:noFill/>
          <a:ln w="9525">
            <a:noFill/>
            <a:miter lim="800000"/>
            <a:headEnd/>
            <a:tailEnd/>
          </a:ln>
          <a:effectLst/>
        </p:spPr>
        <p:txBody>
          <a:bodyPr vert="horz" wrap="square" lIns="90734" tIns="45368" rIns="90734" bIns="45368" numCol="1" anchor="t" anchorCtr="0" compatLnSpc="1">
            <a:prstTxWarp prst="textNoShape">
              <a:avLst/>
            </a:prstTxWarp>
          </a:bodyPr>
          <a:lstStyle>
            <a:lvl1pPr>
              <a:defRPr>
                <a:solidFill>
                  <a:schemeClr val="tx1"/>
                </a:solidFill>
                <a:latin typeface="Arial" pitchFamily="34" charset="0"/>
                <a:cs typeface="+mn-cs"/>
              </a:defRPr>
            </a:lvl1pPr>
          </a:lstStyle>
          <a:p>
            <a:pPr>
              <a:defRPr/>
            </a:pPr>
            <a:endParaRPr lang="en-GB"/>
          </a:p>
        </p:txBody>
      </p:sp>
      <p:sp>
        <p:nvSpPr>
          <p:cNvPr id="36867" name="Rectangle 3"/>
          <p:cNvSpPr>
            <a:spLocks noGrp="1" noChangeArrowheads="1"/>
          </p:cNvSpPr>
          <p:nvPr>
            <p:ph type="dt" idx="1"/>
          </p:nvPr>
        </p:nvSpPr>
        <p:spPr bwMode="auto">
          <a:xfrm>
            <a:off x="3777128" y="0"/>
            <a:ext cx="2890405" cy="497600"/>
          </a:xfrm>
          <a:prstGeom prst="rect">
            <a:avLst/>
          </a:prstGeom>
          <a:noFill/>
          <a:ln w="9525">
            <a:noFill/>
            <a:miter lim="800000"/>
            <a:headEnd/>
            <a:tailEnd/>
          </a:ln>
          <a:effectLst/>
        </p:spPr>
        <p:txBody>
          <a:bodyPr vert="horz" wrap="square" lIns="90734" tIns="45368" rIns="90734" bIns="45368" numCol="1" anchor="t" anchorCtr="0" compatLnSpc="1">
            <a:prstTxWarp prst="textNoShape">
              <a:avLst/>
            </a:prstTxWarp>
          </a:bodyPr>
          <a:lstStyle>
            <a:lvl1pPr algn="r">
              <a:defRPr>
                <a:solidFill>
                  <a:schemeClr val="tx1"/>
                </a:solidFill>
                <a:latin typeface="Arial" pitchFamily="34" charset="0"/>
                <a:cs typeface="+mn-cs"/>
              </a:defRPr>
            </a:lvl1pPr>
          </a:lstStyle>
          <a:p>
            <a:pPr>
              <a:defRPr/>
            </a:pPr>
            <a:endParaRPr lang="en-GB"/>
          </a:p>
        </p:txBody>
      </p:sp>
      <p:sp>
        <p:nvSpPr>
          <p:cNvPr id="53252" name="Rectangle 4"/>
          <p:cNvSpPr>
            <a:spLocks noGrp="1" noRot="1" noChangeAspect="1" noChangeArrowheads="1" noTextEdit="1"/>
          </p:cNvSpPr>
          <p:nvPr>
            <p:ph type="sldImg" idx="2"/>
          </p:nvPr>
        </p:nvSpPr>
        <p:spPr bwMode="auto">
          <a:xfrm>
            <a:off x="854075" y="744538"/>
            <a:ext cx="4962525"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67377" y="4714519"/>
            <a:ext cx="5335892" cy="4467304"/>
          </a:xfrm>
          <a:prstGeom prst="rect">
            <a:avLst/>
          </a:prstGeom>
          <a:noFill/>
          <a:ln w="9525">
            <a:noFill/>
            <a:miter lim="800000"/>
            <a:headEnd/>
            <a:tailEnd/>
          </a:ln>
          <a:effectLst/>
        </p:spPr>
        <p:txBody>
          <a:bodyPr vert="horz" wrap="square" lIns="90734" tIns="45368" rIns="90734" bIns="4536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7454"/>
            <a:ext cx="2890405" cy="497600"/>
          </a:xfrm>
          <a:prstGeom prst="rect">
            <a:avLst/>
          </a:prstGeom>
          <a:noFill/>
          <a:ln w="9525">
            <a:noFill/>
            <a:miter lim="800000"/>
            <a:headEnd/>
            <a:tailEnd/>
          </a:ln>
          <a:effectLst/>
        </p:spPr>
        <p:txBody>
          <a:bodyPr vert="horz" wrap="square" lIns="90734" tIns="45368" rIns="90734" bIns="45368" numCol="1" anchor="b" anchorCtr="0" compatLnSpc="1">
            <a:prstTxWarp prst="textNoShape">
              <a:avLst/>
            </a:prstTxWarp>
          </a:bodyPr>
          <a:lstStyle>
            <a:lvl1pPr>
              <a:defRPr>
                <a:solidFill>
                  <a:schemeClr val="tx1"/>
                </a:solidFill>
                <a:latin typeface="Arial" pitchFamily="34" charset="0"/>
                <a:cs typeface="+mn-cs"/>
              </a:defRPr>
            </a:lvl1pPr>
          </a:lstStyle>
          <a:p>
            <a:pPr>
              <a:defRPr/>
            </a:pPr>
            <a:endParaRPr lang="en-GB"/>
          </a:p>
        </p:txBody>
      </p:sp>
      <p:sp>
        <p:nvSpPr>
          <p:cNvPr id="36871" name="Rectangle 7"/>
          <p:cNvSpPr>
            <a:spLocks noGrp="1" noChangeArrowheads="1"/>
          </p:cNvSpPr>
          <p:nvPr>
            <p:ph type="sldNum" sz="quarter" idx="5"/>
          </p:nvPr>
        </p:nvSpPr>
        <p:spPr bwMode="auto">
          <a:xfrm>
            <a:off x="3777128" y="9427454"/>
            <a:ext cx="2890405" cy="497600"/>
          </a:xfrm>
          <a:prstGeom prst="rect">
            <a:avLst/>
          </a:prstGeom>
          <a:noFill/>
          <a:ln w="9525">
            <a:noFill/>
            <a:miter lim="800000"/>
            <a:headEnd/>
            <a:tailEnd/>
          </a:ln>
          <a:effectLst/>
        </p:spPr>
        <p:txBody>
          <a:bodyPr vert="horz" wrap="square" lIns="90734" tIns="45368" rIns="90734" bIns="45368" numCol="1" anchor="b" anchorCtr="0" compatLnSpc="1">
            <a:prstTxWarp prst="textNoShape">
              <a:avLst/>
            </a:prstTxWarp>
          </a:bodyPr>
          <a:lstStyle>
            <a:lvl1pPr algn="r">
              <a:defRPr>
                <a:solidFill>
                  <a:schemeClr val="tx1"/>
                </a:solidFill>
                <a:latin typeface="Arial" pitchFamily="34" charset="0"/>
                <a:cs typeface="+mn-cs"/>
              </a:defRPr>
            </a:lvl1pPr>
          </a:lstStyle>
          <a:p>
            <a:pPr>
              <a:defRPr/>
            </a:pPr>
            <a:fld id="{62CCF7D7-F136-4EC2-9392-9D17FD5CF561}" type="slidenum">
              <a:rPr lang="en-GB"/>
              <a:pPr>
                <a:defRPr/>
              </a:pPr>
              <a:t>‹N°›</a:t>
            </a:fld>
            <a:endParaRPr lang="en-GB" dirty="0"/>
          </a:p>
        </p:txBody>
      </p:sp>
    </p:spTree>
    <p:extLst>
      <p:ext uri="{BB962C8B-B14F-4D97-AF65-F5344CB8AC3E}">
        <p14:creationId xmlns:p14="http://schemas.microsoft.com/office/powerpoint/2010/main" xmlns="" val="17307807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youtube.com/watch?feature=player_detailpage&amp;v=mhQ3z5EBdco"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BAE33581-C11B-477C-B907-1714B229FE67}" type="slidenum">
              <a:rPr lang="en-GB" smtClean="0"/>
              <a:pPr>
                <a:defRPr/>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da-DK" sz="1200" b="0" i="0" u="none" strike="noStrike" kern="1200" dirty="0" smtClean="0">
                <a:solidFill>
                  <a:schemeClr val="tx1"/>
                </a:solidFill>
                <a:effectLst/>
                <a:latin typeface="Arial" pitchFamily="34" charset="0"/>
                <a:ea typeface="+mn-ea"/>
                <a:cs typeface="+mn-cs"/>
              </a:rPr>
              <a:t>Tanzania</a:t>
            </a:r>
            <a:r>
              <a:rPr lang="da-DK" sz="1200" b="0" i="0" u="none" strike="noStrike" kern="1200" baseline="0" dirty="0" smtClean="0">
                <a:solidFill>
                  <a:schemeClr val="tx1"/>
                </a:solidFill>
                <a:effectLst/>
                <a:latin typeface="Arial" pitchFamily="34" charset="0"/>
                <a:ea typeface="+mn-ea"/>
                <a:cs typeface="+mn-cs"/>
              </a:rPr>
              <a:t> – forest resources </a:t>
            </a:r>
            <a:r>
              <a:rPr lang="da-DK" sz="1200" b="0" i="0" u="none" strike="noStrike" kern="1200" dirty="0" smtClean="0">
                <a:solidFill>
                  <a:schemeClr val="tx1"/>
                </a:solidFill>
                <a:effectLst/>
                <a:latin typeface="Arial" pitchFamily="34" charset="0"/>
                <a:ea typeface="+mn-ea"/>
                <a:cs typeface="+mn-cs"/>
              </a:rPr>
              <a:t>http://bankofnaturalcapital.com/2010/10/21/restoring-woodlands-in-tanzania/</a:t>
            </a:r>
          </a:p>
          <a:p>
            <a:pPr rtl="0" eaLnBrk="1" fontAlgn="t" latinLnBrk="0" hangingPunct="1"/>
            <a:endParaRPr lang="da-DK" sz="1200" b="1" i="0" u="none" strike="noStrike" kern="1200" dirty="0" smtClean="0">
              <a:solidFill>
                <a:schemeClr val="tx1"/>
              </a:solidFill>
              <a:effectLst/>
              <a:latin typeface="Arial" pitchFamily="34" charset="0"/>
              <a:ea typeface="+mn-ea"/>
              <a:cs typeface="+mn-cs"/>
            </a:endParaRPr>
          </a:p>
          <a:p>
            <a:pPr rtl="0" eaLnBrk="1" fontAlgn="t" latinLnBrk="0" hangingPunct="1"/>
            <a:r>
              <a:rPr lang="da-DK" sz="1200" b="0" i="0" u="none" strike="noStrike" kern="1200" dirty="0" smtClean="0">
                <a:solidFill>
                  <a:schemeClr val="tx1"/>
                </a:solidFill>
                <a:effectLst/>
                <a:latin typeface="Arial" pitchFamily="34" charset="0"/>
                <a:ea typeface="+mn-ea"/>
                <a:cs typeface="+mn-cs"/>
              </a:rPr>
              <a:t>Invisable</a:t>
            </a:r>
            <a:r>
              <a:rPr lang="da-DK" sz="1200" b="0" i="0" u="none" strike="noStrike" kern="1200" baseline="0" dirty="0" smtClean="0">
                <a:solidFill>
                  <a:schemeClr val="tx1"/>
                </a:solidFill>
                <a:effectLst/>
                <a:latin typeface="Arial" pitchFamily="34" charset="0"/>
                <a:ea typeface="+mn-ea"/>
                <a:cs typeface="+mn-cs"/>
              </a:rPr>
              <a:t> </a:t>
            </a:r>
            <a:r>
              <a:rPr lang="da-DK" sz="1200" b="0" i="0" u="none" strike="noStrike" kern="1200" baseline="0" dirty="0" err="1" smtClean="0">
                <a:solidFill>
                  <a:schemeClr val="tx1"/>
                </a:solidFill>
                <a:effectLst/>
                <a:latin typeface="Arial" pitchFamily="34" charset="0"/>
                <a:ea typeface="+mn-ea"/>
                <a:cs typeface="+mn-cs"/>
              </a:rPr>
              <a:t>economy</a:t>
            </a:r>
            <a:r>
              <a:rPr lang="da-DK" sz="1200" b="0" i="0" u="none" strike="noStrike" kern="1200" baseline="0" dirty="0" smtClean="0">
                <a:solidFill>
                  <a:schemeClr val="tx1"/>
                </a:solidFill>
                <a:effectLst/>
                <a:latin typeface="Arial" pitchFamily="34" charset="0"/>
                <a:ea typeface="+mn-ea"/>
                <a:cs typeface="+mn-cs"/>
              </a:rPr>
              <a:t> - </a:t>
            </a:r>
            <a:r>
              <a:rPr lang="da-DK" sz="1200" b="0" i="0" u="none" strike="noStrike" kern="1200" dirty="0" smtClean="0">
                <a:solidFill>
                  <a:schemeClr val="tx1"/>
                </a:solidFill>
                <a:effectLst/>
                <a:latin typeface="Arial" pitchFamily="34" charset="0"/>
                <a:ea typeface="+mn-ea"/>
                <a:cs typeface="+mn-cs"/>
              </a:rPr>
              <a:t>http://</a:t>
            </a:r>
            <a:r>
              <a:rPr lang="da-DK" sz="1200" b="0" i="0" u="none" strike="noStrike" kern="1200" dirty="0" err="1" smtClean="0">
                <a:solidFill>
                  <a:schemeClr val="tx1"/>
                </a:solidFill>
                <a:effectLst/>
                <a:latin typeface="Arial" pitchFamily="34" charset="0"/>
                <a:ea typeface="+mn-ea"/>
                <a:cs typeface="+mn-cs"/>
              </a:rPr>
              <a:t>bankofnaturalcapital.com</a:t>
            </a:r>
            <a:r>
              <a:rPr lang="da-DK" sz="1200" b="0" i="0" u="none" strike="noStrike" kern="1200" dirty="0" smtClean="0">
                <a:solidFill>
                  <a:schemeClr val="tx1"/>
                </a:solidFill>
                <a:effectLst/>
                <a:latin typeface="Arial" pitchFamily="34" charset="0"/>
                <a:ea typeface="+mn-ea"/>
                <a:cs typeface="+mn-cs"/>
              </a:rPr>
              <a:t>/</a:t>
            </a:r>
            <a:r>
              <a:rPr lang="da-DK" sz="1200" b="0" i="0" u="none" strike="noStrike" kern="1200" dirty="0" err="1" smtClean="0">
                <a:solidFill>
                  <a:schemeClr val="tx1"/>
                </a:solidFill>
                <a:effectLst/>
                <a:latin typeface="Arial" pitchFamily="34" charset="0"/>
                <a:ea typeface="+mn-ea"/>
                <a:cs typeface="+mn-cs"/>
              </a:rPr>
              <a:t>category</a:t>
            </a:r>
            <a:r>
              <a:rPr lang="da-DK" sz="1200" b="0" i="0" u="none" strike="noStrike" kern="1200" dirty="0" smtClean="0">
                <a:solidFill>
                  <a:schemeClr val="tx1"/>
                </a:solidFill>
                <a:effectLst/>
                <a:latin typeface="Arial" pitchFamily="34" charset="0"/>
                <a:ea typeface="+mn-ea"/>
                <a:cs typeface="+mn-cs"/>
              </a:rPr>
              <a:t>/</a:t>
            </a:r>
            <a:r>
              <a:rPr lang="da-DK" sz="1200" b="0" i="0" u="none" strike="noStrike" kern="1200" dirty="0" err="1" smtClean="0">
                <a:solidFill>
                  <a:schemeClr val="tx1"/>
                </a:solidFill>
                <a:effectLst/>
                <a:latin typeface="Arial" pitchFamily="34" charset="0"/>
                <a:ea typeface="+mn-ea"/>
                <a:cs typeface="+mn-cs"/>
              </a:rPr>
              <a:t>natural-capital</a:t>
            </a:r>
            <a:r>
              <a:rPr lang="da-DK" sz="1200" b="0" i="0" u="none" strike="noStrike" kern="1200" dirty="0" smtClean="0">
                <a:solidFill>
                  <a:schemeClr val="tx1"/>
                </a:solidFill>
                <a:effectLst/>
                <a:latin typeface="Arial" pitchFamily="34" charset="0"/>
                <a:ea typeface="+mn-ea"/>
                <a:cs typeface="+mn-cs"/>
              </a:rPr>
              <a:t>/</a:t>
            </a:r>
          </a:p>
          <a:p>
            <a:pPr rtl="0" eaLnBrk="1" fontAlgn="t" latinLnBrk="0" hangingPunct="1"/>
            <a:endParaRPr lang="da-DK" sz="1200" b="0" i="0" u="none" strike="noStrike" kern="1200" dirty="0" smtClean="0">
              <a:solidFill>
                <a:schemeClr val="tx1"/>
              </a:solidFill>
              <a:effectLst/>
              <a:latin typeface="Arial" pitchFamily="34" charset="0"/>
              <a:ea typeface="+mn-ea"/>
              <a:cs typeface="+mn-cs"/>
            </a:endParaRPr>
          </a:p>
          <a:p>
            <a:r>
              <a:rPr lang="en-GB" sz="1200" b="0" i="0" u="none" strike="noStrike" kern="1200" baseline="0" dirty="0" smtClean="0">
                <a:solidFill>
                  <a:schemeClr val="tx1"/>
                </a:solidFill>
                <a:latin typeface="Arial" pitchFamily="34" charset="0"/>
                <a:ea typeface="+mn-ea"/>
                <a:cs typeface="+mn-cs"/>
              </a:rPr>
              <a:t>China runs one of the largest PES schemes worldwide, the </a:t>
            </a:r>
            <a:r>
              <a:rPr lang="en-GB" sz="1200" b="1" i="0" u="none" strike="noStrike" kern="1200" baseline="0" dirty="0" smtClean="0">
                <a:solidFill>
                  <a:schemeClr val="tx1"/>
                </a:solidFill>
                <a:latin typeface="Arial" pitchFamily="34" charset="0"/>
                <a:ea typeface="+mn-ea"/>
                <a:cs typeface="+mn-cs"/>
              </a:rPr>
              <a:t>Grain-to-Greens Programme </a:t>
            </a:r>
            <a:r>
              <a:rPr lang="en-GB" sz="1200" b="0" i="0" u="none" strike="noStrike" kern="1200" baseline="0" dirty="0" smtClean="0">
                <a:solidFill>
                  <a:schemeClr val="tx1"/>
                </a:solidFill>
                <a:latin typeface="Arial" pitchFamily="34" charset="0"/>
                <a:ea typeface="+mn-ea"/>
                <a:cs typeface="+mn-cs"/>
              </a:rPr>
              <a:t>(GTGP). Its main objective is to tackle soil erosion, believed to be the principal cause of</a:t>
            </a:r>
          </a:p>
          <a:p>
            <a:r>
              <a:rPr lang="en-GB" sz="1200" b="0" i="0" u="none" strike="noStrike" kern="1200" baseline="0" dirty="0" smtClean="0">
                <a:solidFill>
                  <a:schemeClr val="tx1"/>
                </a:solidFill>
                <a:latin typeface="Arial" pitchFamily="34" charset="0"/>
                <a:ea typeface="+mn-ea"/>
                <a:cs typeface="+mn-cs"/>
              </a:rPr>
              <a:t>extreme flooding in 1998, by planting trees or maintaining pasture on cropland with steep slopes to prevent soil erosion. By the end of 2006, the GTGP had contributed to the conversion</a:t>
            </a:r>
          </a:p>
          <a:p>
            <a:r>
              <a:rPr lang="en-GB" sz="1200" b="0" i="0" u="none" strike="noStrike" kern="1200" baseline="0" dirty="0" smtClean="0">
                <a:solidFill>
                  <a:schemeClr val="tx1"/>
                </a:solidFill>
                <a:latin typeface="Arial" pitchFamily="34" charset="0"/>
                <a:ea typeface="+mn-ea"/>
                <a:cs typeface="+mn-cs"/>
              </a:rPr>
              <a:t>to forest of 9 million ha of cropland. The GTGP is expected to generate conservation benefits and improve degraded ecosystem services, especially in regions in global biodiversity</a:t>
            </a:r>
          </a:p>
          <a:p>
            <a:r>
              <a:rPr lang="en-GB" sz="1200" b="0" i="0" u="none" strike="noStrike" kern="1200" baseline="0" dirty="0" smtClean="0">
                <a:solidFill>
                  <a:schemeClr val="tx1"/>
                </a:solidFill>
                <a:latin typeface="Arial" pitchFamily="34" charset="0"/>
                <a:ea typeface="+mn-ea"/>
                <a:cs typeface="+mn-cs"/>
              </a:rPr>
              <a:t>hotspots such as </a:t>
            </a:r>
            <a:r>
              <a:rPr lang="en-GB" sz="1200" b="0" i="0" u="none" strike="noStrike" kern="1200" baseline="0" dirty="0" err="1" smtClean="0">
                <a:solidFill>
                  <a:schemeClr val="tx1"/>
                </a:solidFill>
                <a:latin typeface="Arial" pitchFamily="34" charset="0"/>
                <a:ea typeface="+mn-ea"/>
                <a:cs typeface="+mn-cs"/>
              </a:rPr>
              <a:t>Wolong</a:t>
            </a:r>
            <a:r>
              <a:rPr lang="en-GB" sz="1200" b="0" i="0" u="none" strike="noStrike" kern="1200" baseline="0" dirty="0" smtClean="0">
                <a:solidFill>
                  <a:schemeClr val="tx1"/>
                </a:solidFill>
                <a:latin typeface="Arial" pitchFamily="34" charset="0"/>
                <a:ea typeface="+mn-ea"/>
                <a:cs typeface="+mn-cs"/>
              </a:rPr>
              <a:t> Nature Reserve (one of the largest reserves for endangered giant pandas). Participating households receive an annual payment equivalent of US$ 450 per ha for</a:t>
            </a:r>
          </a:p>
          <a:p>
            <a:r>
              <a:rPr lang="en-GB" sz="1200" b="0" i="0" u="none" strike="noStrike" kern="1200" baseline="0" dirty="0" smtClean="0">
                <a:solidFill>
                  <a:schemeClr val="tx1"/>
                </a:solidFill>
                <a:latin typeface="Arial" pitchFamily="34" charset="0"/>
                <a:ea typeface="+mn-ea"/>
                <a:cs typeface="+mn-cs"/>
              </a:rPr>
              <a:t>a fixed 8-year period for converting cropland to forest and keeping the converted plots forested. The GTGP has already generated positive impacts on panda habitat.</a:t>
            </a:r>
          </a:p>
          <a:p>
            <a:r>
              <a:rPr lang="en-GB" sz="1200" b="0" i="1" u="none" strike="noStrike" kern="1200" baseline="0" dirty="0" smtClean="0">
                <a:solidFill>
                  <a:schemeClr val="tx1"/>
                </a:solidFill>
                <a:latin typeface="Arial" pitchFamily="34" charset="0"/>
                <a:ea typeface="+mn-ea"/>
                <a:cs typeface="+mn-cs"/>
              </a:rPr>
              <a:t>Adapted from: Chen et al. 2009</a:t>
            </a:r>
          </a:p>
          <a:p>
            <a:endParaRPr lang="en-GB" sz="1200" b="0" i="1" u="none" strike="noStrike" kern="1200" baseline="0" dirty="0" smtClean="0">
              <a:solidFill>
                <a:schemeClr val="tx1"/>
              </a:solidFill>
              <a:effectLst/>
              <a:latin typeface="Arial" pitchFamily="34" charset="0"/>
              <a:ea typeface="+mn-ea"/>
              <a:cs typeface="+mn-cs"/>
            </a:endParaRPr>
          </a:p>
          <a:p>
            <a:r>
              <a:rPr lang="en-GB" sz="1200" b="0" i="0" u="none" strike="noStrike" kern="1200" baseline="0" dirty="0" smtClean="0">
                <a:solidFill>
                  <a:schemeClr val="tx1"/>
                </a:solidFill>
                <a:latin typeface="Arial" pitchFamily="34" charset="0"/>
                <a:ea typeface="+mn-ea"/>
                <a:cs typeface="+mn-cs"/>
              </a:rPr>
              <a:t>Five countries share the Amazon basin. Amazonia’s forests evaporate roughly eight trillion tonnes of water each year (IPCC 2007b) which falls as rain, helps maintain the forests and is transported to the Andes and</a:t>
            </a:r>
          </a:p>
          <a:p>
            <a:r>
              <a:rPr lang="en-GB" sz="1200" b="0" i="0" u="none" strike="noStrike" kern="1200" baseline="0" dirty="0" smtClean="0">
                <a:solidFill>
                  <a:schemeClr val="tx1"/>
                </a:solidFill>
                <a:latin typeface="Arial" pitchFamily="34" charset="0"/>
                <a:ea typeface="+mn-ea"/>
                <a:cs typeface="+mn-cs"/>
              </a:rPr>
              <a:t>down to the Plata River Basin, where agriculture, hydropower and industry generate about US$ 1 trillion for these countries (Vera et al. 2006). The region’s food, energy and water security are thus underpinned by</a:t>
            </a:r>
          </a:p>
          <a:p>
            <a:r>
              <a:rPr lang="en-GB" sz="1200" b="0" i="0" u="none" strike="noStrike" kern="1200" baseline="0" dirty="0" smtClean="0">
                <a:solidFill>
                  <a:schemeClr val="tx1"/>
                </a:solidFill>
                <a:latin typeface="Arial" pitchFamily="34" charset="0"/>
                <a:ea typeface="+mn-ea"/>
                <a:cs typeface="+mn-cs"/>
              </a:rPr>
              <a:t>the Amazonian ‘water pump’. National and international PES could help to maintain this critical service.</a:t>
            </a:r>
            <a:endParaRPr lang="da-DK" sz="1200" b="0" i="0" u="none" strike="noStrike" kern="1200" dirty="0" smtClean="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62CCF7D7-F136-4EC2-9392-9D17FD5CF561}" type="slidenum">
              <a:rPr lang="en-GB" smtClean="0"/>
              <a:pPr>
                <a:defRPr/>
              </a:pPr>
              <a:t>10</a:t>
            </a:fld>
            <a:endParaRPr lang="en-GB" dirty="0"/>
          </a:p>
        </p:txBody>
      </p:sp>
    </p:spTree>
    <p:extLst>
      <p:ext uri="{BB962C8B-B14F-4D97-AF65-F5344CB8AC3E}">
        <p14:creationId xmlns:p14="http://schemas.microsoft.com/office/powerpoint/2010/main" xmlns="" val="3136668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pPr>
              <a:defRPr/>
            </a:pPr>
            <a:fld id="{62CCF7D7-F136-4EC2-9392-9D17FD5CF561}" type="slidenum">
              <a:rPr lang="en-GB" smtClean="0"/>
              <a:pPr>
                <a:defRPr/>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a-DK" dirty="0" smtClean="0"/>
              <a:t>If needed the discussion</a:t>
            </a:r>
            <a:r>
              <a:rPr lang="da-DK" baseline="0" dirty="0" smtClean="0"/>
              <a:t> could lead to presentation of the optional slides – at least mention that they are available.</a:t>
            </a:r>
            <a:endParaRPr lang="da-DK" dirty="0" smtClean="0"/>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p>
          <a:p>
            <a:pPr rtl="0" eaLnBrk="0" fontAlgn="base" hangingPunct="0"/>
            <a:r>
              <a:rPr lang="da-DK" sz="1200" b="0" kern="1200" baseline="0" dirty="0" smtClean="0">
                <a:solidFill>
                  <a:schemeClr val="tx1"/>
                </a:solidFill>
                <a:effectLst/>
                <a:latin typeface="Arial" pitchFamily="34" charset="0"/>
                <a:ea typeface="ＭＳ Ｐゴシック" charset="-128"/>
              </a:rPr>
              <a:t>Use buzz groups</a:t>
            </a:r>
            <a:endParaRPr lang="da-DK" b="0" dirty="0" smtClean="0">
              <a:effectLst/>
            </a:endParaRPr>
          </a:p>
        </p:txBody>
      </p:sp>
      <p:sp>
        <p:nvSpPr>
          <p:cNvPr id="4" name="Slide Number Placeholder 3"/>
          <p:cNvSpPr>
            <a:spLocks noGrp="1"/>
          </p:cNvSpPr>
          <p:nvPr>
            <p:ph type="sldNum" sz="quarter" idx="10"/>
          </p:nvPr>
        </p:nvSpPr>
        <p:spPr/>
        <p:txBody>
          <a:bodyPr/>
          <a:lstStyle/>
          <a:p>
            <a:pPr>
              <a:defRPr/>
            </a:pPr>
            <a:fld id="{62CCF7D7-F136-4EC2-9392-9D17FD5CF561}" type="slidenum">
              <a:rPr lang="en-GB" smtClean="0"/>
              <a:pPr>
                <a:defRPr/>
              </a:pPr>
              <a:t>12</a:t>
            </a:fld>
            <a:endParaRPr lang="en-GB" dirty="0"/>
          </a:p>
        </p:txBody>
      </p:sp>
    </p:spTree>
    <p:extLst>
      <p:ext uri="{BB962C8B-B14F-4D97-AF65-F5344CB8AC3E}">
        <p14:creationId xmlns:p14="http://schemas.microsoft.com/office/powerpoint/2010/main" xmlns="" val="358069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a-DK" dirty="0" smtClean="0"/>
              <a:t>Philippines –</a:t>
            </a:r>
            <a:r>
              <a:rPr lang="da-DK" baseline="0" dirty="0" smtClean="0"/>
              <a:t> see video </a:t>
            </a:r>
            <a:r>
              <a:rPr lang="en-US" dirty="0" smtClean="0"/>
              <a:t>http://www.youtube.com/watch?v=rktPAsqdqp4&amp;feature=player_detailpage</a:t>
            </a:r>
          </a:p>
          <a:p>
            <a:pPr marL="0" marR="0" indent="0" algn="l" defTabSz="914400" rtl="0" eaLnBrk="0" fontAlgn="base" latinLnBrk="0" hangingPunct="0">
              <a:lnSpc>
                <a:spcPct val="100000"/>
              </a:lnSpc>
              <a:spcBef>
                <a:spcPct val="30000"/>
              </a:spcBef>
              <a:spcAft>
                <a:spcPct val="0"/>
              </a:spcAft>
              <a:buClrTx/>
              <a:buSzTx/>
              <a:buFontTx/>
              <a:buNone/>
              <a:tabLst/>
              <a:defRPr/>
            </a:pPr>
            <a:r>
              <a:rPr lang="da-DK" baseline="0" dirty="0" smtClean="0"/>
              <a:t>Sudan – see video </a:t>
            </a:r>
            <a:r>
              <a:rPr lang="en-US" dirty="0" smtClean="0">
                <a:hlinkClick r:id="rId3"/>
              </a:rPr>
              <a:t>http://www.youtube.com/watch?feature=player_detailpage&amp;v=mhQ3z5EBdco</a:t>
            </a:r>
            <a:endParaRPr lang="da-DK" baseline="0" dirty="0" smtClean="0"/>
          </a:p>
          <a:p>
            <a:r>
              <a:rPr lang="da-DK" baseline="0" dirty="0" smtClean="0"/>
              <a:t>Tajikstan Conflict over transboundary hydropower see economist article</a:t>
            </a:r>
          </a:p>
          <a:p>
            <a:r>
              <a:rPr lang="da-DK" dirty="0" smtClean="0"/>
              <a:t>Bangladesh – see arsenic contamination</a:t>
            </a:r>
            <a:r>
              <a:rPr lang="da-DK" baseline="0" dirty="0" smtClean="0"/>
              <a:t> of water supplies</a:t>
            </a:r>
          </a:p>
          <a:p>
            <a:endParaRPr lang="da-DK" dirty="0" smtClean="0"/>
          </a:p>
          <a:p>
            <a:endParaRPr lang="da-DK" dirty="0" smtClean="0"/>
          </a:p>
          <a:p>
            <a:r>
              <a:rPr lang="da-DK" dirty="0" err="1" smtClean="0"/>
              <a:t>Indonesia</a:t>
            </a:r>
            <a:r>
              <a:rPr lang="da-DK" dirty="0" smtClean="0"/>
              <a:t>: </a:t>
            </a:r>
            <a:r>
              <a:rPr lang="da-DK" dirty="0" err="1" smtClean="0"/>
              <a:t>District</a:t>
            </a:r>
            <a:r>
              <a:rPr lang="da-DK" dirty="0" smtClean="0"/>
              <a:t> and </a:t>
            </a:r>
            <a:r>
              <a:rPr lang="da-DK" dirty="0" err="1" smtClean="0"/>
              <a:t>provincial</a:t>
            </a:r>
            <a:r>
              <a:rPr lang="da-DK" dirty="0" smtClean="0"/>
              <a:t> </a:t>
            </a:r>
            <a:r>
              <a:rPr lang="da-DK" dirty="0" err="1" smtClean="0"/>
              <a:t>government</a:t>
            </a:r>
            <a:r>
              <a:rPr lang="da-DK" dirty="0" smtClean="0"/>
              <a:t> policy </a:t>
            </a:r>
            <a:r>
              <a:rPr lang="da-DK" dirty="0" err="1" smtClean="0"/>
              <a:t>makers</a:t>
            </a:r>
            <a:r>
              <a:rPr lang="da-DK" dirty="0" smtClean="0"/>
              <a:t> in Sumatra, </a:t>
            </a:r>
            <a:r>
              <a:rPr lang="da-DK" dirty="0" err="1" smtClean="0"/>
              <a:t>Indonesia</a:t>
            </a:r>
            <a:r>
              <a:rPr lang="da-DK" dirty="0" smtClean="0"/>
              <a:t> </a:t>
            </a:r>
            <a:r>
              <a:rPr lang="da-DK" dirty="0" err="1" smtClean="0"/>
              <a:t>are</a:t>
            </a:r>
            <a:r>
              <a:rPr lang="da-DK" dirty="0" smtClean="0"/>
              <a:t> </a:t>
            </a:r>
            <a:r>
              <a:rPr lang="da-DK" dirty="0" err="1" smtClean="0"/>
              <a:t>integrating</a:t>
            </a:r>
            <a:r>
              <a:rPr lang="da-DK" dirty="0" smtClean="0"/>
              <a:t> </a:t>
            </a:r>
            <a:r>
              <a:rPr lang="da-DK" baseline="0" dirty="0" smtClean="0"/>
              <a:t> </a:t>
            </a:r>
            <a:r>
              <a:rPr lang="da-DK" dirty="0" err="1" smtClean="0"/>
              <a:t>ecosystem</a:t>
            </a:r>
            <a:r>
              <a:rPr lang="da-DK" dirty="0" smtClean="0"/>
              <a:t> services and </a:t>
            </a:r>
            <a:r>
              <a:rPr lang="da-DK" dirty="0" err="1" smtClean="0"/>
              <a:t>biodiversity</a:t>
            </a:r>
            <a:r>
              <a:rPr lang="da-DK" dirty="0" smtClean="0"/>
              <a:t> </a:t>
            </a:r>
            <a:r>
              <a:rPr lang="da-DK" dirty="0" err="1" smtClean="0"/>
              <a:t>into</a:t>
            </a:r>
            <a:r>
              <a:rPr lang="da-DK" dirty="0" smtClean="0"/>
              <a:t> </a:t>
            </a:r>
            <a:r>
              <a:rPr lang="da-DK" dirty="0" err="1" smtClean="0"/>
              <a:t>Sumatra’s</a:t>
            </a:r>
            <a:r>
              <a:rPr lang="da-DK" dirty="0" smtClean="0"/>
              <a:t> </a:t>
            </a:r>
            <a:r>
              <a:rPr lang="da-DK" dirty="0" err="1" smtClean="0"/>
              <a:t>next</a:t>
            </a:r>
            <a:r>
              <a:rPr lang="da-DK" dirty="0" smtClean="0"/>
              <a:t> land-</a:t>
            </a:r>
            <a:r>
              <a:rPr lang="da-DK" dirty="0" err="1" smtClean="0"/>
              <a:t>use</a:t>
            </a:r>
            <a:r>
              <a:rPr lang="da-DK" dirty="0" smtClean="0"/>
              <a:t> plan. This </a:t>
            </a:r>
            <a:r>
              <a:rPr lang="da-DK" dirty="0" err="1" smtClean="0"/>
              <a:t>ecosystem-based</a:t>
            </a:r>
            <a:r>
              <a:rPr lang="da-DK" dirty="0" smtClean="0"/>
              <a:t> </a:t>
            </a:r>
            <a:r>
              <a:rPr lang="da-DK" dirty="0" err="1" smtClean="0"/>
              <a:t>spatial</a:t>
            </a:r>
            <a:r>
              <a:rPr lang="da-DK" dirty="0" smtClean="0"/>
              <a:t> plan </a:t>
            </a:r>
            <a:r>
              <a:rPr lang="da-DK" baseline="0" dirty="0" smtClean="0"/>
              <a:t> </a:t>
            </a:r>
            <a:r>
              <a:rPr lang="da-DK" dirty="0" smtClean="0"/>
              <a:t>guides </a:t>
            </a:r>
            <a:r>
              <a:rPr lang="da-DK" dirty="0" err="1" smtClean="0"/>
              <a:t>local</a:t>
            </a:r>
            <a:r>
              <a:rPr lang="da-DK" dirty="0" smtClean="0"/>
              <a:t> </a:t>
            </a:r>
            <a:r>
              <a:rPr lang="da-DK" dirty="0" err="1" smtClean="0"/>
              <a:t>government</a:t>
            </a:r>
            <a:r>
              <a:rPr lang="da-DK" dirty="0" smtClean="0"/>
              <a:t> planners in decisions on </a:t>
            </a:r>
            <a:r>
              <a:rPr lang="da-DK" dirty="0" err="1" smtClean="0"/>
              <a:t>whether</a:t>
            </a:r>
            <a:r>
              <a:rPr lang="da-DK" dirty="0" smtClean="0"/>
              <a:t>, and </a:t>
            </a:r>
            <a:r>
              <a:rPr lang="da-DK" dirty="0" err="1" smtClean="0"/>
              <a:t>where</a:t>
            </a:r>
            <a:r>
              <a:rPr lang="da-DK" dirty="0" smtClean="0"/>
              <a:t>, to </a:t>
            </a:r>
            <a:r>
              <a:rPr lang="da-DK" dirty="0" err="1" smtClean="0"/>
              <a:t>award</a:t>
            </a:r>
            <a:r>
              <a:rPr lang="da-DK" dirty="0" smtClean="0"/>
              <a:t> </a:t>
            </a:r>
            <a:r>
              <a:rPr lang="da-DK" dirty="0" err="1" smtClean="0"/>
              <a:t>concessions</a:t>
            </a:r>
            <a:r>
              <a:rPr lang="da-DK" dirty="0" smtClean="0"/>
              <a:t> for </a:t>
            </a:r>
            <a:r>
              <a:rPr lang="da-DK" dirty="0" err="1" smtClean="0"/>
              <a:t>economic</a:t>
            </a:r>
            <a:r>
              <a:rPr lang="da-DK" dirty="0" smtClean="0"/>
              <a:t> </a:t>
            </a:r>
            <a:r>
              <a:rPr lang="da-DK" dirty="0" err="1" smtClean="0"/>
              <a:t>activities</a:t>
            </a:r>
            <a:r>
              <a:rPr lang="da-DK" dirty="0" smtClean="0"/>
              <a:t>, </a:t>
            </a:r>
            <a:r>
              <a:rPr lang="da-DK" dirty="0" err="1" smtClean="0"/>
              <a:t>such</a:t>
            </a:r>
            <a:r>
              <a:rPr lang="da-DK" dirty="0" smtClean="0"/>
              <a:t> as </a:t>
            </a:r>
            <a:r>
              <a:rPr lang="da-DK" dirty="0" err="1" smtClean="0"/>
              <a:t>oil</a:t>
            </a:r>
            <a:r>
              <a:rPr lang="da-DK" dirty="0" smtClean="0"/>
              <a:t> </a:t>
            </a:r>
            <a:r>
              <a:rPr lang="da-DK" dirty="0" err="1" smtClean="0"/>
              <a:t>palm</a:t>
            </a:r>
            <a:r>
              <a:rPr lang="da-DK" dirty="0" smtClean="0"/>
              <a:t> and pulp and </a:t>
            </a:r>
            <a:r>
              <a:rPr lang="da-DK" dirty="0" err="1" smtClean="0"/>
              <a:t>paper</a:t>
            </a:r>
            <a:r>
              <a:rPr lang="da-DK" dirty="0" smtClean="0"/>
              <a:t> </a:t>
            </a:r>
            <a:r>
              <a:rPr lang="da-DK" dirty="0" err="1" smtClean="0"/>
              <a:t>plantations</a:t>
            </a:r>
            <a:r>
              <a:rPr lang="da-DK" dirty="0" smtClean="0"/>
              <a:t>. An </a:t>
            </a:r>
            <a:r>
              <a:rPr lang="da-DK" dirty="0" err="1" smtClean="0"/>
              <a:t>ecosystem</a:t>
            </a:r>
            <a:r>
              <a:rPr lang="da-DK" dirty="0" smtClean="0"/>
              <a:t> service </a:t>
            </a:r>
            <a:r>
              <a:rPr lang="da-DK" dirty="0" err="1" smtClean="0"/>
              <a:t>mapping</a:t>
            </a:r>
            <a:r>
              <a:rPr lang="da-DK" dirty="0" smtClean="0"/>
              <a:t> and </a:t>
            </a:r>
            <a:r>
              <a:rPr lang="da-DK" dirty="0" err="1" smtClean="0"/>
              <a:t>modeling</a:t>
            </a:r>
            <a:r>
              <a:rPr lang="da-DK" dirty="0" smtClean="0"/>
              <a:t> </a:t>
            </a:r>
            <a:r>
              <a:rPr lang="da-DK" dirty="0" err="1" smtClean="0"/>
              <a:t>tool</a:t>
            </a:r>
            <a:r>
              <a:rPr lang="da-DK" dirty="0" smtClean="0"/>
              <a:t> </a:t>
            </a:r>
            <a:r>
              <a:rPr lang="da-DK" dirty="0" err="1" smtClean="0"/>
              <a:t>called</a:t>
            </a:r>
            <a:r>
              <a:rPr lang="da-DK" dirty="0" smtClean="0"/>
              <a:t> </a:t>
            </a:r>
            <a:r>
              <a:rPr lang="da-DK" dirty="0" err="1" smtClean="0"/>
              <a:t>InVEST</a:t>
            </a:r>
            <a:r>
              <a:rPr lang="da-DK" dirty="0" smtClean="0"/>
              <a:t> </a:t>
            </a:r>
            <a:r>
              <a:rPr lang="da-DK" dirty="0" err="1" smtClean="0"/>
              <a:t>was</a:t>
            </a:r>
            <a:r>
              <a:rPr lang="da-DK" dirty="0" smtClean="0"/>
              <a:t> </a:t>
            </a:r>
            <a:r>
              <a:rPr lang="da-DK" dirty="0" err="1" smtClean="0"/>
              <a:t>used</a:t>
            </a:r>
            <a:r>
              <a:rPr lang="da-DK" dirty="0" smtClean="0"/>
              <a:t> to </a:t>
            </a:r>
            <a:r>
              <a:rPr lang="da-DK" dirty="0" err="1" smtClean="0"/>
              <a:t>assess</a:t>
            </a:r>
            <a:r>
              <a:rPr lang="da-DK" dirty="0" smtClean="0"/>
              <a:t> the </a:t>
            </a:r>
            <a:r>
              <a:rPr lang="da-DK" dirty="0" err="1" smtClean="0"/>
              <a:t>quantity</a:t>
            </a:r>
            <a:r>
              <a:rPr lang="da-DK" dirty="0" smtClean="0"/>
              <a:t> and location of </a:t>
            </a:r>
            <a:r>
              <a:rPr lang="da-DK" dirty="0" err="1" smtClean="0"/>
              <a:t>high</a:t>
            </a:r>
            <a:r>
              <a:rPr lang="da-DK" dirty="0" smtClean="0"/>
              <a:t> </a:t>
            </a:r>
            <a:r>
              <a:rPr lang="da-DK" dirty="0" err="1" smtClean="0"/>
              <a:t>quality</a:t>
            </a:r>
            <a:r>
              <a:rPr lang="da-DK" dirty="0" smtClean="0"/>
              <a:t> habitat, </a:t>
            </a:r>
            <a:r>
              <a:rPr lang="da-DK" dirty="0" err="1" smtClean="0"/>
              <a:t>carbon</a:t>
            </a:r>
            <a:r>
              <a:rPr lang="da-DK" dirty="0" smtClean="0"/>
              <a:t> </a:t>
            </a:r>
            <a:r>
              <a:rPr lang="da-DK" dirty="0" err="1" smtClean="0"/>
              <a:t>storage</a:t>
            </a:r>
            <a:r>
              <a:rPr lang="da-DK" dirty="0" smtClean="0"/>
              <a:t> and </a:t>
            </a:r>
            <a:r>
              <a:rPr lang="da-DK" dirty="0" err="1" smtClean="0"/>
              <a:t>sequestration</a:t>
            </a:r>
            <a:r>
              <a:rPr lang="da-DK" dirty="0" smtClean="0"/>
              <a:t>, </a:t>
            </a:r>
            <a:r>
              <a:rPr lang="da-DK" dirty="0" err="1" smtClean="0"/>
              <a:t>annual</a:t>
            </a:r>
            <a:r>
              <a:rPr lang="da-DK" dirty="0" smtClean="0"/>
              <a:t> </a:t>
            </a:r>
            <a:r>
              <a:rPr lang="da-DK" dirty="0" err="1" smtClean="0"/>
              <a:t>water</a:t>
            </a:r>
            <a:r>
              <a:rPr lang="da-DK" dirty="0" smtClean="0"/>
              <a:t> </a:t>
            </a:r>
            <a:r>
              <a:rPr lang="da-DK" dirty="0" err="1" smtClean="0"/>
              <a:t>yield</a:t>
            </a:r>
            <a:r>
              <a:rPr lang="da-DK" dirty="0" smtClean="0"/>
              <a:t>, erosion </a:t>
            </a:r>
            <a:r>
              <a:rPr lang="da-DK" dirty="0" err="1" smtClean="0"/>
              <a:t>control</a:t>
            </a:r>
            <a:r>
              <a:rPr lang="da-DK" dirty="0" smtClean="0"/>
              <a:t>, and </a:t>
            </a:r>
            <a:r>
              <a:rPr lang="da-DK" dirty="0" err="1" smtClean="0"/>
              <a:t>water</a:t>
            </a:r>
            <a:r>
              <a:rPr lang="da-DK" dirty="0" smtClean="0"/>
              <a:t> </a:t>
            </a:r>
            <a:r>
              <a:rPr lang="da-DK" dirty="0" err="1" smtClean="0"/>
              <a:t>purification</a:t>
            </a:r>
            <a:r>
              <a:rPr lang="da-DK" dirty="0" smtClean="0"/>
              <a:t> under </a:t>
            </a:r>
            <a:r>
              <a:rPr lang="da-DK" dirty="0" err="1" smtClean="0"/>
              <a:t>two</a:t>
            </a:r>
            <a:r>
              <a:rPr lang="da-DK" dirty="0" smtClean="0"/>
              <a:t> scenarios, </a:t>
            </a:r>
            <a:r>
              <a:rPr lang="da-DK" dirty="0" err="1" smtClean="0"/>
              <a:t>representing</a:t>
            </a:r>
            <a:r>
              <a:rPr lang="da-DK" dirty="0" smtClean="0"/>
              <a:t> </a:t>
            </a:r>
            <a:r>
              <a:rPr lang="da-DK" dirty="0" err="1" smtClean="0"/>
              <a:t>implementation</a:t>
            </a:r>
            <a:r>
              <a:rPr lang="da-DK" dirty="0" smtClean="0"/>
              <a:t> of the </a:t>
            </a:r>
            <a:r>
              <a:rPr lang="da-DK" dirty="0" err="1" smtClean="0"/>
              <a:t>current</a:t>
            </a:r>
            <a:r>
              <a:rPr lang="da-DK" dirty="0" smtClean="0"/>
              <a:t> </a:t>
            </a:r>
            <a:r>
              <a:rPr lang="da-DK" dirty="0" err="1" smtClean="0"/>
              <a:t>government</a:t>
            </a:r>
            <a:r>
              <a:rPr lang="da-DK" dirty="0" smtClean="0"/>
              <a:t> </a:t>
            </a:r>
            <a:r>
              <a:rPr lang="da-DK" dirty="0" err="1" smtClean="0"/>
              <a:t>spatial</a:t>
            </a:r>
            <a:r>
              <a:rPr lang="da-DK" dirty="0" smtClean="0"/>
              <a:t> plan and an ‘</a:t>
            </a:r>
            <a:r>
              <a:rPr lang="da-DK" dirty="0" err="1" smtClean="0"/>
              <a:t>Ecosystem</a:t>
            </a:r>
            <a:r>
              <a:rPr lang="da-DK" dirty="0" smtClean="0"/>
              <a:t> Vision’ of </a:t>
            </a:r>
            <a:r>
              <a:rPr lang="da-DK" dirty="0" err="1" smtClean="0"/>
              <a:t>sustainable</a:t>
            </a:r>
            <a:r>
              <a:rPr lang="da-DK" dirty="0" smtClean="0"/>
              <a:t> land </a:t>
            </a:r>
            <a:r>
              <a:rPr lang="da-DK" dirty="0" err="1" smtClean="0"/>
              <a:t>use</a:t>
            </a:r>
            <a:r>
              <a:rPr lang="da-DK" dirty="0" smtClean="0"/>
              <a:t> </a:t>
            </a:r>
            <a:r>
              <a:rPr lang="da-DK" dirty="0" err="1" smtClean="0"/>
              <a:t>that</a:t>
            </a:r>
            <a:r>
              <a:rPr lang="da-DK" dirty="0" smtClean="0"/>
              <a:t> </a:t>
            </a:r>
            <a:r>
              <a:rPr lang="da-DK" dirty="0" err="1" smtClean="0"/>
              <a:t>better</a:t>
            </a:r>
            <a:r>
              <a:rPr lang="da-DK" dirty="0" smtClean="0"/>
              <a:t> balances </a:t>
            </a:r>
            <a:r>
              <a:rPr lang="da-DK" dirty="0" err="1" smtClean="0"/>
              <a:t>environmental</a:t>
            </a:r>
            <a:r>
              <a:rPr lang="da-DK" dirty="0" smtClean="0"/>
              <a:t>, social and </a:t>
            </a:r>
            <a:r>
              <a:rPr lang="da-DK" dirty="0" err="1" smtClean="0"/>
              <a:t>economic</a:t>
            </a:r>
            <a:r>
              <a:rPr lang="da-DK" dirty="0" smtClean="0"/>
              <a:t> </a:t>
            </a:r>
            <a:r>
              <a:rPr lang="da-DK" dirty="0" err="1" smtClean="0"/>
              <a:t>considerations</a:t>
            </a:r>
            <a:r>
              <a:rPr lang="da-DK" dirty="0" smtClean="0"/>
              <a:t>. This </a:t>
            </a:r>
            <a:r>
              <a:rPr lang="da-DK" baseline="0" dirty="0" smtClean="0"/>
              <a:t> </a:t>
            </a:r>
            <a:r>
              <a:rPr lang="da-DK" dirty="0" smtClean="0"/>
              <a:t>information is helping to design and </a:t>
            </a:r>
            <a:r>
              <a:rPr lang="da-DK" dirty="0" err="1" smtClean="0"/>
              <a:t>locate</a:t>
            </a:r>
            <a:r>
              <a:rPr lang="da-DK" dirty="0" smtClean="0"/>
              <a:t> the </a:t>
            </a:r>
            <a:r>
              <a:rPr lang="da-DK" dirty="0" err="1" smtClean="0"/>
              <a:t>best</a:t>
            </a:r>
            <a:r>
              <a:rPr lang="da-DK" dirty="0" smtClean="0"/>
              <a:t> </a:t>
            </a:r>
            <a:r>
              <a:rPr lang="da-DK" dirty="0" err="1" smtClean="0"/>
              <a:t>areas</a:t>
            </a:r>
            <a:r>
              <a:rPr lang="da-DK" dirty="0" smtClean="0"/>
              <a:t> for </a:t>
            </a:r>
            <a:r>
              <a:rPr lang="da-DK" dirty="0" err="1" smtClean="0"/>
              <a:t>forest</a:t>
            </a:r>
            <a:r>
              <a:rPr lang="da-DK" dirty="0" smtClean="0"/>
              <a:t> restoration, </a:t>
            </a:r>
            <a:r>
              <a:rPr lang="da-DK" dirty="0" err="1" smtClean="0"/>
              <a:t>payments</a:t>
            </a:r>
            <a:r>
              <a:rPr lang="da-DK" dirty="0" smtClean="0"/>
              <a:t> for </a:t>
            </a:r>
            <a:r>
              <a:rPr lang="da-DK" dirty="0" err="1" smtClean="0"/>
              <a:t>carbon</a:t>
            </a:r>
            <a:r>
              <a:rPr lang="da-DK" dirty="0" smtClean="0"/>
              <a:t> and </a:t>
            </a:r>
            <a:r>
              <a:rPr lang="da-DK" dirty="0" err="1" smtClean="0"/>
              <a:t>watershed</a:t>
            </a:r>
            <a:r>
              <a:rPr lang="da-DK" dirty="0" smtClean="0"/>
              <a:t> services, and </a:t>
            </a:r>
            <a:r>
              <a:rPr lang="da-DK" dirty="0" err="1" smtClean="0"/>
              <a:t>best</a:t>
            </a:r>
            <a:r>
              <a:rPr lang="da-DK" dirty="0" smtClean="0"/>
              <a:t> management </a:t>
            </a:r>
            <a:r>
              <a:rPr lang="da-DK" dirty="0" err="1" smtClean="0"/>
              <a:t>practices</a:t>
            </a:r>
            <a:r>
              <a:rPr lang="da-DK" dirty="0" smtClean="0"/>
              <a:t> for </a:t>
            </a:r>
            <a:r>
              <a:rPr lang="da-DK" dirty="0" err="1" smtClean="0"/>
              <a:t>forestry</a:t>
            </a:r>
            <a:r>
              <a:rPr lang="da-DK" dirty="0" smtClean="0"/>
              <a:t> and </a:t>
            </a:r>
            <a:r>
              <a:rPr lang="da-DK" dirty="0" err="1" smtClean="0"/>
              <a:t>plantations</a:t>
            </a:r>
            <a:r>
              <a:rPr lang="da-DK" dirty="0" smtClean="0"/>
              <a:t>. </a:t>
            </a:r>
            <a:r>
              <a:rPr lang="da-DK" dirty="0" smtClean="0">
                <a:solidFill>
                  <a:schemeClr val="accent1"/>
                </a:solidFill>
              </a:rPr>
              <a:t>http://</a:t>
            </a:r>
            <a:r>
              <a:rPr lang="da-DK" dirty="0" err="1" smtClean="0">
                <a:solidFill>
                  <a:schemeClr val="accent1"/>
                </a:solidFill>
              </a:rPr>
              <a:t>www.naturalcapitalproject.org</a:t>
            </a:r>
            <a:r>
              <a:rPr lang="da-DK" dirty="0" smtClean="0">
                <a:solidFill>
                  <a:schemeClr val="accent1"/>
                </a:solidFill>
              </a:rPr>
              <a:t>/pubs/NatCap_InVEST_Tool_Description_All_TEEBcases_2010.pdf </a:t>
            </a:r>
            <a:endParaRPr lang="da-DK" dirty="0">
              <a:solidFill>
                <a:schemeClr val="accent1"/>
              </a:solidFill>
            </a:endParaRPr>
          </a:p>
        </p:txBody>
      </p:sp>
      <p:sp>
        <p:nvSpPr>
          <p:cNvPr id="4" name="Slide Number Placeholder 3"/>
          <p:cNvSpPr>
            <a:spLocks noGrp="1"/>
          </p:cNvSpPr>
          <p:nvPr>
            <p:ph type="sldNum" sz="quarter" idx="10"/>
          </p:nvPr>
        </p:nvSpPr>
        <p:spPr/>
        <p:txBody>
          <a:bodyPr/>
          <a:lstStyle/>
          <a:p>
            <a:pPr>
              <a:defRPr/>
            </a:pPr>
            <a:fld id="{62CCF7D7-F136-4EC2-9392-9D17FD5CF561}" type="slidenum">
              <a:rPr lang="en-GB" smtClean="0"/>
              <a:pPr>
                <a:defRPr/>
              </a:pPr>
              <a:t>13</a:t>
            </a:fld>
            <a:endParaRPr lang="en-GB" dirty="0"/>
          </a:p>
        </p:txBody>
      </p:sp>
    </p:spTree>
    <p:extLst>
      <p:ext uri="{BB962C8B-B14F-4D97-AF65-F5344CB8AC3E}">
        <p14:creationId xmlns:p14="http://schemas.microsoft.com/office/powerpoint/2010/main" xmlns="" val="1713740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marL="361950" lvl="1" indent="-361950">
              <a:lnSpc>
                <a:spcPct val="150000"/>
              </a:lnSpc>
              <a:buFont typeface="Arial" pitchFamily="34" charset="0"/>
              <a:buChar char="•"/>
            </a:pPr>
            <a:r>
              <a:rPr lang="da-DK" dirty="0" smtClean="0"/>
              <a:t>Pair</a:t>
            </a:r>
            <a:r>
              <a:rPr lang="da-DK" baseline="0" dirty="0" smtClean="0"/>
              <a:t> or in small groups answer the questions, </a:t>
            </a:r>
            <a:r>
              <a:rPr lang="da-DK" baseline="0" dirty="0" err="1" smtClean="0"/>
              <a:t>giving</a:t>
            </a:r>
            <a:r>
              <a:rPr lang="da-DK" baseline="0" dirty="0" smtClean="0"/>
              <a:t> </a:t>
            </a:r>
            <a:r>
              <a:rPr lang="da-DK" baseline="0" dirty="0" err="1" smtClean="0"/>
              <a:t>examples</a:t>
            </a:r>
            <a:endParaRPr lang="da-DK" baseline="0" dirty="0" smtClean="0"/>
          </a:p>
          <a:p>
            <a:pPr marL="361950" lvl="1" indent="-361950">
              <a:lnSpc>
                <a:spcPct val="150000"/>
              </a:lnSpc>
              <a:buFont typeface="Arial" pitchFamily="34" charset="0"/>
              <a:buChar char="•"/>
            </a:pPr>
            <a:endParaRPr lang="da-DK" sz="1800" b="1" baseline="0" dirty="0" smtClean="0"/>
          </a:p>
          <a:p>
            <a:pPr marL="361950" lvl="1" indent="-361950">
              <a:lnSpc>
                <a:spcPct val="150000"/>
              </a:lnSpc>
              <a:buFont typeface="Arial" pitchFamily="34" charset="0"/>
              <a:buChar char="•"/>
            </a:pPr>
            <a:r>
              <a:rPr lang="en-GB" sz="1800" b="1" dirty="0" smtClean="0"/>
              <a:t>Impact on: </a:t>
            </a:r>
            <a:r>
              <a:rPr lang="en-GB" sz="1800" dirty="0" smtClean="0"/>
              <a:t>What sectors impact environment and climate change and how? (impacts and opportunities)</a:t>
            </a:r>
          </a:p>
          <a:p>
            <a:pPr marL="361950" lvl="1" indent="-361950">
              <a:lnSpc>
                <a:spcPct val="150000"/>
              </a:lnSpc>
              <a:buFont typeface="Arial" pitchFamily="34" charset="0"/>
              <a:buChar char="•"/>
            </a:pPr>
            <a:r>
              <a:rPr lang="en-GB" sz="1800" b="1" dirty="0" smtClean="0"/>
              <a:t>Impacted by</a:t>
            </a:r>
            <a:r>
              <a:rPr lang="en-GB" sz="1800" dirty="0" smtClean="0"/>
              <a:t>: What sector are impacted by environment and climate change and how? (impacts and opportunities)</a:t>
            </a:r>
          </a:p>
          <a:p>
            <a:pPr marL="361950" lvl="1" indent="-361950">
              <a:lnSpc>
                <a:spcPct val="150000"/>
              </a:lnSpc>
              <a:buFont typeface="Arial" pitchFamily="34" charset="0"/>
              <a:buChar char="•"/>
            </a:pPr>
            <a:r>
              <a:rPr lang="en-GB" sz="1800" b="1" dirty="0" smtClean="0"/>
              <a:t>“Soft sectors”: </a:t>
            </a:r>
            <a:r>
              <a:rPr lang="en-GB" sz="1800" dirty="0" smtClean="0"/>
              <a:t>- Do sectors such as governance, private sector support, trade, health, education, macro-economic reforms offer opportunities for integrating environment and climate change?</a:t>
            </a:r>
          </a:p>
          <a:p>
            <a:pPr marL="361950" lvl="1" indent="-361950">
              <a:lnSpc>
                <a:spcPct val="150000"/>
              </a:lnSpc>
              <a:buFont typeface="Arial" pitchFamily="34" charset="0"/>
              <a:buChar char="•"/>
            </a:pPr>
            <a:r>
              <a:rPr lang="en-GB" sz="1800" b="1" dirty="0" smtClean="0"/>
              <a:t>Multiple sectors: </a:t>
            </a:r>
            <a:r>
              <a:rPr lang="en-GB" sz="1800" dirty="0" smtClean="0"/>
              <a:t>What sectors are potentially involved in sustaining forest cover?</a:t>
            </a:r>
          </a:p>
          <a:p>
            <a:pPr marL="361950" lvl="1" indent="-361950">
              <a:lnSpc>
                <a:spcPct val="150000"/>
              </a:lnSpc>
              <a:buFont typeface="Arial" pitchFamily="34" charset="0"/>
              <a:buChar char="•"/>
            </a:pPr>
            <a:endParaRPr lang="en-GB" sz="1800" dirty="0" smtClean="0"/>
          </a:p>
          <a:p>
            <a:endParaRPr lang="da-DK" dirty="0"/>
          </a:p>
        </p:txBody>
      </p:sp>
      <p:sp>
        <p:nvSpPr>
          <p:cNvPr id="4" name="Slide Number Placeholder 3"/>
          <p:cNvSpPr>
            <a:spLocks noGrp="1"/>
          </p:cNvSpPr>
          <p:nvPr>
            <p:ph type="sldNum" sz="quarter" idx="10"/>
          </p:nvPr>
        </p:nvSpPr>
        <p:spPr/>
        <p:txBody>
          <a:bodyPr/>
          <a:lstStyle/>
          <a:p>
            <a:pPr>
              <a:defRPr/>
            </a:pPr>
            <a:fld id="{62CCF7D7-F136-4EC2-9392-9D17FD5CF561}" type="slidenum">
              <a:rPr lang="en-GB" smtClean="0"/>
              <a:pPr>
                <a:defRPr/>
              </a:pPr>
              <a:t>14</a:t>
            </a:fld>
            <a:endParaRPr lang="en-GB" dirty="0"/>
          </a:p>
        </p:txBody>
      </p:sp>
    </p:spTree>
    <p:extLst>
      <p:ext uri="{BB962C8B-B14F-4D97-AF65-F5344CB8AC3E}">
        <p14:creationId xmlns:p14="http://schemas.microsoft.com/office/powerpoint/2010/main" xmlns="" val="1935941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0" kern="1200" dirty="0" smtClean="0">
                <a:solidFill>
                  <a:schemeClr val="tx1"/>
                </a:solidFill>
                <a:effectLst/>
                <a:latin typeface="Arial" pitchFamily="34" charset="0"/>
                <a:ea typeface="ＭＳ Ｐゴシック" charset="-128"/>
                <a:cs typeface="ＭＳ Ｐゴシック" charset="-128"/>
              </a:rPr>
              <a:t>Policy dialogue is a main tool</a:t>
            </a:r>
          </a:p>
          <a:p>
            <a:pPr rtl="0" eaLnBrk="0" fontAlgn="base" hangingPunct="0"/>
            <a:r>
              <a:rPr lang="da-DK" sz="1200" b="0" kern="1200" dirty="0" smtClean="0">
                <a:solidFill>
                  <a:schemeClr val="tx1"/>
                </a:solidFill>
                <a:effectLst/>
                <a:latin typeface="Arial" pitchFamily="34" charset="0"/>
                <a:ea typeface="ＭＳ Ｐゴシック" charset="-128"/>
                <a:cs typeface="ＭＳ Ｐゴシック" charset="-128"/>
              </a:rPr>
              <a:t>Technical</a:t>
            </a:r>
            <a:r>
              <a:rPr lang="da-DK" sz="1200" b="0" kern="1200" baseline="0" dirty="0" smtClean="0">
                <a:solidFill>
                  <a:schemeClr val="tx1"/>
                </a:solidFill>
                <a:effectLst/>
                <a:latin typeface="Arial" pitchFamily="34" charset="0"/>
                <a:ea typeface="ＭＳ Ｐゴシック" charset="-128"/>
                <a:cs typeface="ＭＳ Ｐゴシック" charset="-128"/>
              </a:rPr>
              <a:t> assistance and financing of studies where data/information is weak</a:t>
            </a:r>
            <a:endParaRPr lang="da-DK" sz="1200" b="0" kern="1200" dirty="0" smtClean="0">
              <a:solidFill>
                <a:schemeClr val="tx1"/>
              </a:solidFill>
              <a:effectLst/>
              <a:latin typeface="Arial" pitchFamily="34" charset="0"/>
              <a:ea typeface="ＭＳ Ｐゴシック" charset="-128"/>
              <a:cs typeface="ＭＳ Ｐゴシック" charset="-128"/>
            </a:endParaRP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r>
              <a:rPr lang="da-DK" dirty="0" smtClean="0"/>
              <a:t>Use</a:t>
            </a:r>
            <a:r>
              <a:rPr lang="da-DK" baseline="0" dirty="0" smtClean="0"/>
              <a:t> buzz groups</a:t>
            </a:r>
            <a:endParaRPr lang="da-DK" dirty="0"/>
          </a:p>
        </p:txBody>
      </p:sp>
      <p:sp>
        <p:nvSpPr>
          <p:cNvPr id="4" name="Slide Number Placeholder 3"/>
          <p:cNvSpPr>
            <a:spLocks noGrp="1"/>
          </p:cNvSpPr>
          <p:nvPr>
            <p:ph type="sldNum" sz="quarter" idx="10"/>
          </p:nvPr>
        </p:nvSpPr>
        <p:spPr/>
        <p:txBody>
          <a:bodyPr/>
          <a:lstStyle/>
          <a:p>
            <a:pPr>
              <a:defRPr/>
            </a:pPr>
            <a:fld id="{62CCF7D7-F136-4EC2-9392-9D17FD5CF561}" type="slidenum">
              <a:rPr lang="en-GB" smtClean="0"/>
              <a:pPr>
                <a:defRPr/>
              </a:pPr>
              <a:t>15</a:t>
            </a:fld>
            <a:endParaRPr lang="en-GB" dirty="0"/>
          </a:p>
        </p:txBody>
      </p:sp>
    </p:spTree>
    <p:extLst>
      <p:ext uri="{BB962C8B-B14F-4D97-AF65-F5344CB8AC3E}">
        <p14:creationId xmlns:p14="http://schemas.microsoft.com/office/powerpoint/2010/main" xmlns="" val="3144323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r>
              <a:rPr lang="da-DK" dirty="0" smtClean="0"/>
              <a:t>How do</a:t>
            </a:r>
            <a:r>
              <a:rPr lang="da-DK" baseline="0" dirty="0" smtClean="0"/>
              <a:t> cc/env affect the MDGs – one example for each from 2 tables. </a:t>
            </a:r>
          </a:p>
          <a:p>
            <a:r>
              <a:rPr lang="da-DK" baseline="0" dirty="0" smtClean="0"/>
              <a:t>Green postive</a:t>
            </a:r>
          </a:p>
          <a:p>
            <a:r>
              <a:rPr lang="da-DK" baseline="0" dirty="0" smtClean="0"/>
              <a:t>Red negative</a:t>
            </a:r>
            <a:endParaRPr lang="en-US" dirty="0"/>
          </a:p>
        </p:txBody>
      </p:sp>
      <p:sp>
        <p:nvSpPr>
          <p:cNvPr id="4" name="Slide Number Placeholder 3"/>
          <p:cNvSpPr>
            <a:spLocks noGrp="1"/>
          </p:cNvSpPr>
          <p:nvPr>
            <p:ph type="sldNum" sz="quarter" idx="10"/>
          </p:nvPr>
        </p:nvSpPr>
        <p:spPr/>
        <p:txBody>
          <a:bodyPr/>
          <a:lstStyle/>
          <a:p>
            <a:pPr>
              <a:defRPr/>
            </a:pPr>
            <a:fld id="{62CCF7D7-F136-4EC2-9392-9D17FD5CF561}" type="slidenum">
              <a:rPr lang="en-GB" smtClean="0"/>
              <a:pPr>
                <a:defRPr/>
              </a:pPr>
              <a:t>16</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da-DK" dirty="0" smtClean="0">
              <a:ea typeface="ＭＳ Ｐゴシック" pitchFamily="34" charset="-128"/>
            </a:endParaRPr>
          </a:p>
          <a:p>
            <a:r>
              <a:rPr lang="da-DK" dirty="0" smtClean="0">
                <a:ea typeface="ＭＳ Ｐゴシック" pitchFamily="34" charset="-128"/>
              </a:rPr>
              <a:t>Would</a:t>
            </a:r>
            <a:r>
              <a:rPr lang="da-DK" baseline="0" dirty="0" smtClean="0">
                <a:ea typeface="ＭＳ Ｐゴシック" pitchFamily="34" charset="-128"/>
              </a:rPr>
              <a:t> benefit by asking participants to prepared some cases in advance with action fiches and other supportive material</a:t>
            </a:r>
            <a:endParaRPr lang="da-DK" dirty="0" smtClean="0">
              <a:ea typeface="ＭＳ Ｐゴシック" pitchFamily="34" charset="-128"/>
            </a:endParaRPr>
          </a:p>
          <a:p>
            <a:endParaRPr lang="da-DK" dirty="0" smtClean="0">
              <a:ea typeface="ＭＳ Ｐゴシック" pitchFamily="34" charset="-128"/>
            </a:endParaRPr>
          </a:p>
          <a:p>
            <a:r>
              <a:rPr lang="da-DK" dirty="0" smtClean="0">
                <a:ea typeface="ＭＳ Ｐゴシック" pitchFamily="34" charset="-128"/>
              </a:rPr>
              <a:t>Implications of their suggestions – moneywise and otherwise (are they practical and who is likely to want to do it)</a:t>
            </a:r>
          </a:p>
          <a:p>
            <a:r>
              <a:rPr lang="da-DK" dirty="0" smtClean="0">
                <a:ea typeface="ＭＳ Ｐゴシック" pitchFamily="34" charset="-128"/>
              </a:rPr>
              <a:t>Can use sector scripts + guidance notes</a:t>
            </a:r>
            <a:endParaRPr lang="en-US" dirty="0" smtClean="0">
              <a:ea typeface="ＭＳ Ｐゴシック" pitchFamily="34" charset="-128"/>
            </a:endParaRPr>
          </a:p>
        </p:txBody>
      </p:sp>
      <p:sp>
        <p:nvSpPr>
          <p:cNvPr id="84996"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fld id="{7093E380-4195-490A-BB0A-C3E6E66F10C0}" type="slidenum">
              <a:rPr lang="fr-BE" smtClean="0">
                <a:solidFill>
                  <a:schemeClr val="tx1"/>
                </a:solidFill>
                <a:latin typeface="Arial" pitchFamily="34" charset="0"/>
                <a:ea typeface="ＭＳ Ｐゴシック" pitchFamily="34" charset="-128"/>
              </a:rPr>
              <a:pPr eaLnBrk="1" hangingPunct="1">
                <a:defRPr/>
              </a:pPr>
              <a:t>17</a:t>
            </a:fld>
            <a:endParaRPr lang="fr-BE"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da-DK" dirty="0" smtClean="0"/>
          </a:p>
        </p:txBody>
      </p:sp>
      <p:sp>
        <p:nvSpPr>
          <p:cNvPr id="83972"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fld id="{BFDAF09F-8887-4392-B49A-4FE59C6AF187}" type="slidenum">
              <a:rPr lang="fr-BE" smtClean="0">
                <a:solidFill>
                  <a:schemeClr val="tx1"/>
                </a:solidFill>
                <a:latin typeface="Arial" pitchFamily="34" charset="0"/>
                <a:ea typeface="ＭＳ Ｐゴシック" pitchFamily="34" charset="-128"/>
              </a:rPr>
              <a:pPr eaLnBrk="1" hangingPunct="1">
                <a:defRPr/>
              </a:pPr>
              <a:t>18</a:t>
            </a:fld>
            <a:endParaRPr lang="fr-BE"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pitchFamily="34" charset="0"/>
                <a:ea typeface="+mn-ea"/>
                <a:cs typeface="+mn-cs"/>
              </a:rPr>
              <a:t>56. We affirm that there are different approaches, visions, models and tools available to each country, in accordance with its national circumstances and priorities, to achieve sustainable development in its three dimensions which is our overarching goal. In this regard, we consider green economy in the context of sustainable development and poverty eradication as one of the important tools available for achieving sustainable development and that it could provide options for policy making but should not be a rigid set of rules. We emphasize that it should contribute to eradicating poverty as well as sustained economic growth, enhancing social inclusion, improving human welfare and creating opportunities for employment and decent work for all, while maintaining the healthy functioning of the Earth’s ecosystems.</a:t>
            </a:r>
            <a:endParaRPr lang="en-US" sz="1200" kern="1200" dirty="0" smtClean="0">
              <a:solidFill>
                <a:schemeClr val="tx1"/>
              </a:solidFill>
              <a:latin typeface="Arial" pitchFamily="34" charset="0"/>
              <a:ea typeface="+mn-ea"/>
              <a:cs typeface="+mn-cs"/>
            </a:endParaRPr>
          </a:p>
          <a:p>
            <a:endParaRPr lang="en-US" dirty="0" smtClean="0"/>
          </a:p>
        </p:txBody>
      </p:sp>
      <p:sp>
        <p:nvSpPr>
          <p:cNvPr id="4" name="Slide Number Placeholder 3"/>
          <p:cNvSpPr>
            <a:spLocks noGrp="1"/>
          </p:cNvSpPr>
          <p:nvPr>
            <p:ph type="sldNum" sz="quarter" idx="5"/>
          </p:nvPr>
        </p:nvSpPr>
        <p:spPr/>
        <p:txBody>
          <a:bodyPr/>
          <a:lstStyle/>
          <a:p>
            <a:pPr>
              <a:defRPr/>
            </a:pPr>
            <a:fld id="{89E18E01-2511-48F6-8E7B-B9279C8DF43A}" type="slidenum">
              <a:rPr lang="en-GB" smtClean="0"/>
              <a:pPr>
                <a:defRPr/>
              </a:pPr>
              <a:t>19</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rtl="0" eaLnBrk="0" fontAlgn="base" hangingPunct="0"/>
            <a:endParaRPr lang="da-DK" sz="1200" b="1" kern="1200" dirty="0" smtClean="0">
              <a:solidFill>
                <a:schemeClr val="tx1"/>
              </a:solidFill>
              <a:effectLst/>
              <a:latin typeface="Arial" pitchFamily="34" charset="0"/>
              <a:ea typeface="ＭＳ Ｐゴシック" charset="-128"/>
            </a:endParaRPr>
          </a:p>
          <a:p>
            <a:pPr rtl="0" eaLnBrk="0" fontAlgn="base" hangingPunct="0"/>
            <a:r>
              <a:rPr lang="da-DK" sz="1200" b="0" kern="1200" dirty="0" smtClean="0">
                <a:solidFill>
                  <a:schemeClr val="tx1"/>
                </a:solidFill>
                <a:effectLst/>
                <a:latin typeface="Arial" pitchFamily="34" charset="0"/>
                <a:ea typeface="ＭＳ Ｐゴシック" charset="-128"/>
              </a:rPr>
              <a:t>The</a:t>
            </a:r>
            <a:r>
              <a:rPr lang="da-DK" sz="1200" b="0" kern="1200" baseline="0" dirty="0" smtClean="0">
                <a:solidFill>
                  <a:schemeClr val="tx1"/>
                </a:solidFill>
                <a:effectLst/>
                <a:latin typeface="Arial" pitchFamily="34" charset="0"/>
                <a:ea typeface="ＭＳ Ｐゴシック" charset="-128"/>
              </a:rPr>
              <a:t> economic and human development argument is optional – depending on the interest of the participants, the working assumption is that they do not need to be convinced but have available in optional slides an argument that they could put to others. The main point is how to convince others.</a:t>
            </a: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endParaRPr lang="en-US" dirty="0"/>
          </a:p>
        </p:txBody>
      </p:sp>
      <p:sp>
        <p:nvSpPr>
          <p:cNvPr id="4" name="Slide Number Placeholder 3"/>
          <p:cNvSpPr>
            <a:spLocks noGrp="1"/>
          </p:cNvSpPr>
          <p:nvPr>
            <p:ph type="sldNum" sz="quarter" idx="10"/>
          </p:nvPr>
        </p:nvSpPr>
        <p:spPr/>
        <p:txBody>
          <a:bodyPr/>
          <a:lstStyle/>
          <a:p>
            <a:pPr>
              <a:defRPr/>
            </a:pPr>
            <a:fld id="{62CCF7D7-F136-4EC2-9392-9D17FD5CF561}" type="slidenum">
              <a:rPr lang="en-GB" smtClean="0"/>
              <a:pPr>
                <a:defRPr/>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pitchFamily="34" charset="0"/>
                <a:ea typeface="+mn-ea"/>
                <a:cs typeface="+mn-cs"/>
              </a:rPr>
              <a:t>56. We affirm that there are different approaches, visions, models and tools available to each country, in accordance with its national circumstances and priorities, to achieve sustainable development in its three dimensions which is our overarching goal. In this regard, we consider green economy in the context of sustainable development and poverty eradication as one of the important tools available for achieving sustainable development and that it could provide options for policy making but should not be a rigid set of rules. We emphasize that it should contribute to eradicating poverty as well as sustained economic growth, enhancing social inclusion, improving human welfare and creating opportunities for employment and decent work for all, while maintaining the healthy functioning of the Earth’s ecosystems.</a:t>
            </a:r>
            <a:endParaRPr lang="en-US" sz="1200" kern="1200" dirty="0" smtClean="0">
              <a:solidFill>
                <a:schemeClr val="tx1"/>
              </a:solidFill>
              <a:latin typeface="Arial" pitchFamily="34" charset="0"/>
              <a:ea typeface="+mn-ea"/>
              <a:cs typeface="+mn-cs"/>
            </a:endParaRPr>
          </a:p>
          <a:p>
            <a:endParaRPr lang="en-US" dirty="0" smtClean="0"/>
          </a:p>
        </p:txBody>
      </p:sp>
      <p:sp>
        <p:nvSpPr>
          <p:cNvPr id="4" name="Slide Number Placeholder 3"/>
          <p:cNvSpPr>
            <a:spLocks noGrp="1"/>
          </p:cNvSpPr>
          <p:nvPr>
            <p:ph type="sldNum" sz="quarter" idx="5"/>
          </p:nvPr>
        </p:nvSpPr>
        <p:spPr/>
        <p:txBody>
          <a:bodyPr/>
          <a:lstStyle/>
          <a:p>
            <a:pPr>
              <a:defRPr/>
            </a:pPr>
            <a:fld id="{89E18E01-2511-48F6-8E7B-B9279C8DF43A}" type="slidenum">
              <a:rPr lang="en-GB" smtClean="0"/>
              <a:pPr>
                <a:defRPr/>
              </a:pPr>
              <a:t>20</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pPr>
              <a:defRPr/>
            </a:pPr>
            <a:fld id="{62CCF7D7-F136-4EC2-9392-9D17FD5CF561}" type="slidenum">
              <a:rPr lang="en-GB" smtClean="0"/>
              <a:pPr>
                <a:defRPr/>
              </a:pPr>
              <a:t>21</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endParaRPr lang="en-US" dirty="0" smtClean="0"/>
          </a:p>
        </p:txBody>
      </p:sp>
      <p:sp>
        <p:nvSpPr>
          <p:cNvPr id="4" name="Slide Number Placeholder 3"/>
          <p:cNvSpPr>
            <a:spLocks noGrp="1"/>
          </p:cNvSpPr>
          <p:nvPr>
            <p:ph type="sldNum" sz="quarter" idx="5"/>
          </p:nvPr>
        </p:nvSpPr>
        <p:spPr/>
        <p:txBody>
          <a:bodyPr/>
          <a:lstStyle/>
          <a:p>
            <a:pPr>
              <a:defRPr/>
            </a:pPr>
            <a:fld id="{5144E9CE-7903-4827-B939-4197773BE81E}" type="slidenum">
              <a:rPr lang="en-GB" smtClean="0"/>
              <a:pPr>
                <a:defRPr/>
              </a:pPr>
              <a:t>22</a:t>
            </a:fld>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88068"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fld id="{017F4445-AD6E-43D8-98BC-1EC3A969A83F}" type="slidenum">
              <a:rPr lang="fr-BE" smtClean="0">
                <a:solidFill>
                  <a:schemeClr val="tx1"/>
                </a:solidFill>
                <a:latin typeface="Arial" pitchFamily="34" charset="0"/>
                <a:ea typeface="ＭＳ Ｐゴシック" pitchFamily="34" charset="-128"/>
              </a:rPr>
              <a:pPr eaLnBrk="1" hangingPunct="1">
                <a:defRPr/>
              </a:pPr>
              <a:t>23</a:t>
            </a:fld>
            <a:endParaRPr lang="fr-BE"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ce réservé de l'image des diapositives 1"/>
          <p:cNvSpPr>
            <a:spLocks noGrp="1" noRot="1" noChangeAspect="1" noTextEdit="1"/>
          </p:cNvSpPr>
          <p:nvPr>
            <p:ph type="sldImg"/>
          </p:nvPr>
        </p:nvSpPr>
        <p:spPr>
          <a:ln/>
        </p:spPr>
      </p:sp>
      <p:sp>
        <p:nvSpPr>
          <p:cNvPr id="101379" name="Espace réservé des commentaires 2"/>
          <p:cNvSpPr>
            <a:spLocks noGrp="1"/>
          </p:cNvSpPr>
          <p:nvPr>
            <p:ph type="body" idx="1"/>
          </p:nvPr>
        </p:nvSpPr>
        <p:spPr>
          <a:noFill/>
          <a:ln/>
        </p:spPr>
        <p:txBody>
          <a:bodyPr/>
          <a:lstStyle/>
          <a:p>
            <a:pPr eaLnBrk="1" hangingPunct="1">
              <a:spcBef>
                <a:spcPct val="0"/>
              </a:spcBef>
            </a:pPr>
            <a:endParaRPr lang="fr-BE" smtClean="0">
              <a:ea typeface="ＭＳ Ｐゴシック" pitchFamily="34" charset="-128"/>
            </a:endParaRPr>
          </a:p>
        </p:txBody>
      </p:sp>
      <p:sp>
        <p:nvSpPr>
          <p:cNvPr id="89092" name="Espace réservé du pied de page 4"/>
          <p:cNvSpPr>
            <a:spLocks noGrp="1"/>
          </p:cNvSpPr>
          <p:nvPr>
            <p:ph type="ftr" sz="quarter" idx="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US" dirty="0" smtClean="0">
                <a:solidFill>
                  <a:schemeClr val="tx1"/>
                </a:solidFill>
                <a:latin typeface="Arial" pitchFamily="34" charset="0"/>
                <a:ea typeface="ＭＳ Ｐゴシック" pitchFamily="34" charset="-128"/>
              </a:rPr>
              <a:t>Environment Integration in EC Development Co-operation</a:t>
            </a:r>
            <a:endParaRPr lang="en-GB" dirty="0"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rtl="0" eaLnBrk="0" fontAlgn="base" hangingPunct="0"/>
            <a:r>
              <a:rPr lang="da-DK" sz="1200" b="0" kern="1200" dirty="0" smtClean="0">
                <a:solidFill>
                  <a:schemeClr val="tx1"/>
                </a:solidFill>
                <a:effectLst/>
                <a:latin typeface="Arial" pitchFamily="34" charset="0"/>
                <a:ea typeface="ＭＳ Ｐゴシック" charset="-128"/>
              </a:rPr>
              <a:t>A lot of initiatives are being undertaken</a:t>
            </a:r>
            <a:r>
              <a:rPr lang="da-DK" sz="1200" b="0" kern="1200" baseline="0" dirty="0" smtClean="0">
                <a:solidFill>
                  <a:schemeClr val="tx1"/>
                </a:solidFill>
                <a:effectLst/>
                <a:latin typeface="Arial" pitchFamily="34" charset="0"/>
                <a:ea typeface="ＭＳ Ｐゴシック" charset="-128"/>
              </a:rPr>
              <a:t> – some countries have made plans</a:t>
            </a:r>
            <a:endParaRPr lang="da-DK" b="0"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endParaRPr lang="en-US" dirty="0" smtClean="0"/>
          </a:p>
        </p:txBody>
      </p:sp>
      <p:sp>
        <p:nvSpPr>
          <p:cNvPr id="4" name="Slide Number Placeholder 3"/>
          <p:cNvSpPr>
            <a:spLocks noGrp="1"/>
          </p:cNvSpPr>
          <p:nvPr>
            <p:ph type="sldNum" sz="quarter" idx="5"/>
          </p:nvPr>
        </p:nvSpPr>
        <p:spPr/>
        <p:txBody>
          <a:bodyPr/>
          <a:lstStyle/>
          <a:p>
            <a:pPr>
              <a:defRPr/>
            </a:pPr>
            <a:fld id="{DA895FE7-EF95-4014-BF10-8C68F93258F5}" type="slidenum">
              <a:rPr lang="en-GB" smtClean="0"/>
              <a:pPr>
                <a:defRPr/>
              </a:pPr>
              <a:t>25</a:t>
            </a:fld>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pPr>
              <a:defRPr/>
            </a:pPr>
            <a:fld id="{62CCF7D7-F136-4EC2-9392-9D17FD5CF561}" type="slidenum">
              <a:rPr lang="en-GB" smtClean="0"/>
              <a:pPr>
                <a:defRPr/>
              </a:pPr>
              <a:t>26</a:t>
            </a:fld>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855663" y="744538"/>
            <a:ext cx="4960937" cy="3722687"/>
          </a:xfrm>
          <a:ln/>
        </p:spPr>
      </p:sp>
      <p:sp>
        <p:nvSpPr>
          <p:cNvPr id="69635" name="Rectangle 3"/>
          <p:cNvSpPr>
            <a:spLocks noGrp="1" noChangeArrowheads="1"/>
          </p:cNvSpPr>
          <p:nvPr>
            <p:ph type="body" idx="1"/>
          </p:nvPr>
        </p:nvSpPr>
        <p:spPr>
          <a:xfrm>
            <a:off x="889834" y="4714519"/>
            <a:ext cx="4889420" cy="4467304"/>
          </a:xfrm>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rtl="0" eaLnBrk="0" fontAlgn="base" hangingPunct="0"/>
            <a:r>
              <a:rPr lang="da-DK" sz="1200" b="0" kern="1200" dirty="0" smtClean="0">
                <a:solidFill>
                  <a:schemeClr val="tx1"/>
                </a:solidFill>
                <a:effectLst/>
                <a:latin typeface="Arial" pitchFamily="34" charset="0"/>
                <a:ea typeface="ＭＳ Ｐゴシック" charset="-128"/>
              </a:rPr>
              <a:t>This and the next two slides  are re-working of the arguments on</a:t>
            </a:r>
            <a:r>
              <a:rPr lang="da-DK" sz="1200" b="0" kern="1200" baseline="0" dirty="0" smtClean="0">
                <a:solidFill>
                  <a:schemeClr val="tx1"/>
                </a:solidFill>
                <a:effectLst/>
                <a:latin typeface="Arial" pitchFamily="34" charset="0"/>
                <a:ea typeface="ＭＳ Ｐゴシック" charset="-128"/>
              </a:rPr>
              <a:t> poverty – it gives the participants a chance to reflect and and to link poverty and climate change </a:t>
            </a:r>
            <a:endParaRPr lang="da-DK" sz="1200" b="0" kern="1200" dirty="0" smtClean="0">
              <a:solidFill>
                <a:schemeClr val="tx1"/>
              </a:solidFill>
              <a:effectLst/>
              <a:latin typeface="Arial" pitchFamily="34" charset="0"/>
              <a:ea typeface="ＭＳ Ｐゴシック" charset="-128"/>
            </a:endParaRP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spcBef>
                <a:spcPct val="0"/>
              </a:spcBef>
            </a:pPr>
            <a:endParaRPr lang="en-US" dirty="0" smtClean="0">
              <a:ea typeface="ＭＳ Ｐゴシック" pitchFamily="34" charset="-128"/>
            </a:endParaRPr>
          </a:p>
        </p:txBody>
      </p:sp>
      <p:sp>
        <p:nvSpPr>
          <p:cNvPr id="63492" name="Espace réservé du pied de page 4"/>
          <p:cNvSpPr>
            <a:spLocks noGrp="1"/>
          </p:cNvSpPr>
          <p:nvPr>
            <p:ph type="ftr" sz="quarter" idx="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US" dirty="0" smtClean="0">
                <a:solidFill>
                  <a:schemeClr val="tx1"/>
                </a:solidFill>
                <a:latin typeface="Arial" pitchFamily="34" charset="0"/>
                <a:ea typeface="ＭＳ Ｐゴシック" pitchFamily="34" charset="-128"/>
              </a:rPr>
              <a:t>Environment Integration in EC Development Co-operation</a:t>
            </a:r>
            <a:endParaRPr lang="en-GB" dirty="0"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a:ln/>
        </p:spPr>
      </p:sp>
      <p:sp>
        <p:nvSpPr>
          <p:cNvPr id="70659" name="Espace réservé des commentaires 2"/>
          <p:cNvSpPr>
            <a:spLocks noGrp="1"/>
          </p:cNvSpPr>
          <p:nvPr>
            <p:ph type="body" idx="1"/>
          </p:nvPr>
        </p:nvSpPr>
        <p:spPr>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spcBef>
                <a:spcPct val="0"/>
              </a:spcBef>
            </a:pPr>
            <a:endParaRPr lang="fr-BE" dirty="0" smtClean="0">
              <a:ea typeface="ＭＳ Ｐゴシック" pitchFamily="34" charset="-128"/>
            </a:endParaRPr>
          </a:p>
        </p:txBody>
      </p:sp>
      <p:sp>
        <p:nvSpPr>
          <p:cNvPr id="64516" name="Espace réservé du pied de page 4"/>
          <p:cNvSpPr>
            <a:spLocks noGrp="1"/>
          </p:cNvSpPr>
          <p:nvPr>
            <p:ph type="ftr" sz="quarter" idx="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US" dirty="0" smtClean="0">
                <a:solidFill>
                  <a:schemeClr val="tx1"/>
                </a:solidFill>
                <a:latin typeface="Arial" pitchFamily="34" charset="0"/>
                <a:ea typeface="ＭＳ Ｐゴシック" pitchFamily="34" charset="-128"/>
              </a:rPr>
              <a:t>Environment Integration in EC Development Co-operation</a:t>
            </a:r>
            <a:endParaRPr lang="en-GB" dirty="0"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p:cNvSpPr>
            <a:spLocks noGrp="1" noRot="1" noChangeAspect="1" noTextEdit="1"/>
          </p:cNvSpPr>
          <p:nvPr>
            <p:ph type="sldImg"/>
          </p:nvPr>
        </p:nvSpPr>
        <p:spPr>
          <a:ln/>
        </p:spPr>
      </p:sp>
      <p:sp>
        <p:nvSpPr>
          <p:cNvPr id="71683" name="Espace réservé des commentaires 2"/>
          <p:cNvSpPr>
            <a:spLocks noGrp="1"/>
          </p:cNvSpPr>
          <p:nvPr>
            <p:ph type="body" idx="1"/>
          </p:nvPr>
        </p:nvSpPr>
        <p:spPr>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spcBef>
                <a:spcPct val="0"/>
              </a:spcBef>
            </a:pPr>
            <a:r>
              <a:rPr lang="fr-BE" dirty="0" smtClean="0">
                <a:ea typeface="ＭＳ Ｐゴシック" pitchFamily="34" charset="-128"/>
              </a:rPr>
              <a:t>Put in Lake Chad  - or video</a:t>
            </a:r>
          </a:p>
        </p:txBody>
      </p:sp>
      <p:sp>
        <p:nvSpPr>
          <p:cNvPr id="65540" name="Espace réservé du pied de page 4"/>
          <p:cNvSpPr>
            <a:spLocks noGrp="1"/>
          </p:cNvSpPr>
          <p:nvPr>
            <p:ph type="ftr" sz="quarter" idx="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US" dirty="0" smtClean="0">
                <a:solidFill>
                  <a:schemeClr val="tx1"/>
                </a:solidFill>
                <a:latin typeface="Arial" pitchFamily="34" charset="0"/>
                <a:ea typeface="ＭＳ Ｐゴシック" pitchFamily="34" charset="-128"/>
              </a:rPr>
              <a:t>Environment Integration in EC Development Co-operation</a:t>
            </a:r>
            <a:endParaRPr lang="en-GB" dirty="0"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eaLnBrk="1" hangingPunct="1">
              <a:spcBef>
                <a:spcPct val="0"/>
              </a:spcBef>
            </a:pPr>
            <a:r>
              <a:rPr lang="en-GB" dirty="0" smtClean="0">
                <a:ea typeface="ＭＳ Ｐゴシック" pitchFamily="34" charset="-128"/>
              </a:rPr>
              <a:t>HDI: definition changed from “measure of national poverty, literacy, education, life expectancy and other factors”: there are no “other factors”, and what is measured is not “national poverty”! - </a:t>
            </a:r>
          </a:p>
          <a:p>
            <a:pPr eaLnBrk="1" hangingPunct="1">
              <a:spcBef>
                <a:spcPct val="0"/>
              </a:spcBef>
            </a:pPr>
            <a:r>
              <a:rPr lang="en-GB" dirty="0" smtClean="0">
                <a:ea typeface="ＭＳ Ｐゴシック" pitchFamily="34" charset="-128"/>
              </a:rPr>
              <a:t>Ecological footprint: added “given the prevailing living standards”</a:t>
            </a: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endParaRPr lang="en-US" dirty="0" smtClean="0">
              <a:ea typeface="ＭＳ Ｐゴシック" pitchFamily="34" charset="-128"/>
            </a:endParaRPr>
          </a:p>
        </p:txBody>
      </p:sp>
      <p:sp>
        <p:nvSpPr>
          <p:cNvPr id="54276"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fld id="{5EF02E25-5FBF-4F45-9AFF-3BA1F79FFFBE}" type="slidenum">
              <a:rPr lang="fr-BE" smtClean="0">
                <a:solidFill>
                  <a:schemeClr val="tx1"/>
                </a:solidFill>
                <a:latin typeface="Arial" pitchFamily="34" charset="0"/>
                <a:ea typeface="ＭＳ Ｐゴシック" pitchFamily="34" charset="-128"/>
              </a:rPr>
              <a:pPr eaLnBrk="1" hangingPunct="1">
                <a:defRPr/>
              </a:pPr>
              <a:t>3</a:t>
            </a:fld>
            <a:endParaRPr lang="fr-BE"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855663" y="744538"/>
            <a:ext cx="4960937" cy="3722687"/>
          </a:xfrm>
          <a:ln/>
        </p:spPr>
      </p:sp>
      <p:sp>
        <p:nvSpPr>
          <p:cNvPr id="82947" name="Rectangle 3"/>
          <p:cNvSpPr>
            <a:spLocks noGrp="1" noChangeArrowheads="1"/>
          </p:cNvSpPr>
          <p:nvPr>
            <p:ph type="body" idx="1"/>
          </p:nvPr>
        </p:nvSpPr>
        <p:spPr>
          <a:xfrm>
            <a:off x="889834" y="4714519"/>
            <a:ext cx="4889420" cy="4467304"/>
          </a:xfrm>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spcBef>
                <a:spcPct val="0"/>
              </a:spcBef>
            </a:pPr>
            <a:r>
              <a:rPr lang="da-DK" dirty="0" smtClean="0">
                <a:ea typeface="ＭＳ Ｐゴシック" pitchFamily="34" charset="-128"/>
              </a:rPr>
              <a:t>Anything missing? _ Noise - any other factor?</a:t>
            </a:r>
            <a:endParaRPr lang="en-US" dirty="0" smtClean="0">
              <a:ea typeface="ＭＳ Ｐゴシック" pitchFamily="34" charset="-128"/>
            </a:endParaRPr>
          </a:p>
        </p:txBody>
      </p:sp>
      <p:sp>
        <p:nvSpPr>
          <p:cNvPr id="74756" name="Espace réservé du pied de page 4"/>
          <p:cNvSpPr>
            <a:spLocks noGrp="1"/>
          </p:cNvSpPr>
          <p:nvPr>
            <p:ph type="ftr" sz="quarter" idx="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US" dirty="0" smtClean="0">
                <a:solidFill>
                  <a:schemeClr val="tx1"/>
                </a:solidFill>
                <a:latin typeface="Arial" pitchFamily="34" charset="0"/>
                <a:ea typeface="ＭＳ Ｐゴシック" pitchFamily="34" charset="-128"/>
              </a:rPr>
              <a:t>Environment Integration in EC Development Co-operation</a:t>
            </a:r>
            <a:endParaRPr lang="en-GB" dirty="0"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855663" y="744538"/>
            <a:ext cx="4960937" cy="3722687"/>
          </a:xfrm>
          <a:ln/>
        </p:spPr>
      </p:sp>
      <p:sp>
        <p:nvSpPr>
          <p:cNvPr id="83971" name="Rectangle 3"/>
          <p:cNvSpPr>
            <a:spLocks noGrp="1" noChangeArrowheads="1"/>
          </p:cNvSpPr>
          <p:nvPr>
            <p:ph type="body" idx="1"/>
          </p:nvPr>
        </p:nvSpPr>
        <p:spPr>
          <a:xfrm>
            <a:off x="889834" y="4714519"/>
            <a:ext cx="4889420" cy="4467304"/>
          </a:xfrm>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spcBef>
                <a:spcPct val="0"/>
              </a:spcBef>
            </a:pPr>
            <a:endParaRPr lang="en-US" dirty="0" smtClean="0">
              <a:ea typeface="ＭＳ Ｐゴシック" pitchFamily="34" charset="-128"/>
            </a:endParaRPr>
          </a:p>
        </p:txBody>
      </p:sp>
      <p:sp>
        <p:nvSpPr>
          <p:cNvPr id="75780" name="Espace réservé du pied de page 4"/>
          <p:cNvSpPr>
            <a:spLocks noGrp="1"/>
          </p:cNvSpPr>
          <p:nvPr>
            <p:ph type="ftr" sz="quarter" idx="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US" dirty="0" smtClean="0">
                <a:solidFill>
                  <a:schemeClr val="tx1"/>
                </a:solidFill>
                <a:latin typeface="Arial" pitchFamily="34" charset="0"/>
                <a:ea typeface="ＭＳ Ｐゴシック" pitchFamily="34" charset="-128"/>
              </a:rPr>
              <a:t>Environment Integration in EC Development Co-operation</a:t>
            </a:r>
            <a:endParaRPr lang="en-GB" dirty="0"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fld id="{958B6339-9811-405D-A6C4-2B2F0F7C3099}" type="slidenum">
              <a:rPr lang="fr-FR" smtClean="0">
                <a:solidFill>
                  <a:schemeClr val="tx1"/>
                </a:solidFill>
                <a:latin typeface="Arial" pitchFamily="34" charset="0"/>
                <a:ea typeface="ＭＳ Ｐゴシック" pitchFamily="34" charset="-128"/>
              </a:rPr>
              <a:pPr eaLnBrk="1" hangingPunct="1">
                <a:defRPr/>
              </a:pPr>
              <a:t>32</a:t>
            </a:fld>
            <a:endParaRPr lang="fr-FR" smtClean="0">
              <a:solidFill>
                <a:schemeClr val="tx1"/>
              </a:solidFill>
              <a:latin typeface="Arial" pitchFamily="34" charset="0"/>
              <a:ea typeface="ＭＳ Ｐゴシック" pitchFamily="34" charset="-128"/>
            </a:endParaRPr>
          </a:p>
        </p:txBody>
      </p:sp>
      <p:sp>
        <p:nvSpPr>
          <p:cNvPr id="84995" name="Rectangle 2"/>
          <p:cNvSpPr>
            <a:spLocks noGrp="1" noRot="1" noChangeAspect="1" noChangeArrowheads="1" noTextEdit="1"/>
          </p:cNvSpPr>
          <p:nvPr>
            <p:ph type="sldImg"/>
          </p:nvPr>
        </p:nvSpPr>
        <p:spPr>
          <a:xfrm>
            <a:off x="839788" y="731838"/>
            <a:ext cx="4989512" cy="3743325"/>
          </a:xfrm>
          <a:ln/>
        </p:spPr>
      </p:sp>
      <p:sp>
        <p:nvSpPr>
          <p:cNvPr id="84996" name="Rectangle 3"/>
          <p:cNvSpPr>
            <a:spLocks noGrp="1" noChangeArrowheads="1"/>
          </p:cNvSpPr>
          <p:nvPr>
            <p:ph type="body" idx="1"/>
          </p:nvPr>
        </p:nvSpPr>
        <p:spPr>
          <a:xfrm>
            <a:off x="869611" y="4717689"/>
            <a:ext cx="4929866" cy="4476812"/>
          </a:xfrm>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endParaRPr lang="en-GB" dirty="0" smtClean="0">
              <a:ea typeface="ＭＳ Ｐゴシック" pitchFamily="34" charset="-128"/>
            </a:endParaRPr>
          </a:p>
          <a:p>
            <a:pPr eaLnBrk="1" hangingPunct="1"/>
            <a:endParaRPr lang="en-GB" dirty="0" smtClean="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r>
              <a:rPr lang="da-DK" dirty="0" smtClean="0">
                <a:ea typeface="ＭＳ Ｐゴシック" pitchFamily="34" charset="-128"/>
              </a:rPr>
              <a:t>Could be turned into an exercise where participants need to find other areas of environment and climate change that affect women</a:t>
            </a:r>
          </a:p>
          <a:p>
            <a:endParaRPr lang="da-DK" dirty="0" smtClean="0">
              <a:ea typeface="ＭＳ Ｐゴシック" pitchFamily="34" charset="-128"/>
            </a:endParaRPr>
          </a:p>
          <a:p>
            <a:r>
              <a:rPr lang="da-DK" dirty="0" smtClean="0">
                <a:ea typeface="ＭＳ Ｐゴシック" pitchFamily="34" charset="-128"/>
              </a:rPr>
              <a:t>Water – collection </a:t>
            </a:r>
          </a:p>
          <a:p>
            <a:r>
              <a:rPr lang="da-DK" dirty="0" smtClean="0">
                <a:ea typeface="ＭＳ Ｐゴシック" pitchFamily="34" charset="-128"/>
              </a:rPr>
              <a:t>Domestic Waste management</a:t>
            </a:r>
          </a:p>
          <a:p>
            <a:r>
              <a:rPr lang="da-DK" dirty="0" smtClean="0">
                <a:ea typeface="ＭＳ Ｐゴシック" pitchFamily="34" charset="-128"/>
              </a:rPr>
              <a:t>Health care as result of illness from environmental causes</a:t>
            </a:r>
          </a:p>
          <a:p>
            <a:r>
              <a:rPr lang="da-DK" dirty="0" smtClean="0">
                <a:ea typeface="ＭＳ Ｐゴシック" pitchFamily="34" charset="-128"/>
              </a:rPr>
              <a:t>Reliance on natural resources for informal income</a:t>
            </a:r>
          </a:p>
          <a:p>
            <a:r>
              <a:rPr lang="da-DK" dirty="0" smtClean="0">
                <a:ea typeface="ＭＳ Ｐゴシック" pitchFamily="34" charset="-128"/>
              </a:rPr>
              <a:t>Substitution of small animal rearing instead of poaching (men have to be involved)</a:t>
            </a:r>
          </a:p>
          <a:p>
            <a:r>
              <a:rPr lang="da-DK" dirty="0" smtClean="0">
                <a:ea typeface="ＭＳ Ｐゴシック" pitchFamily="34" charset="-128"/>
              </a:rPr>
              <a:t>Fishing stock reduction means less time at home for fishermen</a:t>
            </a:r>
          </a:p>
          <a:p>
            <a:r>
              <a:rPr lang="da-DK" dirty="0" smtClean="0">
                <a:ea typeface="ＭＳ Ｐゴシック" pitchFamily="34" charset="-128"/>
              </a:rPr>
              <a:t>Environmental disasters amplify existing inequalities</a:t>
            </a:r>
          </a:p>
          <a:p>
            <a:r>
              <a:rPr lang="da-DK" dirty="0" smtClean="0">
                <a:ea typeface="ＭＳ Ｐゴシック" pitchFamily="34" charset="-128"/>
              </a:rPr>
              <a:t>Indoor cooking gives woment respiratory diseases</a:t>
            </a:r>
          </a:p>
          <a:p>
            <a:endParaRPr lang="en-US" dirty="0" smtClean="0">
              <a:ea typeface="ＭＳ Ｐゴシック" pitchFamily="34" charset="-128"/>
            </a:endParaRPr>
          </a:p>
          <a:p>
            <a:r>
              <a:rPr lang="en-US" dirty="0" smtClean="0">
                <a:ea typeface="ＭＳ Ｐゴシック" pitchFamily="34" charset="-128"/>
              </a:rPr>
              <a:t>http://www.youtube.com/watch?feature=player_detailpage&amp;v=mhQ3z5EBdco</a:t>
            </a:r>
          </a:p>
          <a:p>
            <a:r>
              <a:rPr lang="en-US" dirty="0" smtClean="0">
                <a:ea typeface="ＭＳ Ｐゴシック" pitchFamily="34" charset="-128"/>
              </a:rPr>
              <a:t>http://www.youtube.com/watch?v=d8Vg8iz3ZS8&amp;feature=player_detailpage</a:t>
            </a:r>
          </a:p>
          <a:p>
            <a:r>
              <a:rPr lang="en-US" dirty="0" smtClean="0">
                <a:ea typeface="ＭＳ Ｐゴシック" pitchFamily="34" charset="-128"/>
              </a:rPr>
              <a:t>http://www.youtube.com/watch?v=rktPAsqdqp4&amp;feature=player_detailpage</a:t>
            </a:r>
          </a:p>
          <a:p>
            <a:endParaRPr lang="en-US" dirty="0" smtClean="0">
              <a:ea typeface="ＭＳ Ｐゴシック" pitchFamily="34" charset="-128"/>
            </a:endParaRPr>
          </a:p>
        </p:txBody>
      </p:sp>
      <p:sp>
        <p:nvSpPr>
          <p:cNvPr id="77828"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fld id="{D61B569B-020D-47A0-817B-981240F1AC7A}" type="slidenum">
              <a:rPr lang="fr-BE" smtClean="0">
                <a:solidFill>
                  <a:schemeClr val="tx1"/>
                </a:solidFill>
                <a:latin typeface="Arial" pitchFamily="34" charset="0"/>
                <a:ea typeface="ＭＳ Ｐゴシック" pitchFamily="34" charset="-128"/>
              </a:rPr>
              <a:pPr eaLnBrk="1" hangingPunct="1">
                <a:defRPr/>
              </a:pPr>
              <a:t>33</a:t>
            </a:fld>
            <a:endParaRPr lang="fr-BE"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a:ln/>
        </p:spPr>
      </p:sp>
      <p:sp>
        <p:nvSpPr>
          <p:cNvPr id="64515" name="Espace réservé des commentaires 2"/>
          <p:cNvSpPr>
            <a:spLocks noGrp="1"/>
          </p:cNvSpPr>
          <p:nvPr>
            <p:ph type="body" idx="1"/>
          </p:nvPr>
        </p:nvSpPr>
        <p:spPr>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spcBef>
                <a:spcPct val="0"/>
              </a:spcBef>
            </a:pPr>
            <a:endParaRPr lang="fr-BE" dirty="0" smtClean="0">
              <a:ea typeface="ＭＳ Ｐゴシック" pitchFamily="34" charset="-128"/>
            </a:endParaRPr>
          </a:p>
        </p:txBody>
      </p:sp>
      <p:sp>
        <p:nvSpPr>
          <p:cNvPr id="58372" name="Espace réservé du pied de page 4"/>
          <p:cNvSpPr>
            <a:spLocks noGrp="1"/>
          </p:cNvSpPr>
          <p:nvPr>
            <p:ph type="ftr" sz="quarter" idx="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US" dirty="0" smtClean="0">
                <a:solidFill>
                  <a:schemeClr val="tx1"/>
                </a:solidFill>
                <a:latin typeface="Arial" pitchFamily="34" charset="0"/>
                <a:ea typeface="ＭＳ Ｐゴシック" pitchFamily="34" charset="-128"/>
              </a:rPr>
              <a:t>Environment Integration in EC Development Co-operation</a:t>
            </a:r>
            <a:endParaRPr lang="en-GB" dirty="0"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a:ln/>
        </p:spPr>
      </p:sp>
      <p:sp>
        <p:nvSpPr>
          <p:cNvPr id="65539" name="Espace réservé des commentaires 2"/>
          <p:cNvSpPr>
            <a:spLocks noGrp="1"/>
          </p:cNvSpPr>
          <p:nvPr>
            <p:ph type="body" idx="1"/>
          </p:nvPr>
        </p:nvSpPr>
        <p:spPr>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spcBef>
                <a:spcPct val="0"/>
              </a:spcBef>
            </a:pPr>
            <a:endParaRPr lang="fr-BE" dirty="0" smtClean="0">
              <a:ea typeface="ＭＳ Ｐゴシック" pitchFamily="34" charset="-128"/>
            </a:endParaRPr>
          </a:p>
        </p:txBody>
      </p:sp>
      <p:sp>
        <p:nvSpPr>
          <p:cNvPr id="59396" name="Espace réservé du numéro de diapositive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fld id="{E84C3835-F05B-4A7F-AC2E-56991414F660}" type="slidenum">
              <a:rPr lang="fr-BE" smtClean="0">
                <a:solidFill>
                  <a:schemeClr val="tx1"/>
                </a:solidFill>
                <a:latin typeface="Arial" pitchFamily="34" charset="0"/>
                <a:ea typeface="ＭＳ Ｐゴシック" pitchFamily="34" charset="-128"/>
              </a:rPr>
              <a:pPr eaLnBrk="1" hangingPunct="1">
                <a:defRPr/>
              </a:pPr>
              <a:t>35</a:t>
            </a:fld>
            <a:endParaRPr lang="fr-BE"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fld id="{DE479125-3911-476B-BEA0-13B137B5FFA0}" type="slidenum">
              <a:rPr lang="fr-FR" smtClean="0">
                <a:solidFill>
                  <a:schemeClr val="tx1"/>
                </a:solidFill>
                <a:latin typeface="Arial" pitchFamily="34" charset="0"/>
                <a:ea typeface="ＭＳ Ｐゴシック" pitchFamily="34" charset="-128"/>
              </a:rPr>
              <a:pPr eaLnBrk="1" hangingPunct="1">
                <a:defRPr/>
              </a:pPr>
              <a:t>36</a:t>
            </a:fld>
            <a:endParaRPr lang="fr-FR" smtClean="0">
              <a:solidFill>
                <a:schemeClr val="tx1"/>
              </a:solidFill>
              <a:latin typeface="Arial" pitchFamily="34" charset="0"/>
              <a:ea typeface="ＭＳ Ｐゴシック" pitchFamily="34" charset="-128"/>
            </a:endParaRPr>
          </a:p>
        </p:txBody>
      </p:sp>
      <p:sp>
        <p:nvSpPr>
          <p:cNvPr id="66563" name="Rectangle 2"/>
          <p:cNvSpPr>
            <a:spLocks noGrp="1" noRot="1" noChangeAspect="1" noChangeArrowheads="1" noTextEdit="1"/>
          </p:cNvSpPr>
          <p:nvPr>
            <p:ph type="sldImg"/>
          </p:nvPr>
        </p:nvSpPr>
        <p:spPr>
          <a:xfrm>
            <a:off x="855663" y="744538"/>
            <a:ext cx="4960937" cy="3722687"/>
          </a:xfrm>
          <a:ln/>
        </p:spPr>
      </p:sp>
      <p:sp>
        <p:nvSpPr>
          <p:cNvPr id="66564" name="Rectangle 3"/>
          <p:cNvSpPr>
            <a:spLocks noGrp="1" noChangeArrowheads="1"/>
          </p:cNvSpPr>
          <p:nvPr>
            <p:ph type="body" idx="1"/>
          </p:nvPr>
        </p:nvSpPr>
        <p:spPr>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spcBef>
                <a:spcPct val="0"/>
              </a:spcBef>
            </a:pPr>
            <a:r>
              <a:rPr lang="en-US" b="1" dirty="0" smtClean="0">
                <a:ea typeface="ＭＳ Ｐゴシック" pitchFamily="34" charset="-128"/>
              </a:rPr>
              <a:t>From MA State and Trends Box 5.2.</a:t>
            </a:r>
            <a:r>
              <a:rPr lang="en-US" dirty="0" smtClean="0">
                <a:ea typeface="ＭＳ Ｐゴシック" pitchFamily="34" charset="-128"/>
              </a:rPr>
              <a:t>  Data from the study by </a:t>
            </a:r>
            <a:r>
              <a:rPr lang="en-US" dirty="0" err="1" smtClean="0">
                <a:ea typeface="ＭＳ Ｐゴシック" pitchFamily="34" charset="-128"/>
              </a:rPr>
              <a:t>Sathirathai</a:t>
            </a:r>
            <a:r>
              <a:rPr lang="en-US" dirty="0" smtClean="0">
                <a:ea typeface="ＭＳ Ｐゴシック" pitchFamily="34" charset="-128"/>
              </a:rPr>
              <a:t>, S. and E. </a:t>
            </a:r>
            <a:r>
              <a:rPr lang="en-US" dirty="0" err="1" smtClean="0">
                <a:ea typeface="ＭＳ Ｐゴシック" pitchFamily="34" charset="-128"/>
              </a:rPr>
              <a:t>Barbier</a:t>
            </a:r>
            <a:r>
              <a:rPr lang="en-US" dirty="0" smtClean="0">
                <a:ea typeface="ＭＳ Ｐゴシック" pitchFamily="34" charset="-128"/>
              </a:rPr>
              <a:t> 2001. Valuing mangrove conservation in Southern Thailand. Contemporary Economic Policy 19 (2): 109-122.</a:t>
            </a:r>
          </a:p>
          <a:p>
            <a:pPr eaLnBrk="1" hangingPunct="1">
              <a:spcBef>
                <a:spcPct val="0"/>
              </a:spcBef>
            </a:pPr>
            <a:endParaRPr lang="en-US" dirty="0" smtClean="0">
              <a:ea typeface="ＭＳ Ｐゴシック" pitchFamily="34" charset="-128"/>
            </a:endParaRPr>
          </a:p>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a:ln/>
        </p:spPr>
      </p:sp>
      <p:sp>
        <p:nvSpPr>
          <p:cNvPr id="67587" name="Espace réservé des commentaires 2"/>
          <p:cNvSpPr>
            <a:spLocks noGrp="1"/>
          </p:cNvSpPr>
          <p:nvPr>
            <p:ph type="body" idx="1"/>
          </p:nvPr>
        </p:nvSpPr>
        <p:spPr>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marL="0" marR="0" indent="0" algn="l" defTabSz="914400" rtl="0" eaLnBrk="0" fontAlgn="base" latinLnBrk="0" hangingPunct="0">
              <a:lnSpc>
                <a:spcPct val="100000"/>
              </a:lnSpc>
              <a:spcBef>
                <a:spcPct val="30000"/>
              </a:spcBef>
              <a:spcAft>
                <a:spcPct val="0"/>
              </a:spcAft>
              <a:buClrTx/>
              <a:buSzTx/>
              <a:buFontTx/>
              <a:buNone/>
              <a:tabLst/>
              <a:defRPr/>
            </a:pPr>
            <a:r>
              <a:rPr lang="fr-BE" dirty="0" smtClean="0">
                <a:ea typeface="ＭＳ Ｐゴシック" pitchFamily="34" charset="-128"/>
              </a:rPr>
              <a:t>Labour </a:t>
            </a:r>
            <a:r>
              <a:rPr lang="fr-BE" dirty="0" err="1" smtClean="0">
                <a:ea typeface="ＭＳ Ｐゴシック" pitchFamily="34" charset="-128"/>
              </a:rPr>
              <a:t>is</a:t>
            </a:r>
            <a:r>
              <a:rPr lang="fr-BE" dirty="0" smtClean="0">
                <a:ea typeface="ＭＳ Ｐゴシック" pitchFamily="34" charset="-128"/>
              </a:rPr>
              <a:t> a factor</a:t>
            </a: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p:txBody>
      </p:sp>
      <p:sp>
        <p:nvSpPr>
          <p:cNvPr id="61444" name="Espace réservé du pied de page 4"/>
          <p:cNvSpPr>
            <a:spLocks noGrp="1"/>
          </p:cNvSpPr>
          <p:nvPr>
            <p:ph type="ftr" sz="quarter" idx="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US" dirty="0" smtClean="0">
                <a:solidFill>
                  <a:schemeClr val="tx1"/>
                </a:solidFill>
                <a:latin typeface="Arial" pitchFamily="34" charset="0"/>
                <a:ea typeface="ＭＳ Ｐゴシック" pitchFamily="34" charset="-128"/>
              </a:rPr>
              <a:t>Environment Integration in EC Development Co-operation</a:t>
            </a:r>
            <a:endParaRPr lang="en-GB" dirty="0"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p:cNvSpPr>
            <a:spLocks noGrp="1" noRot="1" noChangeAspect="1" noTextEdit="1"/>
          </p:cNvSpPr>
          <p:nvPr>
            <p:ph type="sldImg"/>
          </p:nvPr>
        </p:nvSpPr>
        <p:spPr>
          <a:ln/>
        </p:spPr>
      </p:sp>
      <p:sp>
        <p:nvSpPr>
          <p:cNvPr id="68611" name="Espace réservé des commentaires 2"/>
          <p:cNvSpPr>
            <a:spLocks noGrp="1"/>
          </p:cNvSpPr>
          <p:nvPr>
            <p:ph type="body" idx="1"/>
          </p:nvPr>
        </p:nvSpPr>
        <p:spPr>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spcBef>
                <a:spcPct val="0"/>
              </a:spcBef>
            </a:pPr>
            <a:r>
              <a:rPr lang="fr-BE" dirty="0" err="1" smtClean="0">
                <a:ea typeface="ＭＳ Ｐゴシック" pitchFamily="34" charset="-128"/>
              </a:rPr>
              <a:t>Ask</a:t>
            </a:r>
            <a:r>
              <a:rPr lang="fr-BE" dirty="0" smtClean="0">
                <a:ea typeface="ＭＳ Ｐゴシック" pitchFamily="34" charset="-128"/>
              </a:rPr>
              <a:t> </a:t>
            </a:r>
            <a:r>
              <a:rPr lang="fr-BE" dirty="0" err="1" smtClean="0">
                <a:ea typeface="ＭＳ Ｐゴシック" pitchFamily="34" charset="-128"/>
              </a:rPr>
              <a:t>before</a:t>
            </a:r>
            <a:r>
              <a:rPr lang="fr-BE" dirty="0" smtClean="0">
                <a:ea typeface="ＭＳ Ｐゴシック" pitchFamily="34" charset="-128"/>
              </a:rPr>
              <a:t> </a:t>
            </a:r>
            <a:r>
              <a:rPr lang="fr-BE" dirty="0" err="1" smtClean="0">
                <a:ea typeface="ＭＳ Ｐゴシック" pitchFamily="34" charset="-128"/>
              </a:rPr>
              <a:t>coastal</a:t>
            </a:r>
            <a:r>
              <a:rPr lang="fr-BE" dirty="0" smtClean="0">
                <a:ea typeface="ＭＳ Ｐゴシック" pitchFamily="34" charset="-128"/>
              </a:rPr>
              <a:t> protection and </a:t>
            </a:r>
            <a:r>
              <a:rPr lang="fr-BE" dirty="0" err="1" smtClean="0">
                <a:ea typeface="ＭＳ Ｐゴシック" pitchFamily="34" charset="-128"/>
              </a:rPr>
              <a:t>then</a:t>
            </a:r>
            <a:r>
              <a:rPr lang="fr-BE" dirty="0" smtClean="0">
                <a:ea typeface="ＭＳ Ｐゴシック" pitchFamily="34" charset="-128"/>
              </a:rPr>
              <a:t> </a:t>
            </a:r>
            <a:r>
              <a:rPr lang="fr-BE" dirty="0" err="1" smtClean="0">
                <a:ea typeface="ＭＳ Ｐゴシック" pitchFamily="34" charset="-128"/>
              </a:rPr>
              <a:t>after</a:t>
            </a:r>
            <a:endParaRPr lang="fr-BE" dirty="0" smtClean="0">
              <a:ea typeface="ＭＳ Ｐゴシック" pitchFamily="34" charset="-128"/>
            </a:endParaRPr>
          </a:p>
        </p:txBody>
      </p:sp>
      <p:sp>
        <p:nvSpPr>
          <p:cNvPr id="62468" name="Espace réservé du pied de page 4"/>
          <p:cNvSpPr>
            <a:spLocks noGrp="1"/>
          </p:cNvSpPr>
          <p:nvPr>
            <p:ph type="ftr" sz="quarter" idx="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US" dirty="0" smtClean="0">
                <a:solidFill>
                  <a:schemeClr val="tx1"/>
                </a:solidFill>
                <a:latin typeface="Arial" pitchFamily="34" charset="0"/>
                <a:ea typeface="ＭＳ Ｐゴシック" pitchFamily="34" charset="-128"/>
              </a:rPr>
              <a:t>Environment Integration in EC Development Co-operation</a:t>
            </a:r>
            <a:endParaRPr lang="en-GB" dirty="0"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xfrm>
            <a:off x="889834" y="4714519"/>
            <a:ext cx="4889420" cy="4467304"/>
          </a:xfrm>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rtl="0" eaLnBrk="0" fontAlgn="base" hangingPunct="0"/>
            <a:r>
              <a:rPr lang="en-US" dirty="0" smtClean="0">
                <a:effectLst/>
              </a:rPr>
              <a:t>Need an example that shows how the sectors benefit from the environment rather than impact on them. More likely to be taken into account. Also change the discourse: environment as a burden or as an opportunity. … could use FLEGT</a:t>
            </a: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spcBef>
                <a:spcPct val="0"/>
              </a:spcBef>
            </a:pPr>
            <a:r>
              <a:rPr lang="en-US" i="1" dirty="0" smtClean="0"/>
              <a:t>FLEGT</a:t>
            </a:r>
            <a:r>
              <a:rPr lang="en-US" dirty="0" smtClean="0"/>
              <a:t> (</a:t>
            </a:r>
            <a:r>
              <a:rPr lang="en-US" i="1" dirty="0" smtClean="0"/>
              <a:t>Forest Law Enforcement, Governance and Trade )</a:t>
            </a:r>
            <a:r>
              <a:rPr lang="en-US" i="1" baseline="0" dirty="0" smtClean="0"/>
              <a:t> </a:t>
            </a:r>
            <a:endParaRPr lang="en-US" i="1" dirty="0" smtClean="0"/>
          </a:p>
          <a:p>
            <a:pPr eaLnBrk="1" hangingPunct="1">
              <a:spcBef>
                <a:spcPct val="0"/>
              </a:spcBef>
            </a:pPr>
            <a:r>
              <a:rPr lang="en-US" dirty="0" smtClean="0"/>
              <a:t>A key element of the FLEGT Action Plan is a voluntary scheme to ensure that only legally harvested timber is imported into the EU from countries agreeing to take part in this scheme.</a:t>
            </a:r>
            <a:endParaRPr lang="en-US" dirty="0" smtClean="0">
              <a:ea typeface="ＭＳ Ｐゴシック" pitchFamily="34" charset="-128"/>
            </a:endParaRPr>
          </a:p>
        </p:txBody>
      </p:sp>
      <p:sp>
        <p:nvSpPr>
          <p:cNvPr id="80900" name="Espace réservé du pied de page 4"/>
          <p:cNvSpPr>
            <a:spLocks noGrp="1"/>
          </p:cNvSpPr>
          <p:nvPr>
            <p:ph type="ftr" sz="quarter" idx="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US" dirty="0" smtClean="0">
                <a:solidFill>
                  <a:schemeClr val="tx1"/>
                </a:solidFill>
                <a:latin typeface="Arial" pitchFamily="34" charset="0"/>
                <a:ea typeface="ＭＳ Ｐゴシック" pitchFamily="34" charset="-128"/>
              </a:rPr>
              <a:t>Environment Integration in EC Development Co-operation</a:t>
            </a:r>
            <a:endParaRPr lang="en-GB" dirty="0"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78CD8B1B-4F67-4EDF-B6AA-7095766C3A62}" type="slidenum">
              <a:rPr lang="en-GB" smtClean="0"/>
              <a:pPr>
                <a:defRPr/>
              </a:pPr>
              <a:t>4</a:t>
            </a:fld>
            <a:endParaRPr lang="en-GB"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rtl="0" eaLnBrk="0" fontAlgn="base" hangingPunct="0"/>
            <a:endParaRPr lang="da-DK" sz="1200" b="1" kern="1200" dirty="0" smtClean="0">
              <a:solidFill>
                <a:schemeClr val="tx1"/>
              </a:solidFill>
              <a:effectLst/>
              <a:latin typeface="Arial" pitchFamily="34" charset="0"/>
              <a:ea typeface="ＭＳ Ｐゴシック" charset="-128"/>
            </a:endParaRPr>
          </a:p>
          <a:p>
            <a:pPr rtl="0" eaLnBrk="0" fontAlgn="base" hangingPunct="0"/>
            <a:endParaRPr lang="da-DK" dirty="0" smtClean="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a-DK" sz="1200" b="1" kern="1200" dirty="0" smtClean="0">
                <a:solidFill>
                  <a:schemeClr val="tx1"/>
                </a:solidFill>
                <a:effectLst/>
                <a:latin typeface="Arial" pitchFamily="34" charset="0"/>
                <a:ea typeface="ＭＳ Ｐゴシック" charset="-128"/>
                <a:cs typeface="ＭＳ Ｐゴシック" charset="-128"/>
              </a:rPr>
              <a:t>Examples: </a:t>
            </a:r>
            <a:r>
              <a:rPr lang="da-DK" sz="1200" b="0" kern="1200" dirty="0" smtClean="0">
                <a:solidFill>
                  <a:schemeClr val="tx1"/>
                </a:solidFill>
                <a:effectLst/>
                <a:latin typeface="Arial" pitchFamily="34" charset="0"/>
                <a:ea typeface="ＭＳ Ｐゴシック" charset="-128"/>
              </a:rPr>
              <a:t>Develop this to a postive tree...What</a:t>
            </a:r>
            <a:r>
              <a:rPr lang="da-DK" sz="1200" b="0" kern="1200" baseline="0" dirty="0" smtClean="0">
                <a:solidFill>
                  <a:schemeClr val="tx1"/>
                </a:solidFill>
                <a:effectLst/>
                <a:latin typeface="Arial" pitchFamily="34" charset="0"/>
                <a:ea typeface="ＭＳ Ｐゴシック" charset="-128"/>
              </a:rPr>
              <a:t> interventions are required</a:t>
            </a:r>
            <a:endParaRPr lang="da-DK" sz="1200" b="0" kern="1200" dirty="0" smtClean="0">
              <a:solidFill>
                <a:schemeClr val="tx1"/>
              </a:solidFill>
              <a:effectLst/>
              <a:latin typeface="Arial" pitchFamily="34" charset="0"/>
              <a:ea typeface="ＭＳ Ｐゴシック" charset="-128"/>
            </a:endParaRP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endParaRPr lang="da-DK" dirty="0"/>
          </a:p>
        </p:txBody>
      </p:sp>
      <p:sp>
        <p:nvSpPr>
          <p:cNvPr id="4" name="Slide Number Placeholder 3"/>
          <p:cNvSpPr>
            <a:spLocks noGrp="1"/>
          </p:cNvSpPr>
          <p:nvPr>
            <p:ph type="sldNum" sz="quarter" idx="10"/>
          </p:nvPr>
        </p:nvSpPr>
        <p:spPr/>
        <p:txBody>
          <a:bodyPr/>
          <a:lstStyle/>
          <a:p>
            <a:pPr>
              <a:defRPr/>
            </a:pPr>
            <a:fld id="{62CCF7D7-F136-4EC2-9392-9D17FD5CF561}" type="slidenum">
              <a:rPr lang="en-GB" smtClean="0"/>
              <a:pPr>
                <a:defRPr/>
              </a:pPr>
              <a:t>40</a:t>
            </a:fld>
            <a:endParaRPr lang="en-GB" dirty="0"/>
          </a:p>
        </p:txBody>
      </p:sp>
    </p:spTree>
    <p:extLst>
      <p:ext uri="{BB962C8B-B14F-4D97-AF65-F5344CB8AC3E}">
        <p14:creationId xmlns:p14="http://schemas.microsoft.com/office/powerpoint/2010/main" xmlns="" val="17490477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r>
              <a:rPr lang="en-US" dirty="0" smtClean="0">
                <a:ea typeface="ＭＳ Ｐゴシック" pitchFamily="34" charset="-128"/>
              </a:rPr>
              <a:t>Maybe show the video -</a:t>
            </a:r>
            <a:r>
              <a:rPr lang="en-US" baseline="0" dirty="0" smtClean="0">
                <a:ea typeface="ＭＳ Ｐゴシック" pitchFamily="34" charset="-128"/>
              </a:rPr>
              <a:t> </a:t>
            </a:r>
            <a:r>
              <a:rPr lang="en-US" dirty="0" smtClean="0">
                <a:ea typeface="ＭＳ Ｐゴシック" pitchFamily="34" charset="-128"/>
              </a:rPr>
              <a:t> earlier on when talking about gender - to break the flow. </a:t>
            </a:r>
            <a:r>
              <a:rPr lang="en-US" baseline="0" dirty="0" smtClean="0">
                <a:ea typeface="ＭＳ Ｐゴシック" pitchFamily="34" charset="-128"/>
              </a:rPr>
              <a:t> N</a:t>
            </a:r>
            <a:r>
              <a:rPr lang="en-US" dirty="0" smtClean="0">
                <a:ea typeface="ＭＳ Ｐゴシック" pitchFamily="34" charset="-128"/>
              </a:rPr>
              <a:t>eeds real life examples rather than theoretical discussion. </a:t>
            </a:r>
          </a:p>
        </p:txBody>
      </p:sp>
      <p:sp>
        <p:nvSpPr>
          <p:cNvPr id="86020"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fld id="{48B40C64-2EB7-4C16-B179-E3D80BAA123D}" type="slidenum">
              <a:rPr lang="fr-BE" smtClean="0">
                <a:solidFill>
                  <a:schemeClr val="tx1"/>
                </a:solidFill>
                <a:latin typeface="Arial" pitchFamily="34" charset="0"/>
                <a:ea typeface="ＭＳ Ｐゴシック" pitchFamily="34" charset="-128"/>
              </a:rPr>
              <a:pPr eaLnBrk="1" hangingPunct="1">
                <a:defRPr/>
              </a:pPr>
              <a:t>41</a:t>
            </a:fld>
            <a:endParaRPr lang="fr-BE"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marL="0" marR="0" indent="0" algn="l" defTabSz="914400" rtl="0" eaLnBrk="0" fontAlgn="base" latinLnBrk="0" hangingPunct="0">
              <a:lnSpc>
                <a:spcPct val="100000"/>
              </a:lnSpc>
              <a:spcBef>
                <a:spcPct val="30000"/>
              </a:spcBef>
              <a:spcAft>
                <a:spcPct val="0"/>
              </a:spcAft>
              <a:buClrTx/>
              <a:buSzTx/>
              <a:buFontTx/>
              <a:buNone/>
              <a:tabLst/>
              <a:defRPr/>
            </a:pPr>
            <a:r>
              <a:rPr lang="da-DK" dirty="0" smtClean="0">
                <a:solidFill>
                  <a:srgbClr val="3BB23E"/>
                </a:solidFill>
              </a:rPr>
              <a:t>http://www.oxfam.org/sites/www.oxfam.org/files/dp-a-safe-and-just-space-for-humanity-130212-en.pdf</a:t>
            </a:r>
            <a:endParaRPr lang="en-US" dirty="0" smtClean="0">
              <a:solidFill>
                <a:srgbClr val="3BB23E"/>
              </a:solidFill>
            </a:endParaRP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endParaRPr lang="en-US" dirty="0" smtClean="0"/>
          </a:p>
        </p:txBody>
      </p:sp>
      <p:sp>
        <p:nvSpPr>
          <p:cNvPr id="4" name="Slide Number Placeholder 3"/>
          <p:cNvSpPr>
            <a:spLocks noGrp="1"/>
          </p:cNvSpPr>
          <p:nvPr>
            <p:ph type="sldNum" sz="quarter" idx="5"/>
          </p:nvPr>
        </p:nvSpPr>
        <p:spPr/>
        <p:txBody>
          <a:bodyPr/>
          <a:lstStyle/>
          <a:p>
            <a:pPr>
              <a:defRPr/>
            </a:pPr>
            <a:fld id="{83E605BE-FD5B-4845-8A21-CB51DEE180D0}" type="slidenum">
              <a:rPr lang="en-GB" smtClean="0"/>
              <a:pPr>
                <a:defRPr/>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a:ln/>
        </p:spPr>
      </p:sp>
      <p:sp>
        <p:nvSpPr>
          <p:cNvPr id="56323" name="Espace réservé des commentaires 2"/>
          <p:cNvSpPr>
            <a:spLocks noGrp="1"/>
          </p:cNvSpPr>
          <p:nvPr>
            <p:ph type="body" idx="1"/>
          </p:nvPr>
        </p:nvSpPr>
        <p:spPr>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spcBef>
                <a:spcPct val="0"/>
              </a:spcBef>
            </a:pPr>
            <a:r>
              <a:rPr lang="fr-BE" dirty="0" err="1" smtClean="0">
                <a:latin typeface="Arial" charset="0"/>
              </a:rPr>
              <a:t>What</a:t>
            </a:r>
            <a:r>
              <a:rPr lang="fr-BE" dirty="0" smtClean="0">
                <a:latin typeface="Arial" charset="0"/>
              </a:rPr>
              <a:t> </a:t>
            </a:r>
            <a:r>
              <a:rPr lang="fr-BE" dirty="0" err="1" smtClean="0">
                <a:latin typeface="Arial" charset="0"/>
              </a:rPr>
              <a:t>is</a:t>
            </a:r>
            <a:r>
              <a:rPr lang="fr-BE" dirty="0" smtClean="0">
                <a:latin typeface="Arial" charset="0"/>
              </a:rPr>
              <a:t> </a:t>
            </a:r>
            <a:r>
              <a:rPr lang="fr-BE" dirty="0" err="1" smtClean="0">
                <a:latin typeface="Arial" charset="0"/>
              </a:rPr>
              <a:t>this</a:t>
            </a:r>
            <a:r>
              <a:rPr lang="fr-BE" dirty="0" smtClean="0">
                <a:latin typeface="Arial" charset="0"/>
              </a:rPr>
              <a:t> – </a:t>
            </a:r>
            <a:r>
              <a:rPr lang="fr-BE" dirty="0" err="1" smtClean="0">
                <a:latin typeface="Arial" charset="0"/>
              </a:rPr>
              <a:t>space</a:t>
            </a:r>
            <a:r>
              <a:rPr lang="fr-BE" dirty="0" smtClean="0">
                <a:latin typeface="Arial" charset="0"/>
              </a:rPr>
              <a:t> </a:t>
            </a:r>
            <a:r>
              <a:rPr lang="fr-BE" dirty="0" err="1" smtClean="0">
                <a:latin typeface="Arial" charset="0"/>
              </a:rPr>
              <a:t>junk</a:t>
            </a:r>
            <a:r>
              <a:rPr lang="fr-BE" dirty="0" smtClean="0">
                <a:latin typeface="Arial" charset="0"/>
              </a:rPr>
              <a:t> – no </a:t>
            </a:r>
            <a:r>
              <a:rPr lang="fr-BE" dirty="0" err="1" smtClean="0">
                <a:latin typeface="Arial" charset="0"/>
              </a:rPr>
              <a:t>regulation</a:t>
            </a:r>
            <a:r>
              <a:rPr lang="fr-BE" dirty="0" smtClean="0">
                <a:latin typeface="Arial" charset="0"/>
              </a:rPr>
              <a:t> – </a:t>
            </a:r>
            <a:r>
              <a:rPr lang="fr-BE" dirty="0" err="1" smtClean="0">
                <a:latin typeface="Arial" charset="0"/>
              </a:rPr>
              <a:t>it</a:t>
            </a:r>
            <a:r>
              <a:rPr lang="fr-BE" dirty="0" smtClean="0">
                <a:latin typeface="Arial" charset="0"/>
              </a:rPr>
              <a:t> </a:t>
            </a:r>
            <a:r>
              <a:rPr lang="fr-BE" dirty="0" err="1" smtClean="0">
                <a:latin typeface="Arial" charset="0"/>
              </a:rPr>
              <a:t>can</a:t>
            </a:r>
            <a:r>
              <a:rPr lang="fr-BE" dirty="0" smtClean="0">
                <a:latin typeface="Arial" charset="0"/>
              </a:rPr>
              <a:t> </a:t>
            </a:r>
            <a:r>
              <a:rPr lang="fr-BE" dirty="0" err="1" smtClean="0">
                <a:latin typeface="Arial" charset="0"/>
              </a:rPr>
              <a:t>cost</a:t>
            </a:r>
            <a:r>
              <a:rPr lang="fr-BE" dirty="0" smtClean="0">
                <a:latin typeface="Arial" charset="0"/>
              </a:rPr>
              <a:t> a lot of money – </a:t>
            </a:r>
            <a:r>
              <a:rPr lang="fr-BE" dirty="0" err="1" smtClean="0">
                <a:latin typeface="Arial" charset="0"/>
              </a:rPr>
              <a:t>your</a:t>
            </a:r>
            <a:r>
              <a:rPr lang="fr-BE" dirty="0" smtClean="0">
                <a:latin typeface="Arial" charset="0"/>
              </a:rPr>
              <a:t> mobile </a:t>
            </a:r>
            <a:r>
              <a:rPr lang="fr-BE" dirty="0" err="1" smtClean="0">
                <a:latin typeface="Arial" charset="0"/>
              </a:rPr>
              <a:t>may</a:t>
            </a:r>
            <a:r>
              <a:rPr lang="fr-BE" dirty="0" smtClean="0">
                <a:latin typeface="Arial" charset="0"/>
              </a:rPr>
              <a:t> not </a:t>
            </a:r>
            <a:r>
              <a:rPr lang="fr-BE" dirty="0" err="1" smtClean="0">
                <a:latin typeface="Arial" charset="0"/>
              </a:rPr>
              <a:t>work</a:t>
            </a:r>
            <a:r>
              <a:rPr lang="fr-BE" dirty="0" smtClean="0">
                <a:latin typeface="Arial" charset="0"/>
              </a:rPr>
              <a:t> – has </a:t>
            </a:r>
            <a:r>
              <a:rPr lang="fr-BE" dirty="0" err="1" smtClean="0">
                <a:latin typeface="Arial" charset="0"/>
              </a:rPr>
              <a:t>commonalities</a:t>
            </a:r>
            <a:r>
              <a:rPr lang="fr-BE" dirty="0" smtClean="0">
                <a:latin typeface="Arial" charset="0"/>
              </a:rPr>
              <a:t> </a:t>
            </a:r>
            <a:r>
              <a:rPr lang="fr-BE" dirty="0" err="1" smtClean="0">
                <a:latin typeface="Arial" charset="0"/>
              </a:rPr>
              <a:t>with</a:t>
            </a:r>
            <a:r>
              <a:rPr lang="fr-BE" dirty="0" smtClean="0">
                <a:latin typeface="Arial" charset="0"/>
              </a:rPr>
              <a:t> the </a:t>
            </a:r>
            <a:r>
              <a:rPr lang="fr-BE" dirty="0" err="1" smtClean="0">
                <a:latin typeface="Arial" charset="0"/>
              </a:rPr>
              <a:t>environmental</a:t>
            </a:r>
            <a:r>
              <a:rPr lang="fr-BE" dirty="0" smtClean="0">
                <a:latin typeface="Arial" charset="0"/>
              </a:rPr>
              <a:t> issues on </a:t>
            </a:r>
            <a:r>
              <a:rPr lang="fr-BE" dirty="0" err="1" smtClean="0">
                <a:latin typeface="Arial" charset="0"/>
              </a:rPr>
              <a:t>earth</a:t>
            </a:r>
            <a:endParaRPr lang="fr-BE" dirty="0" smtClean="0">
              <a:latin typeface="Arial" charset="0"/>
            </a:endParaRPr>
          </a:p>
          <a:p>
            <a:pPr eaLnBrk="1" hangingPunct="1">
              <a:spcBef>
                <a:spcPct val="0"/>
              </a:spcBef>
            </a:pPr>
            <a:endParaRPr lang="fr-BE" dirty="0" smtClean="0">
              <a:latin typeface="Arial" charset="0"/>
            </a:endParaRPr>
          </a:p>
          <a:p>
            <a:pPr eaLnBrk="1" hangingPunct="1">
              <a:spcBef>
                <a:spcPct val="0"/>
              </a:spcBef>
            </a:pPr>
            <a:r>
              <a:rPr lang="fr-BE" dirty="0" err="1" smtClean="0">
                <a:latin typeface="Arial" charset="0"/>
              </a:rPr>
              <a:t>We</a:t>
            </a:r>
            <a:r>
              <a:rPr lang="fr-BE" dirty="0" smtClean="0">
                <a:latin typeface="Arial" charset="0"/>
              </a:rPr>
              <a:t> have an </a:t>
            </a:r>
            <a:r>
              <a:rPr lang="fr-BE" dirty="0" err="1" smtClean="0">
                <a:latin typeface="Arial" charset="0"/>
              </a:rPr>
              <a:t>effect</a:t>
            </a:r>
            <a:r>
              <a:rPr lang="fr-BE" dirty="0" smtClean="0">
                <a:latin typeface="Arial" charset="0"/>
              </a:rPr>
              <a:t> on the </a:t>
            </a:r>
            <a:r>
              <a:rPr lang="fr-BE" dirty="0" err="1" smtClean="0">
                <a:latin typeface="Arial" charset="0"/>
              </a:rPr>
              <a:t>environment</a:t>
            </a:r>
            <a:r>
              <a:rPr lang="fr-BE" dirty="0" smtClean="0">
                <a:latin typeface="Arial" charset="0"/>
              </a:rPr>
              <a:t> – </a:t>
            </a:r>
            <a:r>
              <a:rPr lang="fr-BE" dirty="0" err="1" smtClean="0">
                <a:latin typeface="Arial" charset="0"/>
              </a:rPr>
              <a:t>what</a:t>
            </a:r>
            <a:r>
              <a:rPr lang="fr-BE" dirty="0" smtClean="0">
                <a:latin typeface="Arial" charset="0"/>
              </a:rPr>
              <a:t> </a:t>
            </a:r>
            <a:r>
              <a:rPr lang="fr-BE" dirty="0" err="1" smtClean="0">
                <a:latin typeface="Arial" charset="0"/>
              </a:rPr>
              <a:t>we</a:t>
            </a:r>
            <a:r>
              <a:rPr lang="fr-BE" dirty="0" smtClean="0">
                <a:latin typeface="Arial" charset="0"/>
              </a:rPr>
              <a:t> do to the </a:t>
            </a:r>
            <a:r>
              <a:rPr lang="fr-BE" dirty="0" err="1" smtClean="0">
                <a:latin typeface="Arial" charset="0"/>
              </a:rPr>
              <a:t>environment</a:t>
            </a:r>
            <a:r>
              <a:rPr lang="fr-BE" dirty="0" smtClean="0">
                <a:latin typeface="Arial" charset="0"/>
              </a:rPr>
              <a:t> has an </a:t>
            </a:r>
            <a:r>
              <a:rPr lang="fr-BE" dirty="0" err="1" smtClean="0">
                <a:latin typeface="Arial" charset="0"/>
              </a:rPr>
              <a:t>effect</a:t>
            </a:r>
            <a:r>
              <a:rPr lang="fr-BE" dirty="0" smtClean="0">
                <a:latin typeface="Arial" charset="0"/>
              </a:rPr>
              <a:t> on us</a:t>
            </a:r>
          </a:p>
          <a:p>
            <a:pPr eaLnBrk="1" hangingPunct="1">
              <a:spcBef>
                <a:spcPct val="0"/>
              </a:spcBef>
            </a:pPr>
            <a:r>
              <a:rPr lang="fr-BE" dirty="0" err="1" smtClean="0">
                <a:latin typeface="Arial" charset="0"/>
              </a:rPr>
              <a:t>Religious</a:t>
            </a:r>
            <a:r>
              <a:rPr lang="fr-BE" dirty="0" smtClean="0">
                <a:latin typeface="Arial" charset="0"/>
              </a:rPr>
              <a:t> part			</a:t>
            </a:r>
            <a:r>
              <a:rPr lang="fr-BE" dirty="0" err="1" smtClean="0">
                <a:latin typeface="Arial" charset="0"/>
              </a:rPr>
              <a:t>obvious</a:t>
            </a:r>
            <a:r>
              <a:rPr lang="fr-BE" dirty="0" smtClean="0">
                <a:latin typeface="Arial" charset="0"/>
              </a:rPr>
              <a:t> part</a:t>
            </a:r>
          </a:p>
          <a:p>
            <a:pPr eaLnBrk="1" hangingPunct="1">
              <a:spcBef>
                <a:spcPct val="0"/>
              </a:spcBef>
            </a:pPr>
            <a:endParaRPr lang="fr-BE" dirty="0" smtClean="0">
              <a:latin typeface="Arial" charset="0"/>
            </a:endParaRPr>
          </a:p>
        </p:txBody>
      </p:sp>
      <p:sp>
        <p:nvSpPr>
          <p:cNvPr id="56324" name="Espace réservé du numéro de diapositive 3"/>
          <p:cNvSpPr>
            <a:spLocks noGrp="1"/>
          </p:cNvSpPr>
          <p:nvPr>
            <p:ph type="sldNum" sz="quarter" idx="5"/>
          </p:nvPr>
        </p:nvSpPr>
        <p:spPr>
          <a:noFill/>
        </p:spPr>
        <p:txBody>
          <a:bodyPr/>
          <a:lstStyle/>
          <a:p>
            <a:fld id="{E5A20201-A86F-4699-86D6-102F0BE2D59C}" type="slidenum">
              <a:rPr lang="fr-BE" smtClean="0"/>
              <a:pPr/>
              <a:t>6</a:t>
            </a:fld>
            <a:endParaRPr lang="fr-B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855663" y="744538"/>
            <a:ext cx="4960937" cy="3722687"/>
          </a:xfrm>
          <a:ln/>
        </p:spPr>
      </p:sp>
      <p:sp>
        <p:nvSpPr>
          <p:cNvPr id="61443" name="Rectangle 3"/>
          <p:cNvSpPr>
            <a:spLocks noGrp="1" noChangeArrowheads="1"/>
          </p:cNvSpPr>
          <p:nvPr>
            <p:ph type="body" idx="1"/>
          </p:nvPr>
        </p:nvSpPr>
        <p:spPr>
          <a:xfrm>
            <a:off x="889834" y="4714519"/>
            <a:ext cx="4889420" cy="4467304"/>
          </a:xfrm>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rtl="0" eaLnBrk="0" fontAlgn="base" hangingPunct="0"/>
            <a:endParaRPr lang="da-DK" sz="1200" b="1" kern="1200" dirty="0" smtClean="0">
              <a:solidFill>
                <a:schemeClr val="tx1"/>
              </a:solidFill>
              <a:effectLst/>
              <a:latin typeface="Arial" pitchFamily="34" charset="0"/>
              <a:ea typeface="ＭＳ Ｐゴシック" charset="-128"/>
            </a:endParaRPr>
          </a:p>
          <a:p>
            <a:r>
              <a:rPr lang="en-US" dirty="0" smtClean="0"/>
              <a:t>To kick-start this process, the EU Heads of State and Government set a series of demanding climate and energy targets to be met by 2020, known as the "20-20-20" targets. These are:</a:t>
            </a:r>
          </a:p>
          <a:p>
            <a:pPr marL="171450" indent="-171450">
              <a:buFont typeface="Arial" pitchFamily="34" charset="0"/>
              <a:buChar char="•"/>
            </a:pPr>
            <a:r>
              <a:rPr lang="en-US" dirty="0" smtClean="0"/>
              <a:t>A reduction in EU greenhouse gas emissions of at least 20% below 1990 levels </a:t>
            </a:r>
          </a:p>
          <a:p>
            <a:pPr marL="171450" indent="-171450">
              <a:buFont typeface="Arial" pitchFamily="34" charset="0"/>
              <a:buChar char="•"/>
            </a:pPr>
            <a:r>
              <a:rPr lang="en-US" dirty="0" smtClean="0"/>
              <a:t>20% of EU energy consumption to come from renewable resources </a:t>
            </a:r>
          </a:p>
          <a:p>
            <a:pPr marL="171450" indent="-171450">
              <a:buFont typeface="Arial" pitchFamily="34" charset="0"/>
              <a:buChar char="•"/>
            </a:pPr>
            <a:r>
              <a:rPr lang="en-US" dirty="0" smtClean="0"/>
              <a:t>A 20% reduction in primary energy use compared with projected levels, to be achieved by improving energy efficiency</a:t>
            </a:r>
          </a:p>
          <a:p>
            <a:pPr eaLnBrk="1" hangingPunct="1">
              <a:spcBef>
                <a:spcPct val="0"/>
              </a:spcBef>
            </a:pPr>
            <a:endParaRPr lang="da-DK" dirty="0" smtClean="0">
              <a:ea typeface="ＭＳ Ｐゴシック" pitchFamily="34"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latin typeface="Arial" pitchFamily="34" charset="0"/>
                <a:ea typeface="+mn-ea"/>
                <a:cs typeface="+mn-cs"/>
              </a:rPr>
              <a:t>56. We affirm that there are different approaches, visions, models and tools available to each country, in accordance with its national circumstances and priorities, to achieve sustainable development in its three dimensions which is our overarching goal. In this regard, we consider green economy in the context of sustainable development and poverty eradication as one of the important tools available for achieving sustainable development and that it could provide options for policy making but should not be a rigid set of rules. We emphasize that it should contribute to eradicating poverty as well as sustained economic growth, enhancing social inclusion, improving human welfare and creating opportunities for employment and decent work for all, while maintaining the healthy functioning of the Earth’s ecosystems.</a:t>
            </a:r>
            <a:endParaRPr lang="en-US" sz="1200" kern="1200" dirty="0" smtClean="0">
              <a:solidFill>
                <a:schemeClr val="tx1"/>
              </a:solidFill>
              <a:latin typeface="Arial" pitchFamily="34" charset="0"/>
              <a:ea typeface="+mn-ea"/>
              <a:cs typeface="+mn-cs"/>
            </a:endParaRPr>
          </a:p>
          <a:p>
            <a:r>
              <a:rPr lang="en-US" sz="1200" kern="1200" baseline="0" dirty="0" smtClean="0">
                <a:solidFill>
                  <a:schemeClr val="tx1"/>
                </a:solidFill>
                <a:latin typeface="Arial" pitchFamily="34" charset="0"/>
                <a:ea typeface="+mn-ea"/>
                <a:cs typeface="+mn-cs"/>
              </a:rPr>
              <a:t>At least 20% of the EU budget to be dedicated to climate change under </a:t>
            </a:r>
            <a:r>
              <a:rPr lang="en-US" sz="1200" b="1" kern="1200" baseline="0" dirty="0" smtClean="0">
                <a:solidFill>
                  <a:schemeClr val="tx1"/>
                </a:solidFill>
                <a:latin typeface="Arial" pitchFamily="34" charset="0"/>
                <a:ea typeface="+mn-ea"/>
                <a:cs typeface="+mn-cs"/>
              </a:rPr>
              <a:t>cohesion, research and innovation, agriculture and external aid </a:t>
            </a: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marL="0" marR="0" lvl="1" indent="0" algn="l" defTabSz="914400" rtl="0" eaLnBrk="1" fontAlgn="base" latinLnBrk="0" hangingPunct="1">
              <a:lnSpc>
                <a:spcPct val="100000"/>
              </a:lnSpc>
              <a:spcBef>
                <a:spcPct val="0"/>
              </a:spcBef>
              <a:spcAft>
                <a:spcPct val="0"/>
              </a:spcAft>
              <a:buClrTx/>
              <a:buSzTx/>
              <a:buFontTx/>
              <a:buNone/>
              <a:tabLst/>
              <a:defRPr/>
            </a:pPr>
            <a:r>
              <a:rPr lang="en-GB" dirty="0" smtClean="0">
                <a:ea typeface="ＭＳ Ｐゴシック" pitchFamily="34" charset="-128"/>
              </a:rPr>
              <a:t>Other...(Q: what % of the EU development budget should be allocated to climate change under external aid: Q what did Rio say about the green economy?)</a:t>
            </a:r>
          </a:p>
          <a:p>
            <a:pPr eaLnBrk="1" hangingPunct="1">
              <a:spcBef>
                <a:spcPct val="0"/>
              </a:spcBef>
            </a:pPr>
            <a:endParaRPr lang="en-US" dirty="0" smtClean="0">
              <a:ea typeface="ＭＳ Ｐゴシック" pitchFamily="34" charset="-128"/>
            </a:endParaRPr>
          </a:p>
        </p:txBody>
      </p:sp>
      <p:sp>
        <p:nvSpPr>
          <p:cNvPr id="55300" name="Espace réservé du pied de page 4"/>
          <p:cNvSpPr>
            <a:spLocks noGrp="1"/>
          </p:cNvSpPr>
          <p:nvPr>
            <p:ph type="ftr" sz="quarter" idx="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US" dirty="0" smtClean="0">
                <a:solidFill>
                  <a:schemeClr val="tx1"/>
                </a:solidFill>
                <a:latin typeface="Arial" pitchFamily="34" charset="0"/>
                <a:ea typeface="ＭＳ Ｐゴシック" pitchFamily="34" charset="-128"/>
              </a:rPr>
              <a:t>Environment Integration in EC Development Co-operation</a:t>
            </a:r>
            <a:endParaRPr lang="en-GB" dirty="0"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855663" y="744538"/>
            <a:ext cx="4960937" cy="3722687"/>
          </a:xfrm>
          <a:ln/>
        </p:spPr>
      </p:sp>
      <p:sp>
        <p:nvSpPr>
          <p:cNvPr id="62467" name="Rectangle 3"/>
          <p:cNvSpPr>
            <a:spLocks noGrp="1" noChangeArrowheads="1"/>
          </p:cNvSpPr>
          <p:nvPr>
            <p:ph type="body" idx="1"/>
          </p:nvPr>
        </p:nvSpPr>
        <p:spPr>
          <a:xfrm>
            <a:off x="889834" y="4714519"/>
            <a:ext cx="4889420" cy="4467304"/>
          </a:xfrm>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spcBef>
                <a:spcPct val="0"/>
              </a:spcBef>
            </a:pPr>
            <a:r>
              <a:rPr lang="da-DK" dirty="0" smtClean="0">
                <a:ea typeface="ＭＳ Ｐゴシック" pitchFamily="34" charset="-128"/>
              </a:rPr>
              <a:t>Ask for examples ....construction material ....forest products...firewood ...water for farming</a:t>
            </a:r>
            <a:endParaRPr lang="en-US" dirty="0" smtClean="0">
              <a:ea typeface="ＭＳ Ｐゴシック" pitchFamily="34" charset="-128"/>
            </a:endParaRPr>
          </a:p>
        </p:txBody>
      </p:sp>
      <p:sp>
        <p:nvSpPr>
          <p:cNvPr id="56324" name="Espace réservé du pied de page 4"/>
          <p:cNvSpPr>
            <a:spLocks noGrp="1"/>
          </p:cNvSpPr>
          <p:nvPr>
            <p:ph type="ftr" sz="quarter" idx="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US" dirty="0" smtClean="0">
                <a:solidFill>
                  <a:schemeClr val="tx1"/>
                </a:solidFill>
                <a:latin typeface="Arial" pitchFamily="34" charset="0"/>
                <a:ea typeface="ＭＳ Ｐゴシック" pitchFamily="34" charset="-128"/>
              </a:rPr>
              <a:t>Environment Integration in EC Development Co-operation</a:t>
            </a:r>
            <a:endParaRPr lang="en-GB" dirty="0"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a-DK" dirty="0" smtClean="0"/>
              <a:t>If needed the discussion</a:t>
            </a:r>
            <a:r>
              <a:rPr lang="da-DK" baseline="0" dirty="0" smtClean="0"/>
              <a:t> could lead to presentation of the optional slides – at least mention that they are available.</a:t>
            </a:r>
            <a:endParaRPr lang="da-DK" dirty="0" smtClean="0"/>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p>
          <a:p>
            <a:pPr rtl="0" eaLnBrk="0" fontAlgn="base" hangingPunct="0"/>
            <a:r>
              <a:rPr lang="da-DK" sz="1200" b="0" kern="1200" baseline="0" dirty="0" smtClean="0">
                <a:solidFill>
                  <a:schemeClr val="tx1"/>
                </a:solidFill>
                <a:effectLst/>
                <a:latin typeface="Arial" pitchFamily="34" charset="0"/>
                <a:ea typeface="ＭＳ Ｐゴシック" charset="-128"/>
              </a:rPr>
              <a:t>Use buzz groups</a:t>
            </a:r>
            <a:endParaRPr lang="da-DK" b="0" dirty="0" smtClean="0">
              <a:effectLst/>
            </a:endParaRPr>
          </a:p>
        </p:txBody>
      </p:sp>
      <p:sp>
        <p:nvSpPr>
          <p:cNvPr id="4" name="Slide Number Placeholder 3"/>
          <p:cNvSpPr>
            <a:spLocks noGrp="1"/>
          </p:cNvSpPr>
          <p:nvPr>
            <p:ph type="sldNum" sz="quarter" idx="10"/>
          </p:nvPr>
        </p:nvSpPr>
        <p:spPr/>
        <p:txBody>
          <a:bodyPr/>
          <a:lstStyle/>
          <a:p>
            <a:pPr>
              <a:defRPr/>
            </a:pPr>
            <a:fld id="{62CCF7D7-F136-4EC2-9392-9D17FD5CF561}" type="slidenum">
              <a:rPr lang="en-GB" smtClean="0"/>
              <a:pPr>
                <a:defRPr/>
              </a:pPr>
              <a:t>9</a:t>
            </a:fld>
            <a:endParaRPr lang="en-GB" dirty="0"/>
          </a:p>
        </p:txBody>
      </p:sp>
    </p:spTree>
    <p:extLst>
      <p:ext uri="{BB962C8B-B14F-4D97-AF65-F5344CB8AC3E}">
        <p14:creationId xmlns:p14="http://schemas.microsoft.com/office/powerpoint/2010/main" xmlns="" val="3580694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a:solidFill>
                <a:srgbClr val="FFFFFF"/>
              </a:solidFill>
            </a:endParaRPr>
          </a:p>
        </p:txBody>
      </p:sp>
      <p:pic>
        <p:nvPicPr>
          <p:cNvPr id="5" name="Picture 6" descr="LOGO CE-EN-quadri.eps"/>
          <p:cNvPicPr>
            <a:picLocks noChangeAspect="1"/>
          </p:cNvPicPr>
          <p:nvPr/>
        </p:nvPicPr>
        <p:blipFill>
          <a:blip r:embed="rId2" cstate="print"/>
          <a:srcRect/>
          <a:stretch>
            <a:fillRect/>
          </a:stretch>
        </p:blipFill>
        <p:spPr bwMode="auto">
          <a:xfrm>
            <a:off x="3957638" y="258763"/>
            <a:ext cx="1436687" cy="998537"/>
          </a:xfrm>
          <a:prstGeom prst="rect">
            <a:avLst/>
          </a:prstGeom>
          <a:noFill/>
          <a:ln w="9525">
            <a:noFill/>
            <a:miter lim="800000"/>
            <a:headEnd/>
            <a:tailEnd/>
          </a:ln>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A8A6117F-C1B5-42D2-B7F9-0A24E850E05A}" type="slidenum">
              <a:rPr lang="en-GB"/>
              <a:pPr>
                <a:defRPr/>
              </a:pPr>
              <a:t>‹N°›</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42EFFDE-2EA5-4ED1-B927-EA20D2248FB4}" type="slidenum">
              <a:rPr lang="en-GB"/>
              <a:pPr>
                <a:defRPr/>
              </a:pPr>
              <a:t>‹N°›</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0D2FB8A-F13A-45FD-ADFF-5D1AC4E581C5}" type="slidenum">
              <a:rPr lang="en-GB"/>
              <a:pPr>
                <a:defRPr/>
              </a:pPr>
              <a:t>‹N°›</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79AFE5D-2F74-4368-84A6-1447D0FC97AF}" type="slidenum">
              <a:rPr lang="en-GB"/>
              <a:pPr>
                <a:defRPr/>
              </a:pPr>
              <a:t>‹N°›</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576B06D-7705-4478-BAA2-5D404CDD7A5A}" type="slidenum">
              <a:rPr lang="en-GB"/>
              <a:pPr>
                <a:defRPr/>
              </a:pPr>
              <a:t>‹N°›</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37B46E2-8D96-4E58-98C3-A75A997108A9}" type="slidenum">
              <a:rPr lang="en-GB"/>
              <a:pPr>
                <a:defRPr/>
              </a:pPr>
              <a:t>‹N°›</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8E17CE07-6A9F-4C14-98DC-93E7703FDB99}" type="slidenum">
              <a:rPr lang="en-GB"/>
              <a:pPr>
                <a:defRPr/>
              </a:pPr>
              <a:t>‹N°›</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1ECB2000-C973-4143-B092-0F4E6EBEE889}" type="slidenum">
              <a:rPr lang="en-GB"/>
              <a:pPr>
                <a:defRPr/>
              </a:pPr>
              <a:t>‹N°›</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C94EB546-2F21-40B1-B5ED-F80E78F569AD}" type="slidenum">
              <a:rPr lang="en-GB"/>
              <a:pPr>
                <a:defRPr/>
              </a:pPr>
              <a:t>‹N°›</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F07D557-B2EE-4818-AF38-033215A30489}" type="slidenum">
              <a:rPr lang="en-GB"/>
              <a:pPr>
                <a:defRPr/>
              </a:pPr>
              <a:t>‹N°›</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3468E53-80DA-45F7-9543-799374FD70D6}" type="slidenum">
              <a:rPr lang="en-GB"/>
              <a:pPr>
                <a:defRPr/>
              </a:pPr>
              <a:t>‹N°›</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cs typeface="+mn-cs"/>
              </a:defRPr>
            </a:lvl1pPr>
          </a:lstStyle>
          <a:p>
            <a:pPr>
              <a:defRPr/>
            </a:pPr>
            <a:fld id="{FD927807-F3D7-4AFB-85D8-4723C06B7014}" type="slidenum">
              <a:rPr lang="en-GB"/>
              <a:pPr>
                <a:defRPr/>
              </a:pPr>
              <a:t>‹N°›</a:t>
            </a:fld>
            <a:endParaRPr lang="en-GB" dirty="0"/>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pic>
        <p:nvPicPr>
          <p:cNvPr id="1033" name="Picture 17" descr="LOGO CE_Vertical_EN_NEG_quadri_HR"/>
          <p:cNvPicPr>
            <a:picLocks noChangeAspect="1" noChangeArrowheads="1"/>
          </p:cNvPicPr>
          <p:nvPr userDrawn="1"/>
        </p:nvPicPr>
        <p:blipFill>
          <a:blip r:embed="rId13" cstate="print"/>
          <a:srcRect/>
          <a:stretch>
            <a:fillRect/>
          </a:stretch>
        </p:blipFill>
        <p:spPr bwMode="auto">
          <a:xfrm>
            <a:off x="3957638" y="258763"/>
            <a:ext cx="1436687" cy="10048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feature=player_detailpage&amp;v=mhQ3z5EBdco"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www.youtube.com/watch?v=rktPAsqdqp4&amp;feature=player_detailpag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gcca.e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slide" Target="slide23.xml"/><Relationship Id="rId5" Type="http://schemas.openxmlformats.org/officeDocument/2006/relationships/oleObject" Target="../embeddings/Feuille_Microsoft_Office_Excel_97-20032.xls"/><Relationship Id="rId4" Type="http://schemas.openxmlformats.org/officeDocument/2006/relationships/oleObject" Target="../embeddings/Feuille_Microsoft_Office_Excel_97-20031.xls"/></Relationships>
</file>

<file path=ppt/slides/_rels/slide2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www.google.be/imgres?imgurl=http://www.economiesolidaire.com/images/logo-max-havelaar.png&amp;imgrefurl=http://www.economiesolidaire.com/2007/09/28/quelques-infos-sur-le-label-max-havelaar/&amp;h=293&amp;w=250&amp;sz=42&amp;tbnid=jDHjNpoF1jciNM:&amp;tbnh=115&amp;tbnw=98&amp;prev=/search?q=max+havelaar&amp;tbm=isch&amp;tbo=u&amp;zoom=1&amp;q=max+havelaar&amp;hl=fr&amp;usg=__fen8AWSRzXGRqtpK888TATCaAH8=&amp;sa=X&amp;ei=X4gETvuvFMTLswbVqeSQDA&amp;ved=0CDgQ9QEwBg" TargetMode="External"/><Relationship Id="rId13" Type="http://schemas.openxmlformats.org/officeDocument/2006/relationships/hyperlink" Target="http://www.msc.org/" TargetMode="External"/><Relationship Id="rId3" Type="http://schemas.openxmlformats.org/officeDocument/2006/relationships/image" Target="../media/image10.jpeg"/><Relationship Id="rId7" Type="http://schemas.openxmlformats.org/officeDocument/2006/relationships/image" Target="../media/image13.png"/><Relationship Id="rId12" Type="http://schemas.openxmlformats.org/officeDocument/2006/relationships/image" Target="../media/image16.jpeg"/><Relationship Id="rId17" Type="http://schemas.openxmlformats.org/officeDocument/2006/relationships/image" Target="../media/image20.wmf"/><Relationship Id="rId2" Type="http://schemas.openxmlformats.org/officeDocument/2006/relationships/notesSlide" Target="../notesSlides/notesSlide26.xml"/><Relationship Id="rId16"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hyperlink" Target="http://fr.wikipedia.org/wiki/Fichier:Energy_Star_logo.svg" TargetMode="External"/><Relationship Id="rId11" Type="http://schemas.openxmlformats.org/officeDocument/2006/relationships/image" Target="../media/image15.jpeg"/><Relationship Id="rId5" Type="http://schemas.openxmlformats.org/officeDocument/2006/relationships/image" Target="../media/image12.jpeg"/><Relationship Id="rId15" Type="http://schemas.openxmlformats.org/officeDocument/2006/relationships/image" Target="../media/image18.jpeg"/><Relationship Id="rId10" Type="http://schemas.openxmlformats.org/officeDocument/2006/relationships/hyperlink" Target="http://www.google.be/imgres?imgurl=http://ecoenergysavingproducts.co.uk/wp-content/uploads/2010/04/eco-planet.jpg&amp;imgrefurl=http://ecoenergysavingproducts.co.uk/?p=82&amp;usg=__ya5agYvyu-potKAHYnkxNU1PD-I=&amp;h=300&amp;w=300&amp;sz=16&amp;hl=fr&amp;start=52&amp;sig2=DMPBPm1dpdEyiOkwRpISxw&amp;zoom=1&amp;itbs=1&amp;tbnid=BwCcsIHdIg45YM:&amp;tbnh=116&amp;tbnw=116&amp;prev=/search?q=ecolabel&amp;start=40&amp;hl=fr&amp;sa=N&amp;biw=1260&amp;bih=800&amp;ndsp=20&amp;tbm=isch&amp;prmd=ivns&amp;ei=R4kETp7XF5HLsgb5ycTCDA" TargetMode="External"/><Relationship Id="rId4" Type="http://schemas.openxmlformats.org/officeDocument/2006/relationships/image" Target="../media/image11.jpeg"/><Relationship Id="rId9" Type="http://schemas.openxmlformats.org/officeDocument/2006/relationships/image" Target="../media/image14.jpeg"/><Relationship Id="rId1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slide" Target="slide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www.youtube.com/watch?feature=player_detailpage&amp;v=mhQ3z5EBdco"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slide" Target="slide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ubtitle 4"/>
          <p:cNvSpPr>
            <a:spLocks noGrp="1"/>
          </p:cNvSpPr>
          <p:nvPr>
            <p:ph type="subTitle" idx="1"/>
          </p:nvPr>
        </p:nvSpPr>
        <p:spPr/>
        <p:txBody>
          <a:bodyPr/>
          <a:lstStyle/>
          <a:p>
            <a:r>
              <a:rPr lang="en-GB" sz="3200" dirty="0" smtClean="0">
                <a:ea typeface="ＭＳ Ｐゴシック" pitchFamily="34" charset="-128"/>
              </a:rPr>
              <a:t>The case for integrating environment and climate change – Module 2</a:t>
            </a:r>
          </a:p>
          <a:p>
            <a:r>
              <a:rPr lang="en-GB" dirty="0" smtClean="0"/>
              <a:t>Eric Buhl-Nielsen</a:t>
            </a:r>
          </a:p>
          <a:p>
            <a:r>
              <a:rPr lang="en-GB" dirty="0" err="1" smtClean="0"/>
              <a:t>Bjørn</a:t>
            </a:r>
            <a:r>
              <a:rPr lang="en-GB" dirty="0" smtClean="0"/>
              <a:t> Bauer</a:t>
            </a:r>
          </a:p>
        </p:txBody>
      </p:sp>
      <p:sp>
        <p:nvSpPr>
          <p:cNvPr id="3076" name="Slide Number Placeholder 5"/>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81BEDD03-A4CF-4F50-A453-18943F9F2A6E}" type="slidenum">
              <a:rPr lang="en-GB" sz="1400" smtClean="0">
                <a:solidFill>
                  <a:schemeClr val="bg1"/>
                </a:solidFill>
                <a:ea typeface="ＭＳ Ｐゴシック" pitchFamily="34" charset="-128"/>
              </a:rPr>
              <a:pPr eaLnBrk="1" hangingPunct="1">
                <a:defRPr/>
              </a:pPr>
              <a:t>1</a:t>
            </a:fld>
            <a:endParaRPr lang="en-GB" sz="1400" smtClean="0">
              <a:solidFill>
                <a:schemeClr val="bg1"/>
              </a:solidFill>
              <a:ea typeface="ＭＳ Ｐゴシック" pitchFamily="34" charset="-128"/>
            </a:endParaRPr>
          </a:p>
        </p:txBody>
      </p:sp>
      <p:sp>
        <p:nvSpPr>
          <p:cNvPr id="5" name="Rectangle 5"/>
          <p:cNvSpPr>
            <a:spLocks noGrp="1" noChangeArrowheads="1"/>
          </p:cNvSpPr>
          <p:nvPr>
            <p:ph type="ctrTitle"/>
          </p:nvPr>
        </p:nvSpPr>
        <p:spPr>
          <a:xfrm>
            <a:off x="4103688" y="2257425"/>
            <a:ext cx="5040312" cy="790575"/>
          </a:xfrm>
        </p:spPr>
        <p:txBody>
          <a:bodyPr/>
          <a:lstStyle/>
          <a:p>
            <a:pPr indent="0" eaLnBrk="1" hangingPunct="1"/>
            <a:r>
              <a:rPr lang="en-GB" sz="3200" dirty="0"/>
              <a:t>Environment and climate change in development cooperation</a:t>
            </a:r>
            <a:r>
              <a:rPr lang="da-DK" sz="3200" dirty="0"/>
              <a:t/>
            </a:r>
            <a:br>
              <a:rPr lang="da-DK" sz="3200" dirty="0"/>
            </a:br>
            <a:endParaRPr lang="en-GB" sz="3200" dirty="0" smtClean="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219200"/>
            <a:ext cx="8229600" cy="936625"/>
          </a:xfrm>
        </p:spPr>
        <p:txBody>
          <a:bodyPr/>
          <a:lstStyle/>
          <a:p>
            <a:r>
              <a:rPr lang="da-DK" dirty="0" smtClean="0"/>
              <a:t>Economic argument - examples</a:t>
            </a:r>
            <a:endParaRPr lang="da-DK" dirty="0"/>
          </a:p>
        </p:txBody>
      </p:sp>
      <p:sp>
        <p:nvSpPr>
          <p:cNvPr id="3" name="Slide Number Placeholder 2"/>
          <p:cNvSpPr>
            <a:spLocks noGrp="1"/>
          </p:cNvSpPr>
          <p:nvPr>
            <p:ph type="sldNum" sz="quarter" idx="12"/>
          </p:nvPr>
        </p:nvSpPr>
        <p:spPr/>
        <p:txBody>
          <a:bodyPr/>
          <a:lstStyle/>
          <a:p>
            <a:pPr>
              <a:defRPr/>
            </a:pPr>
            <a:fld id="{1ECB2000-C973-4143-B092-0F4E6EBEE889}" type="slidenum">
              <a:rPr lang="en-GB" smtClean="0"/>
              <a:pPr>
                <a:defRPr/>
              </a:pPr>
              <a:t>10</a:t>
            </a:fld>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xmlns="" val="2235971173"/>
              </p:ext>
            </p:extLst>
          </p:nvPr>
        </p:nvGraphicFramePr>
        <p:xfrm>
          <a:off x="533400" y="2133600"/>
          <a:ext cx="8153400" cy="4571999"/>
        </p:xfrm>
        <a:graphic>
          <a:graphicData uri="http://schemas.openxmlformats.org/drawingml/2006/table">
            <a:tbl>
              <a:tblPr firstRow="1" bandRow="1">
                <a:tableStyleId>{5C22544A-7EE6-4342-B048-85BDC9FD1C3A}</a:tableStyleId>
              </a:tblPr>
              <a:tblGrid>
                <a:gridCol w="1478722"/>
                <a:gridCol w="2102678"/>
                <a:gridCol w="2057400"/>
                <a:gridCol w="2514600"/>
              </a:tblGrid>
              <a:tr h="370840">
                <a:tc>
                  <a:txBody>
                    <a:bodyPr/>
                    <a:lstStyle/>
                    <a:p>
                      <a:pPr algn="ctr"/>
                      <a:r>
                        <a:rPr lang="da-DK" dirty="0" smtClean="0">
                          <a:solidFill>
                            <a:schemeClr val="tx2"/>
                          </a:solidFill>
                        </a:rPr>
                        <a:t>Sector</a:t>
                      </a:r>
                      <a:endParaRPr lang="da-DK" dirty="0">
                        <a:solidFill>
                          <a:schemeClr val="tx2"/>
                        </a:solidFill>
                      </a:endParaRPr>
                    </a:p>
                  </a:txBody>
                  <a:tcPr/>
                </a:tc>
                <a:tc>
                  <a:txBody>
                    <a:bodyPr/>
                    <a:lstStyle/>
                    <a:p>
                      <a:pPr algn="ctr"/>
                      <a:r>
                        <a:rPr lang="da-DK" dirty="0" smtClean="0">
                          <a:solidFill>
                            <a:schemeClr val="tx2"/>
                          </a:solidFill>
                        </a:rPr>
                        <a:t>Natural capital</a:t>
                      </a:r>
                      <a:endParaRPr lang="da-DK" dirty="0">
                        <a:solidFill>
                          <a:schemeClr val="tx2"/>
                        </a:solidFill>
                      </a:endParaRPr>
                    </a:p>
                  </a:txBody>
                  <a:tcPr/>
                </a:tc>
                <a:tc>
                  <a:txBody>
                    <a:bodyPr/>
                    <a:lstStyle/>
                    <a:p>
                      <a:pPr algn="ctr"/>
                      <a:r>
                        <a:rPr lang="da-DK" dirty="0" smtClean="0">
                          <a:solidFill>
                            <a:schemeClr val="tx2"/>
                          </a:solidFill>
                        </a:rPr>
                        <a:t>Green economy</a:t>
                      </a:r>
                      <a:endParaRPr lang="da-DK" dirty="0">
                        <a:solidFill>
                          <a:schemeClr val="tx2"/>
                        </a:solidFill>
                      </a:endParaRPr>
                    </a:p>
                  </a:txBody>
                  <a:tcPr/>
                </a:tc>
                <a:tc>
                  <a:txBody>
                    <a:bodyPr/>
                    <a:lstStyle/>
                    <a:p>
                      <a:pPr algn="ctr"/>
                      <a:r>
                        <a:rPr lang="da-DK" dirty="0" smtClean="0">
                          <a:solidFill>
                            <a:schemeClr val="tx2"/>
                          </a:solidFill>
                        </a:rPr>
                        <a:t>Poverty alleviation</a:t>
                      </a:r>
                      <a:endParaRPr lang="da-DK" dirty="0">
                        <a:solidFill>
                          <a:schemeClr val="tx2"/>
                        </a:solidFill>
                      </a:endParaRPr>
                    </a:p>
                  </a:txBody>
                  <a:tcPr/>
                </a:tc>
              </a:tr>
              <a:tr h="370840">
                <a:tc>
                  <a:txBody>
                    <a:bodyPr/>
                    <a:lstStyle/>
                    <a:p>
                      <a:r>
                        <a:rPr lang="da-DK" dirty="0" smtClean="0"/>
                        <a:t>Agriculture</a:t>
                      </a:r>
                      <a:endParaRPr lang="da-DK" dirty="0"/>
                    </a:p>
                  </a:txBody>
                  <a:tcPr/>
                </a:tc>
                <a:tc>
                  <a:txBody>
                    <a:bodyPr/>
                    <a:lstStyle/>
                    <a:p>
                      <a:r>
                        <a:rPr lang="da-DK" dirty="0" smtClean="0"/>
                        <a:t>Forest </a:t>
                      </a:r>
                      <a:r>
                        <a:rPr lang="da-DK" dirty="0" err="1" smtClean="0"/>
                        <a:t>resources</a:t>
                      </a:r>
                      <a:r>
                        <a:rPr lang="da-DK" dirty="0" smtClean="0"/>
                        <a:t> – China, </a:t>
                      </a:r>
                      <a:r>
                        <a:rPr lang="da-DK" i="1" dirty="0" err="1" smtClean="0"/>
                        <a:t>Grain</a:t>
                      </a:r>
                      <a:r>
                        <a:rPr lang="da-DK" i="1" dirty="0" smtClean="0"/>
                        <a:t>-to</a:t>
                      </a:r>
                      <a:r>
                        <a:rPr lang="da-DK" i="1" baseline="0" dirty="0" smtClean="0"/>
                        <a:t>-Greens Programme</a:t>
                      </a:r>
                      <a:endParaRPr lang="da-DK" i="1" dirty="0"/>
                    </a:p>
                  </a:txBody>
                  <a:tcPr/>
                </a:tc>
                <a:tc>
                  <a:txBody>
                    <a:bodyPr/>
                    <a:lstStyle/>
                    <a:p>
                      <a:r>
                        <a:rPr lang="da-DK" dirty="0" err="1" smtClean="0"/>
                        <a:t>Giant</a:t>
                      </a:r>
                      <a:r>
                        <a:rPr lang="da-DK" baseline="0" dirty="0" smtClean="0"/>
                        <a:t> Panda </a:t>
                      </a:r>
                      <a:r>
                        <a:rPr lang="da-DK" baseline="0" dirty="0" err="1" smtClean="0"/>
                        <a:t>tourism</a:t>
                      </a:r>
                      <a:r>
                        <a:rPr lang="da-DK" baseline="0" dirty="0" smtClean="0"/>
                        <a:t>; </a:t>
                      </a:r>
                      <a:r>
                        <a:rPr lang="da-DK" baseline="0" dirty="0" err="1" smtClean="0"/>
                        <a:t>alter-native</a:t>
                      </a:r>
                      <a:r>
                        <a:rPr lang="da-DK" baseline="0" dirty="0" smtClean="0"/>
                        <a:t> </a:t>
                      </a:r>
                      <a:r>
                        <a:rPr lang="da-DK" baseline="0" dirty="0" err="1" smtClean="0"/>
                        <a:t>income</a:t>
                      </a:r>
                      <a:r>
                        <a:rPr lang="da-DK" baseline="0" dirty="0" smtClean="0"/>
                        <a:t>– China </a:t>
                      </a:r>
                      <a:r>
                        <a:rPr lang="da-DK" i="1" baseline="0" dirty="0" smtClean="0"/>
                        <a:t>GTGP</a:t>
                      </a:r>
                      <a:endParaRPr lang="da-DK" i="1" dirty="0"/>
                    </a:p>
                  </a:txBody>
                  <a:tcPr/>
                </a:tc>
                <a:tc>
                  <a:txBody>
                    <a:bodyPr/>
                    <a:lstStyle/>
                    <a:p>
                      <a:r>
                        <a:rPr lang="da-DK" dirty="0" err="1" smtClean="0"/>
                        <a:t>Avoided</a:t>
                      </a:r>
                      <a:r>
                        <a:rPr lang="da-DK" dirty="0" smtClean="0"/>
                        <a:t> </a:t>
                      </a:r>
                      <a:r>
                        <a:rPr lang="da-DK" dirty="0" err="1" smtClean="0"/>
                        <a:t>soil</a:t>
                      </a:r>
                      <a:r>
                        <a:rPr lang="da-DK" dirty="0" smtClean="0"/>
                        <a:t> erosion; </a:t>
                      </a:r>
                      <a:r>
                        <a:rPr lang="da-DK" dirty="0" err="1" smtClean="0"/>
                        <a:t>less</a:t>
                      </a:r>
                      <a:r>
                        <a:rPr lang="da-DK" dirty="0" smtClean="0"/>
                        <a:t> </a:t>
                      </a:r>
                      <a:r>
                        <a:rPr lang="da-DK" dirty="0" err="1" smtClean="0"/>
                        <a:t>floodings</a:t>
                      </a:r>
                      <a:r>
                        <a:rPr lang="da-DK" dirty="0" smtClean="0"/>
                        <a:t> – China - </a:t>
                      </a:r>
                      <a:r>
                        <a:rPr lang="da-DK" i="1" dirty="0" smtClean="0"/>
                        <a:t>GTGP</a:t>
                      </a:r>
                      <a:endParaRPr lang="da-DK" i="1" dirty="0"/>
                    </a:p>
                  </a:txBody>
                  <a:tcPr/>
                </a:tc>
              </a:tr>
              <a:tr h="370840">
                <a:tc>
                  <a:txBody>
                    <a:bodyPr/>
                    <a:lstStyle/>
                    <a:p>
                      <a:r>
                        <a:rPr lang="da-DK" dirty="0" smtClean="0"/>
                        <a:t>Energy</a:t>
                      </a:r>
                      <a:endParaRPr lang="da-DK" dirty="0"/>
                    </a:p>
                  </a:txBody>
                  <a:tcPr/>
                </a:tc>
                <a:tc>
                  <a:txBody>
                    <a:bodyPr/>
                    <a:lstStyle/>
                    <a:p>
                      <a:r>
                        <a:rPr lang="da-DK" dirty="0" err="1" smtClean="0"/>
                        <a:t>Amazonian</a:t>
                      </a:r>
                      <a:r>
                        <a:rPr lang="da-DK" dirty="0" smtClean="0"/>
                        <a:t> ’Water pump’ – Amazon Basin</a:t>
                      </a:r>
                    </a:p>
                  </a:txBody>
                  <a:tcPr/>
                </a:tc>
                <a:tc>
                  <a:txBody>
                    <a:bodyPr/>
                    <a:lstStyle/>
                    <a:p>
                      <a:r>
                        <a:rPr lang="da-DK" dirty="0" smtClean="0"/>
                        <a:t>Solar panel production</a:t>
                      </a:r>
                      <a:r>
                        <a:rPr lang="da-DK" baseline="0" dirty="0" smtClean="0"/>
                        <a:t> - China</a:t>
                      </a:r>
                      <a:endParaRPr lang="da-DK" dirty="0"/>
                    </a:p>
                  </a:txBody>
                  <a:tcPr/>
                </a:tc>
                <a:tc>
                  <a:txBody>
                    <a:bodyPr/>
                    <a:lstStyle/>
                    <a:p>
                      <a:r>
                        <a:rPr lang="da-DK" dirty="0" err="1" smtClean="0"/>
                        <a:t>Amazonian</a:t>
                      </a:r>
                      <a:r>
                        <a:rPr lang="da-DK" baseline="0" dirty="0" smtClean="0"/>
                        <a:t> ’Water Pump’ – Amazon Basin</a:t>
                      </a:r>
                      <a:endParaRPr lang="da-DK" dirty="0"/>
                    </a:p>
                  </a:txBody>
                  <a:tcPr/>
                </a:tc>
              </a:tr>
              <a:tr h="370840">
                <a:tc>
                  <a:txBody>
                    <a:bodyPr/>
                    <a:lstStyle/>
                    <a:p>
                      <a:r>
                        <a:rPr lang="da-DK" dirty="0" smtClean="0"/>
                        <a:t>Tourism</a:t>
                      </a:r>
                      <a:endParaRPr lang="da-DK" dirty="0"/>
                    </a:p>
                  </a:txBody>
                  <a:tcPr/>
                </a:tc>
                <a:tc>
                  <a:txBody>
                    <a:bodyPr/>
                    <a:lstStyle/>
                    <a:p>
                      <a:r>
                        <a:rPr lang="da-DK" dirty="0" smtClean="0"/>
                        <a:t>Coral reefs - Samoa</a:t>
                      </a:r>
                      <a:endParaRPr lang="da-DK" dirty="0"/>
                    </a:p>
                  </a:txBody>
                  <a:tcPr/>
                </a:tc>
                <a:tc>
                  <a:txBody>
                    <a:bodyPr/>
                    <a:lstStyle/>
                    <a:p>
                      <a:r>
                        <a:rPr lang="da-DK" dirty="0" smtClean="0"/>
                        <a:t>Eco-Tourism – Costa Rica</a:t>
                      </a:r>
                      <a:endParaRPr lang="da-DK" dirty="0"/>
                    </a:p>
                  </a:txBody>
                  <a:tcPr/>
                </a:tc>
                <a:tc>
                  <a:txBody>
                    <a:bodyPr/>
                    <a:lstStyle/>
                    <a:p>
                      <a:r>
                        <a:rPr lang="da-DK" dirty="0" smtClean="0"/>
                        <a:t>Wildlife Conservancies</a:t>
                      </a:r>
                      <a:r>
                        <a:rPr lang="da-DK" baseline="0" dirty="0" smtClean="0"/>
                        <a:t> - Namibia </a:t>
                      </a:r>
                      <a:endParaRPr lang="da-DK" dirty="0"/>
                    </a:p>
                  </a:txBody>
                  <a:tcPr/>
                </a:tc>
              </a:tr>
              <a:tr h="370840">
                <a:tc>
                  <a:txBody>
                    <a:bodyPr/>
                    <a:lstStyle/>
                    <a:p>
                      <a:r>
                        <a:rPr lang="da-DK" dirty="0" smtClean="0"/>
                        <a:t>Trade</a:t>
                      </a:r>
                      <a:endParaRPr lang="da-DK" dirty="0"/>
                    </a:p>
                  </a:txBody>
                  <a:tcPr/>
                </a:tc>
                <a:tc>
                  <a:txBody>
                    <a:bodyPr/>
                    <a:lstStyle/>
                    <a:p>
                      <a:r>
                        <a:rPr lang="da-DK" dirty="0" smtClean="0"/>
                        <a:t>The</a:t>
                      </a:r>
                      <a:r>
                        <a:rPr lang="da-DK" baseline="0" dirty="0" smtClean="0"/>
                        <a:t> invisible economy </a:t>
                      </a:r>
                      <a:endParaRPr lang="da-DK" dirty="0"/>
                    </a:p>
                  </a:txBody>
                  <a:tcPr/>
                </a:tc>
                <a:tc>
                  <a:txBody>
                    <a:bodyPr/>
                    <a:lstStyle/>
                    <a:p>
                      <a:r>
                        <a:rPr lang="da-DK" dirty="0" smtClean="0"/>
                        <a:t>Organic production - Georgia</a:t>
                      </a:r>
                      <a:endParaRPr lang="da-DK" dirty="0"/>
                    </a:p>
                  </a:txBody>
                  <a:tcPr/>
                </a:tc>
                <a:tc>
                  <a:txBody>
                    <a:bodyPr/>
                    <a:lstStyle/>
                    <a:p>
                      <a:r>
                        <a:rPr lang="da-DK" dirty="0" smtClean="0"/>
                        <a:t>Fair</a:t>
                      </a:r>
                      <a:r>
                        <a:rPr lang="da-DK" baseline="0" dirty="0" smtClean="0"/>
                        <a:t> </a:t>
                      </a:r>
                      <a:r>
                        <a:rPr lang="da-DK" baseline="0" dirty="0" err="1" smtClean="0"/>
                        <a:t>trade</a:t>
                      </a:r>
                      <a:r>
                        <a:rPr lang="da-DK" baseline="0" dirty="0" smtClean="0"/>
                        <a:t> </a:t>
                      </a:r>
                      <a:r>
                        <a:rPr lang="da-DK" baseline="0" dirty="0" err="1" smtClean="0"/>
                        <a:t>coffee</a:t>
                      </a:r>
                      <a:r>
                        <a:rPr lang="da-DK" baseline="0" dirty="0" smtClean="0"/>
                        <a:t> </a:t>
                      </a:r>
                      <a:r>
                        <a:rPr lang="da-DK" baseline="0" dirty="0" err="1" smtClean="0"/>
                        <a:t>production</a:t>
                      </a:r>
                      <a:r>
                        <a:rPr lang="da-DK" baseline="0" dirty="0" smtClean="0"/>
                        <a:t> - Uganda</a:t>
                      </a:r>
                      <a:endParaRPr lang="da-DK" dirty="0"/>
                    </a:p>
                  </a:txBody>
                  <a:tcPr/>
                </a:tc>
              </a:tr>
            </a:tbl>
          </a:graphicData>
        </a:graphic>
      </p:graphicFrame>
    </p:spTree>
    <p:extLst>
      <p:ext uri="{BB962C8B-B14F-4D97-AF65-F5344CB8AC3E}">
        <p14:creationId xmlns:p14="http://schemas.microsoft.com/office/powerpoint/2010/main" xmlns="" val="1249150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marL="0" indent="0"/>
            <a:r>
              <a:rPr lang="en-US" altLang="en-US" dirty="0" smtClean="0"/>
              <a:t>Green Economy Opportunities – Private sector</a:t>
            </a:r>
          </a:p>
        </p:txBody>
      </p:sp>
      <p:sp>
        <p:nvSpPr>
          <p:cNvPr id="3075" name="Content Placeholder 2"/>
          <p:cNvSpPr>
            <a:spLocks noGrp="1"/>
          </p:cNvSpPr>
          <p:nvPr>
            <p:ph idx="1"/>
          </p:nvPr>
        </p:nvSpPr>
        <p:spPr/>
        <p:txBody>
          <a:bodyPr/>
          <a:lstStyle/>
          <a:p>
            <a:pPr>
              <a:buClrTx/>
            </a:pPr>
            <a:endParaRPr lang="en-GB" altLang="en-US" i="0" smtClean="0"/>
          </a:p>
          <a:p>
            <a:pPr>
              <a:buClrTx/>
            </a:pPr>
            <a:r>
              <a:rPr lang="en-GB" altLang="en-US" i="0" smtClean="0"/>
              <a:t>New economic opportunities and markets</a:t>
            </a:r>
          </a:p>
          <a:p>
            <a:pPr>
              <a:buClrTx/>
            </a:pPr>
            <a:r>
              <a:rPr lang="en-GB" altLang="en-US" i="0" smtClean="0"/>
              <a:t>Leap frog to cleaner technologies</a:t>
            </a:r>
          </a:p>
          <a:p>
            <a:pPr>
              <a:buClrTx/>
            </a:pPr>
            <a:r>
              <a:rPr lang="en-GB" altLang="en-US" i="0" smtClean="0"/>
              <a:t>Potential for net job creation poverty reduction</a:t>
            </a:r>
          </a:p>
        </p:txBody>
      </p:sp>
    </p:spTree>
    <p:extLst>
      <p:ext uri="{BB962C8B-B14F-4D97-AF65-F5344CB8AC3E}">
        <p14:creationId xmlns:p14="http://schemas.microsoft.com/office/powerpoint/2010/main" xmlns="" val="3802817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da-DK" dirty="0" smtClean="0"/>
              <a:t>Human development argument – discussion points:</a:t>
            </a:r>
            <a:endParaRPr lang="da-DK" dirty="0"/>
          </a:p>
        </p:txBody>
      </p:sp>
      <p:sp>
        <p:nvSpPr>
          <p:cNvPr id="3" name="Slide Number Placeholder 2"/>
          <p:cNvSpPr>
            <a:spLocks noGrp="1"/>
          </p:cNvSpPr>
          <p:nvPr>
            <p:ph type="sldNum" sz="quarter" idx="12"/>
          </p:nvPr>
        </p:nvSpPr>
        <p:spPr/>
        <p:txBody>
          <a:bodyPr/>
          <a:lstStyle/>
          <a:p>
            <a:pPr>
              <a:defRPr/>
            </a:pPr>
            <a:fld id="{1ECB2000-C973-4143-B092-0F4E6EBEE889}" type="slidenum">
              <a:rPr lang="en-GB" smtClean="0"/>
              <a:pPr>
                <a:defRPr/>
              </a:pPr>
              <a:t>12</a:t>
            </a:fld>
            <a:endParaRPr lang="en-GB" dirty="0"/>
          </a:p>
        </p:txBody>
      </p:sp>
      <p:sp>
        <p:nvSpPr>
          <p:cNvPr id="4" name="Rectangle 2"/>
          <p:cNvSpPr>
            <a:spLocks noChangeArrowheads="1"/>
          </p:cNvSpPr>
          <p:nvPr/>
        </p:nvSpPr>
        <p:spPr bwMode="auto">
          <a:xfrm>
            <a:off x="442392" y="2697301"/>
            <a:ext cx="7939608" cy="2308324"/>
          </a:xfrm>
          <a:prstGeom prst="rect">
            <a:avLst/>
          </a:prstGeom>
          <a:noFill/>
          <a:ln w="9525">
            <a:noFill/>
            <a:miter lim="800000"/>
            <a:headEnd/>
            <a:tailEnd/>
          </a:ln>
        </p:spPr>
        <p:txBody>
          <a:bodyPr wrap="square">
            <a:spAutoFit/>
          </a:bodyPr>
          <a:lstStyle/>
          <a:p>
            <a:pPr marL="342900" indent="-342900">
              <a:buFont typeface="Arial" pitchFamily="34" charset="0"/>
              <a:buChar char="•"/>
            </a:pPr>
            <a:r>
              <a:rPr lang="en-US" sz="1800" b="1" dirty="0" smtClean="0"/>
              <a:t>Health</a:t>
            </a:r>
            <a:r>
              <a:rPr lang="en-US" sz="1800" dirty="0" smtClean="0"/>
              <a:t> - What are the potential health impacts of environment and climate change?</a:t>
            </a:r>
          </a:p>
          <a:p>
            <a:pPr marL="342900" indent="-342900">
              <a:buFont typeface="Arial" pitchFamily="34" charset="0"/>
              <a:buChar char="•"/>
            </a:pPr>
            <a:endParaRPr lang="en-US" sz="1800" dirty="0" smtClean="0"/>
          </a:p>
          <a:p>
            <a:pPr marL="342900" indent="-342900">
              <a:buFont typeface="Arial" pitchFamily="34" charset="0"/>
              <a:buChar char="•"/>
            </a:pPr>
            <a:r>
              <a:rPr lang="en-US" sz="1800" b="1" dirty="0" smtClean="0"/>
              <a:t>Security</a:t>
            </a:r>
            <a:r>
              <a:rPr lang="en-US" sz="1800" dirty="0" smtClean="0"/>
              <a:t> - Are there peace and security implications? </a:t>
            </a:r>
          </a:p>
          <a:p>
            <a:pPr marL="342900" indent="-342900">
              <a:buFont typeface="Arial" pitchFamily="34" charset="0"/>
              <a:buChar char="•"/>
            </a:pPr>
            <a:endParaRPr lang="en-US" sz="1800" dirty="0"/>
          </a:p>
          <a:p>
            <a:pPr marL="342900" indent="-342900">
              <a:buFont typeface="Arial" pitchFamily="34" charset="0"/>
              <a:buChar char="•"/>
            </a:pPr>
            <a:r>
              <a:rPr lang="en-US" sz="1800" b="1" dirty="0" smtClean="0"/>
              <a:t>Gender</a:t>
            </a:r>
            <a:r>
              <a:rPr lang="en-US" sz="1800" dirty="0" smtClean="0"/>
              <a:t> - What are the gender implications? </a:t>
            </a:r>
          </a:p>
          <a:p>
            <a:pPr marL="342900" indent="-342900">
              <a:buFont typeface="Arial" pitchFamily="34" charset="0"/>
              <a:buChar char="•"/>
            </a:pPr>
            <a:endParaRPr lang="en-US" sz="1800" dirty="0" smtClean="0"/>
          </a:p>
          <a:p>
            <a:pPr marL="342900" indent="-342900">
              <a:buFont typeface="Arial" pitchFamily="34" charset="0"/>
              <a:buChar char="•"/>
            </a:pPr>
            <a:r>
              <a:rPr lang="en-US" sz="1800" b="1" dirty="0" smtClean="0"/>
              <a:t>Quality of life</a:t>
            </a:r>
            <a:r>
              <a:rPr lang="en-US" sz="1800" dirty="0" smtClean="0"/>
              <a:t> – other implications?</a:t>
            </a:r>
            <a:endParaRPr lang="en-US" sz="2000" dirty="0"/>
          </a:p>
        </p:txBody>
      </p:sp>
      <p:sp>
        <p:nvSpPr>
          <p:cNvPr id="5" name="TextBox 4"/>
          <p:cNvSpPr txBox="1">
            <a:spLocks noChangeArrowheads="1"/>
          </p:cNvSpPr>
          <p:nvPr/>
        </p:nvSpPr>
        <p:spPr bwMode="auto">
          <a:xfrm>
            <a:off x="914400" y="5257800"/>
            <a:ext cx="6263831" cy="646331"/>
          </a:xfrm>
          <a:prstGeom prst="rect">
            <a:avLst/>
          </a:prstGeom>
          <a:noFill/>
          <a:ln w="9525">
            <a:noFill/>
            <a:miter lim="800000"/>
            <a:headEnd/>
            <a:tailEnd/>
          </a:ln>
        </p:spPr>
        <p:txBody>
          <a:bodyPr wrap="none">
            <a:spAutoFit/>
          </a:bodyPr>
          <a:lstStyle/>
          <a:p>
            <a:r>
              <a:rPr lang="en-US" dirty="0">
                <a:solidFill>
                  <a:schemeClr val="tx2"/>
                </a:solidFill>
                <a:hlinkClick r:id="rId3"/>
              </a:rPr>
              <a:t>http://</a:t>
            </a:r>
            <a:r>
              <a:rPr lang="en-US" dirty="0" smtClean="0">
                <a:solidFill>
                  <a:schemeClr val="tx2"/>
                </a:solidFill>
                <a:hlinkClick r:id="rId3"/>
              </a:rPr>
              <a:t>www.youtube.com/watch?feature=player_detailpage&amp;v=mhQ3z5EBdco</a:t>
            </a:r>
            <a:endParaRPr lang="en-US" dirty="0" smtClean="0">
              <a:solidFill>
                <a:schemeClr val="tx2"/>
              </a:solidFill>
            </a:endParaRPr>
          </a:p>
          <a:p>
            <a:endParaRPr lang="en-US" dirty="0">
              <a:solidFill>
                <a:schemeClr val="tx2"/>
              </a:solidFill>
            </a:endParaRPr>
          </a:p>
          <a:p>
            <a:r>
              <a:rPr lang="en-US" dirty="0">
                <a:solidFill>
                  <a:schemeClr val="tx2"/>
                </a:solidFill>
                <a:hlinkClick r:id="rId4"/>
              </a:rPr>
              <a:t>http://</a:t>
            </a:r>
            <a:r>
              <a:rPr lang="en-US" dirty="0" smtClean="0">
                <a:solidFill>
                  <a:schemeClr val="tx2"/>
                </a:solidFill>
                <a:hlinkClick r:id="rId4"/>
              </a:rPr>
              <a:t>www.youtube.com/watch?v=rktPAsqdqp4&amp;feature=player_detailpage</a:t>
            </a:r>
            <a:r>
              <a:rPr lang="en-US" dirty="0" smtClean="0">
                <a:solidFill>
                  <a:schemeClr val="tx2"/>
                </a:solidFill>
              </a:rPr>
              <a:t> </a:t>
            </a:r>
            <a:endParaRPr lang="en-US" dirty="0">
              <a:solidFill>
                <a:schemeClr val="tx2"/>
              </a:solidFill>
            </a:endParaRPr>
          </a:p>
        </p:txBody>
      </p:sp>
    </p:spTree>
    <p:extLst>
      <p:ext uri="{BB962C8B-B14F-4D97-AF65-F5344CB8AC3E}">
        <p14:creationId xmlns:p14="http://schemas.microsoft.com/office/powerpoint/2010/main" xmlns="" val="2219663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Human development - examples</a:t>
            </a:r>
            <a:endParaRPr lang="da-DK" dirty="0"/>
          </a:p>
        </p:txBody>
      </p:sp>
      <p:sp>
        <p:nvSpPr>
          <p:cNvPr id="3" name="Slide Number Placeholder 2"/>
          <p:cNvSpPr>
            <a:spLocks noGrp="1"/>
          </p:cNvSpPr>
          <p:nvPr>
            <p:ph type="sldNum" sz="quarter" idx="12"/>
          </p:nvPr>
        </p:nvSpPr>
        <p:spPr/>
        <p:txBody>
          <a:bodyPr/>
          <a:lstStyle/>
          <a:p>
            <a:pPr>
              <a:defRPr/>
            </a:pPr>
            <a:fld id="{1ECB2000-C973-4143-B092-0F4E6EBEE889}" type="slidenum">
              <a:rPr lang="en-GB" smtClean="0"/>
              <a:pPr>
                <a:defRPr/>
              </a:pPr>
              <a:t>13</a:t>
            </a:fld>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xmlns="" val="4245843701"/>
              </p:ext>
            </p:extLst>
          </p:nvPr>
        </p:nvGraphicFramePr>
        <p:xfrm>
          <a:off x="533400" y="2133600"/>
          <a:ext cx="8153400" cy="4577079"/>
        </p:xfrm>
        <a:graphic>
          <a:graphicData uri="http://schemas.openxmlformats.org/drawingml/2006/table">
            <a:tbl>
              <a:tblPr firstRow="1" bandRow="1">
                <a:tableStyleId>{5C22544A-7EE6-4342-B048-85BDC9FD1C3A}</a:tableStyleId>
              </a:tblPr>
              <a:tblGrid>
                <a:gridCol w="1600200"/>
                <a:gridCol w="1981200"/>
                <a:gridCol w="2057400"/>
                <a:gridCol w="2514600"/>
              </a:tblGrid>
              <a:tr h="370840">
                <a:tc>
                  <a:txBody>
                    <a:bodyPr/>
                    <a:lstStyle/>
                    <a:p>
                      <a:r>
                        <a:rPr lang="da-DK" dirty="0" smtClean="0"/>
                        <a:t>Sector</a:t>
                      </a:r>
                      <a:endParaRPr lang="da-DK" dirty="0"/>
                    </a:p>
                  </a:txBody>
                  <a:tcPr/>
                </a:tc>
                <a:tc>
                  <a:txBody>
                    <a:bodyPr/>
                    <a:lstStyle/>
                    <a:p>
                      <a:r>
                        <a:rPr lang="da-DK" dirty="0" smtClean="0">
                          <a:solidFill>
                            <a:schemeClr val="bg1"/>
                          </a:solidFill>
                        </a:rPr>
                        <a:t>Health</a:t>
                      </a:r>
                      <a:endParaRPr lang="da-DK" dirty="0">
                        <a:solidFill>
                          <a:schemeClr val="bg1"/>
                        </a:solidFill>
                      </a:endParaRPr>
                    </a:p>
                  </a:txBody>
                  <a:tcPr/>
                </a:tc>
                <a:tc>
                  <a:txBody>
                    <a:bodyPr/>
                    <a:lstStyle/>
                    <a:p>
                      <a:r>
                        <a:rPr lang="da-DK" dirty="0" smtClean="0"/>
                        <a:t>Security</a:t>
                      </a:r>
                      <a:endParaRPr lang="da-DK" dirty="0"/>
                    </a:p>
                  </a:txBody>
                  <a:tcPr/>
                </a:tc>
                <a:tc>
                  <a:txBody>
                    <a:bodyPr/>
                    <a:lstStyle/>
                    <a:p>
                      <a:r>
                        <a:rPr lang="da-DK" dirty="0" smtClean="0"/>
                        <a:t>Gender</a:t>
                      </a:r>
                      <a:endParaRPr lang="da-DK" dirty="0"/>
                    </a:p>
                  </a:txBody>
                  <a:tcPr/>
                </a:tc>
              </a:tr>
              <a:tr h="370840">
                <a:tc>
                  <a:txBody>
                    <a:bodyPr/>
                    <a:lstStyle/>
                    <a:p>
                      <a:r>
                        <a:rPr lang="da-DK" dirty="0" smtClean="0"/>
                        <a:t>Agriculture</a:t>
                      </a:r>
                      <a:endParaRPr lang="da-DK" dirty="0"/>
                    </a:p>
                  </a:txBody>
                  <a:tcPr/>
                </a:tc>
                <a:tc>
                  <a:txBody>
                    <a:bodyPr/>
                    <a:lstStyle/>
                    <a:p>
                      <a:r>
                        <a:rPr lang="da-DK" dirty="0" smtClean="0">
                          <a:solidFill>
                            <a:schemeClr val="tx1"/>
                          </a:solidFill>
                        </a:rPr>
                        <a:t>Nutrition  -Nepal</a:t>
                      </a:r>
                      <a:endParaRPr lang="da-DK"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Food security and conflict</a:t>
                      </a:r>
                      <a:r>
                        <a:rPr lang="da-DK" baseline="0" dirty="0" smtClean="0"/>
                        <a:t> </a:t>
                      </a:r>
                      <a:r>
                        <a:rPr lang="da-DK" dirty="0" smtClean="0"/>
                        <a:t>– Horn of Africa</a:t>
                      </a:r>
                    </a:p>
                    <a:p>
                      <a:endParaRPr lang="da-DK" dirty="0"/>
                    </a:p>
                  </a:txBody>
                  <a:tcPr/>
                </a:tc>
                <a:tc>
                  <a:txBody>
                    <a:bodyPr/>
                    <a:lstStyle/>
                    <a:p>
                      <a:r>
                        <a:rPr lang="da-DK" dirty="0" smtClean="0"/>
                        <a:t>Fisheries </a:t>
                      </a:r>
                      <a:r>
                        <a:rPr lang="da-DK" dirty="0" err="1" smtClean="0"/>
                        <a:t>exhaustion</a:t>
                      </a:r>
                      <a:r>
                        <a:rPr lang="da-DK" dirty="0" smtClean="0"/>
                        <a:t> </a:t>
                      </a:r>
                      <a:r>
                        <a:rPr lang="da-DK" dirty="0" err="1" smtClean="0"/>
                        <a:t>burden</a:t>
                      </a:r>
                      <a:r>
                        <a:rPr lang="da-DK" baseline="0" dirty="0" smtClean="0"/>
                        <a:t> on</a:t>
                      </a:r>
                      <a:r>
                        <a:rPr lang="da-DK" dirty="0" smtClean="0"/>
                        <a:t> women</a:t>
                      </a:r>
                      <a:r>
                        <a:rPr lang="da-DK" baseline="0" dirty="0" smtClean="0"/>
                        <a:t> headed households Philippines</a:t>
                      </a:r>
                      <a:endParaRPr lang="da-DK" dirty="0"/>
                    </a:p>
                  </a:txBody>
                  <a:tcPr/>
                </a:tc>
              </a:tr>
              <a:tr h="370840">
                <a:tc>
                  <a:txBody>
                    <a:bodyPr/>
                    <a:lstStyle/>
                    <a:p>
                      <a:r>
                        <a:rPr lang="da-DK" dirty="0" smtClean="0"/>
                        <a:t>Energy</a:t>
                      </a:r>
                      <a:endParaRPr lang="da-DK" dirty="0"/>
                    </a:p>
                  </a:txBody>
                  <a:tcPr/>
                </a:tc>
                <a:tc>
                  <a:txBody>
                    <a:bodyPr/>
                    <a:lstStyle/>
                    <a:p>
                      <a:r>
                        <a:rPr lang="da-DK" dirty="0" smtClean="0"/>
                        <a:t>Indoor</a:t>
                      </a:r>
                      <a:r>
                        <a:rPr lang="da-DK" baseline="0" dirty="0" smtClean="0"/>
                        <a:t> cooking – respiratory diseases, Sudan</a:t>
                      </a:r>
                      <a:endParaRPr lang="da-DK" dirty="0" smtClean="0"/>
                    </a:p>
                  </a:txBody>
                  <a:tcPr/>
                </a:tc>
                <a:tc>
                  <a:txBody>
                    <a:bodyPr/>
                    <a:lstStyle/>
                    <a:p>
                      <a:r>
                        <a:rPr lang="da-DK" dirty="0" smtClean="0"/>
                        <a:t>Conflict</a:t>
                      </a:r>
                      <a:r>
                        <a:rPr lang="da-DK" baseline="0" dirty="0" smtClean="0"/>
                        <a:t> over transboundary Hydropower- Tajikistan</a:t>
                      </a:r>
                      <a:endParaRPr lang="da-DK"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Fire</a:t>
                      </a:r>
                      <a:r>
                        <a:rPr lang="da-DK" baseline="0" dirty="0" smtClean="0"/>
                        <a:t> wood collection – rural Africa</a:t>
                      </a:r>
                      <a:endParaRPr lang="da-DK" dirty="0" smtClean="0"/>
                    </a:p>
                    <a:p>
                      <a:endParaRPr lang="da-DK" dirty="0"/>
                    </a:p>
                  </a:txBody>
                  <a:tcPr/>
                </a:tc>
              </a:tr>
              <a:tr h="370840">
                <a:tc>
                  <a:txBody>
                    <a:bodyPr/>
                    <a:lstStyle/>
                    <a:p>
                      <a:r>
                        <a:rPr lang="da-DK" dirty="0" smtClean="0"/>
                        <a:t>Water</a:t>
                      </a:r>
                      <a:endParaRPr lang="da-DK" dirty="0"/>
                    </a:p>
                  </a:txBody>
                  <a:tcPr/>
                </a:tc>
                <a:tc>
                  <a:txBody>
                    <a:bodyPr/>
                    <a:lstStyle/>
                    <a:p>
                      <a:r>
                        <a:rPr lang="da-DK" dirty="0" smtClean="0"/>
                        <a:t>Water</a:t>
                      </a:r>
                      <a:r>
                        <a:rPr lang="da-DK" baseline="0" dirty="0" smtClean="0"/>
                        <a:t> quality - Bangladesh</a:t>
                      </a:r>
                      <a:endParaRPr lang="da-DK" dirty="0"/>
                    </a:p>
                  </a:txBody>
                  <a:tcPr/>
                </a:tc>
                <a:tc>
                  <a:txBody>
                    <a:bodyPr/>
                    <a:lstStyle/>
                    <a:p>
                      <a:r>
                        <a:rPr lang="da-DK" dirty="0" smtClean="0"/>
                        <a:t>Migration</a:t>
                      </a:r>
                      <a:r>
                        <a:rPr lang="da-DK" baseline="0" dirty="0" smtClean="0"/>
                        <a:t> during drought</a:t>
                      </a:r>
                      <a:endParaRPr lang="da-DK" dirty="0"/>
                    </a:p>
                  </a:txBody>
                  <a:tcPr/>
                </a:tc>
                <a:tc>
                  <a:txBody>
                    <a:bodyPr/>
                    <a:lstStyle/>
                    <a:p>
                      <a:r>
                        <a:rPr lang="da-DK" dirty="0" smtClean="0"/>
                        <a:t>Water collection – rural Africa</a:t>
                      </a:r>
                      <a:endParaRPr lang="da-DK" dirty="0"/>
                    </a:p>
                  </a:txBody>
                  <a:tcPr/>
                </a:tc>
              </a:tr>
              <a:tr h="370840">
                <a:tc>
                  <a:txBody>
                    <a:bodyPr/>
                    <a:lstStyle/>
                    <a:p>
                      <a:r>
                        <a:rPr lang="da-DK" dirty="0" smtClean="0"/>
                        <a:t>Governance</a:t>
                      </a:r>
                      <a:endParaRPr lang="da-DK" dirty="0"/>
                    </a:p>
                  </a:txBody>
                  <a:tcPr/>
                </a:tc>
                <a:tc>
                  <a:txBody>
                    <a:bodyPr/>
                    <a:lstStyle/>
                    <a:p>
                      <a:endParaRPr lang="da-DK" dirty="0"/>
                    </a:p>
                  </a:txBody>
                  <a:tcPr/>
                </a:tc>
                <a:tc>
                  <a:txBody>
                    <a:bodyPr/>
                    <a:lstStyle/>
                    <a:p>
                      <a:r>
                        <a:rPr lang="da-DK" dirty="0" smtClean="0"/>
                        <a:t>Cattle theft</a:t>
                      </a:r>
                      <a:r>
                        <a:rPr lang="da-DK" baseline="0" dirty="0" smtClean="0"/>
                        <a:t> and violence - Uganda</a:t>
                      </a:r>
                      <a:endParaRPr lang="da-DK" dirty="0"/>
                    </a:p>
                  </a:txBody>
                  <a:tcPr/>
                </a:tc>
                <a:tc>
                  <a:txBody>
                    <a:bodyPr/>
                    <a:lstStyle/>
                    <a:p>
                      <a:endParaRPr lang="da-DK" dirty="0"/>
                    </a:p>
                  </a:txBody>
                  <a:tcPr/>
                </a:tc>
              </a:tr>
            </a:tbl>
          </a:graphicData>
        </a:graphic>
      </p:graphicFrame>
    </p:spTree>
    <p:extLst>
      <p:ext uri="{BB962C8B-B14F-4D97-AF65-F5344CB8AC3E}">
        <p14:creationId xmlns:p14="http://schemas.microsoft.com/office/powerpoint/2010/main" xmlns="" val="1973557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441102"/>
            <a:ext cx="8583488" cy="553998"/>
          </a:xfrm>
        </p:spPr>
        <p:txBody>
          <a:bodyPr wrap="square">
            <a:spAutoFit/>
          </a:bodyPr>
          <a:lstStyle/>
          <a:p>
            <a:pPr marL="0" indent="0"/>
            <a:r>
              <a:rPr lang="en-GB" dirty="0" smtClean="0"/>
              <a:t>Discussion points: Sectors and ENV/CC</a:t>
            </a:r>
            <a:endParaRPr lang="en-GB" dirty="0"/>
          </a:p>
        </p:txBody>
      </p:sp>
      <p:sp>
        <p:nvSpPr>
          <p:cNvPr id="2" name="Slide Number Placeholder 1"/>
          <p:cNvSpPr>
            <a:spLocks noGrp="1"/>
          </p:cNvSpPr>
          <p:nvPr>
            <p:ph type="sldNum" sz="quarter" idx="12"/>
          </p:nvPr>
        </p:nvSpPr>
        <p:spPr/>
        <p:txBody>
          <a:bodyPr/>
          <a:lstStyle/>
          <a:p>
            <a:pPr>
              <a:defRPr/>
            </a:pPr>
            <a:fld id="{C94EB546-2F21-40B1-B5ED-F80E78F569AD}" type="slidenum">
              <a:rPr lang="en-GB" smtClean="0"/>
              <a:pPr>
                <a:defRPr/>
              </a:pPr>
              <a:t>14</a:t>
            </a:fld>
            <a:endParaRPr lang="en-GB" dirty="0"/>
          </a:p>
        </p:txBody>
      </p:sp>
      <p:sp>
        <p:nvSpPr>
          <p:cNvPr id="4" name="Afrundet rektangel 3"/>
          <p:cNvSpPr/>
          <p:nvPr/>
        </p:nvSpPr>
        <p:spPr bwMode="auto">
          <a:xfrm>
            <a:off x="1781737" y="3228200"/>
            <a:ext cx="1752600" cy="990600"/>
          </a:xfrm>
          <a:prstGeom prst="round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Verdana" pitchFamily="34" charset="0"/>
              </a:rPr>
              <a:t>Sectors</a:t>
            </a:r>
          </a:p>
        </p:txBody>
      </p:sp>
      <p:sp>
        <p:nvSpPr>
          <p:cNvPr id="6" name="Afrundet rektangel 5"/>
          <p:cNvSpPr/>
          <p:nvPr/>
        </p:nvSpPr>
        <p:spPr bwMode="auto">
          <a:xfrm>
            <a:off x="5515537" y="3228200"/>
            <a:ext cx="2362200" cy="990600"/>
          </a:xfrm>
          <a:prstGeom prst="round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Verdana" pitchFamily="34" charset="0"/>
              </a:rPr>
              <a:t>Environment and climate</a:t>
            </a:r>
            <a:r>
              <a:rPr kumimoji="0" lang="en-GB" sz="1800" b="0" i="0" u="none" strike="noStrike" cap="none" normalizeH="0" dirty="0" smtClean="0">
                <a:ln>
                  <a:noFill/>
                </a:ln>
                <a:solidFill>
                  <a:schemeClr val="tx1"/>
                </a:solidFill>
                <a:effectLst/>
                <a:latin typeface="Verdana" pitchFamily="34" charset="0"/>
              </a:rPr>
              <a:t> change</a:t>
            </a:r>
            <a:endParaRPr kumimoji="0" lang="en-GB" sz="1800" b="0" i="0" u="none" strike="noStrike" cap="none" normalizeH="0" baseline="0" dirty="0" smtClean="0">
              <a:ln>
                <a:noFill/>
              </a:ln>
              <a:solidFill>
                <a:schemeClr val="tx1"/>
              </a:solidFill>
              <a:effectLst/>
              <a:latin typeface="Verdana" pitchFamily="34" charset="0"/>
            </a:endParaRPr>
          </a:p>
        </p:txBody>
      </p:sp>
      <p:sp>
        <p:nvSpPr>
          <p:cNvPr id="5" name="Nedadbuet pil 4"/>
          <p:cNvSpPr/>
          <p:nvPr/>
        </p:nvSpPr>
        <p:spPr bwMode="auto">
          <a:xfrm>
            <a:off x="2467537" y="2161400"/>
            <a:ext cx="4419600" cy="914400"/>
          </a:xfrm>
          <a:prstGeom prst="curvedDownArrow">
            <a:avLst/>
          </a:prstGeom>
          <a:solidFill>
            <a:schemeClr val="accent1">
              <a:lumMod val="9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lang="en-GB" sz="1800" dirty="0" smtClean="0"/>
              <a:t>Which sectors impact, and how?</a:t>
            </a:r>
            <a:endParaRPr kumimoji="0" lang="en-GB" sz="1800" b="0" i="0" u="none" strike="noStrike" cap="none" normalizeH="0" baseline="0" dirty="0" smtClean="0">
              <a:ln>
                <a:noFill/>
              </a:ln>
              <a:effectLst/>
            </a:endParaRPr>
          </a:p>
        </p:txBody>
      </p:sp>
      <p:sp>
        <p:nvSpPr>
          <p:cNvPr id="8" name="Nedadbuet pil 7"/>
          <p:cNvSpPr/>
          <p:nvPr/>
        </p:nvSpPr>
        <p:spPr bwMode="auto">
          <a:xfrm flipH="1" flipV="1">
            <a:off x="2467535" y="4295000"/>
            <a:ext cx="4419601" cy="762000"/>
          </a:xfrm>
          <a:prstGeom prst="curvedDownArrow">
            <a:avLst/>
          </a:prstGeom>
          <a:solidFill>
            <a:schemeClr val="accent1">
              <a:lumMod val="9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F5494"/>
              </a:solidFill>
              <a:effectLst/>
            </a:endParaRPr>
          </a:p>
        </p:txBody>
      </p:sp>
      <p:sp>
        <p:nvSpPr>
          <p:cNvPr id="9" name="Rektangel 8"/>
          <p:cNvSpPr/>
          <p:nvPr/>
        </p:nvSpPr>
        <p:spPr>
          <a:xfrm>
            <a:off x="2810435" y="4399001"/>
            <a:ext cx="4038285" cy="369332"/>
          </a:xfrm>
          <a:prstGeom prst="rect">
            <a:avLst/>
          </a:prstGeom>
        </p:spPr>
        <p:txBody>
          <a:bodyPr wrap="none">
            <a:spAutoFit/>
          </a:bodyPr>
          <a:lstStyle/>
          <a:p>
            <a:r>
              <a:rPr lang="en-GB" sz="1800" dirty="0"/>
              <a:t>Which </a:t>
            </a:r>
            <a:r>
              <a:rPr lang="en-GB" sz="1800" dirty="0" smtClean="0"/>
              <a:t>sectors are impacted, how</a:t>
            </a:r>
            <a:endParaRPr lang="en-GB" sz="1800" dirty="0"/>
          </a:p>
        </p:txBody>
      </p:sp>
      <p:sp>
        <p:nvSpPr>
          <p:cNvPr id="10" name="Rektangel 9"/>
          <p:cNvSpPr/>
          <p:nvPr/>
        </p:nvSpPr>
        <p:spPr>
          <a:xfrm>
            <a:off x="457200" y="5410200"/>
            <a:ext cx="8305800" cy="923330"/>
          </a:xfrm>
          <a:prstGeom prst="rect">
            <a:avLst/>
          </a:prstGeom>
        </p:spPr>
        <p:txBody>
          <a:bodyPr wrap="square">
            <a:spAutoFit/>
          </a:bodyPr>
          <a:lstStyle/>
          <a:p>
            <a:pPr marL="361950" lvl="1" indent="-361950">
              <a:lnSpc>
                <a:spcPct val="150000"/>
              </a:lnSpc>
              <a:buFont typeface="Arial" pitchFamily="34" charset="0"/>
              <a:buChar char="•"/>
            </a:pPr>
            <a:r>
              <a:rPr lang="en-GB" sz="1800" dirty="0"/>
              <a:t>Do </a:t>
            </a:r>
            <a:r>
              <a:rPr lang="en-GB" sz="1800" dirty="0" smtClean="0"/>
              <a:t>‘soft’ sectors </a:t>
            </a:r>
            <a:r>
              <a:rPr lang="en-GB" sz="1800" dirty="0"/>
              <a:t>offer opportunities for integrating </a:t>
            </a:r>
            <a:r>
              <a:rPr lang="en-GB" sz="1800" dirty="0" smtClean="0"/>
              <a:t>ENV and CC?</a:t>
            </a:r>
          </a:p>
          <a:p>
            <a:pPr marL="361950" lvl="1" indent="-361950">
              <a:lnSpc>
                <a:spcPct val="150000"/>
              </a:lnSpc>
              <a:buFont typeface="Arial" pitchFamily="34" charset="0"/>
              <a:buChar char="•"/>
            </a:pPr>
            <a:r>
              <a:rPr lang="en-GB" sz="1800" dirty="0" smtClean="0"/>
              <a:t>What </a:t>
            </a:r>
            <a:r>
              <a:rPr lang="en-GB" sz="1800" dirty="0"/>
              <a:t>sectors are potentially involved in sustaining forest cover</a:t>
            </a:r>
            <a:r>
              <a:rPr lang="en-GB" sz="1800" dirty="0" smtClean="0"/>
              <a:t>?</a:t>
            </a:r>
            <a:endParaRPr lang="en-GB" sz="1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da-DK" dirty="0" smtClean="0"/>
              <a:t>Economic /human development arguments –convincing others</a:t>
            </a:r>
            <a:endParaRPr lang="da-DK" dirty="0"/>
          </a:p>
        </p:txBody>
      </p:sp>
      <p:sp>
        <p:nvSpPr>
          <p:cNvPr id="3" name="Slide Number Placeholder 2"/>
          <p:cNvSpPr>
            <a:spLocks noGrp="1"/>
          </p:cNvSpPr>
          <p:nvPr>
            <p:ph type="sldNum" sz="quarter" idx="12"/>
          </p:nvPr>
        </p:nvSpPr>
        <p:spPr/>
        <p:txBody>
          <a:bodyPr/>
          <a:lstStyle/>
          <a:p>
            <a:pPr>
              <a:defRPr/>
            </a:pPr>
            <a:fld id="{1ECB2000-C973-4143-B092-0F4E6EBEE889}" type="slidenum">
              <a:rPr lang="en-GB" smtClean="0"/>
              <a:pPr>
                <a:defRPr/>
              </a:pPr>
              <a:t>15</a:t>
            </a:fld>
            <a:endParaRPr lang="en-GB" dirty="0"/>
          </a:p>
        </p:txBody>
      </p:sp>
      <p:sp>
        <p:nvSpPr>
          <p:cNvPr id="4" name="Rectangle 3"/>
          <p:cNvSpPr/>
          <p:nvPr/>
        </p:nvSpPr>
        <p:spPr>
          <a:xfrm>
            <a:off x="381000" y="2819400"/>
            <a:ext cx="8305800" cy="2646878"/>
          </a:xfrm>
          <a:prstGeom prst="rect">
            <a:avLst/>
          </a:prstGeom>
        </p:spPr>
        <p:txBody>
          <a:bodyPr wrap="square">
            <a:spAutoFit/>
          </a:bodyPr>
          <a:lstStyle/>
          <a:p>
            <a:r>
              <a:rPr lang="en-US" sz="1800" b="1" dirty="0" smtClean="0"/>
              <a:t>In your experience: </a:t>
            </a:r>
          </a:p>
          <a:p>
            <a:endParaRPr lang="en-US" sz="1800" b="1" dirty="0" smtClean="0"/>
          </a:p>
          <a:p>
            <a:pPr marL="342900" indent="-342900">
              <a:buFont typeface="Arial" pitchFamily="34" charset="0"/>
              <a:buChar char="•"/>
            </a:pPr>
            <a:r>
              <a:rPr lang="en-US" sz="1800" dirty="0" smtClean="0"/>
              <a:t>What are strong and weak points of the argument(s)?</a:t>
            </a:r>
          </a:p>
          <a:p>
            <a:pPr marL="342900" indent="-342900">
              <a:buFont typeface="Arial" pitchFamily="34" charset="0"/>
              <a:buChar char="•"/>
            </a:pPr>
            <a:r>
              <a:rPr lang="en-US" sz="1800" dirty="0" smtClean="0"/>
              <a:t>What are the common obstacles and barriers to making the case?</a:t>
            </a:r>
          </a:p>
          <a:p>
            <a:pPr marL="342900" indent="-342900">
              <a:buFont typeface="Arial" pitchFamily="34" charset="0"/>
              <a:buChar char="•"/>
            </a:pPr>
            <a:r>
              <a:rPr lang="en-US" sz="1800" dirty="0" smtClean="0"/>
              <a:t>What are the tools available to the EU?</a:t>
            </a:r>
          </a:p>
          <a:p>
            <a:pPr marL="342900" indent="-342900">
              <a:buFont typeface="Arial" pitchFamily="34" charset="0"/>
              <a:buChar char="•"/>
            </a:pPr>
            <a:r>
              <a:rPr lang="en-US" sz="1800" dirty="0" smtClean="0"/>
              <a:t>What are the entry points and approaches?</a:t>
            </a:r>
          </a:p>
          <a:p>
            <a:pPr marL="342900" indent="-342900">
              <a:buFont typeface="Arial" pitchFamily="34" charset="0"/>
              <a:buChar char="•"/>
            </a:pPr>
            <a:r>
              <a:rPr lang="en-US" sz="1800" dirty="0" smtClean="0"/>
              <a:t>Who are the allies in making the argument?</a:t>
            </a:r>
          </a:p>
          <a:p>
            <a:r>
              <a:rPr lang="en-US" sz="2000" dirty="0" smtClean="0"/>
              <a:t> </a:t>
            </a:r>
          </a:p>
          <a:p>
            <a:endParaRPr lang="en-US" sz="2000" dirty="0"/>
          </a:p>
        </p:txBody>
      </p:sp>
    </p:spTree>
    <p:extLst>
      <p:ext uri="{BB962C8B-B14F-4D97-AF65-F5344CB8AC3E}">
        <p14:creationId xmlns:p14="http://schemas.microsoft.com/office/powerpoint/2010/main" xmlns="" val="1528580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00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052736"/>
            <a:ext cx="8229600" cy="553998"/>
          </a:xfrm>
        </p:spPr>
        <p:txBody>
          <a:bodyPr>
            <a:spAutoFit/>
          </a:bodyPr>
          <a:lstStyle/>
          <a:p>
            <a:pPr indent="-3175"/>
            <a:r>
              <a:rPr lang="da-DK" dirty="0" smtClean="0"/>
              <a:t>Activity 1: MDGs.....................SDGs</a:t>
            </a:r>
            <a:endParaRPr lang="en-US" dirty="0"/>
          </a:p>
        </p:txBody>
      </p:sp>
      <p:sp>
        <p:nvSpPr>
          <p:cNvPr id="3" name="Slide Number Placeholder 2"/>
          <p:cNvSpPr>
            <a:spLocks noGrp="1"/>
          </p:cNvSpPr>
          <p:nvPr>
            <p:ph type="sldNum" sz="quarter" idx="12"/>
          </p:nvPr>
        </p:nvSpPr>
        <p:spPr/>
        <p:txBody>
          <a:bodyPr/>
          <a:lstStyle/>
          <a:p>
            <a:pPr>
              <a:defRPr/>
            </a:pPr>
            <a:fld id="{1ECB2000-C973-4143-B092-0F4E6EBEE889}" type="slidenum">
              <a:rPr lang="en-GB" smtClean="0"/>
              <a:pPr>
                <a:defRPr/>
              </a:pPr>
              <a:t>16</a:t>
            </a:fld>
            <a:endParaRPr lang="en-GB" dirty="0"/>
          </a:p>
        </p:txBody>
      </p:sp>
      <p:sp>
        <p:nvSpPr>
          <p:cNvPr id="5" name="TextBox 4"/>
          <p:cNvSpPr txBox="1"/>
          <p:nvPr/>
        </p:nvSpPr>
        <p:spPr>
          <a:xfrm>
            <a:off x="251520" y="1772816"/>
            <a:ext cx="3888432" cy="4247317"/>
          </a:xfrm>
          <a:prstGeom prst="rect">
            <a:avLst/>
          </a:prstGeom>
          <a:noFill/>
        </p:spPr>
        <p:txBody>
          <a:bodyPr wrap="square" rtlCol="0">
            <a:spAutoFit/>
          </a:bodyPr>
          <a:lstStyle/>
          <a:p>
            <a:pPr marL="342900" indent="-342900">
              <a:buFont typeface="+mj-lt"/>
              <a:buAutoNum type="arabicPeriod"/>
            </a:pPr>
            <a:r>
              <a:rPr lang="en-US" sz="1800" dirty="0" smtClean="0"/>
              <a:t>Eradicate extreme </a:t>
            </a:r>
            <a:r>
              <a:rPr lang="en-US" sz="1800" b="1" dirty="0" smtClean="0"/>
              <a:t>poverty and hunger</a:t>
            </a:r>
          </a:p>
          <a:p>
            <a:pPr marL="342900" indent="-342900">
              <a:buFont typeface="+mj-lt"/>
              <a:buAutoNum type="arabicPeriod"/>
            </a:pPr>
            <a:r>
              <a:rPr lang="en-US" sz="1800" dirty="0" smtClean="0"/>
              <a:t>Achieve universal primary </a:t>
            </a:r>
            <a:r>
              <a:rPr lang="en-US" sz="1800" b="1" dirty="0" smtClean="0"/>
              <a:t>education</a:t>
            </a:r>
          </a:p>
          <a:p>
            <a:pPr marL="342900" indent="-342900">
              <a:buFont typeface="+mj-lt"/>
              <a:buAutoNum type="arabicPeriod"/>
            </a:pPr>
            <a:r>
              <a:rPr lang="en-US" sz="1800" dirty="0" smtClean="0"/>
              <a:t>Promote </a:t>
            </a:r>
            <a:r>
              <a:rPr lang="en-US" sz="1800" b="1" dirty="0" smtClean="0"/>
              <a:t>gender</a:t>
            </a:r>
            <a:r>
              <a:rPr lang="en-US" sz="1800" dirty="0" smtClean="0"/>
              <a:t> equality and empower women</a:t>
            </a:r>
          </a:p>
          <a:p>
            <a:pPr marL="342900" indent="-342900">
              <a:buFont typeface="+mj-lt"/>
              <a:buAutoNum type="arabicPeriod"/>
            </a:pPr>
            <a:r>
              <a:rPr lang="en-US" sz="1800" dirty="0" smtClean="0"/>
              <a:t>Reduce </a:t>
            </a:r>
            <a:r>
              <a:rPr lang="en-US" sz="1800" b="1" dirty="0" smtClean="0"/>
              <a:t>child mortality</a:t>
            </a:r>
          </a:p>
          <a:p>
            <a:pPr marL="342900" indent="-342900">
              <a:buFont typeface="+mj-lt"/>
              <a:buAutoNum type="arabicPeriod"/>
            </a:pPr>
            <a:r>
              <a:rPr lang="en-US" sz="1800" dirty="0" smtClean="0"/>
              <a:t>Improve </a:t>
            </a:r>
            <a:r>
              <a:rPr lang="en-US" sz="1800" b="1" dirty="0" smtClean="0"/>
              <a:t>maternal health</a:t>
            </a:r>
          </a:p>
          <a:p>
            <a:pPr marL="342900" indent="-342900">
              <a:buFont typeface="+mj-lt"/>
              <a:buAutoNum type="arabicPeriod"/>
            </a:pPr>
            <a:r>
              <a:rPr lang="en-US" sz="1800" dirty="0" smtClean="0"/>
              <a:t>Combat HIV / AIDS, malaria and other </a:t>
            </a:r>
            <a:r>
              <a:rPr lang="en-US" sz="1800" b="1" dirty="0" smtClean="0"/>
              <a:t>diseases</a:t>
            </a:r>
          </a:p>
          <a:p>
            <a:pPr marL="342900" indent="-342900">
              <a:buFont typeface="+mj-lt"/>
              <a:buAutoNum type="arabicPeriod"/>
            </a:pPr>
            <a:r>
              <a:rPr lang="en-US" sz="1800" dirty="0" smtClean="0"/>
              <a:t>Ensure </a:t>
            </a:r>
            <a:r>
              <a:rPr lang="en-US" sz="1800" b="1" dirty="0" smtClean="0"/>
              <a:t>environmental sustainability</a:t>
            </a:r>
          </a:p>
          <a:p>
            <a:pPr marL="342900" indent="-342900">
              <a:buFont typeface="+mj-lt"/>
              <a:buAutoNum type="arabicPeriod"/>
            </a:pPr>
            <a:r>
              <a:rPr lang="en-US" sz="1800" dirty="0" smtClean="0"/>
              <a:t>Develop a </a:t>
            </a:r>
            <a:r>
              <a:rPr lang="en-US" sz="1800" b="1" dirty="0" smtClean="0"/>
              <a:t>global partnership </a:t>
            </a:r>
            <a:r>
              <a:rPr lang="en-US" sz="1800" dirty="0" smtClean="0"/>
              <a:t>for development</a:t>
            </a:r>
          </a:p>
        </p:txBody>
      </p:sp>
      <p:sp>
        <p:nvSpPr>
          <p:cNvPr id="6" name="TextBox 5"/>
          <p:cNvSpPr txBox="1"/>
          <p:nvPr/>
        </p:nvSpPr>
        <p:spPr>
          <a:xfrm>
            <a:off x="4067944" y="1700808"/>
            <a:ext cx="2088232" cy="452431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da-DK" sz="1800" b="1" dirty="0" smtClean="0">
                <a:solidFill>
                  <a:srgbClr val="0F5494"/>
                </a:solidFill>
              </a:rPr>
              <a:t>Climate change</a:t>
            </a:r>
          </a:p>
          <a:p>
            <a:endParaRPr lang="da-DK" sz="1800" b="1" dirty="0" smtClean="0"/>
          </a:p>
          <a:p>
            <a:endParaRPr lang="da-DK" sz="1800" dirty="0" smtClean="0"/>
          </a:p>
          <a:p>
            <a:endParaRPr lang="da-DK" sz="1800" dirty="0" smtClean="0"/>
          </a:p>
          <a:p>
            <a:endParaRPr lang="da-DK" sz="1800" dirty="0" smtClean="0"/>
          </a:p>
          <a:p>
            <a:endParaRPr lang="da-DK" sz="1800" dirty="0" smtClean="0"/>
          </a:p>
          <a:p>
            <a:endParaRPr lang="da-DK" sz="1800" dirty="0" smtClean="0"/>
          </a:p>
          <a:p>
            <a:endParaRPr lang="da-DK" sz="1800" dirty="0" smtClean="0"/>
          </a:p>
          <a:p>
            <a:endParaRPr lang="da-DK" sz="1800" dirty="0" smtClean="0"/>
          </a:p>
          <a:p>
            <a:endParaRPr lang="da-DK" sz="1800" dirty="0" smtClean="0"/>
          </a:p>
          <a:p>
            <a:endParaRPr lang="da-DK" sz="1800" dirty="0" smtClean="0"/>
          </a:p>
          <a:p>
            <a:endParaRPr lang="da-DK" sz="1800" dirty="0" smtClean="0"/>
          </a:p>
          <a:p>
            <a:endParaRPr lang="da-DK" sz="1800" dirty="0" smtClean="0"/>
          </a:p>
          <a:p>
            <a:endParaRPr lang="da-DK" sz="1800" dirty="0" smtClean="0"/>
          </a:p>
          <a:p>
            <a:endParaRPr lang="en-US" sz="1800" dirty="0"/>
          </a:p>
        </p:txBody>
      </p:sp>
      <p:sp>
        <p:nvSpPr>
          <p:cNvPr id="8" name="TextBox 7"/>
          <p:cNvSpPr txBox="1"/>
          <p:nvPr/>
        </p:nvSpPr>
        <p:spPr>
          <a:xfrm>
            <a:off x="6444208" y="1710686"/>
            <a:ext cx="1944216" cy="452431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da-DK" sz="1800" b="1" dirty="0" smtClean="0">
                <a:solidFill>
                  <a:srgbClr val="0F5494"/>
                </a:solidFill>
              </a:rPr>
              <a:t>Environment</a:t>
            </a:r>
          </a:p>
          <a:p>
            <a:endParaRPr lang="da-DK" sz="1800" b="1" dirty="0" smtClean="0"/>
          </a:p>
          <a:p>
            <a:endParaRPr lang="da-DK" sz="1800" b="1" dirty="0" smtClean="0"/>
          </a:p>
          <a:p>
            <a:endParaRPr lang="da-DK" sz="1800" dirty="0" smtClean="0"/>
          </a:p>
          <a:p>
            <a:endParaRPr lang="da-DK" sz="1800" dirty="0" smtClean="0"/>
          </a:p>
          <a:p>
            <a:endParaRPr lang="da-DK" sz="1800" dirty="0" smtClean="0"/>
          </a:p>
          <a:p>
            <a:endParaRPr lang="da-DK" sz="1800" dirty="0" smtClean="0"/>
          </a:p>
          <a:p>
            <a:endParaRPr lang="da-DK" sz="1800" dirty="0" smtClean="0"/>
          </a:p>
          <a:p>
            <a:endParaRPr lang="da-DK" sz="1800" dirty="0" smtClean="0"/>
          </a:p>
          <a:p>
            <a:endParaRPr lang="da-DK" sz="1800" dirty="0" smtClean="0"/>
          </a:p>
          <a:p>
            <a:endParaRPr lang="da-DK" sz="1800" dirty="0" smtClean="0"/>
          </a:p>
          <a:p>
            <a:endParaRPr lang="da-DK" sz="1800" dirty="0" smtClean="0"/>
          </a:p>
          <a:p>
            <a:endParaRPr lang="da-DK" sz="1800" dirty="0" smtClean="0"/>
          </a:p>
          <a:p>
            <a:endParaRPr lang="da-DK" sz="1800" dirty="0" smtClean="0"/>
          </a:p>
          <a:p>
            <a:endParaRPr lang="da-DK" sz="1800" dirty="0" smtClean="0"/>
          </a:p>
          <a:p>
            <a:endParaRPr lang="en-US" sz="1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000">
            <a:alpha val="20000"/>
          </a:srgbClr>
        </a:solidFill>
        <a:effectLst/>
      </p:bgPr>
    </p:bg>
    <p:spTree>
      <p:nvGrpSpPr>
        <p:cNvPr id="1" name=""/>
        <p:cNvGrpSpPr/>
        <p:nvPr/>
      </p:nvGrpSpPr>
      <p:grpSpPr>
        <a:xfrm>
          <a:off x="0" y="0"/>
          <a:ext cx="0" cy="0"/>
          <a:chOff x="0" y="0"/>
          <a:chExt cx="0" cy="0"/>
        </a:xfrm>
      </p:grpSpPr>
      <p:sp>
        <p:nvSpPr>
          <p:cNvPr id="45058" name="Title 1"/>
          <p:cNvSpPr>
            <a:spLocks noGrp="1"/>
          </p:cNvSpPr>
          <p:nvPr>
            <p:ph type="title"/>
          </p:nvPr>
        </p:nvSpPr>
        <p:spPr>
          <a:xfrm>
            <a:off x="0" y="1196975"/>
            <a:ext cx="9109075" cy="936625"/>
          </a:xfrm>
        </p:spPr>
        <p:txBody>
          <a:bodyPr/>
          <a:lstStyle/>
          <a:p>
            <a:pPr marL="180975" indent="0"/>
            <a:r>
              <a:rPr lang="da-DK" dirty="0" smtClean="0">
                <a:ea typeface="ＭＳ Ｐゴシック" pitchFamily="34" charset="-128"/>
              </a:rPr>
              <a:t>Activity 2 – challenges and opportunities</a:t>
            </a:r>
            <a:endParaRPr lang="en-US" dirty="0" smtClean="0">
              <a:ea typeface="ＭＳ Ｐゴシック" pitchFamily="34" charset="-128"/>
            </a:endParaRPr>
          </a:p>
        </p:txBody>
      </p:sp>
      <p:sp>
        <p:nvSpPr>
          <p:cNvPr id="45059" name="TextBox 2"/>
          <p:cNvSpPr txBox="1">
            <a:spLocks noChangeArrowheads="1"/>
          </p:cNvSpPr>
          <p:nvPr/>
        </p:nvSpPr>
        <p:spPr bwMode="auto">
          <a:xfrm>
            <a:off x="179388" y="2133600"/>
            <a:ext cx="8964612" cy="5076825"/>
          </a:xfrm>
          <a:prstGeom prst="rect">
            <a:avLst/>
          </a:prstGeom>
          <a:noFill/>
          <a:ln w="9525">
            <a:noFill/>
            <a:miter lim="800000"/>
            <a:headEnd/>
            <a:tailEnd/>
          </a:ln>
        </p:spPr>
        <p:txBody>
          <a:bodyPr>
            <a:spAutoFit/>
          </a:bodyPr>
          <a:lstStyle/>
          <a:p>
            <a:r>
              <a:rPr lang="da-DK" sz="1800" dirty="0"/>
              <a:t>Form 3 to 4 groups of people knowledgeable and/or </a:t>
            </a:r>
            <a:r>
              <a:rPr lang="da-DK" sz="1800" b="1" dirty="0"/>
              <a:t>involved in a particular </a:t>
            </a:r>
            <a:r>
              <a:rPr lang="da-DK" sz="1800" b="1" dirty="0" smtClean="0"/>
              <a:t>sector based on an actual development cooperation case.</a:t>
            </a:r>
            <a:endParaRPr lang="da-DK" sz="1800" b="1" dirty="0"/>
          </a:p>
          <a:p>
            <a:endParaRPr lang="da-DK" sz="1800" dirty="0"/>
          </a:p>
          <a:p>
            <a:r>
              <a:rPr lang="da-DK" sz="1800" dirty="0"/>
              <a:t>For that sector, where possible using examples from experience:</a:t>
            </a:r>
          </a:p>
          <a:p>
            <a:endParaRPr lang="da-DK" sz="1800" dirty="0"/>
          </a:p>
          <a:p>
            <a:r>
              <a:rPr lang="da-DK" sz="1800" b="1" dirty="0"/>
              <a:t>Challenges</a:t>
            </a:r>
          </a:p>
          <a:p>
            <a:r>
              <a:rPr lang="da-DK" sz="1800" dirty="0"/>
              <a:t>Task 1 – Brainstorm  3 environmental &amp; climate change related challenges</a:t>
            </a:r>
          </a:p>
          <a:p>
            <a:r>
              <a:rPr lang="da-DK" sz="1800" dirty="0"/>
              <a:t>Task 2 – Suggest measures to address the challenges</a:t>
            </a:r>
          </a:p>
          <a:p>
            <a:r>
              <a:rPr lang="da-DK" sz="1800" dirty="0"/>
              <a:t>Task 3 – Suggest entrance points for influencing the response </a:t>
            </a:r>
          </a:p>
          <a:p>
            <a:endParaRPr lang="da-DK" sz="1800" dirty="0"/>
          </a:p>
          <a:p>
            <a:r>
              <a:rPr lang="da-DK" sz="1800" b="1" dirty="0"/>
              <a:t>Opportunities</a:t>
            </a:r>
          </a:p>
          <a:p>
            <a:r>
              <a:rPr lang="da-DK" sz="1800" dirty="0"/>
              <a:t>Task 3 - Brainstorm 3 opportunities for the sector to improve the environment and either mitigate or improve adaptation to climate change</a:t>
            </a:r>
          </a:p>
          <a:p>
            <a:r>
              <a:rPr lang="da-DK" sz="1800" dirty="0"/>
              <a:t>Task 4 – Suggest means of ensuring that the opportunities are implemented</a:t>
            </a:r>
          </a:p>
          <a:p>
            <a:r>
              <a:rPr lang="da-DK" sz="1800" dirty="0"/>
              <a:t>Task 5 – Suggest entrance points for influencing the response</a:t>
            </a:r>
          </a:p>
          <a:p>
            <a:endParaRPr lang="da-DK" sz="1800" dirty="0"/>
          </a:p>
          <a:p>
            <a:r>
              <a:rPr lang="da-DK" sz="1800" dirty="0"/>
              <a:t> </a:t>
            </a:r>
            <a:endParaRPr lang="en-US" sz="1800" dirty="0"/>
          </a:p>
        </p:txBody>
      </p:sp>
      <p:sp>
        <p:nvSpPr>
          <p:cNvPr id="45060" name="Slide Number Placeholder 3"/>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E66CBBAF-E101-4F64-A945-2F17E77C27C6}" type="slidenum">
              <a:rPr lang="en-GB" sz="1400" smtClean="0">
                <a:solidFill>
                  <a:schemeClr val="tx1"/>
                </a:solidFill>
                <a:ea typeface="ＭＳ Ｐゴシック" pitchFamily="34" charset="-128"/>
              </a:rPr>
              <a:pPr eaLnBrk="1" hangingPunct="1">
                <a:defRPr/>
              </a:pPr>
              <a:t>17</a:t>
            </a:fld>
            <a:endParaRPr lang="en-GB" sz="1400" smtClean="0">
              <a:solidFill>
                <a:schemeClr val="tx1"/>
              </a:solidFill>
              <a:ea typeface="ＭＳ Ｐゴシック" pitchFamily="34"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alpha val="20000"/>
          </a:schemeClr>
        </a:solid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a:xfrm>
            <a:off x="0" y="1203811"/>
            <a:ext cx="8229600" cy="553998"/>
          </a:xfrm>
        </p:spPr>
        <p:txBody>
          <a:bodyPr>
            <a:spAutoFit/>
          </a:bodyPr>
          <a:lstStyle/>
          <a:p>
            <a:pPr indent="0"/>
            <a:r>
              <a:rPr lang="da-DK" dirty="0" smtClean="0">
                <a:ea typeface="ＭＳ Ｐゴシック" pitchFamily="34" charset="-128"/>
              </a:rPr>
              <a:t>Module 2 – recap of main messages</a:t>
            </a:r>
            <a:endParaRPr lang="en-US" dirty="0" smtClean="0">
              <a:ea typeface="ＭＳ Ｐゴシック" pitchFamily="34" charset="-128"/>
            </a:endParaRPr>
          </a:p>
        </p:txBody>
      </p:sp>
      <p:sp>
        <p:nvSpPr>
          <p:cNvPr id="44035" name="TextBox 2"/>
          <p:cNvSpPr txBox="1">
            <a:spLocks noChangeArrowheads="1"/>
          </p:cNvSpPr>
          <p:nvPr/>
        </p:nvSpPr>
        <p:spPr bwMode="auto">
          <a:xfrm>
            <a:off x="346199" y="1988840"/>
            <a:ext cx="8569201" cy="3416320"/>
          </a:xfrm>
          <a:prstGeom prst="rect">
            <a:avLst/>
          </a:prstGeom>
          <a:noFill/>
          <a:ln w="9525">
            <a:noFill/>
            <a:miter lim="800000"/>
            <a:headEnd/>
            <a:tailEnd/>
          </a:ln>
        </p:spPr>
        <p:txBody>
          <a:bodyPr wrap="square">
            <a:spAutoFit/>
          </a:bodyPr>
          <a:lstStyle/>
          <a:p>
            <a:pPr marL="180975" indent="-180975">
              <a:buFont typeface="Arial" pitchFamily="34" charset="0"/>
              <a:buChar char="•"/>
            </a:pPr>
            <a:r>
              <a:rPr lang="da-DK" sz="1800" b="1" dirty="0" smtClean="0"/>
              <a:t>Planet boundaries – one school of thought </a:t>
            </a:r>
            <a:r>
              <a:rPr lang="da-DK" sz="1800" dirty="0" smtClean="0"/>
              <a:t>– the footprint – the limits – collective action is challenging</a:t>
            </a:r>
          </a:p>
          <a:p>
            <a:pPr marL="180975" indent="-180975">
              <a:buFont typeface="Arial" pitchFamily="34" charset="0"/>
              <a:buChar char="•"/>
            </a:pPr>
            <a:endParaRPr lang="da-DK" sz="1800" dirty="0" smtClean="0"/>
          </a:p>
          <a:p>
            <a:pPr marL="180975" indent="-180975">
              <a:buFont typeface="Arial" pitchFamily="34" charset="0"/>
              <a:buChar char="•"/>
            </a:pPr>
            <a:r>
              <a:rPr lang="da-DK" sz="1800" b="1" dirty="0" smtClean="0"/>
              <a:t>Economic development argument </a:t>
            </a:r>
            <a:r>
              <a:rPr lang="da-DK" sz="1800" dirty="0" smtClean="0"/>
              <a:t>– the chain of wealth- growth – poverty reduction are interlinked with environment, climate</a:t>
            </a:r>
          </a:p>
          <a:p>
            <a:pPr marL="180975" indent="-180975">
              <a:buFont typeface="Arial" pitchFamily="34" charset="0"/>
              <a:buChar char="•"/>
            </a:pPr>
            <a:endParaRPr lang="da-DK" sz="1800" dirty="0" smtClean="0"/>
          </a:p>
          <a:p>
            <a:pPr marL="180975" indent="-180975">
              <a:buFont typeface="Arial" pitchFamily="34" charset="0"/>
              <a:buChar char="•"/>
            </a:pPr>
            <a:r>
              <a:rPr lang="da-DK" sz="1800" b="1" dirty="0" smtClean="0"/>
              <a:t>Human development argument </a:t>
            </a:r>
            <a:r>
              <a:rPr lang="da-DK" sz="1800" dirty="0" smtClean="0"/>
              <a:t>– health – security – gender – are interlinked with environment and climate</a:t>
            </a:r>
          </a:p>
          <a:p>
            <a:pPr marL="180975" indent="-180975">
              <a:buFont typeface="Arial" pitchFamily="34" charset="0"/>
              <a:buChar char="•"/>
            </a:pPr>
            <a:endParaRPr lang="da-DK" sz="1800" dirty="0" smtClean="0"/>
          </a:p>
          <a:p>
            <a:pPr marL="180975" indent="-180975">
              <a:buFont typeface="Arial" pitchFamily="34" charset="0"/>
              <a:buChar char="•"/>
            </a:pPr>
            <a:r>
              <a:rPr lang="da-DK" sz="1800" b="1" dirty="0" smtClean="0"/>
              <a:t>Many examples of sector wide aspects - </a:t>
            </a:r>
            <a:r>
              <a:rPr lang="da-DK" sz="1800" dirty="0" smtClean="0"/>
              <a:t>Direct </a:t>
            </a:r>
            <a:r>
              <a:rPr lang="da-DK" sz="1800" dirty="0"/>
              <a:t>and indirect </a:t>
            </a:r>
            <a:r>
              <a:rPr lang="da-DK" sz="1800" dirty="0" smtClean="0"/>
              <a:t>impacts - multiple impacts –Opportunities</a:t>
            </a:r>
          </a:p>
          <a:p>
            <a:endParaRPr lang="da-DK" sz="1800" dirty="0" smtClean="0"/>
          </a:p>
        </p:txBody>
      </p:sp>
      <p:sp>
        <p:nvSpPr>
          <p:cNvPr id="44036" name="Slide Number Placeholder 3"/>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E266F0E1-6846-435B-9F54-DEF98D7844F4}" type="slidenum">
              <a:rPr lang="en-GB" sz="1400" smtClean="0">
                <a:solidFill>
                  <a:schemeClr val="tx1"/>
                </a:solidFill>
                <a:ea typeface="ＭＳ Ｐゴシック" pitchFamily="34" charset="-128"/>
              </a:rPr>
              <a:pPr eaLnBrk="1" hangingPunct="1">
                <a:defRPr/>
              </a:pPr>
              <a:t>18</a:t>
            </a:fld>
            <a:endParaRPr lang="en-GB" sz="1400" dirty="0" smtClean="0">
              <a:solidFill>
                <a:schemeClr val="tx1"/>
              </a:solidFill>
              <a:ea typeface="ＭＳ Ｐゴシック"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1295018"/>
            <a:ext cx="8229600" cy="553998"/>
          </a:xfrm>
        </p:spPr>
        <p:txBody>
          <a:bodyPr>
            <a:spAutoFit/>
          </a:bodyPr>
          <a:lstStyle/>
          <a:p>
            <a:pPr indent="0"/>
            <a:r>
              <a:rPr lang="da-DK" dirty="0" smtClean="0"/>
              <a:t>Resources </a:t>
            </a:r>
            <a:endParaRPr lang="en-US" dirty="0" smtClean="0"/>
          </a:p>
        </p:txBody>
      </p:sp>
      <p:sp>
        <p:nvSpPr>
          <p:cNvPr id="48131" name="Content Placeholder 2"/>
          <p:cNvSpPr>
            <a:spLocks noGrp="1"/>
          </p:cNvSpPr>
          <p:nvPr>
            <p:ph idx="1"/>
          </p:nvPr>
        </p:nvSpPr>
        <p:spPr>
          <a:xfrm>
            <a:off x="409128" y="1752600"/>
            <a:ext cx="9121775" cy="4953000"/>
          </a:xfrm>
        </p:spPr>
        <p:txBody>
          <a:bodyPr/>
          <a:lstStyle/>
          <a:p>
            <a:pPr marL="0" indent="0">
              <a:buNone/>
            </a:pPr>
            <a:endParaRPr lang="da-DK" sz="1600" b="1" i="0" dirty="0" smtClean="0"/>
          </a:p>
          <a:p>
            <a:pPr marL="0" indent="0">
              <a:buNone/>
            </a:pPr>
            <a:r>
              <a:rPr lang="da-DK" sz="1800" b="1" i="0" dirty="0" smtClean="0"/>
              <a:t>Integration and </a:t>
            </a:r>
            <a:r>
              <a:rPr lang="da-DK" sz="1800" b="1" i="0" dirty="0" err="1" smtClean="0"/>
              <a:t>mainstreaming</a:t>
            </a:r>
            <a:endParaRPr lang="da-DK" sz="1800" b="1" i="0" dirty="0" smtClean="0"/>
          </a:p>
          <a:p>
            <a:pPr lvl="1"/>
            <a:r>
              <a:rPr lang="en-GB" sz="1600" b="0" u="sng" dirty="0" smtClean="0"/>
              <a:t>Web-site for Environmental Mainstreaming</a:t>
            </a:r>
            <a:r>
              <a:rPr lang="en-GB" sz="1600" b="0" dirty="0" smtClean="0"/>
              <a:t> – IIED </a:t>
            </a:r>
            <a:br>
              <a:rPr lang="en-GB" sz="1600" b="0" dirty="0" smtClean="0"/>
            </a:br>
            <a:r>
              <a:rPr lang="da-DK" sz="1600" b="0" dirty="0" err="1" smtClean="0">
                <a:solidFill>
                  <a:srgbClr val="000000"/>
                </a:solidFill>
                <a:ea typeface="Lucida Grande"/>
                <a:cs typeface="Lucida Grande"/>
              </a:rPr>
              <a:t>http://www.environmental-mainstreaming.org</a:t>
            </a:r>
            <a:r>
              <a:rPr lang="da-DK" sz="1600" b="0" dirty="0" smtClean="0">
                <a:solidFill>
                  <a:srgbClr val="000000"/>
                </a:solidFill>
                <a:ea typeface="Lucida Grande"/>
                <a:cs typeface="Lucida Grande"/>
              </a:rPr>
              <a:t>/</a:t>
            </a:r>
            <a:endParaRPr lang="en-US" sz="1600" b="0" dirty="0" smtClean="0"/>
          </a:p>
          <a:p>
            <a:pPr lvl="1"/>
            <a:r>
              <a:rPr lang="en-US" sz="1600" b="0" u="sng" dirty="0" smtClean="0"/>
              <a:t>Guidance on Integrating CC Adaptation Into Dev. Co-operation</a:t>
            </a:r>
            <a:r>
              <a:rPr lang="en-US" sz="1600" b="0" dirty="0" smtClean="0"/>
              <a:t> – UNEP </a:t>
            </a:r>
            <a:br>
              <a:rPr lang="en-US" sz="1600" b="0" dirty="0" smtClean="0"/>
            </a:br>
            <a:r>
              <a:rPr lang="da-DK" sz="1600" b="0" dirty="0" smtClean="0">
                <a:solidFill>
                  <a:srgbClr val="000000"/>
                </a:solidFill>
                <a:ea typeface="Lucida Grande"/>
                <a:cs typeface="Lucida Grande"/>
              </a:rPr>
              <a:t>http://www.oecd.org/document/40/0,3343,en_2649_34421_42580264_1_1_1_1,00.html</a:t>
            </a:r>
            <a:endParaRPr lang="en-US" sz="1600" b="0" dirty="0" smtClean="0"/>
          </a:p>
          <a:p>
            <a:pPr lvl="1"/>
            <a:r>
              <a:rPr lang="en-US" sz="1600" b="0" u="sng" dirty="0" smtClean="0"/>
              <a:t>Poverty and Environment Initiative </a:t>
            </a:r>
            <a:r>
              <a:rPr lang="en-US" sz="1600" b="0" dirty="0" smtClean="0"/>
              <a:t> - UNDP- UNEP </a:t>
            </a:r>
            <a:br>
              <a:rPr lang="en-US" sz="1600" b="0" dirty="0" smtClean="0"/>
            </a:br>
            <a:r>
              <a:rPr lang="da-DK" sz="1600" b="0" dirty="0" err="1" smtClean="0">
                <a:solidFill>
                  <a:srgbClr val="000000"/>
                </a:solidFill>
                <a:ea typeface="Lucida Grande"/>
                <a:cs typeface="Lucida Grande"/>
              </a:rPr>
              <a:t>http://www.unpei.org</a:t>
            </a:r>
            <a:r>
              <a:rPr lang="da-DK" sz="1600" b="0" dirty="0" smtClean="0">
                <a:solidFill>
                  <a:srgbClr val="000000"/>
                </a:solidFill>
                <a:ea typeface="Lucida Grande"/>
                <a:cs typeface="Lucida Grande"/>
              </a:rPr>
              <a:t>/</a:t>
            </a:r>
            <a:r>
              <a:rPr lang="en-US" sz="1600" b="0" dirty="0" smtClean="0"/>
              <a:t> </a:t>
            </a:r>
          </a:p>
          <a:p>
            <a:pPr marL="0" indent="0">
              <a:buNone/>
            </a:pPr>
            <a:endParaRPr lang="da-DK" sz="1600" b="1" i="0" dirty="0" smtClean="0"/>
          </a:p>
          <a:p>
            <a:pPr marL="0" indent="0">
              <a:buNone/>
            </a:pPr>
            <a:r>
              <a:rPr lang="da-DK" sz="1800" b="1" i="0" dirty="0" err="1" smtClean="0"/>
              <a:t>Climate</a:t>
            </a:r>
            <a:r>
              <a:rPr lang="da-DK" sz="1800" b="1" i="0" dirty="0" smtClean="0"/>
              <a:t> </a:t>
            </a:r>
            <a:r>
              <a:rPr lang="da-DK" sz="1800" b="1" i="0" dirty="0"/>
              <a:t>change</a:t>
            </a:r>
          </a:p>
          <a:p>
            <a:pPr lvl="1"/>
            <a:r>
              <a:rPr lang="en-GB" sz="1600" b="0" dirty="0" smtClean="0"/>
              <a:t>Guidelines on integration of environment and climate change in development cooperation – EU</a:t>
            </a:r>
            <a:br>
              <a:rPr lang="en-GB" sz="1600" b="0" dirty="0" smtClean="0"/>
            </a:br>
            <a:r>
              <a:rPr lang="da-DK" sz="1600" b="0" dirty="0" smtClean="0">
                <a:solidFill>
                  <a:srgbClr val="000000"/>
                </a:solidFill>
                <a:ea typeface="Lucida Grande"/>
                <a:cs typeface="Lucida Grande"/>
              </a:rPr>
              <a:t>http://ec.europa.eu/europeaid/infopoint/publications/europeaid/172a_en.htm</a:t>
            </a:r>
            <a:endParaRPr lang="en-US" sz="1600" b="0" dirty="0" smtClean="0"/>
          </a:p>
          <a:p>
            <a:pPr lvl="1"/>
            <a:r>
              <a:rPr lang="en-GB" sz="1600" b="0" dirty="0" smtClean="0"/>
              <a:t>Climate change sector </a:t>
            </a:r>
            <a:r>
              <a:rPr lang="en-GB" sz="1600" b="0" dirty="0"/>
              <a:t>scripts / Sector guidance </a:t>
            </a:r>
            <a:r>
              <a:rPr lang="en-GB" sz="1600" b="0" dirty="0" smtClean="0"/>
              <a:t>notes (under preparation) – EU</a:t>
            </a:r>
            <a:br>
              <a:rPr lang="en-GB" sz="1600" b="0" dirty="0" smtClean="0"/>
            </a:br>
            <a:r>
              <a:rPr lang="da-DK" sz="1600" b="0" dirty="0" smtClean="0">
                <a:solidFill>
                  <a:srgbClr val="000000"/>
                </a:solidFill>
                <a:ea typeface="Lucida Grande"/>
                <a:cs typeface="Lucida Grande"/>
              </a:rPr>
              <a:t>http://capacity4dev.ec.europa.eu/public-environment-climate/document/climate-change-sector-scripts-introduction-and-key-</a:t>
            </a:r>
            <a:r>
              <a:rPr lang="da-DK" sz="1600" b="0" dirty="0" err="1" smtClean="0">
                <a:solidFill>
                  <a:srgbClr val="000000"/>
                </a:solidFill>
                <a:ea typeface="Lucida Grande"/>
                <a:cs typeface="Lucida Grande"/>
              </a:rPr>
              <a:t>concepts</a:t>
            </a:r>
            <a:endParaRPr lang="en-US" sz="1600" b="0" dirty="0" smtClean="0"/>
          </a:p>
        </p:txBody>
      </p:sp>
      <p:sp>
        <p:nvSpPr>
          <p:cNvPr id="48132" name="Slide Number Placeholder 3"/>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099855AF-9F3F-45E3-B27B-A57064810FA8}" type="slidenum">
              <a:rPr lang="en-GB" sz="1400" smtClean="0">
                <a:solidFill>
                  <a:schemeClr val="tx1"/>
                </a:solidFill>
                <a:latin typeface="Arial" pitchFamily="34" charset="0"/>
              </a:rPr>
              <a:pPr eaLnBrk="1" hangingPunct="1">
                <a:defRPr/>
              </a:pPr>
              <a:t>19</a:t>
            </a:fld>
            <a:endParaRPr lang="en-GB" sz="1400" smtClean="0">
              <a:solidFill>
                <a:schemeClr val="tx1"/>
              </a:solidFill>
              <a:latin typeface="Arial" pitchFamily="34" charset="0"/>
            </a:endParaRPr>
          </a:p>
        </p:txBody>
      </p:sp>
    </p:spTree>
    <p:extLst>
      <p:ext uri="{BB962C8B-B14F-4D97-AF65-F5344CB8AC3E}">
        <p14:creationId xmlns:p14="http://schemas.microsoft.com/office/powerpoint/2010/main" xmlns="" val="1133497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8229600" cy="553998"/>
          </a:xfrm>
        </p:spPr>
        <p:txBody>
          <a:bodyPr>
            <a:spAutoFit/>
          </a:bodyPr>
          <a:lstStyle/>
          <a:p>
            <a:pPr indent="-3175"/>
            <a:r>
              <a:rPr lang="da-DK" dirty="0" smtClean="0"/>
              <a:t>Structure</a:t>
            </a:r>
            <a:endParaRPr lang="en-US" dirty="0"/>
          </a:p>
        </p:txBody>
      </p:sp>
      <p:sp>
        <p:nvSpPr>
          <p:cNvPr id="3" name="Slide Number Placeholder 2"/>
          <p:cNvSpPr>
            <a:spLocks noGrp="1"/>
          </p:cNvSpPr>
          <p:nvPr>
            <p:ph type="sldNum" sz="quarter" idx="12"/>
          </p:nvPr>
        </p:nvSpPr>
        <p:spPr/>
        <p:txBody>
          <a:bodyPr/>
          <a:lstStyle/>
          <a:p>
            <a:pPr>
              <a:defRPr/>
            </a:pPr>
            <a:fld id="{1ECB2000-C973-4143-B092-0F4E6EBEE889}" type="slidenum">
              <a:rPr lang="en-GB" smtClean="0"/>
              <a:pPr>
                <a:defRPr/>
              </a:pPr>
              <a:t>2</a:t>
            </a:fld>
            <a:endParaRPr lang="en-GB" dirty="0"/>
          </a:p>
        </p:txBody>
      </p:sp>
      <p:sp>
        <p:nvSpPr>
          <p:cNvPr id="4" name="TextBox 3"/>
          <p:cNvSpPr txBox="1"/>
          <p:nvPr/>
        </p:nvSpPr>
        <p:spPr>
          <a:xfrm>
            <a:off x="1403648" y="5108991"/>
            <a:ext cx="4968552"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marL="0" lvl="1"/>
            <a:r>
              <a:rPr lang="da-DK" sz="1800" b="1" dirty="0" smtClean="0">
                <a:solidFill>
                  <a:srgbClr val="0F5494"/>
                </a:solidFill>
              </a:rPr>
              <a:t>Human development argument </a:t>
            </a:r>
          </a:p>
          <a:p>
            <a:pPr marL="173038" lvl="1" indent="-173038">
              <a:buFont typeface="Arial" pitchFamily="34" charset="0"/>
              <a:buChar char="•"/>
            </a:pPr>
            <a:r>
              <a:rPr lang="da-DK" sz="1800" dirty="0" smtClean="0">
                <a:solidFill>
                  <a:srgbClr val="0F5494"/>
                </a:solidFill>
              </a:rPr>
              <a:t>Health</a:t>
            </a:r>
          </a:p>
          <a:p>
            <a:pPr marL="173038" lvl="1" indent="-173038">
              <a:buFont typeface="Arial" pitchFamily="34" charset="0"/>
              <a:buChar char="•"/>
            </a:pPr>
            <a:r>
              <a:rPr lang="da-DK" sz="1800" dirty="0" smtClean="0">
                <a:solidFill>
                  <a:srgbClr val="0F5494"/>
                </a:solidFill>
              </a:rPr>
              <a:t>Security</a:t>
            </a:r>
          </a:p>
          <a:p>
            <a:pPr marL="173038" lvl="1" indent="-173038">
              <a:buFont typeface="Arial" pitchFamily="34" charset="0"/>
              <a:buChar char="•"/>
            </a:pPr>
            <a:r>
              <a:rPr lang="da-DK" sz="1800" dirty="0" smtClean="0">
                <a:solidFill>
                  <a:srgbClr val="0F5494"/>
                </a:solidFill>
              </a:rPr>
              <a:t>Gender</a:t>
            </a:r>
          </a:p>
        </p:txBody>
      </p:sp>
      <p:sp>
        <p:nvSpPr>
          <p:cNvPr id="6" name="TextBox 5"/>
          <p:cNvSpPr txBox="1"/>
          <p:nvPr/>
        </p:nvSpPr>
        <p:spPr>
          <a:xfrm>
            <a:off x="457200" y="2348880"/>
            <a:ext cx="4712127"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marL="0" lvl="1"/>
            <a:r>
              <a:rPr lang="da-DK" sz="1800" b="1" dirty="0" smtClean="0">
                <a:solidFill>
                  <a:srgbClr val="0F5494"/>
                </a:solidFill>
              </a:rPr>
              <a:t>Planet boundaries  </a:t>
            </a:r>
          </a:p>
          <a:p>
            <a:pPr marL="173038" lvl="1" indent="-173038">
              <a:buFont typeface="Arial" pitchFamily="34" charset="0"/>
              <a:buChar char="•"/>
            </a:pPr>
            <a:r>
              <a:rPr lang="da-DK" sz="1800" dirty="0" smtClean="0">
                <a:solidFill>
                  <a:srgbClr val="0F5494"/>
                </a:solidFill>
              </a:rPr>
              <a:t>Foot print</a:t>
            </a:r>
          </a:p>
          <a:p>
            <a:pPr marL="173038" lvl="1" indent="-173038">
              <a:buFont typeface="Arial" pitchFamily="34" charset="0"/>
              <a:buChar char="•"/>
            </a:pPr>
            <a:r>
              <a:rPr lang="da-DK" sz="1800" dirty="0" smtClean="0">
                <a:solidFill>
                  <a:srgbClr val="0F5494"/>
                </a:solidFill>
              </a:rPr>
              <a:t>Physical and social limits</a:t>
            </a:r>
          </a:p>
          <a:p>
            <a:pPr marL="173038" lvl="1" indent="-173038">
              <a:buFont typeface="Arial" pitchFamily="34" charset="0"/>
              <a:buChar char="•"/>
            </a:pPr>
            <a:r>
              <a:rPr lang="da-DK" sz="1800" dirty="0" smtClean="0">
                <a:solidFill>
                  <a:srgbClr val="0F5494"/>
                </a:solidFill>
              </a:rPr>
              <a:t>Collective action </a:t>
            </a:r>
          </a:p>
        </p:txBody>
      </p:sp>
      <p:sp>
        <p:nvSpPr>
          <p:cNvPr id="7" name="TextBox 6"/>
          <p:cNvSpPr txBox="1"/>
          <p:nvPr/>
        </p:nvSpPr>
        <p:spPr>
          <a:xfrm>
            <a:off x="828753" y="3740839"/>
            <a:ext cx="4679351"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marL="0" lvl="1"/>
            <a:r>
              <a:rPr lang="da-DK" sz="1800" b="1" dirty="0" smtClean="0">
                <a:solidFill>
                  <a:srgbClr val="0F5494"/>
                </a:solidFill>
              </a:rPr>
              <a:t>Economic development  argument  </a:t>
            </a:r>
          </a:p>
          <a:p>
            <a:pPr marL="173038" lvl="1" indent="-173038">
              <a:buFont typeface="Arial" pitchFamily="34" charset="0"/>
              <a:buChar char="•"/>
            </a:pPr>
            <a:r>
              <a:rPr lang="da-DK" sz="1800" dirty="0" smtClean="0">
                <a:solidFill>
                  <a:srgbClr val="0F5494"/>
                </a:solidFill>
              </a:rPr>
              <a:t>Wealth</a:t>
            </a:r>
          </a:p>
          <a:p>
            <a:pPr marL="173038" lvl="1" indent="-173038">
              <a:buFont typeface="Arial" pitchFamily="34" charset="0"/>
              <a:buChar char="•"/>
            </a:pPr>
            <a:r>
              <a:rPr lang="da-DK" sz="1800" dirty="0" smtClean="0">
                <a:solidFill>
                  <a:srgbClr val="0F5494"/>
                </a:solidFill>
              </a:rPr>
              <a:t>Growth</a:t>
            </a:r>
          </a:p>
          <a:p>
            <a:pPr marL="173038" lvl="1" indent="-173038">
              <a:buFont typeface="Arial" pitchFamily="34" charset="0"/>
              <a:buChar char="•"/>
            </a:pPr>
            <a:r>
              <a:rPr lang="da-DK" sz="1800" dirty="0" smtClean="0">
                <a:solidFill>
                  <a:srgbClr val="0F5494"/>
                </a:solidFill>
              </a:rPr>
              <a:t>Combating poverty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5903" y="1295018"/>
            <a:ext cx="8229600" cy="553998"/>
          </a:xfrm>
        </p:spPr>
        <p:txBody>
          <a:bodyPr>
            <a:spAutoFit/>
          </a:bodyPr>
          <a:lstStyle/>
          <a:p>
            <a:pPr indent="0"/>
            <a:r>
              <a:rPr lang="da-DK" dirty="0" smtClean="0"/>
              <a:t>Resources (</a:t>
            </a:r>
            <a:r>
              <a:rPr lang="da-DK" dirty="0" err="1" smtClean="0"/>
              <a:t>continued</a:t>
            </a:r>
            <a:r>
              <a:rPr lang="da-DK" dirty="0" smtClean="0"/>
              <a:t>) </a:t>
            </a:r>
            <a:endParaRPr lang="en-US" dirty="0" smtClean="0"/>
          </a:p>
        </p:txBody>
      </p:sp>
      <p:sp>
        <p:nvSpPr>
          <p:cNvPr id="48131" name="Content Placeholder 2"/>
          <p:cNvSpPr>
            <a:spLocks noGrp="1"/>
          </p:cNvSpPr>
          <p:nvPr>
            <p:ph idx="1"/>
          </p:nvPr>
        </p:nvSpPr>
        <p:spPr>
          <a:xfrm>
            <a:off x="381001" y="1752600"/>
            <a:ext cx="8763000" cy="4953000"/>
          </a:xfrm>
        </p:spPr>
        <p:txBody>
          <a:bodyPr/>
          <a:lstStyle/>
          <a:p>
            <a:pPr marL="0" indent="0">
              <a:buNone/>
            </a:pPr>
            <a:endParaRPr lang="da-DK" sz="1600" b="1" i="0" dirty="0" smtClean="0">
              <a:cs typeface="Lucida Grande"/>
            </a:endParaRPr>
          </a:p>
          <a:p>
            <a:pPr marL="0" indent="0">
              <a:buNone/>
            </a:pPr>
            <a:r>
              <a:rPr lang="da-DK" sz="1800" b="1" i="0" dirty="0" err="1" smtClean="0">
                <a:cs typeface="Lucida Grande"/>
              </a:rPr>
              <a:t>Climate</a:t>
            </a:r>
            <a:r>
              <a:rPr lang="da-DK" sz="1800" b="1" i="0" dirty="0" smtClean="0">
                <a:cs typeface="Lucida Grande"/>
              </a:rPr>
              <a:t> Change (</a:t>
            </a:r>
            <a:r>
              <a:rPr lang="da-DK" sz="1800" b="1" i="0" dirty="0" err="1" smtClean="0">
                <a:cs typeface="Lucida Grande"/>
              </a:rPr>
              <a:t>continued</a:t>
            </a:r>
            <a:r>
              <a:rPr lang="da-DK" sz="1800" b="1" i="0" dirty="0" smtClean="0">
                <a:cs typeface="Lucida Grande"/>
              </a:rPr>
              <a:t>)</a:t>
            </a:r>
          </a:p>
          <a:p>
            <a:pPr lvl="1"/>
            <a:r>
              <a:rPr lang="en-GB" sz="1600" b="0" dirty="0"/>
              <a:t>A map of EU climate change actions – EU</a:t>
            </a:r>
            <a:br>
              <a:rPr lang="en-GB" sz="1600" b="0" dirty="0"/>
            </a:br>
            <a:r>
              <a:rPr lang="da-DK" sz="1600" b="0" dirty="0">
                <a:solidFill>
                  <a:srgbClr val="000000"/>
                </a:solidFill>
                <a:ea typeface="Lucida Grande"/>
                <a:cs typeface="Lucida Grande"/>
              </a:rPr>
              <a:t>http://</a:t>
            </a:r>
            <a:r>
              <a:rPr lang="da-DK" sz="1600" b="0" dirty="0" err="1">
                <a:solidFill>
                  <a:srgbClr val="000000"/>
                </a:solidFill>
                <a:ea typeface="Lucida Grande"/>
                <a:cs typeface="Lucida Grande"/>
              </a:rPr>
              <a:t>ec.europa.eu</a:t>
            </a:r>
            <a:r>
              <a:rPr lang="da-DK" sz="1600" b="0" dirty="0">
                <a:solidFill>
                  <a:srgbClr val="000000"/>
                </a:solidFill>
                <a:ea typeface="Lucida Grande"/>
                <a:cs typeface="Lucida Grande"/>
              </a:rPr>
              <a:t>/</a:t>
            </a:r>
            <a:r>
              <a:rPr lang="da-DK" sz="1600" b="0" dirty="0" err="1">
                <a:solidFill>
                  <a:srgbClr val="000000"/>
                </a:solidFill>
                <a:ea typeface="Lucida Grande"/>
                <a:cs typeface="Lucida Grande"/>
              </a:rPr>
              <a:t>europeaid</a:t>
            </a:r>
            <a:r>
              <a:rPr lang="da-DK" sz="1600" b="0" dirty="0">
                <a:solidFill>
                  <a:srgbClr val="000000"/>
                </a:solidFill>
                <a:ea typeface="Lucida Grande"/>
                <a:cs typeface="Lucida Grande"/>
              </a:rPr>
              <a:t>/</a:t>
            </a:r>
            <a:r>
              <a:rPr lang="da-DK" sz="1600" b="0" dirty="0" err="1">
                <a:solidFill>
                  <a:srgbClr val="000000"/>
                </a:solidFill>
                <a:ea typeface="Lucida Grande"/>
                <a:cs typeface="Lucida Grande"/>
              </a:rPr>
              <a:t>climate</a:t>
            </a:r>
            <a:r>
              <a:rPr lang="da-DK" sz="1600" b="0" dirty="0">
                <a:solidFill>
                  <a:srgbClr val="000000"/>
                </a:solidFill>
                <a:ea typeface="Lucida Grande"/>
                <a:cs typeface="Lucida Grande"/>
              </a:rPr>
              <a:t>-change-actions/</a:t>
            </a:r>
            <a:r>
              <a:rPr lang="en-GB" sz="1600" b="0" dirty="0"/>
              <a:t> </a:t>
            </a:r>
            <a:endParaRPr lang="en-US" sz="1600" b="0" dirty="0"/>
          </a:p>
          <a:p>
            <a:pPr lvl="1"/>
            <a:r>
              <a:rPr lang="en-GB" sz="1600" b="0" dirty="0"/>
              <a:t>Website on climate and environment</a:t>
            </a:r>
            <a:r>
              <a:rPr lang="en-US" sz="1600" b="0" dirty="0"/>
              <a:t> - </a:t>
            </a:r>
            <a:r>
              <a:rPr lang="en-GB" sz="1600" b="0" dirty="0"/>
              <a:t>EU capacity4DEV</a:t>
            </a:r>
            <a:br>
              <a:rPr lang="en-GB" sz="1600" b="0" dirty="0"/>
            </a:br>
            <a:r>
              <a:rPr lang="da-DK" sz="1600" b="0" dirty="0">
                <a:solidFill>
                  <a:srgbClr val="000000"/>
                </a:solidFill>
                <a:ea typeface="Lucida Grande"/>
                <a:cs typeface="Lucida Grande"/>
              </a:rPr>
              <a:t>http://capacity4dev.ec.europa.eu/public-</a:t>
            </a:r>
            <a:r>
              <a:rPr lang="da-DK" sz="1600" b="0" dirty="0" err="1">
                <a:solidFill>
                  <a:srgbClr val="000000"/>
                </a:solidFill>
                <a:ea typeface="Lucida Grande"/>
                <a:cs typeface="Lucida Grande"/>
              </a:rPr>
              <a:t>environment</a:t>
            </a:r>
            <a:r>
              <a:rPr lang="da-DK" sz="1600" b="0" dirty="0">
                <a:solidFill>
                  <a:srgbClr val="000000"/>
                </a:solidFill>
                <a:ea typeface="Lucida Grande"/>
                <a:cs typeface="Lucida Grande"/>
              </a:rPr>
              <a:t>-</a:t>
            </a:r>
            <a:r>
              <a:rPr lang="da-DK" sz="1600" b="0" dirty="0" err="1">
                <a:solidFill>
                  <a:srgbClr val="000000"/>
                </a:solidFill>
                <a:ea typeface="Lucida Grande"/>
                <a:cs typeface="Lucida Grande"/>
              </a:rPr>
              <a:t>climate</a:t>
            </a:r>
            <a:r>
              <a:rPr lang="da-DK" sz="1600" b="0" dirty="0">
                <a:solidFill>
                  <a:srgbClr val="000000"/>
                </a:solidFill>
                <a:ea typeface="Lucida Grande"/>
                <a:cs typeface="Lucida Grande"/>
              </a:rPr>
              <a:t>/</a:t>
            </a:r>
            <a:r>
              <a:rPr lang="en-GB" sz="1600" b="0" dirty="0"/>
              <a:t> </a:t>
            </a:r>
            <a:endParaRPr lang="en-US" sz="1600" b="0" dirty="0"/>
          </a:p>
          <a:p>
            <a:pPr lvl="1"/>
            <a:r>
              <a:rPr lang="en-GB" sz="1600" b="0" dirty="0"/>
              <a:t>Global Climate Change Alliance – GCCA</a:t>
            </a:r>
            <a:br>
              <a:rPr lang="en-GB" sz="1600" b="0" dirty="0"/>
            </a:br>
            <a:r>
              <a:rPr lang="da-DK" sz="1600" b="0" dirty="0">
                <a:solidFill>
                  <a:srgbClr val="000000"/>
                </a:solidFill>
                <a:ea typeface="Lucida Grande"/>
                <a:cs typeface="Lucida Grande"/>
                <a:hlinkClick r:id="rId3"/>
              </a:rPr>
              <a:t>http://www.gcca.eu</a:t>
            </a:r>
            <a:r>
              <a:rPr lang="da-DK" sz="1600" b="0" dirty="0" smtClean="0">
                <a:solidFill>
                  <a:srgbClr val="000000"/>
                </a:solidFill>
                <a:ea typeface="Lucida Grande"/>
                <a:cs typeface="Lucida Grande"/>
                <a:hlinkClick r:id="rId3"/>
              </a:rPr>
              <a:t>/</a:t>
            </a:r>
            <a:endParaRPr lang="da-DK" sz="1600" b="1" i="0" dirty="0" smtClean="0">
              <a:cs typeface="Lucida Grande"/>
            </a:endParaRPr>
          </a:p>
          <a:p>
            <a:pPr marL="0" indent="0">
              <a:buNone/>
            </a:pPr>
            <a:r>
              <a:rPr lang="da-DK" sz="1800" b="1" i="0" dirty="0" err="1" smtClean="0">
                <a:cs typeface="Lucida Grande"/>
              </a:rPr>
              <a:t>Greening</a:t>
            </a:r>
            <a:r>
              <a:rPr lang="da-DK" sz="1800" b="1" i="0" dirty="0" smtClean="0">
                <a:cs typeface="Lucida Grande"/>
              </a:rPr>
              <a:t> </a:t>
            </a:r>
            <a:r>
              <a:rPr lang="da-DK" sz="1800" b="1" i="0" dirty="0" err="1" smtClean="0">
                <a:cs typeface="Lucida Grande"/>
              </a:rPr>
              <a:t>economy</a:t>
            </a:r>
            <a:endParaRPr lang="da-DK" sz="1800" b="1" i="0" dirty="0" smtClean="0">
              <a:cs typeface="Lucida Grande"/>
            </a:endParaRPr>
          </a:p>
          <a:p>
            <a:pPr lvl="1"/>
            <a:r>
              <a:rPr lang="en-GB" sz="1600" b="0" dirty="0" smtClean="0">
                <a:cs typeface="Lucida Grande"/>
              </a:rPr>
              <a:t>Report on Green Economy – UNEP</a:t>
            </a:r>
            <a:br>
              <a:rPr lang="en-GB" sz="1600" b="0" dirty="0" smtClean="0">
                <a:cs typeface="Lucida Grande"/>
              </a:rPr>
            </a:br>
            <a:r>
              <a:rPr lang="da-DK" sz="1600" b="0" dirty="0" err="1" smtClean="0">
                <a:solidFill>
                  <a:srgbClr val="000000"/>
                </a:solidFill>
                <a:ea typeface="Lucida Grande"/>
                <a:cs typeface="Lucida Grande"/>
              </a:rPr>
              <a:t>http://www.unep.org/greeneconomy</a:t>
            </a:r>
            <a:r>
              <a:rPr lang="da-DK" sz="1600" b="0" dirty="0" smtClean="0">
                <a:solidFill>
                  <a:srgbClr val="000000"/>
                </a:solidFill>
                <a:ea typeface="Lucida Grande"/>
                <a:cs typeface="Lucida Grande"/>
              </a:rPr>
              <a:t>/</a:t>
            </a:r>
            <a:r>
              <a:rPr lang="en-GB" sz="1600" b="0" dirty="0" smtClean="0">
                <a:cs typeface="Lucida Grande"/>
              </a:rPr>
              <a:t> </a:t>
            </a:r>
            <a:endParaRPr lang="en-US" sz="1600" b="0" dirty="0" smtClean="0">
              <a:cs typeface="Lucida Grande"/>
            </a:endParaRPr>
          </a:p>
          <a:p>
            <a:pPr lvl="1"/>
            <a:r>
              <a:rPr lang="en-GB" sz="1600" b="0" dirty="0" smtClean="0">
                <a:cs typeface="Lucida Grande"/>
              </a:rPr>
              <a:t>Green Growth knowledge platform - OECD and World Bank</a:t>
            </a:r>
            <a:br>
              <a:rPr lang="en-GB" sz="1600" b="0" dirty="0" smtClean="0">
                <a:cs typeface="Lucida Grande"/>
              </a:rPr>
            </a:br>
            <a:r>
              <a:rPr lang="da-DK" sz="1600" b="0" dirty="0" smtClean="0">
                <a:solidFill>
                  <a:schemeClr val="tx1"/>
                </a:solidFill>
                <a:ea typeface="Lucida Grande"/>
                <a:cs typeface="Lucida Grande"/>
              </a:rPr>
              <a:t>http://www.oecd.org/document/7/0,3746,en_2649_37465_49310791_1_1_1_37465,00.html</a:t>
            </a:r>
            <a:endParaRPr lang="en-US" sz="1300" b="0" dirty="0" smtClean="0">
              <a:solidFill>
                <a:schemeClr val="tx1"/>
              </a:solidFill>
              <a:cs typeface="Lucida Grande"/>
            </a:endParaRPr>
          </a:p>
          <a:p>
            <a:pPr lvl="1"/>
            <a:r>
              <a:rPr lang="en-GB" sz="1600" b="0" dirty="0" smtClean="0">
                <a:cs typeface="Lucida Grande"/>
              </a:rPr>
              <a:t>Shaping Climate Resilient Development – The Economics of Climate Change</a:t>
            </a:r>
            <a:br>
              <a:rPr lang="en-GB" sz="1600" b="0" dirty="0" smtClean="0">
                <a:cs typeface="Lucida Grande"/>
              </a:rPr>
            </a:br>
            <a:r>
              <a:rPr lang="da-DK" sz="1600" b="0" dirty="0" smtClean="0">
                <a:solidFill>
                  <a:srgbClr val="000000"/>
                </a:solidFill>
                <a:ea typeface="Lucida Grande"/>
                <a:cs typeface="Lucida Grande"/>
              </a:rPr>
              <a:t>http://media.swissre.com/documents/rethinking_shaping_climate_resilent_development_en.pdf</a:t>
            </a:r>
            <a:endParaRPr lang="en-US" sz="1400" b="0" dirty="0" smtClean="0">
              <a:cs typeface="Lucida Grande"/>
            </a:endParaRPr>
          </a:p>
        </p:txBody>
      </p:sp>
      <p:sp>
        <p:nvSpPr>
          <p:cNvPr id="48132" name="Slide Number Placeholder 3"/>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099855AF-9F3F-45E3-B27B-A57064810FA8}" type="slidenum">
              <a:rPr lang="en-GB" sz="1400" smtClean="0">
                <a:solidFill>
                  <a:schemeClr val="tx1"/>
                </a:solidFill>
                <a:latin typeface="Arial" pitchFamily="34" charset="0"/>
              </a:rPr>
              <a:pPr eaLnBrk="1" hangingPunct="1">
                <a:defRPr/>
              </a:pPr>
              <a:t>20</a:t>
            </a:fld>
            <a:endParaRPr lang="en-GB" sz="1400" smtClean="0">
              <a:solidFill>
                <a:schemeClr val="tx1"/>
              </a:solidFill>
              <a:latin typeface="Arial" pitchFamily="34" charset="0"/>
            </a:endParaRPr>
          </a:p>
        </p:txBody>
      </p:sp>
    </p:spTree>
    <p:extLst>
      <p:ext uri="{BB962C8B-B14F-4D97-AF65-F5344CB8AC3E}">
        <p14:creationId xmlns:p14="http://schemas.microsoft.com/office/powerpoint/2010/main" xmlns="" val="11334971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Optional slides</a:t>
            </a:r>
            <a:endParaRPr lang="da-DK" dirty="0"/>
          </a:p>
        </p:txBody>
      </p:sp>
      <p:sp>
        <p:nvSpPr>
          <p:cNvPr id="3" name="Slide Number Placeholder 2"/>
          <p:cNvSpPr>
            <a:spLocks noGrp="1"/>
          </p:cNvSpPr>
          <p:nvPr>
            <p:ph type="sldNum" sz="quarter" idx="12"/>
          </p:nvPr>
        </p:nvSpPr>
        <p:spPr/>
        <p:txBody>
          <a:bodyPr/>
          <a:lstStyle/>
          <a:p>
            <a:pPr>
              <a:defRPr/>
            </a:pPr>
            <a:fld id="{1ECB2000-C973-4143-B092-0F4E6EBEE889}" type="slidenum">
              <a:rPr lang="en-GB" smtClean="0"/>
              <a:pPr>
                <a:defRPr/>
              </a:pPr>
              <a:t>21</a:t>
            </a:fld>
            <a:endParaRPr lang="en-GB" dirty="0"/>
          </a:p>
        </p:txBody>
      </p:sp>
    </p:spTree>
    <p:extLst>
      <p:ext uri="{BB962C8B-B14F-4D97-AF65-F5344CB8AC3E}">
        <p14:creationId xmlns:p14="http://schemas.microsoft.com/office/powerpoint/2010/main" xmlns="" val="26208003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a:xfrm>
            <a:off x="899592" y="1274802"/>
            <a:ext cx="8352928" cy="553998"/>
          </a:xfrm>
        </p:spPr>
        <p:txBody>
          <a:bodyPr>
            <a:spAutoFit/>
          </a:bodyPr>
          <a:lstStyle/>
          <a:p>
            <a:pPr marL="0" indent="0"/>
            <a:r>
              <a:rPr lang="da-DK" dirty="0" smtClean="0">
                <a:ea typeface="ＭＳ Ｐゴシック" pitchFamily="34" charset="-128"/>
              </a:rPr>
              <a:t>Environment</a:t>
            </a:r>
            <a:r>
              <a:rPr lang="da-DK" sz="2800" dirty="0" smtClean="0">
                <a:ea typeface="ＭＳ Ｐゴシック" pitchFamily="34" charset="-128"/>
              </a:rPr>
              <a:t> a source of wealth</a:t>
            </a:r>
            <a:endParaRPr lang="en-US" sz="2800" dirty="0" smtClean="0">
              <a:ea typeface="ＭＳ Ｐゴシック" pitchFamily="34" charset="-128"/>
            </a:endParaRPr>
          </a:p>
        </p:txBody>
      </p:sp>
      <p:sp>
        <p:nvSpPr>
          <p:cNvPr id="9219" name="Rectangle 2"/>
          <p:cNvSpPr>
            <a:spLocks noChangeArrowheads="1"/>
          </p:cNvSpPr>
          <p:nvPr/>
        </p:nvSpPr>
        <p:spPr bwMode="auto">
          <a:xfrm>
            <a:off x="899592" y="1941800"/>
            <a:ext cx="7939608" cy="1200329"/>
          </a:xfrm>
          <a:prstGeom prst="rect">
            <a:avLst/>
          </a:prstGeom>
          <a:noFill/>
          <a:ln w="9525">
            <a:noFill/>
            <a:miter lim="800000"/>
            <a:headEnd/>
            <a:tailEnd/>
          </a:ln>
        </p:spPr>
        <p:txBody>
          <a:bodyPr wrap="square">
            <a:spAutoFit/>
          </a:bodyPr>
          <a:lstStyle/>
          <a:p>
            <a:r>
              <a:rPr lang="en-US" sz="1800" dirty="0"/>
              <a:t>The environment is disproportionately important in poor nations. </a:t>
            </a:r>
            <a:r>
              <a:rPr lang="en-US" sz="1800" dirty="0" smtClean="0"/>
              <a:t>World </a:t>
            </a:r>
            <a:r>
              <a:rPr lang="en-US" sz="1800" dirty="0"/>
              <a:t>Bank figures suggest that environmental assets amount to 26% of national wealth in developing countries, as opposed to 2% in OECD countries (World Bank, 2005).</a:t>
            </a:r>
          </a:p>
        </p:txBody>
      </p:sp>
      <p:graphicFrame>
        <p:nvGraphicFramePr>
          <p:cNvPr id="9220" name="Chart 5"/>
          <p:cNvGraphicFramePr>
            <a:graphicFrameLocks/>
          </p:cNvGraphicFramePr>
          <p:nvPr>
            <p:extLst>
              <p:ext uri="{D42A27DB-BD31-4B8C-83A1-F6EECF244321}">
                <p14:modId xmlns:p14="http://schemas.microsoft.com/office/powerpoint/2010/main" xmlns="" val="2214308633"/>
              </p:ext>
            </p:extLst>
          </p:nvPr>
        </p:nvGraphicFramePr>
        <p:xfrm>
          <a:off x="174625" y="3076575"/>
          <a:ext cx="5208588" cy="3787775"/>
        </p:xfrm>
        <a:graphic>
          <a:graphicData uri="http://schemas.openxmlformats.org/presentationml/2006/ole">
            <p:oleObj spid="_x0000_s9383" name="Regneark" r:id="rId4" imgW="5193000" imgH="3775680" progId="Excel.Sheet.8">
              <p:embed/>
            </p:oleObj>
          </a:graphicData>
        </a:graphic>
      </p:graphicFrame>
      <p:graphicFrame>
        <p:nvGraphicFramePr>
          <p:cNvPr id="9221" name="Chart 6"/>
          <p:cNvGraphicFramePr>
            <a:graphicFrameLocks/>
          </p:cNvGraphicFramePr>
          <p:nvPr>
            <p:extLst>
              <p:ext uri="{D42A27DB-BD31-4B8C-83A1-F6EECF244321}">
                <p14:modId xmlns:p14="http://schemas.microsoft.com/office/powerpoint/2010/main" xmlns="" val="4278854722"/>
              </p:ext>
            </p:extLst>
          </p:nvPr>
        </p:nvGraphicFramePr>
        <p:xfrm>
          <a:off x="4964113" y="2971800"/>
          <a:ext cx="4332287" cy="3671888"/>
        </p:xfrm>
        <a:graphic>
          <a:graphicData uri="http://schemas.openxmlformats.org/presentationml/2006/ole">
            <p:oleObj spid="_x0000_s9384" name="Regneark" r:id="rId5" imgW="4334632" imgH="3670110" progId="Excel.Sheet.8">
              <p:embed/>
            </p:oleObj>
          </a:graphicData>
        </a:graphic>
      </p:graphicFrame>
      <p:sp>
        <p:nvSpPr>
          <p:cNvPr id="9222" name="Slide Number Placeholder 7"/>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F3959E14-8C6A-44A5-9D05-17204242240D}" type="slidenum">
              <a:rPr lang="en-GB" sz="1400" smtClean="0">
                <a:solidFill>
                  <a:schemeClr val="tx1"/>
                </a:solidFill>
                <a:ea typeface="ＭＳ Ｐゴシック" pitchFamily="34" charset="-128"/>
              </a:rPr>
              <a:pPr eaLnBrk="1" hangingPunct="1">
                <a:defRPr/>
              </a:pPr>
              <a:t>22</a:t>
            </a:fld>
            <a:endParaRPr lang="en-GB" sz="1400" smtClean="0">
              <a:solidFill>
                <a:schemeClr val="tx1"/>
              </a:solidFill>
              <a:ea typeface="ＭＳ Ｐゴシック" pitchFamily="34" charset="-128"/>
            </a:endParaRPr>
          </a:p>
        </p:txBody>
      </p:sp>
      <p:sp>
        <p:nvSpPr>
          <p:cNvPr id="9223" name="Pentagon 6">
            <a:hlinkClick r:id="rId6" action="ppaction://hlinksldjump"/>
          </p:cNvPr>
          <p:cNvSpPr>
            <a:spLocks noChangeArrowheads="1"/>
          </p:cNvSpPr>
          <p:nvPr/>
        </p:nvSpPr>
        <p:spPr bwMode="auto">
          <a:xfrm>
            <a:off x="7380288" y="6381750"/>
            <a:ext cx="720725" cy="279400"/>
          </a:xfrm>
          <a:prstGeom prst="homePlate">
            <a:avLst>
              <a:gd name="adj" fmla="val 50003"/>
            </a:avLst>
          </a:prstGeom>
          <a:solidFill>
            <a:srgbClr val="103C72"/>
          </a:solidFill>
          <a:ln w="9525" algn="ctr">
            <a:noFill/>
            <a:round/>
            <a:headEnd/>
            <a:tailEnd/>
          </a:ln>
        </p:spPr>
        <p:txBody>
          <a:bodyPr lIns="90000" tIns="46800" rIns="90000" bIns="46800" anchor="ctr">
            <a:spAutoFit/>
          </a:bodyPr>
          <a:lstStyle/>
          <a:p>
            <a:pPr algn="ctr"/>
            <a:r>
              <a:rPr lang="da-DK">
                <a:hlinkClick r:id="rId6" action="ppaction://hlinksldjump"/>
              </a:rPr>
              <a:t>more</a:t>
            </a:r>
            <a:endParaRPr lang="en-US"/>
          </a:p>
        </p:txBody>
      </p:sp>
      <p:sp>
        <p:nvSpPr>
          <p:cNvPr id="10" name="Title 1"/>
          <p:cNvSpPr txBox="1">
            <a:spLocks/>
          </p:cNvSpPr>
          <p:nvPr/>
        </p:nvSpPr>
        <p:spPr bwMode="auto">
          <a:xfrm rot="16200000">
            <a:off x="-2637417" y="3537016"/>
            <a:ext cx="5921892" cy="720079"/>
          </a:xfrm>
          <a:prstGeom prst="rect">
            <a:avLst/>
          </a:prstGeom>
          <a:solidFill>
            <a:srgbClr val="003192"/>
          </a:solidFill>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da-DK" sz="1800" kern="0" dirty="0" smtClean="0">
                <a:solidFill>
                  <a:schemeClr val="bg1"/>
                </a:solidFill>
              </a:rPr>
              <a:t>Economic development  argument </a:t>
            </a:r>
            <a:endParaRPr lang="en-US" sz="1800" kern="0"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50178" name="Title 1"/>
          <p:cNvSpPr>
            <a:spLocks noGrp="1"/>
          </p:cNvSpPr>
          <p:nvPr>
            <p:ph type="title"/>
          </p:nvPr>
        </p:nvSpPr>
        <p:spPr>
          <a:xfrm>
            <a:off x="0" y="1219200"/>
            <a:ext cx="8229600" cy="553998"/>
          </a:xfrm>
        </p:spPr>
        <p:txBody>
          <a:bodyPr>
            <a:spAutoFit/>
          </a:bodyPr>
          <a:lstStyle/>
          <a:p>
            <a:pPr indent="0"/>
            <a:r>
              <a:rPr lang="da-DK" dirty="0" smtClean="0">
                <a:ea typeface="ＭＳ Ｐゴシック" pitchFamily="34" charset="-128"/>
              </a:rPr>
              <a:t>Green </a:t>
            </a:r>
            <a:r>
              <a:rPr lang="da-DK" dirty="0" err="1" smtClean="0">
                <a:ea typeface="ＭＳ Ｐゴシック" pitchFamily="34" charset="-128"/>
              </a:rPr>
              <a:t>accounting</a:t>
            </a:r>
            <a:endParaRPr lang="en-US" dirty="0" smtClean="0">
              <a:ea typeface="ＭＳ Ｐゴシック" pitchFamily="34" charset="-128"/>
            </a:endParaRPr>
          </a:p>
        </p:txBody>
      </p:sp>
      <p:sp>
        <p:nvSpPr>
          <p:cNvPr id="3" name="Rectangle 2"/>
          <p:cNvSpPr/>
          <p:nvPr/>
        </p:nvSpPr>
        <p:spPr>
          <a:xfrm>
            <a:off x="395288" y="2117725"/>
            <a:ext cx="7848600" cy="2032000"/>
          </a:xfrm>
          <a:prstGeom prst="rect">
            <a:avLst/>
          </a:prstGeom>
        </p:spPr>
        <p:txBody>
          <a:bodyPr>
            <a:spAutoFit/>
          </a:bodyPr>
          <a:lstStyle/>
          <a:p>
            <a:pPr>
              <a:defRPr/>
            </a:pPr>
            <a:r>
              <a:rPr lang="en-US" sz="1800" dirty="0">
                <a:latin typeface="Arial" charset="0"/>
                <a:ea typeface="ＭＳ Ｐゴシック" charset="-128"/>
                <a:cs typeface="+mn-cs"/>
              </a:rPr>
              <a:t>Standard measures of wealth accumulation ignore:</a:t>
            </a:r>
          </a:p>
          <a:p>
            <a:pPr>
              <a:defRPr/>
            </a:pPr>
            <a:endParaRPr lang="en-US" sz="1800" dirty="0">
              <a:latin typeface="Arial" charset="0"/>
              <a:ea typeface="ＭＳ Ｐゴシック" charset="-128"/>
              <a:cs typeface="+mn-cs"/>
            </a:endParaRPr>
          </a:p>
          <a:p>
            <a:pPr marL="176213" indent="-176213">
              <a:buFont typeface="Arial" pitchFamily="34" charset="0"/>
              <a:buChar char="•"/>
              <a:defRPr/>
            </a:pPr>
            <a:r>
              <a:rPr lang="en-US" sz="1800" dirty="0">
                <a:latin typeface="Arial" charset="0"/>
                <a:ea typeface="ＭＳ Ｐゴシック" charset="-128"/>
                <a:cs typeface="+mn-cs"/>
              </a:rPr>
              <a:t>Depletion and damage  natural resources (forests and oil) </a:t>
            </a:r>
          </a:p>
          <a:p>
            <a:pPr marL="176213" indent="-176213">
              <a:buFont typeface="Arial" pitchFamily="34" charset="0"/>
              <a:buChar char="•"/>
              <a:defRPr/>
            </a:pPr>
            <a:r>
              <a:rPr lang="en-US" sz="1800" dirty="0">
                <a:latin typeface="Arial" charset="0"/>
                <a:ea typeface="ＭＳ Ｐゴシック" charset="-128"/>
                <a:cs typeface="+mn-cs"/>
              </a:rPr>
              <a:t>Investment in people</a:t>
            </a:r>
          </a:p>
          <a:p>
            <a:pPr>
              <a:defRPr/>
            </a:pPr>
            <a:endParaRPr lang="en-US" sz="1800" dirty="0">
              <a:latin typeface="Arial" charset="0"/>
              <a:ea typeface="ＭＳ Ｐゴシック" charset="-128"/>
              <a:cs typeface="+mn-cs"/>
            </a:endParaRPr>
          </a:p>
          <a:p>
            <a:pPr>
              <a:defRPr/>
            </a:pPr>
            <a:r>
              <a:rPr lang="en-US" sz="1800" dirty="0">
                <a:latin typeface="Arial" charset="0"/>
                <a:ea typeface="ＭＳ Ｐゴシック" charset="-128"/>
                <a:cs typeface="+mn-cs"/>
              </a:rPr>
              <a:t>The genuine saving  rate corrects for this by adjusting for  loss of natural capital and growth in the value of human capital (health and education)</a:t>
            </a:r>
          </a:p>
        </p:txBody>
      </p:sp>
      <p:sp>
        <p:nvSpPr>
          <p:cNvPr id="4" name="TextBox 3"/>
          <p:cNvSpPr txBox="1"/>
          <p:nvPr/>
        </p:nvSpPr>
        <p:spPr>
          <a:xfrm>
            <a:off x="611560" y="4791670"/>
            <a:ext cx="1512168" cy="923330"/>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defRPr/>
            </a:pPr>
            <a:r>
              <a:rPr lang="da-DK" dirty="0"/>
              <a:t>Genuine savings </a:t>
            </a:r>
          </a:p>
          <a:p>
            <a:pPr>
              <a:defRPr/>
            </a:pPr>
            <a:endParaRPr lang="en-US" dirty="0"/>
          </a:p>
        </p:txBody>
      </p:sp>
      <p:sp>
        <p:nvSpPr>
          <p:cNvPr id="50183" name="TextBox 4"/>
          <p:cNvSpPr txBox="1">
            <a:spLocks noChangeArrowheads="1"/>
          </p:cNvSpPr>
          <p:nvPr/>
        </p:nvSpPr>
        <p:spPr bwMode="auto">
          <a:xfrm>
            <a:off x="2411413" y="4935538"/>
            <a:ext cx="454025" cy="646112"/>
          </a:xfrm>
          <a:prstGeom prst="rect">
            <a:avLst/>
          </a:prstGeom>
          <a:noFill/>
          <a:ln w="9525">
            <a:noFill/>
            <a:miter lim="800000"/>
            <a:headEnd/>
            <a:tailEnd/>
          </a:ln>
        </p:spPr>
        <p:txBody>
          <a:bodyPr wrap="none">
            <a:spAutoFit/>
          </a:bodyPr>
          <a:lstStyle/>
          <a:p>
            <a:pPr algn="ctr"/>
            <a:r>
              <a:rPr lang="da-DK" sz="3600">
                <a:solidFill>
                  <a:schemeClr val="tx1"/>
                </a:solidFill>
              </a:rPr>
              <a:t>=</a:t>
            </a:r>
            <a:endParaRPr lang="en-US" sz="3600">
              <a:solidFill>
                <a:schemeClr val="tx1"/>
              </a:solidFill>
            </a:endParaRPr>
          </a:p>
        </p:txBody>
      </p:sp>
      <p:sp>
        <p:nvSpPr>
          <p:cNvPr id="6" name="TextBox 5"/>
          <p:cNvSpPr txBox="1"/>
          <p:nvPr/>
        </p:nvSpPr>
        <p:spPr>
          <a:xfrm>
            <a:off x="3131840" y="4791670"/>
            <a:ext cx="1512168" cy="830997"/>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da-DK" dirty="0">
                <a:solidFill>
                  <a:schemeClr val="tx1"/>
                </a:solidFill>
              </a:rPr>
              <a:t>Increase in produced capital</a:t>
            </a:r>
          </a:p>
          <a:p>
            <a:pPr algn="ctr">
              <a:defRPr/>
            </a:pPr>
            <a:endParaRPr lang="da-DK" dirty="0">
              <a:solidFill>
                <a:schemeClr val="tx1"/>
              </a:solidFill>
            </a:endParaRPr>
          </a:p>
          <a:p>
            <a:pPr algn="ctr">
              <a:defRPr/>
            </a:pPr>
            <a:endParaRPr lang="en-US" dirty="0">
              <a:solidFill>
                <a:schemeClr val="tx1"/>
              </a:solidFill>
            </a:endParaRPr>
          </a:p>
        </p:txBody>
      </p:sp>
      <p:sp>
        <p:nvSpPr>
          <p:cNvPr id="50187" name="TextBox 6"/>
          <p:cNvSpPr txBox="1">
            <a:spLocks noChangeArrowheads="1"/>
          </p:cNvSpPr>
          <p:nvPr/>
        </p:nvSpPr>
        <p:spPr bwMode="auto">
          <a:xfrm>
            <a:off x="4652963" y="4935538"/>
            <a:ext cx="423862" cy="646112"/>
          </a:xfrm>
          <a:prstGeom prst="rect">
            <a:avLst/>
          </a:prstGeom>
          <a:noFill/>
          <a:ln w="9525">
            <a:noFill/>
            <a:miter lim="800000"/>
            <a:headEnd/>
            <a:tailEnd/>
          </a:ln>
        </p:spPr>
        <p:txBody>
          <a:bodyPr>
            <a:spAutoFit/>
          </a:bodyPr>
          <a:lstStyle/>
          <a:p>
            <a:pPr algn="ctr"/>
            <a:r>
              <a:rPr lang="da-DK" sz="3600">
                <a:solidFill>
                  <a:schemeClr val="tx1"/>
                </a:solidFill>
              </a:rPr>
              <a:t>-</a:t>
            </a:r>
            <a:endParaRPr lang="en-US" sz="3600">
              <a:solidFill>
                <a:schemeClr val="tx1"/>
              </a:solidFill>
            </a:endParaRPr>
          </a:p>
        </p:txBody>
      </p:sp>
      <p:sp>
        <p:nvSpPr>
          <p:cNvPr id="8" name="TextBox 7"/>
          <p:cNvSpPr txBox="1"/>
          <p:nvPr/>
        </p:nvSpPr>
        <p:spPr>
          <a:xfrm>
            <a:off x="5076056" y="4791670"/>
            <a:ext cx="1512168" cy="830997"/>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da-DK" dirty="0">
                <a:solidFill>
                  <a:schemeClr val="tx1"/>
                </a:solidFill>
              </a:rPr>
              <a:t>Decrease in natural capital</a:t>
            </a:r>
          </a:p>
          <a:p>
            <a:pPr algn="ctr">
              <a:defRPr/>
            </a:pPr>
            <a:endParaRPr lang="da-DK" dirty="0">
              <a:solidFill>
                <a:schemeClr val="tx1"/>
              </a:solidFill>
            </a:endParaRPr>
          </a:p>
          <a:p>
            <a:pPr algn="ctr">
              <a:defRPr/>
            </a:pPr>
            <a:endParaRPr lang="da-DK" dirty="0">
              <a:solidFill>
                <a:schemeClr val="tx1"/>
              </a:solidFill>
            </a:endParaRPr>
          </a:p>
        </p:txBody>
      </p:sp>
      <p:sp>
        <p:nvSpPr>
          <p:cNvPr id="9" name="TextBox 8"/>
          <p:cNvSpPr txBox="1"/>
          <p:nvPr/>
        </p:nvSpPr>
        <p:spPr>
          <a:xfrm>
            <a:off x="7020272" y="4791670"/>
            <a:ext cx="1512168" cy="830997"/>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da-DK" dirty="0">
                <a:solidFill>
                  <a:schemeClr val="tx1"/>
                </a:solidFill>
              </a:rPr>
              <a:t>Increase in Human  capital</a:t>
            </a:r>
          </a:p>
          <a:p>
            <a:pPr algn="ctr">
              <a:defRPr/>
            </a:pPr>
            <a:endParaRPr lang="da-DK" dirty="0">
              <a:solidFill>
                <a:schemeClr val="tx1"/>
              </a:solidFill>
            </a:endParaRPr>
          </a:p>
          <a:p>
            <a:pPr algn="ctr">
              <a:defRPr/>
            </a:pPr>
            <a:endParaRPr lang="en-US" dirty="0">
              <a:solidFill>
                <a:schemeClr val="tx1"/>
              </a:solidFill>
            </a:endParaRPr>
          </a:p>
        </p:txBody>
      </p:sp>
      <p:sp>
        <p:nvSpPr>
          <p:cNvPr id="50194" name="TextBox 9"/>
          <p:cNvSpPr txBox="1">
            <a:spLocks noChangeArrowheads="1"/>
          </p:cNvSpPr>
          <p:nvPr/>
        </p:nvSpPr>
        <p:spPr bwMode="auto">
          <a:xfrm>
            <a:off x="6516688" y="4862513"/>
            <a:ext cx="423862" cy="646112"/>
          </a:xfrm>
          <a:prstGeom prst="rect">
            <a:avLst/>
          </a:prstGeom>
          <a:noFill/>
          <a:ln w="9525">
            <a:noFill/>
            <a:miter lim="800000"/>
            <a:headEnd/>
            <a:tailEnd/>
          </a:ln>
        </p:spPr>
        <p:txBody>
          <a:bodyPr>
            <a:spAutoFit/>
          </a:bodyPr>
          <a:lstStyle/>
          <a:p>
            <a:pPr algn="ctr"/>
            <a:r>
              <a:rPr lang="da-DK" sz="3600">
                <a:solidFill>
                  <a:schemeClr val="tx1"/>
                </a:solidFill>
              </a:rPr>
              <a:t>+</a:t>
            </a:r>
            <a:endParaRPr lang="en-US" sz="3600">
              <a:solidFill>
                <a:schemeClr val="tx1"/>
              </a:solidFill>
            </a:endParaRPr>
          </a:p>
        </p:txBody>
      </p:sp>
      <p:sp>
        <p:nvSpPr>
          <p:cNvPr id="50195" name="Slide Number Placeholder 10"/>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0F12EB33-1894-4216-8B83-2F69002C4E5D}" type="slidenum">
              <a:rPr lang="en-GB" sz="1400" smtClean="0">
                <a:solidFill>
                  <a:schemeClr val="tx1"/>
                </a:solidFill>
                <a:ea typeface="ＭＳ Ｐゴシック" pitchFamily="34" charset="-128"/>
              </a:rPr>
              <a:pPr eaLnBrk="1" hangingPunct="1">
                <a:defRPr/>
              </a:pPr>
              <a:t>23</a:t>
            </a:fld>
            <a:endParaRPr lang="en-GB" sz="1400" smtClean="0">
              <a:solidFill>
                <a:schemeClr val="tx1"/>
              </a:solidFill>
              <a:ea typeface="ＭＳ Ｐゴシック" pitchFamily="34" charset="-128"/>
            </a:endParaRPr>
          </a:p>
        </p:txBody>
      </p:sp>
      <p:sp>
        <p:nvSpPr>
          <p:cNvPr id="50196" name="Right Arrow 11"/>
          <p:cNvSpPr>
            <a:spLocks noChangeArrowheads="1"/>
          </p:cNvSpPr>
          <p:nvPr/>
        </p:nvSpPr>
        <p:spPr bwMode="auto">
          <a:xfrm flipH="1">
            <a:off x="560388" y="6234113"/>
            <a:ext cx="677862" cy="554037"/>
          </a:xfrm>
          <a:prstGeom prst="rightArrow">
            <a:avLst>
              <a:gd name="adj1" fmla="val 50000"/>
              <a:gd name="adj2" fmla="val 49908"/>
            </a:avLst>
          </a:prstGeom>
          <a:solidFill>
            <a:srgbClr val="103C72"/>
          </a:solidFill>
          <a:ln w="9525" algn="ctr">
            <a:noFill/>
            <a:round/>
            <a:headEnd/>
            <a:tailEnd/>
          </a:ln>
        </p:spPr>
        <p:txBody>
          <a:bodyPr wrap="none" lIns="90000" tIns="46800" rIns="90000" bIns="46800" anchor="ctr">
            <a:spAutoFit/>
          </a:bodyPr>
          <a:lstStyle/>
          <a:p>
            <a:pPr algn="ctr"/>
            <a:r>
              <a:rPr lang="da-DK">
                <a:hlinkClick r:id="rId3" action="ppaction://hlinksldjump"/>
              </a:rPr>
              <a:t>back</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1219200"/>
            <a:ext cx="9144000" cy="553998"/>
          </a:xfrm>
        </p:spPr>
        <p:txBody>
          <a:bodyPr>
            <a:spAutoFit/>
          </a:bodyPr>
          <a:lstStyle/>
          <a:p>
            <a:pPr indent="0" eaLnBrk="1" hangingPunct="1"/>
            <a:r>
              <a:rPr lang="en-GB" dirty="0" smtClean="0">
                <a:ea typeface="ＭＳ Ｐゴシック" pitchFamily="34" charset="-128"/>
              </a:rPr>
              <a:t>Green Accounting:  genuine savings </a:t>
            </a:r>
          </a:p>
        </p:txBody>
      </p:sp>
      <p:sp>
        <p:nvSpPr>
          <p:cNvPr id="51203" name="Rectangle 3"/>
          <p:cNvSpPr>
            <a:spLocks noGrp="1" noChangeArrowheads="1"/>
          </p:cNvSpPr>
          <p:nvPr>
            <p:ph type="body" idx="1"/>
          </p:nvPr>
        </p:nvSpPr>
        <p:spPr/>
        <p:txBody>
          <a:bodyPr/>
          <a:lstStyle/>
          <a:p>
            <a:endParaRPr lang="en-US" smtClean="0">
              <a:ea typeface="ＭＳ Ｐゴシック" pitchFamily="34" charset="-128"/>
            </a:endParaRPr>
          </a:p>
        </p:txBody>
      </p:sp>
      <p:pic>
        <p:nvPicPr>
          <p:cNvPr id="51204" name="Picture 4" descr="ANS_Bolivia1"/>
          <p:cNvPicPr>
            <a:picLocks noChangeAspect="1" noChangeArrowheads="1"/>
          </p:cNvPicPr>
          <p:nvPr/>
        </p:nvPicPr>
        <p:blipFill>
          <a:blip r:embed="rId3" cstate="print"/>
          <a:srcRect/>
          <a:stretch>
            <a:fillRect/>
          </a:stretch>
        </p:blipFill>
        <p:spPr bwMode="auto">
          <a:xfrm>
            <a:off x="457200" y="1743075"/>
            <a:ext cx="8305800" cy="4810125"/>
          </a:xfrm>
          <a:prstGeom prst="rect">
            <a:avLst/>
          </a:prstGeom>
          <a:noFill/>
          <a:ln w="9525">
            <a:noFill/>
            <a:miter lim="800000"/>
            <a:headEnd/>
            <a:tailEnd/>
          </a:ln>
        </p:spPr>
      </p:pic>
      <p:sp>
        <p:nvSpPr>
          <p:cNvPr id="51205" name="Espace réservé du numéro de diapositive 6"/>
          <p:cNvSpPr>
            <a:spLocks noGrp="1"/>
          </p:cNvSpPr>
          <p:nvPr>
            <p:ph type="sldNum" sz="quarter" idx="12"/>
          </p:nvPr>
        </p:nvSpPr>
        <p:spPr>
          <a:xfrm>
            <a:off x="8305800" y="6245225"/>
            <a:ext cx="53340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D03549AB-C556-448B-9FAD-8E076E4A056A}" type="slidenum">
              <a:rPr lang="en-GB" sz="1400" smtClean="0">
                <a:solidFill>
                  <a:schemeClr val="tx1"/>
                </a:solidFill>
                <a:ea typeface="ＭＳ Ｐゴシック" pitchFamily="34" charset="-128"/>
              </a:rPr>
              <a:pPr eaLnBrk="1" hangingPunct="1">
                <a:defRPr/>
              </a:pPr>
              <a:t>24</a:t>
            </a:fld>
            <a:endParaRPr lang="en-GB" sz="1400" smtClean="0">
              <a:solidFill>
                <a:schemeClr val="tx1"/>
              </a:solidFill>
              <a:ea typeface="ＭＳ Ｐゴシック" pitchFamily="34" charset="-128"/>
            </a:endParaRPr>
          </a:p>
        </p:txBody>
      </p:sp>
      <p:sp>
        <p:nvSpPr>
          <p:cNvPr id="51206" name="Right Arrow 5">
            <a:hlinkClick r:id="rId4" action="ppaction://hlinksldjump"/>
          </p:cNvPr>
          <p:cNvSpPr>
            <a:spLocks noChangeArrowheads="1"/>
          </p:cNvSpPr>
          <p:nvPr/>
        </p:nvSpPr>
        <p:spPr bwMode="auto">
          <a:xfrm flipH="1">
            <a:off x="984250" y="6211888"/>
            <a:ext cx="679450" cy="554037"/>
          </a:xfrm>
          <a:prstGeom prst="rightArrow">
            <a:avLst>
              <a:gd name="adj1" fmla="val 50000"/>
              <a:gd name="adj2" fmla="val 50025"/>
            </a:avLst>
          </a:prstGeom>
          <a:solidFill>
            <a:srgbClr val="103C72"/>
          </a:solidFill>
          <a:ln w="9525" algn="ctr">
            <a:noFill/>
            <a:round/>
            <a:headEnd/>
            <a:tailEnd/>
          </a:ln>
        </p:spPr>
        <p:txBody>
          <a:bodyPr wrap="none" lIns="90000" tIns="46800" rIns="90000" bIns="46800" anchor="ctr">
            <a:spAutoFit/>
          </a:bodyPr>
          <a:lstStyle/>
          <a:p>
            <a:pPr algn="ctr"/>
            <a:r>
              <a:rPr lang="da-DK">
                <a:hlinkClick r:id="rId4" action="ppaction://hlinksldjump"/>
              </a:rPr>
              <a:t>back</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52226" name="Title 1"/>
          <p:cNvSpPr>
            <a:spLocks noGrp="1"/>
          </p:cNvSpPr>
          <p:nvPr>
            <p:ph type="title"/>
          </p:nvPr>
        </p:nvSpPr>
        <p:spPr>
          <a:xfrm>
            <a:off x="685800" y="1146810"/>
            <a:ext cx="8458200" cy="553998"/>
          </a:xfrm>
        </p:spPr>
        <p:txBody>
          <a:bodyPr wrap="square">
            <a:spAutoFit/>
          </a:bodyPr>
          <a:lstStyle/>
          <a:p>
            <a:pPr marL="3175" indent="0"/>
            <a:r>
              <a:rPr lang="da-DK" dirty="0" smtClean="0"/>
              <a:t>Green economy - examples</a:t>
            </a:r>
            <a:endParaRPr lang="en-US" dirty="0" smtClean="0"/>
          </a:p>
        </p:txBody>
      </p:sp>
      <p:sp>
        <p:nvSpPr>
          <p:cNvPr id="52228" name="Slide Number Placeholder 3"/>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2BE37D8B-5432-453F-A60A-108613CD44CC}" type="slidenum">
              <a:rPr lang="en-GB" sz="1400" smtClean="0">
                <a:solidFill>
                  <a:schemeClr val="tx1"/>
                </a:solidFill>
                <a:latin typeface="Arial" pitchFamily="34" charset="0"/>
              </a:rPr>
              <a:pPr eaLnBrk="1" hangingPunct="1">
                <a:defRPr/>
              </a:pPr>
              <a:t>25</a:t>
            </a:fld>
            <a:endParaRPr lang="en-GB" sz="1400" smtClean="0">
              <a:solidFill>
                <a:schemeClr val="tx1"/>
              </a:solidFill>
              <a:latin typeface="Arial" pitchFamily="34" charset="0"/>
            </a:endParaRPr>
          </a:p>
        </p:txBody>
      </p:sp>
      <p:sp>
        <p:nvSpPr>
          <p:cNvPr id="5" name="Title 1"/>
          <p:cNvSpPr txBox="1">
            <a:spLocks/>
          </p:cNvSpPr>
          <p:nvPr/>
        </p:nvSpPr>
        <p:spPr bwMode="auto">
          <a:xfrm rot="16200000">
            <a:off x="-2637417" y="3537016"/>
            <a:ext cx="5921892" cy="720079"/>
          </a:xfrm>
          <a:prstGeom prst="rect">
            <a:avLst/>
          </a:prstGeom>
          <a:solidFill>
            <a:srgbClr val="0F5494"/>
          </a:solidFill>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da-DK" sz="1800" kern="0" dirty="0" smtClean="0">
                <a:solidFill>
                  <a:schemeClr val="bg1"/>
                </a:solidFill>
              </a:rPr>
              <a:t>Economic development  argument </a:t>
            </a:r>
            <a:endParaRPr lang="en-US" sz="1800" kern="0" dirty="0">
              <a:solidFill>
                <a:schemeClr val="bg1"/>
              </a:solidFill>
            </a:endParaRPr>
          </a:p>
        </p:txBody>
      </p:sp>
      <p:sp>
        <p:nvSpPr>
          <p:cNvPr id="6" name="TextBox 5"/>
          <p:cNvSpPr txBox="1"/>
          <p:nvPr/>
        </p:nvSpPr>
        <p:spPr>
          <a:xfrm>
            <a:off x="865921" y="1772816"/>
            <a:ext cx="7882543" cy="4247317"/>
          </a:xfrm>
          <a:prstGeom prst="rect">
            <a:avLst/>
          </a:prstGeom>
          <a:solidFill>
            <a:schemeClr val="accent5"/>
          </a:solidFill>
        </p:spPr>
        <p:txBody>
          <a:bodyPr wrap="square" rtlCol="0">
            <a:spAutoFit/>
          </a:bodyPr>
          <a:lstStyle/>
          <a:p>
            <a:pPr marL="0" lvl="1">
              <a:defRPr/>
            </a:pPr>
            <a:r>
              <a:rPr lang="en-GB" sz="1800" b="1" dirty="0" smtClean="0"/>
              <a:t>Initiatives</a:t>
            </a:r>
          </a:p>
          <a:p>
            <a:pPr marL="177800" lvl="1" indent="-177800">
              <a:buFont typeface="Arial"/>
              <a:buChar char="•"/>
              <a:defRPr/>
            </a:pPr>
            <a:r>
              <a:rPr lang="en-GB" sz="1800" b="1" dirty="0" smtClean="0"/>
              <a:t>Brazil</a:t>
            </a:r>
            <a:r>
              <a:rPr lang="en-GB" sz="1800" dirty="0" smtClean="0"/>
              <a:t> – trade in ethanol fuel, technology and flex-fuel vehicles;</a:t>
            </a:r>
          </a:p>
          <a:p>
            <a:pPr marL="177800" lvl="1" indent="-177800">
              <a:buFont typeface="Arial"/>
              <a:buChar char="•"/>
              <a:defRPr/>
            </a:pPr>
            <a:r>
              <a:rPr lang="en-GB" sz="1800" b="1" dirty="0" smtClean="0"/>
              <a:t>China </a:t>
            </a:r>
            <a:r>
              <a:rPr lang="en-GB" sz="1800" dirty="0" smtClean="0"/>
              <a:t>– production and export of solar technology;</a:t>
            </a:r>
          </a:p>
          <a:p>
            <a:pPr marL="177800" lvl="1" indent="-177800">
              <a:buFont typeface="Arial"/>
              <a:buChar char="•"/>
              <a:defRPr/>
            </a:pPr>
            <a:r>
              <a:rPr lang="en-GB" sz="1800" b="1" dirty="0" smtClean="0"/>
              <a:t>Guyana </a:t>
            </a:r>
            <a:r>
              <a:rPr lang="en-GB" sz="1800" dirty="0" smtClean="0"/>
              <a:t>– new industries in aquaculture, forest products, ecotourism, ethanol and export of fruits/vegetables;</a:t>
            </a:r>
          </a:p>
          <a:p>
            <a:pPr marL="177800" lvl="1" indent="-177800">
              <a:buFont typeface="Arial"/>
              <a:buChar char="•"/>
              <a:defRPr/>
            </a:pPr>
            <a:r>
              <a:rPr lang="en-GB" sz="1800" b="1" dirty="0" smtClean="0"/>
              <a:t>Mexico and Costa Rica </a:t>
            </a:r>
            <a:r>
              <a:rPr lang="en-GB" sz="1800" dirty="0" smtClean="0"/>
              <a:t>– ecotourism;</a:t>
            </a:r>
          </a:p>
          <a:p>
            <a:pPr marL="177800" lvl="1" indent="-177800">
              <a:buFont typeface="Arial"/>
              <a:buChar char="•"/>
              <a:defRPr/>
            </a:pPr>
            <a:r>
              <a:rPr lang="en-GB" sz="1800" b="1" dirty="0" smtClean="0"/>
              <a:t>UK and Germany </a:t>
            </a:r>
            <a:r>
              <a:rPr lang="en-GB" sz="1800" dirty="0" smtClean="0"/>
              <a:t>– new high-tech energy industries and green services sector with opportunities in export and expertise</a:t>
            </a:r>
          </a:p>
          <a:p>
            <a:pPr marL="177800" lvl="1" indent="-177800" algn="just">
              <a:defRPr/>
            </a:pPr>
            <a:endParaRPr lang="en-GB" sz="1800" b="1" dirty="0" smtClean="0"/>
          </a:p>
          <a:p>
            <a:pPr marL="177800" lvl="1" indent="-177800" algn="just">
              <a:defRPr/>
            </a:pPr>
            <a:r>
              <a:rPr lang="en-GB" sz="1800" b="1" dirty="0" smtClean="0"/>
              <a:t>National Plans</a:t>
            </a:r>
          </a:p>
          <a:p>
            <a:pPr marL="177800" lvl="1" indent="-177800" algn="just">
              <a:buFont typeface="Arial"/>
              <a:buChar char="•"/>
              <a:defRPr/>
            </a:pPr>
            <a:r>
              <a:rPr lang="en-US" sz="1800" b="1" dirty="0" smtClean="0"/>
              <a:t>South Africa </a:t>
            </a:r>
            <a:r>
              <a:rPr lang="en-US" sz="1800" dirty="0" smtClean="0"/>
              <a:t>Green Economy Plan Initiative</a:t>
            </a:r>
          </a:p>
          <a:p>
            <a:pPr marL="177800" lvl="1" indent="-177800" algn="just">
              <a:buFont typeface="Arial"/>
              <a:buChar char="•"/>
              <a:defRPr/>
            </a:pPr>
            <a:r>
              <a:rPr lang="en-US" sz="1800" b="1" dirty="0" smtClean="0"/>
              <a:t>Korea’s </a:t>
            </a:r>
            <a:r>
              <a:rPr lang="en-US" sz="1800" dirty="0" smtClean="0"/>
              <a:t>National Strategy for Green Growth</a:t>
            </a:r>
          </a:p>
          <a:p>
            <a:pPr marL="177800" lvl="1" indent="-177800" algn="just">
              <a:buFont typeface="Arial"/>
              <a:buChar char="•"/>
              <a:defRPr/>
            </a:pPr>
            <a:r>
              <a:rPr lang="en-GB" sz="1800" b="1" dirty="0" smtClean="0"/>
              <a:t>China’s  </a:t>
            </a:r>
            <a:r>
              <a:rPr lang="en-GB" sz="1800" dirty="0" smtClean="0"/>
              <a:t>Green Jobs Programme </a:t>
            </a:r>
          </a:p>
          <a:p>
            <a:pPr marL="177800" lvl="1" indent="-177800" algn="just">
              <a:buFont typeface="Arial"/>
              <a:buChar char="•"/>
              <a:defRPr/>
            </a:pPr>
            <a:r>
              <a:rPr lang="en-GB" sz="1800" b="1" dirty="0" smtClean="0"/>
              <a:t>Egypt’s </a:t>
            </a:r>
            <a:r>
              <a:rPr lang="en-GB" sz="1800" dirty="0" smtClean="0"/>
              <a:t>Green Transformation Strategy</a:t>
            </a:r>
          </a:p>
          <a:p>
            <a:pPr marL="177800" lvl="1" indent="-177800">
              <a:buFont typeface="Arial"/>
              <a:buChar char="•"/>
              <a:defRPr/>
            </a:pPr>
            <a:r>
              <a:rPr lang="en-GB" sz="1800" b="1" dirty="0" smtClean="0"/>
              <a:t>Viet Nam’s </a:t>
            </a:r>
            <a:r>
              <a:rPr lang="en-GB" sz="1800" dirty="0" smtClean="0"/>
              <a:t>Green Growth Strategy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33794" name="Title 1"/>
          <p:cNvSpPr>
            <a:spLocks noGrp="1"/>
          </p:cNvSpPr>
          <p:nvPr>
            <p:ph type="title"/>
          </p:nvPr>
        </p:nvSpPr>
        <p:spPr>
          <a:xfrm>
            <a:off x="395288" y="1124744"/>
            <a:ext cx="8229600" cy="936625"/>
          </a:xfrm>
        </p:spPr>
        <p:txBody>
          <a:bodyPr/>
          <a:lstStyle/>
          <a:p>
            <a:pPr marL="3175" lvl="1" indent="0">
              <a:buClr>
                <a:srgbClr val="009FBA"/>
              </a:buClr>
              <a:defRPr/>
            </a:pPr>
            <a:r>
              <a:rPr lang="en-GB" dirty="0">
                <a:latin typeface="+mj-lt"/>
                <a:ea typeface="+mj-ea"/>
                <a:cs typeface="+mj-cs"/>
              </a:rPr>
              <a:t>PRIVATE SECTOR</a:t>
            </a:r>
          </a:p>
        </p:txBody>
      </p:sp>
      <p:sp>
        <p:nvSpPr>
          <p:cNvPr id="3" name="Content Placeholder 2"/>
          <p:cNvSpPr>
            <a:spLocks noGrp="1"/>
          </p:cNvSpPr>
          <p:nvPr>
            <p:ph idx="1"/>
          </p:nvPr>
        </p:nvSpPr>
        <p:spPr>
          <a:xfrm>
            <a:off x="323850" y="2276475"/>
            <a:ext cx="8362950" cy="3529013"/>
          </a:xfrm>
        </p:spPr>
        <p:txBody>
          <a:bodyPr/>
          <a:lstStyle/>
          <a:p>
            <a:pPr marL="3175" lvl="1" indent="0">
              <a:spcBef>
                <a:spcPct val="0"/>
              </a:spcBef>
              <a:buNone/>
              <a:defRPr/>
            </a:pPr>
            <a:r>
              <a:rPr lang="en-GB" sz="3000" dirty="0">
                <a:latin typeface="+mj-lt"/>
                <a:ea typeface="+mj-ea"/>
                <a:cs typeface="+mj-cs"/>
              </a:rPr>
              <a:t>WHY </a:t>
            </a:r>
            <a:r>
              <a:rPr lang="en-GB" sz="3000" dirty="0" smtClean="0">
                <a:latin typeface="+mj-lt"/>
                <a:ea typeface="+mj-ea"/>
                <a:cs typeface="+mj-cs"/>
              </a:rPr>
              <a:t>would it care..</a:t>
            </a:r>
            <a:endParaRPr lang="en-GB" sz="3000" dirty="0">
              <a:latin typeface="+mj-lt"/>
              <a:ea typeface="+mj-ea"/>
              <a:cs typeface="+mj-cs"/>
            </a:endParaRPr>
          </a:p>
          <a:p>
            <a:pPr marL="3175" indent="0">
              <a:spcBef>
                <a:spcPct val="0"/>
              </a:spcBef>
              <a:buFontTx/>
              <a:buNone/>
              <a:defRPr/>
            </a:pPr>
            <a:endParaRPr lang="en-GB" sz="3000" b="1" dirty="0">
              <a:latin typeface="+mj-lt"/>
              <a:ea typeface="+mj-ea"/>
              <a:cs typeface="+mj-cs"/>
            </a:endParaRPr>
          </a:p>
          <a:p>
            <a:pPr marL="177800" lvl="1" indent="-177800">
              <a:spcBef>
                <a:spcPct val="0"/>
              </a:spcBef>
              <a:buClr>
                <a:schemeClr val="accent6"/>
              </a:buClr>
              <a:buFont typeface="Arial"/>
              <a:buChar char="•"/>
              <a:defRPr/>
            </a:pPr>
            <a:r>
              <a:rPr lang="en-GB" sz="1800" kern="1200" dirty="0">
                <a:latin typeface="Verdana" pitchFamily="34" charset="0"/>
                <a:ea typeface="+mn-ea"/>
                <a:cs typeface="Arial" pitchFamily="34" charset="0"/>
              </a:rPr>
              <a:t>Environmental rationale</a:t>
            </a:r>
          </a:p>
          <a:p>
            <a:pPr marL="177800" lvl="1" indent="-177800">
              <a:spcBef>
                <a:spcPct val="0"/>
              </a:spcBef>
              <a:buClr>
                <a:schemeClr val="accent6"/>
              </a:buClr>
              <a:buFont typeface="Arial"/>
              <a:buChar char="•"/>
              <a:defRPr/>
            </a:pPr>
            <a:endParaRPr lang="en-GB" sz="1800" kern="1200" dirty="0">
              <a:latin typeface="Verdana" pitchFamily="34" charset="0"/>
              <a:ea typeface="+mn-ea"/>
              <a:cs typeface="Arial" pitchFamily="34" charset="0"/>
            </a:endParaRPr>
          </a:p>
          <a:p>
            <a:pPr marL="177800" lvl="1" indent="-177800">
              <a:spcBef>
                <a:spcPct val="0"/>
              </a:spcBef>
              <a:buClr>
                <a:schemeClr val="accent6"/>
              </a:buClr>
              <a:buFont typeface="Arial"/>
              <a:buChar char="•"/>
              <a:defRPr/>
            </a:pPr>
            <a:r>
              <a:rPr lang="en-GB" sz="1800" kern="1200" dirty="0">
                <a:latin typeface="Verdana" pitchFamily="34" charset="0"/>
                <a:ea typeface="+mn-ea"/>
                <a:cs typeface="Arial" pitchFamily="34" charset="0"/>
              </a:rPr>
              <a:t>Economic rationale </a:t>
            </a:r>
            <a:r>
              <a:rPr lang="en-GB" sz="1800" kern="1200" dirty="0">
                <a:latin typeface="Verdana" pitchFamily="34" charset="0"/>
                <a:ea typeface="+mn-ea"/>
                <a:cs typeface="Arial" pitchFamily="34" charset="0"/>
                <a:sym typeface="Wingdings"/>
              </a:rPr>
              <a:t></a:t>
            </a:r>
            <a:r>
              <a:rPr lang="en-GB" sz="1800" kern="1200" dirty="0">
                <a:latin typeface="Verdana" pitchFamily="34" charset="0"/>
                <a:ea typeface="+mn-ea"/>
                <a:cs typeface="Arial" pitchFamily="34" charset="0"/>
              </a:rPr>
              <a:t> opportunity</a:t>
            </a:r>
          </a:p>
          <a:p>
            <a:pPr marL="577850" lvl="2" indent="-177800">
              <a:spcBef>
                <a:spcPct val="0"/>
              </a:spcBef>
              <a:buClr>
                <a:schemeClr val="accent6"/>
              </a:buClr>
              <a:buFont typeface="Arial"/>
              <a:buChar char="•"/>
              <a:defRPr/>
            </a:pPr>
            <a:r>
              <a:rPr lang="en-GB" sz="1800" kern="1200" dirty="0">
                <a:latin typeface="Verdana" pitchFamily="34" charset="0"/>
                <a:ea typeface="+mn-ea"/>
                <a:cs typeface="Arial" pitchFamily="34" charset="0"/>
              </a:rPr>
              <a:t>Resource / energy (cost) efficiency</a:t>
            </a:r>
          </a:p>
          <a:p>
            <a:pPr marL="577850" lvl="2" indent="-177800">
              <a:spcBef>
                <a:spcPct val="0"/>
              </a:spcBef>
              <a:buClr>
                <a:schemeClr val="accent6"/>
              </a:buClr>
              <a:buFont typeface="Arial"/>
              <a:buChar char="•"/>
              <a:defRPr/>
            </a:pPr>
            <a:r>
              <a:rPr lang="en-GB" sz="1800" kern="1200" dirty="0">
                <a:latin typeface="Verdana" pitchFamily="34" charset="0"/>
                <a:ea typeface="+mn-ea"/>
                <a:cs typeface="Arial" pitchFamily="34" charset="0"/>
              </a:rPr>
              <a:t>Market requirements / customer demands</a:t>
            </a:r>
          </a:p>
          <a:p>
            <a:pPr marL="577850" lvl="2" indent="-177800">
              <a:spcBef>
                <a:spcPct val="0"/>
              </a:spcBef>
              <a:buClr>
                <a:schemeClr val="accent6"/>
              </a:buClr>
              <a:buFont typeface="Arial"/>
              <a:buChar char="•"/>
              <a:defRPr/>
            </a:pPr>
            <a:r>
              <a:rPr lang="en-GB" sz="1800" kern="1200" dirty="0">
                <a:latin typeface="Verdana" pitchFamily="34" charset="0"/>
                <a:ea typeface="+mn-ea"/>
                <a:cs typeface="Arial" pitchFamily="34" charset="0"/>
              </a:rPr>
              <a:t>Competition/Competitiveness </a:t>
            </a:r>
          </a:p>
          <a:p>
            <a:pPr marL="577850" lvl="2" indent="-177800">
              <a:spcBef>
                <a:spcPct val="0"/>
              </a:spcBef>
              <a:buClr>
                <a:schemeClr val="accent6"/>
              </a:buClr>
              <a:buFont typeface="Arial"/>
              <a:buChar char="•"/>
              <a:defRPr/>
            </a:pPr>
            <a:r>
              <a:rPr lang="en-GB" sz="1800" kern="1200" dirty="0">
                <a:latin typeface="Verdana" pitchFamily="34" charset="0"/>
                <a:ea typeface="+mn-ea"/>
                <a:cs typeface="Arial" pitchFamily="34" charset="0"/>
              </a:rPr>
              <a:t>New markets</a:t>
            </a:r>
          </a:p>
          <a:p>
            <a:pPr marL="577850" lvl="2" indent="-177800">
              <a:spcBef>
                <a:spcPct val="0"/>
              </a:spcBef>
              <a:buClr>
                <a:schemeClr val="accent6"/>
              </a:buClr>
              <a:buFont typeface="Arial"/>
              <a:buChar char="•"/>
              <a:defRPr/>
            </a:pPr>
            <a:r>
              <a:rPr lang="en-GB" sz="1800" kern="1200" dirty="0">
                <a:latin typeface="Verdana" pitchFamily="34" charset="0"/>
                <a:ea typeface="+mn-ea"/>
                <a:cs typeface="Arial" pitchFamily="34" charset="0"/>
              </a:rPr>
              <a:t>New products</a:t>
            </a:r>
          </a:p>
          <a:p>
            <a:pPr marL="0" lvl="1" indent="0">
              <a:buFontTx/>
              <a:buNone/>
              <a:defRPr/>
            </a:pPr>
            <a:endParaRPr lang="en-GB" i="1" dirty="0">
              <a:solidFill>
                <a:schemeClr val="accent2"/>
              </a:solidFill>
            </a:endParaRPr>
          </a:p>
        </p:txBody>
      </p:sp>
      <p:sp>
        <p:nvSpPr>
          <p:cNvPr id="4" name="Slide Number Placeholder 3"/>
          <p:cNvSpPr>
            <a:spLocks noGrp="1"/>
          </p:cNvSpPr>
          <p:nvPr>
            <p:ph type="sldNum" sz="quarter" idx="12"/>
          </p:nvPr>
        </p:nvSpPr>
        <p:spPr/>
        <p:txBody>
          <a:bodyPr/>
          <a:lstStyle/>
          <a:p>
            <a:pPr>
              <a:defRPr/>
            </a:pPr>
            <a:fld id="{76E7C42D-D439-4D19-8D7D-7636E9F124C4}" type="slidenum">
              <a:rPr lang="en-GB" smtClean="0"/>
              <a:pPr>
                <a:defRPr/>
              </a:pPr>
              <a:t>26</a:t>
            </a:fld>
            <a:endParaRPr lang="en-GB" dirty="0"/>
          </a:p>
        </p:txBody>
      </p:sp>
      <p:pic>
        <p:nvPicPr>
          <p:cNvPr id="6" name="Picture 12" descr="rainforest-allianc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93576" y="2461868"/>
            <a:ext cx="1661975" cy="1115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4" descr="2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81468" y="4645746"/>
            <a:ext cx="2166299" cy="1559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6" descr="ecolabel"/>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37893" y="1124744"/>
            <a:ext cx="1118283" cy="1131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4" descr="220px-Energy_Star_logo">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858654" y="4750947"/>
            <a:ext cx="1891213" cy="1437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0" descr="ANd9GcSdPPAxNVX-2hgrgtUS-ZA9MBcWKFPoEEaPiLrRZ8aMG2OnSm_YwJFdlA">
            <a:hlinkClick r:id="rId8"/>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598400" y="3471371"/>
            <a:ext cx="1007214" cy="885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ANd9GcT3vk4hGhahWtxqezMPYuXrBjoaCf7PMNuWkICm8abQYXH0A9xvvTNXcg">
            <a:hlinkClick r:id="rId10"/>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8119103" y="1147945"/>
            <a:ext cx="997185" cy="741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20" descr="fsc-logo"/>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7740352" y="1929880"/>
            <a:ext cx="1442766" cy="11226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2" descr="logo-en">
            <a:hlinkClick r:id="rId13"/>
          </p:cNvPr>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0" y="5981386"/>
            <a:ext cx="4470140" cy="447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26" descr="label-ab-agriculture-biologique1286378772"/>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8064630" y="3372947"/>
            <a:ext cx="994320" cy="888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28" descr="d_blauer-engel"/>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6355551" y="2036242"/>
            <a:ext cx="1492912" cy="1109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29"/>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6782361" y="1295078"/>
            <a:ext cx="785140" cy="6348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8797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1280338"/>
            <a:ext cx="8172400" cy="553998"/>
          </a:xfrm>
        </p:spPr>
        <p:txBody>
          <a:bodyPr>
            <a:spAutoFit/>
          </a:bodyPr>
          <a:lstStyle/>
          <a:p>
            <a:pPr marL="3175" indent="0" eaLnBrk="1" hangingPunct="1"/>
            <a:r>
              <a:rPr lang="en-GB" dirty="0" smtClean="0">
                <a:ea typeface="ＭＳ Ｐゴシック" pitchFamily="34" charset="-128"/>
              </a:rPr>
              <a:t>Background: declining resources….</a:t>
            </a:r>
          </a:p>
        </p:txBody>
      </p:sp>
      <p:sp>
        <p:nvSpPr>
          <p:cNvPr id="464900" name="Text Box 4"/>
          <p:cNvSpPr txBox="1">
            <a:spLocks noChangeArrowheads="1"/>
          </p:cNvSpPr>
          <p:nvPr/>
        </p:nvSpPr>
        <p:spPr bwMode="auto">
          <a:xfrm>
            <a:off x="971600" y="5906869"/>
            <a:ext cx="8172400" cy="646331"/>
          </a:xfrm>
          <a:prstGeom prst="rect">
            <a:avLst/>
          </a:prstGeom>
          <a:noFill/>
          <a:ln w="12700">
            <a:noFill/>
            <a:miter lim="800000"/>
            <a:headEnd type="none" w="sm" len="sm"/>
            <a:tailEnd type="none" w="sm" len="sm"/>
          </a:ln>
        </p:spPr>
        <p:txBody>
          <a:bodyPr wrap="square">
            <a:spAutoFit/>
          </a:bodyPr>
          <a:lstStyle/>
          <a:p>
            <a:pPr eaLnBrk="0" hangingPunct="0">
              <a:spcBef>
                <a:spcPct val="50000"/>
              </a:spcBef>
              <a:defRPr/>
            </a:pPr>
            <a:r>
              <a:rPr lang="en-GB" sz="1800" b="1" dirty="0">
                <a:latin typeface="+mn-lt"/>
                <a:ea typeface="ＭＳ Ｐゴシック"/>
                <a:cs typeface="ＭＳ Ｐゴシック"/>
              </a:rPr>
              <a:t>Consequences: </a:t>
            </a:r>
            <a:r>
              <a:rPr lang="en-US" sz="1800" b="1" dirty="0">
                <a:latin typeface="+mn-lt"/>
                <a:ea typeface="ＭＳ Ｐゴシック"/>
                <a:cs typeface="ＭＳ Ｐゴシック"/>
              </a:rPr>
              <a:t>poverty now, increasing difficulties in the future</a:t>
            </a:r>
            <a:endParaRPr lang="en-GB" sz="1800" b="1" dirty="0">
              <a:latin typeface="+mn-lt"/>
              <a:ea typeface="ＭＳ Ｐゴシック"/>
              <a:cs typeface="ＭＳ Ｐゴシック"/>
            </a:endParaRPr>
          </a:p>
        </p:txBody>
      </p:sp>
      <p:pic>
        <p:nvPicPr>
          <p:cNvPr id="18437" name="Picture 6" descr="Gorge"/>
          <p:cNvPicPr>
            <a:picLocks noChangeAspect="1" noChangeArrowheads="1"/>
          </p:cNvPicPr>
          <p:nvPr/>
        </p:nvPicPr>
        <p:blipFill>
          <a:blip r:embed="rId3" cstate="print"/>
          <a:srcRect/>
          <a:stretch>
            <a:fillRect/>
          </a:stretch>
        </p:blipFill>
        <p:spPr bwMode="auto">
          <a:xfrm>
            <a:off x="4724400" y="2133600"/>
            <a:ext cx="3276600" cy="1676400"/>
          </a:xfrm>
          <a:prstGeom prst="rect">
            <a:avLst/>
          </a:prstGeom>
          <a:noFill/>
          <a:ln w="9525">
            <a:noFill/>
            <a:miter lim="800000"/>
            <a:headEnd/>
            <a:tailEnd/>
          </a:ln>
        </p:spPr>
      </p:pic>
      <p:pic>
        <p:nvPicPr>
          <p:cNvPr id="18438" name="Picture 7" descr="Boat"/>
          <p:cNvPicPr>
            <a:picLocks noChangeAspect="1" noChangeArrowheads="1"/>
          </p:cNvPicPr>
          <p:nvPr/>
        </p:nvPicPr>
        <p:blipFill>
          <a:blip r:embed="rId4" cstate="print"/>
          <a:srcRect/>
          <a:stretch>
            <a:fillRect/>
          </a:stretch>
        </p:blipFill>
        <p:spPr bwMode="auto">
          <a:xfrm>
            <a:off x="799728" y="3886200"/>
            <a:ext cx="3124200" cy="1828800"/>
          </a:xfrm>
          <a:prstGeom prst="rect">
            <a:avLst/>
          </a:prstGeom>
          <a:noFill/>
          <a:ln w="9525">
            <a:noFill/>
            <a:miter lim="800000"/>
            <a:headEnd/>
            <a:tailEnd/>
          </a:ln>
        </p:spPr>
      </p:pic>
      <p:sp>
        <p:nvSpPr>
          <p:cNvPr id="18439" name="Espace réservé du numéro de diapositive 8"/>
          <p:cNvSpPr>
            <a:spLocks noGrp="1"/>
          </p:cNvSpPr>
          <p:nvPr>
            <p:ph type="sldNum" sz="quarter" idx="12"/>
          </p:nvPr>
        </p:nvSpPr>
        <p:spPr>
          <a:xfrm>
            <a:off x="8305800" y="6245225"/>
            <a:ext cx="60960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4600722D-1658-4DBA-BC28-161CABAE26F7}" type="slidenum">
              <a:rPr lang="en-GB" sz="1400" smtClean="0">
                <a:solidFill>
                  <a:schemeClr val="tx1"/>
                </a:solidFill>
                <a:ea typeface="ＭＳ Ｐゴシック" pitchFamily="34" charset="-128"/>
              </a:rPr>
              <a:pPr eaLnBrk="1" hangingPunct="1">
                <a:defRPr/>
              </a:pPr>
              <a:t>27</a:t>
            </a:fld>
            <a:endParaRPr lang="en-GB" sz="1400" smtClean="0">
              <a:solidFill>
                <a:schemeClr val="tx1"/>
              </a:solidFill>
              <a:ea typeface="ＭＳ Ｐゴシック" pitchFamily="34" charset="-128"/>
            </a:endParaRPr>
          </a:p>
        </p:txBody>
      </p:sp>
      <p:sp>
        <p:nvSpPr>
          <p:cNvPr id="8" name="Rectangle 3"/>
          <p:cNvSpPr txBox="1">
            <a:spLocks noChangeArrowheads="1"/>
          </p:cNvSpPr>
          <p:nvPr/>
        </p:nvSpPr>
        <p:spPr bwMode="auto">
          <a:xfrm>
            <a:off x="762000" y="2133600"/>
            <a:ext cx="3657600" cy="1219200"/>
          </a:xfrm>
          <a:prstGeom prst="rect">
            <a:avLst/>
          </a:prstGeom>
          <a:noFill/>
          <a:ln w="9525">
            <a:noFill/>
            <a:miter lim="800000"/>
            <a:headEnd/>
            <a:tailEnd/>
          </a:ln>
        </p:spPr>
        <p:txBody>
          <a:bodyPr/>
          <a:lstStyle/>
          <a:p>
            <a:pPr marL="342900" indent="-342900" algn="r" eaLnBrk="0" hangingPunct="0">
              <a:spcBef>
                <a:spcPct val="20000"/>
              </a:spcBef>
              <a:spcAft>
                <a:spcPts val="600"/>
              </a:spcAft>
              <a:buClr>
                <a:schemeClr val="bg1"/>
              </a:buClr>
              <a:buFontTx/>
              <a:buChar char="•"/>
              <a:defRPr/>
            </a:pPr>
            <a:r>
              <a:rPr lang="en-GB" sz="1800" kern="0" dirty="0">
                <a:latin typeface="+mn-lt"/>
                <a:ea typeface="ＭＳ Ｐゴシック"/>
                <a:cs typeface="ＭＳ Ｐゴシック"/>
              </a:rPr>
              <a:t>The majority of rural poor depend directly on natural resources for their livelihoods – yet:</a:t>
            </a:r>
          </a:p>
        </p:txBody>
      </p:sp>
      <p:sp>
        <p:nvSpPr>
          <p:cNvPr id="9" name="Title 1"/>
          <p:cNvSpPr txBox="1">
            <a:spLocks/>
          </p:cNvSpPr>
          <p:nvPr/>
        </p:nvSpPr>
        <p:spPr bwMode="auto">
          <a:xfrm rot="16200000">
            <a:off x="-2637417" y="3537016"/>
            <a:ext cx="5921892" cy="720079"/>
          </a:xfrm>
          <a:prstGeom prst="rect">
            <a:avLst/>
          </a:prstGeom>
          <a:solidFill>
            <a:srgbClr val="0F5494"/>
          </a:solidFill>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da-DK" sz="1800" kern="0" dirty="0" smtClean="0">
                <a:solidFill>
                  <a:schemeClr val="bg1"/>
                </a:solidFill>
              </a:rPr>
              <a:t>Economic development  argument </a:t>
            </a:r>
            <a:endParaRPr lang="en-US" sz="1800" kern="0" dirty="0">
              <a:solidFill>
                <a:schemeClr val="bg1"/>
              </a:solidFill>
            </a:endParaRPr>
          </a:p>
        </p:txBody>
      </p:sp>
      <p:sp>
        <p:nvSpPr>
          <p:cNvPr id="10" name="TextBox 9"/>
          <p:cNvSpPr txBox="1"/>
          <p:nvPr/>
        </p:nvSpPr>
        <p:spPr>
          <a:xfrm>
            <a:off x="4114801" y="4084528"/>
            <a:ext cx="4724399" cy="1908215"/>
          </a:xfrm>
          <a:prstGeom prst="rect">
            <a:avLst/>
          </a:prstGeom>
          <a:noFill/>
        </p:spPr>
        <p:txBody>
          <a:bodyPr wrap="square" rtlCol="0">
            <a:spAutoFit/>
          </a:bodyPr>
          <a:lstStyle/>
          <a:p>
            <a:pPr marL="173038" lvl="1" indent="-173038">
              <a:spcAft>
                <a:spcPts val="600"/>
              </a:spcAft>
              <a:buFont typeface="Arial"/>
              <a:buChar char="•"/>
            </a:pPr>
            <a:r>
              <a:rPr lang="en-GB" sz="1800" dirty="0" smtClean="0">
                <a:ea typeface="ＭＳ Ｐゴシック" pitchFamily="34" charset="-128"/>
              </a:rPr>
              <a:t>1/3 of global land area threatened by desertification</a:t>
            </a:r>
          </a:p>
          <a:p>
            <a:pPr marL="173038" lvl="1" indent="-173038">
              <a:spcAft>
                <a:spcPts val="600"/>
              </a:spcAft>
              <a:buFont typeface="Arial"/>
              <a:buChar char="•"/>
            </a:pPr>
            <a:r>
              <a:rPr lang="en-GB" sz="1800" dirty="0" smtClean="0">
                <a:ea typeface="ＭＳ Ｐゴシック" pitchFamily="34" charset="-128"/>
              </a:rPr>
              <a:t>28% of global fish stocks overexploited</a:t>
            </a:r>
          </a:p>
          <a:p>
            <a:pPr marL="173038" lvl="1" indent="-173038">
              <a:spcAft>
                <a:spcPts val="600"/>
              </a:spcAft>
              <a:buFont typeface="Arial"/>
              <a:buChar char="•"/>
            </a:pPr>
            <a:r>
              <a:rPr lang="en-GB" sz="1800" dirty="0" smtClean="0">
                <a:ea typeface="ＭＳ Ｐゴシック" pitchFamily="34" charset="-128"/>
              </a:rPr>
              <a:t>14 </a:t>
            </a:r>
            <a:r>
              <a:rPr lang="en-GB" sz="1800" dirty="0" err="1" smtClean="0">
                <a:ea typeface="ＭＳ Ｐゴシック" pitchFamily="34" charset="-128"/>
              </a:rPr>
              <a:t>m</a:t>
            </a:r>
            <a:r>
              <a:rPr lang="en-GB" sz="1800" dirty="0" smtClean="0">
                <a:ea typeface="ＭＳ Ｐゴシック" pitchFamily="34" charset="-128"/>
              </a:rPr>
              <a:t> ha of tropical forests lost each year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49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90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1219200"/>
            <a:ext cx="9144000" cy="553998"/>
          </a:xfrm>
        </p:spPr>
        <p:txBody>
          <a:bodyPr>
            <a:spAutoFit/>
          </a:bodyPr>
          <a:lstStyle/>
          <a:p>
            <a:pPr marL="3175" indent="0" eaLnBrk="1" hangingPunct="1"/>
            <a:r>
              <a:rPr lang="en-GB" dirty="0" smtClean="0">
                <a:ea typeface="ＭＳ Ｐゴシック" pitchFamily="34" charset="-128"/>
              </a:rPr>
              <a:t>A vicious circle…</a:t>
            </a:r>
          </a:p>
        </p:txBody>
      </p:sp>
      <p:sp>
        <p:nvSpPr>
          <p:cNvPr id="19459" name="Rectangle 3"/>
          <p:cNvSpPr>
            <a:spLocks noGrp="1" noChangeArrowheads="1"/>
          </p:cNvSpPr>
          <p:nvPr>
            <p:ph type="body" idx="1"/>
          </p:nvPr>
        </p:nvSpPr>
        <p:spPr>
          <a:xfrm>
            <a:off x="2362200" y="4953000"/>
            <a:ext cx="3733800" cy="1200329"/>
          </a:xfrm>
        </p:spPr>
        <p:txBody>
          <a:bodyPr>
            <a:spAutoFit/>
          </a:bodyPr>
          <a:lstStyle/>
          <a:p>
            <a:pPr algn="r">
              <a:buFontTx/>
              <a:buNone/>
            </a:pPr>
            <a:r>
              <a:rPr lang="en-GB" sz="1800" i="0" dirty="0" smtClean="0">
                <a:ea typeface="ＭＳ Ｐゴシック" pitchFamily="34" charset="-128"/>
              </a:rPr>
              <a:t>	Poverty as such may be a </a:t>
            </a:r>
            <a:r>
              <a:rPr lang="en-GB" sz="1800" b="1" i="0" dirty="0" smtClean="0">
                <a:ea typeface="ＭＳ Ｐゴシック" pitchFamily="34" charset="-128"/>
              </a:rPr>
              <a:t>cause</a:t>
            </a:r>
            <a:r>
              <a:rPr lang="en-GB" sz="1800" i="0" dirty="0" smtClean="0">
                <a:ea typeface="ＭＳ Ｐゴシック" pitchFamily="34" charset="-128"/>
              </a:rPr>
              <a:t> of environmental degradation, as well as a </a:t>
            </a:r>
            <a:r>
              <a:rPr lang="en-GB" sz="1800" b="1" i="0" dirty="0" smtClean="0">
                <a:ea typeface="ＭＳ Ｐゴシック" pitchFamily="34" charset="-128"/>
              </a:rPr>
              <a:t>consequence</a:t>
            </a:r>
          </a:p>
        </p:txBody>
      </p:sp>
      <p:grpSp>
        <p:nvGrpSpPr>
          <p:cNvPr id="19460" name="Group 9"/>
          <p:cNvGrpSpPr>
            <a:grpSpLocks/>
          </p:cNvGrpSpPr>
          <p:nvPr/>
        </p:nvGrpSpPr>
        <p:grpSpPr bwMode="auto">
          <a:xfrm>
            <a:off x="6273800" y="2971800"/>
            <a:ext cx="2870200" cy="3201988"/>
            <a:chOff x="5436096" y="3284984"/>
            <a:chExt cx="2870289" cy="3201988"/>
          </a:xfrm>
        </p:grpSpPr>
        <p:pic>
          <p:nvPicPr>
            <p:cNvPr id="19466" name="Picture 4" descr="nigra0005"/>
            <p:cNvPicPr>
              <a:picLocks noChangeAspect="1" noChangeArrowheads="1"/>
            </p:cNvPicPr>
            <p:nvPr/>
          </p:nvPicPr>
          <p:blipFill>
            <a:blip r:embed="rId3" cstate="print"/>
            <a:srcRect/>
            <a:stretch>
              <a:fillRect/>
            </a:stretch>
          </p:blipFill>
          <p:spPr bwMode="auto">
            <a:xfrm>
              <a:off x="5436096" y="3284984"/>
              <a:ext cx="2516188" cy="3201988"/>
            </a:xfrm>
            <a:prstGeom prst="rect">
              <a:avLst/>
            </a:prstGeom>
            <a:noFill/>
            <a:ln w="9525">
              <a:noFill/>
              <a:miter lim="800000"/>
              <a:headEnd/>
              <a:tailEnd/>
            </a:ln>
          </p:spPr>
        </p:pic>
        <p:sp>
          <p:nvSpPr>
            <p:cNvPr id="19467" name="Text Box 5"/>
            <p:cNvSpPr txBox="1">
              <a:spLocks noChangeArrowheads="1"/>
            </p:cNvSpPr>
            <p:nvPr/>
          </p:nvSpPr>
          <p:spPr bwMode="auto">
            <a:xfrm rot="10800000">
              <a:off x="7967831" y="4469258"/>
              <a:ext cx="338554" cy="2016125"/>
            </a:xfrm>
            <a:prstGeom prst="rect">
              <a:avLst/>
            </a:prstGeom>
            <a:noFill/>
            <a:ln w="9525">
              <a:noFill/>
              <a:miter lim="800000"/>
              <a:headEnd/>
              <a:tailEnd/>
            </a:ln>
          </p:spPr>
          <p:txBody>
            <a:bodyPr vert="eaVert">
              <a:spAutoFit/>
            </a:bodyPr>
            <a:lstStyle/>
            <a:p>
              <a:pPr>
                <a:spcBef>
                  <a:spcPct val="50000"/>
                </a:spcBef>
              </a:pPr>
              <a:r>
                <a:rPr lang="fr-BE" sz="1000">
                  <a:solidFill>
                    <a:srgbClr val="2D8B2F"/>
                  </a:solidFill>
                </a:rPr>
                <a:t>© EC / O. Lehner, 2003</a:t>
              </a:r>
              <a:endParaRPr lang="fr-FR" sz="1000">
                <a:solidFill>
                  <a:srgbClr val="2D8B2F"/>
                </a:solidFill>
              </a:endParaRPr>
            </a:p>
          </p:txBody>
        </p:sp>
      </p:grpSp>
      <p:grpSp>
        <p:nvGrpSpPr>
          <p:cNvPr id="19461" name="Group 8"/>
          <p:cNvGrpSpPr>
            <a:grpSpLocks/>
          </p:cNvGrpSpPr>
          <p:nvPr/>
        </p:nvGrpSpPr>
        <p:grpSpPr bwMode="auto">
          <a:xfrm>
            <a:off x="3131840" y="2209800"/>
            <a:ext cx="2999085" cy="2743200"/>
            <a:chOff x="1289050" y="3484563"/>
            <a:chExt cx="3387725" cy="2554287"/>
          </a:xfrm>
        </p:grpSpPr>
        <p:pic>
          <p:nvPicPr>
            <p:cNvPr id="19464" name="Picture 6" descr="rua0003"/>
            <p:cNvPicPr>
              <a:picLocks noChangeAspect="1" noChangeArrowheads="1"/>
            </p:cNvPicPr>
            <p:nvPr/>
          </p:nvPicPr>
          <p:blipFill>
            <a:blip r:embed="rId4" cstate="print"/>
            <a:srcRect/>
            <a:stretch>
              <a:fillRect/>
            </a:stretch>
          </p:blipFill>
          <p:spPr bwMode="auto">
            <a:xfrm>
              <a:off x="1289050" y="3484563"/>
              <a:ext cx="3354388" cy="2235200"/>
            </a:xfrm>
            <a:prstGeom prst="rect">
              <a:avLst/>
            </a:prstGeom>
            <a:noFill/>
            <a:ln w="9525">
              <a:noFill/>
              <a:miter lim="800000"/>
              <a:headEnd/>
              <a:tailEnd/>
            </a:ln>
          </p:spPr>
        </p:pic>
        <p:sp>
          <p:nvSpPr>
            <p:cNvPr id="19465" name="Text Box 7"/>
            <p:cNvSpPr txBox="1">
              <a:spLocks noChangeArrowheads="1"/>
            </p:cNvSpPr>
            <p:nvPr/>
          </p:nvSpPr>
          <p:spPr bwMode="auto">
            <a:xfrm>
              <a:off x="3957638" y="5734050"/>
              <a:ext cx="719137" cy="304800"/>
            </a:xfrm>
            <a:prstGeom prst="rect">
              <a:avLst/>
            </a:prstGeom>
            <a:noFill/>
            <a:ln w="9525">
              <a:noFill/>
              <a:miter lim="800000"/>
              <a:headEnd/>
              <a:tailEnd/>
            </a:ln>
          </p:spPr>
          <p:txBody>
            <a:bodyPr/>
            <a:lstStyle/>
            <a:p>
              <a:pPr algn="r">
                <a:spcBef>
                  <a:spcPct val="50000"/>
                </a:spcBef>
              </a:pPr>
              <a:r>
                <a:rPr lang="fr-BE" sz="1000">
                  <a:solidFill>
                    <a:srgbClr val="2D8B2F"/>
                  </a:solidFill>
                </a:rPr>
                <a:t>© EC</a:t>
              </a:r>
              <a:endParaRPr lang="fr-FR" sz="1000">
                <a:solidFill>
                  <a:srgbClr val="2D8B2F"/>
                </a:solidFill>
              </a:endParaRPr>
            </a:p>
          </p:txBody>
        </p:sp>
      </p:grpSp>
      <p:sp>
        <p:nvSpPr>
          <p:cNvPr id="19462" name="Espace réservé du numéro de diapositive 9"/>
          <p:cNvSpPr>
            <a:spLocks noGrp="1"/>
          </p:cNvSpPr>
          <p:nvPr>
            <p:ph type="sldNum" sz="quarter" idx="12"/>
          </p:nvPr>
        </p:nvSpPr>
        <p:spPr>
          <a:xfrm>
            <a:off x="8382000" y="6305550"/>
            <a:ext cx="45720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14AC9F84-DE14-469E-AB9D-F44C5B88579B}" type="slidenum">
              <a:rPr lang="en-GB" sz="1400" smtClean="0">
                <a:solidFill>
                  <a:schemeClr val="tx1"/>
                </a:solidFill>
                <a:ea typeface="ＭＳ Ｐゴシック" pitchFamily="34" charset="-128"/>
              </a:rPr>
              <a:pPr eaLnBrk="1" hangingPunct="1">
                <a:defRPr/>
              </a:pPr>
              <a:t>28</a:t>
            </a:fld>
            <a:endParaRPr lang="en-GB" sz="1400" smtClean="0">
              <a:solidFill>
                <a:schemeClr val="tx1"/>
              </a:solidFill>
              <a:ea typeface="ＭＳ Ｐゴシック" pitchFamily="34" charset="-128"/>
            </a:endParaRPr>
          </a:p>
        </p:txBody>
      </p:sp>
      <p:sp>
        <p:nvSpPr>
          <p:cNvPr id="11" name="Rectangle 3"/>
          <p:cNvSpPr txBox="1">
            <a:spLocks noChangeArrowheads="1"/>
          </p:cNvSpPr>
          <p:nvPr/>
        </p:nvSpPr>
        <p:spPr bwMode="auto">
          <a:xfrm>
            <a:off x="827584" y="2057400"/>
            <a:ext cx="2304256" cy="2585323"/>
          </a:xfrm>
          <a:prstGeom prst="rect">
            <a:avLst/>
          </a:prstGeom>
          <a:noFill/>
          <a:ln w="9525">
            <a:noFill/>
            <a:miter lim="800000"/>
            <a:headEnd/>
            <a:tailEnd/>
          </a:ln>
        </p:spPr>
        <p:txBody>
          <a:bodyPr>
            <a:spAutoFit/>
          </a:bodyPr>
          <a:lstStyle/>
          <a:p>
            <a:pPr eaLnBrk="0" hangingPunct="0">
              <a:spcBef>
                <a:spcPct val="20000"/>
              </a:spcBef>
              <a:buClr>
                <a:schemeClr val="bg1"/>
              </a:buClr>
              <a:defRPr/>
            </a:pPr>
            <a:r>
              <a:rPr lang="en-GB" sz="1800" kern="0" dirty="0">
                <a:latin typeface="+mn-lt"/>
                <a:ea typeface="ＭＳ Ｐゴシック"/>
                <a:cs typeface="ＭＳ Ｐゴシック"/>
              </a:rPr>
              <a:t>In turn, </a:t>
            </a:r>
            <a:r>
              <a:rPr lang="en-GB" sz="1800" kern="0" dirty="0" smtClean="0">
                <a:latin typeface="+mn-lt"/>
                <a:ea typeface="ＭＳ Ｐゴシック"/>
                <a:cs typeface="ＭＳ Ｐゴシック"/>
              </a:rPr>
              <a:t>poverty </a:t>
            </a:r>
            <a:r>
              <a:rPr lang="en-GB" sz="1800" kern="0" dirty="0">
                <a:latin typeface="+mn-lt"/>
                <a:ea typeface="ＭＳ Ｐゴシック"/>
                <a:cs typeface="ＭＳ Ｐゴシック"/>
              </a:rPr>
              <a:t>may lead populations to deplete their natural resources and exacerbate the degradation of their </a:t>
            </a:r>
            <a:r>
              <a:rPr lang="en-GB" sz="1800" kern="0" dirty="0" smtClean="0">
                <a:latin typeface="+mn-lt"/>
                <a:ea typeface="ＭＳ Ｐゴシック"/>
                <a:cs typeface="ＭＳ Ｐゴシック"/>
              </a:rPr>
              <a:t>environment</a:t>
            </a:r>
            <a:endParaRPr lang="en-GB" sz="1800" kern="0" dirty="0">
              <a:latin typeface="+mn-lt"/>
              <a:ea typeface="ＭＳ Ｐゴシック"/>
              <a:cs typeface="ＭＳ Ｐゴシック"/>
            </a:endParaRPr>
          </a:p>
        </p:txBody>
      </p:sp>
      <p:sp>
        <p:nvSpPr>
          <p:cNvPr id="12" name="Title 1"/>
          <p:cNvSpPr txBox="1">
            <a:spLocks/>
          </p:cNvSpPr>
          <p:nvPr/>
        </p:nvSpPr>
        <p:spPr bwMode="auto">
          <a:xfrm rot="16200000">
            <a:off x="-2637418" y="3537016"/>
            <a:ext cx="5921892" cy="720079"/>
          </a:xfrm>
          <a:prstGeom prst="rect">
            <a:avLst/>
          </a:prstGeom>
          <a:solidFill>
            <a:srgbClr val="0F5494"/>
          </a:solidFill>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da-DK" sz="1800" kern="0" dirty="0" smtClean="0">
                <a:solidFill>
                  <a:schemeClr val="bg1"/>
                </a:solidFill>
              </a:rPr>
              <a:t>Economic development  argument </a:t>
            </a:r>
            <a:endParaRPr lang="en-US" sz="1800" kern="0"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1212349"/>
            <a:ext cx="8421688" cy="553998"/>
          </a:xfrm>
        </p:spPr>
        <p:txBody>
          <a:bodyPr wrap="square">
            <a:spAutoFit/>
          </a:bodyPr>
          <a:lstStyle/>
          <a:p>
            <a:pPr marL="3175" indent="0" eaLnBrk="1" hangingPunct="1"/>
            <a:r>
              <a:rPr lang="en-GB" dirty="0" smtClean="0">
                <a:ea typeface="ＭＳ Ｐゴシック" pitchFamily="34" charset="-128"/>
              </a:rPr>
              <a:t>… aggravated by climate change  </a:t>
            </a:r>
            <a:endParaRPr lang="en-GB" sz="1400" dirty="0" smtClean="0">
              <a:solidFill>
                <a:srgbClr val="FFC000"/>
              </a:solidFill>
              <a:ea typeface="ＭＳ Ｐゴシック" pitchFamily="34" charset="-128"/>
            </a:endParaRPr>
          </a:p>
        </p:txBody>
      </p:sp>
      <p:sp>
        <p:nvSpPr>
          <p:cNvPr id="20483" name="Espace réservé du numéro de diapositive 7"/>
          <p:cNvSpPr>
            <a:spLocks noGrp="1"/>
          </p:cNvSpPr>
          <p:nvPr>
            <p:ph type="sldNum" sz="quarter" idx="12"/>
          </p:nvPr>
        </p:nvSpPr>
        <p:spPr>
          <a:xfrm>
            <a:off x="8701088" y="6381750"/>
            <a:ext cx="442912"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l" eaLnBrk="1" hangingPunct="1">
              <a:defRPr/>
            </a:pPr>
            <a:fld id="{F634BF3C-E015-4BE1-B5ED-B7184E316B02}" type="slidenum">
              <a:rPr lang="en-GB" sz="1400" smtClean="0">
                <a:solidFill>
                  <a:schemeClr val="tx1"/>
                </a:solidFill>
                <a:ea typeface="ＭＳ Ｐゴシック" pitchFamily="34" charset="-128"/>
              </a:rPr>
              <a:pPr algn="l" eaLnBrk="1" hangingPunct="1">
                <a:defRPr/>
              </a:pPr>
              <a:t>29</a:t>
            </a:fld>
            <a:endParaRPr lang="en-GB" sz="1400" smtClean="0">
              <a:solidFill>
                <a:schemeClr val="tx1"/>
              </a:solidFill>
              <a:ea typeface="ＭＳ Ｐゴシック" pitchFamily="34" charset="-128"/>
            </a:endParaRPr>
          </a:p>
        </p:txBody>
      </p:sp>
      <p:pic>
        <p:nvPicPr>
          <p:cNvPr id="20484" name="Picture 2"/>
          <p:cNvPicPr>
            <a:picLocks noChangeAspect="1" noChangeArrowheads="1"/>
          </p:cNvPicPr>
          <p:nvPr/>
        </p:nvPicPr>
        <p:blipFill>
          <a:blip r:embed="rId3" cstate="print"/>
          <a:srcRect/>
          <a:stretch>
            <a:fillRect/>
          </a:stretch>
        </p:blipFill>
        <p:spPr bwMode="auto">
          <a:xfrm>
            <a:off x="827584" y="1776413"/>
            <a:ext cx="7935416" cy="5081587"/>
          </a:xfrm>
          <a:prstGeom prst="rect">
            <a:avLst/>
          </a:prstGeom>
          <a:noFill/>
          <a:ln w="9525" algn="ctr">
            <a:noFill/>
            <a:miter lim="800000"/>
            <a:headEnd/>
            <a:tailEnd/>
          </a:ln>
        </p:spPr>
      </p:pic>
      <p:sp>
        <p:nvSpPr>
          <p:cNvPr id="20485" name="TextBox 8"/>
          <p:cNvSpPr txBox="1">
            <a:spLocks noChangeArrowheads="1"/>
          </p:cNvSpPr>
          <p:nvPr/>
        </p:nvSpPr>
        <p:spPr bwMode="auto">
          <a:xfrm rot="-5400000">
            <a:off x="8016081" y="5528470"/>
            <a:ext cx="1597025" cy="277812"/>
          </a:xfrm>
          <a:prstGeom prst="rect">
            <a:avLst/>
          </a:prstGeom>
          <a:noFill/>
          <a:ln w="9525">
            <a:noFill/>
            <a:miter lim="800000"/>
            <a:headEnd/>
            <a:tailEnd/>
          </a:ln>
        </p:spPr>
        <p:txBody>
          <a:bodyPr wrap="none">
            <a:spAutoFit/>
          </a:bodyPr>
          <a:lstStyle/>
          <a:p>
            <a:r>
              <a:rPr lang="da-DK" dirty="0" err="1"/>
              <a:t>Source</a:t>
            </a:r>
            <a:r>
              <a:rPr lang="da-DK" dirty="0"/>
              <a:t>: FAO 2009</a:t>
            </a:r>
            <a:endParaRPr lang="en-US" dirty="0"/>
          </a:p>
        </p:txBody>
      </p:sp>
      <p:sp>
        <p:nvSpPr>
          <p:cNvPr id="7" name="Title 1"/>
          <p:cNvSpPr txBox="1">
            <a:spLocks/>
          </p:cNvSpPr>
          <p:nvPr/>
        </p:nvSpPr>
        <p:spPr bwMode="auto">
          <a:xfrm rot="16200000">
            <a:off x="-2637417" y="3537016"/>
            <a:ext cx="5921892" cy="720079"/>
          </a:xfrm>
          <a:prstGeom prst="rect">
            <a:avLst/>
          </a:prstGeom>
          <a:solidFill>
            <a:srgbClr val="0F5494"/>
          </a:solidFill>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da-DK" sz="1800" kern="0" dirty="0" smtClean="0">
                <a:solidFill>
                  <a:schemeClr val="bg1"/>
                </a:solidFill>
              </a:rPr>
              <a:t>Economic development  argument </a:t>
            </a:r>
            <a:endParaRPr lang="en-US" sz="1800" kern="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228600"/>
            <a:ext cx="9144000" cy="6048375"/>
            <a:chOff x="0" y="228600"/>
            <a:chExt cx="9144000" cy="6048375"/>
          </a:xfrm>
        </p:grpSpPr>
        <p:pic>
          <p:nvPicPr>
            <p:cNvPr id="5122" name="Picture 2"/>
            <p:cNvPicPr>
              <a:picLocks noChangeAspect="1" noChangeArrowheads="1"/>
            </p:cNvPicPr>
            <p:nvPr/>
          </p:nvPicPr>
          <p:blipFill>
            <a:blip r:embed="rId3" cstate="print"/>
            <a:srcRect/>
            <a:stretch>
              <a:fillRect/>
            </a:stretch>
          </p:blipFill>
          <p:spPr bwMode="auto">
            <a:xfrm>
              <a:off x="0" y="228600"/>
              <a:ext cx="9144000" cy="6048375"/>
            </a:xfrm>
            <a:prstGeom prst="rect">
              <a:avLst/>
            </a:prstGeom>
            <a:noFill/>
            <a:ln w="9525">
              <a:noFill/>
              <a:miter lim="800000"/>
              <a:headEnd/>
              <a:tailEnd/>
            </a:ln>
          </p:spPr>
        </p:pic>
        <p:sp>
          <p:nvSpPr>
            <p:cNvPr id="5123" name="Text Box 3"/>
            <p:cNvSpPr txBox="1">
              <a:spLocks noChangeArrowheads="1"/>
            </p:cNvSpPr>
            <p:nvPr/>
          </p:nvSpPr>
          <p:spPr bwMode="auto">
            <a:xfrm>
              <a:off x="2590800" y="4203700"/>
              <a:ext cx="3352800" cy="366713"/>
            </a:xfrm>
            <a:prstGeom prst="rect">
              <a:avLst/>
            </a:prstGeom>
            <a:noFill/>
            <a:ln w="9525">
              <a:noFill/>
              <a:miter lim="800000"/>
              <a:headEnd/>
              <a:tailEnd/>
            </a:ln>
          </p:spPr>
          <p:txBody>
            <a:bodyPr>
              <a:spAutoFit/>
            </a:bodyPr>
            <a:lstStyle/>
            <a:p>
              <a:pPr algn="ctr">
                <a:spcBef>
                  <a:spcPct val="50000"/>
                </a:spcBef>
              </a:pPr>
              <a:r>
                <a:rPr lang="en-US" dirty="0"/>
                <a:t>1.8 global hectares per person</a:t>
              </a:r>
            </a:p>
          </p:txBody>
        </p:sp>
        <p:sp>
          <p:nvSpPr>
            <p:cNvPr id="5124" name="Line 4"/>
            <p:cNvSpPr>
              <a:spLocks noChangeShapeType="1"/>
            </p:cNvSpPr>
            <p:nvPr/>
          </p:nvSpPr>
          <p:spPr bwMode="auto">
            <a:xfrm flipH="1">
              <a:off x="2667000" y="4343400"/>
              <a:ext cx="304800" cy="381000"/>
            </a:xfrm>
            <a:prstGeom prst="line">
              <a:avLst/>
            </a:prstGeom>
            <a:noFill/>
            <a:ln w="41275">
              <a:solidFill>
                <a:schemeClr val="tx1"/>
              </a:solidFill>
              <a:round/>
              <a:headEnd/>
              <a:tailEnd type="triangle" w="med" len="med"/>
            </a:ln>
          </p:spPr>
          <p:txBody>
            <a:bodyPr/>
            <a:lstStyle/>
            <a:p>
              <a:endParaRPr lang="en-US"/>
            </a:p>
          </p:txBody>
        </p:sp>
      </p:grpSp>
      <p:sp>
        <p:nvSpPr>
          <p:cNvPr id="6" name="Rectangle 6"/>
          <p:cNvSpPr>
            <a:spLocks noChangeArrowheads="1"/>
          </p:cNvSpPr>
          <p:nvPr/>
        </p:nvSpPr>
        <p:spPr bwMode="auto">
          <a:xfrm>
            <a:off x="7077075" y="1341438"/>
            <a:ext cx="74613" cy="3946525"/>
          </a:xfrm>
          <a:prstGeom prst="rect">
            <a:avLst/>
          </a:prstGeom>
          <a:solidFill>
            <a:srgbClr val="FF0000"/>
          </a:solidFill>
          <a:ln w="9525">
            <a:solidFill>
              <a:schemeClr val="tx1"/>
            </a:solidFill>
            <a:miter lim="800000"/>
            <a:headEnd/>
            <a:tailEnd/>
          </a:ln>
        </p:spPr>
        <p:txBody>
          <a:bodyPr wrap="none" anchor="ctr"/>
          <a:lstStyle/>
          <a:p>
            <a:pPr algn="ctr"/>
            <a:endParaRPr lang="en-US"/>
          </a:p>
        </p:txBody>
      </p:sp>
      <p:sp>
        <p:nvSpPr>
          <p:cNvPr id="7" name="Rectangle 7"/>
          <p:cNvSpPr>
            <a:spLocks noChangeArrowheads="1"/>
          </p:cNvSpPr>
          <p:nvPr/>
        </p:nvSpPr>
        <p:spPr bwMode="auto">
          <a:xfrm>
            <a:off x="776288" y="4799013"/>
            <a:ext cx="7969250" cy="76200"/>
          </a:xfrm>
          <a:prstGeom prst="rect">
            <a:avLst/>
          </a:prstGeom>
          <a:solidFill>
            <a:srgbClr val="339966"/>
          </a:solidFill>
          <a:ln w="9525">
            <a:solidFill>
              <a:schemeClr val="tx1"/>
            </a:solidFill>
            <a:miter lim="800000"/>
            <a:headEnd/>
            <a:tailEnd/>
          </a:ln>
        </p:spPr>
        <p:txBody>
          <a:bodyPr wrap="none" anchor="ctr"/>
          <a:lstStyle/>
          <a:p>
            <a:pPr algn="ctr"/>
            <a:endParaRPr lang="en-US"/>
          </a:p>
        </p:txBody>
      </p:sp>
      <p:sp>
        <p:nvSpPr>
          <p:cNvPr id="8" name="AutoShape 8"/>
          <p:cNvSpPr>
            <a:spLocks noChangeArrowheads="1"/>
          </p:cNvSpPr>
          <p:nvPr/>
        </p:nvSpPr>
        <p:spPr bwMode="auto">
          <a:xfrm rot="-2780221">
            <a:off x="6313488" y="5451475"/>
            <a:ext cx="1138237" cy="455613"/>
          </a:xfrm>
          <a:prstGeom prst="rightArrow">
            <a:avLst>
              <a:gd name="adj1" fmla="val 39556"/>
              <a:gd name="adj2" fmla="val 62456"/>
            </a:avLst>
          </a:prstGeom>
          <a:solidFill>
            <a:srgbClr val="0F5494"/>
          </a:solidFill>
          <a:ln w="9525">
            <a:solidFill>
              <a:schemeClr val="tx1"/>
            </a:solidFill>
            <a:miter lim="800000"/>
            <a:headEnd/>
            <a:tailEnd/>
          </a:ln>
        </p:spPr>
        <p:txBody>
          <a:bodyPr wrap="none" anchor="ctr"/>
          <a:lstStyle/>
          <a:p>
            <a:pPr algn="ctr"/>
            <a:endParaRPr lang="en-US"/>
          </a:p>
        </p:txBody>
      </p:sp>
      <p:sp>
        <p:nvSpPr>
          <p:cNvPr id="5128" name="Espace réservé du numéro de diapositive 8"/>
          <p:cNvSpPr>
            <a:spLocks noGrp="1"/>
          </p:cNvSpPr>
          <p:nvPr>
            <p:ph type="sldNum" sz="quarter" idx="12"/>
          </p:nvPr>
        </p:nvSpPr>
        <p:spPr>
          <a:xfrm>
            <a:off x="8382000" y="6305550"/>
            <a:ext cx="53340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9F04175E-399B-4069-B0D4-AFEE45393144}" type="slidenum">
              <a:rPr lang="en-GB" sz="1400" smtClean="0">
                <a:solidFill>
                  <a:schemeClr val="tx1"/>
                </a:solidFill>
                <a:ea typeface="ＭＳ Ｐゴシック" pitchFamily="34" charset="-128"/>
              </a:rPr>
              <a:pPr eaLnBrk="1" hangingPunct="1">
                <a:defRPr/>
              </a:pPr>
              <a:t>3</a:t>
            </a:fld>
            <a:endParaRPr lang="en-GB" sz="1400" smtClean="0">
              <a:solidFill>
                <a:schemeClr val="tx1"/>
              </a:solidFill>
              <a:ea typeface="ＭＳ Ｐゴシック" pitchFamily="34" charset="-128"/>
            </a:endParaRPr>
          </a:p>
        </p:txBody>
      </p:sp>
      <p:sp>
        <p:nvSpPr>
          <p:cNvPr id="14" name="Rounded Rectangular Callout 13"/>
          <p:cNvSpPr/>
          <p:nvPr/>
        </p:nvSpPr>
        <p:spPr bwMode="auto">
          <a:xfrm>
            <a:off x="0" y="6075363"/>
            <a:ext cx="8839200" cy="325437"/>
          </a:xfrm>
          <a:prstGeom prst="wedgeRoundRectCallout">
            <a:avLst>
              <a:gd name="adj1" fmla="val -7653"/>
              <a:gd name="adj2" fmla="val -63996"/>
              <a:gd name="adj3" fmla="val 16667"/>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90000" tIns="46800" rIns="90000" bIns="46800" anchor="ctr">
            <a:spAutoFit/>
          </a:bodyPr>
          <a:lstStyle/>
          <a:p>
            <a:pPr>
              <a:spcBef>
                <a:spcPts val="1200"/>
              </a:spcBef>
              <a:spcAft>
                <a:spcPts val="1200"/>
              </a:spcAft>
              <a:buClr>
                <a:schemeClr val="tx1"/>
              </a:buClr>
              <a:defRPr/>
            </a:pPr>
            <a:r>
              <a:rPr lang="en-GB" sz="1300" dirty="0">
                <a:solidFill>
                  <a:schemeClr val="tx1"/>
                </a:solidFill>
              </a:rPr>
              <a:t>Composite index incl. a measure of GDP/capita, literacy rate, access to education and life expectancy</a:t>
            </a:r>
          </a:p>
        </p:txBody>
      </p:sp>
      <p:sp>
        <p:nvSpPr>
          <p:cNvPr id="5130" name="Text Box 6"/>
          <p:cNvSpPr txBox="1">
            <a:spLocks noChangeArrowheads="1"/>
          </p:cNvSpPr>
          <p:nvPr/>
        </p:nvSpPr>
        <p:spPr bwMode="auto">
          <a:xfrm>
            <a:off x="910059" y="6570663"/>
            <a:ext cx="5318125" cy="477837"/>
          </a:xfrm>
          <a:prstGeom prst="rect">
            <a:avLst/>
          </a:prstGeom>
          <a:solidFill>
            <a:schemeClr val="bg1"/>
          </a:solidFill>
          <a:ln w="9525">
            <a:noFill/>
            <a:miter lim="800000"/>
            <a:headEnd/>
            <a:tailEnd/>
          </a:ln>
        </p:spPr>
        <p:txBody>
          <a:bodyPr>
            <a:spAutoFit/>
          </a:bodyPr>
          <a:lstStyle/>
          <a:p>
            <a:pPr>
              <a:spcBef>
                <a:spcPct val="50000"/>
              </a:spcBef>
            </a:pPr>
            <a:r>
              <a:rPr lang="en-US" sz="1000" b="1" dirty="0"/>
              <a:t>Source: Mathis </a:t>
            </a:r>
            <a:r>
              <a:rPr lang="en-US" sz="1000" b="1" dirty="0" err="1"/>
              <a:t>Wackernagel</a:t>
            </a:r>
            <a:r>
              <a:rPr lang="en-US" sz="1000" b="1" dirty="0"/>
              <a:t>, Global Footprint Network, 2007</a:t>
            </a:r>
          </a:p>
          <a:p>
            <a:pPr>
              <a:spcBef>
                <a:spcPct val="50000"/>
              </a:spcBef>
            </a:pPr>
            <a:endParaRPr lang="en-US" sz="1000" b="1" dirty="0">
              <a:solidFill>
                <a:srgbClr val="3BB23E"/>
              </a:solidFill>
            </a:endParaRPr>
          </a:p>
        </p:txBody>
      </p:sp>
      <p:sp>
        <p:nvSpPr>
          <p:cNvPr id="13" name="Rounded Rectangular Callout 12"/>
          <p:cNvSpPr/>
          <p:nvPr/>
        </p:nvSpPr>
        <p:spPr bwMode="auto">
          <a:xfrm>
            <a:off x="968375" y="990600"/>
            <a:ext cx="6194425" cy="717550"/>
          </a:xfrm>
          <a:prstGeom prst="wedgeRoundRectCallout">
            <a:avLst>
              <a:gd name="adj1" fmla="val -49419"/>
              <a:gd name="adj2" fmla="val -8502"/>
              <a:gd name="adj3" fmla="val 16667"/>
            </a:avLst>
          </a:prstGeom>
          <a:solidFill>
            <a:schemeClr val="bg1">
              <a:lumMod val="85000"/>
            </a:schemeClr>
          </a:solidFill>
          <a:ln>
            <a:solidFill>
              <a:schemeClr val="accent3"/>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90000" tIns="46800" rIns="90000" bIns="46800" anchor="ctr">
            <a:spAutoFit/>
          </a:bodyPr>
          <a:lstStyle/>
          <a:p>
            <a:pPr>
              <a:spcBef>
                <a:spcPts val="1200"/>
              </a:spcBef>
              <a:spcAft>
                <a:spcPts val="1200"/>
              </a:spcAft>
              <a:buClr>
                <a:schemeClr val="tx1"/>
              </a:buClr>
              <a:defRPr/>
            </a:pPr>
            <a:r>
              <a:rPr lang="en-GB" b="1" dirty="0">
                <a:solidFill>
                  <a:srgbClr val="000000"/>
                </a:solidFill>
              </a:rPr>
              <a:t>Ecological footprint - </a:t>
            </a:r>
            <a:r>
              <a:rPr lang="en-GB" dirty="0">
                <a:solidFill>
                  <a:srgbClr val="000000"/>
                </a:solidFill>
              </a:rPr>
              <a:t>An estimate of the surface of earth and water a human population needs to sustainably produce the resources needed for its subsistence and to absorb its wastes, depending on its standards of living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1" nodeType="clickEffect">
                                  <p:stCondLst>
                                    <p:cond delay="0"/>
                                  </p:stCondLst>
                                  <p:childTnLst>
                                    <p:animEffect transition="out" filter="blinds(horizontal)">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4" grpId="0"/>
      <p:bldP spid="14" grpId="1"/>
      <p:bldP spid="13" grpId="0" animBg="1"/>
      <p:bldP spid="13" grpId="1"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solidFill>
          <a:srgbClr val="92D050">
            <a:alpha val="20000"/>
          </a:srgbClr>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1274802"/>
            <a:ext cx="8130480" cy="553998"/>
          </a:xfrm>
        </p:spPr>
        <p:txBody>
          <a:bodyPr>
            <a:spAutoFit/>
          </a:bodyPr>
          <a:lstStyle/>
          <a:p>
            <a:pPr marL="3175" indent="0" eaLnBrk="1" hangingPunct="1"/>
            <a:r>
              <a:rPr lang="en-GB" dirty="0" smtClean="0">
                <a:ea typeface="ＭＳ Ｐゴシック" pitchFamily="34" charset="-128"/>
              </a:rPr>
              <a:t>Environment /climate and health</a:t>
            </a:r>
          </a:p>
        </p:txBody>
      </p:sp>
      <p:sp>
        <p:nvSpPr>
          <p:cNvPr id="31748" name="Text Box 4"/>
          <p:cNvSpPr txBox="1">
            <a:spLocks noChangeArrowheads="1"/>
          </p:cNvSpPr>
          <p:nvPr/>
        </p:nvSpPr>
        <p:spPr bwMode="auto">
          <a:xfrm rot="-5400000">
            <a:off x="-297656" y="5264944"/>
            <a:ext cx="1873250" cy="246062"/>
          </a:xfrm>
          <a:prstGeom prst="rect">
            <a:avLst/>
          </a:prstGeom>
          <a:noFill/>
          <a:ln w="9525">
            <a:noFill/>
            <a:miter lim="800000"/>
            <a:headEnd/>
            <a:tailEnd/>
          </a:ln>
        </p:spPr>
        <p:txBody>
          <a:bodyPr>
            <a:spAutoFit/>
          </a:bodyPr>
          <a:lstStyle/>
          <a:p>
            <a:pPr>
              <a:spcBef>
                <a:spcPct val="50000"/>
              </a:spcBef>
            </a:pPr>
            <a:r>
              <a:rPr lang="fr-BE" sz="1000">
                <a:solidFill>
                  <a:srgbClr val="2D8B2F"/>
                </a:solidFill>
              </a:rPr>
              <a:t>© </a:t>
            </a:r>
            <a:r>
              <a:rPr lang="en-GB" sz="1000">
                <a:solidFill>
                  <a:srgbClr val="2D8B2F"/>
                </a:solidFill>
              </a:rPr>
              <a:t>Jean-Paul Ledant</a:t>
            </a:r>
          </a:p>
        </p:txBody>
      </p:sp>
      <p:pic>
        <p:nvPicPr>
          <p:cNvPr id="31749" name="Picture 5" descr="Dump"/>
          <p:cNvPicPr>
            <a:picLocks noChangeAspect="1" noChangeArrowheads="1"/>
          </p:cNvPicPr>
          <p:nvPr/>
        </p:nvPicPr>
        <p:blipFill>
          <a:blip r:embed="rId3" cstate="print"/>
          <a:srcRect/>
          <a:stretch>
            <a:fillRect/>
          </a:stretch>
        </p:blipFill>
        <p:spPr bwMode="auto">
          <a:xfrm>
            <a:off x="825500" y="1968500"/>
            <a:ext cx="2679700" cy="1981200"/>
          </a:xfrm>
          <a:prstGeom prst="rect">
            <a:avLst/>
          </a:prstGeom>
          <a:noFill/>
          <a:ln w="9525">
            <a:noFill/>
            <a:miter lim="800000"/>
            <a:headEnd/>
            <a:tailEnd/>
          </a:ln>
        </p:spPr>
      </p:pic>
      <p:pic>
        <p:nvPicPr>
          <p:cNvPr id="31750" name="Picture 6" descr="Beach_Dump"/>
          <p:cNvPicPr>
            <a:picLocks noChangeAspect="1" noChangeArrowheads="1"/>
          </p:cNvPicPr>
          <p:nvPr/>
        </p:nvPicPr>
        <p:blipFill>
          <a:blip r:embed="rId4" cstate="print"/>
          <a:srcRect/>
          <a:stretch>
            <a:fillRect/>
          </a:stretch>
        </p:blipFill>
        <p:spPr bwMode="auto">
          <a:xfrm>
            <a:off x="838200" y="4279900"/>
            <a:ext cx="2663825" cy="1968500"/>
          </a:xfrm>
          <a:prstGeom prst="rect">
            <a:avLst/>
          </a:prstGeom>
          <a:noFill/>
          <a:ln w="9525">
            <a:noFill/>
            <a:miter lim="800000"/>
            <a:headEnd/>
            <a:tailEnd/>
          </a:ln>
        </p:spPr>
      </p:pic>
      <p:sp>
        <p:nvSpPr>
          <p:cNvPr id="31751" name="Espace réservé du numéro de diapositive 8"/>
          <p:cNvSpPr>
            <a:spLocks noGrp="1"/>
          </p:cNvSpPr>
          <p:nvPr>
            <p:ph type="sldNum" sz="quarter" idx="12"/>
          </p:nvPr>
        </p:nvSpPr>
        <p:spPr>
          <a:xfrm>
            <a:off x="8382000" y="6245225"/>
            <a:ext cx="53340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BD3515B8-8FB7-418F-A455-B37AAA152178}" type="slidenum">
              <a:rPr lang="en-GB" sz="1400" smtClean="0">
                <a:solidFill>
                  <a:schemeClr val="tx1"/>
                </a:solidFill>
                <a:ea typeface="ＭＳ Ｐゴシック" pitchFamily="34" charset="-128"/>
              </a:rPr>
              <a:pPr eaLnBrk="1" hangingPunct="1">
                <a:defRPr/>
              </a:pPr>
              <a:t>30</a:t>
            </a:fld>
            <a:endParaRPr lang="en-GB" sz="1400" smtClean="0">
              <a:solidFill>
                <a:schemeClr val="tx1"/>
              </a:solidFill>
              <a:ea typeface="ＭＳ Ｐゴシック" pitchFamily="34" charset="-128"/>
            </a:endParaRPr>
          </a:p>
        </p:txBody>
      </p:sp>
      <p:sp>
        <p:nvSpPr>
          <p:cNvPr id="10" name="Title 1"/>
          <p:cNvSpPr txBox="1">
            <a:spLocks/>
          </p:cNvSpPr>
          <p:nvPr/>
        </p:nvSpPr>
        <p:spPr bwMode="auto">
          <a:xfrm rot="16200000">
            <a:off x="-2637417" y="3537016"/>
            <a:ext cx="5921892" cy="720079"/>
          </a:xfrm>
          <a:prstGeom prst="rect">
            <a:avLst/>
          </a:prstGeom>
          <a:solidFill>
            <a:srgbClr val="0F5494"/>
          </a:solidFill>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da-DK" sz="1800" kern="0" dirty="0" smtClean="0">
                <a:solidFill>
                  <a:schemeClr val="bg1"/>
                </a:solidFill>
              </a:rPr>
              <a:t>Human development  argument </a:t>
            </a:r>
            <a:endParaRPr lang="en-US" sz="1800" kern="0" dirty="0">
              <a:solidFill>
                <a:schemeClr val="bg1"/>
              </a:solidFill>
            </a:endParaRPr>
          </a:p>
        </p:txBody>
      </p:sp>
      <p:sp>
        <p:nvSpPr>
          <p:cNvPr id="9" name="TextBox 8"/>
          <p:cNvSpPr txBox="1"/>
          <p:nvPr/>
        </p:nvSpPr>
        <p:spPr>
          <a:xfrm>
            <a:off x="3962400" y="2438400"/>
            <a:ext cx="4872904" cy="3377848"/>
          </a:xfrm>
          <a:prstGeom prst="rect">
            <a:avLst/>
          </a:prstGeom>
          <a:noFill/>
        </p:spPr>
        <p:txBody>
          <a:bodyPr wrap="square" rtlCol="0">
            <a:spAutoFit/>
          </a:bodyPr>
          <a:lstStyle/>
          <a:p>
            <a:pPr marL="0" indent="0" eaLnBrk="1" hangingPunct="1">
              <a:lnSpc>
                <a:spcPct val="90000"/>
              </a:lnSpc>
              <a:spcAft>
                <a:spcPts val="600"/>
              </a:spcAft>
              <a:buFontTx/>
              <a:buNone/>
            </a:pPr>
            <a:r>
              <a:rPr lang="en-GB" sz="1800" dirty="0" smtClean="0">
                <a:ea typeface="ＭＳ Ｐゴシック" pitchFamily="34" charset="-128"/>
              </a:rPr>
              <a:t>Do environmental and climate related factors have effects on health?</a:t>
            </a:r>
          </a:p>
          <a:p>
            <a:pPr marL="355600" indent="-355600" eaLnBrk="1" hangingPunct="1">
              <a:lnSpc>
                <a:spcPct val="90000"/>
              </a:lnSpc>
              <a:spcAft>
                <a:spcPts val="600"/>
              </a:spcAft>
              <a:buFontTx/>
              <a:buNone/>
            </a:pPr>
            <a:endParaRPr lang="en-GB" sz="1800" dirty="0" smtClean="0">
              <a:ea typeface="ＭＳ Ｐゴシック" pitchFamily="34" charset="-128"/>
            </a:endParaRPr>
          </a:p>
          <a:p>
            <a:pPr marL="355600" lvl="1" indent="-355600" eaLnBrk="1" hangingPunct="1">
              <a:lnSpc>
                <a:spcPct val="90000"/>
              </a:lnSpc>
              <a:spcAft>
                <a:spcPts val="600"/>
              </a:spcAft>
              <a:buFont typeface="Arial"/>
              <a:buChar char="•"/>
            </a:pPr>
            <a:r>
              <a:rPr lang="en-GB" sz="1800" b="1" dirty="0">
                <a:ea typeface="ＭＳ Ｐゴシック" pitchFamily="34" charset="-128"/>
              </a:rPr>
              <a:t>N</a:t>
            </a:r>
            <a:r>
              <a:rPr lang="en-GB" sz="1800" b="1" dirty="0" smtClean="0">
                <a:ea typeface="ＭＳ Ｐゴシック" pitchFamily="34" charset="-128"/>
              </a:rPr>
              <a:t>utrition</a:t>
            </a:r>
            <a:r>
              <a:rPr lang="en-GB" sz="1800" dirty="0" smtClean="0">
                <a:ea typeface="ＭＳ Ｐゴシック" pitchFamily="34" charset="-128"/>
              </a:rPr>
              <a:t> (quality of soils, availability of water, …)</a:t>
            </a:r>
          </a:p>
          <a:p>
            <a:pPr marL="355600" lvl="1" indent="-355600" eaLnBrk="1" hangingPunct="1">
              <a:lnSpc>
                <a:spcPct val="90000"/>
              </a:lnSpc>
              <a:spcAft>
                <a:spcPts val="600"/>
              </a:spcAft>
              <a:buFont typeface="Arial"/>
              <a:buChar char="•"/>
            </a:pPr>
            <a:r>
              <a:rPr lang="en-GB" sz="1800" b="1" dirty="0">
                <a:ea typeface="ＭＳ Ｐゴシック" pitchFamily="34" charset="-128"/>
              </a:rPr>
              <a:t>A</a:t>
            </a:r>
            <a:r>
              <a:rPr lang="en-GB" sz="1800" b="1" dirty="0" smtClean="0">
                <a:ea typeface="ＭＳ Ｐゴシック" pitchFamily="34" charset="-128"/>
              </a:rPr>
              <a:t>ir</a:t>
            </a:r>
            <a:r>
              <a:rPr lang="en-GB" sz="1800" dirty="0" smtClean="0">
                <a:ea typeface="ＭＳ Ｐゴシック" pitchFamily="34" charset="-128"/>
              </a:rPr>
              <a:t> quality</a:t>
            </a:r>
          </a:p>
          <a:p>
            <a:pPr marL="355600" lvl="1" indent="-355600" eaLnBrk="1" hangingPunct="1">
              <a:lnSpc>
                <a:spcPct val="90000"/>
              </a:lnSpc>
              <a:spcAft>
                <a:spcPts val="600"/>
              </a:spcAft>
              <a:buFont typeface="Arial"/>
              <a:buChar char="•"/>
            </a:pPr>
            <a:r>
              <a:rPr lang="en-GB" sz="1800" b="1" dirty="0">
                <a:ea typeface="ＭＳ Ｐゴシック" pitchFamily="34" charset="-128"/>
              </a:rPr>
              <a:t>W</a:t>
            </a:r>
            <a:r>
              <a:rPr lang="en-GB" sz="1800" b="1" dirty="0" smtClean="0">
                <a:ea typeface="ＭＳ Ｐゴシック" pitchFamily="34" charset="-128"/>
              </a:rPr>
              <a:t>ater</a:t>
            </a:r>
            <a:r>
              <a:rPr lang="en-GB" sz="1800" dirty="0" smtClean="0">
                <a:ea typeface="ＭＳ Ｐゴシック" pitchFamily="34" charset="-128"/>
              </a:rPr>
              <a:t> quality</a:t>
            </a:r>
          </a:p>
          <a:p>
            <a:pPr marL="355600" lvl="1" indent="-355600" eaLnBrk="1" hangingPunct="1">
              <a:lnSpc>
                <a:spcPct val="90000"/>
              </a:lnSpc>
              <a:spcAft>
                <a:spcPts val="600"/>
              </a:spcAft>
              <a:buFont typeface="Arial"/>
              <a:buChar char="•"/>
            </a:pPr>
            <a:r>
              <a:rPr lang="en-GB" sz="1800" b="1" dirty="0">
                <a:ea typeface="ＭＳ Ｐゴシック" pitchFamily="34" charset="-128"/>
              </a:rPr>
              <a:t>W</a:t>
            </a:r>
            <a:r>
              <a:rPr lang="en-GB" sz="1800" b="1" dirty="0" smtClean="0">
                <a:ea typeface="ＭＳ Ｐゴシック" pitchFamily="34" charset="-128"/>
              </a:rPr>
              <a:t>aste</a:t>
            </a:r>
            <a:r>
              <a:rPr lang="en-GB" sz="1800" dirty="0" smtClean="0">
                <a:ea typeface="ＭＳ Ｐゴシック" pitchFamily="34" charset="-128"/>
              </a:rPr>
              <a:t> management</a:t>
            </a:r>
          </a:p>
          <a:p>
            <a:pPr marL="355600" lvl="1" indent="-355600" eaLnBrk="1" hangingPunct="1">
              <a:lnSpc>
                <a:spcPct val="90000"/>
              </a:lnSpc>
              <a:spcAft>
                <a:spcPts val="600"/>
              </a:spcAft>
              <a:buFont typeface="Arial"/>
              <a:buChar char="•"/>
            </a:pPr>
            <a:r>
              <a:rPr lang="en-GB" sz="1800" dirty="0">
                <a:ea typeface="ＭＳ Ｐゴシック" pitchFamily="34" charset="-128"/>
              </a:rPr>
              <a:t>T</a:t>
            </a:r>
            <a:r>
              <a:rPr lang="en-GB" sz="1800" dirty="0" smtClean="0">
                <a:ea typeface="ＭＳ Ｐゴシック" pitchFamily="34" charset="-128"/>
              </a:rPr>
              <a:t>he reproduction cycles of parasites and </a:t>
            </a:r>
            <a:r>
              <a:rPr lang="en-GB" sz="1800" b="1" dirty="0" smtClean="0">
                <a:ea typeface="ＭＳ Ｐゴシック" pitchFamily="34" charset="-128"/>
              </a:rPr>
              <a:t>disease</a:t>
            </a:r>
            <a:r>
              <a:rPr lang="en-GB" sz="1800" dirty="0" smtClean="0">
                <a:ea typeface="ＭＳ Ｐゴシック" pitchFamily="34" charset="-128"/>
              </a:rPr>
              <a:t> vectors</a:t>
            </a:r>
          </a:p>
          <a:p>
            <a:pPr marL="355600" lvl="1" indent="-355600" eaLnBrk="1" hangingPunct="1">
              <a:lnSpc>
                <a:spcPct val="90000"/>
              </a:lnSpc>
              <a:spcAft>
                <a:spcPts val="600"/>
              </a:spcAft>
              <a:buFont typeface="Arial"/>
              <a:buChar char="•"/>
            </a:pPr>
            <a:r>
              <a:rPr lang="en-GB" sz="1800" dirty="0" smtClean="0">
                <a:ea typeface="ＭＳ Ｐゴシック" pitchFamily="34" charset="-128"/>
              </a:rPr>
              <a:t>Other? </a:t>
            </a:r>
          </a:p>
        </p:txBody>
      </p:sp>
    </p:spTree>
    <p:extLst>
      <p:ext uri="{BB962C8B-B14F-4D97-AF65-F5344CB8AC3E}">
        <p14:creationId xmlns:p14="http://schemas.microsoft.com/office/powerpoint/2010/main" xmlns="" val="24683879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36104" y="1219200"/>
            <a:ext cx="8100392" cy="1015663"/>
          </a:xfrm>
        </p:spPr>
        <p:txBody>
          <a:bodyPr>
            <a:spAutoFit/>
          </a:bodyPr>
          <a:lstStyle/>
          <a:p>
            <a:pPr marL="3175" indent="0" eaLnBrk="1" hangingPunct="1"/>
            <a:r>
              <a:rPr lang="en-GB" dirty="0" smtClean="0">
                <a:ea typeface="ＭＳ Ｐゴシック" pitchFamily="34" charset="-128"/>
              </a:rPr>
              <a:t>The environment &amp; climate are linked to security </a:t>
            </a:r>
          </a:p>
        </p:txBody>
      </p:sp>
      <p:sp>
        <p:nvSpPr>
          <p:cNvPr id="32772" name="Text Box 4"/>
          <p:cNvSpPr txBox="1">
            <a:spLocks noChangeArrowheads="1"/>
          </p:cNvSpPr>
          <p:nvPr/>
        </p:nvSpPr>
        <p:spPr bwMode="auto">
          <a:xfrm>
            <a:off x="2195513" y="5553075"/>
            <a:ext cx="5543550" cy="366713"/>
          </a:xfrm>
          <a:prstGeom prst="rect">
            <a:avLst/>
          </a:prstGeom>
          <a:noFill/>
          <a:ln w="12700">
            <a:noFill/>
            <a:miter lim="800000"/>
            <a:headEnd type="none" w="sm" len="sm"/>
            <a:tailEnd type="none" w="sm" len="sm"/>
          </a:ln>
        </p:spPr>
        <p:txBody>
          <a:bodyPr>
            <a:spAutoFit/>
          </a:bodyPr>
          <a:lstStyle/>
          <a:p>
            <a:pPr eaLnBrk="0" hangingPunct="0">
              <a:spcBef>
                <a:spcPct val="50000"/>
              </a:spcBef>
            </a:pPr>
            <a:endParaRPr lang="en-US" b="1"/>
          </a:p>
        </p:txBody>
      </p:sp>
      <p:sp>
        <p:nvSpPr>
          <p:cNvPr id="32773" name="Espace réservé du numéro de diapositive 6"/>
          <p:cNvSpPr>
            <a:spLocks noGrp="1"/>
          </p:cNvSpPr>
          <p:nvPr>
            <p:ph type="sldNum" sz="quarter" idx="12"/>
          </p:nvPr>
        </p:nvSpPr>
        <p:spPr>
          <a:xfrm>
            <a:off x="8305800" y="6172200"/>
            <a:ext cx="53340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CC626C1C-695B-4C71-B50E-454F2B57849B}" type="slidenum">
              <a:rPr lang="en-GB" sz="1400" smtClean="0">
                <a:solidFill>
                  <a:schemeClr val="tx1"/>
                </a:solidFill>
                <a:ea typeface="ＭＳ Ｐゴシック" pitchFamily="34" charset="-128"/>
              </a:rPr>
              <a:pPr eaLnBrk="1" hangingPunct="1">
                <a:defRPr/>
              </a:pPr>
              <a:t>31</a:t>
            </a:fld>
            <a:endParaRPr lang="en-GB" sz="1400" smtClean="0">
              <a:solidFill>
                <a:schemeClr val="tx1"/>
              </a:solidFill>
              <a:ea typeface="ＭＳ Ｐゴシック" pitchFamily="34" charset="-128"/>
            </a:endParaRPr>
          </a:p>
        </p:txBody>
      </p:sp>
      <p:sp>
        <p:nvSpPr>
          <p:cNvPr id="7" name="Title 1"/>
          <p:cNvSpPr txBox="1">
            <a:spLocks/>
          </p:cNvSpPr>
          <p:nvPr/>
        </p:nvSpPr>
        <p:spPr bwMode="auto">
          <a:xfrm rot="16200000">
            <a:off x="-2637417" y="3537016"/>
            <a:ext cx="5921892" cy="720079"/>
          </a:xfrm>
          <a:prstGeom prst="rect">
            <a:avLst/>
          </a:prstGeom>
          <a:solidFill>
            <a:srgbClr val="0F5494"/>
          </a:solidFill>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da-DK" sz="1800" kern="0" dirty="0" smtClean="0">
                <a:solidFill>
                  <a:schemeClr val="bg1"/>
                </a:solidFill>
              </a:rPr>
              <a:t>Human development  argument </a:t>
            </a:r>
            <a:endParaRPr lang="en-US" sz="1800" kern="0" dirty="0">
              <a:solidFill>
                <a:schemeClr val="bg1"/>
              </a:solidFill>
            </a:endParaRPr>
          </a:p>
        </p:txBody>
      </p:sp>
      <p:sp>
        <p:nvSpPr>
          <p:cNvPr id="8" name="TextBox 7"/>
          <p:cNvSpPr txBox="1"/>
          <p:nvPr/>
        </p:nvSpPr>
        <p:spPr>
          <a:xfrm>
            <a:off x="1001216" y="2492896"/>
            <a:ext cx="7315200" cy="3477876"/>
          </a:xfrm>
          <a:prstGeom prst="rect">
            <a:avLst/>
          </a:prstGeom>
          <a:noFill/>
        </p:spPr>
        <p:txBody>
          <a:bodyPr wrap="square" rtlCol="0">
            <a:spAutoFit/>
          </a:bodyPr>
          <a:lstStyle/>
          <a:p>
            <a:pPr marL="266700" indent="-266700">
              <a:spcBef>
                <a:spcPct val="50000"/>
              </a:spcBef>
              <a:spcAft>
                <a:spcPts val="1200"/>
              </a:spcAft>
              <a:buFont typeface="Arial"/>
              <a:buChar char="•"/>
            </a:pPr>
            <a:r>
              <a:rPr lang="en-GB" sz="1800" dirty="0" smtClean="0">
                <a:ea typeface="ＭＳ Ｐゴシック" pitchFamily="34" charset="-128"/>
              </a:rPr>
              <a:t>25m </a:t>
            </a:r>
            <a:r>
              <a:rPr lang="en-GB" sz="1800" b="1" dirty="0" smtClean="0">
                <a:ea typeface="ＭＳ Ｐゴシック" pitchFamily="34" charset="-128"/>
              </a:rPr>
              <a:t>environmental ‘refugees’, </a:t>
            </a:r>
            <a:r>
              <a:rPr lang="en-GB" sz="1800" dirty="0" smtClean="0">
                <a:ea typeface="ＭＳ Ｐゴシック" pitchFamily="34" charset="-128"/>
              </a:rPr>
              <a:t>perhaps 50m by 2010 and 250- 1000m people displaced by climate change by 2050</a:t>
            </a:r>
            <a:endParaRPr lang="en-US" sz="1800" dirty="0" smtClean="0">
              <a:ea typeface="ＭＳ Ｐゴシック" pitchFamily="34" charset="-128"/>
            </a:endParaRPr>
          </a:p>
          <a:p>
            <a:pPr marL="266700" indent="-266700">
              <a:spcBef>
                <a:spcPct val="50000"/>
              </a:spcBef>
              <a:spcAft>
                <a:spcPts val="1200"/>
              </a:spcAft>
              <a:buFont typeface="Arial"/>
              <a:buChar char="•"/>
            </a:pPr>
            <a:r>
              <a:rPr lang="en-GB" sz="1800" b="1" dirty="0" smtClean="0">
                <a:ea typeface="ＭＳ Ｐゴシック" pitchFamily="34" charset="-128"/>
              </a:rPr>
              <a:t>Conflicts over </a:t>
            </a:r>
            <a:r>
              <a:rPr lang="en-GB" sz="1800" dirty="0" smtClean="0">
                <a:ea typeface="ＭＳ Ｐゴシック" pitchFamily="34" charset="-128"/>
              </a:rPr>
              <a:t>access to natural resources: land, …</a:t>
            </a:r>
          </a:p>
          <a:p>
            <a:pPr marL="266700" indent="-266700">
              <a:spcBef>
                <a:spcPct val="50000"/>
              </a:spcBef>
              <a:spcAft>
                <a:spcPts val="1200"/>
              </a:spcAft>
              <a:buFont typeface="Arial"/>
              <a:buChar char="•"/>
            </a:pPr>
            <a:r>
              <a:rPr lang="en-GB" sz="1800" b="1" dirty="0" smtClean="0">
                <a:ea typeface="ＭＳ Ｐゴシック" pitchFamily="34" charset="-128"/>
              </a:rPr>
              <a:t>Conflicts aggravated </a:t>
            </a:r>
            <a:r>
              <a:rPr lang="en-GB" sz="1800" dirty="0" smtClean="0">
                <a:ea typeface="ＭＳ Ｐゴシック" pitchFamily="34" charset="-128"/>
              </a:rPr>
              <a:t>by the scarcity of natural resources: water, …</a:t>
            </a:r>
          </a:p>
          <a:p>
            <a:pPr marL="266700" indent="-266700">
              <a:spcBef>
                <a:spcPct val="50000"/>
              </a:spcBef>
              <a:spcAft>
                <a:spcPts val="1200"/>
              </a:spcAft>
              <a:buFont typeface="Arial"/>
              <a:buChar char="•"/>
            </a:pPr>
            <a:r>
              <a:rPr lang="en-GB" sz="1800" b="1" dirty="0" smtClean="0">
                <a:ea typeface="ＭＳ Ｐゴシック" pitchFamily="34" charset="-128"/>
              </a:rPr>
              <a:t>Conflicts fed by the exploitation </a:t>
            </a:r>
            <a:r>
              <a:rPr lang="en-GB" sz="1800" dirty="0" smtClean="0">
                <a:ea typeface="ＭＳ Ｐゴシック" pitchFamily="34" charset="-128"/>
              </a:rPr>
              <a:t>of natural resources </a:t>
            </a:r>
          </a:p>
          <a:p>
            <a:pPr marL="266700" indent="-266700">
              <a:spcBef>
                <a:spcPct val="50000"/>
              </a:spcBef>
              <a:spcAft>
                <a:spcPts val="1200"/>
              </a:spcAft>
              <a:buFont typeface="Arial"/>
              <a:buChar char="•"/>
            </a:pPr>
            <a:r>
              <a:rPr lang="en-GB" sz="1800" dirty="0" smtClean="0">
                <a:ea typeface="ＭＳ Ｐゴシック" pitchFamily="34" charset="-128"/>
              </a:rPr>
              <a:t>In return, </a:t>
            </a:r>
            <a:r>
              <a:rPr lang="en-GB" sz="1800" b="1" dirty="0" smtClean="0">
                <a:ea typeface="ＭＳ Ｐゴシック" pitchFamily="34" charset="-128"/>
              </a:rPr>
              <a:t>conflicts affect the environment</a:t>
            </a:r>
          </a:p>
        </p:txBody>
      </p:sp>
    </p:spTree>
    <p:extLst>
      <p:ext uri="{BB962C8B-B14F-4D97-AF65-F5344CB8AC3E}">
        <p14:creationId xmlns:p14="http://schemas.microsoft.com/office/powerpoint/2010/main" xmlns="" val="34740191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33794" name="Freeform 2"/>
          <p:cNvSpPr>
            <a:spLocks noChangeAspect="1"/>
          </p:cNvSpPr>
          <p:nvPr/>
        </p:nvSpPr>
        <p:spPr bwMode="auto">
          <a:xfrm>
            <a:off x="7400925" y="4354513"/>
            <a:ext cx="234950" cy="236537"/>
          </a:xfrm>
          <a:custGeom>
            <a:avLst/>
            <a:gdLst>
              <a:gd name="T0" fmla="*/ 2147483647 w 127"/>
              <a:gd name="T1" fmla="*/ 2147483647 h 128"/>
              <a:gd name="T2" fmla="*/ 2147483647 w 127"/>
              <a:gd name="T3" fmla="*/ 2147483647 h 128"/>
              <a:gd name="T4" fmla="*/ 2147483647 w 127"/>
              <a:gd name="T5" fmla="*/ 2147483647 h 128"/>
              <a:gd name="T6" fmla="*/ 2147483647 w 127"/>
              <a:gd name="T7" fmla="*/ 2147483647 h 128"/>
              <a:gd name="T8" fmla="*/ 2147483647 w 127"/>
              <a:gd name="T9" fmla="*/ 2147483647 h 128"/>
              <a:gd name="T10" fmla="*/ 2147483647 w 127"/>
              <a:gd name="T11" fmla="*/ 2147483647 h 128"/>
              <a:gd name="T12" fmla="*/ 2147483647 w 127"/>
              <a:gd name="T13" fmla="*/ 2147483647 h 128"/>
              <a:gd name="T14" fmla="*/ 2147483647 w 127"/>
              <a:gd name="T15" fmla="*/ 2147483647 h 128"/>
              <a:gd name="T16" fmla="*/ 2147483647 w 127"/>
              <a:gd name="T17" fmla="*/ 2147483647 h 128"/>
              <a:gd name="T18" fmla="*/ 2147483647 w 127"/>
              <a:gd name="T19" fmla="*/ 2147483647 h 128"/>
              <a:gd name="T20" fmla="*/ 2147483647 w 127"/>
              <a:gd name="T21" fmla="*/ 2147483647 h 128"/>
              <a:gd name="T22" fmla="*/ 2147483647 w 127"/>
              <a:gd name="T23" fmla="*/ 2147483647 h 128"/>
              <a:gd name="T24" fmla="*/ 2147483647 w 127"/>
              <a:gd name="T25" fmla="*/ 2147483647 h 128"/>
              <a:gd name="T26" fmla="*/ 2147483647 w 127"/>
              <a:gd name="T27" fmla="*/ 2147483647 h 128"/>
              <a:gd name="T28" fmla="*/ 2147483647 w 127"/>
              <a:gd name="T29" fmla="*/ 2147483647 h 128"/>
              <a:gd name="T30" fmla="*/ 2147483647 w 127"/>
              <a:gd name="T31" fmla="*/ 2147483647 h 128"/>
              <a:gd name="T32" fmla="*/ 2147483647 w 127"/>
              <a:gd name="T33" fmla="*/ 2147483647 h 128"/>
              <a:gd name="T34" fmla="*/ 2147483647 w 127"/>
              <a:gd name="T35" fmla="*/ 2147483647 h 128"/>
              <a:gd name="T36" fmla="*/ 2147483647 w 127"/>
              <a:gd name="T37" fmla="*/ 2147483647 h 128"/>
              <a:gd name="T38" fmla="*/ 2147483647 w 127"/>
              <a:gd name="T39" fmla="*/ 2147483647 h 128"/>
              <a:gd name="T40" fmla="*/ 2147483647 w 127"/>
              <a:gd name="T41" fmla="*/ 2147483647 h 128"/>
              <a:gd name="T42" fmla="*/ 2147483647 w 127"/>
              <a:gd name="T43" fmla="*/ 2147483647 h 128"/>
              <a:gd name="T44" fmla="*/ 2147483647 w 127"/>
              <a:gd name="T45" fmla="*/ 2147483647 h 128"/>
              <a:gd name="T46" fmla="*/ 2147483647 w 127"/>
              <a:gd name="T47" fmla="*/ 2147483647 h 128"/>
              <a:gd name="T48" fmla="*/ 2147483647 w 127"/>
              <a:gd name="T49" fmla="*/ 2147483647 h 128"/>
              <a:gd name="T50" fmla="*/ 2147483647 w 127"/>
              <a:gd name="T51" fmla="*/ 2147483647 h 128"/>
              <a:gd name="T52" fmla="*/ 2147483647 w 127"/>
              <a:gd name="T53" fmla="*/ 2147483647 h 128"/>
              <a:gd name="T54" fmla="*/ 2147483647 w 127"/>
              <a:gd name="T55" fmla="*/ 2147483647 h 128"/>
              <a:gd name="T56" fmla="*/ 2147483647 w 127"/>
              <a:gd name="T57" fmla="*/ 2147483647 h 128"/>
              <a:gd name="T58" fmla="*/ 2147483647 w 127"/>
              <a:gd name="T59" fmla="*/ 2147483647 h 128"/>
              <a:gd name="T60" fmla="*/ 2147483647 w 127"/>
              <a:gd name="T61" fmla="*/ 2147483647 h 128"/>
              <a:gd name="T62" fmla="*/ 2147483647 w 127"/>
              <a:gd name="T63" fmla="*/ 2147483647 h 128"/>
              <a:gd name="T64" fmla="*/ 2147483647 w 127"/>
              <a:gd name="T65" fmla="*/ 2147483647 h 128"/>
              <a:gd name="T66" fmla="*/ 2147483647 w 127"/>
              <a:gd name="T67" fmla="*/ 2147483647 h 1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128"/>
              <a:gd name="T104" fmla="*/ 127 w 127"/>
              <a:gd name="T105" fmla="*/ 128 h 1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128">
                <a:moveTo>
                  <a:pt x="124" y="128"/>
                </a:moveTo>
                <a:cubicBezTo>
                  <a:pt x="122" y="127"/>
                  <a:pt x="120" y="124"/>
                  <a:pt x="118" y="121"/>
                </a:cubicBezTo>
                <a:cubicBezTo>
                  <a:pt x="116" y="119"/>
                  <a:pt x="114" y="116"/>
                  <a:pt x="110" y="115"/>
                </a:cubicBezTo>
                <a:cubicBezTo>
                  <a:pt x="107" y="114"/>
                  <a:pt x="104" y="115"/>
                  <a:pt x="101" y="115"/>
                </a:cubicBezTo>
                <a:cubicBezTo>
                  <a:pt x="100" y="115"/>
                  <a:pt x="98" y="115"/>
                  <a:pt x="98" y="114"/>
                </a:cubicBezTo>
                <a:cubicBezTo>
                  <a:pt x="98" y="112"/>
                  <a:pt x="100" y="110"/>
                  <a:pt x="101" y="108"/>
                </a:cubicBezTo>
                <a:cubicBezTo>
                  <a:pt x="101" y="107"/>
                  <a:pt x="101" y="105"/>
                  <a:pt x="100" y="103"/>
                </a:cubicBezTo>
                <a:cubicBezTo>
                  <a:pt x="99" y="102"/>
                  <a:pt x="97" y="102"/>
                  <a:pt x="96" y="100"/>
                </a:cubicBezTo>
                <a:cubicBezTo>
                  <a:pt x="95" y="99"/>
                  <a:pt x="94" y="97"/>
                  <a:pt x="95" y="95"/>
                </a:cubicBezTo>
                <a:cubicBezTo>
                  <a:pt x="95" y="94"/>
                  <a:pt x="98" y="95"/>
                  <a:pt x="98" y="94"/>
                </a:cubicBezTo>
                <a:cubicBezTo>
                  <a:pt x="99" y="93"/>
                  <a:pt x="97" y="93"/>
                  <a:pt x="96" y="92"/>
                </a:cubicBezTo>
                <a:cubicBezTo>
                  <a:pt x="95" y="89"/>
                  <a:pt x="94" y="86"/>
                  <a:pt x="93" y="83"/>
                </a:cubicBezTo>
                <a:cubicBezTo>
                  <a:pt x="92" y="80"/>
                  <a:pt x="90" y="78"/>
                  <a:pt x="89" y="76"/>
                </a:cubicBezTo>
                <a:cubicBezTo>
                  <a:pt x="87" y="74"/>
                  <a:pt x="86" y="72"/>
                  <a:pt x="84" y="70"/>
                </a:cubicBezTo>
                <a:cubicBezTo>
                  <a:pt x="81" y="68"/>
                  <a:pt x="77" y="67"/>
                  <a:pt x="74" y="65"/>
                </a:cubicBezTo>
                <a:cubicBezTo>
                  <a:pt x="70" y="63"/>
                  <a:pt x="66" y="61"/>
                  <a:pt x="61" y="60"/>
                </a:cubicBezTo>
                <a:cubicBezTo>
                  <a:pt x="59" y="59"/>
                  <a:pt x="57" y="60"/>
                  <a:pt x="55" y="60"/>
                </a:cubicBezTo>
                <a:cubicBezTo>
                  <a:pt x="52" y="59"/>
                  <a:pt x="49" y="58"/>
                  <a:pt x="47" y="56"/>
                </a:cubicBezTo>
                <a:cubicBezTo>
                  <a:pt x="46" y="55"/>
                  <a:pt x="48" y="53"/>
                  <a:pt x="47" y="52"/>
                </a:cubicBezTo>
                <a:cubicBezTo>
                  <a:pt x="46" y="51"/>
                  <a:pt x="45" y="54"/>
                  <a:pt x="43" y="53"/>
                </a:cubicBezTo>
                <a:cubicBezTo>
                  <a:pt x="41" y="53"/>
                  <a:pt x="40" y="52"/>
                  <a:pt x="39" y="51"/>
                </a:cubicBezTo>
                <a:cubicBezTo>
                  <a:pt x="37" y="49"/>
                  <a:pt x="35" y="47"/>
                  <a:pt x="35" y="45"/>
                </a:cubicBezTo>
                <a:cubicBezTo>
                  <a:pt x="34" y="43"/>
                  <a:pt x="37" y="42"/>
                  <a:pt x="37" y="40"/>
                </a:cubicBezTo>
                <a:cubicBezTo>
                  <a:pt x="37" y="39"/>
                  <a:pt x="36" y="37"/>
                  <a:pt x="35" y="38"/>
                </a:cubicBezTo>
                <a:cubicBezTo>
                  <a:pt x="34" y="40"/>
                  <a:pt x="33" y="43"/>
                  <a:pt x="32" y="45"/>
                </a:cubicBezTo>
                <a:cubicBezTo>
                  <a:pt x="32" y="47"/>
                  <a:pt x="32" y="48"/>
                  <a:pt x="31" y="50"/>
                </a:cubicBezTo>
                <a:cubicBezTo>
                  <a:pt x="30" y="52"/>
                  <a:pt x="28" y="53"/>
                  <a:pt x="27" y="54"/>
                </a:cubicBezTo>
                <a:cubicBezTo>
                  <a:pt x="26" y="54"/>
                  <a:pt x="24" y="54"/>
                  <a:pt x="24" y="53"/>
                </a:cubicBezTo>
                <a:cubicBezTo>
                  <a:pt x="22" y="52"/>
                  <a:pt x="22" y="50"/>
                  <a:pt x="22" y="48"/>
                </a:cubicBezTo>
                <a:cubicBezTo>
                  <a:pt x="22" y="47"/>
                  <a:pt x="25" y="48"/>
                  <a:pt x="24" y="47"/>
                </a:cubicBezTo>
                <a:cubicBezTo>
                  <a:pt x="23" y="44"/>
                  <a:pt x="22" y="41"/>
                  <a:pt x="19" y="39"/>
                </a:cubicBezTo>
                <a:cubicBezTo>
                  <a:pt x="18" y="37"/>
                  <a:pt x="15" y="38"/>
                  <a:pt x="13" y="37"/>
                </a:cubicBezTo>
                <a:cubicBezTo>
                  <a:pt x="13" y="36"/>
                  <a:pt x="15" y="35"/>
                  <a:pt x="17" y="35"/>
                </a:cubicBezTo>
                <a:cubicBezTo>
                  <a:pt x="19" y="34"/>
                  <a:pt x="22" y="36"/>
                  <a:pt x="25" y="35"/>
                </a:cubicBezTo>
                <a:cubicBezTo>
                  <a:pt x="27" y="35"/>
                  <a:pt x="27" y="31"/>
                  <a:pt x="29" y="31"/>
                </a:cubicBezTo>
                <a:cubicBezTo>
                  <a:pt x="30" y="31"/>
                  <a:pt x="31" y="33"/>
                  <a:pt x="32" y="34"/>
                </a:cubicBezTo>
                <a:cubicBezTo>
                  <a:pt x="33" y="34"/>
                  <a:pt x="35" y="33"/>
                  <a:pt x="35" y="32"/>
                </a:cubicBezTo>
                <a:cubicBezTo>
                  <a:pt x="36" y="31"/>
                  <a:pt x="38" y="28"/>
                  <a:pt x="37" y="26"/>
                </a:cubicBezTo>
                <a:cubicBezTo>
                  <a:pt x="36" y="25"/>
                  <a:pt x="33" y="27"/>
                  <a:pt x="32" y="27"/>
                </a:cubicBezTo>
                <a:cubicBezTo>
                  <a:pt x="27" y="27"/>
                  <a:pt x="22" y="29"/>
                  <a:pt x="17" y="28"/>
                </a:cubicBezTo>
                <a:cubicBezTo>
                  <a:pt x="15" y="27"/>
                  <a:pt x="15" y="25"/>
                  <a:pt x="14" y="23"/>
                </a:cubicBezTo>
                <a:cubicBezTo>
                  <a:pt x="13" y="21"/>
                  <a:pt x="11" y="18"/>
                  <a:pt x="9" y="17"/>
                </a:cubicBezTo>
                <a:cubicBezTo>
                  <a:pt x="7" y="16"/>
                  <a:pt x="3" y="18"/>
                  <a:pt x="1" y="17"/>
                </a:cubicBezTo>
                <a:cubicBezTo>
                  <a:pt x="0" y="15"/>
                  <a:pt x="3" y="14"/>
                  <a:pt x="4" y="12"/>
                </a:cubicBezTo>
                <a:cubicBezTo>
                  <a:pt x="5" y="11"/>
                  <a:pt x="5" y="8"/>
                  <a:pt x="6" y="7"/>
                </a:cubicBezTo>
                <a:cubicBezTo>
                  <a:pt x="9" y="4"/>
                  <a:pt x="13" y="4"/>
                  <a:pt x="16" y="3"/>
                </a:cubicBezTo>
                <a:cubicBezTo>
                  <a:pt x="18" y="2"/>
                  <a:pt x="20" y="0"/>
                  <a:pt x="23" y="1"/>
                </a:cubicBezTo>
                <a:cubicBezTo>
                  <a:pt x="27" y="1"/>
                  <a:pt x="30" y="4"/>
                  <a:pt x="33" y="6"/>
                </a:cubicBezTo>
                <a:cubicBezTo>
                  <a:pt x="35" y="6"/>
                  <a:pt x="37" y="4"/>
                  <a:pt x="39" y="5"/>
                </a:cubicBezTo>
                <a:cubicBezTo>
                  <a:pt x="41" y="7"/>
                  <a:pt x="43" y="11"/>
                  <a:pt x="43" y="14"/>
                </a:cubicBezTo>
                <a:cubicBezTo>
                  <a:pt x="44" y="18"/>
                  <a:pt x="40" y="22"/>
                  <a:pt x="41" y="26"/>
                </a:cubicBezTo>
                <a:cubicBezTo>
                  <a:pt x="41" y="30"/>
                  <a:pt x="43" y="34"/>
                  <a:pt x="45" y="37"/>
                </a:cubicBezTo>
                <a:cubicBezTo>
                  <a:pt x="46" y="38"/>
                  <a:pt x="46" y="35"/>
                  <a:pt x="46" y="34"/>
                </a:cubicBezTo>
                <a:cubicBezTo>
                  <a:pt x="46" y="33"/>
                  <a:pt x="47" y="33"/>
                  <a:pt x="47" y="34"/>
                </a:cubicBezTo>
                <a:cubicBezTo>
                  <a:pt x="48" y="36"/>
                  <a:pt x="47" y="40"/>
                  <a:pt x="49" y="42"/>
                </a:cubicBezTo>
                <a:cubicBezTo>
                  <a:pt x="50" y="44"/>
                  <a:pt x="53" y="46"/>
                  <a:pt x="55" y="45"/>
                </a:cubicBezTo>
                <a:cubicBezTo>
                  <a:pt x="60" y="43"/>
                  <a:pt x="64" y="38"/>
                  <a:pt x="67" y="33"/>
                </a:cubicBezTo>
                <a:cubicBezTo>
                  <a:pt x="68" y="32"/>
                  <a:pt x="67" y="29"/>
                  <a:pt x="68" y="28"/>
                </a:cubicBezTo>
                <a:cubicBezTo>
                  <a:pt x="71" y="27"/>
                  <a:pt x="74" y="29"/>
                  <a:pt x="76" y="28"/>
                </a:cubicBezTo>
                <a:cubicBezTo>
                  <a:pt x="78" y="27"/>
                  <a:pt x="77" y="23"/>
                  <a:pt x="79" y="21"/>
                </a:cubicBezTo>
                <a:cubicBezTo>
                  <a:pt x="81" y="19"/>
                  <a:pt x="84" y="18"/>
                  <a:pt x="87" y="17"/>
                </a:cubicBezTo>
                <a:cubicBezTo>
                  <a:pt x="89" y="17"/>
                  <a:pt x="92" y="17"/>
                  <a:pt x="94" y="18"/>
                </a:cubicBezTo>
                <a:cubicBezTo>
                  <a:pt x="100" y="22"/>
                  <a:pt x="105" y="27"/>
                  <a:pt x="111" y="30"/>
                </a:cubicBezTo>
                <a:cubicBezTo>
                  <a:pt x="112" y="31"/>
                  <a:pt x="115" y="29"/>
                  <a:pt x="116" y="30"/>
                </a:cubicBezTo>
                <a:cubicBezTo>
                  <a:pt x="120" y="31"/>
                  <a:pt x="124" y="32"/>
                  <a:pt x="127" y="34"/>
                </a:cubicBezTo>
                <a:lnTo>
                  <a:pt x="127" y="87"/>
                </a:lnTo>
                <a:cubicBezTo>
                  <a:pt x="127" y="89"/>
                  <a:pt x="124" y="90"/>
                  <a:pt x="124" y="92"/>
                </a:cubicBezTo>
                <a:cubicBezTo>
                  <a:pt x="124" y="93"/>
                  <a:pt x="126" y="95"/>
                  <a:pt x="126" y="96"/>
                </a:cubicBezTo>
                <a:lnTo>
                  <a:pt x="124" y="128"/>
                </a:lnTo>
                <a:close/>
              </a:path>
            </a:pathLst>
          </a:custGeom>
          <a:solidFill>
            <a:srgbClr val="B2B2B2"/>
          </a:solidFill>
          <a:ln w="3175" cap="rnd">
            <a:solidFill>
              <a:srgbClr val="B2B2B2"/>
            </a:solidFill>
            <a:round/>
            <a:headEnd/>
            <a:tailEnd/>
          </a:ln>
        </p:spPr>
        <p:txBody>
          <a:bodyPr/>
          <a:lstStyle/>
          <a:p>
            <a:endParaRPr lang="en-US"/>
          </a:p>
        </p:txBody>
      </p:sp>
      <p:sp>
        <p:nvSpPr>
          <p:cNvPr id="33795" name="Freeform 3"/>
          <p:cNvSpPr>
            <a:spLocks noChangeAspect="1"/>
          </p:cNvSpPr>
          <p:nvPr/>
        </p:nvSpPr>
        <p:spPr bwMode="auto">
          <a:xfrm>
            <a:off x="7218363" y="4586288"/>
            <a:ext cx="41275" cy="41275"/>
          </a:xfrm>
          <a:custGeom>
            <a:avLst/>
            <a:gdLst>
              <a:gd name="T0" fmla="*/ 2147483647 w 23"/>
              <a:gd name="T1" fmla="*/ 0 h 23"/>
              <a:gd name="T2" fmla="*/ 2147483647 w 23"/>
              <a:gd name="T3" fmla="*/ 2147483647 h 23"/>
              <a:gd name="T4" fmla="*/ 2147483647 w 23"/>
              <a:gd name="T5" fmla="*/ 2147483647 h 23"/>
              <a:gd name="T6" fmla="*/ 2147483647 w 23"/>
              <a:gd name="T7" fmla="*/ 2147483647 h 23"/>
              <a:gd name="T8" fmla="*/ 2147483647 w 23"/>
              <a:gd name="T9" fmla="*/ 2147483647 h 23"/>
              <a:gd name="T10" fmla="*/ 0 w 23"/>
              <a:gd name="T11" fmla="*/ 2147483647 h 23"/>
              <a:gd name="T12" fmla="*/ 2147483647 w 23"/>
              <a:gd name="T13" fmla="*/ 2147483647 h 23"/>
              <a:gd name="T14" fmla="*/ 2147483647 w 23"/>
              <a:gd name="T15" fmla="*/ 2147483647 h 23"/>
              <a:gd name="T16" fmla="*/ 2147483647 w 23"/>
              <a:gd name="T17" fmla="*/ 2147483647 h 23"/>
              <a:gd name="T18" fmla="*/ 2147483647 w 23"/>
              <a:gd name="T19" fmla="*/ 2147483647 h 23"/>
              <a:gd name="T20" fmla="*/ 2147483647 w 23"/>
              <a:gd name="T21" fmla="*/ 2147483647 h 23"/>
              <a:gd name="T22" fmla="*/ 2147483647 w 23"/>
              <a:gd name="T23" fmla="*/ 2147483647 h 23"/>
              <a:gd name="T24" fmla="*/ 2147483647 w 23"/>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3"/>
              <a:gd name="T41" fmla="*/ 23 w 23"/>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3">
                <a:moveTo>
                  <a:pt x="20" y="0"/>
                </a:moveTo>
                <a:cubicBezTo>
                  <a:pt x="19" y="2"/>
                  <a:pt x="18" y="3"/>
                  <a:pt x="16" y="4"/>
                </a:cubicBezTo>
                <a:cubicBezTo>
                  <a:pt x="14" y="5"/>
                  <a:pt x="11" y="5"/>
                  <a:pt x="9" y="6"/>
                </a:cubicBezTo>
                <a:cubicBezTo>
                  <a:pt x="7" y="7"/>
                  <a:pt x="5" y="8"/>
                  <a:pt x="4" y="10"/>
                </a:cubicBezTo>
                <a:cubicBezTo>
                  <a:pt x="3" y="12"/>
                  <a:pt x="4" y="15"/>
                  <a:pt x="3" y="17"/>
                </a:cubicBezTo>
                <a:cubicBezTo>
                  <a:pt x="3" y="18"/>
                  <a:pt x="1" y="20"/>
                  <a:pt x="0" y="21"/>
                </a:cubicBezTo>
                <a:cubicBezTo>
                  <a:pt x="0" y="22"/>
                  <a:pt x="2" y="23"/>
                  <a:pt x="3" y="22"/>
                </a:cubicBezTo>
                <a:cubicBezTo>
                  <a:pt x="6" y="22"/>
                  <a:pt x="8" y="20"/>
                  <a:pt x="11" y="19"/>
                </a:cubicBezTo>
                <a:cubicBezTo>
                  <a:pt x="12" y="18"/>
                  <a:pt x="13" y="19"/>
                  <a:pt x="14" y="18"/>
                </a:cubicBezTo>
                <a:cubicBezTo>
                  <a:pt x="16" y="17"/>
                  <a:pt x="18" y="14"/>
                  <a:pt x="20" y="12"/>
                </a:cubicBezTo>
                <a:cubicBezTo>
                  <a:pt x="21" y="11"/>
                  <a:pt x="22" y="10"/>
                  <a:pt x="23" y="8"/>
                </a:cubicBezTo>
                <a:cubicBezTo>
                  <a:pt x="23" y="7"/>
                  <a:pt x="23" y="5"/>
                  <a:pt x="23" y="3"/>
                </a:cubicBezTo>
                <a:cubicBezTo>
                  <a:pt x="22" y="2"/>
                  <a:pt x="21" y="1"/>
                  <a:pt x="20" y="0"/>
                </a:cubicBezTo>
                <a:close/>
              </a:path>
            </a:pathLst>
          </a:custGeom>
          <a:solidFill>
            <a:srgbClr val="B2B2B2"/>
          </a:solidFill>
          <a:ln w="3175" cap="rnd">
            <a:solidFill>
              <a:srgbClr val="B2B2B2"/>
            </a:solidFill>
            <a:round/>
            <a:headEnd/>
            <a:tailEnd/>
          </a:ln>
        </p:spPr>
        <p:txBody>
          <a:bodyPr/>
          <a:lstStyle/>
          <a:p>
            <a:endParaRPr lang="en-US"/>
          </a:p>
        </p:txBody>
      </p:sp>
      <p:sp>
        <p:nvSpPr>
          <p:cNvPr id="33796" name="Freeform 4"/>
          <p:cNvSpPr>
            <a:spLocks noChangeAspect="1"/>
          </p:cNvSpPr>
          <p:nvPr/>
        </p:nvSpPr>
        <p:spPr bwMode="auto">
          <a:xfrm>
            <a:off x="4713288" y="4946650"/>
            <a:ext cx="381000" cy="365125"/>
          </a:xfrm>
          <a:custGeom>
            <a:avLst/>
            <a:gdLst>
              <a:gd name="T0" fmla="*/ 2147483647 w 206"/>
              <a:gd name="T1" fmla="*/ 2147483647 h 197"/>
              <a:gd name="T2" fmla="*/ 2147483647 w 206"/>
              <a:gd name="T3" fmla="*/ 2147483647 h 197"/>
              <a:gd name="T4" fmla="*/ 2147483647 w 206"/>
              <a:gd name="T5" fmla="*/ 2147483647 h 197"/>
              <a:gd name="T6" fmla="*/ 2147483647 w 206"/>
              <a:gd name="T7" fmla="*/ 2147483647 h 197"/>
              <a:gd name="T8" fmla="*/ 2147483647 w 206"/>
              <a:gd name="T9" fmla="*/ 2147483647 h 197"/>
              <a:gd name="T10" fmla="*/ 2147483647 w 206"/>
              <a:gd name="T11" fmla="*/ 2147483647 h 197"/>
              <a:gd name="T12" fmla="*/ 2147483647 w 206"/>
              <a:gd name="T13" fmla="*/ 2147483647 h 197"/>
              <a:gd name="T14" fmla="*/ 2147483647 w 206"/>
              <a:gd name="T15" fmla="*/ 2147483647 h 197"/>
              <a:gd name="T16" fmla="*/ 2147483647 w 206"/>
              <a:gd name="T17" fmla="*/ 2147483647 h 197"/>
              <a:gd name="T18" fmla="*/ 2147483647 w 206"/>
              <a:gd name="T19" fmla="*/ 2147483647 h 197"/>
              <a:gd name="T20" fmla="*/ 2147483647 w 206"/>
              <a:gd name="T21" fmla="*/ 2147483647 h 197"/>
              <a:gd name="T22" fmla="*/ 2147483647 w 206"/>
              <a:gd name="T23" fmla="*/ 2147483647 h 197"/>
              <a:gd name="T24" fmla="*/ 2147483647 w 206"/>
              <a:gd name="T25" fmla="*/ 2147483647 h 197"/>
              <a:gd name="T26" fmla="*/ 2147483647 w 206"/>
              <a:gd name="T27" fmla="*/ 2147483647 h 197"/>
              <a:gd name="T28" fmla="*/ 2147483647 w 206"/>
              <a:gd name="T29" fmla="*/ 2147483647 h 197"/>
              <a:gd name="T30" fmla="*/ 2147483647 w 206"/>
              <a:gd name="T31" fmla="*/ 2147483647 h 197"/>
              <a:gd name="T32" fmla="*/ 2147483647 w 206"/>
              <a:gd name="T33" fmla="*/ 2147483647 h 197"/>
              <a:gd name="T34" fmla="*/ 2147483647 w 206"/>
              <a:gd name="T35" fmla="*/ 2147483647 h 197"/>
              <a:gd name="T36" fmla="*/ 2147483647 w 206"/>
              <a:gd name="T37" fmla="*/ 2147483647 h 197"/>
              <a:gd name="T38" fmla="*/ 2147483647 w 206"/>
              <a:gd name="T39" fmla="*/ 2147483647 h 197"/>
              <a:gd name="T40" fmla="*/ 2147483647 w 206"/>
              <a:gd name="T41" fmla="*/ 2147483647 h 197"/>
              <a:gd name="T42" fmla="*/ 2147483647 w 206"/>
              <a:gd name="T43" fmla="*/ 2147483647 h 197"/>
              <a:gd name="T44" fmla="*/ 2147483647 w 206"/>
              <a:gd name="T45" fmla="*/ 2147483647 h 197"/>
              <a:gd name="T46" fmla="*/ 2147483647 w 206"/>
              <a:gd name="T47" fmla="*/ 2147483647 h 197"/>
              <a:gd name="T48" fmla="*/ 2147483647 w 206"/>
              <a:gd name="T49" fmla="*/ 2147483647 h 197"/>
              <a:gd name="T50" fmla="*/ 2147483647 w 206"/>
              <a:gd name="T51" fmla="*/ 2147483647 h 197"/>
              <a:gd name="T52" fmla="*/ 2147483647 w 206"/>
              <a:gd name="T53" fmla="*/ 2147483647 h 197"/>
              <a:gd name="T54" fmla="*/ 2147483647 w 206"/>
              <a:gd name="T55" fmla="*/ 2147483647 h 197"/>
              <a:gd name="T56" fmla="*/ 2147483647 w 206"/>
              <a:gd name="T57" fmla="*/ 2147483647 h 197"/>
              <a:gd name="T58" fmla="*/ 2147483647 w 206"/>
              <a:gd name="T59" fmla="*/ 2147483647 h 197"/>
              <a:gd name="T60" fmla="*/ 2147483647 w 206"/>
              <a:gd name="T61" fmla="*/ 2147483647 h 197"/>
              <a:gd name="T62" fmla="*/ 2147483647 w 206"/>
              <a:gd name="T63" fmla="*/ 2147483647 h 197"/>
              <a:gd name="T64" fmla="*/ 2147483647 w 206"/>
              <a:gd name="T65" fmla="*/ 2147483647 h 197"/>
              <a:gd name="T66" fmla="*/ 2147483647 w 206"/>
              <a:gd name="T67" fmla="*/ 2147483647 h 197"/>
              <a:gd name="T68" fmla="*/ 2147483647 w 206"/>
              <a:gd name="T69" fmla="*/ 2147483647 h 197"/>
              <a:gd name="T70" fmla="*/ 2147483647 w 206"/>
              <a:gd name="T71" fmla="*/ 2147483647 h 197"/>
              <a:gd name="T72" fmla="*/ 2147483647 w 206"/>
              <a:gd name="T73" fmla="*/ 2147483647 h 197"/>
              <a:gd name="T74" fmla="*/ 2147483647 w 206"/>
              <a:gd name="T75" fmla="*/ 2147483647 h 197"/>
              <a:gd name="T76" fmla="*/ 2147483647 w 206"/>
              <a:gd name="T77" fmla="*/ 2147483647 h 197"/>
              <a:gd name="T78" fmla="*/ 2147483647 w 206"/>
              <a:gd name="T79" fmla="*/ 2147483647 h 197"/>
              <a:gd name="T80" fmla="*/ 2147483647 w 206"/>
              <a:gd name="T81" fmla="*/ 2147483647 h 197"/>
              <a:gd name="T82" fmla="*/ 2147483647 w 206"/>
              <a:gd name="T83" fmla="*/ 2147483647 h 197"/>
              <a:gd name="T84" fmla="*/ 2147483647 w 206"/>
              <a:gd name="T85" fmla="*/ 2147483647 h 197"/>
              <a:gd name="T86" fmla="*/ 2147483647 w 206"/>
              <a:gd name="T87" fmla="*/ 2147483647 h 197"/>
              <a:gd name="T88" fmla="*/ 2147483647 w 206"/>
              <a:gd name="T89" fmla="*/ 2147483647 h 197"/>
              <a:gd name="T90" fmla="*/ 2147483647 w 206"/>
              <a:gd name="T91" fmla="*/ 2147483647 h 197"/>
              <a:gd name="T92" fmla="*/ 2147483647 w 206"/>
              <a:gd name="T93" fmla="*/ 2147483647 h 197"/>
              <a:gd name="T94" fmla="*/ 2147483647 w 206"/>
              <a:gd name="T95" fmla="*/ 2147483647 h 197"/>
              <a:gd name="T96" fmla="*/ 2147483647 w 206"/>
              <a:gd name="T97" fmla="*/ 2147483647 h 1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6"/>
              <a:gd name="T148" fmla="*/ 0 h 197"/>
              <a:gd name="T149" fmla="*/ 206 w 206"/>
              <a:gd name="T150" fmla="*/ 197 h 1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6" h="197">
                <a:moveTo>
                  <a:pt x="206" y="72"/>
                </a:moveTo>
                <a:lnTo>
                  <a:pt x="196" y="71"/>
                </a:lnTo>
                <a:cubicBezTo>
                  <a:pt x="196" y="74"/>
                  <a:pt x="195" y="76"/>
                  <a:pt x="194" y="77"/>
                </a:cubicBezTo>
                <a:cubicBezTo>
                  <a:pt x="193" y="78"/>
                  <a:pt x="192" y="79"/>
                  <a:pt x="191" y="79"/>
                </a:cubicBezTo>
                <a:cubicBezTo>
                  <a:pt x="189" y="79"/>
                  <a:pt x="186" y="78"/>
                  <a:pt x="185" y="77"/>
                </a:cubicBezTo>
                <a:cubicBezTo>
                  <a:pt x="182" y="76"/>
                  <a:pt x="180" y="74"/>
                  <a:pt x="179" y="72"/>
                </a:cubicBezTo>
                <a:cubicBezTo>
                  <a:pt x="178" y="70"/>
                  <a:pt x="178" y="67"/>
                  <a:pt x="179" y="65"/>
                </a:cubicBezTo>
                <a:cubicBezTo>
                  <a:pt x="179" y="63"/>
                  <a:pt x="181" y="61"/>
                  <a:pt x="182" y="59"/>
                </a:cubicBezTo>
                <a:cubicBezTo>
                  <a:pt x="184" y="57"/>
                  <a:pt x="185" y="55"/>
                  <a:pt x="187" y="55"/>
                </a:cubicBezTo>
                <a:cubicBezTo>
                  <a:pt x="190" y="55"/>
                  <a:pt x="193" y="58"/>
                  <a:pt x="196" y="60"/>
                </a:cubicBezTo>
                <a:cubicBezTo>
                  <a:pt x="195" y="58"/>
                  <a:pt x="194" y="57"/>
                  <a:pt x="194" y="56"/>
                </a:cubicBezTo>
                <a:cubicBezTo>
                  <a:pt x="194" y="55"/>
                  <a:pt x="194" y="54"/>
                  <a:pt x="194" y="52"/>
                </a:cubicBezTo>
                <a:cubicBezTo>
                  <a:pt x="195" y="47"/>
                  <a:pt x="195" y="42"/>
                  <a:pt x="195" y="37"/>
                </a:cubicBezTo>
                <a:cubicBezTo>
                  <a:pt x="195" y="35"/>
                  <a:pt x="194" y="32"/>
                  <a:pt x="193" y="30"/>
                </a:cubicBezTo>
                <a:cubicBezTo>
                  <a:pt x="192" y="27"/>
                  <a:pt x="191" y="25"/>
                  <a:pt x="191" y="22"/>
                </a:cubicBezTo>
                <a:cubicBezTo>
                  <a:pt x="190" y="20"/>
                  <a:pt x="191" y="18"/>
                  <a:pt x="191" y="16"/>
                </a:cubicBezTo>
                <a:cubicBezTo>
                  <a:pt x="191" y="15"/>
                  <a:pt x="189" y="13"/>
                  <a:pt x="189" y="12"/>
                </a:cubicBezTo>
                <a:cubicBezTo>
                  <a:pt x="188" y="9"/>
                  <a:pt x="188" y="7"/>
                  <a:pt x="188" y="4"/>
                </a:cubicBezTo>
                <a:cubicBezTo>
                  <a:pt x="187" y="4"/>
                  <a:pt x="187" y="5"/>
                  <a:pt x="186" y="4"/>
                </a:cubicBezTo>
                <a:cubicBezTo>
                  <a:pt x="185" y="4"/>
                  <a:pt x="184" y="2"/>
                  <a:pt x="182" y="2"/>
                </a:cubicBezTo>
                <a:cubicBezTo>
                  <a:pt x="180" y="2"/>
                  <a:pt x="178" y="2"/>
                  <a:pt x="177" y="2"/>
                </a:cubicBezTo>
                <a:cubicBezTo>
                  <a:pt x="174" y="2"/>
                  <a:pt x="171" y="1"/>
                  <a:pt x="168" y="1"/>
                </a:cubicBezTo>
                <a:cubicBezTo>
                  <a:pt x="166" y="0"/>
                  <a:pt x="164" y="0"/>
                  <a:pt x="161" y="0"/>
                </a:cubicBezTo>
                <a:cubicBezTo>
                  <a:pt x="160" y="1"/>
                  <a:pt x="158" y="2"/>
                  <a:pt x="157" y="3"/>
                </a:cubicBezTo>
                <a:cubicBezTo>
                  <a:pt x="156" y="4"/>
                  <a:pt x="154" y="5"/>
                  <a:pt x="153" y="5"/>
                </a:cubicBezTo>
                <a:cubicBezTo>
                  <a:pt x="150" y="7"/>
                  <a:pt x="148" y="9"/>
                  <a:pt x="146" y="10"/>
                </a:cubicBezTo>
                <a:cubicBezTo>
                  <a:pt x="142" y="14"/>
                  <a:pt x="137" y="17"/>
                  <a:pt x="134" y="21"/>
                </a:cubicBezTo>
                <a:cubicBezTo>
                  <a:pt x="133" y="23"/>
                  <a:pt x="134" y="27"/>
                  <a:pt x="132" y="30"/>
                </a:cubicBezTo>
                <a:cubicBezTo>
                  <a:pt x="131" y="32"/>
                  <a:pt x="129" y="34"/>
                  <a:pt x="126" y="36"/>
                </a:cubicBezTo>
                <a:cubicBezTo>
                  <a:pt x="124" y="37"/>
                  <a:pt x="121" y="37"/>
                  <a:pt x="119" y="38"/>
                </a:cubicBezTo>
                <a:cubicBezTo>
                  <a:pt x="117" y="41"/>
                  <a:pt x="118" y="44"/>
                  <a:pt x="117" y="47"/>
                </a:cubicBezTo>
                <a:cubicBezTo>
                  <a:pt x="116" y="49"/>
                  <a:pt x="116" y="51"/>
                  <a:pt x="115" y="53"/>
                </a:cubicBezTo>
                <a:cubicBezTo>
                  <a:pt x="112" y="54"/>
                  <a:pt x="109" y="54"/>
                  <a:pt x="106" y="54"/>
                </a:cubicBezTo>
                <a:cubicBezTo>
                  <a:pt x="105" y="55"/>
                  <a:pt x="104" y="55"/>
                  <a:pt x="102" y="55"/>
                </a:cubicBezTo>
                <a:cubicBezTo>
                  <a:pt x="100" y="55"/>
                  <a:pt x="97" y="54"/>
                  <a:pt x="95" y="53"/>
                </a:cubicBezTo>
                <a:cubicBezTo>
                  <a:pt x="93" y="51"/>
                  <a:pt x="93" y="48"/>
                  <a:pt x="91" y="47"/>
                </a:cubicBezTo>
                <a:cubicBezTo>
                  <a:pt x="90" y="46"/>
                  <a:pt x="88" y="46"/>
                  <a:pt x="86" y="47"/>
                </a:cubicBezTo>
                <a:cubicBezTo>
                  <a:pt x="84" y="47"/>
                  <a:pt x="82" y="48"/>
                  <a:pt x="81" y="49"/>
                </a:cubicBezTo>
                <a:cubicBezTo>
                  <a:pt x="80" y="52"/>
                  <a:pt x="80" y="55"/>
                  <a:pt x="78" y="57"/>
                </a:cubicBezTo>
                <a:cubicBezTo>
                  <a:pt x="77" y="59"/>
                  <a:pt x="76" y="61"/>
                  <a:pt x="74" y="62"/>
                </a:cubicBezTo>
                <a:cubicBezTo>
                  <a:pt x="72" y="64"/>
                  <a:pt x="69" y="65"/>
                  <a:pt x="67" y="67"/>
                </a:cubicBezTo>
                <a:cubicBezTo>
                  <a:pt x="66" y="67"/>
                  <a:pt x="67" y="70"/>
                  <a:pt x="66" y="70"/>
                </a:cubicBezTo>
                <a:cubicBezTo>
                  <a:pt x="63" y="71"/>
                  <a:pt x="60" y="69"/>
                  <a:pt x="57" y="69"/>
                </a:cubicBezTo>
                <a:cubicBezTo>
                  <a:pt x="55" y="70"/>
                  <a:pt x="53" y="72"/>
                  <a:pt x="52" y="71"/>
                </a:cubicBezTo>
                <a:cubicBezTo>
                  <a:pt x="50" y="70"/>
                  <a:pt x="50" y="68"/>
                  <a:pt x="50" y="66"/>
                </a:cubicBezTo>
                <a:cubicBezTo>
                  <a:pt x="51" y="63"/>
                  <a:pt x="54" y="61"/>
                  <a:pt x="54" y="58"/>
                </a:cubicBezTo>
                <a:cubicBezTo>
                  <a:pt x="54" y="56"/>
                  <a:pt x="52" y="55"/>
                  <a:pt x="51" y="53"/>
                </a:cubicBezTo>
                <a:cubicBezTo>
                  <a:pt x="50" y="50"/>
                  <a:pt x="51" y="47"/>
                  <a:pt x="49" y="44"/>
                </a:cubicBezTo>
                <a:cubicBezTo>
                  <a:pt x="48" y="42"/>
                  <a:pt x="46" y="41"/>
                  <a:pt x="45" y="40"/>
                </a:cubicBezTo>
                <a:lnTo>
                  <a:pt x="44" y="96"/>
                </a:lnTo>
                <a:cubicBezTo>
                  <a:pt x="43" y="97"/>
                  <a:pt x="42" y="98"/>
                  <a:pt x="41" y="99"/>
                </a:cubicBezTo>
                <a:cubicBezTo>
                  <a:pt x="39" y="100"/>
                  <a:pt x="38" y="100"/>
                  <a:pt x="37" y="101"/>
                </a:cubicBezTo>
                <a:cubicBezTo>
                  <a:pt x="36" y="102"/>
                  <a:pt x="35" y="104"/>
                  <a:pt x="34" y="104"/>
                </a:cubicBezTo>
                <a:cubicBezTo>
                  <a:pt x="32" y="105"/>
                  <a:pt x="30" y="102"/>
                  <a:pt x="28" y="102"/>
                </a:cubicBezTo>
                <a:cubicBezTo>
                  <a:pt x="25" y="102"/>
                  <a:pt x="23" y="104"/>
                  <a:pt x="20" y="104"/>
                </a:cubicBezTo>
                <a:cubicBezTo>
                  <a:pt x="18" y="103"/>
                  <a:pt x="15" y="103"/>
                  <a:pt x="13" y="101"/>
                </a:cubicBezTo>
                <a:cubicBezTo>
                  <a:pt x="11" y="100"/>
                  <a:pt x="12" y="97"/>
                  <a:pt x="11" y="95"/>
                </a:cubicBezTo>
                <a:cubicBezTo>
                  <a:pt x="10" y="93"/>
                  <a:pt x="9" y="90"/>
                  <a:pt x="7" y="90"/>
                </a:cubicBezTo>
                <a:cubicBezTo>
                  <a:pt x="6" y="89"/>
                  <a:pt x="4" y="91"/>
                  <a:pt x="4" y="92"/>
                </a:cubicBezTo>
                <a:cubicBezTo>
                  <a:pt x="3" y="94"/>
                  <a:pt x="4" y="96"/>
                  <a:pt x="4" y="98"/>
                </a:cubicBezTo>
                <a:cubicBezTo>
                  <a:pt x="3" y="98"/>
                  <a:pt x="1" y="98"/>
                  <a:pt x="0" y="98"/>
                </a:cubicBezTo>
                <a:cubicBezTo>
                  <a:pt x="1" y="102"/>
                  <a:pt x="2" y="104"/>
                  <a:pt x="3" y="108"/>
                </a:cubicBezTo>
                <a:cubicBezTo>
                  <a:pt x="5" y="112"/>
                  <a:pt x="6" y="116"/>
                  <a:pt x="8" y="120"/>
                </a:cubicBezTo>
                <a:cubicBezTo>
                  <a:pt x="11" y="127"/>
                  <a:pt x="14" y="133"/>
                  <a:pt x="16" y="140"/>
                </a:cubicBezTo>
                <a:cubicBezTo>
                  <a:pt x="18" y="144"/>
                  <a:pt x="21" y="148"/>
                  <a:pt x="22" y="153"/>
                </a:cubicBezTo>
                <a:cubicBezTo>
                  <a:pt x="22" y="156"/>
                  <a:pt x="23" y="160"/>
                  <a:pt x="21" y="163"/>
                </a:cubicBezTo>
                <a:cubicBezTo>
                  <a:pt x="20" y="164"/>
                  <a:pt x="18" y="159"/>
                  <a:pt x="17" y="160"/>
                </a:cubicBezTo>
                <a:cubicBezTo>
                  <a:pt x="15" y="161"/>
                  <a:pt x="16" y="164"/>
                  <a:pt x="17" y="166"/>
                </a:cubicBezTo>
                <a:cubicBezTo>
                  <a:pt x="18" y="170"/>
                  <a:pt x="21" y="173"/>
                  <a:pt x="22" y="177"/>
                </a:cubicBezTo>
                <a:cubicBezTo>
                  <a:pt x="23" y="178"/>
                  <a:pt x="22" y="180"/>
                  <a:pt x="22" y="181"/>
                </a:cubicBezTo>
                <a:cubicBezTo>
                  <a:pt x="23" y="182"/>
                  <a:pt x="24" y="182"/>
                  <a:pt x="25" y="183"/>
                </a:cubicBezTo>
                <a:cubicBezTo>
                  <a:pt x="26" y="184"/>
                  <a:pt x="27" y="186"/>
                  <a:pt x="28" y="187"/>
                </a:cubicBezTo>
                <a:cubicBezTo>
                  <a:pt x="31" y="189"/>
                  <a:pt x="33" y="190"/>
                  <a:pt x="36" y="192"/>
                </a:cubicBezTo>
                <a:cubicBezTo>
                  <a:pt x="38" y="193"/>
                  <a:pt x="39" y="196"/>
                  <a:pt x="41" y="196"/>
                </a:cubicBezTo>
                <a:cubicBezTo>
                  <a:pt x="43" y="197"/>
                  <a:pt x="44" y="194"/>
                  <a:pt x="45" y="193"/>
                </a:cubicBezTo>
                <a:cubicBezTo>
                  <a:pt x="48" y="191"/>
                  <a:pt x="51" y="189"/>
                  <a:pt x="54" y="188"/>
                </a:cubicBezTo>
                <a:cubicBezTo>
                  <a:pt x="57" y="188"/>
                  <a:pt x="60" y="189"/>
                  <a:pt x="62" y="188"/>
                </a:cubicBezTo>
                <a:cubicBezTo>
                  <a:pt x="64" y="188"/>
                  <a:pt x="65" y="186"/>
                  <a:pt x="67" y="185"/>
                </a:cubicBezTo>
                <a:cubicBezTo>
                  <a:pt x="69" y="184"/>
                  <a:pt x="70" y="182"/>
                  <a:pt x="72" y="182"/>
                </a:cubicBezTo>
                <a:cubicBezTo>
                  <a:pt x="75" y="182"/>
                  <a:pt x="79" y="185"/>
                  <a:pt x="83" y="185"/>
                </a:cubicBezTo>
                <a:cubicBezTo>
                  <a:pt x="85" y="185"/>
                  <a:pt x="86" y="181"/>
                  <a:pt x="87" y="181"/>
                </a:cubicBezTo>
                <a:cubicBezTo>
                  <a:pt x="92" y="181"/>
                  <a:pt x="96" y="185"/>
                  <a:pt x="101" y="185"/>
                </a:cubicBezTo>
                <a:cubicBezTo>
                  <a:pt x="103" y="185"/>
                  <a:pt x="102" y="182"/>
                  <a:pt x="104" y="182"/>
                </a:cubicBezTo>
                <a:cubicBezTo>
                  <a:pt x="106" y="181"/>
                  <a:pt x="109" y="183"/>
                  <a:pt x="112" y="182"/>
                </a:cubicBezTo>
                <a:cubicBezTo>
                  <a:pt x="113" y="182"/>
                  <a:pt x="113" y="179"/>
                  <a:pt x="114" y="178"/>
                </a:cubicBezTo>
                <a:cubicBezTo>
                  <a:pt x="117" y="177"/>
                  <a:pt x="120" y="179"/>
                  <a:pt x="123" y="178"/>
                </a:cubicBezTo>
                <a:cubicBezTo>
                  <a:pt x="126" y="177"/>
                  <a:pt x="128" y="176"/>
                  <a:pt x="131" y="174"/>
                </a:cubicBezTo>
                <a:cubicBezTo>
                  <a:pt x="135" y="172"/>
                  <a:pt x="138" y="169"/>
                  <a:pt x="141" y="167"/>
                </a:cubicBezTo>
                <a:cubicBezTo>
                  <a:pt x="144" y="164"/>
                  <a:pt x="146" y="161"/>
                  <a:pt x="149" y="158"/>
                </a:cubicBezTo>
                <a:cubicBezTo>
                  <a:pt x="153" y="154"/>
                  <a:pt x="156" y="151"/>
                  <a:pt x="159" y="148"/>
                </a:cubicBezTo>
                <a:cubicBezTo>
                  <a:pt x="160" y="146"/>
                  <a:pt x="162" y="144"/>
                  <a:pt x="164" y="143"/>
                </a:cubicBezTo>
                <a:cubicBezTo>
                  <a:pt x="167" y="140"/>
                  <a:pt x="170" y="137"/>
                  <a:pt x="172" y="134"/>
                </a:cubicBezTo>
                <a:cubicBezTo>
                  <a:pt x="175" y="131"/>
                  <a:pt x="177" y="126"/>
                  <a:pt x="178" y="122"/>
                </a:cubicBezTo>
                <a:cubicBezTo>
                  <a:pt x="180" y="118"/>
                  <a:pt x="181" y="114"/>
                  <a:pt x="183" y="111"/>
                </a:cubicBezTo>
                <a:cubicBezTo>
                  <a:pt x="184" y="109"/>
                  <a:pt x="186" y="107"/>
                  <a:pt x="188" y="106"/>
                </a:cubicBezTo>
                <a:cubicBezTo>
                  <a:pt x="190" y="104"/>
                  <a:pt x="194" y="103"/>
                  <a:pt x="196" y="101"/>
                </a:cubicBezTo>
                <a:cubicBezTo>
                  <a:pt x="198" y="98"/>
                  <a:pt x="199" y="96"/>
                  <a:pt x="200" y="93"/>
                </a:cubicBezTo>
                <a:cubicBezTo>
                  <a:pt x="201" y="89"/>
                  <a:pt x="202" y="85"/>
                  <a:pt x="203" y="81"/>
                </a:cubicBezTo>
                <a:cubicBezTo>
                  <a:pt x="204" y="78"/>
                  <a:pt x="205" y="75"/>
                  <a:pt x="206" y="72"/>
                </a:cubicBezTo>
                <a:close/>
              </a:path>
            </a:pathLst>
          </a:custGeom>
          <a:solidFill>
            <a:srgbClr val="B2B2B2"/>
          </a:solidFill>
          <a:ln w="3175" cap="rnd">
            <a:solidFill>
              <a:srgbClr val="B2B2B2"/>
            </a:solidFill>
            <a:round/>
            <a:headEnd/>
            <a:tailEnd/>
          </a:ln>
        </p:spPr>
        <p:txBody>
          <a:bodyPr/>
          <a:lstStyle/>
          <a:p>
            <a:endParaRPr lang="en-US"/>
          </a:p>
        </p:txBody>
      </p:sp>
      <p:sp>
        <p:nvSpPr>
          <p:cNvPr id="33797" name="Freeform 5"/>
          <p:cNvSpPr>
            <a:spLocks noChangeAspect="1"/>
          </p:cNvSpPr>
          <p:nvPr/>
        </p:nvSpPr>
        <p:spPr bwMode="auto">
          <a:xfrm>
            <a:off x="5040313" y="5049838"/>
            <a:ext cx="34925" cy="44450"/>
          </a:xfrm>
          <a:custGeom>
            <a:avLst/>
            <a:gdLst>
              <a:gd name="T0" fmla="*/ 2147483647 w 18"/>
              <a:gd name="T1" fmla="*/ 2147483647 h 24"/>
              <a:gd name="T2" fmla="*/ 2147483647 w 18"/>
              <a:gd name="T3" fmla="*/ 2147483647 h 24"/>
              <a:gd name="T4" fmla="*/ 2147483647 w 18"/>
              <a:gd name="T5" fmla="*/ 2147483647 h 24"/>
              <a:gd name="T6" fmla="*/ 2147483647 w 18"/>
              <a:gd name="T7" fmla="*/ 0 h 24"/>
              <a:gd name="T8" fmla="*/ 2147483647 w 18"/>
              <a:gd name="T9" fmla="*/ 2147483647 h 24"/>
              <a:gd name="T10" fmla="*/ 2147483647 w 18"/>
              <a:gd name="T11" fmla="*/ 2147483647 h 24"/>
              <a:gd name="T12" fmla="*/ 2147483647 w 18"/>
              <a:gd name="T13" fmla="*/ 2147483647 h 24"/>
              <a:gd name="T14" fmla="*/ 2147483647 w 18"/>
              <a:gd name="T15" fmla="*/ 2147483647 h 24"/>
              <a:gd name="T16" fmla="*/ 2147483647 w 18"/>
              <a:gd name="T17" fmla="*/ 2147483647 h 24"/>
              <a:gd name="T18" fmla="*/ 2147483647 w 18"/>
              <a:gd name="T19" fmla="*/ 2147483647 h 24"/>
              <a:gd name="T20" fmla="*/ 2147483647 w 18"/>
              <a:gd name="T21" fmla="*/ 2147483647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4"/>
              <a:gd name="T35" fmla="*/ 18 w 1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4">
                <a:moveTo>
                  <a:pt x="18" y="16"/>
                </a:moveTo>
                <a:cubicBezTo>
                  <a:pt x="18" y="14"/>
                  <a:pt x="18" y="13"/>
                  <a:pt x="18" y="11"/>
                </a:cubicBezTo>
                <a:cubicBezTo>
                  <a:pt x="18" y="9"/>
                  <a:pt x="17" y="7"/>
                  <a:pt x="18" y="5"/>
                </a:cubicBezTo>
                <a:cubicBezTo>
                  <a:pt x="15" y="3"/>
                  <a:pt x="12" y="0"/>
                  <a:pt x="9" y="0"/>
                </a:cubicBezTo>
                <a:cubicBezTo>
                  <a:pt x="7" y="0"/>
                  <a:pt x="6" y="2"/>
                  <a:pt x="4" y="4"/>
                </a:cubicBezTo>
                <a:cubicBezTo>
                  <a:pt x="3" y="6"/>
                  <a:pt x="1" y="8"/>
                  <a:pt x="1" y="10"/>
                </a:cubicBezTo>
                <a:cubicBezTo>
                  <a:pt x="0" y="12"/>
                  <a:pt x="0" y="15"/>
                  <a:pt x="1" y="17"/>
                </a:cubicBezTo>
                <a:cubicBezTo>
                  <a:pt x="2" y="19"/>
                  <a:pt x="4" y="21"/>
                  <a:pt x="7" y="22"/>
                </a:cubicBezTo>
                <a:cubicBezTo>
                  <a:pt x="8" y="23"/>
                  <a:pt x="11" y="24"/>
                  <a:pt x="13" y="24"/>
                </a:cubicBezTo>
                <a:cubicBezTo>
                  <a:pt x="14" y="24"/>
                  <a:pt x="15" y="23"/>
                  <a:pt x="16" y="22"/>
                </a:cubicBezTo>
                <a:cubicBezTo>
                  <a:pt x="17" y="21"/>
                  <a:pt x="18" y="19"/>
                  <a:pt x="18" y="16"/>
                </a:cubicBezTo>
                <a:close/>
              </a:path>
            </a:pathLst>
          </a:custGeom>
          <a:solidFill>
            <a:srgbClr val="B2B2B2"/>
          </a:solidFill>
          <a:ln w="3175" cap="rnd">
            <a:solidFill>
              <a:srgbClr val="B2B2B2"/>
            </a:solidFill>
            <a:round/>
            <a:headEnd/>
            <a:tailEnd/>
          </a:ln>
        </p:spPr>
        <p:txBody>
          <a:bodyPr/>
          <a:lstStyle/>
          <a:p>
            <a:endParaRPr lang="en-US"/>
          </a:p>
        </p:txBody>
      </p:sp>
      <p:sp>
        <p:nvSpPr>
          <p:cNvPr id="33798" name="Freeform 6"/>
          <p:cNvSpPr>
            <a:spLocks noChangeAspect="1"/>
          </p:cNvSpPr>
          <p:nvPr/>
        </p:nvSpPr>
        <p:spPr bwMode="auto">
          <a:xfrm>
            <a:off x="4603750" y="4805363"/>
            <a:ext cx="315913" cy="338137"/>
          </a:xfrm>
          <a:custGeom>
            <a:avLst/>
            <a:gdLst>
              <a:gd name="T0" fmla="*/ 2147483647 w 171"/>
              <a:gd name="T1" fmla="*/ 2147483647 h 182"/>
              <a:gd name="T2" fmla="*/ 2147483647 w 171"/>
              <a:gd name="T3" fmla="*/ 2147483647 h 182"/>
              <a:gd name="T4" fmla="*/ 2147483647 w 171"/>
              <a:gd name="T5" fmla="*/ 2147483647 h 182"/>
              <a:gd name="T6" fmla="*/ 2147483647 w 171"/>
              <a:gd name="T7" fmla="*/ 2147483647 h 182"/>
              <a:gd name="T8" fmla="*/ 2147483647 w 171"/>
              <a:gd name="T9" fmla="*/ 2147483647 h 182"/>
              <a:gd name="T10" fmla="*/ 2147483647 w 171"/>
              <a:gd name="T11" fmla="*/ 2147483647 h 182"/>
              <a:gd name="T12" fmla="*/ 2147483647 w 171"/>
              <a:gd name="T13" fmla="*/ 2147483647 h 182"/>
              <a:gd name="T14" fmla="*/ 2147483647 w 171"/>
              <a:gd name="T15" fmla="*/ 2147483647 h 182"/>
              <a:gd name="T16" fmla="*/ 2147483647 w 171"/>
              <a:gd name="T17" fmla="*/ 2147483647 h 182"/>
              <a:gd name="T18" fmla="*/ 2147483647 w 171"/>
              <a:gd name="T19" fmla="*/ 2147483647 h 182"/>
              <a:gd name="T20" fmla="*/ 2147483647 w 171"/>
              <a:gd name="T21" fmla="*/ 2147483647 h 182"/>
              <a:gd name="T22" fmla="*/ 2147483647 w 171"/>
              <a:gd name="T23" fmla="*/ 2147483647 h 182"/>
              <a:gd name="T24" fmla="*/ 2147483647 w 171"/>
              <a:gd name="T25" fmla="*/ 2147483647 h 182"/>
              <a:gd name="T26" fmla="*/ 2147483647 w 171"/>
              <a:gd name="T27" fmla="*/ 2147483647 h 182"/>
              <a:gd name="T28" fmla="*/ 2147483647 w 171"/>
              <a:gd name="T29" fmla="*/ 2147483647 h 182"/>
              <a:gd name="T30" fmla="*/ 2147483647 w 171"/>
              <a:gd name="T31" fmla="*/ 2147483647 h 182"/>
              <a:gd name="T32" fmla="*/ 2147483647 w 171"/>
              <a:gd name="T33" fmla="*/ 2147483647 h 182"/>
              <a:gd name="T34" fmla="*/ 2147483647 w 171"/>
              <a:gd name="T35" fmla="*/ 2147483647 h 182"/>
              <a:gd name="T36" fmla="*/ 2147483647 w 171"/>
              <a:gd name="T37" fmla="*/ 2147483647 h 182"/>
              <a:gd name="T38" fmla="*/ 2147483647 w 171"/>
              <a:gd name="T39" fmla="*/ 2147483647 h 182"/>
              <a:gd name="T40" fmla="*/ 2147483647 w 171"/>
              <a:gd name="T41" fmla="*/ 2147483647 h 182"/>
              <a:gd name="T42" fmla="*/ 2147483647 w 171"/>
              <a:gd name="T43" fmla="*/ 2147483647 h 182"/>
              <a:gd name="T44" fmla="*/ 2147483647 w 171"/>
              <a:gd name="T45" fmla="*/ 2147483647 h 182"/>
              <a:gd name="T46" fmla="*/ 2147483647 w 171"/>
              <a:gd name="T47" fmla="*/ 2147483647 h 182"/>
              <a:gd name="T48" fmla="*/ 2147483647 w 171"/>
              <a:gd name="T49" fmla="*/ 2147483647 h 182"/>
              <a:gd name="T50" fmla="*/ 2147483647 w 171"/>
              <a:gd name="T51" fmla="*/ 2147483647 h 182"/>
              <a:gd name="T52" fmla="*/ 2147483647 w 171"/>
              <a:gd name="T53" fmla="*/ 2147483647 h 182"/>
              <a:gd name="T54" fmla="*/ 2147483647 w 171"/>
              <a:gd name="T55" fmla="*/ 2147483647 h 182"/>
              <a:gd name="T56" fmla="*/ 2147483647 w 171"/>
              <a:gd name="T57" fmla="*/ 2147483647 h 182"/>
              <a:gd name="T58" fmla="*/ 2147483647 w 171"/>
              <a:gd name="T59" fmla="*/ 2147483647 h 182"/>
              <a:gd name="T60" fmla="*/ 2147483647 w 171"/>
              <a:gd name="T61" fmla="*/ 2147483647 h 182"/>
              <a:gd name="T62" fmla="*/ 2147483647 w 171"/>
              <a:gd name="T63" fmla="*/ 2147483647 h 182"/>
              <a:gd name="T64" fmla="*/ 2147483647 w 171"/>
              <a:gd name="T65" fmla="*/ 2147483647 h 182"/>
              <a:gd name="T66" fmla="*/ 2147483647 w 171"/>
              <a:gd name="T67" fmla="*/ 2147483647 h 182"/>
              <a:gd name="T68" fmla="*/ 2147483647 w 171"/>
              <a:gd name="T69" fmla="*/ 2147483647 h 182"/>
              <a:gd name="T70" fmla="*/ 2147483647 w 171"/>
              <a:gd name="T71" fmla="*/ 2147483647 h 182"/>
              <a:gd name="T72" fmla="*/ 2147483647 w 171"/>
              <a:gd name="T73" fmla="*/ 2147483647 h 182"/>
              <a:gd name="T74" fmla="*/ 2147483647 w 171"/>
              <a:gd name="T75" fmla="*/ 2147483647 h 182"/>
              <a:gd name="T76" fmla="*/ 2147483647 w 171"/>
              <a:gd name="T77" fmla="*/ 2147483647 h 182"/>
              <a:gd name="T78" fmla="*/ 2147483647 w 171"/>
              <a:gd name="T79" fmla="*/ 2147483647 h 182"/>
              <a:gd name="T80" fmla="*/ 2147483647 w 171"/>
              <a:gd name="T81" fmla="*/ 2147483647 h 182"/>
              <a:gd name="T82" fmla="*/ 2147483647 w 171"/>
              <a:gd name="T83" fmla="*/ 2147483647 h 182"/>
              <a:gd name="T84" fmla="*/ 0 w 171"/>
              <a:gd name="T85" fmla="*/ 2147483647 h 182"/>
              <a:gd name="T86" fmla="*/ 2147483647 w 171"/>
              <a:gd name="T87" fmla="*/ 2147483647 h 182"/>
              <a:gd name="T88" fmla="*/ 2147483647 w 171"/>
              <a:gd name="T89" fmla="*/ 2147483647 h 182"/>
              <a:gd name="T90" fmla="*/ 2147483647 w 171"/>
              <a:gd name="T91" fmla="*/ 0 h 182"/>
              <a:gd name="T92" fmla="*/ 2147483647 w 171"/>
              <a:gd name="T93" fmla="*/ 2147483647 h 182"/>
              <a:gd name="T94" fmla="*/ 2147483647 w 171"/>
              <a:gd name="T95" fmla="*/ 2147483647 h 182"/>
              <a:gd name="T96" fmla="*/ 2147483647 w 171"/>
              <a:gd name="T97" fmla="*/ 2147483647 h 182"/>
              <a:gd name="T98" fmla="*/ 2147483647 w 171"/>
              <a:gd name="T99" fmla="*/ 2147483647 h 182"/>
              <a:gd name="T100" fmla="*/ 2147483647 w 171"/>
              <a:gd name="T101" fmla="*/ 2147483647 h 182"/>
              <a:gd name="T102" fmla="*/ 2147483647 w 171"/>
              <a:gd name="T103" fmla="*/ 2147483647 h 182"/>
              <a:gd name="T104" fmla="*/ 2147483647 w 171"/>
              <a:gd name="T105" fmla="*/ 2147483647 h 182"/>
              <a:gd name="T106" fmla="*/ 2147483647 w 171"/>
              <a:gd name="T107" fmla="*/ 2147483647 h 182"/>
              <a:gd name="T108" fmla="*/ 2147483647 w 171"/>
              <a:gd name="T109" fmla="*/ 2147483647 h 182"/>
              <a:gd name="T110" fmla="*/ 2147483647 w 171"/>
              <a:gd name="T111" fmla="*/ 2147483647 h 182"/>
              <a:gd name="T112" fmla="*/ 2147483647 w 171"/>
              <a:gd name="T113" fmla="*/ 2147483647 h 182"/>
              <a:gd name="T114" fmla="*/ 2147483647 w 171"/>
              <a:gd name="T115" fmla="*/ 2147483647 h 1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1"/>
              <a:gd name="T175" fmla="*/ 0 h 182"/>
              <a:gd name="T176" fmla="*/ 171 w 171"/>
              <a:gd name="T177" fmla="*/ 182 h 18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1" h="182">
                <a:moveTo>
                  <a:pt x="171" y="15"/>
                </a:moveTo>
                <a:cubicBezTo>
                  <a:pt x="169" y="14"/>
                  <a:pt x="167" y="14"/>
                  <a:pt x="166" y="14"/>
                </a:cubicBezTo>
                <a:cubicBezTo>
                  <a:pt x="165" y="15"/>
                  <a:pt x="164" y="17"/>
                  <a:pt x="163" y="17"/>
                </a:cubicBezTo>
                <a:cubicBezTo>
                  <a:pt x="161" y="17"/>
                  <a:pt x="160" y="15"/>
                  <a:pt x="159" y="15"/>
                </a:cubicBezTo>
                <a:cubicBezTo>
                  <a:pt x="156" y="17"/>
                  <a:pt x="155" y="21"/>
                  <a:pt x="153" y="23"/>
                </a:cubicBezTo>
                <a:cubicBezTo>
                  <a:pt x="152" y="24"/>
                  <a:pt x="150" y="24"/>
                  <a:pt x="148" y="23"/>
                </a:cubicBezTo>
                <a:cubicBezTo>
                  <a:pt x="146" y="22"/>
                  <a:pt x="146" y="18"/>
                  <a:pt x="143" y="17"/>
                </a:cubicBezTo>
                <a:cubicBezTo>
                  <a:pt x="141" y="16"/>
                  <a:pt x="138" y="17"/>
                  <a:pt x="135" y="18"/>
                </a:cubicBezTo>
                <a:cubicBezTo>
                  <a:pt x="131" y="18"/>
                  <a:pt x="127" y="21"/>
                  <a:pt x="123" y="21"/>
                </a:cubicBezTo>
                <a:lnTo>
                  <a:pt x="118" y="21"/>
                </a:lnTo>
                <a:lnTo>
                  <a:pt x="118" y="75"/>
                </a:lnTo>
                <a:lnTo>
                  <a:pt x="104" y="75"/>
                </a:lnTo>
                <a:lnTo>
                  <a:pt x="104" y="117"/>
                </a:lnTo>
                <a:lnTo>
                  <a:pt x="103" y="173"/>
                </a:lnTo>
                <a:cubicBezTo>
                  <a:pt x="102" y="174"/>
                  <a:pt x="101" y="175"/>
                  <a:pt x="100" y="176"/>
                </a:cubicBezTo>
                <a:cubicBezTo>
                  <a:pt x="98" y="177"/>
                  <a:pt x="97" y="177"/>
                  <a:pt x="96" y="178"/>
                </a:cubicBezTo>
                <a:cubicBezTo>
                  <a:pt x="95" y="179"/>
                  <a:pt x="94" y="181"/>
                  <a:pt x="93" y="181"/>
                </a:cubicBezTo>
                <a:cubicBezTo>
                  <a:pt x="91" y="182"/>
                  <a:pt x="89" y="179"/>
                  <a:pt x="87" y="179"/>
                </a:cubicBezTo>
                <a:cubicBezTo>
                  <a:pt x="84" y="179"/>
                  <a:pt x="82" y="181"/>
                  <a:pt x="79" y="181"/>
                </a:cubicBezTo>
                <a:cubicBezTo>
                  <a:pt x="77" y="180"/>
                  <a:pt x="74" y="180"/>
                  <a:pt x="72" y="178"/>
                </a:cubicBezTo>
                <a:cubicBezTo>
                  <a:pt x="70" y="177"/>
                  <a:pt x="71" y="174"/>
                  <a:pt x="70" y="172"/>
                </a:cubicBezTo>
                <a:cubicBezTo>
                  <a:pt x="69" y="170"/>
                  <a:pt x="68" y="167"/>
                  <a:pt x="66" y="167"/>
                </a:cubicBezTo>
                <a:cubicBezTo>
                  <a:pt x="65" y="166"/>
                  <a:pt x="63" y="168"/>
                  <a:pt x="63" y="169"/>
                </a:cubicBezTo>
                <a:cubicBezTo>
                  <a:pt x="62" y="171"/>
                  <a:pt x="63" y="173"/>
                  <a:pt x="63" y="175"/>
                </a:cubicBezTo>
                <a:cubicBezTo>
                  <a:pt x="62" y="175"/>
                  <a:pt x="60" y="175"/>
                  <a:pt x="59" y="175"/>
                </a:cubicBezTo>
                <a:cubicBezTo>
                  <a:pt x="56" y="173"/>
                  <a:pt x="53" y="171"/>
                  <a:pt x="50" y="168"/>
                </a:cubicBezTo>
                <a:cubicBezTo>
                  <a:pt x="48" y="164"/>
                  <a:pt x="46" y="159"/>
                  <a:pt x="44" y="154"/>
                </a:cubicBezTo>
                <a:cubicBezTo>
                  <a:pt x="44" y="152"/>
                  <a:pt x="44" y="149"/>
                  <a:pt x="44" y="146"/>
                </a:cubicBezTo>
                <a:cubicBezTo>
                  <a:pt x="43" y="143"/>
                  <a:pt x="41" y="142"/>
                  <a:pt x="40" y="140"/>
                </a:cubicBezTo>
                <a:cubicBezTo>
                  <a:pt x="40" y="138"/>
                  <a:pt x="41" y="137"/>
                  <a:pt x="41" y="135"/>
                </a:cubicBezTo>
                <a:cubicBezTo>
                  <a:pt x="40" y="133"/>
                  <a:pt x="39" y="132"/>
                  <a:pt x="39" y="130"/>
                </a:cubicBezTo>
                <a:cubicBezTo>
                  <a:pt x="38" y="127"/>
                  <a:pt x="39" y="125"/>
                  <a:pt x="39" y="123"/>
                </a:cubicBezTo>
                <a:cubicBezTo>
                  <a:pt x="38" y="120"/>
                  <a:pt x="37" y="117"/>
                  <a:pt x="37" y="114"/>
                </a:cubicBezTo>
                <a:cubicBezTo>
                  <a:pt x="36" y="110"/>
                  <a:pt x="35" y="107"/>
                  <a:pt x="35" y="103"/>
                </a:cubicBezTo>
                <a:cubicBezTo>
                  <a:pt x="35" y="99"/>
                  <a:pt x="34" y="96"/>
                  <a:pt x="35" y="92"/>
                </a:cubicBezTo>
                <a:cubicBezTo>
                  <a:pt x="35" y="89"/>
                  <a:pt x="38" y="87"/>
                  <a:pt x="37" y="85"/>
                </a:cubicBezTo>
                <a:cubicBezTo>
                  <a:pt x="35" y="79"/>
                  <a:pt x="30" y="76"/>
                  <a:pt x="26" y="71"/>
                </a:cubicBezTo>
                <a:cubicBezTo>
                  <a:pt x="24" y="67"/>
                  <a:pt x="21" y="63"/>
                  <a:pt x="20" y="59"/>
                </a:cubicBezTo>
                <a:cubicBezTo>
                  <a:pt x="19" y="56"/>
                  <a:pt x="21" y="52"/>
                  <a:pt x="20" y="49"/>
                </a:cubicBezTo>
                <a:cubicBezTo>
                  <a:pt x="18" y="46"/>
                  <a:pt x="15" y="44"/>
                  <a:pt x="13" y="41"/>
                </a:cubicBezTo>
                <a:cubicBezTo>
                  <a:pt x="12" y="38"/>
                  <a:pt x="12" y="34"/>
                  <a:pt x="10" y="31"/>
                </a:cubicBezTo>
                <a:cubicBezTo>
                  <a:pt x="7" y="26"/>
                  <a:pt x="3" y="23"/>
                  <a:pt x="1" y="19"/>
                </a:cubicBezTo>
                <a:cubicBezTo>
                  <a:pt x="0" y="16"/>
                  <a:pt x="0" y="13"/>
                  <a:pt x="0" y="10"/>
                </a:cubicBezTo>
                <a:cubicBezTo>
                  <a:pt x="0" y="8"/>
                  <a:pt x="1" y="6"/>
                  <a:pt x="2" y="4"/>
                </a:cubicBezTo>
                <a:cubicBezTo>
                  <a:pt x="4" y="4"/>
                  <a:pt x="6" y="4"/>
                  <a:pt x="9" y="4"/>
                </a:cubicBezTo>
                <a:cubicBezTo>
                  <a:pt x="12" y="3"/>
                  <a:pt x="14" y="0"/>
                  <a:pt x="17" y="0"/>
                </a:cubicBezTo>
                <a:cubicBezTo>
                  <a:pt x="19" y="0"/>
                  <a:pt x="22" y="1"/>
                  <a:pt x="24" y="2"/>
                </a:cubicBezTo>
                <a:cubicBezTo>
                  <a:pt x="26" y="3"/>
                  <a:pt x="28" y="6"/>
                  <a:pt x="30" y="6"/>
                </a:cubicBezTo>
                <a:cubicBezTo>
                  <a:pt x="48" y="7"/>
                  <a:pt x="67" y="4"/>
                  <a:pt x="85" y="6"/>
                </a:cubicBezTo>
                <a:cubicBezTo>
                  <a:pt x="88" y="6"/>
                  <a:pt x="89" y="10"/>
                  <a:pt x="91" y="12"/>
                </a:cubicBezTo>
                <a:cubicBezTo>
                  <a:pt x="94" y="13"/>
                  <a:pt x="96" y="14"/>
                  <a:pt x="99" y="14"/>
                </a:cubicBezTo>
                <a:cubicBezTo>
                  <a:pt x="103" y="15"/>
                  <a:pt x="107" y="16"/>
                  <a:pt x="111" y="16"/>
                </a:cubicBezTo>
                <a:cubicBezTo>
                  <a:pt x="113" y="16"/>
                  <a:pt x="116" y="14"/>
                  <a:pt x="118" y="14"/>
                </a:cubicBezTo>
                <a:cubicBezTo>
                  <a:pt x="121" y="14"/>
                  <a:pt x="124" y="16"/>
                  <a:pt x="126" y="16"/>
                </a:cubicBezTo>
                <a:cubicBezTo>
                  <a:pt x="134" y="15"/>
                  <a:pt x="142" y="12"/>
                  <a:pt x="150" y="11"/>
                </a:cubicBezTo>
                <a:cubicBezTo>
                  <a:pt x="154" y="10"/>
                  <a:pt x="157" y="9"/>
                  <a:pt x="161" y="8"/>
                </a:cubicBezTo>
                <a:cubicBezTo>
                  <a:pt x="163" y="8"/>
                  <a:pt x="165" y="8"/>
                  <a:pt x="166" y="9"/>
                </a:cubicBezTo>
                <a:cubicBezTo>
                  <a:pt x="168" y="10"/>
                  <a:pt x="169" y="13"/>
                  <a:pt x="171" y="15"/>
                </a:cubicBezTo>
                <a:close/>
              </a:path>
            </a:pathLst>
          </a:custGeom>
          <a:solidFill>
            <a:srgbClr val="B2B2B2"/>
          </a:solidFill>
          <a:ln w="3175" cap="rnd">
            <a:solidFill>
              <a:srgbClr val="B2B2B2"/>
            </a:solidFill>
            <a:round/>
            <a:headEnd/>
            <a:tailEnd/>
          </a:ln>
        </p:spPr>
        <p:txBody>
          <a:bodyPr/>
          <a:lstStyle/>
          <a:p>
            <a:endParaRPr lang="en-US"/>
          </a:p>
        </p:txBody>
      </p:sp>
      <p:sp>
        <p:nvSpPr>
          <p:cNvPr id="33799" name="Freeform 7"/>
          <p:cNvSpPr>
            <a:spLocks noChangeAspect="1"/>
          </p:cNvSpPr>
          <p:nvPr/>
        </p:nvSpPr>
        <p:spPr bwMode="auto">
          <a:xfrm>
            <a:off x="4795838" y="4832350"/>
            <a:ext cx="215900" cy="249238"/>
          </a:xfrm>
          <a:custGeom>
            <a:avLst/>
            <a:gdLst>
              <a:gd name="T0" fmla="*/ 2147483647 w 116"/>
              <a:gd name="T1" fmla="*/ 2147483647 h 135"/>
              <a:gd name="T2" fmla="*/ 2147483647 w 116"/>
              <a:gd name="T3" fmla="*/ 2147483647 h 135"/>
              <a:gd name="T4" fmla="*/ 2147483647 w 116"/>
              <a:gd name="T5" fmla="*/ 2147483647 h 135"/>
              <a:gd name="T6" fmla="*/ 2147483647 w 116"/>
              <a:gd name="T7" fmla="*/ 2147483647 h 135"/>
              <a:gd name="T8" fmla="*/ 2147483647 w 116"/>
              <a:gd name="T9" fmla="*/ 2147483647 h 135"/>
              <a:gd name="T10" fmla="*/ 2147483647 w 116"/>
              <a:gd name="T11" fmla="*/ 2147483647 h 135"/>
              <a:gd name="T12" fmla="*/ 2147483647 w 116"/>
              <a:gd name="T13" fmla="*/ 2147483647 h 135"/>
              <a:gd name="T14" fmla="*/ 2147483647 w 116"/>
              <a:gd name="T15" fmla="*/ 2147483647 h 135"/>
              <a:gd name="T16" fmla="*/ 2147483647 w 116"/>
              <a:gd name="T17" fmla="*/ 2147483647 h 135"/>
              <a:gd name="T18" fmla="*/ 2147483647 w 116"/>
              <a:gd name="T19" fmla="*/ 2147483647 h 135"/>
              <a:gd name="T20" fmla="*/ 2147483647 w 116"/>
              <a:gd name="T21" fmla="*/ 2147483647 h 135"/>
              <a:gd name="T22" fmla="*/ 2147483647 w 116"/>
              <a:gd name="T23" fmla="*/ 2147483647 h 135"/>
              <a:gd name="T24" fmla="*/ 2147483647 w 116"/>
              <a:gd name="T25" fmla="*/ 2147483647 h 135"/>
              <a:gd name="T26" fmla="*/ 2147483647 w 116"/>
              <a:gd name="T27" fmla="*/ 2147483647 h 135"/>
              <a:gd name="T28" fmla="*/ 2147483647 w 116"/>
              <a:gd name="T29" fmla="*/ 0 h 135"/>
              <a:gd name="T30" fmla="*/ 2147483647 w 116"/>
              <a:gd name="T31" fmla="*/ 2147483647 h 135"/>
              <a:gd name="T32" fmla="*/ 2147483647 w 116"/>
              <a:gd name="T33" fmla="*/ 2147483647 h 135"/>
              <a:gd name="T34" fmla="*/ 2147483647 w 116"/>
              <a:gd name="T35" fmla="*/ 2147483647 h 135"/>
              <a:gd name="T36" fmla="*/ 2147483647 w 116"/>
              <a:gd name="T37" fmla="*/ 2147483647 h 135"/>
              <a:gd name="T38" fmla="*/ 2147483647 w 116"/>
              <a:gd name="T39" fmla="*/ 2147483647 h 135"/>
              <a:gd name="T40" fmla="*/ 2147483647 w 116"/>
              <a:gd name="T41" fmla="*/ 2147483647 h 135"/>
              <a:gd name="T42" fmla="*/ 2147483647 w 116"/>
              <a:gd name="T43" fmla="*/ 2147483647 h 135"/>
              <a:gd name="T44" fmla="*/ 2147483647 w 116"/>
              <a:gd name="T45" fmla="*/ 2147483647 h 135"/>
              <a:gd name="T46" fmla="*/ 2147483647 w 116"/>
              <a:gd name="T47" fmla="*/ 2147483647 h 135"/>
              <a:gd name="T48" fmla="*/ 0 w 116"/>
              <a:gd name="T49" fmla="*/ 2147483647 h 135"/>
              <a:gd name="T50" fmla="*/ 0 w 116"/>
              <a:gd name="T51" fmla="*/ 2147483647 h 135"/>
              <a:gd name="T52" fmla="*/ 2147483647 w 116"/>
              <a:gd name="T53" fmla="*/ 2147483647 h 135"/>
              <a:gd name="T54" fmla="*/ 2147483647 w 116"/>
              <a:gd name="T55" fmla="*/ 2147483647 h 135"/>
              <a:gd name="T56" fmla="*/ 2147483647 w 116"/>
              <a:gd name="T57" fmla="*/ 2147483647 h 135"/>
              <a:gd name="T58" fmla="*/ 2147483647 w 116"/>
              <a:gd name="T59" fmla="*/ 2147483647 h 135"/>
              <a:gd name="T60" fmla="*/ 2147483647 w 116"/>
              <a:gd name="T61" fmla="*/ 2147483647 h 135"/>
              <a:gd name="T62" fmla="*/ 2147483647 w 116"/>
              <a:gd name="T63" fmla="*/ 2147483647 h 135"/>
              <a:gd name="T64" fmla="*/ 2147483647 w 116"/>
              <a:gd name="T65" fmla="*/ 2147483647 h 135"/>
              <a:gd name="T66" fmla="*/ 2147483647 w 116"/>
              <a:gd name="T67" fmla="*/ 2147483647 h 135"/>
              <a:gd name="T68" fmla="*/ 2147483647 w 116"/>
              <a:gd name="T69" fmla="*/ 2147483647 h 135"/>
              <a:gd name="T70" fmla="*/ 2147483647 w 116"/>
              <a:gd name="T71" fmla="*/ 2147483647 h 135"/>
              <a:gd name="T72" fmla="*/ 2147483647 w 116"/>
              <a:gd name="T73" fmla="*/ 2147483647 h 135"/>
              <a:gd name="T74" fmla="*/ 2147483647 w 116"/>
              <a:gd name="T75" fmla="*/ 2147483647 h 135"/>
              <a:gd name="T76" fmla="*/ 2147483647 w 116"/>
              <a:gd name="T77" fmla="*/ 2147483647 h 135"/>
              <a:gd name="T78" fmla="*/ 2147483647 w 116"/>
              <a:gd name="T79" fmla="*/ 2147483647 h 135"/>
              <a:gd name="T80" fmla="*/ 2147483647 w 116"/>
              <a:gd name="T81" fmla="*/ 2147483647 h 135"/>
              <a:gd name="T82" fmla="*/ 2147483647 w 116"/>
              <a:gd name="T83" fmla="*/ 2147483647 h 135"/>
              <a:gd name="T84" fmla="*/ 2147483647 w 116"/>
              <a:gd name="T85" fmla="*/ 2147483647 h 135"/>
              <a:gd name="T86" fmla="*/ 2147483647 w 116"/>
              <a:gd name="T87" fmla="*/ 2147483647 h 135"/>
              <a:gd name="T88" fmla="*/ 2147483647 w 116"/>
              <a:gd name="T89" fmla="*/ 2147483647 h 135"/>
              <a:gd name="T90" fmla="*/ 2147483647 w 116"/>
              <a:gd name="T91" fmla="*/ 2147483647 h 135"/>
              <a:gd name="T92" fmla="*/ 2147483647 w 116"/>
              <a:gd name="T93" fmla="*/ 2147483647 h 135"/>
              <a:gd name="T94" fmla="*/ 2147483647 w 116"/>
              <a:gd name="T95" fmla="*/ 2147483647 h 135"/>
              <a:gd name="T96" fmla="*/ 2147483647 w 116"/>
              <a:gd name="T97" fmla="*/ 2147483647 h 135"/>
              <a:gd name="T98" fmla="*/ 2147483647 w 116"/>
              <a:gd name="T99" fmla="*/ 2147483647 h 135"/>
              <a:gd name="T100" fmla="*/ 2147483647 w 116"/>
              <a:gd name="T101" fmla="*/ 2147483647 h 135"/>
              <a:gd name="T102" fmla="*/ 2147483647 w 116"/>
              <a:gd name="T103" fmla="*/ 2147483647 h 1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6"/>
              <a:gd name="T157" fmla="*/ 0 h 135"/>
              <a:gd name="T158" fmla="*/ 116 w 116"/>
              <a:gd name="T159" fmla="*/ 135 h 1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6" h="135">
                <a:moveTo>
                  <a:pt x="116" y="63"/>
                </a:moveTo>
                <a:cubicBezTo>
                  <a:pt x="115" y="63"/>
                  <a:pt x="115" y="62"/>
                  <a:pt x="114" y="61"/>
                </a:cubicBezTo>
                <a:cubicBezTo>
                  <a:pt x="114" y="60"/>
                  <a:pt x="115" y="58"/>
                  <a:pt x="114" y="58"/>
                </a:cubicBezTo>
                <a:cubicBezTo>
                  <a:pt x="112" y="56"/>
                  <a:pt x="110" y="56"/>
                  <a:pt x="107" y="55"/>
                </a:cubicBezTo>
                <a:cubicBezTo>
                  <a:pt x="105" y="54"/>
                  <a:pt x="103" y="56"/>
                  <a:pt x="101" y="54"/>
                </a:cubicBezTo>
                <a:cubicBezTo>
                  <a:pt x="99" y="53"/>
                  <a:pt x="98" y="51"/>
                  <a:pt x="97" y="48"/>
                </a:cubicBezTo>
                <a:cubicBezTo>
                  <a:pt x="97" y="45"/>
                  <a:pt x="99" y="41"/>
                  <a:pt x="97" y="39"/>
                </a:cubicBezTo>
                <a:cubicBezTo>
                  <a:pt x="97" y="37"/>
                  <a:pt x="94" y="40"/>
                  <a:pt x="93" y="39"/>
                </a:cubicBezTo>
                <a:cubicBezTo>
                  <a:pt x="92" y="37"/>
                  <a:pt x="94" y="35"/>
                  <a:pt x="93" y="33"/>
                </a:cubicBezTo>
                <a:cubicBezTo>
                  <a:pt x="90" y="31"/>
                  <a:pt x="86" y="29"/>
                  <a:pt x="83" y="27"/>
                </a:cubicBezTo>
                <a:cubicBezTo>
                  <a:pt x="81" y="26"/>
                  <a:pt x="79" y="27"/>
                  <a:pt x="78" y="25"/>
                </a:cubicBezTo>
                <a:cubicBezTo>
                  <a:pt x="76" y="22"/>
                  <a:pt x="76" y="18"/>
                  <a:pt x="75" y="15"/>
                </a:cubicBezTo>
                <a:cubicBezTo>
                  <a:pt x="74" y="13"/>
                  <a:pt x="73" y="11"/>
                  <a:pt x="71" y="9"/>
                </a:cubicBezTo>
                <a:cubicBezTo>
                  <a:pt x="70" y="6"/>
                  <a:pt x="68" y="3"/>
                  <a:pt x="67" y="1"/>
                </a:cubicBezTo>
                <a:cubicBezTo>
                  <a:pt x="65" y="0"/>
                  <a:pt x="63" y="0"/>
                  <a:pt x="62" y="0"/>
                </a:cubicBezTo>
                <a:cubicBezTo>
                  <a:pt x="61" y="1"/>
                  <a:pt x="60" y="3"/>
                  <a:pt x="59" y="3"/>
                </a:cubicBezTo>
                <a:cubicBezTo>
                  <a:pt x="57" y="3"/>
                  <a:pt x="56" y="1"/>
                  <a:pt x="55" y="1"/>
                </a:cubicBezTo>
                <a:cubicBezTo>
                  <a:pt x="52" y="3"/>
                  <a:pt x="51" y="7"/>
                  <a:pt x="49" y="9"/>
                </a:cubicBezTo>
                <a:cubicBezTo>
                  <a:pt x="48" y="10"/>
                  <a:pt x="46" y="10"/>
                  <a:pt x="44" y="9"/>
                </a:cubicBezTo>
                <a:cubicBezTo>
                  <a:pt x="42" y="8"/>
                  <a:pt x="42" y="4"/>
                  <a:pt x="39" y="3"/>
                </a:cubicBezTo>
                <a:cubicBezTo>
                  <a:pt x="37" y="2"/>
                  <a:pt x="34" y="3"/>
                  <a:pt x="31" y="4"/>
                </a:cubicBezTo>
                <a:cubicBezTo>
                  <a:pt x="27" y="4"/>
                  <a:pt x="23" y="7"/>
                  <a:pt x="19" y="7"/>
                </a:cubicBezTo>
                <a:lnTo>
                  <a:pt x="14" y="7"/>
                </a:lnTo>
                <a:lnTo>
                  <a:pt x="14" y="61"/>
                </a:lnTo>
                <a:lnTo>
                  <a:pt x="0" y="61"/>
                </a:lnTo>
                <a:lnTo>
                  <a:pt x="0" y="103"/>
                </a:lnTo>
                <a:cubicBezTo>
                  <a:pt x="1" y="104"/>
                  <a:pt x="3" y="105"/>
                  <a:pt x="4" y="107"/>
                </a:cubicBezTo>
                <a:cubicBezTo>
                  <a:pt x="6" y="110"/>
                  <a:pt x="5" y="113"/>
                  <a:pt x="6" y="116"/>
                </a:cubicBezTo>
                <a:cubicBezTo>
                  <a:pt x="7" y="118"/>
                  <a:pt x="9" y="119"/>
                  <a:pt x="9" y="121"/>
                </a:cubicBezTo>
                <a:cubicBezTo>
                  <a:pt x="9" y="124"/>
                  <a:pt x="6" y="126"/>
                  <a:pt x="5" y="129"/>
                </a:cubicBezTo>
                <a:cubicBezTo>
                  <a:pt x="5" y="131"/>
                  <a:pt x="5" y="133"/>
                  <a:pt x="7" y="134"/>
                </a:cubicBezTo>
                <a:cubicBezTo>
                  <a:pt x="8" y="135"/>
                  <a:pt x="10" y="133"/>
                  <a:pt x="12" y="132"/>
                </a:cubicBezTo>
                <a:cubicBezTo>
                  <a:pt x="15" y="132"/>
                  <a:pt x="18" y="134"/>
                  <a:pt x="21" y="133"/>
                </a:cubicBezTo>
                <a:cubicBezTo>
                  <a:pt x="22" y="133"/>
                  <a:pt x="21" y="130"/>
                  <a:pt x="22" y="130"/>
                </a:cubicBezTo>
                <a:cubicBezTo>
                  <a:pt x="24" y="128"/>
                  <a:pt x="27" y="127"/>
                  <a:pt x="29" y="125"/>
                </a:cubicBezTo>
                <a:cubicBezTo>
                  <a:pt x="31" y="124"/>
                  <a:pt x="32" y="122"/>
                  <a:pt x="33" y="120"/>
                </a:cubicBezTo>
                <a:cubicBezTo>
                  <a:pt x="35" y="118"/>
                  <a:pt x="35" y="115"/>
                  <a:pt x="36" y="112"/>
                </a:cubicBezTo>
                <a:cubicBezTo>
                  <a:pt x="37" y="111"/>
                  <a:pt x="39" y="110"/>
                  <a:pt x="41" y="110"/>
                </a:cubicBezTo>
                <a:cubicBezTo>
                  <a:pt x="43" y="109"/>
                  <a:pt x="45" y="109"/>
                  <a:pt x="46" y="110"/>
                </a:cubicBezTo>
                <a:cubicBezTo>
                  <a:pt x="48" y="111"/>
                  <a:pt x="48" y="114"/>
                  <a:pt x="50" y="116"/>
                </a:cubicBezTo>
                <a:cubicBezTo>
                  <a:pt x="52" y="117"/>
                  <a:pt x="55" y="118"/>
                  <a:pt x="57" y="118"/>
                </a:cubicBezTo>
                <a:cubicBezTo>
                  <a:pt x="59" y="118"/>
                  <a:pt x="60" y="118"/>
                  <a:pt x="61" y="117"/>
                </a:cubicBezTo>
                <a:cubicBezTo>
                  <a:pt x="64" y="117"/>
                  <a:pt x="67" y="117"/>
                  <a:pt x="70" y="116"/>
                </a:cubicBezTo>
                <a:cubicBezTo>
                  <a:pt x="71" y="114"/>
                  <a:pt x="71" y="112"/>
                  <a:pt x="72" y="110"/>
                </a:cubicBezTo>
                <a:cubicBezTo>
                  <a:pt x="73" y="107"/>
                  <a:pt x="72" y="104"/>
                  <a:pt x="74" y="101"/>
                </a:cubicBezTo>
                <a:cubicBezTo>
                  <a:pt x="76" y="100"/>
                  <a:pt x="79" y="100"/>
                  <a:pt x="81" y="99"/>
                </a:cubicBezTo>
                <a:cubicBezTo>
                  <a:pt x="84" y="97"/>
                  <a:pt x="86" y="95"/>
                  <a:pt x="87" y="93"/>
                </a:cubicBezTo>
                <a:cubicBezTo>
                  <a:pt x="89" y="90"/>
                  <a:pt x="88" y="86"/>
                  <a:pt x="89" y="84"/>
                </a:cubicBezTo>
                <a:cubicBezTo>
                  <a:pt x="92" y="80"/>
                  <a:pt x="97" y="77"/>
                  <a:pt x="101" y="73"/>
                </a:cubicBezTo>
                <a:cubicBezTo>
                  <a:pt x="103" y="72"/>
                  <a:pt x="105" y="70"/>
                  <a:pt x="108" y="68"/>
                </a:cubicBezTo>
                <a:cubicBezTo>
                  <a:pt x="109" y="68"/>
                  <a:pt x="111" y="67"/>
                  <a:pt x="112" y="66"/>
                </a:cubicBezTo>
                <a:cubicBezTo>
                  <a:pt x="113" y="65"/>
                  <a:pt x="115" y="64"/>
                  <a:pt x="116" y="63"/>
                </a:cubicBezTo>
                <a:close/>
              </a:path>
            </a:pathLst>
          </a:custGeom>
          <a:solidFill>
            <a:srgbClr val="B2B2B2"/>
          </a:solidFill>
          <a:ln w="3175" cap="rnd">
            <a:solidFill>
              <a:srgbClr val="B2B2B2"/>
            </a:solidFill>
            <a:round/>
            <a:headEnd/>
            <a:tailEnd/>
          </a:ln>
        </p:spPr>
        <p:txBody>
          <a:bodyPr/>
          <a:lstStyle/>
          <a:p>
            <a:endParaRPr lang="en-US"/>
          </a:p>
        </p:txBody>
      </p:sp>
      <p:sp>
        <p:nvSpPr>
          <p:cNvPr id="33800" name="Freeform 8"/>
          <p:cNvSpPr>
            <a:spLocks noChangeAspect="1"/>
          </p:cNvSpPr>
          <p:nvPr/>
        </p:nvSpPr>
        <p:spPr bwMode="auto">
          <a:xfrm>
            <a:off x="4919663" y="4767263"/>
            <a:ext cx="180975" cy="190500"/>
          </a:xfrm>
          <a:custGeom>
            <a:avLst/>
            <a:gdLst>
              <a:gd name="T0" fmla="*/ 2147483647 w 98"/>
              <a:gd name="T1" fmla="*/ 2147483647 h 102"/>
              <a:gd name="T2" fmla="*/ 2147483647 w 98"/>
              <a:gd name="T3" fmla="*/ 2147483647 h 102"/>
              <a:gd name="T4" fmla="*/ 2147483647 w 98"/>
              <a:gd name="T5" fmla="*/ 2147483647 h 102"/>
              <a:gd name="T6" fmla="*/ 2147483647 w 98"/>
              <a:gd name="T7" fmla="*/ 2147483647 h 102"/>
              <a:gd name="T8" fmla="*/ 2147483647 w 98"/>
              <a:gd name="T9" fmla="*/ 2147483647 h 102"/>
              <a:gd name="T10" fmla="*/ 2147483647 w 98"/>
              <a:gd name="T11" fmla="*/ 2147483647 h 102"/>
              <a:gd name="T12" fmla="*/ 2147483647 w 98"/>
              <a:gd name="T13" fmla="*/ 2147483647 h 102"/>
              <a:gd name="T14" fmla="*/ 2147483647 w 98"/>
              <a:gd name="T15" fmla="*/ 2147483647 h 102"/>
              <a:gd name="T16" fmla="*/ 2147483647 w 98"/>
              <a:gd name="T17" fmla="*/ 2147483647 h 102"/>
              <a:gd name="T18" fmla="*/ 2147483647 w 98"/>
              <a:gd name="T19" fmla="*/ 2147483647 h 102"/>
              <a:gd name="T20" fmla="*/ 2147483647 w 98"/>
              <a:gd name="T21" fmla="*/ 2147483647 h 102"/>
              <a:gd name="T22" fmla="*/ 2147483647 w 98"/>
              <a:gd name="T23" fmla="*/ 2147483647 h 102"/>
              <a:gd name="T24" fmla="*/ 2147483647 w 98"/>
              <a:gd name="T25" fmla="*/ 2147483647 h 102"/>
              <a:gd name="T26" fmla="*/ 2147483647 w 98"/>
              <a:gd name="T27" fmla="*/ 2147483647 h 102"/>
              <a:gd name="T28" fmla="*/ 2147483647 w 98"/>
              <a:gd name="T29" fmla="*/ 2147483647 h 102"/>
              <a:gd name="T30" fmla="*/ 2147483647 w 98"/>
              <a:gd name="T31" fmla="*/ 2147483647 h 102"/>
              <a:gd name="T32" fmla="*/ 2147483647 w 98"/>
              <a:gd name="T33" fmla="*/ 2147483647 h 102"/>
              <a:gd name="T34" fmla="*/ 2147483647 w 98"/>
              <a:gd name="T35" fmla="*/ 2147483647 h 102"/>
              <a:gd name="T36" fmla="*/ 2147483647 w 98"/>
              <a:gd name="T37" fmla="*/ 2147483647 h 102"/>
              <a:gd name="T38" fmla="*/ 2147483647 w 98"/>
              <a:gd name="T39" fmla="*/ 2147483647 h 102"/>
              <a:gd name="T40" fmla="*/ 2147483647 w 98"/>
              <a:gd name="T41" fmla="*/ 2147483647 h 102"/>
              <a:gd name="T42" fmla="*/ 2147483647 w 98"/>
              <a:gd name="T43" fmla="*/ 2147483647 h 102"/>
              <a:gd name="T44" fmla="*/ 2147483647 w 98"/>
              <a:gd name="T45" fmla="*/ 2147483647 h 102"/>
              <a:gd name="T46" fmla="*/ 2147483647 w 98"/>
              <a:gd name="T47" fmla="*/ 2147483647 h 102"/>
              <a:gd name="T48" fmla="*/ 2147483647 w 98"/>
              <a:gd name="T49" fmla="*/ 2147483647 h 102"/>
              <a:gd name="T50" fmla="*/ 2147483647 w 98"/>
              <a:gd name="T51" fmla="*/ 2147483647 h 102"/>
              <a:gd name="T52" fmla="*/ 2147483647 w 98"/>
              <a:gd name="T53" fmla="*/ 2147483647 h 102"/>
              <a:gd name="T54" fmla="*/ 2147483647 w 98"/>
              <a:gd name="T55" fmla="*/ 2147483647 h 102"/>
              <a:gd name="T56" fmla="*/ 2147483647 w 98"/>
              <a:gd name="T57" fmla="*/ 2147483647 h 102"/>
              <a:gd name="T58" fmla="*/ 2147483647 w 98"/>
              <a:gd name="T59" fmla="*/ 2147483647 h 102"/>
              <a:gd name="T60" fmla="*/ 2147483647 w 98"/>
              <a:gd name="T61" fmla="*/ 2147483647 h 102"/>
              <a:gd name="T62" fmla="*/ 0 w 98"/>
              <a:gd name="T63" fmla="*/ 2147483647 h 102"/>
              <a:gd name="T64" fmla="*/ 2147483647 w 98"/>
              <a:gd name="T65" fmla="*/ 2147483647 h 102"/>
              <a:gd name="T66" fmla="*/ 2147483647 w 98"/>
              <a:gd name="T67" fmla="*/ 2147483647 h 102"/>
              <a:gd name="T68" fmla="*/ 2147483647 w 98"/>
              <a:gd name="T69" fmla="*/ 2147483647 h 102"/>
              <a:gd name="T70" fmla="*/ 2147483647 w 98"/>
              <a:gd name="T71" fmla="*/ 2147483647 h 102"/>
              <a:gd name="T72" fmla="*/ 2147483647 w 98"/>
              <a:gd name="T73" fmla="*/ 2147483647 h 102"/>
              <a:gd name="T74" fmla="*/ 2147483647 w 98"/>
              <a:gd name="T75" fmla="*/ 2147483647 h 102"/>
              <a:gd name="T76" fmla="*/ 2147483647 w 98"/>
              <a:gd name="T77" fmla="*/ 2147483647 h 102"/>
              <a:gd name="T78" fmla="*/ 2147483647 w 98"/>
              <a:gd name="T79" fmla="*/ 2147483647 h 102"/>
              <a:gd name="T80" fmla="*/ 2147483647 w 98"/>
              <a:gd name="T81" fmla="*/ 2147483647 h 102"/>
              <a:gd name="T82" fmla="*/ 2147483647 w 98"/>
              <a:gd name="T83" fmla="*/ 2147483647 h 102"/>
              <a:gd name="T84" fmla="*/ 2147483647 w 98"/>
              <a:gd name="T85" fmla="*/ 2147483647 h 102"/>
              <a:gd name="T86" fmla="*/ 2147483647 w 98"/>
              <a:gd name="T87" fmla="*/ 2147483647 h 102"/>
              <a:gd name="T88" fmla="*/ 2147483647 w 98"/>
              <a:gd name="T89" fmla="*/ 2147483647 h 102"/>
              <a:gd name="T90" fmla="*/ 2147483647 w 98"/>
              <a:gd name="T91" fmla="*/ 2147483647 h 102"/>
              <a:gd name="T92" fmla="*/ 2147483647 w 98"/>
              <a:gd name="T93" fmla="*/ 2147483647 h 102"/>
              <a:gd name="T94" fmla="*/ 2147483647 w 98"/>
              <a:gd name="T95" fmla="*/ 2147483647 h 102"/>
              <a:gd name="T96" fmla="*/ 2147483647 w 98"/>
              <a:gd name="T97" fmla="*/ 2147483647 h 102"/>
              <a:gd name="T98" fmla="*/ 2147483647 w 98"/>
              <a:gd name="T99" fmla="*/ 2147483647 h 1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8"/>
              <a:gd name="T151" fmla="*/ 0 h 102"/>
              <a:gd name="T152" fmla="*/ 98 w 98"/>
              <a:gd name="T153" fmla="*/ 102 h 1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8" h="102">
                <a:moveTo>
                  <a:pt x="76" y="101"/>
                </a:moveTo>
                <a:cubicBezTo>
                  <a:pt x="80" y="96"/>
                  <a:pt x="86" y="91"/>
                  <a:pt x="90" y="85"/>
                </a:cubicBezTo>
                <a:cubicBezTo>
                  <a:pt x="91" y="83"/>
                  <a:pt x="89" y="79"/>
                  <a:pt x="90" y="76"/>
                </a:cubicBezTo>
                <a:cubicBezTo>
                  <a:pt x="90" y="75"/>
                  <a:pt x="91" y="74"/>
                  <a:pt x="92" y="73"/>
                </a:cubicBezTo>
                <a:cubicBezTo>
                  <a:pt x="93" y="72"/>
                  <a:pt x="93" y="70"/>
                  <a:pt x="94" y="68"/>
                </a:cubicBezTo>
                <a:cubicBezTo>
                  <a:pt x="95" y="67"/>
                  <a:pt x="97" y="65"/>
                  <a:pt x="97" y="63"/>
                </a:cubicBezTo>
                <a:cubicBezTo>
                  <a:pt x="97" y="62"/>
                  <a:pt x="94" y="61"/>
                  <a:pt x="93" y="60"/>
                </a:cubicBezTo>
                <a:cubicBezTo>
                  <a:pt x="93" y="59"/>
                  <a:pt x="94" y="57"/>
                  <a:pt x="94" y="56"/>
                </a:cubicBezTo>
                <a:cubicBezTo>
                  <a:pt x="93" y="54"/>
                  <a:pt x="91" y="53"/>
                  <a:pt x="91" y="51"/>
                </a:cubicBezTo>
                <a:cubicBezTo>
                  <a:pt x="90" y="50"/>
                  <a:pt x="92" y="50"/>
                  <a:pt x="93" y="49"/>
                </a:cubicBezTo>
                <a:cubicBezTo>
                  <a:pt x="94" y="47"/>
                  <a:pt x="97" y="45"/>
                  <a:pt x="98" y="43"/>
                </a:cubicBezTo>
                <a:cubicBezTo>
                  <a:pt x="98" y="41"/>
                  <a:pt x="96" y="39"/>
                  <a:pt x="96" y="37"/>
                </a:cubicBezTo>
                <a:cubicBezTo>
                  <a:pt x="96" y="33"/>
                  <a:pt x="97" y="30"/>
                  <a:pt x="96" y="27"/>
                </a:cubicBezTo>
                <a:cubicBezTo>
                  <a:pt x="96" y="24"/>
                  <a:pt x="95" y="20"/>
                  <a:pt x="92" y="18"/>
                </a:cubicBezTo>
                <a:cubicBezTo>
                  <a:pt x="90" y="16"/>
                  <a:pt x="86" y="17"/>
                  <a:pt x="84" y="16"/>
                </a:cubicBezTo>
                <a:cubicBezTo>
                  <a:pt x="82" y="15"/>
                  <a:pt x="82" y="13"/>
                  <a:pt x="81" y="12"/>
                </a:cubicBezTo>
                <a:cubicBezTo>
                  <a:pt x="80" y="10"/>
                  <a:pt x="79" y="9"/>
                  <a:pt x="78" y="8"/>
                </a:cubicBezTo>
                <a:cubicBezTo>
                  <a:pt x="76" y="7"/>
                  <a:pt x="74" y="7"/>
                  <a:pt x="72" y="6"/>
                </a:cubicBezTo>
                <a:cubicBezTo>
                  <a:pt x="70" y="6"/>
                  <a:pt x="67" y="7"/>
                  <a:pt x="65" y="6"/>
                </a:cubicBezTo>
                <a:cubicBezTo>
                  <a:pt x="64" y="6"/>
                  <a:pt x="63" y="5"/>
                  <a:pt x="63" y="4"/>
                </a:cubicBezTo>
                <a:cubicBezTo>
                  <a:pt x="64" y="3"/>
                  <a:pt x="65" y="2"/>
                  <a:pt x="65" y="1"/>
                </a:cubicBezTo>
                <a:cubicBezTo>
                  <a:pt x="62" y="1"/>
                  <a:pt x="60" y="0"/>
                  <a:pt x="58" y="1"/>
                </a:cubicBezTo>
                <a:cubicBezTo>
                  <a:pt x="54" y="2"/>
                  <a:pt x="49" y="4"/>
                  <a:pt x="47" y="7"/>
                </a:cubicBezTo>
                <a:cubicBezTo>
                  <a:pt x="45" y="8"/>
                  <a:pt x="48" y="12"/>
                  <a:pt x="46" y="14"/>
                </a:cubicBezTo>
                <a:cubicBezTo>
                  <a:pt x="43" y="17"/>
                  <a:pt x="39" y="17"/>
                  <a:pt x="36" y="20"/>
                </a:cubicBezTo>
                <a:cubicBezTo>
                  <a:pt x="34" y="21"/>
                  <a:pt x="32" y="23"/>
                  <a:pt x="30" y="25"/>
                </a:cubicBezTo>
                <a:cubicBezTo>
                  <a:pt x="29" y="27"/>
                  <a:pt x="28" y="29"/>
                  <a:pt x="27" y="31"/>
                </a:cubicBezTo>
                <a:cubicBezTo>
                  <a:pt x="25" y="33"/>
                  <a:pt x="24" y="35"/>
                  <a:pt x="22" y="36"/>
                </a:cubicBezTo>
                <a:cubicBezTo>
                  <a:pt x="20" y="37"/>
                  <a:pt x="18" y="38"/>
                  <a:pt x="15" y="37"/>
                </a:cubicBezTo>
                <a:cubicBezTo>
                  <a:pt x="14" y="37"/>
                  <a:pt x="13" y="36"/>
                  <a:pt x="11" y="35"/>
                </a:cubicBezTo>
                <a:cubicBezTo>
                  <a:pt x="9" y="35"/>
                  <a:pt x="7" y="34"/>
                  <a:pt x="4" y="34"/>
                </a:cubicBezTo>
                <a:cubicBezTo>
                  <a:pt x="2" y="34"/>
                  <a:pt x="1" y="34"/>
                  <a:pt x="0" y="35"/>
                </a:cubicBezTo>
                <a:cubicBezTo>
                  <a:pt x="1" y="37"/>
                  <a:pt x="3" y="40"/>
                  <a:pt x="4" y="43"/>
                </a:cubicBezTo>
                <a:cubicBezTo>
                  <a:pt x="6" y="45"/>
                  <a:pt x="7" y="47"/>
                  <a:pt x="8" y="49"/>
                </a:cubicBezTo>
                <a:cubicBezTo>
                  <a:pt x="9" y="52"/>
                  <a:pt x="9" y="56"/>
                  <a:pt x="11" y="59"/>
                </a:cubicBezTo>
                <a:cubicBezTo>
                  <a:pt x="12" y="61"/>
                  <a:pt x="14" y="60"/>
                  <a:pt x="16" y="61"/>
                </a:cubicBezTo>
                <a:cubicBezTo>
                  <a:pt x="19" y="63"/>
                  <a:pt x="23" y="65"/>
                  <a:pt x="26" y="67"/>
                </a:cubicBezTo>
                <a:cubicBezTo>
                  <a:pt x="27" y="69"/>
                  <a:pt x="25" y="71"/>
                  <a:pt x="26" y="73"/>
                </a:cubicBezTo>
                <a:cubicBezTo>
                  <a:pt x="27" y="74"/>
                  <a:pt x="30" y="71"/>
                  <a:pt x="30" y="73"/>
                </a:cubicBezTo>
                <a:cubicBezTo>
                  <a:pt x="32" y="75"/>
                  <a:pt x="30" y="79"/>
                  <a:pt x="30" y="82"/>
                </a:cubicBezTo>
                <a:cubicBezTo>
                  <a:pt x="31" y="85"/>
                  <a:pt x="32" y="87"/>
                  <a:pt x="34" y="88"/>
                </a:cubicBezTo>
                <a:cubicBezTo>
                  <a:pt x="36" y="90"/>
                  <a:pt x="38" y="88"/>
                  <a:pt x="40" y="89"/>
                </a:cubicBezTo>
                <a:cubicBezTo>
                  <a:pt x="43" y="90"/>
                  <a:pt x="45" y="90"/>
                  <a:pt x="47" y="92"/>
                </a:cubicBezTo>
                <a:cubicBezTo>
                  <a:pt x="48" y="92"/>
                  <a:pt x="47" y="94"/>
                  <a:pt x="47" y="95"/>
                </a:cubicBezTo>
                <a:cubicBezTo>
                  <a:pt x="48" y="96"/>
                  <a:pt x="48" y="97"/>
                  <a:pt x="49" y="97"/>
                </a:cubicBezTo>
                <a:cubicBezTo>
                  <a:pt x="52" y="97"/>
                  <a:pt x="54" y="97"/>
                  <a:pt x="56" y="98"/>
                </a:cubicBezTo>
                <a:cubicBezTo>
                  <a:pt x="59" y="98"/>
                  <a:pt x="62" y="99"/>
                  <a:pt x="65" y="99"/>
                </a:cubicBezTo>
                <a:cubicBezTo>
                  <a:pt x="66" y="99"/>
                  <a:pt x="68" y="99"/>
                  <a:pt x="70" y="99"/>
                </a:cubicBezTo>
                <a:cubicBezTo>
                  <a:pt x="72" y="99"/>
                  <a:pt x="73" y="101"/>
                  <a:pt x="74" y="101"/>
                </a:cubicBezTo>
                <a:cubicBezTo>
                  <a:pt x="75" y="102"/>
                  <a:pt x="75" y="101"/>
                  <a:pt x="76" y="101"/>
                </a:cubicBezTo>
                <a:close/>
              </a:path>
            </a:pathLst>
          </a:custGeom>
          <a:solidFill>
            <a:srgbClr val="B2B2B2"/>
          </a:solidFill>
          <a:ln w="3175" cap="rnd">
            <a:solidFill>
              <a:srgbClr val="B2B2B2"/>
            </a:solidFill>
            <a:round/>
            <a:headEnd/>
            <a:tailEnd/>
          </a:ln>
        </p:spPr>
        <p:txBody>
          <a:bodyPr/>
          <a:lstStyle/>
          <a:p>
            <a:endParaRPr lang="en-US"/>
          </a:p>
        </p:txBody>
      </p:sp>
      <p:sp>
        <p:nvSpPr>
          <p:cNvPr id="33801" name="Freeform 9"/>
          <p:cNvSpPr>
            <a:spLocks noChangeAspect="1"/>
          </p:cNvSpPr>
          <p:nvPr/>
        </p:nvSpPr>
        <p:spPr bwMode="auto">
          <a:xfrm>
            <a:off x="5037138" y="4624388"/>
            <a:ext cx="247650" cy="457200"/>
          </a:xfrm>
          <a:custGeom>
            <a:avLst/>
            <a:gdLst>
              <a:gd name="T0" fmla="*/ 2147483647 w 134"/>
              <a:gd name="T1" fmla="*/ 2147483647 h 247"/>
              <a:gd name="T2" fmla="*/ 2147483647 w 134"/>
              <a:gd name="T3" fmla="*/ 2147483647 h 247"/>
              <a:gd name="T4" fmla="*/ 2147483647 w 134"/>
              <a:gd name="T5" fmla="*/ 2147483647 h 247"/>
              <a:gd name="T6" fmla="*/ 2147483647 w 134"/>
              <a:gd name="T7" fmla="*/ 2147483647 h 247"/>
              <a:gd name="T8" fmla="*/ 2147483647 w 134"/>
              <a:gd name="T9" fmla="*/ 2147483647 h 247"/>
              <a:gd name="T10" fmla="*/ 2147483647 w 134"/>
              <a:gd name="T11" fmla="*/ 2147483647 h 247"/>
              <a:gd name="T12" fmla="*/ 2147483647 w 134"/>
              <a:gd name="T13" fmla="*/ 2147483647 h 247"/>
              <a:gd name="T14" fmla="*/ 2147483647 w 134"/>
              <a:gd name="T15" fmla="*/ 2147483647 h 247"/>
              <a:gd name="T16" fmla="*/ 2147483647 w 134"/>
              <a:gd name="T17" fmla="*/ 2147483647 h 247"/>
              <a:gd name="T18" fmla="*/ 2147483647 w 134"/>
              <a:gd name="T19" fmla="*/ 2147483647 h 247"/>
              <a:gd name="T20" fmla="*/ 2147483647 w 134"/>
              <a:gd name="T21" fmla="*/ 2147483647 h 247"/>
              <a:gd name="T22" fmla="*/ 2147483647 w 134"/>
              <a:gd name="T23" fmla="*/ 2147483647 h 247"/>
              <a:gd name="T24" fmla="*/ 2147483647 w 134"/>
              <a:gd name="T25" fmla="*/ 2147483647 h 247"/>
              <a:gd name="T26" fmla="*/ 2147483647 w 134"/>
              <a:gd name="T27" fmla="*/ 2147483647 h 247"/>
              <a:gd name="T28" fmla="*/ 2147483647 w 134"/>
              <a:gd name="T29" fmla="*/ 2147483647 h 247"/>
              <a:gd name="T30" fmla="*/ 2147483647 w 134"/>
              <a:gd name="T31" fmla="*/ 2147483647 h 247"/>
              <a:gd name="T32" fmla="*/ 2147483647 w 134"/>
              <a:gd name="T33" fmla="*/ 2147483647 h 247"/>
              <a:gd name="T34" fmla="*/ 2147483647 w 134"/>
              <a:gd name="T35" fmla="*/ 2147483647 h 247"/>
              <a:gd name="T36" fmla="*/ 2147483647 w 134"/>
              <a:gd name="T37" fmla="*/ 2147483647 h 247"/>
              <a:gd name="T38" fmla="*/ 2147483647 w 134"/>
              <a:gd name="T39" fmla="*/ 2147483647 h 247"/>
              <a:gd name="T40" fmla="*/ 2147483647 w 134"/>
              <a:gd name="T41" fmla="*/ 2147483647 h 247"/>
              <a:gd name="T42" fmla="*/ 2147483647 w 134"/>
              <a:gd name="T43" fmla="*/ 2147483647 h 247"/>
              <a:gd name="T44" fmla="*/ 2147483647 w 134"/>
              <a:gd name="T45" fmla="*/ 2147483647 h 247"/>
              <a:gd name="T46" fmla="*/ 2147483647 w 134"/>
              <a:gd name="T47" fmla="*/ 2147483647 h 247"/>
              <a:gd name="T48" fmla="*/ 2147483647 w 134"/>
              <a:gd name="T49" fmla="*/ 2147483647 h 247"/>
              <a:gd name="T50" fmla="*/ 2147483647 w 134"/>
              <a:gd name="T51" fmla="*/ 2147483647 h 247"/>
              <a:gd name="T52" fmla="*/ 2147483647 w 134"/>
              <a:gd name="T53" fmla="*/ 2147483647 h 247"/>
              <a:gd name="T54" fmla="*/ 2147483647 w 134"/>
              <a:gd name="T55" fmla="*/ 2147483647 h 247"/>
              <a:gd name="T56" fmla="*/ 2147483647 w 134"/>
              <a:gd name="T57" fmla="*/ 2147483647 h 247"/>
              <a:gd name="T58" fmla="*/ 2147483647 w 134"/>
              <a:gd name="T59" fmla="*/ 2147483647 h 247"/>
              <a:gd name="T60" fmla="*/ 2147483647 w 134"/>
              <a:gd name="T61" fmla="*/ 2147483647 h 247"/>
              <a:gd name="T62" fmla="*/ 2147483647 w 134"/>
              <a:gd name="T63" fmla="*/ 2147483647 h 247"/>
              <a:gd name="T64" fmla="*/ 2147483647 w 134"/>
              <a:gd name="T65" fmla="*/ 2147483647 h 247"/>
              <a:gd name="T66" fmla="*/ 2147483647 w 134"/>
              <a:gd name="T67" fmla="*/ 2147483647 h 247"/>
              <a:gd name="T68" fmla="*/ 2147483647 w 134"/>
              <a:gd name="T69" fmla="*/ 2147483647 h 247"/>
              <a:gd name="T70" fmla="*/ 2147483647 w 134"/>
              <a:gd name="T71" fmla="*/ 2147483647 h 247"/>
              <a:gd name="T72" fmla="*/ 0 w 134"/>
              <a:gd name="T73" fmla="*/ 2147483647 h 247"/>
              <a:gd name="T74" fmla="*/ 2147483647 w 134"/>
              <a:gd name="T75" fmla="*/ 2147483647 h 247"/>
              <a:gd name="T76" fmla="*/ 2147483647 w 134"/>
              <a:gd name="T77" fmla="*/ 2147483647 h 247"/>
              <a:gd name="T78" fmla="*/ 2147483647 w 134"/>
              <a:gd name="T79" fmla="*/ 2147483647 h 247"/>
              <a:gd name="T80" fmla="*/ 2147483647 w 134"/>
              <a:gd name="T81" fmla="*/ 2147483647 h 247"/>
              <a:gd name="T82" fmla="*/ 2147483647 w 134"/>
              <a:gd name="T83" fmla="*/ 2147483647 h 247"/>
              <a:gd name="T84" fmla="*/ 2147483647 w 134"/>
              <a:gd name="T85" fmla="*/ 2147483647 h 247"/>
              <a:gd name="T86" fmla="*/ 2147483647 w 134"/>
              <a:gd name="T87" fmla="*/ 2147483647 h 247"/>
              <a:gd name="T88" fmla="*/ 2147483647 w 134"/>
              <a:gd name="T89" fmla="*/ 2147483647 h 247"/>
              <a:gd name="T90" fmla="*/ 2147483647 w 134"/>
              <a:gd name="T91" fmla="*/ 2147483647 h 247"/>
              <a:gd name="T92" fmla="*/ 2147483647 w 134"/>
              <a:gd name="T93" fmla="*/ 2147483647 h 247"/>
              <a:gd name="T94" fmla="*/ 2147483647 w 134"/>
              <a:gd name="T95" fmla="*/ 2147483647 h 247"/>
              <a:gd name="T96" fmla="*/ 2147483647 w 134"/>
              <a:gd name="T97" fmla="*/ 2147483647 h 247"/>
              <a:gd name="T98" fmla="*/ 2147483647 w 134"/>
              <a:gd name="T99" fmla="*/ 2147483647 h 247"/>
              <a:gd name="T100" fmla="*/ 2147483647 w 134"/>
              <a:gd name="T101" fmla="*/ 2147483647 h 247"/>
              <a:gd name="T102" fmla="*/ 2147483647 w 134"/>
              <a:gd name="T103" fmla="*/ 2147483647 h 2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4"/>
              <a:gd name="T157" fmla="*/ 0 h 247"/>
              <a:gd name="T158" fmla="*/ 134 w 134"/>
              <a:gd name="T159" fmla="*/ 247 h 2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4" h="247">
                <a:moveTo>
                  <a:pt x="31" y="247"/>
                </a:moveTo>
                <a:cubicBezTo>
                  <a:pt x="31" y="246"/>
                  <a:pt x="31" y="243"/>
                  <a:pt x="31" y="242"/>
                </a:cubicBezTo>
                <a:cubicBezTo>
                  <a:pt x="31" y="239"/>
                  <a:pt x="29" y="237"/>
                  <a:pt x="28" y="235"/>
                </a:cubicBezTo>
                <a:cubicBezTo>
                  <a:pt x="28" y="234"/>
                  <a:pt x="28" y="232"/>
                  <a:pt x="29" y="230"/>
                </a:cubicBezTo>
                <a:cubicBezTo>
                  <a:pt x="29" y="228"/>
                  <a:pt x="30" y="226"/>
                  <a:pt x="31" y="225"/>
                </a:cubicBezTo>
                <a:cubicBezTo>
                  <a:pt x="31" y="224"/>
                  <a:pt x="32" y="225"/>
                  <a:pt x="33" y="225"/>
                </a:cubicBezTo>
                <a:cubicBezTo>
                  <a:pt x="35" y="223"/>
                  <a:pt x="37" y="222"/>
                  <a:pt x="39" y="220"/>
                </a:cubicBezTo>
                <a:cubicBezTo>
                  <a:pt x="42" y="219"/>
                  <a:pt x="45" y="218"/>
                  <a:pt x="48" y="217"/>
                </a:cubicBezTo>
                <a:cubicBezTo>
                  <a:pt x="51" y="215"/>
                  <a:pt x="55" y="214"/>
                  <a:pt x="59" y="212"/>
                </a:cubicBezTo>
                <a:cubicBezTo>
                  <a:pt x="60" y="210"/>
                  <a:pt x="62" y="209"/>
                  <a:pt x="63" y="207"/>
                </a:cubicBezTo>
                <a:cubicBezTo>
                  <a:pt x="63" y="206"/>
                  <a:pt x="63" y="204"/>
                  <a:pt x="63" y="203"/>
                </a:cubicBezTo>
                <a:cubicBezTo>
                  <a:pt x="64" y="199"/>
                  <a:pt x="64" y="196"/>
                  <a:pt x="64" y="193"/>
                </a:cubicBezTo>
                <a:cubicBezTo>
                  <a:pt x="64" y="189"/>
                  <a:pt x="64" y="185"/>
                  <a:pt x="64" y="181"/>
                </a:cubicBezTo>
                <a:cubicBezTo>
                  <a:pt x="63" y="178"/>
                  <a:pt x="63" y="176"/>
                  <a:pt x="62" y="173"/>
                </a:cubicBezTo>
                <a:cubicBezTo>
                  <a:pt x="62" y="169"/>
                  <a:pt x="61" y="165"/>
                  <a:pt x="60" y="161"/>
                </a:cubicBezTo>
                <a:cubicBezTo>
                  <a:pt x="59" y="160"/>
                  <a:pt x="57" y="160"/>
                  <a:pt x="56" y="159"/>
                </a:cubicBezTo>
                <a:cubicBezTo>
                  <a:pt x="56" y="158"/>
                  <a:pt x="58" y="157"/>
                  <a:pt x="58" y="155"/>
                </a:cubicBezTo>
                <a:cubicBezTo>
                  <a:pt x="58" y="151"/>
                  <a:pt x="54" y="148"/>
                  <a:pt x="55" y="144"/>
                </a:cubicBezTo>
                <a:cubicBezTo>
                  <a:pt x="55" y="143"/>
                  <a:pt x="58" y="142"/>
                  <a:pt x="59" y="141"/>
                </a:cubicBezTo>
                <a:cubicBezTo>
                  <a:pt x="63" y="137"/>
                  <a:pt x="67" y="133"/>
                  <a:pt x="71" y="128"/>
                </a:cubicBezTo>
                <a:cubicBezTo>
                  <a:pt x="75" y="124"/>
                  <a:pt x="78" y="120"/>
                  <a:pt x="82" y="116"/>
                </a:cubicBezTo>
                <a:cubicBezTo>
                  <a:pt x="83" y="115"/>
                  <a:pt x="84" y="113"/>
                  <a:pt x="85" y="112"/>
                </a:cubicBezTo>
                <a:cubicBezTo>
                  <a:pt x="91" y="108"/>
                  <a:pt x="96" y="105"/>
                  <a:pt x="102" y="102"/>
                </a:cubicBezTo>
                <a:cubicBezTo>
                  <a:pt x="106" y="99"/>
                  <a:pt x="111" y="98"/>
                  <a:pt x="114" y="95"/>
                </a:cubicBezTo>
                <a:cubicBezTo>
                  <a:pt x="120" y="90"/>
                  <a:pt x="124" y="84"/>
                  <a:pt x="128" y="78"/>
                </a:cubicBezTo>
                <a:cubicBezTo>
                  <a:pt x="130" y="74"/>
                  <a:pt x="133" y="71"/>
                  <a:pt x="134" y="67"/>
                </a:cubicBezTo>
                <a:cubicBezTo>
                  <a:pt x="134" y="66"/>
                  <a:pt x="131" y="66"/>
                  <a:pt x="131" y="65"/>
                </a:cubicBezTo>
                <a:cubicBezTo>
                  <a:pt x="131" y="64"/>
                  <a:pt x="133" y="63"/>
                  <a:pt x="133" y="61"/>
                </a:cubicBezTo>
                <a:cubicBezTo>
                  <a:pt x="133" y="60"/>
                  <a:pt x="130" y="59"/>
                  <a:pt x="130" y="57"/>
                </a:cubicBezTo>
                <a:cubicBezTo>
                  <a:pt x="129" y="53"/>
                  <a:pt x="131" y="49"/>
                  <a:pt x="131" y="44"/>
                </a:cubicBezTo>
                <a:cubicBezTo>
                  <a:pt x="131" y="41"/>
                  <a:pt x="130" y="37"/>
                  <a:pt x="130" y="33"/>
                </a:cubicBezTo>
                <a:cubicBezTo>
                  <a:pt x="129" y="28"/>
                  <a:pt x="128" y="23"/>
                  <a:pt x="128" y="18"/>
                </a:cubicBezTo>
                <a:cubicBezTo>
                  <a:pt x="128" y="15"/>
                  <a:pt x="128" y="12"/>
                  <a:pt x="129" y="9"/>
                </a:cubicBezTo>
                <a:cubicBezTo>
                  <a:pt x="129" y="8"/>
                  <a:pt x="132" y="7"/>
                  <a:pt x="132" y="5"/>
                </a:cubicBezTo>
                <a:cubicBezTo>
                  <a:pt x="132" y="4"/>
                  <a:pt x="132" y="2"/>
                  <a:pt x="131" y="1"/>
                </a:cubicBezTo>
                <a:cubicBezTo>
                  <a:pt x="130" y="0"/>
                  <a:pt x="128" y="2"/>
                  <a:pt x="127" y="2"/>
                </a:cubicBezTo>
                <a:cubicBezTo>
                  <a:pt x="124" y="5"/>
                  <a:pt x="121" y="9"/>
                  <a:pt x="117" y="11"/>
                </a:cubicBezTo>
                <a:cubicBezTo>
                  <a:pt x="116" y="12"/>
                  <a:pt x="113" y="12"/>
                  <a:pt x="111" y="13"/>
                </a:cubicBezTo>
                <a:cubicBezTo>
                  <a:pt x="110" y="14"/>
                  <a:pt x="108" y="15"/>
                  <a:pt x="106" y="16"/>
                </a:cubicBezTo>
                <a:cubicBezTo>
                  <a:pt x="105" y="16"/>
                  <a:pt x="105" y="14"/>
                  <a:pt x="103" y="14"/>
                </a:cubicBezTo>
                <a:cubicBezTo>
                  <a:pt x="102" y="13"/>
                  <a:pt x="100" y="13"/>
                  <a:pt x="99" y="14"/>
                </a:cubicBezTo>
                <a:cubicBezTo>
                  <a:pt x="96" y="15"/>
                  <a:pt x="96" y="18"/>
                  <a:pt x="94" y="19"/>
                </a:cubicBezTo>
                <a:cubicBezTo>
                  <a:pt x="91" y="20"/>
                  <a:pt x="90" y="17"/>
                  <a:pt x="87" y="17"/>
                </a:cubicBezTo>
                <a:cubicBezTo>
                  <a:pt x="85" y="17"/>
                  <a:pt x="83" y="20"/>
                  <a:pt x="80" y="20"/>
                </a:cubicBezTo>
                <a:cubicBezTo>
                  <a:pt x="77" y="19"/>
                  <a:pt x="77" y="14"/>
                  <a:pt x="74" y="13"/>
                </a:cubicBezTo>
                <a:cubicBezTo>
                  <a:pt x="72" y="13"/>
                  <a:pt x="71" y="17"/>
                  <a:pt x="69" y="18"/>
                </a:cubicBezTo>
                <a:cubicBezTo>
                  <a:pt x="67" y="18"/>
                  <a:pt x="64" y="18"/>
                  <a:pt x="62" y="18"/>
                </a:cubicBezTo>
                <a:cubicBezTo>
                  <a:pt x="61" y="17"/>
                  <a:pt x="60" y="17"/>
                  <a:pt x="58" y="16"/>
                </a:cubicBezTo>
                <a:cubicBezTo>
                  <a:pt x="58" y="19"/>
                  <a:pt x="57" y="21"/>
                  <a:pt x="56" y="23"/>
                </a:cubicBezTo>
                <a:cubicBezTo>
                  <a:pt x="56" y="25"/>
                  <a:pt x="55" y="27"/>
                  <a:pt x="55" y="29"/>
                </a:cubicBezTo>
                <a:cubicBezTo>
                  <a:pt x="55" y="31"/>
                  <a:pt x="55" y="34"/>
                  <a:pt x="55" y="36"/>
                </a:cubicBezTo>
                <a:cubicBezTo>
                  <a:pt x="56" y="38"/>
                  <a:pt x="56" y="41"/>
                  <a:pt x="57" y="44"/>
                </a:cubicBezTo>
                <a:cubicBezTo>
                  <a:pt x="57" y="46"/>
                  <a:pt x="57" y="48"/>
                  <a:pt x="58" y="50"/>
                </a:cubicBezTo>
                <a:cubicBezTo>
                  <a:pt x="59" y="52"/>
                  <a:pt x="62" y="53"/>
                  <a:pt x="64" y="55"/>
                </a:cubicBezTo>
                <a:cubicBezTo>
                  <a:pt x="66" y="57"/>
                  <a:pt x="66" y="59"/>
                  <a:pt x="67" y="61"/>
                </a:cubicBezTo>
                <a:cubicBezTo>
                  <a:pt x="69" y="64"/>
                  <a:pt x="70" y="66"/>
                  <a:pt x="71" y="68"/>
                </a:cubicBezTo>
                <a:cubicBezTo>
                  <a:pt x="72" y="71"/>
                  <a:pt x="71" y="75"/>
                  <a:pt x="71" y="79"/>
                </a:cubicBezTo>
                <a:cubicBezTo>
                  <a:pt x="71" y="81"/>
                  <a:pt x="72" y="83"/>
                  <a:pt x="71" y="85"/>
                </a:cubicBezTo>
                <a:cubicBezTo>
                  <a:pt x="70" y="87"/>
                  <a:pt x="67" y="85"/>
                  <a:pt x="65" y="86"/>
                </a:cubicBezTo>
                <a:cubicBezTo>
                  <a:pt x="64" y="87"/>
                  <a:pt x="64" y="89"/>
                  <a:pt x="64" y="91"/>
                </a:cubicBezTo>
                <a:cubicBezTo>
                  <a:pt x="63" y="93"/>
                  <a:pt x="64" y="98"/>
                  <a:pt x="62" y="97"/>
                </a:cubicBezTo>
                <a:cubicBezTo>
                  <a:pt x="58" y="96"/>
                  <a:pt x="56" y="92"/>
                  <a:pt x="54" y="89"/>
                </a:cubicBezTo>
                <a:cubicBezTo>
                  <a:pt x="53" y="87"/>
                  <a:pt x="52" y="86"/>
                  <a:pt x="52" y="84"/>
                </a:cubicBezTo>
                <a:cubicBezTo>
                  <a:pt x="51" y="83"/>
                  <a:pt x="50" y="82"/>
                  <a:pt x="51" y="81"/>
                </a:cubicBezTo>
                <a:cubicBezTo>
                  <a:pt x="52" y="78"/>
                  <a:pt x="54" y="77"/>
                  <a:pt x="55" y="75"/>
                </a:cubicBezTo>
                <a:cubicBezTo>
                  <a:pt x="56" y="72"/>
                  <a:pt x="56" y="69"/>
                  <a:pt x="55" y="66"/>
                </a:cubicBezTo>
                <a:cubicBezTo>
                  <a:pt x="54" y="64"/>
                  <a:pt x="54" y="61"/>
                  <a:pt x="52" y="61"/>
                </a:cubicBezTo>
                <a:cubicBezTo>
                  <a:pt x="49" y="60"/>
                  <a:pt x="46" y="65"/>
                  <a:pt x="43" y="63"/>
                </a:cubicBezTo>
                <a:cubicBezTo>
                  <a:pt x="40" y="62"/>
                  <a:pt x="41" y="57"/>
                  <a:pt x="39" y="55"/>
                </a:cubicBezTo>
                <a:cubicBezTo>
                  <a:pt x="39" y="54"/>
                  <a:pt x="37" y="56"/>
                  <a:pt x="36" y="56"/>
                </a:cubicBezTo>
                <a:lnTo>
                  <a:pt x="1" y="70"/>
                </a:lnTo>
                <a:lnTo>
                  <a:pt x="3" y="76"/>
                </a:lnTo>
                <a:lnTo>
                  <a:pt x="2" y="79"/>
                </a:lnTo>
                <a:cubicBezTo>
                  <a:pt x="2" y="80"/>
                  <a:pt x="1" y="81"/>
                  <a:pt x="0" y="82"/>
                </a:cubicBezTo>
                <a:cubicBezTo>
                  <a:pt x="0" y="83"/>
                  <a:pt x="1" y="84"/>
                  <a:pt x="2" y="84"/>
                </a:cubicBezTo>
                <a:cubicBezTo>
                  <a:pt x="4" y="85"/>
                  <a:pt x="7" y="84"/>
                  <a:pt x="9" y="84"/>
                </a:cubicBezTo>
                <a:cubicBezTo>
                  <a:pt x="11" y="85"/>
                  <a:pt x="13" y="85"/>
                  <a:pt x="15" y="86"/>
                </a:cubicBezTo>
                <a:cubicBezTo>
                  <a:pt x="16" y="87"/>
                  <a:pt x="17" y="88"/>
                  <a:pt x="18" y="90"/>
                </a:cubicBezTo>
                <a:cubicBezTo>
                  <a:pt x="19" y="91"/>
                  <a:pt x="19" y="93"/>
                  <a:pt x="21" y="94"/>
                </a:cubicBezTo>
                <a:cubicBezTo>
                  <a:pt x="23" y="95"/>
                  <a:pt x="27" y="94"/>
                  <a:pt x="29" y="96"/>
                </a:cubicBezTo>
                <a:cubicBezTo>
                  <a:pt x="32" y="98"/>
                  <a:pt x="33" y="102"/>
                  <a:pt x="33" y="105"/>
                </a:cubicBezTo>
                <a:cubicBezTo>
                  <a:pt x="34" y="108"/>
                  <a:pt x="33" y="111"/>
                  <a:pt x="33" y="115"/>
                </a:cubicBezTo>
                <a:cubicBezTo>
                  <a:pt x="33" y="117"/>
                  <a:pt x="35" y="119"/>
                  <a:pt x="35" y="121"/>
                </a:cubicBezTo>
                <a:cubicBezTo>
                  <a:pt x="34" y="123"/>
                  <a:pt x="31" y="125"/>
                  <a:pt x="30" y="127"/>
                </a:cubicBezTo>
                <a:cubicBezTo>
                  <a:pt x="29" y="128"/>
                  <a:pt x="27" y="128"/>
                  <a:pt x="28" y="129"/>
                </a:cubicBezTo>
                <a:cubicBezTo>
                  <a:pt x="28" y="131"/>
                  <a:pt x="30" y="132"/>
                  <a:pt x="31" y="134"/>
                </a:cubicBezTo>
                <a:cubicBezTo>
                  <a:pt x="31" y="135"/>
                  <a:pt x="30" y="137"/>
                  <a:pt x="30" y="138"/>
                </a:cubicBezTo>
                <a:cubicBezTo>
                  <a:pt x="31" y="139"/>
                  <a:pt x="34" y="140"/>
                  <a:pt x="34" y="141"/>
                </a:cubicBezTo>
                <a:cubicBezTo>
                  <a:pt x="34" y="143"/>
                  <a:pt x="32" y="145"/>
                  <a:pt x="31" y="146"/>
                </a:cubicBezTo>
                <a:cubicBezTo>
                  <a:pt x="30" y="148"/>
                  <a:pt x="30" y="150"/>
                  <a:pt x="29" y="151"/>
                </a:cubicBezTo>
                <a:cubicBezTo>
                  <a:pt x="28" y="152"/>
                  <a:pt x="27" y="153"/>
                  <a:pt x="27" y="154"/>
                </a:cubicBezTo>
                <a:cubicBezTo>
                  <a:pt x="26" y="157"/>
                  <a:pt x="28" y="161"/>
                  <a:pt x="27" y="163"/>
                </a:cubicBezTo>
                <a:cubicBezTo>
                  <a:pt x="23" y="169"/>
                  <a:pt x="17" y="174"/>
                  <a:pt x="13" y="179"/>
                </a:cubicBezTo>
                <a:cubicBezTo>
                  <a:pt x="13" y="182"/>
                  <a:pt x="13" y="184"/>
                  <a:pt x="14" y="187"/>
                </a:cubicBezTo>
                <a:cubicBezTo>
                  <a:pt x="14" y="188"/>
                  <a:pt x="16" y="190"/>
                  <a:pt x="16" y="191"/>
                </a:cubicBezTo>
                <a:cubicBezTo>
                  <a:pt x="16" y="193"/>
                  <a:pt x="15" y="195"/>
                  <a:pt x="16" y="197"/>
                </a:cubicBezTo>
                <a:cubicBezTo>
                  <a:pt x="16" y="200"/>
                  <a:pt x="17" y="202"/>
                  <a:pt x="18" y="205"/>
                </a:cubicBezTo>
                <a:cubicBezTo>
                  <a:pt x="19" y="207"/>
                  <a:pt x="20" y="210"/>
                  <a:pt x="20" y="212"/>
                </a:cubicBezTo>
                <a:cubicBezTo>
                  <a:pt x="20" y="217"/>
                  <a:pt x="20" y="222"/>
                  <a:pt x="19" y="227"/>
                </a:cubicBezTo>
                <a:cubicBezTo>
                  <a:pt x="19" y="229"/>
                  <a:pt x="19" y="230"/>
                  <a:pt x="19" y="231"/>
                </a:cubicBezTo>
                <a:cubicBezTo>
                  <a:pt x="19" y="232"/>
                  <a:pt x="20" y="233"/>
                  <a:pt x="21" y="235"/>
                </a:cubicBezTo>
                <a:cubicBezTo>
                  <a:pt x="20" y="237"/>
                  <a:pt x="21" y="239"/>
                  <a:pt x="21" y="241"/>
                </a:cubicBezTo>
                <a:cubicBezTo>
                  <a:pt x="21" y="243"/>
                  <a:pt x="21" y="244"/>
                  <a:pt x="21" y="246"/>
                </a:cubicBezTo>
                <a:lnTo>
                  <a:pt x="31" y="247"/>
                </a:lnTo>
                <a:close/>
              </a:path>
            </a:pathLst>
          </a:custGeom>
          <a:solidFill>
            <a:srgbClr val="B2B2B2"/>
          </a:solidFill>
          <a:ln w="3175" cap="rnd">
            <a:solidFill>
              <a:srgbClr val="B2B2B2"/>
            </a:solidFill>
            <a:round/>
            <a:headEnd/>
            <a:tailEnd/>
          </a:ln>
        </p:spPr>
        <p:txBody>
          <a:bodyPr/>
          <a:lstStyle/>
          <a:p>
            <a:endParaRPr lang="en-US"/>
          </a:p>
        </p:txBody>
      </p:sp>
      <p:sp>
        <p:nvSpPr>
          <p:cNvPr id="33802" name="Freeform 10"/>
          <p:cNvSpPr>
            <a:spLocks noChangeAspect="1"/>
          </p:cNvSpPr>
          <p:nvPr/>
        </p:nvSpPr>
        <p:spPr bwMode="auto">
          <a:xfrm>
            <a:off x="5094288" y="4595813"/>
            <a:ext cx="76200" cy="209550"/>
          </a:xfrm>
          <a:custGeom>
            <a:avLst/>
            <a:gdLst>
              <a:gd name="T0" fmla="*/ 2147483647 w 41"/>
              <a:gd name="T1" fmla="*/ 0 h 113"/>
              <a:gd name="T2" fmla="*/ 2147483647 w 41"/>
              <a:gd name="T3" fmla="*/ 2147483647 h 113"/>
              <a:gd name="T4" fmla="*/ 2147483647 w 41"/>
              <a:gd name="T5" fmla="*/ 2147483647 h 113"/>
              <a:gd name="T6" fmla="*/ 2147483647 w 41"/>
              <a:gd name="T7" fmla="*/ 2147483647 h 113"/>
              <a:gd name="T8" fmla="*/ 2147483647 w 41"/>
              <a:gd name="T9" fmla="*/ 2147483647 h 113"/>
              <a:gd name="T10" fmla="*/ 2147483647 w 41"/>
              <a:gd name="T11" fmla="*/ 2147483647 h 113"/>
              <a:gd name="T12" fmla="*/ 2147483647 w 41"/>
              <a:gd name="T13" fmla="*/ 2147483647 h 113"/>
              <a:gd name="T14" fmla="*/ 2147483647 w 41"/>
              <a:gd name="T15" fmla="*/ 2147483647 h 113"/>
              <a:gd name="T16" fmla="*/ 2147483647 w 41"/>
              <a:gd name="T17" fmla="*/ 2147483647 h 113"/>
              <a:gd name="T18" fmla="*/ 2147483647 w 41"/>
              <a:gd name="T19" fmla="*/ 2147483647 h 113"/>
              <a:gd name="T20" fmla="*/ 2147483647 w 41"/>
              <a:gd name="T21" fmla="*/ 2147483647 h 113"/>
              <a:gd name="T22" fmla="*/ 2147483647 w 41"/>
              <a:gd name="T23" fmla="*/ 2147483647 h 113"/>
              <a:gd name="T24" fmla="*/ 2147483647 w 41"/>
              <a:gd name="T25" fmla="*/ 2147483647 h 113"/>
              <a:gd name="T26" fmla="*/ 2147483647 w 41"/>
              <a:gd name="T27" fmla="*/ 2147483647 h 113"/>
              <a:gd name="T28" fmla="*/ 2147483647 w 41"/>
              <a:gd name="T29" fmla="*/ 2147483647 h 113"/>
              <a:gd name="T30" fmla="*/ 2147483647 w 41"/>
              <a:gd name="T31" fmla="*/ 2147483647 h 113"/>
              <a:gd name="T32" fmla="*/ 2147483647 w 41"/>
              <a:gd name="T33" fmla="*/ 2147483647 h 113"/>
              <a:gd name="T34" fmla="*/ 2147483647 w 41"/>
              <a:gd name="T35" fmla="*/ 2147483647 h 113"/>
              <a:gd name="T36" fmla="*/ 2147483647 w 41"/>
              <a:gd name="T37" fmla="*/ 2147483647 h 113"/>
              <a:gd name="T38" fmla="*/ 2147483647 w 41"/>
              <a:gd name="T39" fmla="*/ 2147483647 h 113"/>
              <a:gd name="T40" fmla="*/ 2147483647 w 41"/>
              <a:gd name="T41" fmla="*/ 2147483647 h 113"/>
              <a:gd name="T42" fmla="*/ 2147483647 w 41"/>
              <a:gd name="T43" fmla="*/ 2147483647 h 113"/>
              <a:gd name="T44" fmla="*/ 2147483647 w 41"/>
              <a:gd name="T45" fmla="*/ 2147483647 h 113"/>
              <a:gd name="T46" fmla="*/ 2147483647 w 41"/>
              <a:gd name="T47" fmla="*/ 2147483647 h 113"/>
              <a:gd name="T48" fmla="*/ 2147483647 w 41"/>
              <a:gd name="T49" fmla="*/ 2147483647 h 113"/>
              <a:gd name="T50" fmla="*/ 2147483647 w 41"/>
              <a:gd name="T51" fmla="*/ 2147483647 h 113"/>
              <a:gd name="T52" fmla="*/ 2147483647 w 41"/>
              <a:gd name="T53" fmla="*/ 2147483647 h 113"/>
              <a:gd name="T54" fmla="*/ 0 w 41"/>
              <a:gd name="T55" fmla="*/ 2147483647 h 113"/>
              <a:gd name="T56" fmla="*/ 2147483647 w 41"/>
              <a:gd name="T57" fmla="*/ 2147483647 h 113"/>
              <a:gd name="T58" fmla="*/ 2147483647 w 41"/>
              <a:gd name="T59" fmla="*/ 2147483647 h 113"/>
              <a:gd name="T60" fmla="*/ 2147483647 w 41"/>
              <a:gd name="T61" fmla="*/ 2147483647 h 113"/>
              <a:gd name="T62" fmla="*/ 2147483647 w 41"/>
              <a:gd name="T63" fmla="*/ 2147483647 h 113"/>
              <a:gd name="T64" fmla="*/ 2147483647 w 41"/>
              <a:gd name="T65" fmla="*/ 2147483647 h 113"/>
              <a:gd name="T66" fmla="*/ 2147483647 w 41"/>
              <a:gd name="T67" fmla="*/ 2147483647 h 113"/>
              <a:gd name="T68" fmla="*/ 2147483647 w 41"/>
              <a:gd name="T69" fmla="*/ 2147483647 h 113"/>
              <a:gd name="T70" fmla="*/ 2147483647 w 41"/>
              <a:gd name="T71" fmla="*/ 2147483647 h 113"/>
              <a:gd name="T72" fmla="*/ 2147483647 w 41"/>
              <a:gd name="T73" fmla="*/ 2147483647 h 113"/>
              <a:gd name="T74" fmla="*/ 2147483647 w 41"/>
              <a:gd name="T75" fmla="*/ 2147483647 h 113"/>
              <a:gd name="T76" fmla="*/ 2147483647 w 41"/>
              <a:gd name="T77" fmla="*/ 0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
              <a:gd name="T118" fmla="*/ 0 h 113"/>
              <a:gd name="T119" fmla="*/ 41 w 41"/>
              <a:gd name="T120" fmla="*/ 113 h 11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 h="113">
                <a:moveTo>
                  <a:pt x="6" y="0"/>
                </a:moveTo>
                <a:cubicBezTo>
                  <a:pt x="9" y="2"/>
                  <a:pt x="12" y="3"/>
                  <a:pt x="15" y="5"/>
                </a:cubicBezTo>
                <a:cubicBezTo>
                  <a:pt x="19" y="8"/>
                  <a:pt x="23" y="11"/>
                  <a:pt x="25" y="15"/>
                </a:cubicBezTo>
                <a:cubicBezTo>
                  <a:pt x="26" y="18"/>
                  <a:pt x="23" y="21"/>
                  <a:pt x="24" y="25"/>
                </a:cubicBezTo>
                <a:cubicBezTo>
                  <a:pt x="24" y="27"/>
                  <a:pt x="26" y="29"/>
                  <a:pt x="27" y="31"/>
                </a:cubicBezTo>
                <a:cubicBezTo>
                  <a:pt x="27" y="34"/>
                  <a:pt x="26" y="36"/>
                  <a:pt x="25" y="38"/>
                </a:cubicBezTo>
                <a:cubicBezTo>
                  <a:pt x="25" y="40"/>
                  <a:pt x="24" y="42"/>
                  <a:pt x="24" y="44"/>
                </a:cubicBezTo>
                <a:cubicBezTo>
                  <a:pt x="24" y="46"/>
                  <a:pt x="24" y="49"/>
                  <a:pt x="24" y="51"/>
                </a:cubicBezTo>
                <a:cubicBezTo>
                  <a:pt x="25" y="53"/>
                  <a:pt x="25" y="56"/>
                  <a:pt x="26" y="59"/>
                </a:cubicBezTo>
                <a:cubicBezTo>
                  <a:pt x="26" y="61"/>
                  <a:pt x="26" y="63"/>
                  <a:pt x="27" y="65"/>
                </a:cubicBezTo>
                <a:cubicBezTo>
                  <a:pt x="28" y="67"/>
                  <a:pt x="31" y="68"/>
                  <a:pt x="33" y="70"/>
                </a:cubicBezTo>
                <a:cubicBezTo>
                  <a:pt x="35" y="72"/>
                  <a:pt x="35" y="74"/>
                  <a:pt x="36" y="76"/>
                </a:cubicBezTo>
                <a:cubicBezTo>
                  <a:pt x="38" y="79"/>
                  <a:pt x="39" y="81"/>
                  <a:pt x="40" y="83"/>
                </a:cubicBezTo>
                <a:cubicBezTo>
                  <a:pt x="41" y="86"/>
                  <a:pt x="40" y="90"/>
                  <a:pt x="40" y="94"/>
                </a:cubicBezTo>
                <a:cubicBezTo>
                  <a:pt x="40" y="96"/>
                  <a:pt x="41" y="98"/>
                  <a:pt x="40" y="100"/>
                </a:cubicBezTo>
                <a:cubicBezTo>
                  <a:pt x="39" y="102"/>
                  <a:pt x="36" y="100"/>
                  <a:pt x="34" y="101"/>
                </a:cubicBezTo>
                <a:cubicBezTo>
                  <a:pt x="33" y="102"/>
                  <a:pt x="33" y="104"/>
                  <a:pt x="33" y="106"/>
                </a:cubicBezTo>
                <a:cubicBezTo>
                  <a:pt x="32" y="108"/>
                  <a:pt x="33" y="113"/>
                  <a:pt x="31" y="112"/>
                </a:cubicBezTo>
                <a:cubicBezTo>
                  <a:pt x="27" y="111"/>
                  <a:pt x="25" y="107"/>
                  <a:pt x="23" y="104"/>
                </a:cubicBezTo>
                <a:cubicBezTo>
                  <a:pt x="22" y="102"/>
                  <a:pt x="21" y="101"/>
                  <a:pt x="21" y="99"/>
                </a:cubicBezTo>
                <a:cubicBezTo>
                  <a:pt x="20" y="98"/>
                  <a:pt x="19" y="97"/>
                  <a:pt x="20" y="96"/>
                </a:cubicBezTo>
                <a:cubicBezTo>
                  <a:pt x="21" y="93"/>
                  <a:pt x="23" y="92"/>
                  <a:pt x="24" y="90"/>
                </a:cubicBezTo>
                <a:cubicBezTo>
                  <a:pt x="25" y="87"/>
                  <a:pt x="25" y="84"/>
                  <a:pt x="24" y="81"/>
                </a:cubicBezTo>
                <a:cubicBezTo>
                  <a:pt x="23" y="79"/>
                  <a:pt x="23" y="76"/>
                  <a:pt x="21" y="76"/>
                </a:cubicBezTo>
                <a:cubicBezTo>
                  <a:pt x="18" y="75"/>
                  <a:pt x="15" y="80"/>
                  <a:pt x="12" y="78"/>
                </a:cubicBezTo>
                <a:cubicBezTo>
                  <a:pt x="9" y="77"/>
                  <a:pt x="10" y="72"/>
                  <a:pt x="8" y="70"/>
                </a:cubicBezTo>
                <a:cubicBezTo>
                  <a:pt x="8" y="69"/>
                  <a:pt x="6" y="71"/>
                  <a:pt x="5" y="71"/>
                </a:cubicBezTo>
                <a:cubicBezTo>
                  <a:pt x="4" y="69"/>
                  <a:pt x="0" y="68"/>
                  <a:pt x="0" y="66"/>
                </a:cubicBezTo>
                <a:cubicBezTo>
                  <a:pt x="0" y="63"/>
                  <a:pt x="4" y="61"/>
                  <a:pt x="5" y="58"/>
                </a:cubicBezTo>
                <a:cubicBezTo>
                  <a:pt x="6" y="55"/>
                  <a:pt x="3" y="52"/>
                  <a:pt x="4" y="49"/>
                </a:cubicBezTo>
                <a:cubicBezTo>
                  <a:pt x="5" y="47"/>
                  <a:pt x="9" y="48"/>
                  <a:pt x="11" y="46"/>
                </a:cubicBezTo>
                <a:cubicBezTo>
                  <a:pt x="11" y="45"/>
                  <a:pt x="10" y="45"/>
                  <a:pt x="9" y="44"/>
                </a:cubicBezTo>
                <a:cubicBezTo>
                  <a:pt x="9" y="41"/>
                  <a:pt x="8" y="37"/>
                  <a:pt x="9" y="34"/>
                </a:cubicBezTo>
                <a:cubicBezTo>
                  <a:pt x="9" y="32"/>
                  <a:pt x="12" y="30"/>
                  <a:pt x="11" y="28"/>
                </a:cubicBezTo>
                <a:cubicBezTo>
                  <a:pt x="11" y="26"/>
                  <a:pt x="7" y="25"/>
                  <a:pt x="8" y="23"/>
                </a:cubicBezTo>
                <a:cubicBezTo>
                  <a:pt x="8" y="21"/>
                  <a:pt x="13" y="23"/>
                  <a:pt x="14" y="20"/>
                </a:cubicBezTo>
                <a:cubicBezTo>
                  <a:pt x="15" y="18"/>
                  <a:pt x="14" y="15"/>
                  <a:pt x="12" y="13"/>
                </a:cubicBezTo>
                <a:cubicBezTo>
                  <a:pt x="11" y="10"/>
                  <a:pt x="7" y="9"/>
                  <a:pt x="6" y="6"/>
                </a:cubicBezTo>
                <a:cubicBezTo>
                  <a:pt x="5" y="5"/>
                  <a:pt x="6" y="2"/>
                  <a:pt x="6" y="0"/>
                </a:cubicBezTo>
                <a:close/>
              </a:path>
            </a:pathLst>
          </a:custGeom>
          <a:solidFill>
            <a:srgbClr val="B2B2B2"/>
          </a:solidFill>
          <a:ln w="3175" cap="rnd">
            <a:solidFill>
              <a:srgbClr val="B2B2B2"/>
            </a:solidFill>
            <a:round/>
            <a:headEnd/>
            <a:tailEnd/>
          </a:ln>
        </p:spPr>
        <p:txBody>
          <a:bodyPr/>
          <a:lstStyle/>
          <a:p>
            <a:endParaRPr lang="en-US"/>
          </a:p>
        </p:txBody>
      </p:sp>
      <p:sp>
        <p:nvSpPr>
          <p:cNvPr id="33803" name="Freeform 11"/>
          <p:cNvSpPr>
            <a:spLocks noChangeAspect="1"/>
          </p:cNvSpPr>
          <p:nvPr/>
        </p:nvSpPr>
        <p:spPr bwMode="auto">
          <a:xfrm>
            <a:off x="4846638" y="4568825"/>
            <a:ext cx="276225" cy="269875"/>
          </a:xfrm>
          <a:custGeom>
            <a:avLst/>
            <a:gdLst>
              <a:gd name="T0" fmla="*/ 2147483647 w 149"/>
              <a:gd name="T1" fmla="*/ 2147483647 h 147"/>
              <a:gd name="T2" fmla="*/ 2147483647 w 149"/>
              <a:gd name="T3" fmla="*/ 2147483647 h 147"/>
              <a:gd name="T4" fmla="*/ 2147483647 w 149"/>
              <a:gd name="T5" fmla="*/ 2147483647 h 147"/>
              <a:gd name="T6" fmla="*/ 2147483647 w 149"/>
              <a:gd name="T7" fmla="*/ 2147483647 h 147"/>
              <a:gd name="T8" fmla="*/ 2147483647 w 149"/>
              <a:gd name="T9" fmla="*/ 2147483647 h 147"/>
              <a:gd name="T10" fmla="*/ 2147483647 w 149"/>
              <a:gd name="T11" fmla="*/ 2147483647 h 147"/>
              <a:gd name="T12" fmla="*/ 2147483647 w 149"/>
              <a:gd name="T13" fmla="*/ 2147483647 h 147"/>
              <a:gd name="T14" fmla="*/ 2147483647 w 149"/>
              <a:gd name="T15" fmla="*/ 2147483647 h 147"/>
              <a:gd name="T16" fmla="*/ 2147483647 w 149"/>
              <a:gd name="T17" fmla="*/ 2147483647 h 147"/>
              <a:gd name="T18" fmla="*/ 2147483647 w 149"/>
              <a:gd name="T19" fmla="*/ 2147483647 h 147"/>
              <a:gd name="T20" fmla="*/ 2147483647 w 149"/>
              <a:gd name="T21" fmla="*/ 2147483647 h 147"/>
              <a:gd name="T22" fmla="*/ 2147483647 w 149"/>
              <a:gd name="T23" fmla="*/ 2147483647 h 147"/>
              <a:gd name="T24" fmla="*/ 2147483647 w 149"/>
              <a:gd name="T25" fmla="*/ 2147483647 h 147"/>
              <a:gd name="T26" fmla="*/ 2147483647 w 149"/>
              <a:gd name="T27" fmla="*/ 2147483647 h 147"/>
              <a:gd name="T28" fmla="*/ 2147483647 w 149"/>
              <a:gd name="T29" fmla="*/ 2147483647 h 147"/>
              <a:gd name="T30" fmla="*/ 0 w 149"/>
              <a:gd name="T31" fmla="*/ 2147483647 h 147"/>
              <a:gd name="T32" fmla="*/ 2147483647 w 149"/>
              <a:gd name="T33" fmla="*/ 2147483647 h 147"/>
              <a:gd name="T34" fmla="*/ 2147483647 w 149"/>
              <a:gd name="T35" fmla="*/ 2147483647 h 147"/>
              <a:gd name="T36" fmla="*/ 2147483647 w 149"/>
              <a:gd name="T37" fmla="*/ 2147483647 h 147"/>
              <a:gd name="T38" fmla="*/ 2147483647 w 149"/>
              <a:gd name="T39" fmla="*/ 2147483647 h 147"/>
              <a:gd name="T40" fmla="*/ 2147483647 w 149"/>
              <a:gd name="T41" fmla="*/ 2147483647 h 147"/>
              <a:gd name="T42" fmla="*/ 2147483647 w 149"/>
              <a:gd name="T43" fmla="*/ 2147483647 h 147"/>
              <a:gd name="T44" fmla="*/ 2147483647 w 149"/>
              <a:gd name="T45" fmla="*/ 2147483647 h 147"/>
              <a:gd name="T46" fmla="*/ 2147483647 w 149"/>
              <a:gd name="T47" fmla="*/ 2147483647 h 147"/>
              <a:gd name="T48" fmla="*/ 2147483647 w 149"/>
              <a:gd name="T49" fmla="*/ 2147483647 h 147"/>
              <a:gd name="T50" fmla="*/ 2147483647 w 149"/>
              <a:gd name="T51" fmla="*/ 2147483647 h 147"/>
              <a:gd name="T52" fmla="*/ 2147483647 w 149"/>
              <a:gd name="T53" fmla="*/ 2147483647 h 147"/>
              <a:gd name="T54" fmla="*/ 2147483647 w 149"/>
              <a:gd name="T55" fmla="*/ 2147483647 h 147"/>
              <a:gd name="T56" fmla="*/ 2147483647 w 149"/>
              <a:gd name="T57" fmla="*/ 2147483647 h 147"/>
              <a:gd name="T58" fmla="*/ 2147483647 w 149"/>
              <a:gd name="T59" fmla="*/ 2147483647 h 147"/>
              <a:gd name="T60" fmla="*/ 2147483647 w 149"/>
              <a:gd name="T61" fmla="*/ 2147483647 h 147"/>
              <a:gd name="T62" fmla="*/ 2147483647 w 149"/>
              <a:gd name="T63" fmla="*/ 2147483647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9"/>
              <a:gd name="T97" fmla="*/ 0 h 147"/>
              <a:gd name="T98" fmla="*/ 149 w 149"/>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9" h="147">
                <a:moveTo>
                  <a:pt x="140" y="16"/>
                </a:moveTo>
                <a:lnTo>
                  <a:pt x="134" y="16"/>
                </a:lnTo>
                <a:lnTo>
                  <a:pt x="126" y="13"/>
                </a:lnTo>
                <a:lnTo>
                  <a:pt x="117" y="8"/>
                </a:lnTo>
                <a:lnTo>
                  <a:pt x="111" y="2"/>
                </a:lnTo>
                <a:cubicBezTo>
                  <a:pt x="103" y="3"/>
                  <a:pt x="95" y="0"/>
                  <a:pt x="88" y="3"/>
                </a:cubicBezTo>
                <a:cubicBezTo>
                  <a:pt x="84" y="6"/>
                  <a:pt x="85" y="13"/>
                  <a:pt x="84" y="17"/>
                </a:cubicBezTo>
                <a:cubicBezTo>
                  <a:pt x="84" y="20"/>
                  <a:pt x="86" y="21"/>
                  <a:pt x="86" y="24"/>
                </a:cubicBezTo>
                <a:cubicBezTo>
                  <a:pt x="86" y="28"/>
                  <a:pt x="85" y="33"/>
                  <a:pt x="84" y="38"/>
                </a:cubicBezTo>
                <a:cubicBezTo>
                  <a:pt x="84" y="40"/>
                  <a:pt x="82" y="42"/>
                  <a:pt x="82" y="44"/>
                </a:cubicBezTo>
                <a:cubicBezTo>
                  <a:pt x="82" y="48"/>
                  <a:pt x="82" y="51"/>
                  <a:pt x="83" y="54"/>
                </a:cubicBezTo>
                <a:cubicBezTo>
                  <a:pt x="85" y="57"/>
                  <a:pt x="88" y="60"/>
                  <a:pt x="91" y="61"/>
                </a:cubicBezTo>
                <a:cubicBezTo>
                  <a:pt x="92" y="62"/>
                  <a:pt x="93" y="62"/>
                  <a:pt x="95" y="62"/>
                </a:cubicBezTo>
                <a:cubicBezTo>
                  <a:pt x="96" y="62"/>
                  <a:pt x="100" y="59"/>
                  <a:pt x="99" y="60"/>
                </a:cubicBezTo>
                <a:cubicBezTo>
                  <a:pt x="98" y="65"/>
                  <a:pt x="98" y="72"/>
                  <a:pt x="97" y="77"/>
                </a:cubicBezTo>
                <a:cubicBezTo>
                  <a:pt x="96" y="80"/>
                  <a:pt x="91" y="79"/>
                  <a:pt x="89" y="78"/>
                </a:cubicBezTo>
                <a:cubicBezTo>
                  <a:pt x="85" y="76"/>
                  <a:pt x="84" y="71"/>
                  <a:pt x="81" y="67"/>
                </a:cubicBezTo>
                <a:cubicBezTo>
                  <a:pt x="78" y="65"/>
                  <a:pt x="76" y="62"/>
                  <a:pt x="74" y="60"/>
                </a:cubicBezTo>
                <a:cubicBezTo>
                  <a:pt x="72" y="58"/>
                  <a:pt x="70" y="57"/>
                  <a:pt x="68" y="55"/>
                </a:cubicBezTo>
                <a:cubicBezTo>
                  <a:pt x="66" y="53"/>
                  <a:pt x="66" y="49"/>
                  <a:pt x="63" y="49"/>
                </a:cubicBezTo>
                <a:cubicBezTo>
                  <a:pt x="60" y="49"/>
                  <a:pt x="60" y="54"/>
                  <a:pt x="58" y="55"/>
                </a:cubicBezTo>
                <a:cubicBezTo>
                  <a:pt x="54" y="55"/>
                  <a:pt x="50" y="54"/>
                  <a:pt x="46" y="52"/>
                </a:cubicBezTo>
                <a:cubicBezTo>
                  <a:pt x="44" y="52"/>
                  <a:pt x="43" y="50"/>
                  <a:pt x="41" y="48"/>
                </a:cubicBezTo>
                <a:cubicBezTo>
                  <a:pt x="41" y="47"/>
                  <a:pt x="41" y="45"/>
                  <a:pt x="40" y="45"/>
                </a:cubicBezTo>
                <a:cubicBezTo>
                  <a:pt x="37" y="45"/>
                  <a:pt x="34" y="48"/>
                  <a:pt x="31" y="48"/>
                </a:cubicBezTo>
                <a:cubicBezTo>
                  <a:pt x="28" y="47"/>
                  <a:pt x="27" y="45"/>
                  <a:pt x="24" y="43"/>
                </a:cubicBezTo>
                <a:cubicBezTo>
                  <a:pt x="25" y="45"/>
                  <a:pt x="26" y="47"/>
                  <a:pt x="26" y="49"/>
                </a:cubicBezTo>
                <a:cubicBezTo>
                  <a:pt x="26" y="51"/>
                  <a:pt x="25" y="54"/>
                  <a:pt x="24" y="56"/>
                </a:cubicBezTo>
                <a:cubicBezTo>
                  <a:pt x="24" y="58"/>
                  <a:pt x="24" y="60"/>
                  <a:pt x="24" y="62"/>
                </a:cubicBezTo>
                <a:cubicBezTo>
                  <a:pt x="24" y="64"/>
                  <a:pt x="22" y="65"/>
                  <a:pt x="22" y="66"/>
                </a:cubicBezTo>
                <a:cubicBezTo>
                  <a:pt x="23" y="68"/>
                  <a:pt x="28" y="70"/>
                  <a:pt x="26" y="70"/>
                </a:cubicBezTo>
                <a:lnTo>
                  <a:pt x="0" y="70"/>
                </a:lnTo>
                <a:lnTo>
                  <a:pt x="0" y="119"/>
                </a:lnTo>
                <a:cubicBezTo>
                  <a:pt x="3" y="123"/>
                  <a:pt x="6" y="126"/>
                  <a:pt x="9" y="130"/>
                </a:cubicBezTo>
                <a:cubicBezTo>
                  <a:pt x="10" y="132"/>
                  <a:pt x="11" y="135"/>
                  <a:pt x="13" y="136"/>
                </a:cubicBezTo>
                <a:cubicBezTo>
                  <a:pt x="15" y="138"/>
                  <a:pt x="17" y="139"/>
                  <a:pt x="19" y="140"/>
                </a:cubicBezTo>
                <a:cubicBezTo>
                  <a:pt x="23" y="139"/>
                  <a:pt x="26" y="138"/>
                  <a:pt x="30" y="137"/>
                </a:cubicBezTo>
                <a:cubicBezTo>
                  <a:pt x="32" y="137"/>
                  <a:pt x="34" y="137"/>
                  <a:pt x="35" y="138"/>
                </a:cubicBezTo>
                <a:cubicBezTo>
                  <a:pt x="37" y="139"/>
                  <a:pt x="38" y="142"/>
                  <a:pt x="40" y="144"/>
                </a:cubicBezTo>
                <a:cubicBezTo>
                  <a:pt x="41" y="143"/>
                  <a:pt x="42" y="143"/>
                  <a:pt x="44" y="143"/>
                </a:cubicBezTo>
                <a:cubicBezTo>
                  <a:pt x="47" y="143"/>
                  <a:pt x="49" y="144"/>
                  <a:pt x="51" y="144"/>
                </a:cubicBezTo>
                <a:cubicBezTo>
                  <a:pt x="53" y="145"/>
                  <a:pt x="54" y="146"/>
                  <a:pt x="55" y="146"/>
                </a:cubicBezTo>
                <a:cubicBezTo>
                  <a:pt x="58" y="147"/>
                  <a:pt x="60" y="146"/>
                  <a:pt x="62" y="145"/>
                </a:cubicBezTo>
                <a:cubicBezTo>
                  <a:pt x="64" y="144"/>
                  <a:pt x="65" y="142"/>
                  <a:pt x="67" y="140"/>
                </a:cubicBezTo>
                <a:cubicBezTo>
                  <a:pt x="68" y="138"/>
                  <a:pt x="69" y="136"/>
                  <a:pt x="70" y="134"/>
                </a:cubicBezTo>
                <a:cubicBezTo>
                  <a:pt x="72" y="132"/>
                  <a:pt x="74" y="130"/>
                  <a:pt x="76" y="129"/>
                </a:cubicBezTo>
                <a:cubicBezTo>
                  <a:pt x="79" y="126"/>
                  <a:pt x="83" y="126"/>
                  <a:pt x="86" y="123"/>
                </a:cubicBezTo>
                <a:cubicBezTo>
                  <a:pt x="88" y="121"/>
                  <a:pt x="85" y="117"/>
                  <a:pt x="87" y="116"/>
                </a:cubicBezTo>
                <a:cubicBezTo>
                  <a:pt x="89" y="113"/>
                  <a:pt x="94" y="111"/>
                  <a:pt x="98" y="110"/>
                </a:cubicBezTo>
                <a:cubicBezTo>
                  <a:pt x="100" y="109"/>
                  <a:pt x="102" y="110"/>
                  <a:pt x="105" y="110"/>
                </a:cubicBezTo>
                <a:lnTo>
                  <a:pt x="106" y="107"/>
                </a:lnTo>
                <a:lnTo>
                  <a:pt x="104" y="101"/>
                </a:lnTo>
                <a:lnTo>
                  <a:pt x="139" y="87"/>
                </a:lnTo>
                <a:cubicBezTo>
                  <a:pt x="138" y="85"/>
                  <a:pt x="134" y="84"/>
                  <a:pt x="134" y="82"/>
                </a:cubicBezTo>
                <a:cubicBezTo>
                  <a:pt x="134" y="79"/>
                  <a:pt x="138" y="77"/>
                  <a:pt x="139" y="74"/>
                </a:cubicBezTo>
                <a:cubicBezTo>
                  <a:pt x="140" y="71"/>
                  <a:pt x="137" y="68"/>
                  <a:pt x="138" y="65"/>
                </a:cubicBezTo>
                <a:cubicBezTo>
                  <a:pt x="139" y="63"/>
                  <a:pt x="143" y="64"/>
                  <a:pt x="145" y="62"/>
                </a:cubicBezTo>
                <a:cubicBezTo>
                  <a:pt x="145" y="61"/>
                  <a:pt x="144" y="61"/>
                  <a:pt x="143" y="60"/>
                </a:cubicBezTo>
                <a:cubicBezTo>
                  <a:pt x="143" y="57"/>
                  <a:pt x="142" y="53"/>
                  <a:pt x="143" y="50"/>
                </a:cubicBezTo>
                <a:cubicBezTo>
                  <a:pt x="143" y="48"/>
                  <a:pt x="146" y="46"/>
                  <a:pt x="145" y="44"/>
                </a:cubicBezTo>
                <a:cubicBezTo>
                  <a:pt x="145" y="42"/>
                  <a:pt x="141" y="41"/>
                  <a:pt x="142" y="39"/>
                </a:cubicBezTo>
                <a:cubicBezTo>
                  <a:pt x="142" y="37"/>
                  <a:pt x="147" y="39"/>
                  <a:pt x="148" y="36"/>
                </a:cubicBezTo>
                <a:cubicBezTo>
                  <a:pt x="149" y="34"/>
                  <a:pt x="148" y="31"/>
                  <a:pt x="146" y="29"/>
                </a:cubicBezTo>
                <a:cubicBezTo>
                  <a:pt x="145" y="26"/>
                  <a:pt x="141" y="25"/>
                  <a:pt x="140" y="22"/>
                </a:cubicBezTo>
                <a:cubicBezTo>
                  <a:pt x="139" y="21"/>
                  <a:pt x="140" y="18"/>
                  <a:pt x="140" y="16"/>
                </a:cubicBezTo>
                <a:close/>
              </a:path>
            </a:pathLst>
          </a:custGeom>
          <a:solidFill>
            <a:srgbClr val="B2B2B2"/>
          </a:solidFill>
          <a:ln w="3175" cap="rnd">
            <a:solidFill>
              <a:srgbClr val="B2B2B2"/>
            </a:solidFill>
            <a:round/>
            <a:headEnd/>
            <a:tailEnd/>
          </a:ln>
        </p:spPr>
        <p:txBody>
          <a:bodyPr/>
          <a:lstStyle/>
          <a:p>
            <a:endParaRPr lang="en-US"/>
          </a:p>
        </p:txBody>
      </p:sp>
      <p:sp>
        <p:nvSpPr>
          <p:cNvPr id="33804" name="Freeform 12"/>
          <p:cNvSpPr>
            <a:spLocks noChangeAspect="1"/>
          </p:cNvSpPr>
          <p:nvPr/>
        </p:nvSpPr>
        <p:spPr bwMode="auto">
          <a:xfrm>
            <a:off x="4606925" y="4503738"/>
            <a:ext cx="290513" cy="331787"/>
          </a:xfrm>
          <a:custGeom>
            <a:avLst/>
            <a:gdLst>
              <a:gd name="T0" fmla="*/ 2147483647 w 157"/>
              <a:gd name="T1" fmla="*/ 2147483647 h 180"/>
              <a:gd name="T2" fmla="*/ 2147483647 w 157"/>
              <a:gd name="T3" fmla="*/ 2147483647 h 180"/>
              <a:gd name="T4" fmla="*/ 2147483647 w 157"/>
              <a:gd name="T5" fmla="*/ 2147483647 h 180"/>
              <a:gd name="T6" fmla="*/ 2147483647 w 157"/>
              <a:gd name="T7" fmla="*/ 2147483647 h 180"/>
              <a:gd name="T8" fmla="*/ 2147483647 w 157"/>
              <a:gd name="T9" fmla="*/ 2147483647 h 180"/>
              <a:gd name="T10" fmla="*/ 2147483647 w 157"/>
              <a:gd name="T11" fmla="*/ 2147483647 h 180"/>
              <a:gd name="T12" fmla="*/ 2147483647 w 157"/>
              <a:gd name="T13" fmla="*/ 2147483647 h 180"/>
              <a:gd name="T14" fmla="*/ 2147483647 w 157"/>
              <a:gd name="T15" fmla="*/ 2147483647 h 180"/>
              <a:gd name="T16" fmla="*/ 2147483647 w 157"/>
              <a:gd name="T17" fmla="*/ 2147483647 h 180"/>
              <a:gd name="T18" fmla="*/ 2147483647 w 157"/>
              <a:gd name="T19" fmla="*/ 2147483647 h 180"/>
              <a:gd name="T20" fmla="*/ 2147483647 w 157"/>
              <a:gd name="T21" fmla="*/ 2147483647 h 180"/>
              <a:gd name="T22" fmla="*/ 2147483647 w 157"/>
              <a:gd name="T23" fmla="*/ 2147483647 h 180"/>
              <a:gd name="T24" fmla="*/ 2147483647 w 157"/>
              <a:gd name="T25" fmla="*/ 2147483647 h 180"/>
              <a:gd name="T26" fmla="*/ 2147483647 w 157"/>
              <a:gd name="T27" fmla="*/ 2147483647 h 180"/>
              <a:gd name="T28" fmla="*/ 2147483647 w 157"/>
              <a:gd name="T29" fmla="*/ 2147483647 h 180"/>
              <a:gd name="T30" fmla="*/ 2147483647 w 157"/>
              <a:gd name="T31" fmla="*/ 2147483647 h 180"/>
              <a:gd name="T32" fmla="*/ 2147483647 w 157"/>
              <a:gd name="T33" fmla="*/ 2147483647 h 180"/>
              <a:gd name="T34" fmla="*/ 2147483647 w 157"/>
              <a:gd name="T35" fmla="*/ 2147483647 h 180"/>
              <a:gd name="T36" fmla="*/ 2147483647 w 157"/>
              <a:gd name="T37" fmla="*/ 2147483647 h 180"/>
              <a:gd name="T38" fmla="*/ 2147483647 w 157"/>
              <a:gd name="T39" fmla="*/ 2147483647 h 180"/>
              <a:gd name="T40" fmla="*/ 2147483647 w 157"/>
              <a:gd name="T41" fmla="*/ 2147483647 h 180"/>
              <a:gd name="T42" fmla="*/ 2147483647 w 157"/>
              <a:gd name="T43" fmla="*/ 2147483647 h 180"/>
              <a:gd name="T44" fmla="*/ 2147483647 w 157"/>
              <a:gd name="T45" fmla="*/ 2147483647 h 180"/>
              <a:gd name="T46" fmla="*/ 2147483647 w 157"/>
              <a:gd name="T47" fmla="*/ 2147483647 h 180"/>
              <a:gd name="T48" fmla="*/ 2147483647 w 157"/>
              <a:gd name="T49" fmla="*/ 2147483647 h 180"/>
              <a:gd name="T50" fmla="*/ 2147483647 w 157"/>
              <a:gd name="T51" fmla="*/ 2147483647 h 180"/>
              <a:gd name="T52" fmla="*/ 2147483647 w 157"/>
              <a:gd name="T53" fmla="*/ 2147483647 h 180"/>
              <a:gd name="T54" fmla="*/ 2147483647 w 157"/>
              <a:gd name="T55" fmla="*/ 2147483647 h 180"/>
              <a:gd name="T56" fmla="*/ 2147483647 w 157"/>
              <a:gd name="T57" fmla="*/ 2147483647 h 180"/>
              <a:gd name="T58" fmla="*/ 2147483647 w 157"/>
              <a:gd name="T59" fmla="*/ 2147483647 h 180"/>
              <a:gd name="T60" fmla="*/ 2147483647 w 157"/>
              <a:gd name="T61" fmla="*/ 2147483647 h 180"/>
              <a:gd name="T62" fmla="*/ 2147483647 w 157"/>
              <a:gd name="T63" fmla="*/ 2147483647 h 180"/>
              <a:gd name="T64" fmla="*/ 2147483647 w 157"/>
              <a:gd name="T65" fmla="*/ 2147483647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180"/>
              <a:gd name="T101" fmla="*/ 157 w 157"/>
              <a:gd name="T102" fmla="*/ 180 h 1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180">
                <a:moveTo>
                  <a:pt x="6" y="0"/>
                </a:moveTo>
                <a:cubicBezTo>
                  <a:pt x="6" y="1"/>
                  <a:pt x="9" y="3"/>
                  <a:pt x="9" y="5"/>
                </a:cubicBezTo>
                <a:cubicBezTo>
                  <a:pt x="9" y="6"/>
                  <a:pt x="6" y="5"/>
                  <a:pt x="7" y="6"/>
                </a:cubicBezTo>
                <a:cubicBezTo>
                  <a:pt x="7" y="9"/>
                  <a:pt x="9" y="11"/>
                  <a:pt x="10" y="13"/>
                </a:cubicBezTo>
                <a:cubicBezTo>
                  <a:pt x="12" y="16"/>
                  <a:pt x="14" y="18"/>
                  <a:pt x="15" y="21"/>
                </a:cubicBezTo>
                <a:cubicBezTo>
                  <a:pt x="17" y="27"/>
                  <a:pt x="21" y="33"/>
                  <a:pt x="21" y="40"/>
                </a:cubicBezTo>
                <a:cubicBezTo>
                  <a:pt x="21" y="42"/>
                  <a:pt x="17" y="43"/>
                  <a:pt x="16" y="46"/>
                </a:cubicBezTo>
                <a:cubicBezTo>
                  <a:pt x="16" y="48"/>
                  <a:pt x="17" y="51"/>
                  <a:pt x="18" y="53"/>
                </a:cubicBezTo>
                <a:cubicBezTo>
                  <a:pt x="19" y="57"/>
                  <a:pt x="21" y="61"/>
                  <a:pt x="22" y="65"/>
                </a:cubicBezTo>
                <a:cubicBezTo>
                  <a:pt x="24" y="69"/>
                  <a:pt x="27" y="73"/>
                  <a:pt x="27" y="78"/>
                </a:cubicBezTo>
                <a:cubicBezTo>
                  <a:pt x="27" y="83"/>
                  <a:pt x="26" y="89"/>
                  <a:pt x="24" y="93"/>
                </a:cubicBezTo>
                <a:cubicBezTo>
                  <a:pt x="23" y="96"/>
                  <a:pt x="21" y="98"/>
                  <a:pt x="19" y="100"/>
                </a:cubicBezTo>
                <a:cubicBezTo>
                  <a:pt x="17" y="103"/>
                  <a:pt x="13" y="106"/>
                  <a:pt x="11" y="110"/>
                </a:cubicBezTo>
                <a:cubicBezTo>
                  <a:pt x="9" y="113"/>
                  <a:pt x="9" y="116"/>
                  <a:pt x="8" y="120"/>
                </a:cubicBezTo>
                <a:cubicBezTo>
                  <a:pt x="7" y="125"/>
                  <a:pt x="6" y="131"/>
                  <a:pt x="5" y="137"/>
                </a:cubicBezTo>
                <a:cubicBezTo>
                  <a:pt x="4" y="142"/>
                  <a:pt x="2" y="146"/>
                  <a:pt x="1" y="150"/>
                </a:cubicBezTo>
                <a:cubicBezTo>
                  <a:pt x="0" y="156"/>
                  <a:pt x="0" y="162"/>
                  <a:pt x="0" y="168"/>
                </a:cubicBezTo>
                <a:cubicBezTo>
                  <a:pt x="2" y="168"/>
                  <a:pt x="4" y="168"/>
                  <a:pt x="7" y="168"/>
                </a:cubicBezTo>
                <a:cubicBezTo>
                  <a:pt x="10" y="167"/>
                  <a:pt x="12" y="164"/>
                  <a:pt x="15" y="164"/>
                </a:cubicBezTo>
                <a:cubicBezTo>
                  <a:pt x="17" y="164"/>
                  <a:pt x="20" y="165"/>
                  <a:pt x="22" y="166"/>
                </a:cubicBezTo>
                <a:cubicBezTo>
                  <a:pt x="24" y="167"/>
                  <a:pt x="26" y="170"/>
                  <a:pt x="28" y="170"/>
                </a:cubicBezTo>
                <a:cubicBezTo>
                  <a:pt x="46" y="171"/>
                  <a:pt x="65" y="168"/>
                  <a:pt x="83" y="170"/>
                </a:cubicBezTo>
                <a:cubicBezTo>
                  <a:pt x="86" y="170"/>
                  <a:pt x="87" y="174"/>
                  <a:pt x="89" y="176"/>
                </a:cubicBezTo>
                <a:cubicBezTo>
                  <a:pt x="92" y="177"/>
                  <a:pt x="94" y="178"/>
                  <a:pt x="97" y="178"/>
                </a:cubicBezTo>
                <a:cubicBezTo>
                  <a:pt x="101" y="179"/>
                  <a:pt x="105" y="180"/>
                  <a:pt x="109" y="180"/>
                </a:cubicBezTo>
                <a:cubicBezTo>
                  <a:pt x="111" y="180"/>
                  <a:pt x="114" y="178"/>
                  <a:pt x="116" y="178"/>
                </a:cubicBezTo>
                <a:cubicBezTo>
                  <a:pt x="119" y="178"/>
                  <a:pt x="122" y="180"/>
                  <a:pt x="124" y="180"/>
                </a:cubicBezTo>
                <a:cubicBezTo>
                  <a:pt x="132" y="179"/>
                  <a:pt x="140" y="176"/>
                  <a:pt x="148" y="175"/>
                </a:cubicBezTo>
                <a:cubicBezTo>
                  <a:pt x="146" y="174"/>
                  <a:pt x="144" y="173"/>
                  <a:pt x="142" y="171"/>
                </a:cubicBezTo>
                <a:cubicBezTo>
                  <a:pt x="140" y="170"/>
                  <a:pt x="139" y="167"/>
                  <a:pt x="138" y="165"/>
                </a:cubicBezTo>
                <a:cubicBezTo>
                  <a:pt x="135" y="161"/>
                  <a:pt x="132" y="158"/>
                  <a:pt x="129" y="154"/>
                </a:cubicBezTo>
                <a:lnTo>
                  <a:pt x="129" y="105"/>
                </a:lnTo>
                <a:lnTo>
                  <a:pt x="155" y="105"/>
                </a:lnTo>
                <a:cubicBezTo>
                  <a:pt x="157" y="105"/>
                  <a:pt x="152" y="103"/>
                  <a:pt x="151" y="101"/>
                </a:cubicBezTo>
                <a:cubicBezTo>
                  <a:pt x="151" y="100"/>
                  <a:pt x="153" y="99"/>
                  <a:pt x="153" y="97"/>
                </a:cubicBezTo>
                <a:cubicBezTo>
                  <a:pt x="153" y="95"/>
                  <a:pt x="153" y="93"/>
                  <a:pt x="153" y="91"/>
                </a:cubicBezTo>
                <a:cubicBezTo>
                  <a:pt x="154" y="89"/>
                  <a:pt x="155" y="86"/>
                  <a:pt x="155" y="84"/>
                </a:cubicBezTo>
                <a:cubicBezTo>
                  <a:pt x="155" y="82"/>
                  <a:pt x="154" y="80"/>
                  <a:pt x="153" y="78"/>
                </a:cubicBezTo>
                <a:cubicBezTo>
                  <a:pt x="153" y="77"/>
                  <a:pt x="153" y="76"/>
                  <a:pt x="152" y="76"/>
                </a:cubicBezTo>
                <a:cubicBezTo>
                  <a:pt x="149" y="76"/>
                  <a:pt x="145" y="77"/>
                  <a:pt x="142" y="78"/>
                </a:cubicBezTo>
                <a:cubicBezTo>
                  <a:pt x="139" y="79"/>
                  <a:pt x="135" y="81"/>
                  <a:pt x="132" y="81"/>
                </a:cubicBezTo>
                <a:cubicBezTo>
                  <a:pt x="130" y="81"/>
                  <a:pt x="131" y="79"/>
                  <a:pt x="132" y="77"/>
                </a:cubicBezTo>
                <a:cubicBezTo>
                  <a:pt x="132" y="76"/>
                  <a:pt x="133" y="74"/>
                  <a:pt x="133" y="72"/>
                </a:cubicBezTo>
                <a:cubicBezTo>
                  <a:pt x="133" y="68"/>
                  <a:pt x="134" y="64"/>
                  <a:pt x="133" y="61"/>
                </a:cubicBezTo>
                <a:cubicBezTo>
                  <a:pt x="132" y="58"/>
                  <a:pt x="127" y="58"/>
                  <a:pt x="127" y="55"/>
                </a:cubicBezTo>
                <a:cubicBezTo>
                  <a:pt x="126" y="50"/>
                  <a:pt x="128" y="43"/>
                  <a:pt x="128" y="37"/>
                </a:cubicBezTo>
                <a:cubicBezTo>
                  <a:pt x="128" y="35"/>
                  <a:pt x="127" y="33"/>
                  <a:pt x="126" y="30"/>
                </a:cubicBezTo>
                <a:cubicBezTo>
                  <a:pt x="126" y="29"/>
                  <a:pt x="128" y="28"/>
                  <a:pt x="127" y="26"/>
                </a:cubicBezTo>
                <a:cubicBezTo>
                  <a:pt x="127" y="24"/>
                  <a:pt x="127" y="21"/>
                  <a:pt x="125" y="20"/>
                </a:cubicBezTo>
                <a:cubicBezTo>
                  <a:pt x="121" y="18"/>
                  <a:pt x="117" y="21"/>
                  <a:pt x="113" y="21"/>
                </a:cubicBezTo>
                <a:cubicBezTo>
                  <a:pt x="112" y="20"/>
                  <a:pt x="112" y="18"/>
                  <a:pt x="111" y="18"/>
                </a:cubicBezTo>
                <a:cubicBezTo>
                  <a:pt x="110" y="17"/>
                  <a:pt x="109" y="18"/>
                  <a:pt x="108" y="18"/>
                </a:cubicBezTo>
                <a:cubicBezTo>
                  <a:pt x="105" y="18"/>
                  <a:pt x="102" y="18"/>
                  <a:pt x="100" y="20"/>
                </a:cubicBezTo>
                <a:cubicBezTo>
                  <a:pt x="98" y="21"/>
                  <a:pt x="100" y="24"/>
                  <a:pt x="99" y="26"/>
                </a:cubicBezTo>
                <a:cubicBezTo>
                  <a:pt x="99" y="27"/>
                  <a:pt x="98" y="28"/>
                  <a:pt x="98" y="29"/>
                </a:cubicBezTo>
                <a:cubicBezTo>
                  <a:pt x="97" y="30"/>
                  <a:pt x="98" y="32"/>
                  <a:pt x="97" y="33"/>
                </a:cubicBezTo>
                <a:cubicBezTo>
                  <a:pt x="95" y="34"/>
                  <a:pt x="93" y="33"/>
                  <a:pt x="92" y="33"/>
                </a:cubicBezTo>
                <a:cubicBezTo>
                  <a:pt x="89" y="33"/>
                  <a:pt x="87" y="33"/>
                  <a:pt x="85" y="33"/>
                </a:cubicBezTo>
                <a:cubicBezTo>
                  <a:pt x="80" y="33"/>
                  <a:pt x="76" y="35"/>
                  <a:pt x="72" y="33"/>
                </a:cubicBezTo>
                <a:cubicBezTo>
                  <a:pt x="68" y="31"/>
                  <a:pt x="67" y="26"/>
                  <a:pt x="66" y="22"/>
                </a:cubicBezTo>
                <a:cubicBezTo>
                  <a:pt x="65" y="19"/>
                  <a:pt x="64" y="16"/>
                  <a:pt x="64" y="14"/>
                </a:cubicBezTo>
                <a:cubicBezTo>
                  <a:pt x="64" y="11"/>
                  <a:pt x="64" y="9"/>
                  <a:pt x="63" y="6"/>
                </a:cubicBezTo>
                <a:cubicBezTo>
                  <a:pt x="63" y="4"/>
                  <a:pt x="64" y="1"/>
                  <a:pt x="62" y="1"/>
                </a:cubicBezTo>
                <a:lnTo>
                  <a:pt x="20" y="1"/>
                </a:lnTo>
                <a:cubicBezTo>
                  <a:pt x="18" y="1"/>
                  <a:pt x="16" y="1"/>
                  <a:pt x="14" y="1"/>
                </a:cubicBezTo>
                <a:cubicBezTo>
                  <a:pt x="12" y="1"/>
                  <a:pt x="11" y="3"/>
                  <a:pt x="10" y="3"/>
                </a:cubicBezTo>
                <a:cubicBezTo>
                  <a:pt x="8" y="3"/>
                  <a:pt x="7" y="1"/>
                  <a:pt x="6" y="0"/>
                </a:cubicBezTo>
                <a:close/>
              </a:path>
            </a:pathLst>
          </a:custGeom>
          <a:solidFill>
            <a:srgbClr val="B2B2B2"/>
          </a:solidFill>
          <a:ln w="3175" cap="rnd">
            <a:solidFill>
              <a:srgbClr val="B2B2B2"/>
            </a:solidFill>
            <a:round/>
            <a:headEnd/>
            <a:tailEnd/>
          </a:ln>
        </p:spPr>
        <p:txBody>
          <a:bodyPr/>
          <a:lstStyle/>
          <a:p>
            <a:endParaRPr lang="en-US"/>
          </a:p>
        </p:txBody>
      </p:sp>
      <p:sp>
        <p:nvSpPr>
          <p:cNvPr id="33805" name="Freeform 13"/>
          <p:cNvSpPr>
            <a:spLocks noChangeAspect="1"/>
          </p:cNvSpPr>
          <p:nvPr/>
        </p:nvSpPr>
        <p:spPr bwMode="auto">
          <a:xfrm>
            <a:off x="5022850" y="4367213"/>
            <a:ext cx="249238" cy="293687"/>
          </a:xfrm>
          <a:custGeom>
            <a:avLst/>
            <a:gdLst>
              <a:gd name="T0" fmla="*/ 2147483647 w 134"/>
              <a:gd name="T1" fmla="*/ 2147483647 h 159"/>
              <a:gd name="T2" fmla="*/ 2147483647 w 134"/>
              <a:gd name="T3" fmla="*/ 2147483647 h 159"/>
              <a:gd name="T4" fmla="*/ 2147483647 w 134"/>
              <a:gd name="T5" fmla="*/ 2147483647 h 159"/>
              <a:gd name="T6" fmla="*/ 2147483647 w 134"/>
              <a:gd name="T7" fmla="*/ 2147483647 h 159"/>
              <a:gd name="T8" fmla="*/ 2147483647 w 134"/>
              <a:gd name="T9" fmla="*/ 2147483647 h 159"/>
              <a:gd name="T10" fmla="*/ 2147483647 w 134"/>
              <a:gd name="T11" fmla="*/ 2147483647 h 159"/>
              <a:gd name="T12" fmla="*/ 2147483647 w 134"/>
              <a:gd name="T13" fmla="*/ 2147483647 h 159"/>
              <a:gd name="T14" fmla="*/ 2147483647 w 134"/>
              <a:gd name="T15" fmla="*/ 2147483647 h 159"/>
              <a:gd name="T16" fmla="*/ 2147483647 w 134"/>
              <a:gd name="T17" fmla="*/ 2147483647 h 159"/>
              <a:gd name="T18" fmla="*/ 2147483647 w 134"/>
              <a:gd name="T19" fmla="*/ 2147483647 h 159"/>
              <a:gd name="T20" fmla="*/ 2147483647 w 134"/>
              <a:gd name="T21" fmla="*/ 2147483647 h 159"/>
              <a:gd name="T22" fmla="*/ 2147483647 w 134"/>
              <a:gd name="T23" fmla="*/ 2147483647 h 159"/>
              <a:gd name="T24" fmla="*/ 2147483647 w 134"/>
              <a:gd name="T25" fmla="*/ 2147483647 h 159"/>
              <a:gd name="T26" fmla="*/ 2147483647 w 134"/>
              <a:gd name="T27" fmla="*/ 2147483647 h 159"/>
              <a:gd name="T28" fmla="*/ 2147483647 w 134"/>
              <a:gd name="T29" fmla="*/ 2147483647 h 159"/>
              <a:gd name="T30" fmla="*/ 2147483647 w 134"/>
              <a:gd name="T31" fmla="*/ 2147483647 h 159"/>
              <a:gd name="T32" fmla="*/ 2147483647 w 134"/>
              <a:gd name="T33" fmla="*/ 2147483647 h 159"/>
              <a:gd name="T34" fmla="*/ 2147483647 w 134"/>
              <a:gd name="T35" fmla="*/ 2147483647 h 159"/>
              <a:gd name="T36" fmla="*/ 2147483647 w 134"/>
              <a:gd name="T37" fmla="*/ 2147483647 h 159"/>
              <a:gd name="T38" fmla="*/ 2147483647 w 134"/>
              <a:gd name="T39" fmla="*/ 2147483647 h 159"/>
              <a:gd name="T40" fmla="*/ 2147483647 w 134"/>
              <a:gd name="T41" fmla="*/ 2147483647 h 159"/>
              <a:gd name="T42" fmla="*/ 2147483647 w 134"/>
              <a:gd name="T43" fmla="*/ 2147483647 h 159"/>
              <a:gd name="T44" fmla="*/ 2147483647 w 134"/>
              <a:gd name="T45" fmla="*/ 2147483647 h 159"/>
              <a:gd name="T46" fmla="*/ 2147483647 w 134"/>
              <a:gd name="T47" fmla="*/ 2147483647 h 159"/>
              <a:gd name="T48" fmla="*/ 2147483647 w 134"/>
              <a:gd name="T49" fmla="*/ 2147483647 h 159"/>
              <a:gd name="T50" fmla="*/ 2147483647 w 134"/>
              <a:gd name="T51" fmla="*/ 2147483647 h 159"/>
              <a:gd name="T52" fmla="*/ 2147483647 w 134"/>
              <a:gd name="T53" fmla="*/ 2147483647 h 159"/>
              <a:gd name="T54" fmla="*/ 2147483647 w 134"/>
              <a:gd name="T55" fmla="*/ 2147483647 h 159"/>
              <a:gd name="T56" fmla="*/ 2147483647 w 134"/>
              <a:gd name="T57" fmla="*/ 2147483647 h 159"/>
              <a:gd name="T58" fmla="*/ 2147483647 w 134"/>
              <a:gd name="T59" fmla="*/ 2147483647 h 159"/>
              <a:gd name="T60" fmla="*/ 2147483647 w 134"/>
              <a:gd name="T61" fmla="*/ 2147483647 h 159"/>
              <a:gd name="T62" fmla="*/ 2147483647 w 134"/>
              <a:gd name="T63" fmla="*/ 2147483647 h 159"/>
              <a:gd name="T64" fmla="*/ 2147483647 w 134"/>
              <a:gd name="T65" fmla="*/ 2147483647 h 159"/>
              <a:gd name="T66" fmla="*/ 2147483647 w 134"/>
              <a:gd name="T67" fmla="*/ 2147483647 h 159"/>
              <a:gd name="T68" fmla="*/ 2147483647 w 134"/>
              <a:gd name="T69" fmla="*/ 2147483647 h 159"/>
              <a:gd name="T70" fmla="*/ 2147483647 w 134"/>
              <a:gd name="T71" fmla="*/ 0 h 159"/>
              <a:gd name="T72" fmla="*/ 2147483647 w 134"/>
              <a:gd name="T73" fmla="*/ 2147483647 h 159"/>
              <a:gd name="T74" fmla="*/ 2147483647 w 134"/>
              <a:gd name="T75" fmla="*/ 2147483647 h 159"/>
              <a:gd name="T76" fmla="*/ 2147483647 w 134"/>
              <a:gd name="T77" fmla="*/ 2147483647 h 159"/>
              <a:gd name="T78" fmla="*/ 2147483647 w 134"/>
              <a:gd name="T79" fmla="*/ 2147483647 h 159"/>
              <a:gd name="T80" fmla="*/ 2147483647 w 134"/>
              <a:gd name="T81" fmla="*/ 2147483647 h 159"/>
              <a:gd name="T82" fmla="*/ 2147483647 w 134"/>
              <a:gd name="T83" fmla="*/ 2147483647 h 159"/>
              <a:gd name="T84" fmla="*/ 2147483647 w 134"/>
              <a:gd name="T85" fmla="*/ 2147483647 h 159"/>
              <a:gd name="T86" fmla="*/ 2147483647 w 134"/>
              <a:gd name="T87" fmla="*/ 2147483647 h 159"/>
              <a:gd name="T88" fmla="*/ 2147483647 w 134"/>
              <a:gd name="T89" fmla="*/ 2147483647 h 159"/>
              <a:gd name="T90" fmla="*/ 2147483647 w 134"/>
              <a:gd name="T91" fmla="*/ 2147483647 h 159"/>
              <a:gd name="T92" fmla="*/ 2147483647 w 134"/>
              <a:gd name="T93" fmla="*/ 2147483647 h 159"/>
              <a:gd name="T94" fmla="*/ 2147483647 w 134"/>
              <a:gd name="T95" fmla="*/ 2147483647 h 159"/>
              <a:gd name="T96" fmla="*/ 2147483647 w 134"/>
              <a:gd name="T97" fmla="*/ 2147483647 h 159"/>
              <a:gd name="T98" fmla="*/ 0 w 134"/>
              <a:gd name="T99" fmla="*/ 2147483647 h 159"/>
              <a:gd name="T100" fmla="*/ 2147483647 w 134"/>
              <a:gd name="T101" fmla="*/ 2147483647 h 159"/>
              <a:gd name="T102" fmla="*/ 2147483647 w 134"/>
              <a:gd name="T103" fmla="*/ 2147483647 h 159"/>
              <a:gd name="T104" fmla="*/ 2147483647 w 134"/>
              <a:gd name="T105" fmla="*/ 2147483647 h 159"/>
              <a:gd name="T106" fmla="*/ 2147483647 w 134"/>
              <a:gd name="T107" fmla="*/ 2147483647 h 159"/>
              <a:gd name="T108" fmla="*/ 2147483647 w 134"/>
              <a:gd name="T109" fmla="*/ 2147483647 h 159"/>
              <a:gd name="T110" fmla="*/ 2147483647 w 134"/>
              <a:gd name="T111" fmla="*/ 2147483647 h 1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4"/>
              <a:gd name="T169" fmla="*/ 0 h 159"/>
              <a:gd name="T170" fmla="*/ 134 w 134"/>
              <a:gd name="T171" fmla="*/ 159 h 15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4" h="159">
                <a:moveTo>
                  <a:pt x="15" y="110"/>
                </a:moveTo>
                <a:lnTo>
                  <a:pt x="21" y="116"/>
                </a:lnTo>
                <a:lnTo>
                  <a:pt x="30" y="121"/>
                </a:lnTo>
                <a:lnTo>
                  <a:pt x="38" y="124"/>
                </a:lnTo>
                <a:lnTo>
                  <a:pt x="44" y="124"/>
                </a:lnTo>
                <a:cubicBezTo>
                  <a:pt x="47" y="126"/>
                  <a:pt x="50" y="127"/>
                  <a:pt x="53" y="129"/>
                </a:cubicBezTo>
                <a:cubicBezTo>
                  <a:pt x="57" y="132"/>
                  <a:pt x="61" y="135"/>
                  <a:pt x="63" y="139"/>
                </a:cubicBezTo>
                <a:cubicBezTo>
                  <a:pt x="64" y="142"/>
                  <a:pt x="61" y="145"/>
                  <a:pt x="62" y="149"/>
                </a:cubicBezTo>
                <a:cubicBezTo>
                  <a:pt x="62" y="151"/>
                  <a:pt x="64" y="153"/>
                  <a:pt x="65" y="155"/>
                </a:cubicBezTo>
                <a:cubicBezTo>
                  <a:pt x="67" y="156"/>
                  <a:pt x="68" y="156"/>
                  <a:pt x="69" y="157"/>
                </a:cubicBezTo>
                <a:cubicBezTo>
                  <a:pt x="71" y="157"/>
                  <a:pt x="74" y="157"/>
                  <a:pt x="76" y="157"/>
                </a:cubicBezTo>
                <a:cubicBezTo>
                  <a:pt x="78" y="156"/>
                  <a:pt x="79" y="152"/>
                  <a:pt x="81" y="152"/>
                </a:cubicBezTo>
                <a:cubicBezTo>
                  <a:pt x="84" y="153"/>
                  <a:pt x="84" y="158"/>
                  <a:pt x="87" y="159"/>
                </a:cubicBezTo>
                <a:cubicBezTo>
                  <a:pt x="90" y="159"/>
                  <a:pt x="92" y="156"/>
                  <a:pt x="94" y="156"/>
                </a:cubicBezTo>
                <a:cubicBezTo>
                  <a:pt x="97" y="156"/>
                  <a:pt x="98" y="159"/>
                  <a:pt x="101" y="158"/>
                </a:cubicBezTo>
                <a:cubicBezTo>
                  <a:pt x="103" y="157"/>
                  <a:pt x="103" y="154"/>
                  <a:pt x="106" y="153"/>
                </a:cubicBezTo>
                <a:cubicBezTo>
                  <a:pt x="107" y="152"/>
                  <a:pt x="109" y="152"/>
                  <a:pt x="110" y="153"/>
                </a:cubicBezTo>
                <a:cubicBezTo>
                  <a:pt x="112" y="153"/>
                  <a:pt x="112" y="155"/>
                  <a:pt x="113" y="155"/>
                </a:cubicBezTo>
                <a:cubicBezTo>
                  <a:pt x="115" y="154"/>
                  <a:pt x="117" y="153"/>
                  <a:pt x="118" y="152"/>
                </a:cubicBezTo>
                <a:cubicBezTo>
                  <a:pt x="120" y="151"/>
                  <a:pt x="123" y="151"/>
                  <a:pt x="124" y="150"/>
                </a:cubicBezTo>
                <a:cubicBezTo>
                  <a:pt x="128" y="148"/>
                  <a:pt x="131" y="144"/>
                  <a:pt x="134" y="141"/>
                </a:cubicBezTo>
                <a:cubicBezTo>
                  <a:pt x="134" y="139"/>
                  <a:pt x="133" y="138"/>
                  <a:pt x="132" y="136"/>
                </a:cubicBezTo>
                <a:cubicBezTo>
                  <a:pt x="131" y="134"/>
                  <a:pt x="129" y="132"/>
                  <a:pt x="129" y="129"/>
                </a:cubicBezTo>
                <a:cubicBezTo>
                  <a:pt x="128" y="127"/>
                  <a:pt x="128" y="124"/>
                  <a:pt x="127" y="122"/>
                </a:cubicBezTo>
                <a:cubicBezTo>
                  <a:pt x="126" y="118"/>
                  <a:pt x="123" y="114"/>
                  <a:pt x="122" y="110"/>
                </a:cubicBezTo>
                <a:cubicBezTo>
                  <a:pt x="122" y="108"/>
                  <a:pt x="123" y="105"/>
                  <a:pt x="123" y="103"/>
                </a:cubicBezTo>
                <a:cubicBezTo>
                  <a:pt x="124" y="100"/>
                  <a:pt x="123" y="97"/>
                  <a:pt x="123" y="95"/>
                </a:cubicBezTo>
                <a:cubicBezTo>
                  <a:pt x="124" y="93"/>
                  <a:pt x="125" y="92"/>
                  <a:pt x="125" y="90"/>
                </a:cubicBezTo>
                <a:cubicBezTo>
                  <a:pt x="124" y="86"/>
                  <a:pt x="123" y="83"/>
                  <a:pt x="121" y="80"/>
                </a:cubicBezTo>
                <a:cubicBezTo>
                  <a:pt x="120" y="78"/>
                  <a:pt x="117" y="78"/>
                  <a:pt x="116" y="76"/>
                </a:cubicBezTo>
                <a:cubicBezTo>
                  <a:pt x="115" y="74"/>
                  <a:pt x="116" y="72"/>
                  <a:pt x="116" y="70"/>
                </a:cubicBezTo>
                <a:cubicBezTo>
                  <a:pt x="117" y="67"/>
                  <a:pt x="118" y="65"/>
                  <a:pt x="119" y="63"/>
                </a:cubicBezTo>
                <a:cubicBezTo>
                  <a:pt x="120" y="61"/>
                  <a:pt x="122" y="59"/>
                  <a:pt x="123" y="58"/>
                </a:cubicBezTo>
                <a:lnTo>
                  <a:pt x="102" y="39"/>
                </a:lnTo>
                <a:lnTo>
                  <a:pt x="101" y="33"/>
                </a:lnTo>
                <a:lnTo>
                  <a:pt x="51" y="0"/>
                </a:lnTo>
                <a:cubicBezTo>
                  <a:pt x="49" y="1"/>
                  <a:pt x="48" y="2"/>
                  <a:pt x="46" y="3"/>
                </a:cubicBezTo>
                <a:cubicBezTo>
                  <a:pt x="42" y="4"/>
                  <a:pt x="38" y="4"/>
                  <a:pt x="34" y="3"/>
                </a:cubicBezTo>
                <a:cubicBezTo>
                  <a:pt x="29" y="3"/>
                  <a:pt x="24" y="2"/>
                  <a:pt x="19" y="2"/>
                </a:cubicBezTo>
                <a:cubicBezTo>
                  <a:pt x="16" y="2"/>
                  <a:pt x="14" y="4"/>
                  <a:pt x="11" y="4"/>
                </a:cubicBezTo>
                <a:cubicBezTo>
                  <a:pt x="13" y="6"/>
                  <a:pt x="15" y="7"/>
                  <a:pt x="16" y="10"/>
                </a:cubicBezTo>
                <a:cubicBezTo>
                  <a:pt x="17" y="12"/>
                  <a:pt x="16" y="14"/>
                  <a:pt x="16" y="17"/>
                </a:cubicBezTo>
                <a:cubicBezTo>
                  <a:pt x="16" y="18"/>
                  <a:pt x="18" y="20"/>
                  <a:pt x="18" y="22"/>
                </a:cubicBezTo>
                <a:cubicBezTo>
                  <a:pt x="17" y="24"/>
                  <a:pt x="14" y="25"/>
                  <a:pt x="13" y="27"/>
                </a:cubicBezTo>
                <a:lnTo>
                  <a:pt x="13" y="30"/>
                </a:lnTo>
                <a:lnTo>
                  <a:pt x="17" y="33"/>
                </a:lnTo>
                <a:lnTo>
                  <a:pt x="17" y="37"/>
                </a:lnTo>
                <a:lnTo>
                  <a:pt x="12" y="42"/>
                </a:lnTo>
                <a:lnTo>
                  <a:pt x="9" y="47"/>
                </a:lnTo>
                <a:lnTo>
                  <a:pt x="0" y="57"/>
                </a:lnTo>
                <a:cubicBezTo>
                  <a:pt x="0" y="60"/>
                  <a:pt x="1" y="63"/>
                  <a:pt x="1" y="65"/>
                </a:cubicBezTo>
                <a:cubicBezTo>
                  <a:pt x="1" y="68"/>
                  <a:pt x="1" y="70"/>
                  <a:pt x="1" y="72"/>
                </a:cubicBezTo>
                <a:cubicBezTo>
                  <a:pt x="1" y="75"/>
                  <a:pt x="1" y="78"/>
                  <a:pt x="2" y="81"/>
                </a:cubicBezTo>
                <a:cubicBezTo>
                  <a:pt x="3" y="84"/>
                  <a:pt x="5" y="86"/>
                  <a:pt x="7" y="88"/>
                </a:cubicBezTo>
                <a:cubicBezTo>
                  <a:pt x="9" y="92"/>
                  <a:pt x="11" y="95"/>
                  <a:pt x="12" y="98"/>
                </a:cubicBezTo>
                <a:cubicBezTo>
                  <a:pt x="14" y="102"/>
                  <a:pt x="14" y="106"/>
                  <a:pt x="15" y="110"/>
                </a:cubicBezTo>
                <a:close/>
              </a:path>
            </a:pathLst>
          </a:custGeom>
          <a:solidFill>
            <a:srgbClr val="B2B2B2"/>
          </a:solidFill>
          <a:ln w="3175" cap="rnd">
            <a:solidFill>
              <a:srgbClr val="B2B2B2"/>
            </a:solidFill>
            <a:round/>
            <a:headEnd/>
            <a:tailEnd/>
          </a:ln>
        </p:spPr>
        <p:txBody>
          <a:bodyPr/>
          <a:lstStyle/>
          <a:p>
            <a:endParaRPr lang="en-US"/>
          </a:p>
        </p:txBody>
      </p:sp>
      <p:sp>
        <p:nvSpPr>
          <p:cNvPr id="33806" name="Freeform 14"/>
          <p:cNvSpPr>
            <a:spLocks noChangeAspect="1"/>
          </p:cNvSpPr>
          <p:nvPr/>
        </p:nvSpPr>
        <p:spPr bwMode="auto">
          <a:xfrm>
            <a:off x="5011738" y="4408488"/>
            <a:ext cx="44450" cy="63500"/>
          </a:xfrm>
          <a:custGeom>
            <a:avLst/>
            <a:gdLst>
              <a:gd name="T0" fmla="*/ 2147483647 w 24"/>
              <a:gd name="T1" fmla="*/ 2147483647 h 34"/>
              <a:gd name="T2" fmla="*/ 2147483647 w 24"/>
              <a:gd name="T3" fmla="*/ 2147483647 h 34"/>
              <a:gd name="T4" fmla="*/ 2147483647 w 24"/>
              <a:gd name="T5" fmla="*/ 2147483647 h 34"/>
              <a:gd name="T6" fmla="*/ 2147483647 w 24"/>
              <a:gd name="T7" fmla="*/ 2147483647 h 34"/>
              <a:gd name="T8" fmla="*/ 0 w 24"/>
              <a:gd name="T9" fmla="*/ 2147483647 h 34"/>
              <a:gd name="T10" fmla="*/ 2147483647 w 24"/>
              <a:gd name="T11" fmla="*/ 2147483647 h 34"/>
              <a:gd name="T12" fmla="*/ 2147483647 w 24"/>
              <a:gd name="T13" fmla="*/ 2147483647 h 34"/>
              <a:gd name="T14" fmla="*/ 2147483647 w 24"/>
              <a:gd name="T15" fmla="*/ 2147483647 h 34"/>
              <a:gd name="T16" fmla="*/ 2147483647 w 24"/>
              <a:gd name="T17" fmla="*/ 2147483647 h 34"/>
              <a:gd name="T18" fmla="*/ 2147483647 w 24"/>
              <a:gd name="T19" fmla="*/ 2147483647 h 34"/>
              <a:gd name="T20" fmla="*/ 2147483647 w 24"/>
              <a:gd name="T21" fmla="*/ 2147483647 h 34"/>
              <a:gd name="T22" fmla="*/ 2147483647 w 24"/>
              <a:gd name="T23" fmla="*/ 2147483647 h 34"/>
              <a:gd name="T24" fmla="*/ 2147483647 w 24"/>
              <a:gd name="T25" fmla="*/ 2147483647 h 34"/>
              <a:gd name="T26" fmla="*/ 2147483647 w 24"/>
              <a:gd name="T27" fmla="*/ 2147483647 h 34"/>
              <a:gd name="T28" fmla="*/ 2147483647 w 24"/>
              <a:gd name="T29" fmla="*/ 2147483647 h 34"/>
              <a:gd name="T30" fmla="*/ 2147483647 w 24"/>
              <a:gd name="T31" fmla="*/ 2147483647 h 34"/>
              <a:gd name="T32" fmla="*/ 2147483647 w 24"/>
              <a:gd name="T33" fmla="*/ 2147483647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4"/>
              <a:gd name="T53" fmla="*/ 24 w 24"/>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4">
                <a:moveTo>
                  <a:pt x="7" y="34"/>
                </a:moveTo>
                <a:cubicBezTo>
                  <a:pt x="6" y="31"/>
                  <a:pt x="5" y="29"/>
                  <a:pt x="5" y="26"/>
                </a:cubicBezTo>
                <a:cubicBezTo>
                  <a:pt x="4" y="22"/>
                  <a:pt x="3" y="17"/>
                  <a:pt x="3" y="13"/>
                </a:cubicBezTo>
                <a:cubicBezTo>
                  <a:pt x="3" y="12"/>
                  <a:pt x="4" y="11"/>
                  <a:pt x="4" y="9"/>
                </a:cubicBezTo>
                <a:cubicBezTo>
                  <a:pt x="3" y="8"/>
                  <a:pt x="2" y="6"/>
                  <a:pt x="0" y="5"/>
                </a:cubicBezTo>
                <a:cubicBezTo>
                  <a:pt x="2" y="4"/>
                  <a:pt x="3" y="4"/>
                  <a:pt x="4" y="4"/>
                </a:cubicBezTo>
                <a:cubicBezTo>
                  <a:pt x="5" y="4"/>
                  <a:pt x="5" y="6"/>
                  <a:pt x="6" y="6"/>
                </a:cubicBezTo>
                <a:cubicBezTo>
                  <a:pt x="7" y="6"/>
                  <a:pt x="9" y="6"/>
                  <a:pt x="10" y="6"/>
                </a:cubicBezTo>
                <a:cubicBezTo>
                  <a:pt x="11" y="5"/>
                  <a:pt x="11" y="2"/>
                  <a:pt x="12" y="1"/>
                </a:cubicBezTo>
                <a:cubicBezTo>
                  <a:pt x="14" y="0"/>
                  <a:pt x="16" y="1"/>
                  <a:pt x="17" y="2"/>
                </a:cubicBezTo>
                <a:cubicBezTo>
                  <a:pt x="19" y="2"/>
                  <a:pt x="19" y="3"/>
                  <a:pt x="20" y="4"/>
                </a:cubicBezTo>
                <a:lnTo>
                  <a:pt x="20" y="7"/>
                </a:lnTo>
                <a:lnTo>
                  <a:pt x="24" y="10"/>
                </a:lnTo>
                <a:lnTo>
                  <a:pt x="24" y="14"/>
                </a:lnTo>
                <a:lnTo>
                  <a:pt x="19" y="19"/>
                </a:lnTo>
                <a:lnTo>
                  <a:pt x="16" y="24"/>
                </a:lnTo>
                <a:lnTo>
                  <a:pt x="7" y="34"/>
                </a:lnTo>
                <a:close/>
              </a:path>
            </a:pathLst>
          </a:custGeom>
          <a:solidFill>
            <a:srgbClr val="B2B2B2"/>
          </a:solidFill>
          <a:ln w="3175" cap="rnd">
            <a:solidFill>
              <a:srgbClr val="B2B2B2"/>
            </a:solidFill>
            <a:round/>
            <a:headEnd/>
            <a:tailEnd/>
          </a:ln>
        </p:spPr>
        <p:txBody>
          <a:bodyPr/>
          <a:lstStyle/>
          <a:p>
            <a:endParaRPr lang="en-US"/>
          </a:p>
        </p:txBody>
      </p:sp>
      <p:sp>
        <p:nvSpPr>
          <p:cNvPr id="33807" name="Freeform 15"/>
          <p:cNvSpPr>
            <a:spLocks noChangeAspect="1"/>
          </p:cNvSpPr>
          <p:nvPr/>
        </p:nvSpPr>
        <p:spPr bwMode="auto">
          <a:xfrm>
            <a:off x="5008563" y="4373563"/>
            <a:ext cx="49212" cy="46037"/>
          </a:xfrm>
          <a:custGeom>
            <a:avLst/>
            <a:gdLst>
              <a:gd name="T0" fmla="*/ 2147483647 w 26"/>
              <a:gd name="T1" fmla="*/ 2147483647 h 25"/>
              <a:gd name="T2" fmla="*/ 0 w 26"/>
              <a:gd name="T3" fmla="*/ 2147483647 h 25"/>
              <a:gd name="T4" fmla="*/ 2147483647 w 26"/>
              <a:gd name="T5" fmla="*/ 2147483647 h 25"/>
              <a:gd name="T6" fmla="*/ 2147483647 w 26"/>
              <a:gd name="T7" fmla="*/ 2147483647 h 25"/>
              <a:gd name="T8" fmla="*/ 2147483647 w 26"/>
              <a:gd name="T9" fmla="*/ 2147483647 h 25"/>
              <a:gd name="T10" fmla="*/ 2147483647 w 26"/>
              <a:gd name="T11" fmla="*/ 0 h 25"/>
              <a:gd name="T12" fmla="*/ 2147483647 w 26"/>
              <a:gd name="T13" fmla="*/ 2147483647 h 25"/>
              <a:gd name="T14" fmla="*/ 2147483647 w 26"/>
              <a:gd name="T15" fmla="*/ 2147483647 h 25"/>
              <a:gd name="T16" fmla="*/ 2147483647 w 26"/>
              <a:gd name="T17" fmla="*/ 2147483647 h 25"/>
              <a:gd name="T18" fmla="*/ 2147483647 w 26"/>
              <a:gd name="T19" fmla="*/ 2147483647 h 25"/>
              <a:gd name="T20" fmla="*/ 2147483647 w 26"/>
              <a:gd name="T21" fmla="*/ 2147483647 h 25"/>
              <a:gd name="T22" fmla="*/ 2147483647 w 26"/>
              <a:gd name="T23" fmla="*/ 2147483647 h 25"/>
              <a:gd name="T24" fmla="*/ 2147483647 w 26"/>
              <a:gd name="T25" fmla="*/ 2147483647 h 25"/>
              <a:gd name="T26" fmla="*/ 2147483647 w 26"/>
              <a:gd name="T27" fmla="*/ 2147483647 h 25"/>
              <a:gd name="T28" fmla="*/ 2147483647 w 26"/>
              <a:gd name="T29" fmla="*/ 2147483647 h 25"/>
              <a:gd name="T30" fmla="*/ 2147483647 w 26"/>
              <a:gd name="T31" fmla="*/ 2147483647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25"/>
              <a:gd name="T50" fmla="*/ 26 w 26"/>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25">
                <a:moveTo>
                  <a:pt x="1" y="24"/>
                </a:moveTo>
                <a:cubicBezTo>
                  <a:pt x="1" y="22"/>
                  <a:pt x="0" y="21"/>
                  <a:pt x="0" y="20"/>
                </a:cubicBezTo>
                <a:cubicBezTo>
                  <a:pt x="1" y="16"/>
                  <a:pt x="3" y="12"/>
                  <a:pt x="4" y="8"/>
                </a:cubicBezTo>
                <a:cubicBezTo>
                  <a:pt x="5" y="6"/>
                  <a:pt x="7" y="5"/>
                  <a:pt x="8" y="3"/>
                </a:cubicBezTo>
                <a:cubicBezTo>
                  <a:pt x="10" y="4"/>
                  <a:pt x="12" y="5"/>
                  <a:pt x="14" y="4"/>
                </a:cubicBezTo>
                <a:cubicBezTo>
                  <a:pt x="17" y="4"/>
                  <a:pt x="18" y="1"/>
                  <a:pt x="19" y="0"/>
                </a:cubicBezTo>
                <a:cubicBezTo>
                  <a:pt x="21" y="2"/>
                  <a:pt x="23" y="3"/>
                  <a:pt x="24" y="6"/>
                </a:cubicBezTo>
                <a:cubicBezTo>
                  <a:pt x="25" y="8"/>
                  <a:pt x="24" y="10"/>
                  <a:pt x="24" y="13"/>
                </a:cubicBezTo>
                <a:cubicBezTo>
                  <a:pt x="24" y="14"/>
                  <a:pt x="26" y="16"/>
                  <a:pt x="26" y="18"/>
                </a:cubicBezTo>
                <a:cubicBezTo>
                  <a:pt x="25" y="20"/>
                  <a:pt x="22" y="21"/>
                  <a:pt x="21" y="23"/>
                </a:cubicBezTo>
                <a:cubicBezTo>
                  <a:pt x="20" y="22"/>
                  <a:pt x="20" y="21"/>
                  <a:pt x="18" y="21"/>
                </a:cubicBezTo>
                <a:cubicBezTo>
                  <a:pt x="17" y="20"/>
                  <a:pt x="15" y="19"/>
                  <a:pt x="13" y="20"/>
                </a:cubicBezTo>
                <a:cubicBezTo>
                  <a:pt x="12" y="21"/>
                  <a:pt x="12" y="24"/>
                  <a:pt x="11" y="25"/>
                </a:cubicBezTo>
                <a:cubicBezTo>
                  <a:pt x="10" y="25"/>
                  <a:pt x="8" y="25"/>
                  <a:pt x="7" y="25"/>
                </a:cubicBezTo>
                <a:cubicBezTo>
                  <a:pt x="6" y="25"/>
                  <a:pt x="6" y="23"/>
                  <a:pt x="5" y="23"/>
                </a:cubicBezTo>
                <a:cubicBezTo>
                  <a:pt x="4" y="23"/>
                  <a:pt x="3" y="23"/>
                  <a:pt x="1" y="24"/>
                </a:cubicBezTo>
                <a:close/>
              </a:path>
            </a:pathLst>
          </a:custGeom>
          <a:solidFill>
            <a:srgbClr val="B2B2B2"/>
          </a:solidFill>
          <a:ln w="3175" cap="rnd">
            <a:solidFill>
              <a:srgbClr val="B2B2B2"/>
            </a:solidFill>
            <a:round/>
            <a:headEnd/>
            <a:tailEnd/>
          </a:ln>
        </p:spPr>
        <p:txBody>
          <a:bodyPr/>
          <a:lstStyle/>
          <a:p>
            <a:endParaRPr lang="en-US"/>
          </a:p>
        </p:txBody>
      </p:sp>
      <p:sp>
        <p:nvSpPr>
          <p:cNvPr id="33808" name="Freeform 16"/>
          <p:cNvSpPr>
            <a:spLocks noChangeAspect="1"/>
          </p:cNvSpPr>
          <p:nvPr/>
        </p:nvSpPr>
        <p:spPr bwMode="auto">
          <a:xfrm>
            <a:off x="4613275" y="4465638"/>
            <a:ext cx="26988" cy="38100"/>
          </a:xfrm>
          <a:custGeom>
            <a:avLst/>
            <a:gdLst>
              <a:gd name="T0" fmla="*/ 2147483647 w 14"/>
              <a:gd name="T1" fmla="*/ 2147483647 h 21"/>
              <a:gd name="T2" fmla="*/ 2147483647 w 14"/>
              <a:gd name="T3" fmla="*/ 2147483647 h 21"/>
              <a:gd name="T4" fmla="*/ 0 w 14"/>
              <a:gd name="T5" fmla="*/ 2147483647 h 21"/>
              <a:gd name="T6" fmla="*/ 2147483647 w 14"/>
              <a:gd name="T7" fmla="*/ 2147483647 h 21"/>
              <a:gd name="T8" fmla="*/ 2147483647 w 14"/>
              <a:gd name="T9" fmla="*/ 2147483647 h 21"/>
              <a:gd name="T10" fmla="*/ 2147483647 w 14"/>
              <a:gd name="T11" fmla="*/ 2147483647 h 21"/>
              <a:gd name="T12" fmla="*/ 2147483647 w 14"/>
              <a:gd name="T13" fmla="*/ 2147483647 h 21"/>
              <a:gd name="T14" fmla="*/ 2147483647 w 14"/>
              <a:gd name="T15" fmla="*/ 2147483647 h 21"/>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21"/>
              <a:gd name="T26" fmla="*/ 14 w 14"/>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21">
                <a:moveTo>
                  <a:pt x="3" y="20"/>
                </a:moveTo>
                <a:cubicBezTo>
                  <a:pt x="3" y="18"/>
                  <a:pt x="3" y="16"/>
                  <a:pt x="3" y="14"/>
                </a:cubicBezTo>
                <a:cubicBezTo>
                  <a:pt x="2" y="12"/>
                  <a:pt x="1" y="10"/>
                  <a:pt x="0" y="8"/>
                </a:cubicBezTo>
                <a:cubicBezTo>
                  <a:pt x="3" y="6"/>
                  <a:pt x="6" y="2"/>
                  <a:pt x="10" y="1"/>
                </a:cubicBezTo>
                <a:cubicBezTo>
                  <a:pt x="11" y="0"/>
                  <a:pt x="13" y="3"/>
                  <a:pt x="14" y="4"/>
                </a:cubicBezTo>
                <a:cubicBezTo>
                  <a:pt x="11" y="5"/>
                  <a:pt x="8" y="7"/>
                  <a:pt x="6" y="9"/>
                </a:cubicBezTo>
                <a:cubicBezTo>
                  <a:pt x="5" y="12"/>
                  <a:pt x="8" y="16"/>
                  <a:pt x="7" y="19"/>
                </a:cubicBezTo>
                <a:cubicBezTo>
                  <a:pt x="6" y="21"/>
                  <a:pt x="4" y="20"/>
                  <a:pt x="3" y="20"/>
                </a:cubicBezTo>
                <a:close/>
              </a:path>
            </a:pathLst>
          </a:custGeom>
          <a:solidFill>
            <a:srgbClr val="B2B2B2"/>
          </a:solidFill>
          <a:ln w="3175" cap="rnd">
            <a:solidFill>
              <a:srgbClr val="B2B2B2"/>
            </a:solidFill>
            <a:round/>
            <a:headEnd/>
            <a:tailEnd/>
          </a:ln>
        </p:spPr>
        <p:txBody>
          <a:bodyPr/>
          <a:lstStyle/>
          <a:p>
            <a:endParaRPr lang="en-US"/>
          </a:p>
        </p:txBody>
      </p:sp>
      <p:sp>
        <p:nvSpPr>
          <p:cNvPr id="33809" name="Freeform 17"/>
          <p:cNvSpPr>
            <a:spLocks noChangeAspect="1"/>
          </p:cNvSpPr>
          <p:nvPr/>
        </p:nvSpPr>
        <p:spPr bwMode="auto">
          <a:xfrm>
            <a:off x="4618038" y="4205288"/>
            <a:ext cx="447675" cy="511175"/>
          </a:xfrm>
          <a:custGeom>
            <a:avLst/>
            <a:gdLst>
              <a:gd name="T0" fmla="*/ 2147483647 w 241"/>
              <a:gd name="T1" fmla="*/ 2147483647 h 275"/>
              <a:gd name="T2" fmla="*/ 2147483647 w 241"/>
              <a:gd name="T3" fmla="*/ 2147483647 h 275"/>
              <a:gd name="T4" fmla="*/ 2147483647 w 241"/>
              <a:gd name="T5" fmla="*/ 2147483647 h 275"/>
              <a:gd name="T6" fmla="*/ 2147483647 w 241"/>
              <a:gd name="T7" fmla="*/ 2147483647 h 275"/>
              <a:gd name="T8" fmla="*/ 2147483647 w 241"/>
              <a:gd name="T9" fmla="*/ 2147483647 h 275"/>
              <a:gd name="T10" fmla="*/ 2147483647 w 241"/>
              <a:gd name="T11" fmla="*/ 2147483647 h 275"/>
              <a:gd name="T12" fmla="*/ 2147483647 w 241"/>
              <a:gd name="T13" fmla="*/ 2147483647 h 275"/>
              <a:gd name="T14" fmla="*/ 2147483647 w 241"/>
              <a:gd name="T15" fmla="*/ 2147483647 h 275"/>
              <a:gd name="T16" fmla="*/ 2147483647 w 241"/>
              <a:gd name="T17" fmla="*/ 2147483647 h 275"/>
              <a:gd name="T18" fmla="*/ 2147483647 w 241"/>
              <a:gd name="T19" fmla="*/ 2147483647 h 275"/>
              <a:gd name="T20" fmla="*/ 2147483647 w 241"/>
              <a:gd name="T21" fmla="*/ 2147483647 h 275"/>
              <a:gd name="T22" fmla="*/ 2147483647 w 241"/>
              <a:gd name="T23" fmla="*/ 0 h 275"/>
              <a:gd name="T24" fmla="*/ 2147483647 w 241"/>
              <a:gd name="T25" fmla="*/ 2147483647 h 275"/>
              <a:gd name="T26" fmla="*/ 2147483647 w 241"/>
              <a:gd name="T27" fmla="*/ 2147483647 h 275"/>
              <a:gd name="T28" fmla="*/ 2147483647 w 241"/>
              <a:gd name="T29" fmla="*/ 2147483647 h 275"/>
              <a:gd name="T30" fmla="*/ 2147483647 w 241"/>
              <a:gd name="T31" fmla="*/ 2147483647 h 275"/>
              <a:gd name="T32" fmla="*/ 2147483647 w 241"/>
              <a:gd name="T33" fmla="*/ 2147483647 h 275"/>
              <a:gd name="T34" fmla="*/ 2147483647 w 241"/>
              <a:gd name="T35" fmla="*/ 2147483647 h 275"/>
              <a:gd name="T36" fmla="*/ 2147483647 w 241"/>
              <a:gd name="T37" fmla="*/ 2147483647 h 275"/>
              <a:gd name="T38" fmla="*/ 2147483647 w 241"/>
              <a:gd name="T39" fmla="*/ 2147483647 h 275"/>
              <a:gd name="T40" fmla="*/ 2147483647 w 241"/>
              <a:gd name="T41" fmla="*/ 2147483647 h 275"/>
              <a:gd name="T42" fmla="*/ 2147483647 w 241"/>
              <a:gd name="T43" fmla="*/ 2147483647 h 275"/>
              <a:gd name="T44" fmla="*/ 2147483647 w 241"/>
              <a:gd name="T45" fmla="*/ 2147483647 h 275"/>
              <a:gd name="T46" fmla="*/ 2147483647 w 241"/>
              <a:gd name="T47" fmla="*/ 2147483647 h 275"/>
              <a:gd name="T48" fmla="*/ 2147483647 w 241"/>
              <a:gd name="T49" fmla="*/ 2147483647 h 275"/>
              <a:gd name="T50" fmla="*/ 2147483647 w 241"/>
              <a:gd name="T51" fmla="*/ 2147483647 h 275"/>
              <a:gd name="T52" fmla="*/ 2147483647 w 241"/>
              <a:gd name="T53" fmla="*/ 2147483647 h 275"/>
              <a:gd name="T54" fmla="*/ 2147483647 w 241"/>
              <a:gd name="T55" fmla="*/ 2147483647 h 275"/>
              <a:gd name="T56" fmla="*/ 2147483647 w 241"/>
              <a:gd name="T57" fmla="*/ 2147483647 h 275"/>
              <a:gd name="T58" fmla="*/ 2147483647 w 241"/>
              <a:gd name="T59" fmla="*/ 2147483647 h 275"/>
              <a:gd name="T60" fmla="*/ 2147483647 w 241"/>
              <a:gd name="T61" fmla="*/ 2147483647 h 275"/>
              <a:gd name="T62" fmla="*/ 2147483647 w 241"/>
              <a:gd name="T63" fmla="*/ 2147483647 h 275"/>
              <a:gd name="T64" fmla="*/ 2147483647 w 241"/>
              <a:gd name="T65" fmla="*/ 2147483647 h 275"/>
              <a:gd name="T66" fmla="*/ 2147483647 w 241"/>
              <a:gd name="T67" fmla="*/ 2147483647 h 275"/>
              <a:gd name="T68" fmla="*/ 2147483647 w 241"/>
              <a:gd name="T69" fmla="*/ 2147483647 h 275"/>
              <a:gd name="T70" fmla="*/ 2147483647 w 241"/>
              <a:gd name="T71" fmla="*/ 2147483647 h 275"/>
              <a:gd name="T72" fmla="*/ 2147483647 w 241"/>
              <a:gd name="T73" fmla="*/ 2147483647 h 275"/>
              <a:gd name="T74" fmla="*/ 2147483647 w 241"/>
              <a:gd name="T75" fmla="*/ 2147483647 h 275"/>
              <a:gd name="T76" fmla="*/ 2147483647 w 241"/>
              <a:gd name="T77" fmla="*/ 2147483647 h 275"/>
              <a:gd name="T78" fmla="*/ 2147483647 w 241"/>
              <a:gd name="T79" fmla="*/ 2147483647 h 275"/>
              <a:gd name="T80" fmla="*/ 2147483647 w 241"/>
              <a:gd name="T81" fmla="*/ 2147483647 h 275"/>
              <a:gd name="T82" fmla="*/ 2147483647 w 241"/>
              <a:gd name="T83" fmla="*/ 2147483647 h 2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1"/>
              <a:gd name="T127" fmla="*/ 0 h 275"/>
              <a:gd name="T128" fmla="*/ 241 w 241"/>
              <a:gd name="T129" fmla="*/ 275 h 2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1" h="275">
                <a:moveTo>
                  <a:pt x="11" y="144"/>
                </a:moveTo>
                <a:cubicBezTo>
                  <a:pt x="12" y="144"/>
                  <a:pt x="14" y="147"/>
                  <a:pt x="16" y="147"/>
                </a:cubicBezTo>
                <a:cubicBezTo>
                  <a:pt x="17" y="146"/>
                  <a:pt x="17" y="143"/>
                  <a:pt x="18" y="142"/>
                </a:cubicBezTo>
                <a:cubicBezTo>
                  <a:pt x="21" y="140"/>
                  <a:pt x="24" y="138"/>
                  <a:pt x="27" y="138"/>
                </a:cubicBezTo>
                <a:cubicBezTo>
                  <a:pt x="29" y="138"/>
                  <a:pt x="26" y="142"/>
                  <a:pt x="27" y="144"/>
                </a:cubicBezTo>
                <a:cubicBezTo>
                  <a:pt x="28" y="145"/>
                  <a:pt x="31" y="146"/>
                  <a:pt x="33" y="145"/>
                </a:cubicBezTo>
                <a:cubicBezTo>
                  <a:pt x="36" y="144"/>
                  <a:pt x="36" y="140"/>
                  <a:pt x="38" y="138"/>
                </a:cubicBezTo>
                <a:cubicBezTo>
                  <a:pt x="40" y="136"/>
                  <a:pt x="45" y="137"/>
                  <a:pt x="47" y="134"/>
                </a:cubicBezTo>
                <a:cubicBezTo>
                  <a:pt x="49" y="130"/>
                  <a:pt x="50" y="126"/>
                  <a:pt x="51" y="121"/>
                </a:cubicBezTo>
                <a:cubicBezTo>
                  <a:pt x="52" y="117"/>
                  <a:pt x="49" y="113"/>
                  <a:pt x="50" y="110"/>
                </a:cubicBezTo>
                <a:cubicBezTo>
                  <a:pt x="51" y="106"/>
                  <a:pt x="55" y="104"/>
                  <a:pt x="57" y="101"/>
                </a:cubicBezTo>
                <a:cubicBezTo>
                  <a:pt x="58" y="99"/>
                  <a:pt x="57" y="96"/>
                  <a:pt x="59" y="95"/>
                </a:cubicBezTo>
                <a:cubicBezTo>
                  <a:pt x="61" y="93"/>
                  <a:pt x="64" y="94"/>
                  <a:pt x="66" y="93"/>
                </a:cubicBezTo>
                <a:cubicBezTo>
                  <a:pt x="67" y="92"/>
                  <a:pt x="65" y="89"/>
                  <a:pt x="66" y="88"/>
                </a:cubicBezTo>
                <a:cubicBezTo>
                  <a:pt x="67" y="87"/>
                  <a:pt x="71" y="87"/>
                  <a:pt x="72" y="85"/>
                </a:cubicBezTo>
                <a:cubicBezTo>
                  <a:pt x="73" y="82"/>
                  <a:pt x="71" y="78"/>
                  <a:pt x="72" y="75"/>
                </a:cubicBezTo>
                <a:cubicBezTo>
                  <a:pt x="72" y="71"/>
                  <a:pt x="72" y="67"/>
                  <a:pt x="72" y="63"/>
                </a:cubicBezTo>
                <a:cubicBezTo>
                  <a:pt x="72" y="60"/>
                  <a:pt x="73" y="57"/>
                  <a:pt x="73" y="54"/>
                </a:cubicBezTo>
                <a:cubicBezTo>
                  <a:pt x="74" y="49"/>
                  <a:pt x="75" y="45"/>
                  <a:pt x="77" y="41"/>
                </a:cubicBezTo>
                <a:cubicBezTo>
                  <a:pt x="78" y="37"/>
                  <a:pt x="81" y="34"/>
                  <a:pt x="81" y="30"/>
                </a:cubicBezTo>
                <a:cubicBezTo>
                  <a:pt x="82" y="28"/>
                  <a:pt x="81" y="26"/>
                  <a:pt x="81" y="24"/>
                </a:cubicBezTo>
                <a:cubicBezTo>
                  <a:pt x="81" y="21"/>
                  <a:pt x="80" y="18"/>
                  <a:pt x="81" y="14"/>
                </a:cubicBezTo>
                <a:cubicBezTo>
                  <a:pt x="81" y="12"/>
                  <a:pt x="83" y="9"/>
                  <a:pt x="84" y="7"/>
                </a:cubicBezTo>
                <a:cubicBezTo>
                  <a:pt x="85" y="5"/>
                  <a:pt x="87" y="4"/>
                  <a:pt x="89" y="3"/>
                </a:cubicBezTo>
                <a:cubicBezTo>
                  <a:pt x="90" y="3"/>
                  <a:pt x="93" y="2"/>
                  <a:pt x="94" y="3"/>
                </a:cubicBezTo>
                <a:cubicBezTo>
                  <a:pt x="98" y="5"/>
                  <a:pt x="101" y="9"/>
                  <a:pt x="105" y="11"/>
                </a:cubicBezTo>
                <a:cubicBezTo>
                  <a:pt x="108" y="13"/>
                  <a:pt x="111" y="12"/>
                  <a:pt x="114" y="13"/>
                </a:cubicBezTo>
                <a:cubicBezTo>
                  <a:pt x="119" y="14"/>
                  <a:pt x="123" y="17"/>
                  <a:pt x="127" y="16"/>
                </a:cubicBezTo>
                <a:cubicBezTo>
                  <a:pt x="130" y="16"/>
                  <a:pt x="130" y="11"/>
                  <a:pt x="131" y="9"/>
                </a:cubicBezTo>
                <a:cubicBezTo>
                  <a:pt x="132" y="8"/>
                  <a:pt x="134" y="6"/>
                  <a:pt x="135" y="6"/>
                </a:cubicBezTo>
                <a:cubicBezTo>
                  <a:pt x="138" y="6"/>
                  <a:pt x="140" y="9"/>
                  <a:pt x="142" y="9"/>
                </a:cubicBezTo>
                <a:cubicBezTo>
                  <a:pt x="145" y="9"/>
                  <a:pt x="149" y="7"/>
                  <a:pt x="152" y="6"/>
                </a:cubicBezTo>
                <a:cubicBezTo>
                  <a:pt x="153" y="5"/>
                  <a:pt x="154" y="2"/>
                  <a:pt x="155" y="2"/>
                </a:cubicBezTo>
                <a:cubicBezTo>
                  <a:pt x="157" y="2"/>
                  <a:pt x="157" y="5"/>
                  <a:pt x="158" y="5"/>
                </a:cubicBezTo>
                <a:cubicBezTo>
                  <a:pt x="160" y="6"/>
                  <a:pt x="162" y="6"/>
                  <a:pt x="164" y="5"/>
                </a:cubicBezTo>
                <a:cubicBezTo>
                  <a:pt x="166" y="4"/>
                  <a:pt x="165" y="0"/>
                  <a:pt x="167" y="0"/>
                </a:cubicBezTo>
                <a:cubicBezTo>
                  <a:pt x="170" y="0"/>
                  <a:pt x="171" y="4"/>
                  <a:pt x="173" y="4"/>
                </a:cubicBezTo>
                <a:cubicBezTo>
                  <a:pt x="175" y="4"/>
                  <a:pt x="176" y="2"/>
                  <a:pt x="177" y="2"/>
                </a:cubicBezTo>
                <a:cubicBezTo>
                  <a:pt x="179" y="2"/>
                  <a:pt x="178" y="6"/>
                  <a:pt x="180" y="6"/>
                </a:cubicBezTo>
                <a:cubicBezTo>
                  <a:pt x="183" y="5"/>
                  <a:pt x="184" y="2"/>
                  <a:pt x="187" y="2"/>
                </a:cubicBezTo>
                <a:cubicBezTo>
                  <a:pt x="188" y="2"/>
                  <a:pt x="190" y="4"/>
                  <a:pt x="191" y="5"/>
                </a:cubicBezTo>
                <a:cubicBezTo>
                  <a:pt x="193" y="6"/>
                  <a:pt x="195" y="8"/>
                  <a:pt x="197" y="9"/>
                </a:cubicBezTo>
                <a:cubicBezTo>
                  <a:pt x="199" y="10"/>
                  <a:pt x="202" y="12"/>
                  <a:pt x="204" y="12"/>
                </a:cubicBezTo>
                <a:cubicBezTo>
                  <a:pt x="206" y="12"/>
                  <a:pt x="207" y="10"/>
                  <a:pt x="208" y="10"/>
                </a:cubicBezTo>
                <a:cubicBezTo>
                  <a:pt x="210" y="9"/>
                  <a:pt x="212" y="10"/>
                  <a:pt x="214" y="10"/>
                </a:cubicBezTo>
                <a:cubicBezTo>
                  <a:pt x="216" y="9"/>
                  <a:pt x="216" y="7"/>
                  <a:pt x="218" y="7"/>
                </a:cubicBezTo>
                <a:cubicBezTo>
                  <a:pt x="221" y="9"/>
                  <a:pt x="224" y="13"/>
                  <a:pt x="226" y="17"/>
                </a:cubicBezTo>
                <a:cubicBezTo>
                  <a:pt x="228" y="18"/>
                  <a:pt x="228" y="21"/>
                  <a:pt x="230" y="23"/>
                </a:cubicBezTo>
                <a:cubicBezTo>
                  <a:pt x="231" y="24"/>
                  <a:pt x="232" y="25"/>
                  <a:pt x="233" y="26"/>
                </a:cubicBezTo>
                <a:cubicBezTo>
                  <a:pt x="234" y="27"/>
                  <a:pt x="236" y="29"/>
                  <a:pt x="235" y="30"/>
                </a:cubicBezTo>
                <a:cubicBezTo>
                  <a:pt x="235" y="31"/>
                  <a:pt x="233" y="32"/>
                  <a:pt x="233" y="33"/>
                </a:cubicBezTo>
                <a:cubicBezTo>
                  <a:pt x="233" y="35"/>
                  <a:pt x="236" y="35"/>
                  <a:pt x="237" y="36"/>
                </a:cubicBezTo>
                <a:cubicBezTo>
                  <a:pt x="237" y="39"/>
                  <a:pt x="234" y="41"/>
                  <a:pt x="235" y="43"/>
                </a:cubicBezTo>
                <a:cubicBezTo>
                  <a:pt x="236" y="44"/>
                  <a:pt x="240" y="43"/>
                  <a:pt x="241" y="45"/>
                </a:cubicBezTo>
                <a:cubicBezTo>
                  <a:pt x="241" y="47"/>
                  <a:pt x="237" y="47"/>
                  <a:pt x="236" y="49"/>
                </a:cubicBezTo>
                <a:cubicBezTo>
                  <a:pt x="234" y="50"/>
                  <a:pt x="232" y="51"/>
                  <a:pt x="231" y="53"/>
                </a:cubicBezTo>
                <a:cubicBezTo>
                  <a:pt x="230" y="54"/>
                  <a:pt x="231" y="56"/>
                  <a:pt x="230" y="58"/>
                </a:cubicBezTo>
                <a:cubicBezTo>
                  <a:pt x="229" y="59"/>
                  <a:pt x="227" y="59"/>
                  <a:pt x="227" y="61"/>
                </a:cubicBezTo>
                <a:cubicBezTo>
                  <a:pt x="225" y="63"/>
                  <a:pt x="225" y="65"/>
                  <a:pt x="224" y="68"/>
                </a:cubicBezTo>
                <a:cubicBezTo>
                  <a:pt x="223" y="71"/>
                  <a:pt x="222" y="74"/>
                  <a:pt x="221" y="77"/>
                </a:cubicBezTo>
                <a:cubicBezTo>
                  <a:pt x="220" y="79"/>
                  <a:pt x="220" y="81"/>
                  <a:pt x="220" y="83"/>
                </a:cubicBezTo>
                <a:cubicBezTo>
                  <a:pt x="220" y="87"/>
                  <a:pt x="219" y="90"/>
                  <a:pt x="219" y="94"/>
                </a:cubicBezTo>
                <a:cubicBezTo>
                  <a:pt x="218" y="96"/>
                  <a:pt x="216" y="97"/>
                  <a:pt x="215" y="99"/>
                </a:cubicBezTo>
                <a:cubicBezTo>
                  <a:pt x="214" y="103"/>
                  <a:pt x="212" y="107"/>
                  <a:pt x="211" y="111"/>
                </a:cubicBezTo>
                <a:cubicBezTo>
                  <a:pt x="211" y="112"/>
                  <a:pt x="212" y="113"/>
                  <a:pt x="212" y="115"/>
                </a:cubicBezTo>
                <a:cubicBezTo>
                  <a:pt x="214" y="116"/>
                  <a:pt x="215" y="118"/>
                  <a:pt x="216" y="119"/>
                </a:cubicBezTo>
                <a:cubicBezTo>
                  <a:pt x="216" y="121"/>
                  <a:pt x="215" y="122"/>
                  <a:pt x="215" y="123"/>
                </a:cubicBezTo>
                <a:cubicBezTo>
                  <a:pt x="215" y="127"/>
                  <a:pt x="216" y="132"/>
                  <a:pt x="217" y="136"/>
                </a:cubicBezTo>
                <a:cubicBezTo>
                  <a:pt x="217" y="139"/>
                  <a:pt x="218" y="141"/>
                  <a:pt x="219" y="144"/>
                </a:cubicBezTo>
                <a:cubicBezTo>
                  <a:pt x="219" y="147"/>
                  <a:pt x="220" y="150"/>
                  <a:pt x="220" y="152"/>
                </a:cubicBezTo>
                <a:cubicBezTo>
                  <a:pt x="220" y="155"/>
                  <a:pt x="220" y="157"/>
                  <a:pt x="220" y="159"/>
                </a:cubicBezTo>
                <a:cubicBezTo>
                  <a:pt x="220" y="162"/>
                  <a:pt x="220" y="165"/>
                  <a:pt x="221" y="168"/>
                </a:cubicBezTo>
                <a:cubicBezTo>
                  <a:pt x="222" y="171"/>
                  <a:pt x="224" y="173"/>
                  <a:pt x="226" y="175"/>
                </a:cubicBezTo>
                <a:cubicBezTo>
                  <a:pt x="228" y="179"/>
                  <a:pt x="230" y="182"/>
                  <a:pt x="231" y="185"/>
                </a:cubicBezTo>
                <a:cubicBezTo>
                  <a:pt x="233" y="189"/>
                  <a:pt x="233" y="193"/>
                  <a:pt x="234" y="197"/>
                </a:cubicBezTo>
                <a:cubicBezTo>
                  <a:pt x="226" y="198"/>
                  <a:pt x="218" y="195"/>
                  <a:pt x="211" y="198"/>
                </a:cubicBezTo>
                <a:cubicBezTo>
                  <a:pt x="207" y="201"/>
                  <a:pt x="208" y="208"/>
                  <a:pt x="207" y="212"/>
                </a:cubicBezTo>
                <a:cubicBezTo>
                  <a:pt x="207" y="215"/>
                  <a:pt x="209" y="216"/>
                  <a:pt x="209" y="219"/>
                </a:cubicBezTo>
                <a:cubicBezTo>
                  <a:pt x="209" y="223"/>
                  <a:pt x="208" y="228"/>
                  <a:pt x="207" y="233"/>
                </a:cubicBezTo>
                <a:cubicBezTo>
                  <a:pt x="207" y="235"/>
                  <a:pt x="205" y="237"/>
                  <a:pt x="205" y="239"/>
                </a:cubicBezTo>
                <a:cubicBezTo>
                  <a:pt x="205" y="243"/>
                  <a:pt x="205" y="246"/>
                  <a:pt x="206" y="249"/>
                </a:cubicBezTo>
                <a:cubicBezTo>
                  <a:pt x="208" y="252"/>
                  <a:pt x="211" y="255"/>
                  <a:pt x="214" y="256"/>
                </a:cubicBezTo>
                <a:cubicBezTo>
                  <a:pt x="215" y="257"/>
                  <a:pt x="216" y="257"/>
                  <a:pt x="218" y="257"/>
                </a:cubicBezTo>
                <a:cubicBezTo>
                  <a:pt x="219" y="257"/>
                  <a:pt x="223" y="254"/>
                  <a:pt x="222" y="255"/>
                </a:cubicBezTo>
                <a:cubicBezTo>
                  <a:pt x="221" y="260"/>
                  <a:pt x="221" y="267"/>
                  <a:pt x="220" y="272"/>
                </a:cubicBezTo>
                <a:cubicBezTo>
                  <a:pt x="219" y="275"/>
                  <a:pt x="214" y="274"/>
                  <a:pt x="212" y="273"/>
                </a:cubicBezTo>
                <a:cubicBezTo>
                  <a:pt x="208" y="271"/>
                  <a:pt x="207" y="266"/>
                  <a:pt x="204" y="262"/>
                </a:cubicBezTo>
                <a:cubicBezTo>
                  <a:pt x="201" y="260"/>
                  <a:pt x="199" y="257"/>
                  <a:pt x="197" y="255"/>
                </a:cubicBezTo>
                <a:cubicBezTo>
                  <a:pt x="195" y="253"/>
                  <a:pt x="193" y="252"/>
                  <a:pt x="191" y="250"/>
                </a:cubicBezTo>
                <a:cubicBezTo>
                  <a:pt x="189" y="248"/>
                  <a:pt x="189" y="244"/>
                  <a:pt x="186" y="244"/>
                </a:cubicBezTo>
                <a:cubicBezTo>
                  <a:pt x="183" y="244"/>
                  <a:pt x="183" y="249"/>
                  <a:pt x="181" y="250"/>
                </a:cubicBezTo>
                <a:cubicBezTo>
                  <a:pt x="177" y="250"/>
                  <a:pt x="173" y="249"/>
                  <a:pt x="169" y="247"/>
                </a:cubicBezTo>
                <a:cubicBezTo>
                  <a:pt x="167" y="247"/>
                  <a:pt x="166" y="245"/>
                  <a:pt x="164" y="243"/>
                </a:cubicBezTo>
                <a:cubicBezTo>
                  <a:pt x="164" y="242"/>
                  <a:pt x="164" y="240"/>
                  <a:pt x="163" y="240"/>
                </a:cubicBezTo>
                <a:cubicBezTo>
                  <a:pt x="160" y="240"/>
                  <a:pt x="157" y="243"/>
                  <a:pt x="154" y="243"/>
                </a:cubicBezTo>
                <a:cubicBezTo>
                  <a:pt x="151" y="242"/>
                  <a:pt x="150" y="240"/>
                  <a:pt x="147" y="238"/>
                </a:cubicBezTo>
                <a:cubicBezTo>
                  <a:pt x="147" y="237"/>
                  <a:pt x="147" y="236"/>
                  <a:pt x="146" y="236"/>
                </a:cubicBezTo>
                <a:cubicBezTo>
                  <a:pt x="143" y="236"/>
                  <a:pt x="139" y="237"/>
                  <a:pt x="136" y="238"/>
                </a:cubicBezTo>
                <a:cubicBezTo>
                  <a:pt x="133" y="239"/>
                  <a:pt x="129" y="241"/>
                  <a:pt x="126" y="241"/>
                </a:cubicBezTo>
                <a:cubicBezTo>
                  <a:pt x="124" y="241"/>
                  <a:pt x="125" y="239"/>
                  <a:pt x="126" y="237"/>
                </a:cubicBezTo>
                <a:cubicBezTo>
                  <a:pt x="126" y="236"/>
                  <a:pt x="127" y="234"/>
                  <a:pt x="127" y="232"/>
                </a:cubicBezTo>
                <a:cubicBezTo>
                  <a:pt x="127" y="228"/>
                  <a:pt x="128" y="224"/>
                  <a:pt x="127" y="221"/>
                </a:cubicBezTo>
                <a:cubicBezTo>
                  <a:pt x="126" y="218"/>
                  <a:pt x="121" y="218"/>
                  <a:pt x="121" y="215"/>
                </a:cubicBezTo>
                <a:cubicBezTo>
                  <a:pt x="120" y="210"/>
                  <a:pt x="122" y="203"/>
                  <a:pt x="122" y="197"/>
                </a:cubicBezTo>
                <a:cubicBezTo>
                  <a:pt x="122" y="195"/>
                  <a:pt x="121" y="193"/>
                  <a:pt x="120" y="190"/>
                </a:cubicBezTo>
                <a:cubicBezTo>
                  <a:pt x="120" y="189"/>
                  <a:pt x="122" y="188"/>
                  <a:pt x="121" y="186"/>
                </a:cubicBezTo>
                <a:cubicBezTo>
                  <a:pt x="121" y="184"/>
                  <a:pt x="121" y="181"/>
                  <a:pt x="119" y="180"/>
                </a:cubicBezTo>
                <a:cubicBezTo>
                  <a:pt x="115" y="178"/>
                  <a:pt x="111" y="181"/>
                  <a:pt x="107" y="181"/>
                </a:cubicBezTo>
                <a:cubicBezTo>
                  <a:pt x="106" y="180"/>
                  <a:pt x="106" y="178"/>
                  <a:pt x="105" y="178"/>
                </a:cubicBezTo>
                <a:cubicBezTo>
                  <a:pt x="104" y="177"/>
                  <a:pt x="103" y="178"/>
                  <a:pt x="102" y="178"/>
                </a:cubicBezTo>
                <a:cubicBezTo>
                  <a:pt x="99" y="178"/>
                  <a:pt x="96" y="178"/>
                  <a:pt x="94" y="180"/>
                </a:cubicBezTo>
                <a:cubicBezTo>
                  <a:pt x="92" y="181"/>
                  <a:pt x="94" y="184"/>
                  <a:pt x="93" y="186"/>
                </a:cubicBezTo>
                <a:cubicBezTo>
                  <a:pt x="93" y="187"/>
                  <a:pt x="92" y="188"/>
                  <a:pt x="92" y="189"/>
                </a:cubicBezTo>
                <a:cubicBezTo>
                  <a:pt x="91" y="190"/>
                  <a:pt x="92" y="192"/>
                  <a:pt x="91" y="193"/>
                </a:cubicBezTo>
                <a:cubicBezTo>
                  <a:pt x="89" y="194"/>
                  <a:pt x="87" y="193"/>
                  <a:pt x="86" y="193"/>
                </a:cubicBezTo>
                <a:cubicBezTo>
                  <a:pt x="83" y="193"/>
                  <a:pt x="81" y="193"/>
                  <a:pt x="79" y="193"/>
                </a:cubicBezTo>
                <a:cubicBezTo>
                  <a:pt x="74" y="193"/>
                  <a:pt x="70" y="195"/>
                  <a:pt x="66" y="193"/>
                </a:cubicBezTo>
                <a:cubicBezTo>
                  <a:pt x="62" y="191"/>
                  <a:pt x="61" y="186"/>
                  <a:pt x="60" y="182"/>
                </a:cubicBezTo>
                <a:cubicBezTo>
                  <a:pt x="59" y="179"/>
                  <a:pt x="58" y="176"/>
                  <a:pt x="58" y="174"/>
                </a:cubicBezTo>
                <a:cubicBezTo>
                  <a:pt x="58" y="171"/>
                  <a:pt x="58" y="169"/>
                  <a:pt x="57" y="166"/>
                </a:cubicBezTo>
                <a:cubicBezTo>
                  <a:pt x="57" y="164"/>
                  <a:pt x="58" y="161"/>
                  <a:pt x="56" y="161"/>
                </a:cubicBezTo>
                <a:lnTo>
                  <a:pt x="14" y="161"/>
                </a:lnTo>
                <a:cubicBezTo>
                  <a:pt x="12" y="161"/>
                  <a:pt x="10" y="161"/>
                  <a:pt x="8" y="161"/>
                </a:cubicBezTo>
                <a:cubicBezTo>
                  <a:pt x="6" y="161"/>
                  <a:pt x="5" y="163"/>
                  <a:pt x="4" y="163"/>
                </a:cubicBezTo>
                <a:cubicBezTo>
                  <a:pt x="2" y="163"/>
                  <a:pt x="1" y="161"/>
                  <a:pt x="0" y="160"/>
                </a:cubicBezTo>
                <a:cubicBezTo>
                  <a:pt x="1" y="160"/>
                  <a:pt x="3" y="161"/>
                  <a:pt x="4" y="159"/>
                </a:cubicBezTo>
                <a:cubicBezTo>
                  <a:pt x="5" y="156"/>
                  <a:pt x="2" y="152"/>
                  <a:pt x="3" y="149"/>
                </a:cubicBezTo>
                <a:cubicBezTo>
                  <a:pt x="5" y="147"/>
                  <a:pt x="8" y="145"/>
                  <a:pt x="11" y="144"/>
                </a:cubicBezTo>
                <a:close/>
              </a:path>
            </a:pathLst>
          </a:custGeom>
          <a:solidFill>
            <a:srgbClr val="B2B2B2"/>
          </a:solidFill>
          <a:ln w="3175" cap="rnd">
            <a:solidFill>
              <a:srgbClr val="B2B2B2"/>
            </a:solidFill>
            <a:round/>
            <a:headEnd/>
            <a:tailEnd/>
          </a:ln>
        </p:spPr>
        <p:txBody>
          <a:bodyPr/>
          <a:lstStyle/>
          <a:p>
            <a:endParaRPr lang="en-US"/>
          </a:p>
        </p:txBody>
      </p:sp>
      <p:sp>
        <p:nvSpPr>
          <p:cNvPr id="33810" name="Freeform 18"/>
          <p:cNvSpPr>
            <a:spLocks noChangeAspect="1"/>
          </p:cNvSpPr>
          <p:nvPr/>
        </p:nvSpPr>
        <p:spPr bwMode="auto">
          <a:xfrm>
            <a:off x="4594225" y="4249738"/>
            <a:ext cx="177800" cy="230187"/>
          </a:xfrm>
          <a:custGeom>
            <a:avLst/>
            <a:gdLst>
              <a:gd name="T0" fmla="*/ 2147483647 w 96"/>
              <a:gd name="T1" fmla="*/ 2147483647 h 125"/>
              <a:gd name="T2" fmla="*/ 2147483647 w 96"/>
              <a:gd name="T3" fmla="*/ 2147483647 h 125"/>
              <a:gd name="T4" fmla="*/ 0 w 96"/>
              <a:gd name="T5" fmla="*/ 2147483647 h 125"/>
              <a:gd name="T6" fmla="*/ 2147483647 w 96"/>
              <a:gd name="T7" fmla="*/ 2147483647 h 125"/>
              <a:gd name="T8" fmla="*/ 2147483647 w 96"/>
              <a:gd name="T9" fmla="*/ 2147483647 h 125"/>
              <a:gd name="T10" fmla="*/ 2147483647 w 96"/>
              <a:gd name="T11" fmla="*/ 2147483647 h 125"/>
              <a:gd name="T12" fmla="*/ 2147483647 w 96"/>
              <a:gd name="T13" fmla="*/ 2147483647 h 125"/>
              <a:gd name="T14" fmla="*/ 2147483647 w 96"/>
              <a:gd name="T15" fmla="*/ 2147483647 h 125"/>
              <a:gd name="T16" fmla="*/ 2147483647 w 96"/>
              <a:gd name="T17" fmla="*/ 2147483647 h 125"/>
              <a:gd name="T18" fmla="*/ 2147483647 w 96"/>
              <a:gd name="T19" fmla="*/ 2147483647 h 125"/>
              <a:gd name="T20" fmla="*/ 2147483647 w 96"/>
              <a:gd name="T21" fmla="*/ 2147483647 h 125"/>
              <a:gd name="T22" fmla="*/ 2147483647 w 96"/>
              <a:gd name="T23" fmla="*/ 2147483647 h 125"/>
              <a:gd name="T24" fmla="*/ 2147483647 w 96"/>
              <a:gd name="T25" fmla="*/ 2147483647 h 125"/>
              <a:gd name="T26" fmla="*/ 2147483647 w 96"/>
              <a:gd name="T27" fmla="*/ 2147483647 h 125"/>
              <a:gd name="T28" fmla="*/ 2147483647 w 96"/>
              <a:gd name="T29" fmla="*/ 2147483647 h 125"/>
              <a:gd name="T30" fmla="*/ 2147483647 w 96"/>
              <a:gd name="T31" fmla="*/ 2147483647 h 125"/>
              <a:gd name="T32" fmla="*/ 2147483647 w 96"/>
              <a:gd name="T33" fmla="*/ 2147483647 h 125"/>
              <a:gd name="T34" fmla="*/ 2147483647 w 96"/>
              <a:gd name="T35" fmla="*/ 2147483647 h 125"/>
              <a:gd name="T36" fmla="*/ 2147483647 w 96"/>
              <a:gd name="T37" fmla="*/ 2147483647 h 125"/>
              <a:gd name="T38" fmla="*/ 2147483647 w 96"/>
              <a:gd name="T39" fmla="*/ 2147483647 h 125"/>
              <a:gd name="T40" fmla="*/ 2147483647 w 96"/>
              <a:gd name="T41" fmla="*/ 2147483647 h 125"/>
              <a:gd name="T42" fmla="*/ 2147483647 w 96"/>
              <a:gd name="T43" fmla="*/ 2147483647 h 125"/>
              <a:gd name="T44" fmla="*/ 2147483647 w 96"/>
              <a:gd name="T45" fmla="*/ 2147483647 h 125"/>
              <a:gd name="T46" fmla="*/ 2147483647 w 96"/>
              <a:gd name="T47" fmla="*/ 2147483647 h 125"/>
              <a:gd name="T48" fmla="*/ 2147483647 w 96"/>
              <a:gd name="T49" fmla="*/ 2147483647 h 125"/>
              <a:gd name="T50" fmla="*/ 2147483647 w 96"/>
              <a:gd name="T51" fmla="*/ 2147483647 h 125"/>
              <a:gd name="T52" fmla="*/ 2147483647 w 96"/>
              <a:gd name="T53" fmla="*/ 2147483647 h 125"/>
              <a:gd name="T54" fmla="*/ 2147483647 w 96"/>
              <a:gd name="T55" fmla="*/ 2147483647 h 125"/>
              <a:gd name="T56" fmla="*/ 2147483647 w 96"/>
              <a:gd name="T57" fmla="*/ 2147483647 h 125"/>
              <a:gd name="T58" fmla="*/ 2147483647 w 96"/>
              <a:gd name="T59" fmla="*/ 2147483647 h 125"/>
              <a:gd name="T60" fmla="*/ 2147483647 w 96"/>
              <a:gd name="T61" fmla="*/ 2147483647 h 125"/>
              <a:gd name="T62" fmla="*/ 2147483647 w 96"/>
              <a:gd name="T63" fmla="*/ 2147483647 h 125"/>
              <a:gd name="T64" fmla="*/ 2147483647 w 96"/>
              <a:gd name="T65" fmla="*/ 0 h 125"/>
              <a:gd name="T66" fmla="*/ 2147483647 w 96"/>
              <a:gd name="T67" fmla="*/ 2147483647 h 125"/>
              <a:gd name="T68" fmla="*/ 2147483647 w 96"/>
              <a:gd name="T69" fmla="*/ 2147483647 h 125"/>
              <a:gd name="T70" fmla="*/ 2147483647 w 96"/>
              <a:gd name="T71" fmla="*/ 2147483647 h 125"/>
              <a:gd name="T72" fmla="*/ 2147483647 w 96"/>
              <a:gd name="T73" fmla="*/ 2147483647 h 125"/>
              <a:gd name="T74" fmla="*/ 2147483647 w 96"/>
              <a:gd name="T75" fmla="*/ 2147483647 h 125"/>
              <a:gd name="T76" fmla="*/ 2147483647 w 96"/>
              <a:gd name="T77" fmla="*/ 2147483647 h 125"/>
              <a:gd name="T78" fmla="*/ 2147483647 w 96"/>
              <a:gd name="T79" fmla="*/ 2147483647 h 125"/>
              <a:gd name="T80" fmla="*/ 2147483647 w 96"/>
              <a:gd name="T81" fmla="*/ 2147483647 h 125"/>
              <a:gd name="T82" fmla="*/ 2147483647 w 96"/>
              <a:gd name="T83" fmla="*/ 2147483647 h 125"/>
              <a:gd name="T84" fmla="*/ 2147483647 w 96"/>
              <a:gd name="T85" fmla="*/ 2147483647 h 125"/>
              <a:gd name="T86" fmla="*/ 2147483647 w 96"/>
              <a:gd name="T87" fmla="*/ 2147483647 h 125"/>
              <a:gd name="T88" fmla="*/ 2147483647 w 96"/>
              <a:gd name="T89" fmla="*/ 2147483647 h 125"/>
              <a:gd name="T90" fmla="*/ 2147483647 w 96"/>
              <a:gd name="T91" fmla="*/ 2147483647 h 125"/>
              <a:gd name="T92" fmla="*/ 2147483647 w 96"/>
              <a:gd name="T93" fmla="*/ 2147483647 h 125"/>
              <a:gd name="T94" fmla="*/ 2147483647 w 96"/>
              <a:gd name="T95" fmla="*/ 2147483647 h 125"/>
              <a:gd name="T96" fmla="*/ 2147483647 w 96"/>
              <a:gd name="T97" fmla="*/ 2147483647 h 125"/>
              <a:gd name="T98" fmla="*/ 2147483647 w 96"/>
              <a:gd name="T99" fmla="*/ 2147483647 h 125"/>
              <a:gd name="T100" fmla="*/ 2147483647 w 96"/>
              <a:gd name="T101" fmla="*/ 2147483647 h 125"/>
              <a:gd name="T102" fmla="*/ 2147483647 w 96"/>
              <a:gd name="T103" fmla="*/ 2147483647 h 125"/>
              <a:gd name="T104" fmla="*/ 2147483647 w 96"/>
              <a:gd name="T105" fmla="*/ 2147483647 h 125"/>
              <a:gd name="T106" fmla="*/ 2147483647 w 96"/>
              <a:gd name="T107" fmla="*/ 2147483647 h 125"/>
              <a:gd name="T108" fmla="*/ 2147483647 w 96"/>
              <a:gd name="T109" fmla="*/ 2147483647 h 125"/>
              <a:gd name="T110" fmla="*/ 2147483647 w 96"/>
              <a:gd name="T111" fmla="*/ 2147483647 h 125"/>
              <a:gd name="T112" fmla="*/ 2147483647 w 96"/>
              <a:gd name="T113" fmla="*/ 2147483647 h 1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
              <a:gd name="T172" fmla="*/ 0 h 125"/>
              <a:gd name="T173" fmla="*/ 96 w 96"/>
              <a:gd name="T174" fmla="*/ 125 h 12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 h="125">
                <a:moveTo>
                  <a:pt x="11" y="125"/>
                </a:moveTo>
                <a:lnTo>
                  <a:pt x="5" y="117"/>
                </a:lnTo>
                <a:lnTo>
                  <a:pt x="0" y="110"/>
                </a:lnTo>
                <a:cubicBezTo>
                  <a:pt x="1" y="108"/>
                  <a:pt x="1" y="106"/>
                  <a:pt x="2" y="105"/>
                </a:cubicBezTo>
                <a:cubicBezTo>
                  <a:pt x="4" y="104"/>
                  <a:pt x="7" y="107"/>
                  <a:pt x="8" y="106"/>
                </a:cubicBezTo>
                <a:cubicBezTo>
                  <a:pt x="9" y="104"/>
                  <a:pt x="9" y="101"/>
                  <a:pt x="9" y="99"/>
                </a:cubicBezTo>
                <a:cubicBezTo>
                  <a:pt x="8" y="97"/>
                  <a:pt x="4" y="96"/>
                  <a:pt x="4" y="94"/>
                </a:cubicBezTo>
                <a:cubicBezTo>
                  <a:pt x="3" y="91"/>
                  <a:pt x="3" y="88"/>
                  <a:pt x="5" y="87"/>
                </a:cubicBezTo>
                <a:cubicBezTo>
                  <a:pt x="8" y="85"/>
                  <a:pt x="12" y="90"/>
                  <a:pt x="14" y="88"/>
                </a:cubicBezTo>
                <a:cubicBezTo>
                  <a:pt x="16" y="87"/>
                  <a:pt x="14" y="82"/>
                  <a:pt x="16" y="81"/>
                </a:cubicBezTo>
                <a:cubicBezTo>
                  <a:pt x="19" y="80"/>
                  <a:pt x="20" y="85"/>
                  <a:pt x="22" y="86"/>
                </a:cubicBezTo>
                <a:cubicBezTo>
                  <a:pt x="25" y="87"/>
                  <a:pt x="28" y="85"/>
                  <a:pt x="30" y="85"/>
                </a:cubicBezTo>
                <a:cubicBezTo>
                  <a:pt x="31" y="86"/>
                  <a:pt x="31" y="88"/>
                  <a:pt x="32" y="88"/>
                </a:cubicBezTo>
                <a:cubicBezTo>
                  <a:pt x="33" y="89"/>
                  <a:pt x="35" y="90"/>
                  <a:pt x="36" y="88"/>
                </a:cubicBezTo>
                <a:cubicBezTo>
                  <a:pt x="38" y="86"/>
                  <a:pt x="37" y="82"/>
                  <a:pt x="37" y="79"/>
                </a:cubicBezTo>
                <a:cubicBezTo>
                  <a:pt x="37" y="76"/>
                  <a:pt x="37" y="72"/>
                  <a:pt x="37" y="69"/>
                </a:cubicBezTo>
                <a:cubicBezTo>
                  <a:pt x="37" y="67"/>
                  <a:pt x="40" y="64"/>
                  <a:pt x="39" y="62"/>
                </a:cubicBezTo>
                <a:cubicBezTo>
                  <a:pt x="38" y="60"/>
                  <a:pt x="34" y="62"/>
                  <a:pt x="33" y="60"/>
                </a:cubicBezTo>
                <a:cubicBezTo>
                  <a:pt x="32" y="56"/>
                  <a:pt x="33" y="52"/>
                  <a:pt x="35" y="49"/>
                </a:cubicBezTo>
                <a:cubicBezTo>
                  <a:pt x="36" y="47"/>
                  <a:pt x="40" y="47"/>
                  <a:pt x="42" y="45"/>
                </a:cubicBezTo>
                <a:cubicBezTo>
                  <a:pt x="43" y="42"/>
                  <a:pt x="45" y="37"/>
                  <a:pt x="42" y="35"/>
                </a:cubicBezTo>
                <a:cubicBezTo>
                  <a:pt x="39" y="32"/>
                  <a:pt x="32" y="36"/>
                  <a:pt x="28" y="34"/>
                </a:cubicBezTo>
                <a:cubicBezTo>
                  <a:pt x="26" y="34"/>
                  <a:pt x="26" y="31"/>
                  <a:pt x="26" y="29"/>
                </a:cubicBezTo>
                <a:cubicBezTo>
                  <a:pt x="26" y="27"/>
                  <a:pt x="28" y="24"/>
                  <a:pt x="29" y="22"/>
                </a:cubicBezTo>
                <a:cubicBezTo>
                  <a:pt x="34" y="22"/>
                  <a:pt x="38" y="21"/>
                  <a:pt x="43" y="22"/>
                </a:cubicBezTo>
                <a:cubicBezTo>
                  <a:pt x="50" y="23"/>
                  <a:pt x="56" y="28"/>
                  <a:pt x="63" y="29"/>
                </a:cubicBezTo>
                <a:cubicBezTo>
                  <a:pt x="64" y="29"/>
                  <a:pt x="62" y="26"/>
                  <a:pt x="63" y="24"/>
                </a:cubicBezTo>
                <a:cubicBezTo>
                  <a:pt x="63" y="22"/>
                  <a:pt x="63" y="20"/>
                  <a:pt x="64" y="18"/>
                </a:cubicBezTo>
                <a:cubicBezTo>
                  <a:pt x="65" y="17"/>
                  <a:pt x="67" y="17"/>
                  <a:pt x="67" y="15"/>
                </a:cubicBezTo>
                <a:cubicBezTo>
                  <a:pt x="68" y="13"/>
                  <a:pt x="68" y="10"/>
                  <a:pt x="68" y="7"/>
                </a:cubicBezTo>
                <a:cubicBezTo>
                  <a:pt x="68" y="6"/>
                  <a:pt x="68" y="3"/>
                  <a:pt x="69" y="2"/>
                </a:cubicBezTo>
                <a:cubicBezTo>
                  <a:pt x="72" y="1"/>
                  <a:pt x="75" y="2"/>
                  <a:pt x="78" y="2"/>
                </a:cubicBezTo>
                <a:cubicBezTo>
                  <a:pt x="79" y="2"/>
                  <a:pt x="80" y="0"/>
                  <a:pt x="82" y="0"/>
                </a:cubicBezTo>
                <a:cubicBezTo>
                  <a:pt x="84" y="1"/>
                  <a:pt x="86" y="2"/>
                  <a:pt x="88" y="2"/>
                </a:cubicBezTo>
                <a:cubicBezTo>
                  <a:pt x="90" y="3"/>
                  <a:pt x="92" y="2"/>
                  <a:pt x="95" y="1"/>
                </a:cubicBezTo>
                <a:cubicBezTo>
                  <a:pt x="95" y="3"/>
                  <a:pt x="96" y="5"/>
                  <a:pt x="95" y="7"/>
                </a:cubicBezTo>
                <a:cubicBezTo>
                  <a:pt x="95" y="11"/>
                  <a:pt x="92" y="14"/>
                  <a:pt x="91" y="18"/>
                </a:cubicBezTo>
                <a:cubicBezTo>
                  <a:pt x="89" y="22"/>
                  <a:pt x="88" y="26"/>
                  <a:pt x="87" y="31"/>
                </a:cubicBezTo>
                <a:cubicBezTo>
                  <a:pt x="87" y="34"/>
                  <a:pt x="86" y="37"/>
                  <a:pt x="86" y="40"/>
                </a:cubicBezTo>
                <a:cubicBezTo>
                  <a:pt x="86" y="44"/>
                  <a:pt x="86" y="48"/>
                  <a:pt x="86" y="52"/>
                </a:cubicBezTo>
                <a:cubicBezTo>
                  <a:pt x="85" y="55"/>
                  <a:pt x="87" y="59"/>
                  <a:pt x="86" y="62"/>
                </a:cubicBezTo>
                <a:cubicBezTo>
                  <a:pt x="85" y="64"/>
                  <a:pt x="81" y="64"/>
                  <a:pt x="80" y="65"/>
                </a:cubicBezTo>
                <a:cubicBezTo>
                  <a:pt x="79" y="66"/>
                  <a:pt x="81" y="69"/>
                  <a:pt x="80" y="70"/>
                </a:cubicBezTo>
                <a:cubicBezTo>
                  <a:pt x="78" y="71"/>
                  <a:pt x="75" y="70"/>
                  <a:pt x="73" y="72"/>
                </a:cubicBezTo>
                <a:cubicBezTo>
                  <a:pt x="71" y="73"/>
                  <a:pt x="72" y="76"/>
                  <a:pt x="71" y="78"/>
                </a:cubicBezTo>
                <a:cubicBezTo>
                  <a:pt x="69" y="81"/>
                  <a:pt x="65" y="83"/>
                  <a:pt x="64" y="87"/>
                </a:cubicBezTo>
                <a:cubicBezTo>
                  <a:pt x="63" y="90"/>
                  <a:pt x="66" y="94"/>
                  <a:pt x="65" y="98"/>
                </a:cubicBezTo>
                <a:cubicBezTo>
                  <a:pt x="64" y="103"/>
                  <a:pt x="63" y="107"/>
                  <a:pt x="61" y="111"/>
                </a:cubicBezTo>
                <a:cubicBezTo>
                  <a:pt x="59" y="114"/>
                  <a:pt x="54" y="113"/>
                  <a:pt x="52" y="115"/>
                </a:cubicBezTo>
                <a:cubicBezTo>
                  <a:pt x="50" y="117"/>
                  <a:pt x="50" y="121"/>
                  <a:pt x="47" y="122"/>
                </a:cubicBezTo>
                <a:cubicBezTo>
                  <a:pt x="45" y="123"/>
                  <a:pt x="42" y="122"/>
                  <a:pt x="41" y="121"/>
                </a:cubicBezTo>
                <a:cubicBezTo>
                  <a:pt x="40" y="119"/>
                  <a:pt x="43" y="115"/>
                  <a:pt x="41" y="115"/>
                </a:cubicBezTo>
                <a:cubicBezTo>
                  <a:pt x="38" y="115"/>
                  <a:pt x="35" y="117"/>
                  <a:pt x="32" y="119"/>
                </a:cubicBezTo>
                <a:cubicBezTo>
                  <a:pt x="31" y="120"/>
                  <a:pt x="31" y="123"/>
                  <a:pt x="30" y="124"/>
                </a:cubicBezTo>
                <a:cubicBezTo>
                  <a:pt x="28" y="124"/>
                  <a:pt x="26" y="121"/>
                  <a:pt x="25" y="121"/>
                </a:cubicBezTo>
                <a:cubicBezTo>
                  <a:pt x="24" y="120"/>
                  <a:pt x="22" y="117"/>
                  <a:pt x="21" y="118"/>
                </a:cubicBezTo>
                <a:cubicBezTo>
                  <a:pt x="17" y="119"/>
                  <a:pt x="14" y="123"/>
                  <a:pt x="11" y="125"/>
                </a:cubicBezTo>
                <a:close/>
              </a:path>
            </a:pathLst>
          </a:custGeom>
          <a:solidFill>
            <a:srgbClr val="B2B2B2"/>
          </a:solidFill>
          <a:ln w="3175" cap="rnd">
            <a:solidFill>
              <a:srgbClr val="B2B2B2"/>
            </a:solidFill>
            <a:round/>
            <a:headEnd/>
            <a:tailEnd/>
          </a:ln>
        </p:spPr>
        <p:txBody>
          <a:bodyPr/>
          <a:lstStyle/>
          <a:p>
            <a:endParaRPr lang="en-US"/>
          </a:p>
        </p:txBody>
      </p:sp>
      <p:sp>
        <p:nvSpPr>
          <p:cNvPr id="33811" name="Freeform 19"/>
          <p:cNvSpPr>
            <a:spLocks noChangeAspect="1"/>
          </p:cNvSpPr>
          <p:nvPr/>
        </p:nvSpPr>
        <p:spPr bwMode="auto">
          <a:xfrm>
            <a:off x="2600325" y="4200525"/>
            <a:ext cx="915988" cy="1068388"/>
          </a:xfrm>
          <a:custGeom>
            <a:avLst/>
            <a:gdLst>
              <a:gd name="T0" fmla="*/ 2147483647 w 495"/>
              <a:gd name="T1" fmla="*/ 2147483647 h 578"/>
              <a:gd name="T2" fmla="*/ 2147483647 w 495"/>
              <a:gd name="T3" fmla="*/ 2147483647 h 578"/>
              <a:gd name="T4" fmla="*/ 2147483647 w 495"/>
              <a:gd name="T5" fmla="*/ 2147483647 h 578"/>
              <a:gd name="T6" fmla="*/ 2147483647 w 495"/>
              <a:gd name="T7" fmla="*/ 2147483647 h 578"/>
              <a:gd name="T8" fmla="*/ 2147483647 w 495"/>
              <a:gd name="T9" fmla="*/ 2147483647 h 578"/>
              <a:gd name="T10" fmla="*/ 2147483647 w 495"/>
              <a:gd name="T11" fmla="*/ 2147483647 h 578"/>
              <a:gd name="T12" fmla="*/ 2147483647 w 495"/>
              <a:gd name="T13" fmla="*/ 2147483647 h 578"/>
              <a:gd name="T14" fmla="*/ 2147483647 w 495"/>
              <a:gd name="T15" fmla="*/ 2147483647 h 578"/>
              <a:gd name="T16" fmla="*/ 2147483647 w 495"/>
              <a:gd name="T17" fmla="*/ 2147483647 h 578"/>
              <a:gd name="T18" fmla="*/ 2147483647 w 495"/>
              <a:gd name="T19" fmla="*/ 2147483647 h 578"/>
              <a:gd name="T20" fmla="*/ 2147483647 w 495"/>
              <a:gd name="T21" fmla="*/ 2147483647 h 578"/>
              <a:gd name="T22" fmla="*/ 2147483647 w 495"/>
              <a:gd name="T23" fmla="*/ 2147483647 h 578"/>
              <a:gd name="T24" fmla="*/ 2147483647 w 495"/>
              <a:gd name="T25" fmla="*/ 2147483647 h 578"/>
              <a:gd name="T26" fmla="*/ 2147483647 w 495"/>
              <a:gd name="T27" fmla="*/ 2147483647 h 578"/>
              <a:gd name="T28" fmla="*/ 2147483647 w 495"/>
              <a:gd name="T29" fmla="*/ 2147483647 h 578"/>
              <a:gd name="T30" fmla="*/ 2147483647 w 495"/>
              <a:gd name="T31" fmla="*/ 2147483647 h 578"/>
              <a:gd name="T32" fmla="*/ 2147483647 w 495"/>
              <a:gd name="T33" fmla="*/ 2147483647 h 578"/>
              <a:gd name="T34" fmla="*/ 2147483647 w 495"/>
              <a:gd name="T35" fmla="*/ 2147483647 h 578"/>
              <a:gd name="T36" fmla="*/ 2147483647 w 495"/>
              <a:gd name="T37" fmla="*/ 2147483647 h 578"/>
              <a:gd name="T38" fmla="*/ 2147483647 w 495"/>
              <a:gd name="T39" fmla="*/ 2147483647 h 578"/>
              <a:gd name="T40" fmla="*/ 2147483647 w 495"/>
              <a:gd name="T41" fmla="*/ 2147483647 h 578"/>
              <a:gd name="T42" fmla="*/ 2147483647 w 495"/>
              <a:gd name="T43" fmla="*/ 2147483647 h 578"/>
              <a:gd name="T44" fmla="*/ 2147483647 w 495"/>
              <a:gd name="T45" fmla="*/ 2147483647 h 578"/>
              <a:gd name="T46" fmla="*/ 2147483647 w 495"/>
              <a:gd name="T47" fmla="*/ 2147483647 h 578"/>
              <a:gd name="T48" fmla="*/ 2147483647 w 495"/>
              <a:gd name="T49" fmla="*/ 2147483647 h 578"/>
              <a:gd name="T50" fmla="*/ 2147483647 w 495"/>
              <a:gd name="T51" fmla="*/ 2147483647 h 578"/>
              <a:gd name="T52" fmla="*/ 2147483647 w 495"/>
              <a:gd name="T53" fmla="*/ 2147483647 h 578"/>
              <a:gd name="T54" fmla="*/ 2147483647 w 495"/>
              <a:gd name="T55" fmla="*/ 2147483647 h 578"/>
              <a:gd name="T56" fmla="*/ 2147483647 w 495"/>
              <a:gd name="T57" fmla="*/ 2147483647 h 578"/>
              <a:gd name="T58" fmla="*/ 2147483647 w 495"/>
              <a:gd name="T59" fmla="*/ 2147483647 h 578"/>
              <a:gd name="T60" fmla="*/ 2147483647 w 495"/>
              <a:gd name="T61" fmla="*/ 2147483647 h 578"/>
              <a:gd name="T62" fmla="*/ 2147483647 w 495"/>
              <a:gd name="T63" fmla="*/ 2147483647 h 578"/>
              <a:gd name="T64" fmla="*/ 2147483647 w 495"/>
              <a:gd name="T65" fmla="*/ 2147483647 h 578"/>
              <a:gd name="T66" fmla="*/ 2147483647 w 495"/>
              <a:gd name="T67" fmla="*/ 2147483647 h 578"/>
              <a:gd name="T68" fmla="*/ 2147483647 w 495"/>
              <a:gd name="T69" fmla="*/ 2147483647 h 578"/>
              <a:gd name="T70" fmla="*/ 2147483647 w 495"/>
              <a:gd name="T71" fmla="*/ 2147483647 h 578"/>
              <a:gd name="T72" fmla="*/ 2147483647 w 495"/>
              <a:gd name="T73" fmla="*/ 2147483647 h 578"/>
              <a:gd name="T74" fmla="*/ 2147483647 w 495"/>
              <a:gd name="T75" fmla="*/ 2147483647 h 578"/>
              <a:gd name="T76" fmla="*/ 2147483647 w 495"/>
              <a:gd name="T77" fmla="*/ 2147483647 h 578"/>
              <a:gd name="T78" fmla="*/ 2147483647 w 495"/>
              <a:gd name="T79" fmla="*/ 2147483647 h 578"/>
              <a:gd name="T80" fmla="*/ 2147483647 w 495"/>
              <a:gd name="T81" fmla="*/ 2147483647 h 578"/>
              <a:gd name="T82" fmla="*/ 2147483647 w 495"/>
              <a:gd name="T83" fmla="*/ 2147483647 h 578"/>
              <a:gd name="T84" fmla="*/ 2147483647 w 495"/>
              <a:gd name="T85" fmla="*/ 2147483647 h 578"/>
              <a:gd name="T86" fmla="*/ 2147483647 w 495"/>
              <a:gd name="T87" fmla="*/ 2147483647 h 578"/>
              <a:gd name="T88" fmla="*/ 2147483647 w 495"/>
              <a:gd name="T89" fmla="*/ 2147483647 h 578"/>
              <a:gd name="T90" fmla="*/ 2147483647 w 495"/>
              <a:gd name="T91" fmla="*/ 2147483647 h 578"/>
              <a:gd name="T92" fmla="*/ 2147483647 w 495"/>
              <a:gd name="T93" fmla="*/ 2147483647 h 578"/>
              <a:gd name="T94" fmla="*/ 2147483647 w 495"/>
              <a:gd name="T95" fmla="*/ 2147483647 h 578"/>
              <a:gd name="T96" fmla="*/ 2147483647 w 495"/>
              <a:gd name="T97" fmla="*/ 2147483647 h 578"/>
              <a:gd name="T98" fmla="*/ 2147483647 w 495"/>
              <a:gd name="T99" fmla="*/ 2147483647 h 578"/>
              <a:gd name="T100" fmla="*/ 2147483647 w 495"/>
              <a:gd name="T101" fmla="*/ 2147483647 h 578"/>
              <a:gd name="T102" fmla="*/ 2147483647 w 495"/>
              <a:gd name="T103" fmla="*/ 2147483647 h 578"/>
              <a:gd name="T104" fmla="*/ 2147483647 w 495"/>
              <a:gd name="T105" fmla="*/ 2147483647 h 578"/>
              <a:gd name="T106" fmla="*/ 2147483647 w 495"/>
              <a:gd name="T107" fmla="*/ 2147483647 h 5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5"/>
              <a:gd name="T163" fmla="*/ 0 h 578"/>
              <a:gd name="T164" fmla="*/ 495 w 495"/>
              <a:gd name="T165" fmla="*/ 578 h 57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5" h="578">
                <a:moveTo>
                  <a:pt x="281" y="578"/>
                </a:moveTo>
                <a:cubicBezTo>
                  <a:pt x="280" y="577"/>
                  <a:pt x="278" y="576"/>
                  <a:pt x="277" y="575"/>
                </a:cubicBezTo>
                <a:cubicBezTo>
                  <a:pt x="277" y="573"/>
                  <a:pt x="278" y="571"/>
                  <a:pt x="279" y="570"/>
                </a:cubicBezTo>
                <a:cubicBezTo>
                  <a:pt x="280" y="567"/>
                  <a:pt x="280" y="565"/>
                  <a:pt x="282" y="563"/>
                </a:cubicBezTo>
                <a:cubicBezTo>
                  <a:pt x="283" y="562"/>
                  <a:pt x="285" y="563"/>
                  <a:pt x="285" y="563"/>
                </a:cubicBezTo>
                <a:cubicBezTo>
                  <a:pt x="286" y="562"/>
                  <a:pt x="286" y="560"/>
                  <a:pt x="287" y="559"/>
                </a:cubicBezTo>
                <a:cubicBezTo>
                  <a:pt x="287" y="556"/>
                  <a:pt x="289" y="553"/>
                  <a:pt x="287" y="552"/>
                </a:cubicBezTo>
                <a:cubicBezTo>
                  <a:pt x="285" y="551"/>
                  <a:pt x="286" y="556"/>
                  <a:pt x="285" y="558"/>
                </a:cubicBezTo>
                <a:cubicBezTo>
                  <a:pt x="283" y="559"/>
                  <a:pt x="281" y="559"/>
                  <a:pt x="279" y="559"/>
                </a:cubicBezTo>
                <a:cubicBezTo>
                  <a:pt x="278" y="559"/>
                  <a:pt x="277" y="558"/>
                  <a:pt x="276" y="557"/>
                </a:cubicBezTo>
                <a:cubicBezTo>
                  <a:pt x="275" y="556"/>
                  <a:pt x="275" y="554"/>
                  <a:pt x="274" y="553"/>
                </a:cubicBezTo>
                <a:cubicBezTo>
                  <a:pt x="271" y="549"/>
                  <a:pt x="268" y="545"/>
                  <a:pt x="264" y="543"/>
                </a:cubicBezTo>
                <a:cubicBezTo>
                  <a:pt x="260" y="541"/>
                  <a:pt x="256" y="541"/>
                  <a:pt x="253" y="539"/>
                </a:cubicBezTo>
                <a:cubicBezTo>
                  <a:pt x="251" y="537"/>
                  <a:pt x="250" y="534"/>
                  <a:pt x="247" y="532"/>
                </a:cubicBezTo>
                <a:cubicBezTo>
                  <a:pt x="247" y="532"/>
                  <a:pt x="247" y="533"/>
                  <a:pt x="246" y="534"/>
                </a:cubicBezTo>
                <a:cubicBezTo>
                  <a:pt x="245" y="534"/>
                  <a:pt x="244" y="536"/>
                  <a:pt x="243" y="536"/>
                </a:cubicBezTo>
                <a:cubicBezTo>
                  <a:pt x="239" y="531"/>
                  <a:pt x="239" y="523"/>
                  <a:pt x="234" y="520"/>
                </a:cubicBezTo>
                <a:cubicBezTo>
                  <a:pt x="232" y="518"/>
                  <a:pt x="227" y="522"/>
                  <a:pt x="224" y="523"/>
                </a:cubicBezTo>
                <a:cubicBezTo>
                  <a:pt x="228" y="518"/>
                  <a:pt x="232" y="514"/>
                  <a:pt x="235" y="509"/>
                </a:cubicBezTo>
                <a:cubicBezTo>
                  <a:pt x="238" y="504"/>
                  <a:pt x="239" y="498"/>
                  <a:pt x="242" y="494"/>
                </a:cubicBezTo>
                <a:cubicBezTo>
                  <a:pt x="244" y="491"/>
                  <a:pt x="248" y="491"/>
                  <a:pt x="250" y="489"/>
                </a:cubicBezTo>
                <a:cubicBezTo>
                  <a:pt x="252" y="487"/>
                  <a:pt x="253" y="484"/>
                  <a:pt x="255" y="482"/>
                </a:cubicBezTo>
                <a:cubicBezTo>
                  <a:pt x="259" y="479"/>
                  <a:pt x="265" y="479"/>
                  <a:pt x="267" y="476"/>
                </a:cubicBezTo>
                <a:cubicBezTo>
                  <a:pt x="269" y="473"/>
                  <a:pt x="267" y="470"/>
                  <a:pt x="267" y="467"/>
                </a:cubicBezTo>
                <a:cubicBezTo>
                  <a:pt x="267" y="464"/>
                  <a:pt x="269" y="462"/>
                  <a:pt x="268" y="460"/>
                </a:cubicBezTo>
                <a:cubicBezTo>
                  <a:pt x="268" y="458"/>
                  <a:pt x="265" y="455"/>
                  <a:pt x="264" y="453"/>
                </a:cubicBezTo>
                <a:cubicBezTo>
                  <a:pt x="263" y="452"/>
                  <a:pt x="262" y="451"/>
                  <a:pt x="261" y="451"/>
                </a:cubicBezTo>
                <a:cubicBezTo>
                  <a:pt x="259" y="451"/>
                  <a:pt x="257" y="451"/>
                  <a:pt x="256" y="451"/>
                </a:cubicBezTo>
                <a:cubicBezTo>
                  <a:pt x="256" y="449"/>
                  <a:pt x="256" y="447"/>
                  <a:pt x="256" y="445"/>
                </a:cubicBezTo>
                <a:cubicBezTo>
                  <a:pt x="257" y="443"/>
                  <a:pt x="258" y="440"/>
                  <a:pt x="259" y="437"/>
                </a:cubicBezTo>
                <a:cubicBezTo>
                  <a:pt x="259" y="434"/>
                  <a:pt x="261" y="430"/>
                  <a:pt x="261" y="426"/>
                </a:cubicBezTo>
                <a:cubicBezTo>
                  <a:pt x="260" y="424"/>
                  <a:pt x="257" y="423"/>
                  <a:pt x="255" y="423"/>
                </a:cubicBezTo>
                <a:cubicBezTo>
                  <a:pt x="251" y="422"/>
                  <a:pt x="247" y="427"/>
                  <a:pt x="244" y="425"/>
                </a:cubicBezTo>
                <a:cubicBezTo>
                  <a:pt x="241" y="424"/>
                  <a:pt x="239" y="420"/>
                  <a:pt x="239" y="417"/>
                </a:cubicBezTo>
                <a:cubicBezTo>
                  <a:pt x="238" y="413"/>
                  <a:pt x="242" y="408"/>
                  <a:pt x="241" y="403"/>
                </a:cubicBezTo>
                <a:cubicBezTo>
                  <a:pt x="240" y="401"/>
                  <a:pt x="236" y="400"/>
                  <a:pt x="233" y="399"/>
                </a:cubicBezTo>
                <a:cubicBezTo>
                  <a:pt x="229" y="398"/>
                  <a:pt x="225" y="399"/>
                  <a:pt x="222" y="398"/>
                </a:cubicBezTo>
                <a:cubicBezTo>
                  <a:pt x="219" y="398"/>
                  <a:pt x="216" y="399"/>
                  <a:pt x="213" y="398"/>
                </a:cubicBezTo>
                <a:cubicBezTo>
                  <a:pt x="212" y="398"/>
                  <a:pt x="213" y="396"/>
                  <a:pt x="213" y="395"/>
                </a:cubicBezTo>
                <a:cubicBezTo>
                  <a:pt x="213" y="390"/>
                  <a:pt x="214" y="386"/>
                  <a:pt x="213" y="381"/>
                </a:cubicBezTo>
                <a:cubicBezTo>
                  <a:pt x="212" y="378"/>
                  <a:pt x="208" y="378"/>
                  <a:pt x="207" y="375"/>
                </a:cubicBezTo>
                <a:cubicBezTo>
                  <a:pt x="206" y="372"/>
                  <a:pt x="207" y="369"/>
                  <a:pt x="207" y="366"/>
                </a:cubicBezTo>
                <a:cubicBezTo>
                  <a:pt x="208" y="362"/>
                  <a:pt x="210" y="357"/>
                  <a:pt x="211" y="353"/>
                </a:cubicBezTo>
                <a:cubicBezTo>
                  <a:pt x="212" y="348"/>
                  <a:pt x="212" y="344"/>
                  <a:pt x="212" y="339"/>
                </a:cubicBezTo>
                <a:cubicBezTo>
                  <a:pt x="211" y="335"/>
                  <a:pt x="211" y="331"/>
                  <a:pt x="208" y="328"/>
                </a:cubicBezTo>
                <a:cubicBezTo>
                  <a:pt x="207" y="326"/>
                  <a:pt x="202" y="327"/>
                  <a:pt x="201" y="325"/>
                </a:cubicBezTo>
                <a:cubicBezTo>
                  <a:pt x="200" y="322"/>
                  <a:pt x="203" y="320"/>
                  <a:pt x="203" y="317"/>
                </a:cubicBezTo>
                <a:cubicBezTo>
                  <a:pt x="204" y="316"/>
                  <a:pt x="203" y="315"/>
                  <a:pt x="203" y="314"/>
                </a:cubicBezTo>
                <a:cubicBezTo>
                  <a:pt x="203" y="313"/>
                  <a:pt x="202" y="314"/>
                  <a:pt x="202" y="314"/>
                </a:cubicBezTo>
                <a:cubicBezTo>
                  <a:pt x="194" y="314"/>
                  <a:pt x="186" y="314"/>
                  <a:pt x="179" y="314"/>
                </a:cubicBezTo>
                <a:cubicBezTo>
                  <a:pt x="178" y="314"/>
                  <a:pt x="179" y="313"/>
                  <a:pt x="179" y="312"/>
                </a:cubicBezTo>
                <a:cubicBezTo>
                  <a:pt x="177" y="307"/>
                  <a:pt x="174" y="303"/>
                  <a:pt x="174" y="298"/>
                </a:cubicBezTo>
                <a:cubicBezTo>
                  <a:pt x="174" y="296"/>
                  <a:pt x="177" y="297"/>
                  <a:pt x="177" y="296"/>
                </a:cubicBezTo>
                <a:cubicBezTo>
                  <a:pt x="178" y="294"/>
                  <a:pt x="178" y="292"/>
                  <a:pt x="177" y="290"/>
                </a:cubicBezTo>
                <a:cubicBezTo>
                  <a:pt x="177" y="288"/>
                  <a:pt x="175" y="286"/>
                  <a:pt x="174" y="284"/>
                </a:cubicBezTo>
                <a:cubicBezTo>
                  <a:pt x="174" y="281"/>
                  <a:pt x="176" y="277"/>
                  <a:pt x="174" y="275"/>
                </a:cubicBezTo>
                <a:cubicBezTo>
                  <a:pt x="173" y="274"/>
                  <a:pt x="169" y="273"/>
                  <a:pt x="166" y="273"/>
                </a:cubicBezTo>
                <a:cubicBezTo>
                  <a:pt x="162" y="272"/>
                  <a:pt x="159" y="273"/>
                  <a:pt x="155" y="272"/>
                </a:cubicBezTo>
                <a:cubicBezTo>
                  <a:pt x="153" y="271"/>
                  <a:pt x="153" y="267"/>
                  <a:pt x="151" y="266"/>
                </a:cubicBezTo>
                <a:cubicBezTo>
                  <a:pt x="149" y="266"/>
                  <a:pt x="148" y="267"/>
                  <a:pt x="146" y="266"/>
                </a:cubicBezTo>
                <a:cubicBezTo>
                  <a:pt x="144" y="265"/>
                  <a:pt x="144" y="261"/>
                  <a:pt x="142" y="260"/>
                </a:cubicBezTo>
                <a:cubicBezTo>
                  <a:pt x="139" y="259"/>
                  <a:pt x="137" y="260"/>
                  <a:pt x="134" y="260"/>
                </a:cubicBezTo>
                <a:cubicBezTo>
                  <a:pt x="131" y="259"/>
                  <a:pt x="126" y="260"/>
                  <a:pt x="123" y="258"/>
                </a:cubicBezTo>
                <a:cubicBezTo>
                  <a:pt x="120" y="254"/>
                  <a:pt x="116" y="249"/>
                  <a:pt x="113" y="245"/>
                </a:cubicBezTo>
                <a:cubicBezTo>
                  <a:pt x="112" y="243"/>
                  <a:pt x="112" y="241"/>
                  <a:pt x="111" y="239"/>
                </a:cubicBezTo>
                <a:cubicBezTo>
                  <a:pt x="110" y="236"/>
                  <a:pt x="111" y="233"/>
                  <a:pt x="108" y="229"/>
                </a:cubicBezTo>
                <a:cubicBezTo>
                  <a:pt x="108" y="226"/>
                  <a:pt x="112" y="220"/>
                  <a:pt x="109" y="218"/>
                </a:cubicBezTo>
                <a:cubicBezTo>
                  <a:pt x="105" y="219"/>
                  <a:pt x="100" y="217"/>
                  <a:pt x="95" y="219"/>
                </a:cubicBezTo>
                <a:cubicBezTo>
                  <a:pt x="92" y="220"/>
                  <a:pt x="91" y="224"/>
                  <a:pt x="88" y="225"/>
                </a:cubicBezTo>
                <a:cubicBezTo>
                  <a:pt x="86" y="226"/>
                  <a:pt x="83" y="226"/>
                  <a:pt x="82" y="227"/>
                </a:cubicBezTo>
                <a:cubicBezTo>
                  <a:pt x="79" y="228"/>
                  <a:pt x="78" y="231"/>
                  <a:pt x="76" y="232"/>
                </a:cubicBezTo>
                <a:cubicBezTo>
                  <a:pt x="73" y="234"/>
                  <a:pt x="71" y="235"/>
                  <a:pt x="68" y="235"/>
                </a:cubicBezTo>
                <a:cubicBezTo>
                  <a:pt x="66" y="236"/>
                  <a:pt x="64" y="235"/>
                  <a:pt x="63" y="235"/>
                </a:cubicBezTo>
                <a:cubicBezTo>
                  <a:pt x="61" y="235"/>
                  <a:pt x="59" y="234"/>
                  <a:pt x="58" y="234"/>
                </a:cubicBezTo>
                <a:cubicBezTo>
                  <a:pt x="57" y="234"/>
                  <a:pt x="55" y="235"/>
                  <a:pt x="54" y="235"/>
                </a:cubicBezTo>
                <a:cubicBezTo>
                  <a:pt x="51" y="235"/>
                  <a:pt x="47" y="238"/>
                  <a:pt x="46" y="235"/>
                </a:cubicBezTo>
                <a:cubicBezTo>
                  <a:pt x="43" y="229"/>
                  <a:pt x="45" y="221"/>
                  <a:pt x="44" y="214"/>
                </a:cubicBezTo>
                <a:cubicBezTo>
                  <a:pt x="44" y="214"/>
                  <a:pt x="43" y="214"/>
                  <a:pt x="42" y="214"/>
                </a:cubicBezTo>
                <a:cubicBezTo>
                  <a:pt x="39" y="217"/>
                  <a:pt x="38" y="221"/>
                  <a:pt x="34" y="223"/>
                </a:cubicBezTo>
                <a:cubicBezTo>
                  <a:pt x="32" y="224"/>
                  <a:pt x="28" y="224"/>
                  <a:pt x="25" y="223"/>
                </a:cubicBezTo>
                <a:cubicBezTo>
                  <a:pt x="23" y="221"/>
                  <a:pt x="24" y="217"/>
                  <a:pt x="22" y="215"/>
                </a:cubicBezTo>
                <a:cubicBezTo>
                  <a:pt x="20" y="213"/>
                  <a:pt x="15" y="215"/>
                  <a:pt x="14" y="213"/>
                </a:cubicBezTo>
                <a:cubicBezTo>
                  <a:pt x="12" y="211"/>
                  <a:pt x="16" y="208"/>
                  <a:pt x="15" y="206"/>
                </a:cubicBezTo>
                <a:cubicBezTo>
                  <a:pt x="12" y="203"/>
                  <a:pt x="5" y="203"/>
                  <a:pt x="3" y="199"/>
                </a:cubicBezTo>
                <a:cubicBezTo>
                  <a:pt x="1" y="197"/>
                  <a:pt x="2" y="193"/>
                  <a:pt x="2" y="190"/>
                </a:cubicBezTo>
                <a:cubicBezTo>
                  <a:pt x="2" y="188"/>
                  <a:pt x="2" y="185"/>
                  <a:pt x="2" y="182"/>
                </a:cubicBezTo>
                <a:cubicBezTo>
                  <a:pt x="2" y="180"/>
                  <a:pt x="0" y="177"/>
                  <a:pt x="2" y="175"/>
                </a:cubicBezTo>
                <a:cubicBezTo>
                  <a:pt x="4" y="172"/>
                  <a:pt x="10" y="172"/>
                  <a:pt x="12" y="168"/>
                </a:cubicBezTo>
                <a:cubicBezTo>
                  <a:pt x="13" y="167"/>
                  <a:pt x="9" y="166"/>
                  <a:pt x="10" y="164"/>
                </a:cubicBezTo>
                <a:cubicBezTo>
                  <a:pt x="10" y="161"/>
                  <a:pt x="14" y="160"/>
                  <a:pt x="15" y="157"/>
                </a:cubicBezTo>
                <a:cubicBezTo>
                  <a:pt x="16" y="154"/>
                  <a:pt x="14" y="152"/>
                  <a:pt x="15" y="150"/>
                </a:cubicBezTo>
                <a:cubicBezTo>
                  <a:pt x="17" y="146"/>
                  <a:pt x="21" y="144"/>
                  <a:pt x="24" y="142"/>
                </a:cubicBezTo>
                <a:cubicBezTo>
                  <a:pt x="26" y="142"/>
                  <a:pt x="28" y="143"/>
                  <a:pt x="29" y="142"/>
                </a:cubicBezTo>
                <a:cubicBezTo>
                  <a:pt x="33" y="142"/>
                  <a:pt x="36" y="140"/>
                  <a:pt x="39" y="139"/>
                </a:cubicBezTo>
                <a:cubicBezTo>
                  <a:pt x="41" y="139"/>
                  <a:pt x="44" y="137"/>
                  <a:pt x="46" y="137"/>
                </a:cubicBezTo>
                <a:cubicBezTo>
                  <a:pt x="48" y="137"/>
                  <a:pt x="49" y="138"/>
                  <a:pt x="51" y="138"/>
                </a:cubicBezTo>
                <a:cubicBezTo>
                  <a:pt x="53" y="125"/>
                  <a:pt x="55" y="110"/>
                  <a:pt x="57" y="97"/>
                </a:cubicBezTo>
                <a:cubicBezTo>
                  <a:pt x="58" y="94"/>
                  <a:pt x="58" y="92"/>
                  <a:pt x="59" y="90"/>
                </a:cubicBezTo>
                <a:cubicBezTo>
                  <a:pt x="57" y="88"/>
                  <a:pt x="55" y="87"/>
                  <a:pt x="54" y="85"/>
                </a:cubicBezTo>
                <a:cubicBezTo>
                  <a:pt x="52" y="84"/>
                  <a:pt x="50" y="83"/>
                  <a:pt x="49" y="82"/>
                </a:cubicBezTo>
                <a:cubicBezTo>
                  <a:pt x="49" y="77"/>
                  <a:pt x="49" y="72"/>
                  <a:pt x="49" y="67"/>
                </a:cubicBezTo>
                <a:cubicBezTo>
                  <a:pt x="50" y="66"/>
                  <a:pt x="51" y="66"/>
                  <a:pt x="52" y="65"/>
                </a:cubicBezTo>
                <a:cubicBezTo>
                  <a:pt x="55" y="65"/>
                  <a:pt x="57" y="66"/>
                  <a:pt x="59" y="65"/>
                </a:cubicBezTo>
                <a:cubicBezTo>
                  <a:pt x="60" y="65"/>
                  <a:pt x="59" y="64"/>
                  <a:pt x="59" y="63"/>
                </a:cubicBezTo>
                <a:cubicBezTo>
                  <a:pt x="58" y="61"/>
                  <a:pt x="58" y="60"/>
                  <a:pt x="57" y="59"/>
                </a:cubicBezTo>
                <a:cubicBezTo>
                  <a:pt x="56" y="58"/>
                  <a:pt x="55" y="59"/>
                  <a:pt x="54" y="59"/>
                </a:cubicBezTo>
                <a:cubicBezTo>
                  <a:pt x="53" y="56"/>
                  <a:pt x="53" y="54"/>
                  <a:pt x="53" y="51"/>
                </a:cubicBezTo>
                <a:cubicBezTo>
                  <a:pt x="59" y="51"/>
                  <a:pt x="65" y="50"/>
                  <a:pt x="71" y="50"/>
                </a:cubicBezTo>
                <a:cubicBezTo>
                  <a:pt x="71" y="49"/>
                  <a:pt x="71" y="48"/>
                  <a:pt x="72" y="48"/>
                </a:cubicBezTo>
                <a:cubicBezTo>
                  <a:pt x="73" y="48"/>
                  <a:pt x="74" y="49"/>
                  <a:pt x="76" y="50"/>
                </a:cubicBezTo>
                <a:cubicBezTo>
                  <a:pt x="77" y="48"/>
                  <a:pt x="77" y="45"/>
                  <a:pt x="79" y="45"/>
                </a:cubicBezTo>
                <a:cubicBezTo>
                  <a:pt x="80" y="44"/>
                  <a:pt x="80" y="47"/>
                  <a:pt x="81" y="48"/>
                </a:cubicBezTo>
                <a:cubicBezTo>
                  <a:pt x="83" y="52"/>
                  <a:pt x="84" y="56"/>
                  <a:pt x="86" y="60"/>
                </a:cubicBezTo>
                <a:cubicBezTo>
                  <a:pt x="87" y="59"/>
                  <a:pt x="87" y="58"/>
                  <a:pt x="88" y="57"/>
                </a:cubicBezTo>
                <a:cubicBezTo>
                  <a:pt x="91" y="60"/>
                  <a:pt x="93" y="64"/>
                  <a:pt x="96" y="65"/>
                </a:cubicBezTo>
                <a:cubicBezTo>
                  <a:pt x="98" y="67"/>
                  <a:pt x="101" y="66"/>
                  <a:pt x="104" y="65"/>
                </a:cubicBezTo>
                <a:cubicBezTo>
                  <a:pt x="107" y="63"/>
                  <a:pt x="110" y="60"/>
                  <a:pt x="113" y="58"/>
                </a:cubicBezTo>
                <a:cubicBezTo>
                  <a:pt x="114" y="57"/>
                  <a:pt x="115" y="57"/>
                  <a:pt x="116" y="56"/>
                </a:cubicBezTo>
                <a:cubicBezTo>
                  <a:pt x="117" y="56"/>
                  <a:pt x="118" y="54"/>
                  <a:pt x="119" y="54"/>
                </a:cubicBezTo>
                <a:cubicBezTo>
                  <a:pt x="120" y="54"/>
                  <a:pt x="120" y="56"/>
                  <a:pt x="121" y="56"/>
                </a:cubicBezTo>
                <a:cubicBezTo>
                  <a:pt x="122" y="56"/>
                  <a:pt x="122" y="55"/>
                  <a:pt x="122" y="54"/>
                </a:cubicBezTo>
                <a:cubicBezTo>
                  <a:pt x="123" y="52"/>
                  <a:pt x="121" y="50"/>
                  <a:pt x="122" y="48"/>
                </a:cubicBezTo>
                <a:cubicBezTo>
                  <a:pt x="123" y="47"/>
                  <a:pt x="126" y="48"/>
                  <a:pt x="128" y="47"/>
                </a:cubicBezTo>
                <a:cubicBezTo>
                  <a:pt x="128" y="46"/>
                  <a:pt x="127" y="45"/>
                  <a:pt x="128" y="45"/>
                </a:cubicBezTo>
                <a:cubicBezTo>
                  <a:pt x="129" y="43"/>
                  <a:pt x="132" y="43"/>
                  <a:pt x="133" y="42"/>
                </a:cubicBezTo>
                <a:cubicBezTo>
                  <a:pt x="134" y="41"/>
                  <a:pt x="134" y="40"/>
                  <a:pt x="133" y="40"/>
                </a:cubicBezTo>
                <a:cubicBezTo>
                  <a:pt x="130" y="39"/>
                  <a:pt x="127" y="40"/>
                  <a:pt x="124" y="40"/>
                </a:cubicBezTo>
                <a:cubicBezTo>
                  <a:pt x="123" y="40"/>
                  <a:pt x="122" y="39"/>
                  <a:pt x="122" y="38"/>
                </a:cubicBezTo>
                <a:cubicBezTo>
                  <a:pt x="121" y="37"/>
                  <a:pt x="122" y="35"/>
                  <a:pt x="122" y="34"/>
                </a:cubicBezTo>
                <a:cubicBezTo>
                  <a:pt x="121" y="34"/>
                  <a:pt x="120" y="33"/>
                  <a:pt x="120" y="32"/>
                </a:cubicBezTo>
                <a:cubicBezTo>
                  <a:pt x="121" y="30"/>
                  <a:pt x="123" y="29"/>
                  <a:pt x="123" y="27"/>
                </a:cubicBezTo>
                <a:cubicBezTo>
                  <a:pt x="124" y="25"/>
                  <a:pt x="124" y="23"/>
                  <a:pt x="123" y="21"/>
                </a:cubicBezTo>
                <a:cubicBezTo>
                  <a:pt x="122" y="19"/>
                  <a:pt x="119" y="20"/>
                  <a:pt x="118" y="18"/>
                </a:cubicBezTo>
                <a:cubicBezTo>
                  <a:pt x="118" y="17"/>
                  <a:pt x="120" y="17"/>
                  <a:pt x="122" y="17"/>
                </a:cubicBezTo>
                <a:cubicBezTo>
                  <a:pt x="125" y="17"/>
                  <a:pt x="127" y="20"/>
                  <a:pt x="130" y="20"/>
                </a:cubicBezTo>
                <a:cubicBezTo>
                  <a:pt x="132" y="21"/>
                  <a:pt x="133" y="20"/>
                  <a:pt x="134" y="20"/>
                </a:cubicBezTo>
                <a:cubicBezTo>
                  <a:pt x="137" y="21"/>
                  <a:pt x="139" y="22"/>
                  <a:pt x="141" y="22"/>
                </a:cubicBezTo>
                <a:cubicBezTo>
                  <a:pt x="142" y="21"/>
                  <a:pt x="141" y="19"/>
                  <a:pt x="143" y="18"/>
                </a:cubicBezTo>
                <a:cubicBezTo>
                  <a:pt x="147" y="17"/>
                  <a:pt x="152" y="18"/>
                  <a:pt x="156" y="17"/>
                </a:cubicBezTo>
                <a:cubicBezTo>
                  <a:pt x="158" y="16"/>
                  <a:pt x="158" y="14"/>
                  <a:pt x="160" y="13"/>
                </a:cubicBezTo>
                <a:cubicBezTo>
                  <a:pt x="162" y="12"/>
                  <a:pt x="164" y="13"/>
                  <a:pt x="165" y="12"/>
                </a:cubicBezTo>
                <a:cubicBezTo>
                  <a:pt x="166" y="11"/>
                  <a:pt x="167" y="9"/>
                  <a:pt x="167" y="7"/>
                </a:cubicBezTo>
                <a:cubicBezTo>
                  <a:pt x="168" y="5"/>
                  <a:pt x="167" y="2"/>
                  <a:pt x="167" y="1"/>
                </a:cubicBezTo>
                <a:cubicBezTo>
                  <a:pt x="170" y="1"/>
                  <a:pt x="172" y="0"/>
                  <a:pt x="174" y="1"/>
                </a:cubicBezTo>
                <a:cubicBezTo>
                  <a:pt x="176" y="1"/>
                  <a:pt x="175" y="4"/>
                  <a:pt x="175" y="5"/>
                </a:cubicBezTo>
                <a:cubicBezTo>
                  <a:pt x="175" y="6"/>
                  <a:pt x="173" y="7"/>
                  <a:pt x="173" y="8"/>
                </a:cubicBezTo>
                <a:cubicBezTo>
                  <a:pt x="173" y="9"/>
                  <a:pt x="173" y="11"/>
                  <a:pt x="174" y="11"/>
                </a:cubicBezTo>
                <a:cubicBezTo>
                  <a:pt x="176" y="12"/>
                  <a:pt x="178" y="10"/>
                  <a:pt x="180" y="11"/>
                </a:cubicBezTo>
                <a:cubicBezTo>
                  <a:pt x="181" y="12"/>
                  <a:pt x="179" y="15"/>
                  <a:pt x="180" y="17"/>
                </a:cubicBezTo>
                <a:cubicBezTo>
                  <a:pt x="181" y="18"/>
                  <a:pt x="184" y="17"/>
                  <a:pt x="184" y="19"/>
                </a:cubicBezTo>
                <a:cubicBezTo>
                  <a:pt x="182" y="21"/>
                  <a:pt x="177" y="21"/>
                  <a:pt x="176" y="24"/>
                </a:cubicBezTo>
                <a:cubicBezTo>
                  <a:pt x="176" y="28"/>
                  <a:pt x="176" y="34"/>
                  <a:pt x="176" y="38"/>
                </a:cubicBezTo>
                <a:cubicBezTo>
                  <a:pt x="176" y="40"/>
                  <a:pt x="179" y="40"/>
                  <a:pt x="179" y="41"/>
                </a:cubicBezTo>
                <a:cubicBezTo>
                  <a:pt x="180" y="42"/>
                  <a:pt x="179" y="45"/>
                  <a:pt x="179" y="46"/>
                </a:cubicBezTo>
                <a:cubicBezTo>
                  <a:pt x="179" y="48"/>
                  <a:pt x="180" y="49"/>
                  <a:pt x="181" y="49"/>
                </a:cubicBezTo>
                <a:cubicBezTo>
                  <a:pt x="182" y="51"/>
                  <a:pt x="185" y="51"/>
                  <a:pt x="187" y="52"/>
                </a:cubicBezTo>
                <a:cubicBezTo>
                  <a:pt x="188" y="53"/>
                  <a:pt x="186" y="55"/>
                  <a:pt x="187" y="56"/>
                </a:cubicBezTo>
                <a:cubicBezTo>
                  <a:pt x="188" y="57"/>
                  <a:pt x="189" y="59"/>
                  <a:pt x="191" y="59"/>
                </a:cubicBezTo>
                <a:cubicBezTo>
                  <a:pt x="192" y="60"/>
                  <a:pt x="194" y="61"/>
                  <a:pt x="195" y="60"/>
                </a:cubicBezTo>
                <a:cubicBezTo>
                  <a:pt x="196" y="59"/>
                  <a:pt x="194" y="57"/>
                  <a:pt x="194" y="56"/>
                </a:cubicBezTo>
                <a:cubicBezTo>
                  <a:pt x="195" y="54"/>
                  <a:pt x="197" y="53"/>
                  <a:pt x="199" y="52"/>
                </a:cubicBezTo>
                <a:cubicBezTo>
                  <a:pt x="200" y="52"/>
                  <a:pt x="201" y="54"/>
                  <a:pt x="202" y="54"/>
                </a:cubicBezTo>
                <a:cubicBezTo>
                  <a:pt x="203" y="53"/>
                  <a:pt x="202" y="50"/>
                  <a:pt x="204" y="49"/>
                </a:cubicBezTo>
                <a:cubicBezTo>
                  <a:pt x="205" y="49"/>
                  <a:pt x="206" y="50"/>
                  <a:pt x="208" y="49"/>
                </a:cubicBezTo>
                <a:cubicBezTo>
                  <a:pt x="209" y="49"/>
                  <a:pt x="209" y="47"/>
                  <a:pt x="210" y="47"/>
                </a:cubicBezTo>
                <a:cubicBezTo>
                  <a:pt x="212" y="47"/>
                  <a:pt x="213" y="48"/>
                  <a:pt x="214" y="48"/>
                </a:cubicBezTo>
                <a:cubicBezTo>
                  <a:pt x="216" y="49"/>
                  <a:pt x="218" y="48"/>
                  <a:pt x="220" y="48"/>
                </a:cubicBezTo>
                <a:cubicBezTo>
                  <a:pt x="221" y="48"/>
                  <a:pt x="224" y="48"/>
                  <a:pt x="225" y="48"/>
                </a:cubicBezTo>
                <a:cubicBezTo>
                  <a:pt x="227" y="48"/>
                  <a:pt x="229" y="47"/>
                  <a:pt x="229" y="46"/>
                </a:cubicBezTo>
                <a:cubicBezTo>
                  <a:pt x="229" y="44"/>
                  <a:pt x="225" y="45"/>
                  <a:pt x="225" y="43"/>
                </a:cubicBezTo>
                <a:cubicBezTo>
                  <a:pt x="225" y="41"/>
                  <a:pt x="227" y="39"/>
                  <a:pt x="229" y="38"/>
                </a:cubicBezTo>
                <a:cubicBezTo>
                  <a:pt x="231" y="38"/>
                  <a:pt x="232" y="40"/>
                  <a:pt x="234" y="40"/>
                </a:cubicBezTo>
                <a:cubicBezTo>
                  <a:pt x="235" y="40"/>
                  <a:pt x="237" y="39"/>
                  <a:pt x="238" y="39"/>
                </a:cubicBezTo>
                <a:cubicBezTo>
                  <a:pt x="239" y="39"/>
                  <a:pt x="240" y="37"/>
                  <a:pt x="240" y="38"/>
                </a:cubicBezTo>
                <a:cubicBezTo>
                  <a:pt x="242" y="38"/>
                  <a:pt x="242" y="40"/>
                  <a:pt x="242" y="41"/>
                </a:cubicBezTo>
                <a:cubicBezTo>
                  <a:pt x="244" y="43"/>
                  <a:pt x="245" y="44"/>
                  <a:pt x="247" y="45"/>
                </a:cubicBezTo>
                <a:cubicBezTo>
                  <a:pt x="249" y="46"/>
                  <a:pt x="251" y="46"/>
                  <a:pt x="252" y="45"/>
                </a:cubicBezTo>
                <a:cubicBezTo>
                  <a:pt x="253" y="45"/>
                  <a:pt x="254" y="43"/>
                  <a:pt x="255" y="43"/>
                </a:cubicBezTo>
                <a:cubicBezTo>
                  <a:pt x="257" y="42"/>
                  <a:pt x="258" y="42"/>
                  <a:pt x="259" y="43"/>
                </a:cubicBezTo>
                <a:cubicBezTo>
                  <a:pt x="260" y="43"/>
                  <a:pt x="260" y="45"/>
                  <a:pt x="261" y="45"/>
                </a:cubicBezTo>
                <a:cubicBezTo>
                  <a:pt x="262" y="46"/>
                  <a:pt x="265" y="46"/>
                  <a:pt x="267" y="45"/>
                </a:cubicBezTo>
                <a:cubicBezTo>
                  <a:pt x="269" y="44"/>
                  <a:pt x="270" y="41"/>
                  <a:pt x="270" y="39"/>
                </a:cubicBezTo>
                <a:cubicBezTo>
                  <a:pt x="271" y="36"/>
                  <a:pt x="271" y="33"/>
                  <a:pt x="272" y="29"/>
                </a:cubicBezTo>
                <a:cubicBezTo>
                  <a:pt x="273" y="27"/>
                  <a:pt x="275" y="24"/>
                  <a:pt x="277" y="22"/>
                </a:cubicBezTo>
                <a:cubicBezTo>
                  <a:pt x="279" y="20"/>
                  <a:pt x="281" y="19"/>
                  <a:pt x="284" y="17"/>
                </a:cubicBezTo>
                <a:cubicBezTo>
                  <a:pt x="285" y="16"/>
                  <a:pt x="284" y="15"/>
                  <a:pt x="285" y="15"/>
                </a:cubicBezTo>
                <a:cubicBezTo>
                  <a:pt x="287" y="15"/>
                  <a:pt x="288" y="17"/>
                  <a:pt x="288" y="18"/>
                </a:cubicBezTo>
                <a:cubicBezTo>
                  <a:pt x="289" y="21"/>
                  <a:pt x="287" y="24"/>
                  <a:pt x="288" y="27"/>
                </a:cubicBezTo>
                <a:cubicBezTo>
                  <a:pt x="289" y="29"/>
                  <a:pt x="290" y="30"/>
                  <a:pt x="291" y="32"/>
                </a:cubicBezTo>
                <a:cubicBezTo>
                  <a:pt x="293" y="36"/>
                  <a:pt x="294" y="41"/>
                  <a:pt x="295" y="45"/>
                </a:cubicBezTo>
                <a:cubicBezTo>
                  <a:pt x="296" y="47"/>
                  <a:pt x="295" y="49"/>
                  <a:pt x="296" y="51"/>
                </a:cubicBezTo>
                <a:cubicBezTo>
                  <a:pt x="297" y="52"/>
                  <a:pt x="300" y="50"/>
                  <a:pt x="301" y="51"/>
                </a:cubicBezTo>
                <a:cubicBezTo>
                  <a:pt x="302" y="52"/>
                  <a:pt x="297" y="53"/>
                  <a:pt x="298" y="54"/>
                </a:cubicBezTo>
                <a:cubicBezTo>
                  <a:pt x="299" y="55"/>
                  <a:pt x="302" y="54"/>
                  <a:pt x="303" y="56"/>
                </a:cubicBezTo>
                <a:cubicBezTo>
                  <a:pt x="303" y="57"/>
                  <a:pt x="299" y="55"/>
                  <a:pt x="299" y="56"/>
                </a:cubicBezTo>
                <a:cubicBezTo>
                  <a:pt x="299" y="58"/>
                  <a:pt x="302" y="58"/>
                  <a:pt x="302" y="59"/>
                </a:cubicBezTo>
                <a:cubicBezTo>
                  <a:pt x="302" y="61"/>
                  <a:pt x="300" y="62"/>
                  <a:pt x="299" y="64"/>
                </a:cubicBezTo>
                <a:cubicBezTo>
                  <a:pt x="297" y="66"/>
                  <a:pt x="296" y="68"/>
                  <a:pt x="294" y="70"/>
                </a:cubicBezTo>
                <a:cubicBezTo>
                  <a:pt x="293" y="72"/>
                  <a:pt x="291" y="73"/>
                  <a:pt x="290" y="74"/>
                </a:cubicBezTo>
                <a:cubicBezTo>
                  <a:pt x="288" y="76"/>
                  <a:pt x="287" y="78"/>
                  <a:pt x="285" y="80"/>
                </a:cubicBezTo>
                <a:cubicBezTo>
                  <a:pt x="284" y="83"/>
                  <a:pt x="283" y="87"/>
                  <a:pt x="281" y="90"/>
                </a:cubicBezTo>
                <a:cubicBezTo>
                  <a:pt x="279" y="92"/>
                  <a:pt x="278" y="94"/>
                  <a:pt x="275" y="95"/>
                </a:cubicBezTo>
                <a:cubicBezTo>
                  <a:pt x="272" y="97"/>
                  <a:pt x="268" y="98"/>
                  <a:pt x="264" y="99"/>
                </a:cubicBezTo>
                <a:cubicBezTo>
                  <a:pt x="262" y="100"/>
                  <a:pt x="260" y="101"/>
                  <a:pt x="258" y="101"/>
                </a:cubicBezTo>
                <a:cubicBezTo>
                  <a:pt x="260" y="102"/>
                  <a:pt x="263" y="103"/>
                  <a:pt x="265" y="103"/>
                </a:cubicBezTo>
                <a:cubicBezTo>
                  <a:pt x="268" y="102"/>
                  <a:pt x="270" y="100"/>
                  <a:pt x="273" y="99"/>
                </a:cubicBezTo>
                <a:cubicBezTo>
                  <a:pt x="273" y="98"/>
                  <a:pt x="275" y="98"/>
                  <a:pt x="275" y="99"/>
                </a:cubicBezTo>
                <a:cubicBezTo>
                  <a:pt x="275" y="102"/>
                  <a:pt x="273" y="105"/>
                  <a:pt x="274" y="108"/>
                </a:cubicBezTo>
                <a:cubicBezTo>
                  <a:pt x="274" y="111"/>
                  <a:pt x="277" y="112"/>
                  <a:pt x="279" y="115"/>
                </a:cubicBezTo>
                <a:cubicBezTo>
                  <a:pt x="278" y="113"/>
                  <a:pt x="277" y="111"/>
                  <a:pt x="277" y="109"/>
                </a:cubicBezTo>
                <a:cubicBezTo>
                  <a:pt x="276" y="106"/>
                  <a:pt x="276" y="103"/>
                  <a:pt x="277" y="100"/>
                </a:cubicBezTo>
                <a:cubicBezTo>
                  <a:pt x="278" y="99"/>
                  <a:pt x="281" y="99"/>
                  <a:pt x="282" y="98"/>
                </a:cubicBezTo>
                <a:cubicBezTo>
                  <a:pt x="284" y="96"/>
                  <a:pt x="286" y="94"/>
                  <a:pt x="288" y="92"/>
                </a:cubicBezTo>
                <a:cubicBezTo>
                  <a:pt x="289" y="90"/>
                  <a:pt x="289" y="87"/>
                  <a:pt x="291" y="85"/>
                </a:cubicBezTo>
                <a:cubicBezTo>
                  <a:pt x="292" y="84"/>
                  <a:pt x="295" y="86"/>
                  <a:pt x="296" y="85"/>
                </a:cubicBezTo>
                <a:cubicBezTo>
                  <a:pt x="296" y="84"/>
                  <a:pt x="295" y="83"/>
                  <a:pt x="295" y="82"/>
                </a:cubicBezTo>
                <a:cubicBezTo>
                  <a:pt x="295" y="80"/>
                  <a:pt x="296" y="79"/>
                  <a:pt x="297" y="78"/>
                </a:cubicBezTo>
                <a:cubicBezTo>
                  <a:pt x="299" y="78"/>
                  <a:pt x="301" y="78"/>
                  <a:pt x="302" y="78"/>
                </a:cubicBezTo>
                <a:cubicBezTo>
                  <a:pt x="304" y="79"/>
                  <a:pt x="304" y="81"/>
                  <a:pt x="306" y="81"/>
                </a:cubicBezTo>
                <a:cubicBezTo>
                  <a:pt x="310" y="81"/>
                  <a:pt x="314" y="79"/>
                  <a:pt x="318" y="79"/>
                </a:cubicBezTo>
                <a:cubicBezTo>
                  <a:pt x="319" y="79"/>
                  <a:pt x="321" y="78"/>
                  <a:pt x="321" y="79"/>
                </a:cubicBezTo>
                <a:cubicBezTo>
                  <a:pt x="321" y="83"/>
                  <a:pt x="320" y="87"/>
                  <a:pt x="319" y="90"/>
                </a:cubicBezTo>
                <a:cubicBezTo>
                  <a:pt x="318" y="93"/>
                  <a:pt x="318" y="95"/>
                  <a:pt x="317" y="97"/>
                </a:cubicBezTo>
                <a:cubicBezTo>
                  <a:pt x="316" y="99"/>
                  <a:pt x="314" y="100"/>
                  <a:pt x="313" y="100"/>
                </a:cubicBezTo>
                <a:cubicBezTo>
                  <a:pt x="307" y="101"/>
                  <a:pt x="301" y="99"/>
                  <a:pt x="296" y="100"/>
                </a:cubicBezTo>
                <a:cubicBezTo>
                  <a:pt x="294" y="101"/>
                  <a:pt x="292" y="103"/>
                  <a:pt x="291" y="104"/>
                </a:cubicBezTo>
                <a:cubicBezTo>
                  <a:pt x="294" y="104"/>
                  <a:pt x="298" y="103"/>
                  <a:pt x="302" y="103"/>
                </a:cubicBezTo>
                <a:cubicBezTo>
                  <a:pt x="305" y="103"/>
                  <a:pt x="307" y="102"/>
                  <a:pt x="310" y="102"/>
                </a:cubicBezTo>
                <a:cubicBezTo>
                  <a:pt x="310" y="105"/>
                  <a:pt x="309" y="108"/>
                  <a:pt x="308" y="111"/>
                </a:cubicBezTo>
                <a:cubicBezTo>
                  <a:pt x="308" y="113"/>
                  <a:pt x="305" y="114"/>
                  <a:pt x="305" y="117"/>
                </a:cubicBezTo>
                <a:cubicBezTo>
                  <a:pt x="304" y="120"/>
                  <a:pt x="306" y="123"/>
                  <a:pt x="307" y="126"/>
                </a:cubicBezTo>
                <a:cubicBezTo>
                  <a:pt x="307" y="123"/>
                  <a:pt x="307" y="121"/>
                  <a:pt x="308" y="118"/>
                </a:cubicBezTo>
                <a:cubicBezTo>
                  <a:pt x="308" y="117"/>
                  <a:pt x="309" y="115"/>
                  <a:pt x="309" y="114"/>
                </a:cubicBezTo>
                <a:cubicBezTo>
                  <a:pt x="311" y="110"/>
                  <a:pt x="312" y="106"/>
                  <a:pt x="314" y="102"/>
                </a:cubicBezTo>
                <a:cubicBezTo>
                  <a:pt x="315" y="100"/>
                  <a:pt x="318" y="100"/>
                  <a:pt x="320" y="98"/>
                </a:cubicBezTo>
                <a:cubicBezTo>
                  <a:pt x="321" y="97"/>
                  <a:pt x="323" y="95"/>
                  <a:pt x="324" y="93"/>
                </a:cubicBezTo>
                <a:cubicBezTo>
                  <a:pt x="325" y="90"/>
                  <a:pt x="324" y="87"/>
                  <a:pt x="326" y="85"/>
                </a:cubicBezTo>
                <a:cubicBezTo>
                  <a:pt x="328" y="83"/>
                  <a:pt x="330" y="85"/>
                  <a:pt x="332" y="85"/>
                </a:cubicBezTo>
                <a:cubicBezTo>
                  <a:pt x="335" y="85"/>
                  <a:pt x="338" y="84"/>
                  <a:pt x="340" y="85"/>
                </a:cubicBezTo>
                <a:cubicBezTo>
                  <a:pt x="343" y="86"/>
                  <a:pt x="345" y="89"/>
                  <a:pt x="347" y="90"/>
                </a:cubicBezTo>
                <a:cubicBezTo>
                  <a:pt x="352" y="92"/>
                  <a:pt x="357" y="92"/>
                  <a:pt x="361" y="94"/>
                </a:cubicBezTo>
                <a:cubicBezTo>
                  <a:pt x="362" y="94"/>
                  <a:pt x="360" y="97"/>
                  <a:pt x="361" y="97"/>
                </a:cubicBezTo>
                <a:cubicBezTo>
                  <a:pt x="362" y="98"/>
                  <a:pt x="363" y="95"/>
                  <a:pt x="364" y="95"/>
                </a:cubicBezTo>
                <a:cubicBezTo>
                  <a:pt x="365" y="95"/>
                  <a:pt x="366" y="96"/>
                  <a:pt x="367" y="97"/>
                </a:cubicBezTo>
                <a:cubicBezTo>
                  <a:pt x="369" y="98"/>
                  <a:pt x="370" y="99"/>
                  <a:pt x="371" y="100"/>
                </a:cubicBezTo>
                <a:cubicBezTo>
                  <a:pt x="372" y="102"/>
                  <a:pt x="373" y="105"/>
                  <a:pt x="373" y="107"/>
                </a:cubicBezTo>
                <a:cubicBezTo>
                  <a:pt x="373" y="109"/>
                  <a:pt x="371" y="112"/>
                  <a:pt x="372" y="114"/>
                </a:cubicBezTo>
                <a:cubicBezTo>
                  <a:pt x="372" y="115"/>
                  <a:pt x="375" y="116"/>
                  <a:pt x="376" y="115"/>
                </a:cubicBezTo>
                <a:cubicBezTo>
                  <a:pt x="379" y="114"/>
                  <a:pt x="381" y="111"/>
                  <a:pt x="384" y="110"/>
                </a:cubicBezTo>
                <a:cubicBezTo>
                  <a:pt x="386" y="109"/>
                  <a:pt x="389" y="110"/>
                  <a:pt x="391" y="110"/>
                </a:cubicBezTo>
                <a:cubicBezTo>
                  <a:pt x="392" y="110"/>
                  <a:pt x="394" y="111"/>
                  <a:pt x="396" y="111"/>
                </a:cubicBezTo>
                <a:cubicBezTo>
                  <a:pt x="400" y="112"/>
                  <a:pt x="405" y="113"/>
                  <a:pt x="410" y="114"/>
                </a:cubicBezTo>
                <a:cubicBezTo>
                  <a:pt x="414" y="114"/>
                  <a:pt x="419" y="113"/>
                  <a:pt x="423" y="114"/>
                </a:cubicBezTo>
                <a:cubicBezTo>
                  <a:pt x="427" y="114"/>
                  <a:pt x="431" y="115"/>
                  <a:pt x="435" y="117"/>
                </a:cubicBezTo>
                <a:cubicBezTo>
                  <a:pt x="440" y="120"/>
                  <a:pt x="444" y="124"/>
                  <a:pt x="448" y="128"/>
                </a:cubicBezTo>
                <a:cubicBezTo>
                  <a:pt x="451" y="130"/>
                  <a:pt x="451" y="134"/>
                  <a:pt x="453" y="137"/>
                </a:cubicBezTo>
                <a:cubicBezTo>
                  <a:pt x="455" y="138"/>
                  <a:pt x="457" y="137"/>
                  <a:pt x="459" y="138"/>
                </a:cubicBezTo>
                <a:cubicBezTo>
                  <a:pt x="460" y="139"/>
                  <a:pt x="460" y="141"/>
                  <a:pt x="462" y="143"/>
                </a:cubicBezTo>
                <a:cubicBezTo>
                  <a:pt x="463" y="144"/>
                  <a:pt x="465" y="144"/>
                  <a:pt x="466" y="145"/>
                </a:cubicBezTo>
                <a:cubicBezTo>
                  <a:pt x="468" y="146"/>
                  <a:pt x="470" y="148"/>
                  <a:pt x="472" y="148"/>
                </a:cubicBezTo>
                <a:cubicBezTo>
                  <a:pt x="476" y="149"/>
                  <a:pt x="481" y="146"/>
                  <a:pt x="485" y="147"/>
                </a:cubicBezTo>
                <a:cubicBezTo>
                  <a:pt x="488" y="149"/>
                  <a:pt x="489" y="153"/>
                  <a:pt x="490" y="156"/>
                </a:cubicBezTo>
                <a:cubicBezTo>
                  <a:pt x="491" y="158"/>
                  <a:pt x="490" y="160"/>
                  <a:pt x="490" y="162"/>
                </a:cubicBezTo>
                <a:cubicBezTo>
                  <a:pt x="491" y="167"/>
                  <a:pt x="494" y="172"/>
                  <a:pt x="494" y="177"/>
                </a:cubicBezTo>
                <a:cubicBezTo>
                  <a:pt x="495" y="181"/>
                  <a:pt x="495" y="185"/>
                  <a:pt x="494" y="188"/>
                </a:cubicBezTo>
                <a:cubicBezTo>
                  <a:pt x="494" y="192"/>
                  <a:pt x="494" y="196"/>
                  <a:pt x="492" y="200"/>
                </a:cubicBezTo>
                <a:cubicBezTo>
                  <a:pt x="490" y="204"/>
                  <a:pt x="485" y="207"/>
                  <a:pt x="483" y="212"/>
                </a:cubicBezTo>
                <a:cubicBezTo>
                  <a:pt x="481" y="216"/>
                  <a:pt x="481" y="221"/>
                  <a:pt x="478" y="224"/>
                </a:cubicBezTo>
                <a:cubicBezTo>
                  <a:pt x="476" y="228"/>
                  <a:pt x="470" y="230"/>
                  <a:pt x="467" y="234"/>
                </a:cubicBezTo>
                <a:cubicBezTo>
                  <a:pt x="464" y="238"/>
                  <a:pt x="463" y="243"/>
                  <a:pt x="461" y="247"/>
                </a:cubicBezTo>
                <a:cubicBezTo>
                  <a:pt x="459" y="251"/>
                  <a:pt x="458" y="256"/>
                  <a:pt x="454" y="260"/>
                </a:cubicBezTo>
                <a:cubicBezTo>
                  <a:pt x="453" y="261"/>
                  <a:pt x="449" y="258"/>
                  <a:pt x="448" y="260"/>
                </a:cubicBezTo>
                <a:cubicBezTo>
                  <a:pt x="446" y="263"/>
                  <a:pt x="447" y="267"/>
                  <a:pt x="446" y="271"/>
                </a:cubicBezTo>
                <a:cubicBezTo>
                  <a:pt x="445" y="273"/>
                  <a:pt x="443" y="275"/>
                  <a:pt x="443" y="277"/>
                </a:cubicBezTo>
                <a:cubicBezTo>
                  <a:pt x="443" y="278"/>
                  <a:pt x="446" y="279"/>
                  <a:pt x="446" y="281"/>
                </a:cubicBezTo>
                <a:cubicBezTo>
                  <a:pt x="447" y="284"/>
                  <a:pt x="445" y="287"/>
                  <a:pt x="445" y="291"/>
                </a:cubicBezTo>
                <a:cubicBezTo>
                  <a:pt x="445" y="296"/>
                  <a:pt x="448" y="300"/>
                  <a:pt x="447" y="305"/>
                </a:cubicBezTo>
                <a:cubicBezTo>
                  <a:pt x="447" y="313"/>
                  <a:pt x="443" y="320"/>
                  <a:pt x="443" y="328"/>
                </a:cubicBezTo>
                <a:cubicBezTo>
                  <a:pt x="442" y="330"/>
                  <a:pt x="445" y="332"/>
                  <a:pt x="444" y="334"/>
                </a:cubicBezTo>
                <a:cubicBezTo>
                  <a:pt x="444" y="336"/>
                  <a:pt x="441" y="337"/>
                  <a:pt x="441" y="339"/>
                </a:cubicBezTo>
                <a:cubicBezTo>
                  <a:pt x="440" y="344"/>
                  <a:pt x="441" y="350"/>
                  <a:pt x="440" y="356"/>
                </a:cubicBezTo>
                <a:cubicBezTo>
                  <a:pt x="439" y="359"/>
                  <a:pt x="436" y="362"/>
                  <a:pt x="435" y="365"/>
                </a:cubicBezTo>
                <a:cubicBezTo>
                  <a:pt x="433" y="368"/>
                  <a:pt x="431" y="371"/>
                  <a:pt x="430" y="375"/>
                </a:cubicBezTo>
                <a:cubicBezTo>
                  <a:pt x="428" y="378"/>
                  <a:pt x="426" y="381"/>
                  <a:pt x="424" y="385"/>
                </a:cubicBezTo>
                <a:cubicBezTo>
                  <a:pt x="423" y="387"/>
                  <a:pt x="422" y="389"/>
                  <a:pt x="422" y="391"/>
                </a:cubicBezTo>
                <a:cubicBezTo>
                  <a:pt x="422" y="394"/>
                  <a:pt x="424" y="397"/>
                  <a:pt x="422" y="399"/>
                </a:cubicBezTo>
                <a:cubicBezTo>
                  <a:pt x="420" y="402"/>
                  <a:pt x="415" y="403"/>
                  <a:pt x="412" y="406"/>
                </a:cubicBezTo>
                <a:cubicBezTo>
                  <a:pt x="410" y="407"/>
                  <a:pt x="411" y="411"/>
                  <a:pt x="409" y="412"/>
                </a:cubicBezTo>
                <a:cubicBezTo>
                  <a:pt x="407" y="413"/>
                  <a:pt x="404" y="413"/>
                  <a:pt x="401" y="412"/>
                </a:cubicBezTo>
                <a:cubicBezTo>
                  <a:pt x="400" y="412"/>
                  <a:pt x="399" y="409"/>
                  <a:pt x="397" y="409"/>
                </a:cubicBezTo>
                <a:cubicBezTo>
                  <a:pt x="396" y="409"/>
                  <a:pt x="397" y="412"/>
                  <a:pt x="396" y="412"/>
                </a:cubicBezTo>
                <a:cubicBezTo>
                  <a:pt x="394" y="414"/>
                  <a:pt x="391" y="415"/>
                  <a:pt x="388" y="415"/>
                </a:cubicBezTo>
                <a:cubicBezTo>
                  <a:pt x="386" y="415"/>
                  <a:pt x="384" y="412"/>
                  <a:pt x="382" y="412"/>
                </a:cubicBezTo>
                <a:cubicBezTo>
                  <a:pt x="380" y="412"/>
                  <a:pt x="379" y="413"/>
                  <a:pt x="378" y="414"/>
                </a:cubicBezTo>
                <a:cubicBezTo>
                  <a:pt x="375" y="416"/>
                  <a:pt x="374" y="419"/>
                  <a:pt x="372" y="421"/>
                </a:cubicBezTo>
                <a:cubicBezTo>
                  <a:pt x="371" y="422"/>
                  <a:pt x="369" y="424"/>
                  <a:pt x="367" y="425"/>
                </a:cubicBezTo>
                <a:cubicBezTo>
                  <a:pt x="364" y="426"/>
                  <a:pt x="360" y="425"/>
                  <a:pt x="358" y="426"/>
                </a:cubicBezTo>
                <a:cubicBezTo>
                  <a:pt x="352" y="429"/>
                  <a:pt x="348" y="435"/>
                  <a:pt x="343" y="439"/>
                </a:cubicBezTo>
                <a:cubicBezTo>
                  <a:pt x="341" y="441"/>
                  <a:pt x="339" y="443"/>
                  <a:pt x="338" y="445"/>
                </a:cubicBezTo>
                <a:cubicBezTo>
                  <a:pt x="335" y="448"/>
                  <a:pt x="332" y="451"/>
                  <a:pt x="331" y="455"/>
                </a:cubicBezTo>
                <a:cubicBezTo>
                  <a:pt x="330" y="457"/>
                  <a:pt x="331" y="460"/>
                  <a:pt x="331" y="463"/>
                </a:cubicBezTo>
                <a:cubicBezTo>
                  <a:pt x="331" y="464"/>
                  <a:pt x="329" y="465"/>
                  <a:pt x="329" y="466"/>
                </a:cubicBezTo>
                <a:cubicBezTo>
                  <a:pt x="330" y="469"/>
                  <a:pt x="333" y="472"/>
                  <a:pt x="334" y="476"/>
                </a:cubicBezTo>
                <a:cubicBezTo>
                  <a:pt x="334" y="482"/>
                  <a:pt x="334" y="488"/>
                  <a:pt x="332" y="494"/>
                </a:cubicBezTo>
                <a:cubicBezTo>
                  <a:pt x="332" y="495"/>
                  <a:pt x="329" y="494"/>
                  <a:pt x="329" y="495"/>
                </a:cubicBezTo>
                <a:cubicBezTo>
                  <a:pt x="329" y="497"/>
                  <a:pt x="332" y="498"/>
                  <a:pt x="331" y="499"/>
                </a:cubicBezTo>
                <a:cubicBezTo>
                  <a:pt x="329" y="502"/>
                  <a:pt x="323" y="504"/>
                  <a:pt x="321" y="507"/>
                </a:cubicBezTo>
                <a:cubicBezTo>
                  <a:pt x="317" y="513"/>
                  <a:pt x="315" y="521"/>
                  <a:pt x="312" y="528"/>
                </a:cubicBezTo>
                <a:cubicBezTo>
                  <a:pt x="311" y="532"/>
                  <a:pt x="310" y="537"/>
                  <a:pt x="307" y="541"/>
                </a:cubicBezTo>
                <a:cubicBezTo>
                  <a:pt x="304" y="545"/>
                  <a:pt x="300" y="548"/>
                  <a:pt x="296" y="551"/>
                </a:cubicBezTo>
                <a:cubicBezTo>
                  <a:pt x="295" y="552"/>
                  <a:pt x="293" y="550"/>
                  <a:pt x="293" y="549"/>
                </a:cubicBezTo>
                <a:cubicBezTo>
                  <a:pt x="294" y="547"/>
                  <a:pt x="296" y="548"/>
                  <a:pt x="298" y="547"/>
                </a:cubicBezTo>
                <a:cubicBezTo>
                  <a:pt x="300" y="545"/>
                  <a:pt x="302" y="544"/>
                  <a:pt x="303" y="541"/>
                </a:cubicBezTo>
                <a:cubicBezTo>
                  <a:pt x="304" y="540"/>
                  <a:pt x="302" y="538"/>
                  <a:pt x="303" y="537"/>
                </a:cubicBezTo>
                <a:cubicBezTo>
                  <a:pt x="304" y="536"/>
                  <a:pt x="306" y="537"/>
                  <a:pt x="306" y="536"/>
                </a:cubicBezTo>
                <a:cubicBezTo>
                  <a:pt x="308" y="533"/>
                  <a:pt x="310" y="529"/>
                  <a:pt x="310" y="525"/>
                </a:cubicBezTo>
                <a:cubicBezTo>
                  <a:pt x="309" y="523"/>
                  <a:pt x="307" y="527"/>
                  <a:pt x="305" y="526"/>
                </a:cubicBezTo>
                <a:cubicBezTo>
                  <a:pt x="303" y="525"/>
                  <a:pt x="303" y="521"/>
                  <a:pt x="301" y="520"/>
                </a:cubicBezTo>
                <a:cubicBezTo>
                  <a:pt x="299" y="520"/>
                  <a:pt x="299" y="523"/>
                  <a:pt x="300" y="525"/>
                </a:cubicBezTo>
                <a:cubicBezTo>
                  <a:pt x="300" y="526"/>
                  <a:pt x="303" y="527"/>
                  <a:pt x="303" y="528"/>
                </a:cubicBezTo>
                <a:cubicBezTo>
                  <a:pt x="302" y="533"/>
                  <a:pt x="297" y="536"/>
                  <a:pt x="295" y="540"/>
                </a:cubicBezTo>
                <a:cubicBezTo>
                  <a:pt x="294" y="543"/>
                  <a:pt x="292" y="546"/>
                  <a:pt x="291" y="549"/>
                </a:cubicBezTo>
                <a:cubicBezTo>
                  <a:pt x="291" y="550"/>
                  <a:pt x="294" y="551"/>
                  <a:pt x="293" y="553"/>
                </a:cubicBezTo>
                <a:cubicBezTo>
                  <a:pt x="293" y="556"/>
                  <a:pt x="290" y="559"/>
                  <a:pt x="289" y="562"/>
                </a:cubicBezTo>
                <a:cubicBezTo>
                  <a:pt x="287" y="565"/>
                  <a:pt x="287" y="568"/>
                  <a:pt x="285" y="571"/>
                </a:cubicBezTo>
                <a:cubicBezTo>
                  <a:pt x="284" y="573"/>
                  <a:pt x="282" y="576"/>
                  <a:pt x="281" y="578"/>
                </a:cubicBezTo>
                <a:close/>
              </a:path>
            </a:pathLst>
          </a:custGeom>
          <a:solidFill>
            <a:srgbClr val="B2B2B2"/>
          </a:solidFill>
          <a:ln w="3175" cap="rnd">
            <a:solidFill>
              <a:srgbClr val="B2B2B2"/>
            </a:solidFill>
            <a:round/>
            <a:headEnd/>
            <a:tailEnd/>
          </a:ln>
        </p:spPr>
        <p:txBody>
          <a:bodyPr/>
          <a:lstStyle/>
          <a:p>
            <a:endParaRPr lang="en-US"/>
          </a:p>
        </p:txBody>
      </p:sp>
      <p:sp>
        <p:nvSpPr>
          <p:cNvPr id="33812" name="Freeform 20"/>
          <p:cNvSpPr>
            <a:spLocks noChangeAspect="1"/>
          </p:cNvSpPr>
          <p:nvPr/>
        </p:nvSpPr>
        <p:spPr bwMode="auto">
          <a:xfrm>
            <a:off x="2708275" y="4602163"/>
            <a:ext cx="284163" cy="365125"/>
          </a:xfrm>
          <a:custGeom>
            <a:avLst/>
            <a:gdLst>
              <a:gd name="T0" fmla="*/ 2147483647 w 154"/>
              <a:gd name="T1" fmla="*/ 2147483647 h 197"/>
              <a:gd name="T2" fmla="*/ 2147483647 w 154"/>
              <a:gd name="T3" fmla="*/ 2147483647 h 197"/>
              <a:gd name="T4" fmla="*/ 2147483647 w 154"/>
              <a:gd name="T5" fmla="*/ 2147483647 h 197"/>
              <a:gd name="T6" fmla="*/ 2147483647 w 154"/>
              <a:gd name="T7" fmla="*/ 2147483647 h 197"/>
              <a:gd name="T8" fmla="*/ 2147483647 w 154"/>
              <a:gd name="T9" fmla="*/ 2147483647 h 197"/>
              <a:gd name="T10" fmla="*/ 2147483647 w 154"/>
              <a:gd name="T11" fmla="*/ 2147483647 h 197"/>
              <a:gd name="T12" fmla="*/ 2147483647 w 154"/>
              <a:gd name="T13" fmla="*/ 2147483647 h 197"/>
              <a:gd name="T14" fmla="*/ 2147483647 w 154"/>
              <a:gd name="T15" fmla="*/ 2147483647 h 197"/>
              <a:gd name="T16" fmla="*/ 2147483647 w 154"/>
              <a:gd name="T17" fmla="*/ 2147483647 h 197"/>
              <a:gd name="T18" fmla="*/ 2147483647 w 154"/>
              <a:gd name="T19" fmla="*/ 2147483647 h 197"/>
              <a:gd name="T20" fmla="*/ 2147483647 w 154"/>
              <a:gd name="T21" fmla="*/ 2147483647 h 197"/>
              <a:gd name="T22" fmla="*/ 2147483647 w 154"/>
              <a:gd name="T23" fmla="*/ 2147483647 h 197"/>
              <a:gd name="T24" fmla="*/ 2147483647 w 154"/>
              <a:gd name="T25" fmla="*/ 2147483647 h 197"/>
              <a:gd name="T26" fmla="*/ 2147483647 w 154"/>
              <a:gd name="T27" fmla="*/ 2147483647 h 197"/>
              <a:gd name="T28" fmla="*/ 2147483647 w 154"/>
              <a:gd name="T29" fmla="*/ 2147483647 h 197"/>
              <a:gd name="T30" fmla="*/ 2147483647 w 154"/>
              <a:gd name="T31" fmla="*/ 2147483647 h 197"/>
              <a:gd name="T32" fmla="*/ 2147483647 w 154"/>
              <a:gd name="T33" fmla="*/ 2147483647 h 197"/>
              <a:gd name="T34" fmla="*/ 2147483647 w 154"/>
              <a:gd name="T35" fmla="*/ 2147483647 h 197"/>
              <a:gd name="T36" fmla="*/ 2147483647 w 154"/>
              <a:gd name="T37" fmla="*/ 2147483647 h 197"/>
              <a:gd name="T38" fmla="*/ 0 w 154"/>
              <a:gd name="T39" fmla="*/ 2147483647 h 197"/>
              <a:gd name="T40" fmla="*/ 2147483647 w 154"/>
              <a:gd name="T41" fmla="*/ 2147483647 h 197"/>
              <a:gd name="T42" fmla="*/ 2147483647 w 154"/>
              <a:gd name="T43" fmla="*/ 2147483647 h 197"/>
              <a:gd name="T44" fmla="*/ 2147483647 w 154"/>
              <a:gd name="T45" fmla="*/ 2147483647 h 197"/>
              <a:gd name="T46" fmla="*/ 2147483647 w 154"/>
              <a:gd name="T47" fmla="*/ 2147483647 h 197"/>
              <a:gd name="T48" fmla="*/ 2147483647 w 154"/>
              <a:gd name="T49" fmla="*/ 2147483647 h 197"/>
              <a:gd name="T50" fmla="*/ 2147483647 w 154"/>
              <a:gd name="T51" fmla="*/ 2147483647 h 197"/>
              <a:gd name="T52" fmla="*/ 2147483647 w 154"/>
              <a:gd name="T53" fmla="*/ 2147483647 h 197"/>
              <a:gd name="T54" fmla="*/ 2147483647 w 154"/>
              <a:gd name="T55" fmla="*/ 2147483647 h 197"/>
              <a:gd name="T56" fmla="*/ 2147483647 w 154"/>
              <a:gd name="T57" fmla="*/ 2147483647 h 197"/>
              <a:gd name="T58" fmla="*/ 2147483647 w 154"/>
              <a:gd name="T59" fmla="*/ 2147483647 h 197"/>
              <a:gd name="T60" fmla="*/ 2147483647 w 154"/>
              <a:gd name="T61" fmla="*/ 2147483647 h 197"/>
              <a:gd name="T62" fmla="*/ 2147483647 w 154"/>
              <a:gd name="T63" fmla="*/ 2147483647 h 197"/>
              <a:gd name="T64" fmla="*/ 2147483647 w 154"/>
              <a:gd name="T65" fmla="*/ 2147483647 h 197"/>
              <a:gd name="T66" fmla="*/ 2147483647 w 154"/>
              <a:gd name="T67" fmla="*/ 2147483647 h 197"/>
              <a:gd name="T68" fmla="*/ 2147483647 w 154"/>
              <a:gd name="T69" fmla="*/ 2147483647 h 197"/>
              <a:gd name="T70" fmla="*/ 2147483647 w 154"/>
              <a:gd name="T71" fmla="*/ 2147483647 h 197"/>
              <a:gd name="T72" fmla="*/ 2147483647 w 154"/>
              <a:gd name="T73" fmla="*/ 2147483647 h 197"/>
              <a:gd name="T74" fmla="*/ 2147483647 w 154"/>
              <a:gd name="T75" fmla="*/ 2147483647 h 197"/>
              <a:gd name="T76" fmla="*/ 2147483647 w 154"/>
              <a:gd name="T77" fmla="*/ 2147483647 h 1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4"/>
              <a:gd name="T118" fmla="*/ 0 h 197"/>
              <a:gd name="T119" fmla="*/ 154 w 154"/>
              <a:gd name="T120" fmla="*/ 197 h 19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4" h="197">
                <a:moveTo>
                  <a:pt x="94" y="185"/>
                </a:moveTo>
                <a:cubicBezTo>
                  <a:pt x="96" y="179"/>
                  <a:pt x="97" y="173"/>
                  <a:pt x="98" y="167"/>
                </a:cubicBezTo>
                <a:cubicBezTo>
                  <a:pt x="98" y="164"/>
                  <a:pt x="97" y="162"/>
                  <a:pt x="97" y="160"/>
                </a:cubicBezTo>
                <a:cubicBezTo>
                  <a:pt x="99" y="158"/>
                  <a:pt x="100" y="156"/>
                  <a:pt x="101" y="155"/>
                </a:cubicBezTo>
                <a:cubicBezTo>
                  <a:pt x="102" y="152"/>
                  <a:pt x="102" y="149"/>
                  <a:pt x="103" y="147"/>
                </a:cubicBezTo>
                <a:cubicBezTo>
                  <a:pt x="110" y="144"/>
                  <a:pt x="117" y="142"/>
                  <a:pt x="125" y="140"/>
                </a:cubicBezTo>
                <a:cubicBezTo>
                  <a:pt x="129" y="140"/>
                  <a:pt x="133" y="141"/>
                  <a:pt x="138" y="141"/>
                </a:cubicBezTo>
                <a:cubicBezTo>
                  <a:pt x="141" y="144"/>
                  <a:pt x="145" y="146"/>
                  <a:pt x="149" y="149"/>
                </a:cubicBezTo>
                <a:cubicBezTo>
                  <a:pt x="150" y="145"/>
                  <a:pt x="152" y="140"/>
                  <a:pt x="153" y="136"/>
                </a:cubicBezTo>
                <a:cubicBezTo>
                  <a:pt x="154" y="131"/>
                  <a:pt x="154" y="127"/>
                  <a:pt x="154" y="122"/>
                </a:cubicBezTo>
                <a:cubicBezTo>
                  <a:pt x="153" y="118"/>
                  <a:pt x="153" y="114"/>
                  <a:pt x="150" y="111"/>
                </a:cubicBezTo>
                <a:cubicBezTo>
                  <a:pt x="149" y="109"/>
                  <a:pt x="144" y="110"/>
                  <a:pt x="143" y="108"/>
                </a:cubicBezTo>
                <a:cubicBezTo>
                  <a:pt x="142" y="105"/>
                  <a:pt x="145" y="103"/>
                  <a:pt x="145" y="100"/>
                </a:cubicBezTo>
                <a:cubicBezTo>
                  <a:pt x="146" y="99"/>
                  <a:pt x="145" y="98"/>
                  <a:pt x="145" y="97"/>
                </a:cubicBezTo>
                <a:cubicBezTo>
                  <a:pt x="145" y="96"/>
                  <a:pt x="144" y="97"/>
                  <a:pt x="144" y="97"/>
                </a:cubicBezTo>
                <a:cubicBezTo>
                  <a:pt x="136" y="97"/>
                  <a:pt x="128" y="97"/>
                  <a:pt x="121" y="97"/>
                </a:cubicBezTo>
                <a:cubicBezTo>
                  <a:pt x="120" y="97"/>
                  <a:pt x="121" y="96"/>
                  <a:pt x="121" y="95"/>
                </a:cubicBezTo>
                <a:cubicBezTo>
                  <a:pt x="119" y="90"/>
                  <a:pt x="116" y="86"/>
                  <a:pt x="116" y="81"/>
                </a:cubicBezTo>
                <a:cubicBezTo>
                  <a:pt x="116" y="79"/>
                  <a:pt x="119" y="80"/>
                  <a:pt x="119" y="79"/>
                </a:cubicBezTo>
                <a:cubicBezTo>
                  <a:pt x="120" y="77"/>
                  <a:pt x="120" y="75"/>
                  <a:pt x="119" y="73"/>
                </a:cubicBezTo>
                <a:cubicBezTo>
                  <a:pt x="119" y="71"/>
                  <a:pt x="117" y="69"/>
                  <a:pt x="116" y="67"/>
                </a:cubicBezTo>
                <a:cubicBezTo>
                  <a:pt x="116" y="64"/>
                  <a:pt x="118" y="60"/>
                  <a:pt x="116" y="58"/>
                </a:cubicBezTo>
                <a:cubicBezTo>
                  <a:pt x="115" y="57"/>
                  <a:pt x="111" y="56"/>
                  <a:pt x="108" y="56"/>
                </a:cubicBezTo>
                <a:cubicBezTo>
                  <a:pt x="104" y="55"/>
                  <a:pt x="101" y="56"/>
                  <a:pt x="97" y="55"/>
                </a:cubicBezTo>
                <a:cubicBezTo>
                  <a:pt x="95" y="54"/>
                  <a:pt x="95" y="50"/>
                  <a:pt x="93" y="49"/>
                </a:cubicBezTo>
                <a:cubicBezTo>
                  <a:pt x="91" y="49"/>
                  <a:pt x="90" y="50"/>
                  <a:pt x="88" y="49"/>
                </a:cubicBezTo>
                <a:cubicBezTo>
                  <a:pt x="86" y="48"/>
                  <a:pt x="86" y="44"/>
                  <a:pt x="84" y="43"/>
                </a:cubicBezTo>
                <a:cubicBezTo>
                  <a:pt x="81" y="42"/>
                  <a:pt x="79" y="43"/>
                  <a:pt x="76" y="43"/>
                </a:cubicBezTo>
                <a:cubicBezTo>
                  <a:pt x="73" y="42"/>
                  <a:pt x="68" y="43"/>
                  <a:pt x="65" y="41"/>
                </a:cubicBezTo>
                <a:cubicBezTo>
                  <a:pt x="62" y="37"/>
                  <a:pt x="58" y="32"/>
                  <a:pt x="55" y="28"/>
                </a:cubicBezTo>
                <a:cubicBezTo>
                  <a:pt x="54" y="26"/>
                  <a:pt x="54" y="24"/>
                  <a:pt x="53" y="22"/>
                </a:cubicBezTo>
                <a:cubicBezTo>
                  <a:pt x="52" y="19"/>
                  <a:pt x="53" y="16"/>
                  <a:pt x="50" y="12"/>
                </a:cubicBezTo>
                <a:cubicBezTo>
                  <a:pt x="50" y="9"/>
                  <a:pt x="54" y="3"/>
                  <a:pt x="51" y="1"/>
                </a:cubicBezTo>
                <a:cubicBezTo>
                  <a:pt x="47" y="2"/>
                  <a:pt x="42" y="0"/>
                  <a:pt x="37" y="2"/>
                </a:cubicBezTo>
                <a:cubicBezTo>
                  <a:pt x="34" y="3"/>
                  <a:pt x="33" y="7"/>
                  <a:pt x="30" y="8"/>
                </a:cubicBezTo>
                <a:cubicBezTo>
                  <a:pt x="28" y="9"/>
                  <a:pt x="25" y="9"/>
                  <a:pt x="24" y="10"/>
                </a:cubicBezTo>
                <a:cubicBezTo>
                  <a:pt x="21" y="11"/>
                  <a:pt x="20" y="14"/>
                  <a:pt x="18" y="15"/>
                </a:cubicBezTo>
                <a:cubicBezTo>
                  <a:pt x="15" y="17"/>
                  <a:pt x="13" y="18"/>
                  <a:pt x="10" y="18"/>
                </a:cubicBezTo>
                <a:cubicBezTo>
                  <a:pt x="8" y="19"/>
                  <a:pt x="6" y="18"/>
                  <a:pt x="5" y="18"/>
                </a:cubicBezTo>
                <a:cubicBezTo>
                  <a:pt x="3" y="18"/>
                  <a:pt x="1" y="17"/>
                  <a:pt x="0" y="17"/>
                </a:cubicBezTo>
                <a:cubicBezTo>
                  <a:pt x="5" y="25"/>
                  <a:pt x="10" y="33"/>
                  <a:pt x="16" y="41"/>
                </a:cubicBezTo>
                <a:cubicBezTo>
                  <a:pt x="15" y="43"/>
                  <a:pt x="14" y="45"/>
                  <a:pt x="13" y="47"/>
                </a:cubicBezTo>
                <a:cubicBezTo>
                  <a:pt x="12" y="49"/>
                  <a:pt x="11" y="50"/>
                  <a:pt x="10" y="52"/>
                </a:cubicBezTo>
                <a:cubicBezTo>
                  <a:pt x="10" y="54"/>
                  <a:pt x="11" y="56"/>
                  <a:pt x="11" y="59"/>
                </a:cubicBezTo>
                <a:cubicBezTo>
                  <a:pt x="10" y="60"/>
                  <a:pt x="8" y="58"/>
                  <a:pt x="8" y="59"/>
                </a:cubicBezTo>
                <a:cubicBezTo>
                  <a:pt x="8" y="61"/>
                  <a:pt x="11" y="64"/>
                  <a:pt x="11" y="66"/>
                </a:cubicBezTo>
                <a:cubicBezTo>
                  <a:pt x="11" y="70"/>
                  <a:pt x="6" y="73"/>
                  <a:pt x="6" y="77"/>
                </a:cubicBezTo>
                <a:cubicBezTo>
                  <a:pt x="5" y="79"/>
                  <a:pt x="8" y="81"/>
                  <a:pt x="8" y="83"/>
                </a:cubicBezTo>
                <a:cubicBezTo>
                  <a:pt x="9" y="88"/>
                  <a:pt x="9" y="94"/>
                  <a:pt x="8" y="100"/>
                </a:cubicBezTo>
                <a:cubicBezTo>
                  <a:pt x="8" y="102"/>
                  <a:pt x="7" y="105"/>
                  <a:pt x="5" y="107"/>
                </a:cubicBezTo>
                <a:cubicBezTo>
                  <a:pt x="4" y="108"/>
                  <a:pt x="2" y="109"/>
                  <a:pt x="2" y="110"/>
                </a:cubicBezTo>
                <a:cubicBezTo>
                  <a:pt x="1" y="112"/>
                  <a:pt x="4" y="115"/>
                  <a:pt x="5" y="117"/>
                </a:cubicBezTo>
                <a:cubicBezTo>
                  <a:pt x="6" y="119"/>
                  <a:pt x="9" y="120"/>
                  <a:pt x="10" y="122"/>
                </a:cubicBezTo>
                <a:cubicBezTo>
                  <a:pt x="12" y="127"/>
                  <a:pt x="11" y="131"/>
                  <a:pt x="13" y="136"/>
                </a:cubicBezTo>
                <a:cubicBezTo>
                  <a:pt x="14" y="138"/>
                  <a:pt x="17" y="140"/>
                  <a:pt x="18" y="142"/>
                </a:cubicBezTo>
                <a:cubicBezTo>
                  <a:pt x="18" y="144"/>
                  <a:pt x="16" y="145"/>
                  <a:pt x="16" y="147"/>
                </a:cubicBezTo>
                <a:cubicBezTo>
                  <a:pt x="16" y="148"/>
                  <a:pt x="18" y="149"/>
                  <a:pt x="17" y="150"/>
                </a:cubicBezTo>
                <a:cubicBezTo>
                  <a:pt x="17" y="150"/>
                  <a:pt x="16" y="151"/>
                  <a:pt x="16" y="152"/>
                </a:cubicBezTo>
                <a:cubicBezTo>
                  <a:pt x="16" y="154"/>
                  <a:pt x="16" y="156"/>
                  <a:pt x="16" y="158"/>
                </a:cubicBezTo>
                <a:cubicBezTo>
                  <a:pt x="17" y="159"/>
                  <a:pt x="19" y="159"/>
                  <a:pt x="19" y="161"/>
                </a:cubicBezTo>
                <a:cubicBezTo>
                  <a:pt x="19" y="162"/>
                  <a:pt x="18" y="164"/>
                  <a:pt x="19" y="165"/>
                </a:cubicBezTo>
                <a:cubicBezTo>
                  <a:pt x="19" y="166"/>
                  <a:pt x="21" y="165"/>
                  <a:pt x="22" y="166"/>
                </a:cubicBezTo>
                <a:cubicBezTo>
                  <a:pt x="23" y="168"/>
                  <a:pt x="23" y="171"/>
                  <a:pt x="24" y="173"/>
                </a:cubicBezTo>
                <a:cubicBezTo>
                  <a:pt x="26" y="178"/>
                  <a:pt x="28" y="183"/>
                  <a:pt x="29" y="188"/>
                </a:cubicBezTo>
                <a:cubicBezTo>
                  <a:pt x="30" y="189"/>
                  <a:pt x="29" y="191"/>
                  <a:pt x="30" y="193"/>
                </a:cubicBezTo>
                <a:cubicBezTo>
                  <a:pt x="31" y="194"/>
                  <a:pt x="32" y="194"/>
                  <a:pt x="33" y="194"/>
                </a:cubicBezTo>
                <a:cubicBezTo>
                  <a:pt x="35" y="195"/>
                  <a:pt x="36" y="194"/>
                  <a:pt x="37" y="194"/>
                </a:cubicBezTo>
                <a:cubicBezTo>
                  <a:pt x="38" y="193"/>
                  <a:pt x="39" y="191"/>
                  <a:pt x="41" y="189"/>
                </a:cubicBezTo>
                <a:cubicBezTo>
                  <a:pt x="41" y="188"/>
                  <a:pt x="42" y="187"/>
                  <a:pt x="44" y="186"/>
                </a:cubicBezTo>
                <a:cubicBezTo>
                  <a:pt x="45" y="185"/>
                  <a:pt x="47" y="186"/>
                  <a:pt x="47" y="184"/>
                </a:cubicBezTo>
                <a:cubicBezTo>
                  <a:pt x="49" y="183"/>
                  <a:pt x="47" y="178"/>
                  <a:pt x="49" y="178"/>
                </a:cubicBezTo>
                <a:cubicBezTo>
                  <a:pt x="52" y="177"/>
                  <a:pt x="53" y="182"/>
                  <a:pt x="56" y="183"/>
                </a:cubicBezTo>
                <a:cubicBezTo>
                  <a:pt x="60" y="185"/>
                  <a:pt x="66" y="182"/>
                  <a:pt x="69" y="184"/>
                </a:cubicBezTo>
                <a:cubicBezTo>
                  <a:pt x="72" y="186"/>
                  <a:pt x="70" y="193"/>
                  <a:pt x="73" y="195"/>
                </a:cubicBezTo>
                <a:cubicBezTo>
                  <a:pt x="75" y="197"/>
                  <a:pt x="73" y="190"/>
                  <a:pt x="74" y="188"/>
                </a:cubicBezTo>
                <a:cubicBezTo>
                  <a:pt x="75" y="185"/>
                  <a:pt x="76" y="182"/>
                  <a:pt x="78" y="181"/>
                </a:cubicBezTo>
                <a:cubicBezTo>
                  <a:pt x="82" y="180"/>
                  <a:pt x="87" y="180"/>
                  <a:pt x="91" y="181"/>
                </a:cubicBezTo>
                <a:cubicBezTo>
                  <a:pt x="92" y="182"/>
                  <a:pt x="93" y="184"/>
                  <a:pt x="94" y="185"/>
                </a:cubicBezTo>
                <a:close/>
              </a:path>
            </a:pathLst>
          </a:custGeom>
          <a:solidFill>
            <a:srgbClr val="B2B2B2"/>
          </a:solidFill>
          <a:ln w="3175" cap="rnd">
            <a:solidFill>
              <a:srgbClr val="B2B2B2"/>
            </a:solidFill>
            <a:round/>
            <a:headEnd/>
            <a:tailEnd/>
          </a:ln>
        </p:spPr>
        <p:txBody>
          <a:bodyPr/>
          <a:lstStyle/>
          <a:p>
            <a:endParaRPr lang="en-US"/>
          </a:p>
        </p:txBody>
      </p:sp>
      <p:sp>
        <p:nvSpPr>
          <p:cNvPr id="33813" name="Freeform 21"/>
          <p:cNvSpPr>
            <a:spLocks noChangeAspect="1"/>
          </p:cNvSpPr>
          <p:nvPr/>
        </p:nvSpPr>
        <p:spPr bwMode="auto">
          <a:xfrm>
            <a:off x="2882900" y="4860925"/>
            <a:ext cx="200025" cy="228600"/>
          </a:xfrm>
          <a:custGeom>
            <a:avLst/>
            <a:gdLst>
              <a:gd name="T0" fmla="*/ 2147483647 w 109"/>
              <a:gd name="T1" fmla="*/ 2147483647 h 124"/>
              <a:gd name="T2" fmla="*/ 2147483647 w 109"/>
              <a:gd name="T3" fmla="*/ 2147483647 h 124"/>
              <a:gd name="T4" fmla="*/ 2147483647 w 109"/>
              <a:gd name="T5" fmla="*/ 2147483647 h 124"/>
              <a:gd name="T6" fmla="*/ 2147483647 w 109"/>
              <a:gd name="T7" fmla="*/ 2147483647 h 124"/>
              <a:gd name="T8" fmla="*/ 2147483647 w 109"/>
              <a:gd name="T9" fmla="*/ 2147483647 h 124"/>
              <a:gd name="T10" fmla="*/ 2147483647 w 109"/>
              <a:gd name="T11" fmla="*/ 2147483647 h 124"/>
              <a:gd name="T12" fmla="*/ 2147483647 w 109"/>
              <a:gd name="T13" fmla="*/ 2147483647 h 124"/>
              <a:gd name="T14" fmla="*/ 2147483647 w 109"/>
              <a:gd name="T15" fmla="*/ 2147483647 h 124"/>
              <a:gd name="T16" fmla="*/ 2147483647 w 109"/>
              <a:gd name="T17" fmla="*/ 2147483647 h 124"/>
              <a:gd name="T18" fmla="*/ 2147483647 w 109"/>
              <a:gd name="T19" fmla="*/ 2147483647 h 124"/>
              <a:gd name="T20" fmla="*/ 2147483647 w 109"/>
              <a:gd name="T21" fmla="*/ 2147483647 h 124"/>
              <a:gd name="T22" fmla="*/ 2147483647 w 109"/>
              <a:gd name="T23" fmla="*/ 2147483647 h 124"/>
              <a:gd name="T24" fmla="*/ 2147483647 w 109"/>
              <a:gd name="T25" fmla="*/ 2147483647 h 124"/>
              <a:gd name="T26" fmla="*/ 2147483647 w 109"/>
              <a:gd name="T27" fmla="*/ 2147483647 h 124"/>
              <a:gd name="T28" fmla="*/ 2147483647 w 109"/>
              <a:gd name="T29" fmla="*/ 2147483647 h 124"/>
              <a:gd name="T30" fmla="*/ 2147483647 w 109"/>
              <a:gd name="T31" fmla="*/ 2147483647 h 124"/>
              <a:gd name="T32" fmla="*/ 2147483647 w 109"/>
              <a:gd name="T33" fmla="*/ 0 h 124"/>
              <a:gd name="T34" fmla="*/ 2147483647 w 109"/>
              <a:gd name="T35" fmla="*/ 2147483647 h 124"/>
              <a:gd name="T36" fmla="*/ 2147483647 w 109"/>
              <a:gd name="T37" fmla="*/ 2147483647 h 124"/>
              <a:gd name="T38" fmla="*/ 2147483647 w 109"/>
              <a:gd name="T39" fmla="*/ 2147483647 h 124"/>
              <a:gd name="T40" fmla="*/ 2147483647 w 109"/>
              <a:gd name="T41" fmla="*/ 2147483647 h 124"/>
              <a:gd name="T42" fmla="*/ 0 w 109"/>
              <a:gd name="T43" fmla="*/ 2147483647 h 124"/>
              <a:gd name="T44" fmla="*/ 2147483647 w 109"/>
              <a:gd name="T45" fmla="*/ 2147483647 h 124"/>
              <a:gd name="T46" fmla="*/ 2147483647 w 109"/>
              <a:gd name="T47" fmla="*/ 2147483647 h 124"/>
              <a:gd name="T48" fmla="*/ 2147483647 w 109"/>
              <a:gd name="T49" fmla="*/ 2147483647 h 124"/>
              <a:gd name="T50" fmla="*/ 2147483647 w 109"/>
              <a:gd name="T51" fmla="*/ 2147483647 h 124"/>
              <a:gd name="T52" fmla="*/ 2147483647 w 109"/>
              <a:gd name="T53" fmla="*/ 2147483647 h 124"/>
              <a:gd name="T54" fmla="*/ 2147483647 w 109"/>
              <a:gd name="T55" fmla="*/ 2147483647 h 124"/>
              <a:gd name="T56" fmla="*/ 2147483647 w 109"/>
              <a:gd name="T57" fmla="*/ 2147483647 h 124"/>
              <a:gd name="T58" fmla="*/ 2147483647 w 109"/>
              <a:gd name="T59" fmla="*/ 2147483647 h 124"/>
              <a:gd name="T60" fmla="*/ 2147483647 w 109"/>
              <a:gd name="T61" fmla="*/ 2147483647 h 124"/>
              <a:gd name="T62" fmla="*/ 2147483647 w 109"/>
              <a:gd name="T63" fmla="*/ 2147483647 h 124"/>
              <a:gd name="T64" fmla="*/ 2147483647 w 109"/>
              <a:gd name="T65" fmla="*/ 2147483647 h 124"/>
              <a:gd name="T66" fmla="*/ 2147483647 w 109"/>
              <a:gd name="T67" fmla="*/ 2147483647 h 124"/>
              <a:gd name="T68" fmla="*/ 2147483647 w 109"/>
              <a:gd name="T69" fmla="*/ 2147483647 h 124"/>
              <a:gd name="T70" fmla="*/ 2147483647 w 109"/>
              <a:gd name="T71" fmla="*/ 2147483647 h 124"/>
              <a:gd name="T72" fmla="*/ 2147483647 w 109"/>
              <a:gd name="T73" fmla="*/ 2147483647 h 124"/>
              <a:gd name="T74" fmla="*/ 2147483647 w 109"/>
              <a:gd name="T75" fmla="*/ 2147483647 h 124"/>
              <a:gd name="T76" fmla="*/ 2147483647 w 109"/>
              <a:gd name="T77" fmla="*/ 2147483647 h 124"/>
              <a:gd name="T78" fmla="*/ 2147483647 w 109"/>
              <a:gd name="T79" fmla="*/ 2147483647 h 124"/>
              <a:gd name="T80" fmla="*/ 2147483647 w 109"/>
              <a:gd name="T81" fmla="*/ 2147483647 h 124"/>
              <a:gd name="T82" fmla="*/ 2147483647 w 109"/>
              <a:gd name="T83" fmla="*/ 2147483647 h 124"/>
              <a:gd name="T84" fmla="*/ 2147483647 w 109"/>
              <a:gd name="T85" fmla="*/ 2147483647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9"/>
              <a:gd name="T130" fmla="*/ 0 h 124"/>
              <a:gd name="T131" fmla="*/ 109 w 109"/>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9" h="124">
                <a:moveTo>
                  <a:pt x="104" y="94"/>
                </a:moveTo>
                <a:cubicBezTo>
                  <a:pt x="104" y="92"/>
                  <a:pt x="104" y="90"/>
                  <a:pt x="104" y="88"/>
                </a:cubicBezTo>
                <a:cubicBezTo>
                  <a:pt x="105" y="86"/>
                  <a:pt x="106" y="83"/>
                  <a:pt x="107" y="80"/>
                </a:cubicBezTo>
                <a:cubicBezTo>
                  <a:pt x="107" y="77"/>
                  <a:pt x="109" y="73"/>
                  <a:pt x="109" y="69"/>
                </a:cubicBezTo>
                <a:cubicBezTo>
                  <a:pt x="108" y="67"/>
                  <a:pt x="105" y="66"/>
                  <a:pt x="103" y="66"/>
                </a:cubicBezTo>
                <a:cubicBezTo>
                  <a:pt x="99" y="65"/>
                  <a:pt x="95" y="70"/>
                  <a:pt x="92" y="68"/>
                </a:cubicBezTo>
                <a:cubicBezTo>
                  <a:pt x="89" y="67"/>
                  <a:pt x="87" y="63"/>
                  <a:pt x="87" y="60"/>
                </a:cubicBezTo>
                <a:cubicBezTo>
                  <a:pt x="86" y="56"/>
                  <a:pt x="90" y="51"/>
                  <a:pt x="89" y="46"/>
                </a:cubicBezTo>
                <a:cubicBezTo>
                  <a:pt x="88" y="44"/>
                  <a:pt x="84" y="43"/>
                  <a:pt x="81" y="42"/>
                </a:cubicBezTo>
                <a:cubicBezTo>
                  <a:pt x="77" y="41"/>
                  <a:pt x="73" y="42"/>
                  <a:pt x="70" y="41"/>
                </a:cubicBezTo>
                <a:cubicBezTo>
                  <a:pt x="67" y="41"/>
                  <a:pt x="64" y="42"/>
                  <a:pt x="61" y="41"/>
                </a:cubicBezTo>
                <a:cubicBezTo>
                  <a:pt x="60" y="41"/>
                  <a:pt x="61" y="39"/>
                  <a:pt x="61" y="38"/>
                </a:cubicBezTo>
                <a:cubicBezTo>
                  <a:pt x="61" y="33"/>
                  <a:pt x="62" y="29"/>
                  <a:pt x="61" y="24"/>
                </a:cubicBezTo>
                <a:cubicBezTo>
                  <a:pt x="60" y="21"/>
                  <a:pt x="56" y="21"/>
                  <a:pt x="55" y="18"/>
                </a:cubicBezTo>
                <a:cubicBezTo>
                  <a:pt x="54" y="15"/>
                  <a:pt x="55" y="12"/>
                  <a:pt x="55" y="9"/>
                </a:cubicBezTo>
                <a:cubicBezTo>
                  <a:pt x="51" y="6"/>
                  <a:pt x="47" y="4"/>
                  <a:pt x="44" y="1"/>
                </a:cubicBezTo>
                <a:cubicBezTo>
                  <a:pt x="39" y="1"/>
                  <a:pt x="35" y="0"/>
                  <a:pt x="31" y="0"/>
                </a:cubicBezTo>
                <a:cubicBezTo>
                  <a:pt x="23" y="2"/>
                  <a:pt x="16" y="4"/>
                  <a:pt x="9" y="7"/>
                </a:cubicBezTo>
                <a:cubicBezTo>
                  <a:pt x="8" y="9"/>
                  <a:pt x="8" y="12"/>
                  <a:pt x="7" y="15"/>
                </a:cubicBezTo>
                <a:cubicBezTo>
                  <a:pt x="6" y="16"/>
                  <a:pt x="5" y="18"/>
                  <a:pt x="3" y="20"/>
                </a:cubicBezTo>
                <a:cubicBezTo>
                  <a:pt x="3" y="22"/>
                  <a:pt x="4" y="24"/>
                  <a:pt x="4" y="27"/>
                </a:cubicBezTo>
                <a:cubicBezTo>
                  <a:pt x="3" y="33"/>
                  <a:pt x="2" y="39"/>
                  <a:pt x="0" y="45"/>
                </a:cubicBezTo>
                <a:cubicBezTo>
                  <a:pt x="2" y="47"/>
                  <a:pt x="4" y="49"/>
                  <a:pt x="5" y="51"/>
                </a:cubicBezTo>
                <a:cubicBezTo>
                  <a:pt x="7" y="53"/>
                  <a:pt x="7" y="56"/>
                  <a:pt x="9" y="59"/>
                </a:cubicBezTo>
                <a:cubicBezTo>
                  <a:pt x="13" y="62"/>
                  <a:pt x="17" y="63"/>
                  <a:pt x="21" y="66"/>
                </a:cubicBezTo>
                <a:cubicBezTo>
                  <a:pt x="24" y="68"/>
                  <a:pt x="26" y="70"/>
                  <a:pt x="29" y="72"/>
                </a:cubicBezTo>
                <a:cubicBezTo>
                  <a:pt x="31" y="73"/>
                  <a:pt x="34" y="71"/>
                  <a:pt x="36" y="72"/>
                </a:cubicBezTo>
                <a:cubicBezTo>
                  <a:pt x="40" y="74"/>
                  <a:pt x="43" y="79"/>
                  <a:pt x="48" y="82"/>
                </a:cubicBezTo>
                <a:cubicBezTo>
                  <a:pt x="52" y="84"/>
                  <a:pt x="57" y="84"/>
                  <a:pt x="62" y="86"/>
                </a:cubicBezTo>
                <a:cubicBezTo>
                  <a:pt x="64" y="87"/>
                  <a:pt x="65" y="89"/>
                  <a:pt x="65" y="91"/>
                </a:cubicBezTo>
                <a:cubicBezTo>
                  <a:pt x="66" y="95"/>
                  <a:pt x="66" y="99"/>
                  <a:pt x="65" y="102"/>
                </a:cubicBezTo>
                <a:cubicBezTo>
                  <a:pt x="64" y="104"/>
                  <a:pt x="60" y="103"/>
                  <a:pt x="59" y="104"/>
                </a:cubicBezTo>
                <a:cubicBezTo>
                  <a:pt x="57" y="106"/>
                  <a:pt x="59" y="109"/>
                  <a:pt x="59" y="111"/>
                </a:cubicBezTo>
                <a:cubicBezTo>
                  <a:pt x="58" y="114"/>
                  <a:pt x="53" y="117"/>
                  <a:pt x="55" y="120"/>
                </a:cubicBezTo>
                <a:cubicBezTo>
                  <a:pt x="56" y="123"/>
                  <a:pt x="61" y="119"/>
                  <a:pt x="64" y="120"/>
                </a:cubicBezTo>
                <a:cubicBezTo>
                  <a:pt x="69" y="121"/>
                  <a:pt x="73" y="124"/>
                  <a:pt x="77" y="124"/>
                </a:cubicBezTo>
                <a:cubicBezTo>
                  <a:pt x="80" y="124"/>
                  <a:pt x="82" y="121"/>
                  <a:pt x="85" y="121"/>
                </a:cubicBezTo>
                <a:cubicBezTo>
                  <a:pt x="87" y="120"/>
                  <a:pt x="89" y="121"/>
                  <a:pt x="90" y="122"/>
                </a:cubicBezTo>
                <a:cubicBezTo>
                  <a:pt x="91" y="122"/>
                  <a:pt x="91" y="123"/>
                  <a:pt x="92" y="123"/>
                </a:cubicBezTo>
                <a:cubicBezTo>
                  <a:pt x="94" y="120"/>
                  <a:pt x="95" y="117"/>
                  <a:pt x="97" y="114"/>
                </a:cubicBezTo>
                <a:cubicBezTo>
                  <a:pt x="99" y="112"/>
                  <a:pt x="102" y="110"/>
                  <a:pt x="104" y="108"/>
                </a:cubicBezTo>
                <a:cubicBezTo>
                  <a:pt x="105" y="106"/>
                  <a:pt x="104" y="104"/>
                  <a:pt x="104" y="102"/>
                </a:cubicBezTo>
                <a:cubicBezTo>
                  <a:pt x="104" y="99"/>
                  <a:pt x="104" y="97"/>
                  <a:pt x="104" y="94"/>
                </a:cubicBezTo>
                <a:close/>
              </a:path>
            </a:pathLst>
          </a:custGeom>
          <a:solidFill>
            <a:srgbClr val="B2B2B2"/>
          </a:solidFill>
          <a:ln w="3175" cap="rnd">
            <a:solidFill>
              <a:srgbClr val="B2B2B2"/>
            </a:solidFill>
            <a:round/>
            <a:headEnd/>
            <a:tailEnd/>
          </a:ln>
        </p:spPr>
        <p:txBody>
          <a:bodyPr/>
          <a:lstStyle/>
          <a:p>
            <a:endParaRPr lang="en-US"/>
          </a:p>
        </p:txBody>
      </p:sp>
      <p:sp>
        <p:nvSpPr>
          <p:cNvPr id="33814" name="Freeform 22"/>
          <p:cNvSpPr>
            <a:spLocks noChangeAspect="1"/>
          </p:cNvSpPr>
          <p:nvPr/>
        </p:nvSpPr>
        <p:spPr bwMode="auto">
          <a:xfrm>
            <a:off x="3000375" y="5159375"/>
            <a:ext cx="120650" cy="144463"/>
          </a:xfrm>
          <a:custGeom>
            <a:avLst/>
            <a:gdLst>
              <a:gd name="T0" fmla="*/ 2147483647 w 66"/>
              <a:gd name="T1" fmla="*/ 2147483647 h 79"/>
              <a:gd name="T2" fmla="*/ 2147483647 w 66"/>
              <a:gd name="T3" fmla="*/ 2147483647 h 79"/>
              <a:gd name="T4" fmla="*/ 2147483647 w 66"/>
              <a:gd name="T5" fmla="*/ 2147483647 h 79"/>
              <a:gd name="T6" fmla="*/ 2147483647 w 66"/>
              <a:gd name="T7" fmla="*/ 2147483647 h 79"/>
              <a:gd name="T8" fmla="*/ 2147483647 w 66"/>
              <a:gd name="T9" fmla="*/ 2147483647 h 79"/>
              <a:gd name="T10" fmla="*/ 2147483647 w 66"/>
              <a:gd name="T11" fmla="*/ 2147483647 h 79"/>
              <a:gd name="T12" fmla="*/ 2147483647 w 66"/>
              <a:gd name="T13" fmla="*/ 2147483647 h 79"/>
              <a:gd name="T14" fmla="*/ 2147483647 w 66"/>
              <a:gd name="T15" fmla="*/ 2147483647 h 79"/>
              <a:gd name="T16" fmla="*/ 2147483647 w 66"/>
              <a:gd name="T17" fmla="*/ 2147483647 h 79"/>
              <a:gd name="T18" fmla="*/ 2147483647 w 66"/>
              <a:gd name="T19" fmla="*/ 2147483647 h 79"/>
              <a:gd name="T20" fmla="*/ 2147483647 w 66"/>
              <a:gd name="T21" fmla="*/ 2147483647 h 79"/>
              <a:gd name="T22" fmla="*/ 2147483647 w 66"/>
              <a:gd name="T23" fmla="*/ 2147483647 h 79"/>
              <a:gd name="T24" fmla="*/ 2147483647 w 66"/>
              <a:gd name="T25" fmla="*/ 2147483647 h 79"/>
              <a:gd name="T26" fmla="*/ 2147483647 w 66"/>
              <a:gd name="T27" fmla="*/ 2147483647 h 79"/>
              <a:gd name="T28" fmla="*/ 2147483647 w 66"/>
              <a:gd name="T29" fmla="*/ 2147483647 h 79"/>
              <a:gd name="T30" fmla="*/ 2147483647 w 66"/>
              <a:gd name="T31" fmla="*/ 2147483647 h 79"/>
              <a:gd name="T32" fmla="*/ 2147483647 w 66"/>
              <a:gd name="T33" fmla="*/ 2147483647 h 79"/>
              <a:gd name="T34" fmla="*/ 2147483647 w 66"/>
              <a:gd name="T35" fmla="*/ 2147483647 h 79"/>
              <a:gd name="T36" fmla="*/ 2147483647 w 66"/>
              <a:gd name="T37" fmla="*/ 2147483647 h 79"/>
              <a:gd name="T38" fmla="*/ 2147483647 w 66"/>
              <a:gd name="T39" fmla="*/ 2147483647 h 79"/>
              <a:gd name="T40" fmla="*/ 2147483647 w 66"/>
              <a:gd name="T41" fmla="*/ 2147483647 h 79"/>
              <a:gd name="T42" fmla="*/ 2147483647 w 66"/>
              <a:gd name="T43" fmla="*/ 2147483647 h 79"/>
              <a:gd name="T44" fmla="*/ 2147483647 w 66"/>
              <a:gd name="T45" fmla="*/ 2147483647 h 79"/>
              <a:gd name="T46" fmla="*/ 2147483647 w 66"/>
              <a:gd name="T47" fmla="*/ 2147483647 h 79"/>
              <a:gd name="T48" fmla="*/ 2147483647 w 66"/>
              <a:gd name="T49" fmla="*/ 2147483647 h 79"/>
              <a:gd name="T50" fmla="*/ 2147483647 w 66"/>
              <a:gd name="T51" fmla="*/ 2147483647 h 79"/>
              <a:gd name="T52" fmla="*/ 2147483647 w 66"/>
              <a:gd name="T53" fmla="*/ 2147483647 h 79"/>
              <a:gd name="T54" fmla="*/ 2147483647 w 66"/>
              <a:gd name="T55" fmla="*/ 2147483647 h 7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6"/>
              <a:gd name="T85" fmla="*/ 0 h 79"/>
              <a:gd name="T86" fmla="*/ 66 w 66"/>
              <a:gd name="T87" fmla="*/ 79 h 7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6" h="79">
                <a:moveTo>
                  <a:pt x="62" y="57"/>
                </a:moveTo>
                <a:cubicBezTo>
                  <a:pt x="63" y="58"/>
                  <a:pt x="65" y="59"/>
                  <a:pt x="66" y="60"/>
                </a:cubicBezTo>
                <a:cubicBezTo>
                  <a:pt x="65" y="62"/>
                  <a:pt x="63" y="64"/>
                  <a:pt x="62" y="66"/>
                </a:cubicBezTo>
                <a:cubicBezTo>
                  <a:pt x="61" y="67"/>
                  <a:pt x="61" y="69"/>
                  <a:pt x="59" y="70"/>
                </a:cubicBezTo>
                <a:cubicBezTo>
                  <a:pt x="55" y="73"/>
                  <a:pt x="51" y="77"/>
                  <a:pt x="46" y="78"/>
                </a:cubicBezTo>
                <a:cubicBezTo>
                  <a:pt x="40" y="79"/>
                  <a:pt x="34" y="77"/>
                  <a:pt x="27" y="78"/>
                </a:cubicBezTo>
                <a:cubicBezTo>
                  <a:pt x="23" y="75"/>
                  <a:pt x="17" y="72"/>
                  <a:pt x="10" y="72"/>
                </a:cubicBezTo>
                <a:cubicBezTo>
                  <a:pt x="7" y="72"/>
                  <a:pt x="3" y="69"/>
                  <a:pt x="2" y="66"/>
                </a:cubicBezTo>
                <a:cubicBezTo>
                  <a:pt x="0" y="63"/>
                  <a:pt x="1" y="58"/>
                  <a:pt x="2" y="54"/>
                </a:cubicBezTo>
                <a:cubicBezTo>
                  <a:pt x="2" y="52"/>
                  <a:pt x="4" y="49"/>
                  <a:pt x="4" y="46"/>
                </a:cubicBezTo>
                <a:cubicBezTo>
                  <a:pt x="4" y="45"/>
                  <a:pt x="3" y="43"/>
                  <a:pt x="3" y="41"/>
                </a:cubicBezTo>
                <a:cubicBezTo>
                  <a:pt x="3" y="40"/>
                  <a:pt x="5" y="39"/>
                  <a:pt x="5" y="38"/>
                </a:cubicBezTo>
                <a:cubicBezTo>
                  <a:pt x="4" y="35"/>
                  <a:pt x="2" y="33"/>
                  <a:pt x="2" y="31"/>
                </a:cubicBezTo>
                <a:cubicBezTo>
                  <a:pt x="3" y="28"/>
                  <a:pt x="5" y="26"/>
                  <a:pt x="6" y="24"/>
                </a:cubicBezTo>
                <a:cubicBezTo>
                  <a:pt x="6" y="20"/>
                  <a:pt x="5" y="15"/>
                  <a:pt x="6" y="11"/>
                </a:cubicBezTo>
                <a:cubicBezTo>
                  <a:pt x="6" y="9"/>
                  <a:pt x="8" y="7"/>
                  <a:pt x="9" y="5"/>
                </a:cubicBezTo>
                <a:cubicBezTo>
                  <a:pt x="12" y="4"/>
                  <a:pt x="17" y="0"/>
                  <a:pt x="19" y="2"/>
                </a:cubicBezTo>
                <a:cubicBezTo>
                  <a:pt x="24" y="5"/>
                  <a:pt x="24" y="13"/>
                  <a:pt x="28" y="18"/>
                </a:cubicBezTo>
                <a:cubicBezTo>
                  <a:pt x="29" y="18"/>
                  <a:pt x="30" y="16"/>
                  <a:pt x="31" y="16"/>
                </a:cubicBezTo>
                <a:cubicBezTo>
                  <a:pt x="32" y="15"/>
                  <a:pt x="32" y="14"/>
                  <a:pt x="32" y="14"/>
                </a:cubicBezTo>
                <a:cubicBezTo>
                  <a:pt x="35" y="16"/>
                  <a:pt x="36" y="19"/>
                  <a:pt x="38" y="21"/>
                </a:cubicBezTo>
                <a:cubicBezTo>
                  <a:pt x="41" y="23"/>
                  <a:pt x="45" y="23"/>
                  <a:pt x="49" y="25"/>
                </a:cubicBezTo>
                <a:cubicBezTo>
                  <a:pt x="53" y="27"/>
                  <a:pt x="56" y="31"/>
                  <a:pt x="59" y="35"/>
                </a:cubicBezTo>
                <a:cubicBezTo>
                  <a:pt x="60" y="36"/>
                  <a:pt x="60" y="38"/>
                  <a:pt x="61" y="39"/>
                </a:cubicBezTo>
                <a:cubicBezTo>
                  <a:pt x="62" y="40"/>
                  <a:pt x="63" y="41"/>
                  <a:pt x="64" y="41"/>
                </a:cubicBezTo>
                <a:cubicBezTo>
                  <a:pt x="64" y="43"/>
                  <a:pt x="63" y="46"/>
                  <a:pt x="62" y="48"/>
                </a:cubicBezTo>
                <a:cubicBezTo>
                  <a:pt x="62" y="49"/>
                  <a:pt x="60" y="50"/>
                  <a:pt x="60" y="51"/>
                </a:cubicBezTo>
                <a:cubicBezTo>
                  <a:pt x="60" y="53"/>
                  <a:pt x="60" y="56"/>
                  <a:pt x="62" y="57"/>
                </a:cubicBezTo>
                <a:close/>
              </a:path>
            </a:pathLst>
          </a:custGeom>
          <a:solidFill>
            <a:srgbClr val="B2B2B2"/>
          </a:solidFill>
          <a:ln w="3175" cap="rnd">
            <a:solidFill>
              <a:srgbClr val="B2B2B2"/>
            </a:solidFill>
            <a:round/>
            <a:headEnd/>
            <a:tailEnd/>
          </a:ln>
        </p:spPr>
        <p:txBody>
          <a:bodyPr/>
          <a:lstStyle/>
          <a:p>
            <a:endParaRPr lang="en-US"/>
          </a:p>
        </p:txBody>
      </p:sp>
      <p:sp>
        <p:nvSpPr>
          <p:cNvPr id="33815" name="Freeform 23"/>
          <p:cNvSpPr>
            <a:spLocks noChangeAspect="1"/>
          </p:cNvSpPr>
          <p:nvPr/>
        </p:nvSpPr>
        <p:spPr bwMode="auto">
          <a:xfrm>
            <a:off x="2792413" y="5846763"/>
            <a:ext cx="52387" cy="80962"/>
          </a:xfrm>
          <a:custGeom>
            <a:avLst/>
            <a:gdLst>
              <a:gd name="T0" fmla="*/ 2147483647 w 28"/>
              <a:gd name="T1" fmla="*/ 2147483647 h 45"/>
              <a:gd name="T2" fmla="*/ 2147483647 w 28"/>
              <a:gd name="T3" fmla="*/ 2147483647 h 45"/>
              <a:gd name="T4" fmla="*/ 2147483647 w 28"/>
              <a:gd name="T5" fmla="*/ 2147483647 h 45"/>
              <a:gd name="T6" fmla="*/ 2147483647 w 28"/>
              <a:gd name="T7" fmla="*/ 2147483647 h 45"/>
              <a:gd name="T8" fmla="*/ 2147483647 w 28"/>
              <a:gd name="T9" fmla="*/ 2147483647 h 45"/>
              <a:gd name="T10" fmla="*/ 2147483647 w 28"/>
              <a:gd name="T11" fmla="*/ 2147483647 h 45"/>
              <a:gd name="T12" fmla="*/ 2147483647 w 28"/>
              <a:gd name="T13" fmla="*/ 2147483647 h 45"/>
              <a:gd name="T14" fmla="*/ 2147483647 w 28"/>
              <a:gd name="T15" fmla="*/ 2147483647 h 45"/>
              <a:gd name="T16" fmla="*/ 2147483647 w 28"/>
              <a:gd name="T17" fmla="*/ 2147483647 h 45"/>
              <a:gd name="T18" fmla="*/ 2147483647 w 28"/>
              <a:gd name="T19" fmla="*/ 2147483647 h 45"/>
              <a:gd name="T20" fmla="*/ 2147483647 w 28"/>
              <a:gd name="T21" fmla="*/ 2147483647 h 45"/>
              <a:gd name="T22" fmla="*/ 2147483647 w 28"/>
              <a:gd name="T23" fmla="*/ 2147483647 h 45"/>
              <a:gd name="T24" fmla="*/ 2147483647 w 28"/>
              <a:gd name="T25" fmla="*/ 2147483647 h 45"/>
              <a:gd name="T26" fmla="*/ 2147483647 w 28"/>
              <a:gd name="T27" fmla="*/ 2147483647 h 45"/>
              <a:gd name="T28" fmla="*/ 2147483647 w 28"/>
              <a:gd name="T29" fmla="*/ 2147483647 h 45"/>
              <a:gd name="T30" fmla="*/ 2147483647 w 28"/>
              <a:gd name="T31" fmla="*/ 2147483647 h 45"/>
              <a:gd name="T32" fmla="*/ 2147483647 w 28"/>
              <a:gd name="T33" fmla="*/ 2147483647 h 45"/>
              <a:gd name="T34" fmla="*/ 2147483647 w 28"/>
              <a:gd name="T35" fmla="*/ 2147483647 h 45"/>
              <a:gd name="T36" fmla="*/ 2147483647 w 28"/>
              <a:gd name="T37" fmla="*/ 2147483647 h 45"/>
              <a:gd name="T38" fmla="*/ 2147483647 w 28"/>
              <a:gd name="T39" fmla="*/ 2147483647 h 45"/>
              <a:gd name="T40" fmla="*/ 2147483647 w 28"/>
              <a:gd name="T41" fmla="*/ 2147483647 h 45"/>
              <a:gd name="T42" fmla="*/ 2147483647 w 28"/>
              <a:gd name="T43" fmla="*/ 2147483647 h 45"/>
              <a:gd name="T44" fmla="*/ 2147483647 w 28"/>
              <a:gd name="T45" fmla="*/ 2147483647 h 45"/>
              <a:gd name="T46" fmla="*/ 2147483647 w 28"/>
              <a:gd name="T47" fmla="*/ 2147483647 h 45"/>
              <a:gd name="T48" fmla="*/ 2147483647 w 28"/>
              <a:gd name="T49" fmla="*/ 2147483647 h 45"/>
              <a:gd name="T50" fmla="*/ 2147483647 w 28"/>
              <a:gd name="T51" fmla="*/ 2147483647 h 45"/>
              <a:gd name="T52" fmla="*/ 2147483647 w 28"/>
              <a:gd name="T53" fmla="*/ 0 h 45"/>
              <a:gd name="T54" fmla="*/ 2147483647 w 28"/>
              <a:gd name="T55" fmla="*/ 2147483647 h 45"/>
              <a:gd name="T56" fmla="*/ 2147483647 w 28"/>
              <a:gd name="T57" fmla="*/ 2147483647 h 45"/>
              <a:gd name="T58" fmla="*/ 2147483647 w 28"/>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8"/>
              <a:gd name="T91" fmla="*/ 0 h 45"/>
              <a:gd name="T92" fmla="*/ 28 w 28"/>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8" h="45">
                <a:moveTo>
                  <a:pt x="28" y="43"/>
                </a:moveTo>
                <a:cubicBezTo>
                  <a:pt x="28" y="43"/>
                  <a:pt x="27" y="41"/>
                  <a:pt x="26" y="42"/>
                </a:cubicBezTo>
                <a:cubicBezTo>
                  <a:pt x="25" y="42"/>
                  <a:pt x="27" y="45"/>
                  <a:pt x="26" y="45"/>
                </a:cubicBezTo>
                <a:cubicBezTo>
                  <a:pt x="23" y="45"/>
                  <a:pt x="21" y="44"/>
                  <a:pt x="18" y="43"/>
                </a:cubicBezTo>
                <a:cubicBezTo>
                  <a:pt x="15" y="43"/>
                  <a:pt x="12" y="42"/>
                  <a:pt x="9" y="42"/>
                </a:cubicBezTo>
                <a:cubicBezTo>
                  <a:pt x="7" y="42"/>
                  <a:pt x="4" y="44"/>
                  <a:pt x="3" y="43"/>
                </a:cubicBezTo>
                <a:cubicBezTo>
                  <a:pt x="1" y="42"/>
                  <a:pt x="2" y="40"/>
                  <a:pt x="1" y="38"/>
                </a:cubicBezTo>
                <a:cubicBezTo>
                  <a:pt x="1" y="37"/>
                  <a:pt x="0" y="35"/>
                  <a:pt x="1" y="34"/>
                </a:cubicBezTo>
                <a:cubicBezTo>
                  <a:pt x="2" y="34"/>
                  <a:pt x="3" y="37"/>
                  <a:pt x="4" y="37"/>
                </a:cubicBezTo>
                <a:cubicBezTo>
                  <a:pt x="6" y="37"/>
                  <a:pt x="8" y="37"/>
                  <a:pt x="9" y="36"/>
                </a:cubicBezTo>
                <a:cubicBezTo>
                  <a:pt x="10" y="35"/>
                  <a:pt x="9" y="34"/>
                  <a:pt x="9" y="34"/>
                </a:cubicBezTo>
                <a:cubicBezTo>
                  <a:pt x="10" y="33"/>
                  <a:pt x="12" y="33"/>
                  <a:pt x="13" y="33"/>
                </a:cubicBezTo>
                <a:cubicBezTo>
                  <a:pt x="15" y="34"/>
                  <a:pt x="16" y="36"/>
                  <a:pt x="18" y="37"/>
                </a:cubicBezTo>
                <a:cubicBezTo>
                  <a:pt x="19" y="38"/>
                  <a:pt x="21" y="38"/>
                  <a:pt x="22" y="37"/>
                </a:cubicBezTo>
                <a:cubicBezTo>
                  <a:pt x="23" y="37"/>
                  <a:pt x="23" y="35"/>
                  <a:pt x="22" y="35"/>
                </a:cubicBezTo>
                <a:cubicBezTo>
                  <a:pt x="19" y="33"/>
                  <a:pt x="16" y="32"/>
                  <a:pt x="13" y="30"/>
                </a:cubicBezTo>
                <a:cubicBezTo>
                  <a:pt x="11" y="29"/>
                  <a:pt x="9" y="28"/>
                  <a:pt x="8" y="27"/>
                </a:cubicBezTo>
                <a:cubicBezTo>
                  <a:pt x="8" y="25"/>
                  <a:pt x="9" y="24"/>
                  <a:pt x="10" y="23"/>
                </a:cubicBezTo>
                <a:cubicBezTo>
                  <a:pt x="12" y="21"/>
                  <a:pt x="15" y="21"/>
                  <a:pt x="17" y="19"/>
                </a:cubicBezTo>
                <a:cubicBezTo>
                  <a:pt x="18" y="18"/>
                  <a:pt x="17" y="15"/>
                  <a:pt x="16" y="15"/>
                </a:cubicBezTo>
                <a:cubicBezTo>
                  <a:pt x="12" y="15"/>
                  <a:pt x="9" y="20"/>
                  <a:pt x="6" y="19"/>
                </a:cubicBezTo>
                <a:cubicBezTo>
                  <a:pt x="3" y="18"/>
                  <a:pt x="3" y="14"/>
                  <a:pt x="3" y="12"/>
                </a:cubicBezTo>
                <a:cubicBezTo>
                  <a:pt x="3" y="10"/>
                  <a:pt x="7" y="11"/>
                  <a:pt x="7" y="9"/>
                </a:cubicBezTo>
                <a:cubicBezTo>
                  <a:pt x="7" y="7"/>
                  <a:pt x="4" y="6"/>
                  <a:pt x="4" y="5"/>
                </a:cubicBezTo>
                <a:cubicBezTo>
                  <a:pt x="4" y="4"/>
                  <a:pt x="6" y="6"/>
                  <a:pt x="7" y="6"/>
                </a:cubicBezTo>
                <a:cubicBezTo>
                  <a:pt x="8" y="6"/>
                  <a:pt x="9" y="7"/>
                  <a:pt x="10" y="6"/>
                </a:cubicBezTo>
                <a:cubicBezTo>
                  <a:pt x="12" y="4"/>
                  <a:pt x="11" y="1"/>
                  <a:pt x="13" y="0"/>
                </a:cubicBezTo>
                <a:cubicBezTo>
                  <a:pt x="15" y="0"/>
                  <a:pt x="16" y="4"/>
                  <a:pt x="18" y="4"/>
                </a:cubicBezTo>
                <a:cubicBezTo>
                  <a:pt x="19" y="4"/>
                  <a:pt x="20" y="4"/>
                  <a:pt x="22" y="3"/>
                </a:cubicBezTo>
                <a:cubicBezTo>
                  <a:pt x="24" y="16"/>
                  <a:pt x="26" y="30"/>
                  <a:pt x="28" y="43"/>
                </a:cubicBezTo>
                <a:close/>
              </a:path>
            </a:pathLst>
          </a:custGeom>
          <a:solidFill>
            <a:srgbClr val="B2B2B2"/>
          </a:solidFill>
          <a:ln w="3175" cap="rnd">
            <a:solidFill>
              <a:srgbClr val="B2B2B2"/>
            </a:solidFill>
            <a:round/>
            <a:headEnd/>
            <a:tailEnd/>
          </a:ln>
        </p:spPr>
        <p:txBody>
          <a:bodyPr/>
          <a:lstStyle/>
          <a:p>
            <a:endParaRPr lang="en-US"/>
          </a:p>
        </p:txBody>
      </p:sp>
      <p:sp>
        <p:nvSpPr>
          <p:cNvPr id="33816" name="Freeform 24"/>
          <p:cNvSpPr>
            <a:spLocks noChangeAspect="1"/>
          </p:cNvSpPr>
          <p:nvPr/>
        </p:nvSpPr>
        <p:spPr bwMode="auto">
          <a:xfrm>
            <a:off x="2713038" y="4929188"/>
            <a:ext cx="384175" cy="922337"/>
          </a:xfrm>
          <a:custGeom>
            <a:avLst/>
            <a:gdLst>
              <a:gd name="T0" fmla="*/ 2147483647 w 208"/>
              <a:gd name="T1" fmla="*/ 2147483647 h 498"/>
              <a:gd name="T2" fmla="*/ 2147483647 w 208"/>
              <a:gd name="T3" fmla="*/ 2147483647 h 498"/>
              <a:gd name="T4" fmla="*/ 2147483647 w 208"/>
              <a:gd name="T5" fmla="*/ 2147483647 h 498"/>
              <a:gd name="T6" fmla="*/ 2147483647 w 208"/>
              <a:gd name="T7" fmla="*/ 2147483647 h 498"/>
              <a:gd name="T8" fmla="*/ 2147483647 w 208"/>
              <a:gd name="T9" fmla="*/ 2147483647 h 498"/>
              <a:gd name="T10" fmla="*/ 2147483647 w 208"/>
              <a:gd name="T11" fmla="*/ 2147483647 h 498"/>
              <a:gd name="T12" fmla="*/ 2147483647 w 208"/>
              <a:gd name="T13" fmla="*/ 2147483647 h 498"/>
              <a:gd name="T14" fmla="*/ 2147483647 w 208"/>
              <a:gd name="T15" fmla="*/ 2147483647 h 498"/>
              <a:gd name="T16" fmla="*/ 2147483647 w 208"/>
              <a:gd name="T17" fmla="*/ 2147483647 h 498"/>
              <a:gd name="T18" fmla="*/ 2147483647 w 208"/>
              <a:gd name="T19" fmla="*/ 2147483647 h 498"/>
              <a:gd name="T20" fmla="*/ 2147483647 w 208"/>
              <a:gd name="T21" fmla="*/ 2147483647 h 498"/>
              <a:gd name="T22" fmla="*/ 2147483647 w 208"/>
              <a:gd name="T23" fmla="*/ 2147483647 h 498"/>
              <a:gd name="T24" fmla="*/ 2147483647 w 208"/>
              <a:gd name="T25" fmla="*/ 2147483647 h 498"/>
              <a:gd name="T26" fmla="*/ 2147483647 w 208"/>
              <a:gd name="T27" fmla="*/ 2147483647 h 498"/>
              <a:gd name="T28" fmla="*/ 2147483647 w 208"/>
              <a:gd name="T29" fmla="*/ 2147483647 h 498"/>
              <a:gd name="T30" fmla="*/ 2147483647 w 208"/>
              <a:gd name="T31" fmla="*/ 2147483647 h 498"/>
              <a:gd name="T32" fmla="*/ 2147483647 w 208"/>
              <a:gd name="T33" fmla="*/ 2147483647 h 498"/>
              <a:gd name="T34" fmla="*/ 2147483647 w 208"/>
              <a:gd name="T35" fmla="*/ 2147483647 h 498"/>
              <a:gd name="T36" fmla="*/ 2147483647 w 208"/>
              <a:gd name="T37" fmla="*/ 2147483647 h 498"/>
              <a:gd name="T38" fmla="*/ 2147483647 w 208"/>
              <a:gd name="T39" fmla="*/ 2147483647 h 498"/>
              <a:gd name="T40" fmla="*/ 2147483647 w 208"/>
              <a:gd name="T41" fmla="*/ 2147483647 h 498"/>
              <a:gd name="T42" fmla="*/ 2147483647 w 208"/>
              <a:gd name="T43" fmla="*/ 2147483647 h 498"/>
              <a:gd name="T44" fmla="*/ 2147483647 w 208"/>
              <a:gd name="T45" fmla="*/ 2147483647 h 498"/>
              <a:gd name="T46" fmla="*/ 2147483647 w 208"/>
              <a:gd name="T47" fmla="*/ 2147483647 h 498"/>
              <a:gd name="T48" fmla="*/ 2147483647 w 208"/>
              <a:gd name="T49" fmla="*/ 2147483647 h 498"/>
              <a:gd name="T50" fmla="*/ 2147483647 w 208"/>
              <a:gd name="T51" fmla="*/ 2147483647 h 498"/>
              <a:gd name="T52" fmla="*/ 2147483647 w 208"/>
              <a:gd name="T53" fmla="*/ 2147483647 h 498"/>
              <a:gd name="T54" fmla="*/ 2147483647 w 208"/>
              <a:gd name="T55" fmla="*/ 2147483647 h 498"/>
              <a:gd name="T56" fmla="*/ 2147483647 w 208"/>
              <a:gd name="T57" fmla="*/ 2147483647 h 498"/>
              <a:gd name="T58" fmla="*/ 2147483647 w 208"/>
              <a:gd name="T59" fmla="*/ 2147483647 h 498"/>
              <a:gd name="T60" fmla="*/ 2147483647 w 208"/>
              <a:gd name="T61" fmla="*/ 2147483647 h 498"/>
              <a:gd name="T62" fmla="*/ 2147483647 w 208"/>
              <a:gd name="T63" fmla="*/ 2147483647 h 498"/>
              <a:gd name="T64" fmla="*/ 2147483647 w 208"/>
              <a:gd name="T65" fmla="*/ 2147483647 h 498"/>
              <a:gd name="T66" fmla="*/ 2147483647 w 208"/>
              <a:gd name="T67" fmla="*/ 2147483647 h 498"/>
              <a:gd name="T68" fmla="*/ 2147483647 w 208"/>
              <a:gd name="T69" fmla="*/ 2147483647 h 498"/>
              <a:gd name="T70" fmla="*/ 2147483647 w 208"/>
              <a:gd name="T71" fmla="*/ 2147483647 h 498"/>
              <a:gd name="T72" fmla="*/ 2147483647 w 208"/>
              <a:gd name="T73" fmla="*/ 2147483647 h 498"/>
              <a:gd name="T74" fmla="*/ 2147483647 w 208"/>
              <a:gd name="T75" fmla="*/ 2147483647 h 498"/>
              <a:gd name="T76" fmla="*/ 2147483647 w 208"/>
              <a:gd name="T77" fmla="*/ 2147483647 h 498"/>
              <a:gd name="T78" fmla="*/ 2147483647 w 208"/>
              <a:gd name="T79" fmla="*/ 2147483647 h 498"/>
              <a:gd name="T80" fmla="*/ 2147483647 w 208"/>
              <a:gd name="T81" fmla="*/ 2147483647 h 498"/>
              <a:gd name="T82" fmla="*/ 2147483647 w 208"/>
              <a:gd name="T83" fmla="*/ 2147483647 h 498"/>
              <a:gd name="T84" fmla="*/ 2147483647 w 208"/>
              <a:gd name="T85" fmla="*/ 2147483647 h 498"/>
              <a:gd name="T86" fmla="*/ 2147483647 w 208"/>
              <a:gd name="T87" fmla="*/ 2147483647 h 498"/>
              <a:gd name="T88" fmla="*/ 2147483647 w 208"/>
              <a:gd name="T89" fmla="*/ 2147483647 h 498"/>
              <a:gd name="T90" fmla="*/ 2147483647 w 208"/>
              <a:gd name="T91" fmla="*/ 2147483647 h 498"/>
              <a:gd name="T92" fmla="*/ 2147483647 w 208"/>
              <a:gd name="T93" fmla="*/ 2147483647 h 498"/>
              <a:gd name="T94" fmla="*/ 2147483647 w 208"/>
              <a:gd name="T95" fmla="*/ 2147483647 h 498"/>
              <a:gd name="T96" fmla="*/ 2147483647 w 208"/>
              <a:gd name="T97" fmla="*/ 2147483647 h 498"/>
              <a:gd name="T98" fmla="*/ 2147483647 w 208"/>
              <a:gd name="T99" fmla="*/ 2147483647 h 498"/>
              <a:gd name="T100" fmla="*/ 2147483647 w 208"/>
              <a:gd name="T101" fmla="*/ 2147483647 h 498"/>
              <a:gd name="T102" fmla="*/ 2147483647 w 208"/>
              <a:gd name="T103" fmla="*/ 2147483647 h 498"/>
              <a:gd name="T104" fmla="*/ 2147483647 w 208"/>
              <a:gd name="T105" fmla="*/ 2147483647 h 498"/>
              <a:gd name="T106" fmla="*/ 2147483647 w 208"/>
              <a:gd name="T107" fmla="*/ 2147483647 h 498"/>
              <a:gd name="T108" fmla="*/ 2147483647 w 208"/>
              <a:gd name="T109" fmla="*/ 2147483647 h 498"/>
              <a:gd name="T110" fmla="*/ 2147483647 w 208"/>
              <a:gd name="T111" fmla="*/ 2147483647 h 498"/>
              <a:gd name="T112" fmla="*/ 2147483647 w 208"/>
              <a:gd name="T113" fmla="*/ 2147483647 h 4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8"/>
              <a:gd name="T172" fmla="*/ 0 h 498"/>
              <a:gd name="T173" fmla="*/ 208 w 208"/>
              <a:gd name="T174" fmla="*/ 498 h 4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8" h="498">
                <a:moveTo>
                  <a:pt x="58" y="491"/>
                </a:moveTo>
                <a:cubicBezTo>
                  <a:pt x="61" y="492"/>
                  <a:pt x="69" y="498"/>
                  <a:pt x="68" y="494"/>
                </a:cubicBezTo>
                <a:cubicBezTo>
                  <a:pt x="68" y="486"/>
                  <a:pt x="60" y="480"/>
                  <a:pt x="56" y="473"/>
                </a:cubicBezTo>
                <a:cubicBezTo>
                  <a:pt x="55" y="470"/>
                  <a:pt x="54" y="467"/>
                  <a:pt x="55" y="464"/>
                </a:cubicBezTo>
                <a:cubicBezTo>
                  <a:pt x="56" y="461"/>
                  <a:pt x="60" y="459"/>
                  <a:pt x="61" y="455"/>
                </a:cubicBezTo>
                <a:cubicBezTo>
                  <a:pt x="62" y="454"/>
                  <a:pt x="58" y="451"/>
                  <a:pt x="60" y="450"/>
                </a:cubicBezTo>
                <a:cubicBezTo>
                  <a:pt x="61" y="449"/>
                  <a:pt x="62" y="453"/>
                  <a:pt x="64" y="453"/>
                </a:cubicBezTo>
                <a:cubicBezTo>
                  <a:pt x="66" y="453"/>
                  <a:pt x="69" y="452"/>
                  <a:pt x="70" y="450"/>
                </a:cubicBezTo>
                <a:cubicBezTo>
                  <a:pt x="72" y="445"/>
                  <a:pt x="68" y="439"/>
                  <a:pt x="70" y="435"/>
                </a:cubicBezTo>
                <a:cubicBezTo>
                  <a:pt x="74" y="428"/>
                  <a:pt x="83" y="424"/>
                  <a:pt x="88" y="417"/>
                </a:cubicBezTo>
                <a:cubicBezTo>
                  <a:pt x="90" y="414"/>
                  <a:pt x="91" y="410"/>
                  <a:pt x="90" y="407"/>
                </a:cubicBezTo>
                <a:cubicBezTo>
                  <a:pt x="90" y="404"/>
                  <a:pt x="87" y="403"/>
                  <a:pt x="85" y="402"/>
                </a:cubicBezTo>
                <a:cubicBezTo>
                  <a:pt x="82" y="401"/>
                  <a:pt x="78" y="401"/>
                  <a:pt x="75" y="399"/>
                </a:cubicBezTo>
                <a:cubicBezTo>
                  <a:pt x="71" y="396"/>
                  <a:pt x="67" y="392"/>
                  <a:pt x="65" y="387"/>
                </a:cubicBezTo>
                <a:cubicBezTo>
                  <a:pt x="64" y="385"/>
                  <a:pt x="64" y="382"/>
                  <a:pt x="65" y="380"/>
                </a:cubicBezTo>
                <a:cubicBezTo>
                  <a:pt x="69" y="375"/>
                  <a:pt x="73" y="370"/>
                  <a:pt x="78" y="367"/>
                </a:cubicBezTo>
                <a:cubicBezTo>
                  <a:pt x="80" y="365"/>
                  <a:pt x="84" y="368"/>
                  <a:pt x="87" y="367"/>
                </a:cubicBezTo>
                <a:cubicBezTo>
                  <a:pt x="88" y="366"/>
                  <a:pt x="83" y="365"/>
                  <a:pt x="83" y="363"/>
                </a:cubicBezTo>
                <a:cubicBezTo>
                  <a:pt x="84" y="361"/>
                  <a:pt x="88" y="360"/>
                  <a:pt x="88" y="358"/>
                </a:cubicBezTo>
                <a:cubicBezTo>
                  <a:pt x="89" y="354"/>
                  <a:pt x="86" y="349"/>
                  <a:pt x="87" y="345"/>
                </a:cubicBezTo>
                <a:cubicBezTo>
                  <a:pt x="88" y="341"/>
                  <a:pt x="93" y="338"/>
                  <a:pt x="94" y="333"/>
                </a:cubicBezTo>
                <a:cubicBezTo>
                  <a:pt x="94" y="331"/>
                  <a:pt x="89" y="330"/>
                  <a:pt x="90" y="328"/>
                </a:cubicBezTo>
                <a:cubicBezTo>
                  <a:pt x="92" y="326"/>
                  <a:pt x="96" y="325"/>
                  <a:pt x="99" y="326"/>
                </a:cubicBezTo>
                <a:cubicBezTo>
                  <a:pt x="101" y="327"/>
                  <a:pt x="99" y="333"/>
                  <a:pt x="101" y="333"/>
                </a:cubicBezTo>
                <a:cubicBezTo>
                  <a:pt x="104" y="332"/>
                  <a:pt x="105" y="328"/>
                  <a:pt x="105" y="325"/>
                </a:cubicBezTo>
                <a:cubicBezTo>
                  <a:pt x="106" y="322"/>
                  <a:pt x="104" y="319"/>
                  <a:pt x="101" y="318"/>
                </a:cubicBezTo>
                <a:cubicBezTo>
                  <a:pt x="100" y="317"/>
                  <a:pt x="100" y="322"/>
                  <a:pt x="99" y="323"/>
                </a:cubicBezTo>
                <a:cubicBezTo>
                  <a:pt x="97" y="324"/>
                  <a:pt x="95" y="324"/>
                  <a:pt x="94" y="323"/>
                </a:cubicBezTo>
                <a:cubicBezTo>
                  <a:pt x="93" y="323"/>
                  <a:pt x="95" y="321"/>
                  <a:pt x="94" y="320"/>
                </a:cubicBezTo>
                <a:cubicBezTo>
                  <a:pt x="92" y="319"/>
                  <a:pt x="89" y="320"/>
                  <a:pt x="88" y="318"/>
                </a:cubicBezTo>
                <a:cubicBezTo>
                  <a:pt x="87" y="316"/>
                  <a:pt x="89" y="313"/>
                  <a:pt x="88" y="310"/>
                </a:cubicBezTo>
                <a:cubicBezTo>
                  <a:pt x="87" y="307"/>
                  <a:pt x="83" y="306"/>
                  <a:pt x="83" y="303"/>
                </a:cubicBezTo>
                <a:cubicBezTo>
                  <a:pt x="83" y="300"/>
                  <a:pt x="85" y="298"/>
                  <a:pt x="87" y="296"/>
                </a:cubicBezTo>
                <a:cubicBezTo>
                  <a:pt x="88" y="296"/>
                  <a:pt x="88" y="298"/>
                  <a:pt x="89" y="298"/>
                </a:cubicBezTo>
                <a:cubicBezTo>
                  <a:pt x="92" y="300"/>
                  <a:pt x="95" y="302"/>
                  <a:pt x="99" y="303"/>
                </a:cubicBezTo>
                <a:cubicBezTo>
                  <a:pt x="102" y="303"/>
                  <a:pt x="105" y="303"/>
                  <a:pt x="108" y="303"/>
                </a:cubicBezTo>
                <a:cubicBezTo>
                  <a:pt x="111" y="302"/>
                  <a:pt x="115" y="301"/>
                  <a:pt x="118" y="298"/>
                </a:cubicBezTo>
                <a:cubicBezTo>
                  <a:pt x="119" y="296"/>
                  <a:pt x="115" y="294"/>
                  <a:pt x="115" y="292"/>
                </a:cubicBezTo>
                <a:cubicBezTo>
                  <a:pt x="115" y="288"/>
                  <a:pt x="119" y="285"/>
                  <a:pt x="119" y="281"/>
                </a:cubicBezTo>
                <a:cubicBezTo>
                  <a:pt x="119" y="278"/>
                  <a:pt x="117" y="275"/>
                  <a:pt x="116" y="273"/>
                </a:cubicBezTo>
                <a:cubicBezTo>
                  <a:pt x="116" y="270"/>
                  <a:pt x="113" y="265"/>
                  <a:pt x="116" y="263"/>
                </a:cubicBezTo>
                <a:cubicBezTo>
                  <a:pt x="119" y="262"/>
                  <a:pt x="122" y="268"/>
                  <a:pt x="126" y="268"/>
                </a:cubicBezTo>
                <a:cubicBezTo>
                  <a:pt x="130" y="269"/>
                  <a:pt x="134" y="267"/>
                  <a:pt x="138" y="267"/>
                </a:cubicBezTo>
                <a:cubicBezTo>
                  <a:pt x="144" y="266"/>
                  <a:pt x="150" y="266"/>
                  <a:pt x="155" y="263"/>
                </a:cubicBezTo>
                <a:cubicBezTo>
                  <a:pt x="161" y="260"/>
                  <a:pt x="167" y="255"/>
                  <a:pt x="172" y="250"/>
                </a:cubicBezTo>
                <a:cubicBezTo>
                  <a:pt x="176" y="246"/>
                  <a:pt x="180" y="240"/>
                  <a:pt x="181" y="235"/>
                </a:cubicBezTo>
                <a:cubicBezTo>
                  <a:pt x="182" y="232"/>
                  <a:pt x="181" y="228"/>
                  <a:pt x="180" y="225"/>
                </a:cubicBezTo>
                <a:cubicBezTo>
                  <a:pt x="179" y="224"/>
                  <a:pt x="177" y="226"/>
                  <a:pt x="176" y="225"/>
                </a:cubicBezTo>
                <a:cubicBezTo>
                  <a:pt x="175" y="224"/>
                  <a:pt x="173" y="221"/>
                  <a:pt x="173" y="219"/>
                </a:cubicBezTo>
                <a:cubicBezTo>
                  <a:pt x="172" y="218"/>
                  <a:pt x="174" y="217"/>
                  <a:pt x="174" y="215"/>
                </a:cubicBezTo>
                <a:cubicBezTo>
                  <a:pt x="174" y="213"/>
                  <a:pt x="174" y="210"/>
                  <a:pt x="172" y="208"/>
                </a:cubicBezTo>
                <a:cubicBezTo>
                  <a:pt x="167" y="204"/>
                  <a:pt x="161" y="203"/>
                  <a:pt x="156" y="200"/>
                </a:cubicBezTo>
                <a:cubicBezTo>
                  <a:pt x="154" y="199"/>
                  <a:pt x="153" y="197"/>
                  <a:pt x="152" y="195"/>
                </a:cubicBezTo>
                <a:cubicBezTo>
                  <a:pt x="152" y="194"/>
                  <a:pt x="155" y="194"/>
                  <a:pt x="155" y="193"/>
                </a:cubicBezTo>
                <a:cubicBezTo>
                  <a:pt x="155" y="191"/>
                  <a:pt x="153" y="189"/>
                  <a:pt x="153" y="187"/>
                </a:cubicBezTo>
                <a:cubicBezTo>
                  <a:pt x="152" y="183"/>
                  <a:pt x="152" y="180"/>
                  <a:pt x="153" y="176"/>
                </a:cubicBezTo>
                <a:cubicBezTo>
                  <a:pt x="154" y="174"/>
                  <a:pt x="157" y="172"/>
                  <a:pt x="158" y="170"/>
                </a:cubicBezTo>
                <a:cubicBezTo>
                  <a:pt x="158" y="169"/>
                  <a:pt x="157" y="167"/>
                  <a:pt x="157" y="165"/>
                </a:cubicBezTo>
                <a:cubicBezTo>
                  <a:pt x="157" y="164"/>
                  <a:pt x="159" y="163"/>
                  <a:pt x="159" y="162"/>
                </a:cubicBezTo>
                <a:cubicBezTo>
                  <a:pt x="158" y="159"/>
                  <a:pt x="156" y="157"/>
                  <a:pt x="156" y="155"/>
                </a:cubicBezTo>
                <a:cubicBezTo>
                  <a:pt x="157" y="152"/>
                  <a:pt x="159" y="150"/>
                  <a:pt x="160" y="148"/>
                </a:cubicBezTo>
                <a:cubicBezTo>
                  <a:pt x="160" y="144"/>
                  <a:pt x="159" y="139"/>
                  <a:pt x="160" y="135"/>
                </a:cubicBezTo>
                <a:cubicBezTo>
                  <a:pt x="160" y="133"/>
                  <a:pt x="162" y="131"/>
                  <a:pt x="163" y="129"/>
                </a:cubicBezTo>
                <a:cubicBezTo>
                  <a:pt x="167" y="124"/>
                  <a:pt x="171" y="120"/>
                  <a:pt x="174" y="115"/>
                </a:cubicBezTo>
                <a:cubicBezTo>
                  <a:pt x="177" y="110"/>
                  <a:pt x="178" y="104"/>
                  <a:pt x="181" y="100"/>
                </a:cubicBezTo>
                <a:cubicBezTo>
                  <a:pt x="183" y="97"/>
                  <a:pt x="187" y="97"/>
                  <a:pt x="189" y="95"/>
                </a:cubicBezTo>
                <a:cubicBezTo>
                  <a:pt x="191" y="93"/>
                  <a:pt x="192" y="90"/>
                  <a:pt x="194" y="88"/>
                </a:cubicBezTo>
                <a:cubicBezTo>
                  <a:pt x="198" y="85"/>
                  <a:pt x="204" y="85"/>
                  <a:pt x="206" y="82"/>
                </a:cubicBezTo>
                <a:cubicBezTo>
                  <a:pt x="208" y="79"/>
                  <a:pt x="206" y="76"/>
                  <a:pt x="206" y="73"/>
                </a:cubicBezTo>
                <a:cubicBezTo>
                  <a:pt x="206" y="70"/>
                  <a:pt x="208" y="68"/>
                  <a:pt x="207" y="66"/>
                </a:cubicBezTo>
                <a:cubicBezTo>
                  <a:pt x="207" y="64"/>
                  <a:pt x="204" y="61"/>
                  <a:pt x="203" y="59"/>
                </a:cubicBezTo>
                <a:cubicBezTo>
                  <a:pt x="202" y="58"/>
                  <a:pt x="201" y="57"/>
                  <a:pt x="200" y="57"/>
                </a:cubicBezTo>
                <a:cubicBezTo>
                  <a:pt x="198" y="57"/>
                  <a:pt x="196" y="57"/>
                  <a:pt x="195" y="57"/>
                </a:cubicBezTo>
                <a:cubicBezTo>
                  <a:pt x="195" y="60"/>
                  <a:pt x="195" y="62"/>
                  <a:pt x="195" y="65"/>
                </a:cubicBezTo>
                <a:cubicBezTo>
                  <a:pt x="195" y="67"/>
                  <a:pt x="196" y="69"/>
                  <a:pt x="195" y="71"/>
                </a:cubicBezTo>
                <a:cubicBezTo>
                  <a:pt x="193" y="73"/>
                  <a:pt x="190" y="75"/>
                  <a:pt x="188" y="77"/>
                </a:cubicBezTo>
                <a:cubicBezTo>
                  <a:pt x="186" y="80"/>
                  <a:pt x="185" y="83"/>
                  <a:pt x="183" y="86"/>
                </a:cubicBezTo>
                <a:cubicBezTo>
                  <a:pt x="182" y="86"/>
                  <a:pt x="182" y="85"/>
                  <a:pt x="181" y="85"/>
                </a:cubicBezTo>
                <a:cubicBezTo>
                  <a:pt x="180" y="84"/>
                  <a:pt x="178" y="83"/>
                  <a:pt x="176" y="84"/>
                </a:cubicBezTo>
                <a:cubicBezTo>
                  <a:pt x="173" y="84"/>
                  <a:pt x="171" y="87"/>
                  <a:pt x="168" y="87"/>
                </a:cubicBezTo>
                <a:cubicBezTo>
                  <a:pt x="164" y="87"/>
                  <a:pt x="160" y="84"/>
                  <a:pt x="155" y="83"/>
                </a:cubicBezTo>
                <a:cubicBezTo>
                  <a:pt x="152" y="82"/>
                  <a:pt x="147" y="86"/>
                  <a:pt x="146" y="83"/>
                </a:cubicBezTo>
                <a:cubicBezTo>
                  <a:pt x="144" y="80"/>
                  <a:pt x="149" y="77"/>
                  <a:pt x="150" y="74"/>
                </a:cubicBezTo>
                <a:cubicBezTo>
                  <a:pt x="150" y="72"/>
                  <a:pt x="148" y="69"/>
                  <a:pt x="150" y="67"/>
                </a:cubicBezTo>
                <a:cubicBezTo>
                  <a:pt x="151" y="66"/>
                  <a:pt x="155" y="67"/>
                  <a:pt x="156" y="65"/>
                </a:cubicBezTo>
                <a:cubicBezTo>
                  <a:pt x="157" y="62"/>
                  <a:pt x="157" y="58"/>
                  <a:pt x="156" y="54"/>
                </a:cubicBezTo>
                <a:cubicBezTo>
                  <a:pt x="156" y="52"/>
                  <a:pt x="155" y="50"/>
                  <a:pt x="153" y="49"/>
                </a:cubicBezTo>
                <a:cubicBezTo>
                  <a:pt x="148" y="47"/>
                  <a:pt x="143" y="47"/>
                  <a:pt x="139" y="45"/>
                </a:cubicBezTo>
                <a:cubicBezTo>
                  <a:pt x="134" y="42"/>
                  <a:pt x="131" y="37"/>
                  <a:pt x="127" y="35"/>
                </a:cubicBezTo>
                <a:cubicBezTo>
                  <a:pt x="125" y="34"/>
                  <a:pt x="122" y="36"/>
                  <a:pt x="120" y="35"/>
                </a:cubicBezTo>
                <a:cubicBezTo>
                  <a:pt x="117" y="33"/>
                  <a:pt x="115" y="31"/>
                  <a:pt x="112" y="29"/>
                </a:cubicBezTo>
                <a:cubicBezTo>
                  <a:pt x="108" y="26"/>
                  <a:pt x="104" y="25"/>
                  <a:pt x="100" y="22"/>
                </a:cubicBezTo>
                <a:cubicBezTo>
                  <a:pt x="98" y="19"/>
                  <a:pt x="98" y="16"/>
                  <a:pt x="96" y="14"/>
                </a:cubicBezTo>
                <a:cubicBezTo>
                  <a:pt x="95" y="12"/>
                  <a:pt x="93" y="10"/>
                  <a:pt x="91" y="8"/>
                </a:cubicBezTo>
                <a:cubicBezTo>
                  <a:pt x="90" y="7"/>
                  <a:pt x="89" y="5"/>
                  <a:pt x="88" y="4"/>
                </a:cubicBezTo>
                <a:cubicBezTo>
                  <a:pt x="84" y="3"/>
                  <a:pt x="79" y="3"/>
                  <a:pt x="75" y="4"/>
                </a:cubicBezTo>
                <a:cubicBezTo>
                  <a:pt x="73" y="5"/>
                  <a:pt x="72" y="8"/>
                  <a:pt x="71" y="11"/>
                </a:cubicBezTo>
                <a:cubicBezTo>
                  <a:pt x="70" y="13"/>
                  <a:pt x="72" y="20"/>
                  <a:pt x="70" y="18"/>
                </a:cubicBezTo>
                <a:cubicBezTo>
                  <a:pt x="67" y="16"/>
                  <a:pt x="69" y="9"/>
                  <a:pt x="66" y="7"/>
                </a:cubicBezTo>
                <a:cubicBezTo>
                  <a:pt x="63" y="5"/>
                  <a:pt x="57" y="8"/>
                  <a:pt x="53" y="6"/>
                </a:cubicBezTo>
                <a:cubicBezTo>
                  <a:pt x="50" y="5"/>
                  <a:pt x="49" y="0"/>
                  <a:pt x="46" y="1"/>
                </a:cubicBezTo>
                <a:cubicBezTo>
                  <a:pt x="44" y="1"/>
                  <a:pt x="46" y="6"/>
                  <a:pt x="44" y="7"/>
                </a:cubicBezTo>
                <a:cubicBezTo>
                  <a:pt x="44" y="9"/>
                  <a:pt x="42" y="8"/>
                  <a:pt x="41" y="9"/>
                </a:cubicBezTo>
                <a:cubicBezTo>
                  <a:pt x="39" y="10"/>
                  <a:pt x="38" y="11"/>
                  <a:pt x="38" y="12"/>
                </a:cubicBezTo>
                <a:cubicBezTo>
                  <a:pt x="36" y="14"/>
                  <a:pt x="35" y="16"/>
                  <a:pt x="34" y="17"/>
                </a:cubicBezTo>
                <a:cubicBezTo>
                  <a:pt x="35" y="19"/>
                  <a:pt x="36" y="22"/>
                  <a:pt x="36" y="24"/>
                </a:cubicBezTo>
                <a:cubicBezTo>
                  <a:pt x="35" y="28"/>
                  <a:pt x="36" y="32"/>
                  <a:pt x="33" y="36"/>
                </a:cubicBezTo>
                <a:cubicBezTo>
                  <a:pt x="31" y="39"/>
                  <a:pt x="26" y="39"/>
                  <a:pt x="23" y="41"/>
                </a:cubicBezTo>
                <a:cubicBezTo>
                  <a:pt x="21" y="42"/>
                  <a:pt x="18" y="44"/>
                  <a:pt x="18" y="46"/>
                </a:cubicBezTo>
                <a:cubicBezTo>
                  <a:pt x="18" y="49"/>
                  <a:pt x="22" y="50"/>
                  <a:pt x="23" y="52"/>
                </a:cubicBezTo>
                <a:cubicBezTo>
                  <a:pt x="23" y="53"/>
                  <a:pt x="21" y="52"/>
                  <a:pt x="21" y="53"/>
                </a:cubicBezTo>
                <a:cubicBezTo>
                  <a:pt x="20" y="55"/>
                  <a:pt x="20" y="57"/>
                  <a:pt x="20" y="58"/>
                </a:cubicBezTo>
                <a:cubicBezTo>
                  <a:pt x="21" y="62"/>
                  <a:pt x="23" y="65"/>
                  <a:pt x="23" y="68"/>
                </a:cubicBezTo>
                <a:cubicBezTo>
                  <a:pt x="23" y="71"/>
                  <a:pt x="21" y="73"/>
                  <a:pt x="22" y="75"/>
                </a:cubicBezTo>
                <a:cubicBezTo>
                  <a:pt x="22" y="77"/>
                  <a:pt x="27" y="79"/>
                  <a:pt x="26" y="82"/>
                </a:cubicBezTo>
                <a:cubicBezTo>
                  <a:pt x="25" y="84"/>
                  <a:pt x="20" y="81"/>
                  <a:pt x="19" y="83"/>
                </a:cubicBezTo>
                <a:cubicBezTo>
                  <a:pt x="17" y="86"/>
                  <a:pt x="18" y="91"/>
                  <a:pt x="16" y="95"/>
                </a:cubicBezTo>
                <a:cubicBezTo>
                  <a:pt x="15" y="98"/>
                  <a:pt x="11" y="100"/>
                  <a:pt x="9" y="103"/>
                </a:cubicBezTo>
                <a:cubicBezTo>
                  <a:pt x="8" y="106"/>
                  <a:pt x="11" y="112"/>
                  <a:pt x="9" y="111"/>
                </a:cubicBezTo>
                <a:cubicBezTo>
                  <a:pt x="8" y="113"/>
                  <a:pt x="8" y="114"/>
                  <a:pt x="7" y="115"/>
                </a:cubicBezTo>
                <a:cubicBezTo>
                  <a:pt x="11" y="116"/>
                  <a:pt x="10" y="123"/>
                  <a:pt x="10" y="127"/>
                </a:cubicBezTo>
                <a:cubicBezTo>
                  <a:pt x="9" y="132"/>
                  <a:pt x="5" y="136"/>
                  <a:pt x="4" y="141"/>
                </a:cubicBezTo>
                <a:cubicBezTo>
                  <a:pt x="3" y="144"/>
                  <a:pt x="3" y="147"/>
                  <a:pt x="4" y="151"/>
                </a:cubicBezTo>
                <a:cubicBezTo>
                  <a:pt x="4" y="153"/>
                  <a:pt x="7" y="154"/>
                  <a:pt x="7" y="156"/>
                </a:cubicBezTo>
                <a:cubicBezTo>
                  <a:pt x="7" y="158"/>
                  <a:pt x="4" y="159"/>
                  <a:pt x="5" y="160"/>
                </a:cubicBezTo>
                <a:cubicBezTo>
                  <a:pt x="6" y="163"/>
                  <a:pt x="10" y="163"/>
                  <a:pt x="11" y="165"/>
                </a:cubicBezTo>
                <a:cubicBezTo>
                  <a:pt x="12" y="169"/>
                  <a:pt x="9" y="173"/>
                  <a:pt x="10" y="176"/>
                </a:cubicBezTo>
                <a:cubicBezTo>
                  <a:pt x="11" y="178"/>
                  <a:pt x="15" y="174"/>
                  <a:pt x="15" y="176"/>
                </a:cubicBezTo>
                <a:cubicBezTo>
                  <a:pt x="17" y="179"/>
                  <a:pt x="14" y="184"/>
                  <a:pt x="14" y="187"/>
                </a:cubicBezTo>
                <a:cubicBezTo>
                  <a:pt x="12" y="193"/>
                  <a:pt x="10" y="199"/>
                  <a:pt x="9" y="207"/>
                </a:cubicBezTo>
                <a:cubicBezTo>
                  <a:pt x="9" y="208"/>
                  <a:pt x="7" y="208"/>
                  <a:pt x="7" y="209"/>
                </a:cubicBezTo>
                <a:cubicBezTo>
                  <a:pt x="7" y="214"/>
                  <a:pt x="12" y="214"/>
                  <a:pt x="10" y="222"/>
                </a:cubicBezTo>
                <a:cubicBezTo>
                  <a:pt x="9" y="225"/>
                  <a:pt x="3" y="224"/>
                  <a:pt x="2" y="226"/>
                </a:cubicBezTo>
                <a:cubicBezTo>
                  <a:pt x="1" y="233"/>
                  <a:pt x="3" y="239"/>
                  <a:pt x="5" y="246"/>
                </a:cubicBezTo>
                <a:cubicBezTo>
                  <a:pt x="6" y="251"/>
                  <a:pt x="11" y="255"/>
                  <a:pt x="10" y="260"/>
                </a:cubicBezTo>
                <a:cubicBezTo>
                  <a:pt x="10" y="263"/>
                  <a:pt x="4" y="263"/>
                  <a:pt x="2" y="265"/>
                </a:cubicBezTo>
                <a:cubicBezTo>
                  <a:pt x="1" y="268"/>
                  <a:pt x="4" y="271"/>
                  <a:pt x="4" y="274"/>
                </a:cubicBezTo>
                <a:cubicBezTo>
                  <a:pt x="4" y="276"/>
                  <a:pt x="2" y="278"/>
                  <a:pt x="2" y="280"/>
                </a:cubicBezTo>
                <a:cubicBezTo>
                  <a:pt x="2" y="283"/>
                  <a:pt x="2" y="286"/>
                  <a:pt x="2" y="289"/>
                </a:cubicBezTo>
                <a:cubicBezTo>
                  <a:pt x="1" y="293"/>
                  <a:pt x="1" y="297"/>
                  <a:pt x="1" y="301"/>
                </a:cubicBezTo>
                <a:cubicBezTo>
                  <a:pt x="2" y="305"/>
                  <a:pt x="5" y="308"/>
                  <a:pt x="5" y="312"/>
                </a:cubicBezTo>
                <a:cubicBezTo>
                  <a:pt x="6" y="315"/>
                  <a:pt x="3" y="317"/>
                  <a:pt x="3" y="320"/>
                </a:cubicBezTo>
                <a:cubicBezTo>
                  <a:pt x="2" y="324"/>
                  <a:pt x="1" y="328"/>
                  <a:pt x="3" y="333"/>
                </a:cubicBezTo>
                <a:cubicBezTo>
                  <a:pt x="3" y="334"/>
                  <a:pt x="6" y="333"/>
                  <a:pt x="7" y="334"/>
                </a:cubicBezTo>
                <a:cubicBezTo>
                  <a:pt x="8" y="335"/>
                  <a:pt x="7" y="336"/>
                  <a:pt x="7" y="337"/>
                </a:cubicBezTo>
                <a:cubicBezTo>
                  <a:pt x="7" y="341"/>
                  <a:pt x="9" y="344"/>
                  <a:pt x="9" y="347"/>
                </a:cubicBezTo>
                <a:cubicBezTo>
                  <a:pt x="10" y="350"/>
                  <a:pt x="7" y="353"/>
                  <a:pt x="9" y="356"/>
                </a:cubicBezTo>
                <a:cubicBezTo>
                  <a:pt x="11" y="358"/>
                  <a:pt x="15" y="356"/>
                  <a:pt x="17" y="357"/>
                </a:cubicBezTo>
                <a:cubicBezTo>
                  <a:pt x="19" y="357"/>
                  <a:pt x="19" y="359"/>
                  <a:pt x="19" y="360"/>
                </a:cubicBezTo>
                <a:cubicBezTo>
                  <a:pt x="19" y="361"/>
                  <a:pt x="18" y="363"/>
                  <a:pt x="17" y="363"/>
                </a:cubicBezTo>
                <a:cubicBezTo>
                  <a:pt x="15" y="364"/>
                  <a:pt x="14" y="361"/>
                  <a:pt x="12" y="361"/>
                </a:cubicBezTo>
                <a:cubicBezTo>
                  <a:pt x="11" y="361"/>
                  <a:pt x="7" y="362"/>
                  <a:pt x="8" y="363"/>
                </a:cubicBezTo>
                <a:cubicBezTo>
                  <a:pt x="10" y="366"/>
                  <a:pt x="17" y="365"/>
                  <a:pt x="18" y="369"/>
                </a:cubicBezTo>
                <a:cubicBezTo>
                  <a:pt x="19" y="372"/>
                  <a:pt x="12" y="373"/>
                  <a:pt x="11" y="376"/>
                </a:cubicBezTo>
                <a:cubicBezTo>
                  <a:pt x="11" y="378"/>
                  <a:pt x="16" y="379"/>
                  <a:pt x="16" y="381"/>
                </a:cubicBezTo>
                <a:cubicBezTo>
                  <a:pt x="17" y="385"/>
                  <a:pt x="16" y="388"/>
                  <a:pt x="16" y="391"/>
                </a:cubicBezTo>
                <a:cubicBezTo>
                  <a:pt x="15" y="393"/>
                  <a:pt x="14" y="394"/>
                  <a:pt x="13" y="396"/>
                </a:cubicBezTo>
                <a:cubicBezTo>
                  <a:pt x="13" y="397"/>
                  <a:pt x="13" y="399"/>
                  <a:pt x="13" y="400"/>
                </a:cubicBezTo>
                <a:cubicBezTo>
                  <a:pt x="11" y="404"/>
                  <a:pt x="7" y="407"/>
                  <a:pt x="7" y="411"/>
                </a:cubicBezTo>
                <a:cubicBezTo>
                  <a:pt x="7" y="414"/>
                  <a:pt x="13" y="415"/>
                  <a:pt x="14" y="417"/>
                </a:cubicBezTo>
                <a:cubicBezTo>
                  <a:pt x="14" y="421"/>
                  <a:pt x="12" y="424"/>
                  <a:pt x="11" y="427"/>
                </a:cubicBezTo>
                <a:cubicBezTo>
                  <a:pt x="10" y="429"/>
                  <a:pt x="10" y="431"/>
                  <a:pt x="8" y="433"/>
                </a:cubicBezTo>
                <a:cubicBezTo>
                  <a:pt x="6" y="436"/>
                  <a:pt x="2" y="437"/>
                  <a:pt x="1" y="441"/>
                </a:cubicBezTo>
                <a:cubicBezTo>
                  <a:pt x="0" y="445"/>
                  <a:pt x="1" y="450"/>
                  <a:pt x="3" y="453"/>
                </a:cubicBezTo>
                <a:cubicBezTo>
                  <a:pt x="5" y="457"/>
                  <a:pt x="4" y="462"/>
                  <a:pt x="8" y="465"/>
                </a:cubicBezTo>
                <a:cubicBezTo>
                  <a:pt x="10" y="466"/>
                  <a:pt x="14" y="460"/>
                  <a:pt x="16" y="463"/>
                </a:cubicBezTo>
                <a:cubicBezTo>
                  <a:pt x="20" y="466"/>
                  <a:pt x="19" y="472"/>
                  <a:pt x="21" y="477"/>
                </a:cubicBezTo>
                <a:cubicBezTo>
                  <a:pt x="21" y="478"/>
                  <a:pt x="21" y="478"/>
                  <a:pt x="22" y="479"/>
                </a:cubicBezTo>
                <a:cubicBezTo>
                  <a:pt x="23" y="482"/>
                  <a:pt x="24" y="487"/>
                  <a:pt x="27" y="488"/>
                </a:cubicBezTo>
                <a:cubicBezTo>
                  <a:pt x="34" y="490"/>
                  <a:pt x="41" y="487"/>
                  <a:pt x="49" y="488"/>
                </a:cubicBezTo>
                <a:cubicBezTo>
                  <a:pt x="52" y="488"/>
                  <a:pt x="55" y="490"/>
                  <a:pt x="58" y="491"/>
                </a:cubicBezTo>
                <a:close/>
              </a:path>
            </a:pathLst>
          </a:custGeom>
          <a:solidFill>
            <a:srgbClr val="B2B2B2"/>
          </a:solidFill>
          <a:ln w="3175" cap="rnd">
            <a:solidFill>
              <a:srgbClr val="B2B2B2"/>
            </a:solidFill>
            <a:round/>
            <a:headEnd/>
            <a:tailEnd/>
          </a:ln>
        </p:spPr>
        <p:txBody>
          <a:bodyPr/>
          <a:lstStyle/>
          <a:p>
            <a:endParaRPr lang="en-US"/>
          </a:p>
        </p:txBody>
      </p:sp>
      <p:sp>
        <p:nvSpPr>
          <p:cNvPr id="33817" name="Freeform 25"/>
          <p:cNvSpPr>
            <a:spLocks noChangeAspect="1"/>
          </p:cNvSpPr>
          <p:nvPr/>
        </p:nvSpPr>
        <p:spPr bwMode="auto">
          <a:xfrm>
            <a:off x="2654300" y="4818063"/>
            <a:ext cx="127000" cy="1011237"/>
          </a:xfrm>
          <a:custGeom>
            <a:avLst/>
            <a:gdLst>
              <a:gd name="T0" fmla="*/ 2147483647 w 68"/>
              <a:gd name="T1" fmla="*/ 2147483647 h 547"/>
              <a:gd name="T2" fmla="*/ 2147483647 w 68"/>
              <a:gd name="T3" fmla="*/ 2147483647 h 547"/>
              <a:gd name="T4" fmla="*/ 2147483647 w 68"/>
              <a:gd name="T5" fmla="*/ 2147483647 h 547"/>
              <a:gd name="T6" fmla="*/ 2147483647 w 68"/>
              <a:gd name="T7" fmla="*/ 2147483647 h 547"/>
              <a:gd name="T8" fmla="*/ 2147483647 w 68"/>
              <a:gd name="T9" fmla="*/ 2147483647 h 547"/>
              <a:gd name="T10" fmla="*/ 2147483647 w 68"/>
              <a:gd name="T11" fmla="*/ 2147483647 h 547"/>
              <a:gd name="T12" fmla="*/ 2147483647 w 68"/>
              <a:gd name="T13" fmla="*/ 2147483647 h 547"/>
              <a:gd name="T14" fmla="*/ 2147483647 w 68"/>
              <a:gd name="T15" fmla="*/ 2147483647 h 547"/>
              <a:gd name="T16" fmla="*/ 2147483647 w 68"/>
              <a:gd name="T17" fmla="*/ 2147483647 h 547"/>
              <a:gd name="T18" fmla="*/ 2147483647 w 68"/>
              <a:gd name="T19" fmla="*/ 2147483647 h 547"/>
              <a:gd name="T20" fmla="*/ 2147483647 w 68"/>
              <a:gd name="T21" fmla="*/ 2147483647 h 547"/>
              <a:gd name="T22" fmla="*/ 2147483647 w 68"/>
              <a:gd name="T23" fmla="*/ 2147483647 h 547"/>
              <a:gd name="T24" fmla="*/ 2147483647 w 68"/>
              <a:gd name="T25" fmla="*/ 2147483647 h 547"/>
              <a:gd name="T26" fmla="*/ 2147483647 w 68"/>
              <a:gd name="T27" fmla="*/ 2147483647 h 547"/>
              <a:gd name="T28" fmla="*/ 2147483647 w 68"/>
              <a:gd name="T29" fmla="*/ 2147483647 h 547"/>
              <a:gd name="T30" fmla="*/ 2147483647 w 68"/>
              <a:gd name="T31" fmla="*/ 2147483647 h 547"/>
              <a:gd name="T32" fmla="*/ 2147483647 w 68"/>
              <a:gd name="T33" fmla="*/ 2147483647 h 547"/>
              <a:gd name="T34" fmla="*/ 2147483647 w 68"/>
              <a:gd name="T35" fmla="*/ 2147483647 h 547"/>
              <a:gd name="T36" fmla="*/ 2147483647 w 68"/>
              <a:gd name="T37" fmla="*/ 2147483647 h 547"/>
              <a:gd name="T38" fmla="*/ 2147483647 w 68"/>
              <a:gd name="T39" fmla="*/ 2147483647 h 547"/>
              <a:gd name="T40" fmla="*/ 2147483647 w 68"/>
              <a:gd name="T41" fmla="*/ 2147483647 h 547"/>
              <a:gd name="T42" fmla="*/ 2147483647 w 68"/>
              <a:gd name="T43" fmla="*/ 2147483647 h 547"/>
              <a:gd name="T44" fmla="*/ 2147483647 w 68"/>
              <a:gd name="T45" fmla="*/ 2147483647 h 547"/>
              <a:gd name="T46" fmla="*/ 2147483647 w 68"/>
              <a:gd name="T47" fmla="*/ 2147483647 h 547"/>
              <a:gd name="T48" fmla="*/ 2147483647 w 68"/>
              <a:gd name="T49" fmla="*/ 2147483647 h 547"/>
              <a:gd name="T50" fmla="*/ 2147483647 w 68"/>
              <a:gd name="T51" fmla="*/ 2147483647 h 547"/>
              <a:gd name="T52" fmla="*/ 2147483647 w 68"/>
              <a:gd name="T53" fmla="*/ 2147483647 h 547"/>
              <a:gd name="T54" fmla="*/ 2147483647 w 68"/>
              <a:gd name="T55" fmla="*/ 2147483647 h 547"/>
              <a:gd name="T56" fmla="*/ 2147483647 w 68"/>
              <a:gd name="T57" fmla="*/ 2147483647 h 547"/>
              <a:gd name="T58" fmla="*/ 2147483647 w 68"/>
              <a:gd name="T59" fmla="*/ 2147483647 h 547"/>
              <a:gd name="T60" fmla="*/ 2147483647 w 68"/>
              <a:gd name="T61" fmla="*/ 2147483647 h 547"/>
              <a:gd name="T62" fmla="*/ 2147483647 w 68"/>
              <a:gd name="T63" fmla="*/ 2147483647 h 547"/>
              <a:gd name="T64" fmla="*/ 2147483647 w 68"/>
              <a:gd name="T65" fmla="*/ 2147483647 h 547"/>
              <a:gd name="T66" fmla="*/ 2147483647 w 68"/>
              <a:gd name="T67" fmla="*/ 2147483647 h 547"/>
              <a:gd name="T68" fmla="*/ 2147483647 w 68"/>
              <a:gd name="T69" fmla="*/ 2147483647 h 547"/>
              <a:gd name="T70" fmla="*/ 2147483647 w 68"/>
              <a:gd name="T71" fmla="*/ 2147483647 h 547"/>
              <a:gd name="T72" fmla="*/ 2147483647 w 68"/>
              <a:gd name="T73" fmla="*/ 2147483647 h 547"/>
              <a:gd name="T74" fmla="*/ 2147483647 w 68"/>
              <a:gd name="T75" fmla="*/ 2147483647 h 547"/>
              <a:gd name="T76" fmla="*/ 2147483647 w 68"/>
              <a:gd name="T77" fmla="*/ 2147483647 h 547"/>
              <a:gd name="T78" fmla="*/ 2147483647 w 68"/>
              <a:gd name="T79" fmla="*/ 2147483647 h 547"/>
              <a:gd name="T80" fmla="*/ 2147483647 w 68"/>
              <a:gd name="T81" fmla="*/ 2147483647 h 547"/>
              <a:gd name="T82" fmla="*/ 2147483647 w 68"/>
              <a:gd name="T83" fmla="*/ 2147483647 h 547"/>
              <a:gd name="T84" fmla="*/ 2147483647 w 68"/>
              <a:gd name="T85" fmla="*/ 2147483647 h 547"/>
              <a:gd name="T86" fmla="*/ 2147483647 w 68"/>
              <a:gd name="T87" fmla="*/ 2147483647 h 547"/>
              <a:gd name="T88" fmla="*/ 2147483647 w 68"/>
              <a:gd name="T89" fmla="*/ 2147483647 h 547"/>
              <a:gd name="T90" fmla="*/ 2147483647 w 68"/>
              <a:gd name="T91" fmla="*/ 2147483647 h 547"/>
              <a:gd name="T92" fmla="*/ 2147483647 w 68"/>
              <a:gd name="T93" fmla="*/ 2147483647 h 547"/>
              <a:gd name="T94" fmla="*/ 2147483647 w 68"/>
              <a:gd name="T95" fmla="*/ 2147483647 h 547"/>
              <a:gd name="T96" fmla="*/ 2147483647 w 68"/>
              <a:gd name="T97" fmla="*/ 2147483647 h 547"/>
              <a:gd name="T98" fmla="*/ 2147483647 w 68"/>
              <a:gd name="T99" fmla="*/ 2147483647 h 547"/>
              <a:gd name="T100" fmla="*/ 2147483647 w 68"/>
              <a:gd name="T101" fmla="*/ 2147483647 h 547"/>
              <a:gd name="T102" fmla="*/ 2147483647 w 68"/>
              <a:gd name="T103" fmla="*/ 2147483647 h 547"/>
              <a:gd name="T104" fmla="*/ 2147483647 w 68"/>
              <a:gd name="T105" fmla="*/ 2147483647 h 547"/>
              <a:gd name="T106" fmla="*/ 2147483647 w 68"/>
              <a:gd name="T107" fmla="*/ 2147483647 h 547"/>
              <a:gd name="T108" fmla="*/ 2147483647 w 68"/>
              <a:gd name="T109" fmla="*/ 2147483647 h 54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
              <a:gd name="T166" fmla="*/ 0 h 547"/>
              <a:gd name="T167" fmla="*/ 68 w 68"/>
              <a:gd name="T168" fmla="*/ 547 h 54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 h="547">
                <a:moveTo>
                  <a:pt x="66" y="78"/>
                </a:moveTo>
                <a:cubicBezTo>
                  <a:pt x="65" y="78"/>
                  <a:pt x="64" y="79"/>
                  <a:pt x="62" y="78"/>
                </a:cubicBezTo>
                <a:cubicBezTo>
                  <a:pt x="61" y="78"/>
                  <a:pt x="60" y="78"/>
                  <a:pt x="59" y="77"/>
                </a:cubicBezTo>
                <a:cubicBezTo>
                  <a:pt x="58" y="75"/>
                  <a:pt x="59" y="73"/>
                  <a:pt x="58" y="72"/>
                </a:cubicBezTo>
                <a:cubicBezTo>
                  <a:pt x="57" y="67"/>
                  <a:pt x="55" y="62"/>
                  <a:pt x="53" y="57"/>
                </a:cubicBezTo>
                <a:cubicBezTo>
                  <a:pt x="52" y="55"/>
                  <a:pt x="52" y="52"/>
                  <a:pt x="51" y="50"/>
                </a:cubicBezTo>
                <a:cubicBezTo>
                  <a:pt x="50" y="49"/>
                  <a:pt x="48" y="50"/>
                  <a:pt x="48" y="49"/>
                </a:cubicBezTo>
                <a:cubicBezTo>
                  <a:pt x="47" y="48"/>
                  <a:pt x="48" y="46"/>
                  <a:pt x="48" y="45"/>
                </a:cubicBezTo>
                <a:cubicBezTo>
                  <a:pt x="48" y="43"/>
                  <a:pt x="46" y="43"/>
                  <a:pt x="45" y="42"/>
                </a:cubicBezTo>
                <a:cubicBezTo>
                  <a:pt x="45" y="40"/>
                  <a:pt x="45" y="38"/>
                  <a:pt x="45" y="36"/>
                </a:cubicBezTo>
                <a:cubicBezTo>
                  <a:pt x="45" y="35"/>
                  <a:pt x="46" y="34"/>
                  <a:pt x="46" y="34"/>
                </a:cubicBezTo>
                <a:cubicBezTo>
                  <a:pt x="47" y="33"/>
                  <a:pt x="45" y="32"/>
                  <a:pt x="45" y="31"/>
                </a:cubicBezTo>
                <a:cubicBezTo>
                  <a:pt x="45" y="29"/>
                  <a:pt x="47" y="28"/>
                  <a:pt x="47" y="26"/>
                </a:cubicBezTo>
                <a:cubicBezTo>
                  <a:pt x="46" y="24"/>
                  <a:pt x="43" y="22"/>
                  <a:pt x="42" y="20"/>
                </a:cubicBezTo>
                <a:cubicBezTo>
                  <a:pt x="40" y="15"/>
                  <a:pt x="41" y="11"/>
                  <a:pt x="39" y="6"/>
                </a:cubicBezTo>
                <a:cubicBezTo>
                  <a:pt x="38" y="4"/>
                  <a:pt x="35" y="3"/>
                  <a:pt x="34" y="1"/>
                </a:cubicBezTo>
                <a:cubicBezTo>
                  <a:pt x="32" y="1"/>
                  <a:pt x="30" y="0"/>
                  <a:pt x="29" y="1"/>
                </a:cubicBezTo>
                <a:cubicBezTo>
                  <a:pt x="28" y="4"/>
                  <a:pt x="31" y="7"/>
                  <a:pt x="29" y="9"/>
                </a:cubicBezTo>
                <a:cubicBezTo>
                  <a:pt x="28" y="11"/>
                  <a:pt x="25" y="11"/>
                  <a:pt x="22" y="12"/>
                </a:cubicBezTo>
                <a:cubicBezTo>
                  <a:pt x="23" y="15"/>
                  <a:pt x="24" y="18"/>
                  <a:pt x="24" y="21"/>
                </a:cubicBezTo>
                <a:cubicBezTo>
                  <a:pt x="25" y="26"/>
                  <a:pt x="27" y="31"/>
                  <a:pt x="28" y="36"/>
                </a:cubicBezTo>
                <a:cubicBezTo>
                  <a:pt x="28" y="39"/>
                  <a:pt x="27" y="43"/>
                  <a:pt x="27" y="47"/>
                </a:cubicBezTo>
                <a:cubicBezTo>
                  <a:pt x="27" y="51"/>
                  <a:pt x="29" y="54"/>
                  <a:pt x="29" y="58"/>
                </a:cubicBezTo>
                <a:cubicBezTo>
                  <a:pt x="30" y="66"/>
                  <a:pt x="29" y="73"/>
                  <a:pt x="28" y="81"/>
                </a:cubicBezTo>
                <a:cubicBezTo>
                  <a:pt x="27" y="83"/>
                  <a:pt x="26" y="86"/>
                  <a:pt x="26" y="88"/>
                </a:cubicBezTo>
                <a:cubicBezTo>
                  <a:pt x="26" y="90"/>
                  <a:pt x="27" y="91"/>
                  <a:pt x="27" y="93"/>
                </a:cubicBezTo>
                <a:cubicBezTo>
                  <a:pt x="28" y="99"/>
                  <a:pt x="27" y="105"/>
                  <a:pt x="28" y="111"/>
                </a:cubicBezTo>
                <a:cubicBezTo>
                  <a:pt x="28" y="113"/>
                  <a:pt x="30" y="114"/>
                  <a:pt x="29" y="116"/>
                </a:cubicBezTo>
                <a:cubicBezTo>
                  <a:pt x="29" y="118"/>
                  <a:pt x="27" y="120"/>
                  <a:pt x="26" y="122"/>
                </a:cubicBezTo>
                <a:cubicBezTo>
                  <a:pt x="26" y="127"/>
                  <a:pt x="27" y="133"/>
                  <a:pt x="27" y="138"/>
                </a:cubicBezTo>
                <a:cubicBezTo>
                  <a:pt x="27" y="142"/>
                  <a:pt x="26" y="147"/>
                  <a:pt x="25" y="151"/>
                </a:cubicBezTo>
                <a:cubicBezTo>
                  <a:pt x="24" y="158"/>
                  <a:pt x="21" y="164"/>
                  <a:pt x="21" y="171"/>
                </a:cubicBezTo>
                <a:cubicBezTo>
                  <a:pt x="20" y="176"/>
                  <a:pt x="24" y="181"/>
                  <a:pt x="23" y="186"/>
                </a:cubicBezTo>
                <a:cubicBezTo>
                  <a:pt x="23" y="189"/>
                  <a:pt x="18" y="191"/>
                  <a:pt x="18" y="195"/>
                </a:cubicBezTo>
                <a:cubicBezTo>
                  <a:pt x="18" y="200"/>
                  <a:pt x="21" y="205"/>
                  <a:pt x="22" y="211"/>
                </a:cubicBezTo>
                <a:cubicBezTo>
                  <a:pt x="23" y="216"/>
                  <a:pt x="25" y="222"/>
                  <a:pt x="25" y="228"/>
                </a:cubicBezTo>
                <a:cubicBezTo>
                  <a:pt x="25" y="231"/>
                  <a:pt x="22" y="233"/>
                  <a:pt x="22" y="236"/>
                </a:cubicBezTo>
                <a:cubicBezTo>
                  <a:pt x="22" y="239"/>
                  <a:pt x="23" y="242"/>
                  <a:pt x="23" y="246"/>
                </a:cubicBezTo>
                <a:cubicBezTo>
                  <a:pt x="23" y="249"/>
                  <a:pt x="23" y="251"/>
                  <a:pt x="22" y="254"/>
                </a:cubicBezTo>
                <a:cubicBezTo>
                  <a:pt x="21" y="257"/>
                  <a:pt x="18" y="260"/>
                  <a:pt x="18" y="263"/>
                </a:cubicBezTo>
                <a:cubicBezTo>
                  <a:pt x="16" y="272"/>
                  <a:pt x="17" y="280"/>
                  <a:pt x="15" y="289"/>
                </a:cubicBezTo>
                <a:cubicBezTo>
                  <a:pt x="15" y="291"/>
                  <a:pt x="12" y="293"/>
                  <a:pt x="11" y="295"/>
                </a:cubicBezTo>
                <a:cubicBezTo>
                  <a:pt x="9" y="299"/>
                  <a:pt x="7" y="302"/>
                  <a:pt x="7" y="305"/>
                </a:cubicBezTo>
                <a:cubicBezTo>
                  <a:pt x="7" y="308"/>
                  <a:pt x="10" y="311"/>
                  <a:pt x="11" y="314"/>
                </a:cubicBezTo>
                <a:cubicBezTo>
                  <a:pt x="11" y="316"/>
                  <a:pt x="10" y="319"/>
                  <a:pt x="10" y="322"/>
                </a:cubicBezTo>
                <a:cubicBezTo>
                  <a:pt x="10" y="326"/>
                  <a:pt x="13" y="329"/>
                  <a:pt x="13" y="333"/>
                </a:cubicBezTo>
                <a:cubicBezTo>
                  <a:pt x="13" y="337"/>
                  <a:pt x="10" y="341"/>
                  <a:pt x="10" y="346"/>
                </a:cubicBezTo>
                <a:cubicBezTo>
                  <a:pt x="9" y="352"/>
                  <a:pt x="9" y="358"/>
                  <a:pt x="10" y="364"/>
                </a:cubicBezTo>
                <a:cubicBezTo>
                  <a:pt x="11" y="367"/>
                  <a:pt x="12" y="371"/>
                  <a:pt x="15" y="373"/>
                </a:cubicBezTo>
                <a:cubicBezTo>
                  <a:pt x="17" y="374"/>
                  <a:pt x="20" y="375"/>
                  <a:pt x="21" y="373"/>
                </a:cubicBezTo>
                <a:cubicBezTo>
                  <a:pt x="23" y="370"/>
                  <a:pt x="21" y="365"/>
                  <a:pt x="22" y="361"/>
                </a:cubicBezTo>
                <a:cubicBezTo>
                  <a:pt x="22" y="360"/>
                  <a:pt x="24" y="360"/>
                  <a:pt x="24" y="361"/>
                </a:cubicBezTo>
                <a:cubicBezTo>
                  <a:pt x="25" y="363"/>
                  <a:pt x="24" y="366"/>
                  <a:pt x="25" y="368"/>
                </a:cubicBezTo>
                <a:cubicBezTo>
                  <a:pt x="25" y="369"/>
                  <a:pt x="27" y="371"/>
                  <a:pt x="28" y="373"/>
                </a:cubicBezTo>
                <a:cubicBezTo>
                  <a:pt x="27" y="374"/>
                  <a:pt x="25" y="376"/>
                  <a:pt x="26" y="377"/>
                </a:cubicBezTo>
                <a:cubicBezTo>
                  <a:pt x="26" y="378"/>
                  <a:pt x="28" y="376"/>
                  <a:pt x="29" y="378"/>
                </a:cubicBezTo>
                <a:cubicBezTo>
                  <a:pt x="30" y="380"/>
                  <a:pt x="30" y="380"/>
                  <a:pt x="30" y="382"/>
                </a:cubicBezTo>
                <a:cubicBezTo>
                  <a:pt x="26" y="383"/>
                  <a:pt x="29" y="391"/>
                  <a:pt x="28" y="394"/>
                </a:cubicBezTo>
                <a:cubicBezTo>
                  <a:pt x="27" y="396"/>
                  <a:pt x="26" y="398"/>
                  <a:pt x="26" y="401"/>
                </a:cubicBezTo>
                <a:cubicBezTo>
                  <a:pt x="26" y="404"/>
                  <a:pt x="28" y="406"/>
                  <a:pt x="28" y="409"/>
                </a:cubicBezTo>
                <a:cubicBezTo>
                  <a:pt x="28" y="411"/>
                  <a:pt x="25" y="413"/>
                  <a:pt x="26" y="415"/>
                </a:cubicBezTo>
                <a:cubicBezTo>
                  <a:pt x="27" y="417"/>
                  <a:pt x="32" y="416"/>
                  <a:pt x="32" y="417"/>
                </a:cubicBezTo>
                <a:cubicBezTo>
                  <a:pt x="34" y="420"/>
                  <a:pt x="33" y="424"/>
                  <a:pt x="31" y="426"/>
                </a:cubicBezTo>
                <a:cubicBezTo>
                  <a:pt x="30" y="428"/>
                  <a:pt x="26" y="426"/>
                  <a:pt x="25" y="428"/>
                </a:cubicBezTo>
                <a:cubicBezTo>
                  <a:pt x="25" y="431"/>
                  <a:pt x="29" y="432"/>
                  <a:pt x="28" y="434"/>
                </a:cubicBezTo>
                <a:cubicBezTo>
                  <a:pt x="28" y="441"/>
                  <a:pt x="25" y="447"/>
                  <a:pt x="23" y="453"/>
                </a:cubicBezTo>
                <a:cubicBezTo>
                  <a:pt x="22" y="454"/>
                  <a:pt x="21" y="453"/>
                  <a:pt x="21" y="452"/>
                </a:cubicBezTo>
                <a:cubicBezTo>
                  <a:pt x="20" y="449"/>
                  <a:pt x="24" y="445"/>
                  <a:pt x="22" y="444"/>
                </a:cubicBezTo>
                <a:cubicBezTo>
                  <a:pt x="17" y="443"/>
                  <a:pt x="13" y="440"/>
                  <a:pt x="8" y="441"/>
                </a:cubicBezTo>
                <a:cubicBezTo>
                  <a:pt x="7" y="446"/>
                  <a:pt x="3" y="446"/>
                  <a:pt x="2" y="450"/>
                </a:cubicBezTo>
                <a:cubicBezTo>
                  <a:pt x="1" y="452"/>
                  <a:pt x="0" y="456"/>
                  <a:pt x="2" y="457"/>
                </a:cubicBezTo>
                <a:cubicBezTo>
                  <a:pt x="4" y="457"/>
                  <a:pt x="6" y="455"/>
                  <a:pt x="4" y="452"/>
                </a:cubicBezTo>
                <a:cubicBezTo>
                  <a:pt x="5" y="451"/>
                  <a:pt x="7" y="452"/>
                  <a:pt x="8" y="452"/>
                </a:cubicBezTo>
                <a:cubicBezTo>
                  <a:pt x="10" y="451"/>
                  <a:pt x="11" y="454"/>
                  <a:pt x="12" y="455"/>
                </a:cubicBezTo>
                <a:cubicBezTo>
                  <a:pt x="15" y="453"/>
                  <a:pt x="20" y="455"/>
                  <a:pt x="22" y="457"/>
                </a:cubicBezTo>
                <a:cubicBezTo>
                  <a:pt x="23" y="459"/>
                  <a:pt x="20" y="461"/>
                  <a:pt x="20" y="462"/>
                </a:cubicBezTo>
                <a:cubicBezTo>
                  <a:pt x="19" y="463"/>
                  <a:pt x="18" y="465"/>
                  <a:pt x="17" y="466"/>
                </a:cubicBezTo>
                <a:cubicBezTo>
                  <a:pt x="16" y="467"/>
                  <a:pt x="14" y="467"/>
                  <a:pt x="14" y="469"/>
                </a:cubicBezTo>
                <a:cubicBezTo>
                  <a:pt x="13" y="470"/>
                  <a:pt x="12" y="472"/>
                  <a:pt x="13" y="472"/>
                </a:cubicBezTo>
                <a:cubicBezTo>
                  <a:pt x="18" y="473"/>
                  <a:pt x="23" y="470"/>
                  <a:pt x="28" y="472"/>
                </a:cubicBezTo>
                <a:cubicBezTo>
                  <a:pt x="30" y="473"/>
                  <a:pt x="32" y="477"/>
                  <a:pt x="30" y="479"/>
                </a:cubicBezTo>
                <a:cubicBezTo>
                  <a:pt x="29" y="481"/>
                  <a:pt x="26" y="477"/>
                  <a:pt x="23" y="477"/>
                </a:cubicBezTo>
                <a:cubicBezTo>
                  <a:pt x="21" y="476"/>
                  <a:pt x="18" y="474"/>
                  <a:pt x="17" y="476"/>
                </a:cubicBezTo>
                <a:cubicBezTo>
                  <a:pt x="15" y="477"/>
                  <a:pt x="16" y="481"/>
                  <a:pt x="18" y="482"/>
                </a:cubicBezTo>
                <a:cubicBezTo>
                  <a:pt x="20" y="484"/>
                  <a:pt x="24" y="480"/>
                  <a:pt x="25" y="482"/>
                </a:cubicBezTo>
                <a:cubicBezTo>
                  <a:pt x="26" y="485"/>
                  <a:pt x="21" y="487"/>
                  <a:pt x="21" y="490"/>
                </a:cubicBezTo>
                <a:cubicBezTo>
                  <a:pt x="21" y="494"/>
                  <a:pt x="21" y="499"/>
                  <a:pt x="24" y="502"/>
                </a:cubicBezTo>
                <a:cubicBezTo>
                  <a:pt x="26" y="503"/>
                  <a:pt x="26" y="495"/>
                  <a:pt x="28" y="496"/>
                </a:cubicBezTo>
                <a:cubicBezTo>
                  <a:pt x="31" y="497"/>
                  <a:pt x="28" y="501"/>
                  <a:pt x="29" y="503"/>
                </a:cubicBezTo>
                <a:cubicBezTo>
                  <a:pt x="28" y="505"/>
                  <a:pt x="26" y="506"/>
                  <a:pt x="25" y="508"/>
                </a:cubicBezTo>
                <a:cubicBezTo>
                  <a:pt x="23" y="510"/>
                  <a:pt x="21" y="513"/>
                  <a:pt x="22" y="516"/>
                </a:cubicBezTo>
                <a:cubicBezTo>
                  <a:pt x="24" y="518"/>
                  <a:pt x="28" y="517"/>
                  <a:pt x="30" y="519"/>
                </a:cubicBezTo>
                <a:cubicBezTo>
                  <a:pt x="31" y="520"/>
                  <a:pt x="28" y="522"/>
                  <a:pt x="28" y="523"/>
                </a:cubicBezTo>
                <a:cubicBezTo>
                  <a:pt x="29" y="525"/>
                  <a:pt x="34" y="523"/>
                  <a:pt x="34" y="525"/>
                </a:cubicBezTo>
                <a:cubicBezTo>
                  <a:pt x="34" y="527"/>
                  <a:pt x="29" y="526"/>
                  <a:pt x="29" y="528"/>
                </a:cubicBezTo>
                <a:cubicBezTo>
                  <a:pt x="29" y="530"/>
                  <a:pt x="33" y="531"/>
                  <a:pt x="34" y="533"/>
                </a:cubicBezTo>
                <a:cubicBezTo>
                  <a:pt x="35" y="536"/>
                  <a:pt x="34" y="540"/>
                  <a:pt x="36" y="542"/>
                </a:cubicBezTo>
                <a:cubicBezTo>
                  <a:pt x="38" y="545"/>
                  <a:pt x="40" y="547"/>
                  <a:pt x="43" y="547"/>
                </a:cubicBezTo>
                <a:cubicBezTo>
                  <a:pt x="45" y="547"/>
                  <a:pt x="43" y="543"/>
                  <a:pt x="44" y="542"/>
                </a:cubicBezTo>
                <a:cubicBezTo>
                  <a:pt x="44" y="540"/>
                  <a:pt x="47" y="540"/>
                  <a:pt x="47" y="539"/>
                </a:cubicBezTo>
                <a:cubicBezTo>
                  <a:pt x="47" y="537"/>
                  <a:pt x="44" y="536"/>
                  <a:pt x="45" y="535"/>
                </a:cubicBezTo>
                <a:cubicBezTo>
                  <a:pt x="45" y="534"/>
                  <a:pt x="47" y="536"/>
                  <a:pt x="48" y="537"/>
                </a:cubicBezTo>
                <a:cubicBezTo>
                  <a:pt x="49" y="538"/>
                  <a:pt x="52" y="539"/>
                  <a:pt x="54" y="540"/>
                </a:cubicBezTo>
                <a:cubicBezTo>
                  <a:pt x="53" y="539"/>
                  <a:pt x="53" y="539"/>
                  <a:pt x="53" y="538"/>
                </a:cubicBezTo>
                <a:cubicBezTo>
                  <a:pt x="51" y="533"/>
                  <a:pt x="52" y="527"/>
                  <a:pt x="48" y="524"/>
                </a:cubicBezTo>
                <a:cubicBezTo>
                  <a:pt x="46" y="521"/>
                  <a:pt x="42" y="527"/>
                  <a:pt x="40" y="526"/>
                </a:cubicBezTo>
                <a:cubicBezTo>
                  <a:pt x="36" y="523"/>
                  <a:pt x="37" y="518"/>
                  <a:pt x="35" y="514"/>
                </a:cubicBezTo>
                <a:cubicBezTo>
                  <a:pt x="33" y="511"/>
                  <a:pt x="32" y="506"/>
                  <a:pt x="33" y="502"/>
                </a:cubicBezTo>
                <a:cubicBezTo>
                  <a:pt x="34" y="498"/>
                  <a:pt x="38" y="497"/>
                  <a:pt x="40" y="494"/>
                </a:cubicBezTo>
                <a:cubicBezTo>
                  <a:pt x="42" y="492"/>
                  <a:pt x="42" y="490"/>
                  <a:pt x="43" y="488"/>
                </a:cubicBezTo>
                <a:cubicBezTo>
                  <a:pt x="44" y="485"/>
                  <a:pt x="46" y="482"/>
                  <a:pt x="46" y="478"/>
                </a:cubicBezTo>
                <a:cubicBezTo>
                  <a:pt x="45" y="476"/>
                  <a:pt x="39" y="475"/>
                  <a:pt x="39" y="472"/>
                </a:cubicBezTo>
                <a:cubicBezTo>
                  <a:pt x="39" y="468"/>
                  <a:pt x="43" y="465"/>
                  <a:pt x="45" y="461"/>
                </a:cubicBezTo>
                <a:cubicBezTo>
                  <a:pt x="45" y="460"/>
                  <a:pt x="45" y="458"/>
                  <a:pt x="45" y="457"/>
                </a:cubicBezTo>
                <a:cubicBezTo>
                  <a:pt x="46" y="455"/>
                  <a:pt x="47" y="454"/>
                  <a:pt x="48" y="452"/>
                </a:cubicBezTo>
                <a:cubicBezTo>
                  <a:pt x="48" y="449"/>
                  <a:pt x="49" y="446"/>
                  <a:pt x="48" y="442"/>
                </a:cubicBezTo>
                <a:cubicBezTo>
                  <a:pt x="48" y="440"/>
                  <a:pt x="43" y="439"/>
                  <a:pt x="43" y="437"/>
                </a:cubicBezTo>
                <a:cubicBezTo>
                  <a:pt x="44" y="434"/>
                  <a:pt x="51" y="433"/>
                  <a:pt x="50" y="430"/>
                </a:cubicBezTo>
                <a:cubicBezTo>
                  <a:pt x="49" y="426"/>
                  <a:pt x="42" y="427"/>
                  <a:pt x="40" y="424"/>
                </a:cubicBezTo>
                <a:cubicBezTo>
                  <a:pt x="39" y="423"/>
                  <a:pt x="43" y="422"/>
                  <a:pt x="44" y="422"/>
                </a:cubicBezTo>
                <a:cubicBezTo>
                  <a:pt x="46" y="422"/>
                  <a:pt x="47" y="425"/>
                  <a:pt x="49" y="424"/>
                </a:cubicBezTo>
                <a:cubicBezTo>
                  <a:pt x="50" y="424"/>
                  <a:pt x="51" y="422"/>
                  <a:pt x="51" y="421"/>
                </a:cubicBezTo>
                <a:cubicBezTo>
                  <a:pt x="51" y="420"/>
                  <a:pt x="51" y="418"/>
                  <a:pt x="49" y="418"/>
                </a:cubicBezTo>
                <a:cubicBezTo>
                  <a:pt x="47" y="417"/>
                  <a:pt x="43" y="419"/>
                  <a:pt x="41" y="417"/>
                </a:cubicBezTo>
                <a:cubicBezTo>
                  <a:pt x="39" y="414"/>
                  <a:pt x="42" y="411"/>
                  <a:pt x="41" y="408"/>
                </a:cubicBezTo>
                <a:cubicBezTo>
                  <a:pt x="41" y="405"/>
                  <a:pt x="39" y="402"/>
                  <a:pt x="39" y="398"/>
                </a:cubicBezTo>
                <a:cubicBezTo>
                  <a:pt x="39" y="397"/>
                  <a:pt x="40" y="396"/>
                  <a:pt x="39" y="395"/>
                </a:cubicBezTo>
                <a:cubicBezTo>
                  <a:pt x="38" y="394"/>
                  <a:pt x="35" y="395"/>
                  <a:pt x="35" y="394"/>
                </a:cubicBezTo>
                <a:cubicBezTo>
                  <a:pt x="33" y="389"/>
                  <a:pt x="34" y="385"/>
                  <a:pt x="35" y="381"/>
                </a:cubicBezTo>
                <a:cubicBezTo>
                  <a:pt x="35" y="378"/>
                  <a:pt x="38" y="376"/>
                  <a:pt x="37" y="373"/>
                </a:cubicBezTo>
                <a:cubicBezTo>
                  <a:pt x="37" y="369"/>
                  <a:pt x="34" y="366"/>
                  <a:pt x="33" y="362"/>
                </a:cubicBezTo>
                <a:cubicBezTo>
                  <a:pt x="33" y="358"/>
                  <a:pt x="33" y="354"/>
                  <a:pt x="34" y="350"/>
                </a:cubicBezTo>
                <a:cubicBezTo>
                  <a:pt x="34" y="347"/>
                  <a:pt x="34" y="344"/>
                  <a:pt x="34" y="341"/>
                </a:cubicBezTo>
                <a:cubicBezTo>
                  <a:pt x="34" y="339"/>
                  <a:pt x="36" y="337"/>
                  <a:pt x="36" y="335"/>
                </a:cubicBezTo>
                <a:cubicBezTo>
                  <a:pt x="36" y="332"/>
                  <a:pt x="33" y="329"/>
                  <a:pt x="34" y="326"/>
                </a:cubicBezTo>
                <a:cubicBezTo>
                  <a:pt x="36" y="324"/>
                  <a:pt x="42" y="324"/>
                  <a:pt x="42" y="321"/>
                </a:cubicBezTo>
                <a:cubicBezTo>
                  <a:pt x="43" y="316"/>
                  <a:pt x="38" y="312"/>
                  <a:pt x="37" y="307"/>
                </a:cubicBezTo>
                <a:cubicBezTo>
                  <a:pt x="35" y="300"/>
                  <a:pt x="33" y="294"/>
                  <a:pt x="34" y="287"/>
                </a:cubicBezTo>
                <a:cubicBezTo>
                  <a:pt x="35" y="285"/>
                  <a:pt x="41" y="286"/>
                  <a:pt x="42" y="283"/>
                </a:cubicBezTo>
                <a:cubicBezTo>
                  <a:pt x="44" y="275"/>
                  <a:pt x="39" y="275"/>
                  <a:pt x="39" y="270"/>
                </a:cubicBezTo>
                <a:cubicBezTo>
                  <a:pt x="39" y="269"/>
                  <a:pt x="41" y="269"/>
                  <a:pt x="41" y="268"/>
                </a:cubicBezTo>
                <a:cubicBezTo>
                  <a:pt x="42" y="260"/>
                  <a:pt x="44" y="254"/>
                  <a:pt x="46" y="248"/>
                </a:cubicBezTo>
                <a:cubicBezTo>
                  <a:pt x="46" y="245"/>
                  <a:pt x="49" y="240"/>
                  <a:pt x="47" y="237"/>
                </a:cubicBezTo>
                <a:cubicBezTo>
                  <a:pt x="47" y="235"/>
                  <a:pt x="43" y="239"/>
                  <a:pt x="42" y="237"/>
                </a:cubicBezTo>
                <a:cubicBezTo>
                  <a:pt x="41" y="234"/>
                  <a:pt x="44" y="230"/>
                  <a:pt x="43" y="226"/>
                </a:cubicBezTo>
                <a:cubicBezTo>
                  <a:pt x="42" y="224"/>
                  <a:pt x="38" y="224"/>
                  <a:pt x="37" y="221"/>
                </a:cubicBezTo>
                <a:cubicBezTo>
                  <a:pt x="36" y="220"/>
                  <a:pt x="39" y="219"/>
                  <a:pt x="39" y="217"/>
                </a:cubicBezTo>
                <a:cubicBezTo>
                  <a:pt x="39" y="215"/>
                  <a:pt x="36" y="214"/>
                  <a:pt x="36" y="212"/>
                </a:cubicBezTo>
                <a:cubicBezTo>
                  <a:pt x="35" y="208"/>
                  <a:pt x="35" y="205"/>
                  <a:pt x="36" y="202"/>
                </a:cubicBezTo>
                <a:cubicBezTo>
                  <a:pt x="37" y="197"/>
                  <a:pt x="41" y="193"/>
                  <a:pt x="42" y="188"/>
                </a:cubicBezTo>
                <a:cubicBezTo>
                  <a:pt x="42" y="184"/>
                  <a:pt x="43" y="177"/>
                  <a:pt x="39" y="176"/>
                </a:cubicBezTo>
                <a:cubicBezTo>
                  <a:pt x="40" y="175"/>
                  <a:pt x="40" y="174"/>
                  <a:pt x="41" y="172"/>
                </a:cubicBezTo>
                <a:cubicBezTo>
                  <a:pt x="43" y="173"/>
                  <a:pt x="40" y="167"/>
                  <a:pt x="41" y="164"/>
                </a:cubicBezTo>
                <a:cubicBezTo>
                  <a:pt x="43" y="161"/>
                  <a:pt x="47" y="159"/>
                  <a:pt x="48" y="156"/>
                </a:cubicBezTo>
                <a:cubicBezTo>
                  <a:pt x="50" y="152"/>
                  <a:pt x="49" y="147"/>
                  <a:pt x="51" y="144"/>
                </a:cubicBezTo>
                <a:cubicBezTo>
                  <a:pt x="52" y="142"/>
                  <a:pt x="57" y="145"/>
                  <a:pt x="58" y="143"/>
                </a:cubicBezTo>
                <a:cubicBezTo>
                  <a:pt x="59" y="140"/>
                  <a:pt x="54" y="138"/>
                  <a:pt x="54" y="136"/>
                </a:cubicBezTo>
                <a:cubicBezTo>
                  <a:pt x="53" y="134"/>
                  <a:pt x="55" y="132"/>
                  <a:pt x="55" y="129"/>
                </a:cubicBezTo>
                <a:cubicBezTo>
                  <a:pt x="55" y="126"/>
                  <a:pt x="53" y="123"/>
                  <a:pt x="52" y="119"/>
                </a:cubicBezTo>
                <a:cubicBezTo>
                  <a:pt x="52" y="118"/>
                  <a:pt x="52" y="116"/>
                  <a:pt x="53" y="114"/>
                </a:cubicBezTo>
                <a:cubicBezTo>
                  <a:pt x="53" y="113"/>
                  <a:pt x="55" y="114"/>
                  <a:pt x="55" y="113"/>
                </a:cubicBezTo>
                <a:cubicBezTo>
                  <a:pt x="54" y="111"/>
                  <a:pt x="50" y="110"/>
                  <a:pt x="50" y="107"/>
                </a:cubicBezTo>
                <a:cubicBezTo>
                  <a:pt x="50" y="105"/>
                  <a:pt x="53" y="103"/>
                  <a:pt x="55" y="102"/>
                </a:cubicBezTo>
                <a:cubicBezTo>
                  <a:pt x="58" y="100"/>
                  <a:pt x="63" y="100"/>
                  <a:pt x="65" y="97"/>
                </a:cubicBezTo>
                <a:cubicBezTo>
                  <a:pt x="68" y="93"/>
                  <a:pt x="67" y="89"/>
                  <a:pt x="68" y="85"/>
                </a:cubicBezTo>
                <a:cubicBezTo>
                  <a:pt x="68" y="83"/>
                  <a:pt x="67" y="80"/>
                  <a:pt x="66" y="78"/>
                </a:cubicBezTo>
                <a:close/>
              </a:path>
            </a:pathLst>
          </a:custGeom>
          <a:solidFill>
            <a:srgbClr val="B2B2B2"/>
          </a:solidFill>
          <a:ln w="3175" cap="rnd">
            <a:solidFill>
              <a:srgbClr val="B2B2B2"/>
            </a:solidFill>
            <a:round/>
            <a:headEnd/>
            <a:tailEnd/>
          </a:ln>
        </p:spPr>
        <p:txBody>
          <a:bodyPr/>
          <a:lstStyle/>
          <a:p>
            <a:endParaRPr lang="en-US"/>
          </a:p>
        </p:txBody>
      </p:sp>
      <p:sp>
        <p:nvSpPr>
          <p:cNvPr id="33818" name="Freeform 26"/>
          <p:cNvSpPr>
            <a:spLocks noChangeAspect="1"/>
          </p:cNvSpPr>
          <p:nvPr/>
        </p:nvSpPr>
        <p:spPr bwMode="auto">
          <a:xfrm>
            <a:off x="2425700" y="4340225"/>
            <a:ext cx="312738" cy="498475"/>
          </a:xfrm>
          <a:custGeom>
            <a:avLst/>
            <a:gdLst>
              <a:gd name="T0" fmla="*/ 2147483647 w 168"/>
              <a:gd name="T1" fmla="*/ 2147483647 h 269"/>
              <a:gd name="T2" fmla="*/ 2147483647 w 168"/>
              <a:gd name="T3" fmla="*/ 2147483647 h 269"/>
              <a:gd name="T4" fmla="*/ 2147483647 w 168"/>
              <a:gd name="T5" fmla="*/ 2147483647 h 269"/>
              <a:gd name="T6" fmla="*/ 2147483647 w 168"/>
              <a:gd name="T7" fmla="*/ 2147483647 h 269"/>
              <a:gd name="T8" fmla="*/ 2147483647 w 168"/>
              <a:gd name="T9" fmla="*/ 2147483647 h 269"/>
              <a:gd name="T10" fmla="*/ 2147483647 w 168"/>
              <a:gd name="T11" fmla="*/ 2147483647 h 269"/>
              <a:gd name="T12" fmla="*/ 2147483647 w 168"/>
              <a:gd name="T13" fmla="*/ 2147483647 h 269"/>
              <a:gd name="T14" fmla="*/ 2147483647 w 168"/>
              <a:gd name="T15" fmla="*/ 2147483647 h 269"/>
              <a:gd name="T16" fmla="*/ 2147483647 w 168"/>
              <a:gd name="T17" fmla="*/ 2147483647 h 269"/>
              <a:gd name="T18" fmla="*/ 2147483647 w 168"/>
              <a:gd name="T19" fmla="*/ 2147483647 h 269"/>
              <a:gd name="T20" fmla="*/ 2147483647 w 168"/>
              <a:gd name="T21" fmla="*/ 2147483647 h 269"/>
              <a:gd name="T22" fmla="*/ 2147483647 w 168"/>
              <a:gd name="T23" fmla="*/ 2147483647 h 269"/>
              <a:gd name="T24" fmla="*/ 2147483647 w 168"/>
              <a:gd name="T25" fmla="*/ 2147483647 h 269"/>
              <a:gd name="T26" fmla="*/ 2147483647 w 168"/>
              <a:gd name="T27" fmla="*/ 2147483647 h 269"/>
              <a:gd name="T28" fmla="*/ 2147483647 w 168"/>
              <a:gd name="T29" fmla="*/ 2147483647 h 269"/>
              <a:gd name="T30" fmla="*/ 2147483647 w 168"/>
              <a:gd name="T31" fmla="*/ 2147483647 h 269"/>
              <a:gd name="T32" fmla="*/ 2147483647 w 168"/>
              <a:gd name="T33" fmla="*/ 2147483647 h 269"/>
              <a:gd name="T34" fmla="*/ 2147483647 w 168"/>
              <a:gd name="T35" fmla="*/ 2147483647 h 269"/>
              <a:gd name="T36" fmla="*/ 2147483647 w 168"/>
              <a:gd name="T37" fmla="*/ 2147483647 h 269"/>
              <a:gd name="T38" fmla="*/ 2147483647 w 168"/>
              <a:gd name="T39" fmla="*/ 2147483647 h 269"/>
              <a:gd name="T40" fmla="*/ 2147483647 w 168"/>
              <a:gd name="T41" fmla="*/ 2147483647 h 269"/>
              <a:gd name="T42" fmla="*/ 2147483647 w 168"/>
              <a:gd name="T43" fmla="*/ 2147483647 h 269"/>
              <a:gd name="T44" fmla="*/ 2147483647 w 168"/>
              <a:gd name="T45" fmla="*/ 2147483647 h 269"/>
              <a:gd name="T46" fmla="*/ 2147483647 w 168"/>
              <a:gd name="T47" fmla="*/ 2147483647 h 269"/>
              <a:gd name="T48" fmla="*/ 2147483647 w 168"/>
              <a:gd name="T49" fmla="*/ 2147483647 h 269"/>
              <a:gd name="T50" fmla="*/ 2147483647 w 168"/>
              <a:gd name="T51" fmla="*/ 2147483647 h 269"/>
              <a:gd name="T52" fmla="*/ 2147483647 w 168"/>
              <a:gd name="T53" fmla="*/ 2147483647 h 269"/>
              <a:gd name="T54" fmla="*/ 2147483647 w 168"/>
              <a:gd name="T55" fmla="*/ 2147483647 h 269"/>
              <a:gd name="T56" fmla="*/ 2147483647 w 168"/>
              <a:gd name="T57" fmla="*/ 2147483647 h 269"/>
              <a:gd name="T58" fmla="*/ 2147483647 w 168"/>
              <a:gd name="T59" fmla="*/ 2147483647 h 269"/>
              <a:gd name="T60" fmla="*/ 2147483647 w 168"/>
              <a:gd name="T61" fmla="*/ 2147483647 h 269"/>
              <a:gd name="T62" fmla="*/ 2147483647 w 168"/>
              <a:gd name="T63" fmla="*/ 2147483647 h 269"/>
              <a:gd name="T64" fmla="*/ 2147483647 w 168"/>
              <a:gd name="T65" fmla="*/ 2147483647 h 269"/>
              <a:gd name="T66" fmla="*/ 2147483647 w 168"/>
              <a:gd name="T67" fmla="*/ 2147483647 h 269"/>
              <a:gd name="T68" fmla="*/ 2147483647 w 168"/>
              <a:gd name="T69" fmla="*/ 2147483647 h 269"/>
              <a:gd name="T70" fmla="*/ 2147483647 w 168"/>
              <a:gd name="T71" fmla="*/ 2147483647 h 269"/>
              <a:gd name="T72" fmla="*/ 2147483647 w 168"/>
              <a:gd name="T73" fmla="*/ 2147483647 h 269"/>
              <a:gd name="T74" fmla="*/ 2147483647 w 168"/>
              <a:gd name="T75" fmla="*/ 2147483647 h 269"/>
              <a:gd name="T76" fmla="*/ 2147483647 w 168"/>
              <a:gd name="T77" fmla="*/ 2147483647 h 269"/>
              <a:gd name="T78" fmla="*/ 2147483647 w 168"/>
              <a:gd name="T79" fmla="*/ 2147483647 h 269"/>
              <a:gd name="T80" fmla="*/ 2147483647 w 168"/>
              <a:gd name="T81" fmla="*/ 2147483647 h 269"/>
              <a:gd name="T82" fmla="*/ 2147483647 w 168"/>
              <a:gd name="T83" fmla="*/ 2147483647 h 269"/>
              <a:gd name="T84" fmla="*/ 2147483647 w 168"/>
              <a:gd name="T85" fmla="*/ 2147483647 h 269"/>
              <a:gd name="T86" fmla="*/ 2147483647 w 168"/>
              <a:gd name="T87" fmla="*/ 2147483647 h 269"/>
              <a:gd name="T88" fmla="*/ 2147483647 w 168"/>
              <a:gd name="T89" fmla="*/ 2147483647 h 269"/>
              <a:gd name="T90" fmla="*/ 2147483647 w 168"/>
              <a:gd name="T91" fmla="*/ 2147483647 h 269"/>
              <a:gd name="T92" fmla="*/ 2147483647 w 168"/>
              <a:gd name="T93" fmla="*/ 2147483647 h 269"/>
              <a:gd name="T94" fmla="*/ 2147483647 w 168"/>
              <a:gd name="T95" fmla="*/ 2147483647 h 269"/>
              <a:gd name="T96" fmla="*/ 2147483647 w 168"/>
              <a:gd name="T97" fmla="*/ 2147483647 h 269"/>
              <a:gd name="T98" fmla="*/ 2147483647 w 168"/>
              <a:gd name="T99" fmla="*/ 2147483647 h 269"/>
              <a:gd name="T100" fmla="*/ 2147483647 w 168"/>
              <a:gd name="T101" fmla="*/ 2147483647 h 269"/>
              <a:gd name="T102" fmla="*/ 2147483647 w 168"/>
              <a:gd name="T103" fmla="*/ 2147483647 h 269"/>
              <a:gd name="T104" fmla="*/ 2147483647 w 168"/>
              <a:gd name="T105" fmla="*/ 2147483647 h 269"/>
              <a:gd name="T106" fmla="*/ 2147483647 w 168"/>
              <a:gd name="T107" fmla="*/ 0 h 2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8"/>
              <a:gd name="T163" fmla="*/ 0 h 269"/>
              <a:gd name="T164" fmla="*/ 168 w 168"/>
              <a:gd name="T165" fmla="*/ 269 h 2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8" h="269">
                <a:moveTo>
                  <a:pt x="74" y="0"/>
                </a:moveTo>
                <a:cubicBezTo>
                  <a:pt x="75" y="0"/>
                  <a:pt x="77" y="0"/>
                  <a:pt x="78" y="1"/>
                </a:cubicBezTo>
                <a:cubicBezTo>
                  <a:pt x="79" y="1"/>
                  <a:pt x="80" y="2"/>
                  <a:pt x="81" y="3"/>
                </a:cubicBezTo>
                <a:cubicBezTo>
                  <a:pt x="83" y="5"/>
                  <a:pt x="85" y="7"/>
                  <a:pt x="87" y="9"/>
                </a:cubicBezTo>
                <a:cubicBezTo>
                  <a:pt x="88" y="11"/>
                  <a:pt x="87" y="14"/>
                  <a:pt x="89" y="15"/>
                </a:cubicBezTo>
                <a:cubicBezTo>
                  <a:pt x="91" y="17"/>
                  <a:pt x="94" y="17"/>
                  <a:pt x="96" y="18"/>
                </a:cubicBezTo>
                <a:cubicBezTo>
                  <a:pt x="98" y="20"/>
                  <a:pt x="99" y="23"/>
                  <a:pt x="101" y="25"/>
                </a:cubicBezTo>
                <a:cubicBezTo>
                  <a:pt x="101" y="26"/>
                  <a:pt x="102" y="23"/>
                  <a:pt x="103" y="24"/>
                </a:cubicBezTo>
                <a:cubicBezTo>
                  <a:pt x="104" y="25"/>
                  <a:pt x="104" y="26"/>
                  <a:pt x="103" y="28"/>
                </a:cubicBezTo>
                <a:cubicBezTo>
                  <a:pt x="103" y="29"/>
                  <a:pt x="101" y="30"/>
                  <a:pt x="102" y="32"/>
                </a:cubicBezTo>
                <a:cubicBezTo>
                  <a:pt x="102" y="33"/>
                  <a:pt x="105" y="33"/>
                  <a:pt x="107" y="33"/>
                </a:cubicBezTo>
                <a:cubicBezTo>
                  <a:pt x="110" y="34"/>
                  <a:pt x="112" y="34"/>
                  <a:pt x="115" y="34"/>
                </a:cubicBezTo>
                <a:cubicBezTo>
                  <a:pt x="117" y="33"/>
                  <a:pt x="119" y="31"/>
                  <a:pt x="122" y="31"/>
                </a:cubicBezTo>
                <a:cubicBezTo>
                  <a:pt x="124" y="31"/>
                  <a:pt x="125" y="34"/>
                  <a:pt x="126" y="34"/>
                </a:cubicBezTo>
                <a:cubicBezTo>
                  <a:pt x="128" y="34"/>
                  <a:pt x="130" y="32"/>
                  <a:pt x="132" y="31"/>
                </a:cubicBezTo>
                <a:cubicBezTo>
                  <a:pt x="134" y="31"/>
                  <a:pt x="137" y="31"/>
                  <a:pt x="139" y="32"/>
                </a:cubicBezTo>
                <a:cubicBezTo>
                  <a:pt x="140" y="33"/>
                  <a:pt x="138" y="35"/>
                  <a:pt x="139" y="36"/>
                </a:cubicBezTo>
                <a:cubicBezTo>
                  <a:pt x="140" y="37"/>
                  <a:pt x="143" y="35"/>
                  <a:pt x="143" y="36"/>
                </a:cubicBezTo>
                <a:cubicBezTo>
                  <a:pt x="142" y="42"/>
                  <a:pt x="138" y="46"/>
                  <a:pt x="137" y="51"/>
                </a:cubicBezTo>
                <a:cubicBezTo>
                  <a:pt x="137" y="53"/>
                  <a:pt x="140" y="51"/>
                  <a:pt x="141" y="52"/>
                </a:cubicBezTo>
                <a:cubicBezTo>
                  <a:pt x="142" y="52"/>
                  <a:pt x="140" y="53"/>
                  <a:pt x="141" y="54"/>
                </a:cubicBezTo>
                <a:cubicBezTo>
                  <a:pt x="141" y="55"/>
                  <a:pt x="143" y="56"/>
                  <a:pt x="144" y="57"/>
                </a:cubicBezTo>
                <a:cubicBezTo>
                  <a:pt x="145" y="59"/>
                  <a:pt x="145" y="60"/>
                  <a:pt x="145" y="62"/>
                </a:cubicBezTo>
                <a:cubicBezTo>
                  <a:pt x="143" y="62"/>
                  <a:pt x="142" y="61"/>
                  <a:pt x="140" y="61"/>
                </a:cubicBezTo>
                <a:cubicBezTo>
                  <a:pt x="138" y="61"/>
                  <a:pt x="135" y="63"/>
                  <a:pt x="133" y="63"/>
                </a:cubicBezTo>
                <a:cubicBezTo>
                  <a:pt x="130" y="64"/>
                  <a:pt x="127" y="66"/>
                  <a:pt x="123" y="66"/>
                </a:cubicBezTo>
                <a:cubicBezTo>
                  <a:pt x="122" y="67"/>
                  <a:pt x="120" y="66"/>
                  <a:pt x="118" y="66"/>
                </a:cubicBezTo>
                <a:cubicBezTo>
                  <a:pt x="115" y="68"/>
                  <a:pt x="111" y="70"/>
                  <a:pt x="109" y="74"/>
                </a:cubicBezTo>
                <a:cubicBezTo>
                  <a:pt x="108" y="76"/>
                  <a:pt x="110" y="78"/>
                  <a:pt x="109" y="81"/>
                </a:cubicBezTo>
                <a:cubicBezTo>
                  <a:pt x="108" y="84"/>
                  <a:pt x="104" y="85"/>
                  <a:pt x="104" y="88"/>
                </a:cubicBezTo>
                <a:cubicBezTo>
                  <a:pt x="103" y="90"/>
                  <a:pt x="107" y="91"/>
                  <a:pt x="106" y="92"/>
                </a:cubicBezTo>
                <a:cubicBezTo>
                  <a:pt x="104" y="96"/>
                  <a:pt x="98" y="96"/>
                  <a:pt x="96" y="99"/>
                </a:cubicBezTo>
                <a:cubicBezTo>
                  <a:pt x="94" y="101"/>
                  <a:pt x="96" y="104"/>
                  <a:pt x="96" y="106"/>
                </a:cubicBezTo>
                <a:cubicBezTo>
                  <a:pt x="96" y="109"/>
                  <a:pt x="96" y="112"/>
                  <a:pt x="96" y="114"/>
                </a:cubicBezTo>
                <a:cubicBezTo>
                  <a:pt x="96" y="117"/>
                  <a:pt x="95" y="121"/>
                  <a:pt x="97" y="123"/>
                </a:cubicBezTo>
                <a:cubicBezTo>
                  <a:pt x="99" y="127"/>
                  <a:pt x="106" y="127"/>
                  <a:pt x="109" y="130"/>
                </a:cubicBezTo>
                <a:cubicBezTo>
                  <a:pt x="110" y="132"/>
                  <a:pt x="106" y="135"/>
                  <a:pt x="108" y="137"/>
                </a:cubicBezTo>
                <a:cubicBezTo>
                  <a:pt x="109" y="139"/>
                  <a:pt x="114" y="137"/>
                  <a:pt x="116" y="139"/>
                </a:cubicBezTo>
                <a:cubicBezTo>
                  <a:pt x="118" y="141"/>
                  <a:pt x="117" y="145"/>
                  <a:pt x="119" y="147"/>
                </a:cubicBezTo>
                <a:cubicBezTo>
                  <a:pt x="122" y="148"/>
                  <a:pt x="126" y="148"/>
                  <a:pt x="128" y="147"/>
                </a:cubicBezTo>
                <a:cubicBezTo>
                  <a:pt x="132" y="145"/>
                  <a:pt x="133" y="141"/>
                  <a:pt x="136" y="138"/>
                </a:cubicBezTo>
                <a:cubicBezTo>
                  <a:pt x="137" y="138"/>
                  <a:pt x="138" y="138"/>
                  <a:pt x="138" y="138"/>
                </a:cubicBezTo>
                <a:cubicBezTo>
                  <a:pt x="139" y="145"/>
                  <a:pt x="137" y="153"/>
                  <a:pt x="140" y="159"/>
                </a:cubicBezTo>
                <a:cubicBezTo>
                  <a:pt x="141" y="162"/>
                  <a:pt x="145" y="159"/>
                  <a:pt x="148" y="159"/>
                </a:cubicBezTo>
                <a:cubicBezTo>
                  <a:pt x="149" y="159"/>
                  <a:pt x="151" y="158"/>
                  <a:pt x="152" y="158"/>
                </a:cubicBezTo>
                <a:cubicBezTo>
                  <a:pt x="157" y="166"/>
                  <a:pt x="162" y="174"/>
                  <a:pt x="168" y="182"/>
                </a:cubicBezTo>
                <a:cubicBezTo>
                  <a:pt x="167" y="184"/>
                  <a:pt x="166" y="186"/>
                  <a:pt x="165" y="188"/>
                </a:cubicBezTo>
                <a:cubicBezTo>
                  <a:pt x="164" y="190"/>
                  <a:pt x="163" y="191"/>
                  <a:pt x="162" y="193"/>
                </a:cubicBezTo>
                <a:cubicBezTo>
                  <a:pt x="162" y="195"/>
                  <a:pt x="163" y="197"/>
                  <a:pt x="163" y="200"/>
                </a:cubicBezTo>
                <a:cubicBezTo>
                  <a:pt x="162" y="201"/>
                  <a:pt x="160" y="199"/>
                  <a:pt x="160" y="200"/>
                </a:cubicBezTo>
                <a:cubicBezTo>
                  <a:pt x="160" y="202"/>
                  <a:pt x="163" y="205"/>
                  <a:pt x="163" y="207"/>
                </a:cubicBezTo>
                <a:cubicBezTo>
                  <a:pt x="163" y="211"/>
                  <a:pt x="158" y="214"/>
                  <a:pt x="158" y="218"/>
                </a:cubicBezTo>
                <a:cubicBezTo>
                  <a:pt x="157" y="220"/>
                  <a:pt x="160" y="222"/>
                  <a:pt x="160" y="224"/>
                </a:cubicBezTo>
                <a:cubicBezTo>
                  <a:pt x="161" y="229"/>
                  <a:pt x="161" y="235"/>
                  <a:pt x="160" y="241"/>
                </a:cubicBezTo>
                <a:cubicBezTo>
                  <a:pt x="160" y="243"/>
                  <a:pt x="159" y="246"/>
                  <a:pt x="157" y="248"/>
                </a:cubicBezTo>
                <a:cubicBezTo>
                  <a:pt x="156" y="249"/>
                  <a:pt x="154" y="250"/>
                  <a:pt x="154" y="251"/>
                </a:cubicBezTo>
                <a:cubicBezTo>
                  <a:pt x="153" y="253"/>
                  <a:pt x="156" y="256"/>
                  <a:pt x="157" y="258"/>
                </a:cubicBezTo>
                <a:cubicBezTo>
                  <a:pt x="155" y="258"/>
                  <a:pt x="153" y="257"/>
                  <a:pt x="152" y="258"/>
                </a:cubicBezTo>
                <a:cubicBezTo>
                  <a:pt x="151" y="261"/>
                  <a:pt x="154" y="264"/>
                  <a:pt x="152" y="266"/>
                </a:cubicBezTo>
                <a:cubicBezTo>
                  <a:pt x="151" y="268"/>
                  <a:pt x="148" y="268"/>
                  <a:pt x="145" y="269"/>
                </a:cubicBezTo>
                <a:cubicBezTo>
                  <a:pt x="143" y="266"/>
                  <a:pt x="140" y="264"/>
                  <a:pt x="138" y="262"/>
                </a:cubicBezTo>
                <a:cubicBezTo>
                  <a:pt x="136" y="260"/>
                  <a:pt x="134" y="257"/>
                  <a:pt x="132" y="255"/>
                </a:cubicBezTo>
                <a:cubicBezTo>
                  <a:pt x="129" y="252"/>
                  <a:pt x="127" y="249"/>
                  <a:pt x="123" y="246"/>
                </a:cubicBezTo>
                <a:cubicBezTo>
                  <a:pt x="119" y="244"/>
                  <a:pt x="114" y="242"/>
                  <a:pt x="109" y="240"/>
                </a:cubicBezTo>
                <a:cubicBezTo>
                  <a:pt x="105" y="237"/>
                  <a:pt x="100" y="233"/>
                  <a:pt x="95" y="230"/>
                </a:cubicBezTo>
                <a:cubicBezTo>
                  <a:pt x="91" y="227"/>
                  <a:pt x="86" y="225"/>
                  <a:pt x="81" y="221"/>
                </a:cubicBezTo>
                <a:cubicBezTo>
                  <a:pt x="79" y="219"/>
                  <a:pt x="76" y="216"/>
                  <a:pt x="74" y="213"/>
                </a:cubicBezTo>
                <a:cubicBezTo>
                  <a:pt x="72" y="211"/>
                  <a:pt x="70" y="209"/>
                  <a:pt x="69" y="206"/>
                </a:cubicBezTo>
                <a:cubicBezTo>
                  <a:pt x="68" y="205"/>
                  <a:pt x="68" y="203"/>
                  <a:pt x="69" y="202"/>
                </a:cubicBezTo>
                <a:cubicBezTo>
                  <a:pt x="69" y="200"/>
                  <a:pt x="72" y="198"/>
                  <a:pt x="72" y="196"/>
                </a:cubicBezTo>
                <a:cubicBezTo>
                  <a:pt x="70" y="191"/>
                  <a:pt x="66" y="188"/>
                  <a:pt x="63" y="184"/>
                </a:cubicBezTo>
                <a:cubicBezTo>
                  <a:pt x="59" y="177"/>
                  <a:pt x="55" y="171"/>
                  <a:pt x="51" y="164"/>
                </a:cubicBezTo>
                <a:cubicBezTo>
                  <a:pt x="47" y="156"/>
                  <a:pt x="43" y="147"/>
                  <a:pt x="40" y="139"/>
                </a:cubicBezTo>
                <a:cubicBezTo>
                  <a:pt x="38" y="134"/>
                  <a:pt x="37" y="128"/>
                  <a:pt x="35" y="124"/>
                </a:cubicBezTo>
                <a:cubicBezTo>
                  <a:pt x="34" y="120"/>
                  <a:pt x="31" y="117"/>
                  <a:pt x="29" y="113"/>
                </a:cubicBezTo>
                <a:cubicBezTo>
                  <a:pt x="28" y="110"/>
                  <a:pt x="28" y="105"/>
                  <a:pt x="26" y="102"/>
                </a:cubicBezTo>
                <a:cubicBezTo>
                  <a:pt x="24" y="99"/>
                  <a:pt x="22" y="97"/>
                  <a:pt x="19" y="95"/>
                </a:cubicBezTo>
                <a:cubicBezTo>
                  <a:pt x="17" y="94"/>
                  <a:pt x="15" y="95"/>
                  <a:pt x="14" y="95"/>
                </a:cubicBezTo>
                <a:cubicBezTo>
                  <a:pt x="11" y="93"/>
                  <a:pt x="7" y="91"/>
                  <a:pt x="5" y="88"/>
                </a:cubicBezTo>
                <a:cubicBezTo>
                  <a:pt x="4" y="87"/>
                  <a:pt x="4" y="85"/>
                  <a:pt x="4" y="83"/>
                </a:cubicBezTo>
                <a:cubicBezTo>
                  <a:pt x="5" y="82"/>
                  <a:pt x="7" y="82"/>
                  <a:pt x="7" y="80"/>
                </a:cubicBezTo>
                <a:cubicBezTo>
                  <a:pt x="7" y="79"/>
                  <a:pt x="7" y="78"/>
                  <a:pt x="6" y="77"/>
                </a:cubicBezTo>
                <a:cubicBezTo>
                  <a:pt x="5" y="76"/>
                  <a:pt x="3" y="76"/>
                  <a:pt x="3" y="75"/>
                </a:cubicBezTo>
                <a:cubicBezTo>
                  <a:pt x="3" y="74"/>
                  <a:pt x="4" y="72"/>
                  <a:pt x="4" y="71"/>
                </a:cubicBezTo>
                <a:cubicBezTo>
                  <a:pt x="3" y="68"/>
                  <a:pt x="0" y="65"/>
                  <a:pt x="1" y="62"/>
                </a:cubicBezTo>
                <a:cubicBezTo>
                  <a:pt x="2" y="58"/>
                  <a:pt x="6" y="55"/>
                  <a:pt x="9" y="52"/>
                </a:cubicBezTo>
                <a:cubicBezTo>
                  <a:pt x="10" y="50"/>
                  <a:pt x="12" y="49"/>
                  <a:pt x="14" y="48"/>
                </a:cubicBezTo>
                <a:cubicBezTo>
                  <a:pt x="15" y="50"/>
                  <a:pt x="16" y="51"/>
                  <a:pt x="17" y="53"/>
                </a:cubicBezTo>
                <a:cubicBezTo>
                  <a:pt x="17" y="54"/>
                  <a:pt x="16" y="55"/>
                  <a:pt x="16" y="55"/>
                </a:cubicBezTo>
                <a:cubicBezTo>
                  <a:pt x="14" y="56"/>
                  <a:pt x="12" y="56"/>
                  <a:pt x="11" y="57"/>
                </a:cubicBezTo>
                <a:cubicBezTo>
                  <a:pt x="12" y="59"/>
                  <a:pt x="12" y="60"/>
                  <a:pt x="13" y="61"/>
                </a:cubicBezTo>
                <a:cubicBezTo>
                  <a:pt x="13" y="62"/>
                  <a:pt x="12" y="64"/>
                  <a:pt x="13" y="64"/>
                </a:cubicBezTo>
                <a:cubicBezTo>
                  <a:pt x="15" y="64"/>
                  <a:pt x="16" y="62"/>
                  <a:pt x="18" y="61"/>
                </a:cubicBezTo>
                <a:cubicBezTo>
                  <a:pt x="20" y="61"/>
                  <a:pt x="23" y="61"/>
                  <a:pt x="25" y="63"/>
                </a:cubicBezTo>
                <a:cubicBezTo>
                  <a:pt x="26" y="65"/>
                  <a:pt x="26" y="68"/>
                  <a:pt x="27" y="70"/>
                </a:cubicBezTo>
                <a:cubicBezTo>
                  <a:pt x="28" y="70"/>
                  <a:pt x="29" y="71"/>
                  <a:pt x="29" y="71"/>
                </a:cubicBezTo>
                <a:cubicBezTo>
                  <a:pt x="31" y="69"/>
                  <a:pt x="33" y="67"/>
                  <a:pt x="34" y="64"/>
                </a:cubicBezTo>
                <a:cubicBezTo>
                  <a:pt x="35" y="59"/>
                  <a:pt x="36" y="53"/>
                  <a:pt x="37" y="48"/>
                </a:cubicBezTo>
                <a:cubicBezTo>
                  <a:pt x="38" y="46"/>
                  <a:pt x="40" y="45"/>
                  <a:pt x="42" y="44"/>
                </a:cubicBezTo>
                <a:cubicBezTo>
                  <a:pt x="49" y="41"/>
                  <a:pt x="55" y="39"/>
                  <a:pt x="61" y="36"/>
                </a:cubicBezTo>
                <a:cubicBezTo>
                  <a:pt x="62" y="35"/>
                  <a:pt x="61" y="34"/>
                  <a:pt x="62" y="33"/>
                </a:cubicBezTo>
                <a:cubicBezTo>
                  <a:pt x="63" y="31"/>
                  <a:pt x="66" y="29"/>
                  <a:pt x="68" y="27"/>
                </a:cubicBezTo>
                <a:cubicBezTo>
                  <a:pt x="69" y="26"/>
                  <a:pt x="71" y="24"/>
                  <a:pt x="72" y="23"/>
                </a:cubicBezTo>
                <a:cubicBezTo>
                  <a:pt x="73" y="20"/>
                  <a:pt x="72" y="17"/>
                  <a:pt x="74" y="15"/>
                </a:cubicBezTo>
                <a:cubicBezTo>
                  <a:pt x="74" y="13"/>
                  <a:pt x="77" y="14"/>
                  <a:pt x="77" y="13"/>
                </a:cubicBezTo>
                <a:cubicBezTo>
                  <a:pt x="78" y="11"/>
                  <a:pt x="78" y="9"/>
                  <a:pt x="77" y="7"/>
                </a:cubicBezTo>
                <a:cubicBezTo>
                  <a:pt x="77" y="5"/>
                  <a:pt x="75" y="4"/>
                  <a:pt x="74" y="2"/>
                </a:cubicBezTo>
                <a:cubicBezTo>
                  <a:pt x="74" y="1"/>
                  <a:pt x="74" y="1"/>
                  <a:pt x="74" y="0"/>
                </a:cubicBezTo>
                <a:close/>
              </a:path>
            </a:pathLst>
          </a:custGeom>
          <a:solidFill>
            <a:srgbClr val="B2B2B2"/>
          </a:solidFill>
          <a:ln w="3175" cap="rnd">
            <a:solidFill>
              <a:srgbClr val="B2B2B2"/>
            </a:solidFill>
            <a:round/>
            <a:headEnd/>
            <a:tailEnd/>
          </a:ln>
        </p:spPr>
        <p:txBody>
          <a:bodyPr/>
          <a:lstStyle/>
          <a:p>
            <a:endParaRPr lang="en-US"/>
          </a:p>
        </p:txBody>
      </p:sp>
      <p:sp>
        <p:nvSpPr>
          <p:cNvPr id="33819" name="Freeform 27"/>
          <p:cNvSpPr>
            <a:spLocks noChangeAspect="1"/>
          </p:cNvSpPr>
          <p:nvPr/>
        </p:nvSpPr>
        <p:spPr bwMode="auto">
          <a:xfrm>
            <a:off x="2435225" y="4303713"/>
            <a:ext cx="134938" cy="168275"/>
          </a:xfrm>
          <a:custGeom>
            <a:avLst/>
            <a:gdLst>
              <a:gd name="T0" fmla="*/ 2147483647 w 74"/>
              <a:gd name="T1" fmla="*/ 2147483647 h 91"/>
              <a:gd name="T2" fmla="*/ 2147483647 w 74"/>
              <a:gd name="T3" fmla="*/ 2147483647 h 91"/>
              <a:gd name="T4" fmla="*/ 2147483647 w 74"/>
              <a:gd name="T5" fmla="*/ 2147483647 h 91"/>
              <a:gd name="T6" fmla="*/ 2147483647 w 74"/>
              <a:gd name="T7" fmla="*/ 2147483647 h 91"/>
              <a:gd name="T8" fmla="*/ 2147483647 w 74"/>
              <a:gd name="T9" fmla="*/ 2147483647 h 91"/>
              <a:gd name="T10" fmla="*/ 2147483647 w 74"/>
              <a:gd name="T11" fmla="*/ 2147483647 h 91"/>
              <a:gd name="T12" fmla="*/ 2147483647 w 74"/>
              <a:gd name="T13" fmla="*/ 2147483647 h 91"/>
              <a:gd name="T14" fmla="*/ 2147483647 w 74"/>
              <a:gd name="T15" fmla="*/ 2147483647 h 91"/>
              <a:gd name="T16" fmla="*/ 2147483647 w 74"/>
              <a:gd name="T17" fmla="*/ 2147483647 h 91"/>
              <a:gd name="T18" fmla="*/ 2147483647 w 74"/>
              <a:gd name="T19" fmla="*/ 2147483647 h 91"/>
              <a:gd name="T20" fmla="*/ 2147483647 w 74"/>
              <a:gd name="T21" fmla="*/ 2147483647 h 91"/>
              <a:gd name="T22" fmla="*/ 2147483647 w 74"/>
              <a:gd name="T23" fmla="*/ 2147483647 h 91"/>
              <a:gd name="T24" fmla="*/ 2147483647 w 74"/>
              <a:gd name="T25" fmla="*/ 2147483647 h 91"/>
              <a:gd name="T26" fmla="*/ 2147483647 w 74"/>
              <a:gd name="T27" fmla="*/ 2147483647 h 91"/>
              <a:gd name="T28" fmla="*/ 2147483647 w 74"/>
              <a:gd name="T29" fmla="*/ 2147483647 h 91"/>
              <a:gd name="T30" fmla="*/ 2147483647 w 74"/>
              <a:gd name="T31" fmla="*/ 2147483647 h 91"/>
              <a:gd name="T32" fmla="*/ 2147483647 w 74"/>
              <a:gd name="T33" fmla="*/ 2147483647 h 91"/>
              <a:gd name="T34" fmla="*/ 2147483647 w 74"/>
              <a:gd name="T35" fmla="*/ 2147483647 h 91"/>
              <a:gd name="T36" fmla="*/ 2147483647 w 74"/>
              <a:gd name="T37" fmla="*/ 2147483647 h 91"/>
              <a:gd name="T38" fmla="*/ 2147483647 w 74"/>
              <a:gd name="T39" fmla="*/ 0 h 91"/>
              <a:gd name="T40" fmla="*/ 2147483647 w 74"/>
              <a:gd name="T41" fmla="*/ 2147483647 h 91"/>
              <a:gd name="T42" fmla="*/ 2147483647 w 74"/>
              <a:gd name="T43" fmla="*/ 2147483647 h 91"/>
              <a:gd name="T44" fmla="*/ 2147483647 w 74"/>
              <a:gd name="T45" fmla="*/ 2147483647 h 91"/>
              <a:gd name="T46" fmla="*/ 2147483647 w 74"/>
              <a:gd name="T47" fmla="*/ 2147483647 h 91"/>
              <a:gd name="T48" fmla="*/ 2147483647 w 74"/>
              <a:gd name="T49" fmla="*/ 2147483647 h 91"/>
              <a:gd name="T50" fmla="*/ 2147483647 w 74"/>
              <a:gd name="T51" fmla="*/ 2147483647 h 91"/>
              <a:gd name="T52" fmla="*/ 2147483647 w 74"/>
              <a:gd name="T53" fmla="*/ 2147483647 h 91"/>
              <a:gd name="T54" fmla="*/ 2147483647 w 74"/>
              <a:gd name="T55" fmla="*/ 2147483647 h 91"/>
              <a:gd name="T56" fmla="*/ 2147483647 w 74"/>
              <a:gd name="T57" fmla="*/ 2147483647 h 91"/>
              <a:gd name="T58" fmla="*/ 2147483647 w 74"/>
              <a:gd name="T59" fmla="*/ 2147483647 h 91"/>
              <a:gd name="T60" fmla="*/ 2147483647 w 74"/>
              <a:gd name="T61" fmla="*/ 2147483647 h 91"/>
              <a:gd name="T62" fmla="*/ 2147483647 w 74"/>
              <a:gd name="T63" fmla="*/ 2147483647 h 91"/>
              <a:gd name="T64" fmla="*/ 2147483647 w 74"/>
              <a:gd name="T65" fmla="*/ 2147483647 h 91"/>
              <a:gd name="T66" fmla="*/ 2147483647 w 74"/>
              <a:gd name="T67" fmla="*/ 2147483647 h 91"/>
              <a:gd name="T68" fmla="*/ 2147483647 w 74"/>
              <a:gd name="T69" fmla="*/ 2147483647 h 91"/>
              <a:gd name="T70" fmla="*/ 2147483647 w 74"/>
              <a:gd name="T71" fmla="*/ 2147483647 h 91"/>
              <a:gd name="T72" fmla="*/ 2147483647 w 74"/>
              <a:gd name="T73" fmla="*/ 2147483647 h 91"/>
              <a:gd name="T74" fmla="*/ 2147483647 w 74"/>
              <a:gd name="T75" fmla="*/ 2147483647 h 91"/>
              <a:gd name="T76" fmla="*/ 2147483647 w 74"/>
              <a:gd name="T77" fmla="*/ 2147483647 h 91"/>
              <a:gd name="T78" fmla="*/ 2147483647 w 74"/>
              <a:gd name="T79" fmla="*/ 2147483647 h 91"/>
              <a:gd name="T80" fmla="*/ 2147483647 w 74"/>
              <a:gd name="T81" fmla="*/ 2147483647 h 91"/>
              <a:gd name="T82" fmla="*/ 2147483647 w 74"/>
              <a:gd name="T83" fmla="*/ 2147483647 h 91"/>
              <a:gd name="T84" fmla="*/ 2147483647 w 74"/>
              <a:gd name="T85" fmla="*/ 2147483647 h 91"/>
              <a:gd name="T86" fmla="*/ 2147483647 w 74"/>
              <a:gd name="T87" fmla="*/ 2147483647 h 91"/>
              <a:gd name="T88" fmla="*/ 2147483647 w 74"/>
              <a:gd name="T89" fmla="*/ 2147483647 h 91"/>
              <a:gd name="T90" fmla="*/ 2147483647 w 74"/>
              <a:gd name="T91" fmla="*/ 2147483647 h 91"/>
              <a:gd name="T92" fmla="*/ 2147483647 w 74"/>
              <a:gd name="T93" fmla="*/ 2147483647 h 91"/>
              <a:gd name="T94" fmla="*/ 2147483647 w 74"/>
              <a:gd name="T95" fmla="*/ 2147483647 h 91"/>
              <a:gd name="T96" fmla="*/ 2147483647 w 74"/>
              <a:gd name="T97" fmla="*/ 2147483647 h 91"/>
              <a:gd name="T98" fmla="*/ 2147483647 w 74"/>
              <a:gd name="T99" fmla="*/ 2147483647 h 91"/>
              <a:gd name="T100" fmla="*/ 2147483647 w 74"/>
              <a:gd name="T101" fmla="*/ 2147483647 h 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4"/>
              <a:gd name="T154" fmla="*/ 0 h 91"/>
              <a:gd name="T155" fmla="*/ 74 w 74"/>
              <a:gd name="T156" fmla="*/ 91 h 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4" h="91">
                <a:moveTo>
                  <a:pt x="10" y="68"/>
                </a:moveTo>
                <a:cubicBezTo>
                  <a:pt x="12" y="67"/>
                  <a:pt x="15" y="67"/>
                  <a:pt x="16" y="65"/>
                </a:cubicBezTo>
                <a:cubicBezTo>
                  <a:pt x="18" y="63"/>
                  <a:pt x="18" y="60"/>
                  <a:pt x="18" y="56"/>
                </a:cubicBezTo>
                <a:cubicBezTo>
                  <a:pt x="18" y="55"/>
                  <a:pt x="17" y="54"/>
                  <a:pt x="16" y="54"/>
                </a:cubicBezTo>
                <a:cubicBezTo>
                  <a:pt x="15" y="54"/>
                  <a:pt x="15" y="56"/>
                  <a:pt x="14" y="56"/>
                </a:cubicBezTo>
                <a:cubicBezTo>
                  <a:pt x="13" y="56"/>
                  <a:pt x="12" y="54"/>
                  <a:pt x="11" y="55"/>
                </a:cubicBezTo>
                <a:cubicBezTo>
                  <a:pt x="10" y="55"/>
                  <a:pt x="9" y="58"/>
                  <a:pt x="8" y="58"/>
                </a:cubicBezTo>
                <a:cubicBezTo>
                  <a:pt x="5" y="57"/>
                  <a:pt x="3" y="56"/>
                  <a:pt x="1" y="54"/>
                </a:cubicBezTo>
                <a:cubicBezTo>
                  <a:pt x="0" y="53"/>
                  <a:pt x="2" y="51"/>
                  <a:pt x="2" y="50"/>
                </a:cubicBezTo>
                <a:cubicBezTo>
                  <a:pt x="3" y="48"/>
                  <a:pt x="4" y="47"/>
                  <a:pt x="4" y="45"/>
                </a:cubicBezTo>
                <a:cubicBezTo>
                  <a:pt x="4" y="44"/>
                  <a:pt x="2" y="43"/>
                  <a:pt x="2" y="42"/>
                </a:cubicBezTo>
                <a:cubicBezTo>
                  <a:pt x="1" y="40"/>
                  <a:pt x="1" y="37"/>
                  <a:pt x="2" y="36"/>
                </a:cubicBezTo>
                <a:cubicBezTo>
                  <a:pt x="2" y="33"/>
                  <a:pt x="5" y="31"/>
                  <a:pt x="6" y="29"/>
                </a:cubicBezTo>
                <a:cubicBezTo>
                  <a:pt x="6" y="28"/>
                  <a:pt x="3" y="27"/>
                  <a:pt x="4" y="26"/>
                </a:cubicBezTo>
                <a:cubicBezTo>
                  <a:pt x="5" y="24"/>
                  <a:pt x="8" y="22"/>
                  <a:pt x="10" y="20"/>
                </a:cubicBezTo>
                <a:cubicBezTo>
                  <a:pt x="11" y="18"/>
                  <a:pt x="11" y="16"/>
                  <a:pt x="11" y="14"/>
                </a:cubicBezTo>
                <a:cubicBezTo>
                  <a:pt x="12" y="12"/>
                  <a:pt x="10" y="10"/>
                  <a:pt x="11" y="9"/>
                </a:cubicBezTo>
                <a:cubicBezTo>
                  <a:pt x="12" y="7"/>
                  <a:pt x="15" y="7"/>
                  <a:pt x="17" y="6"/>
                </a:cubicBezTo>
                <a:cubicBezTo>
                  <a:pt x="19" y="5"/>
                  <a:pt x="21" y="3"/>
                  <a:pt x="23" y="2"/>
                </a:cubicBezTo>
                <a:cubicBezTo>
                  <a:pt x="24" y="1"/>
                  <a:pt x="26" y="1"/>
                  <a:pt x="27" y="0"/>
                </a:cubicBezTo>
                <a:lnTo>
                  <a:pt x="34" y="3"/>
                </a:lnTo>
                <a:lnTo>
                  <a:pt x="37" y="6"/>
                </a:lnTo>
                <a:lnTo>
                  <a:pt x="42" y="9"/>
                </a:lnTo>
                <a:lnTo>
                  <a:pt x="45" y="13"/>
                </a:lnTo>
                <a:lnTo>
                  <a:pt x="49" y="13"/>
                </a:lnTo>
                <a:lnTo>
                  <a:pt x="53" y="15"/>
                </a:lnTo>
                <a:lnTo>
                  <a:pt x="57" y="15"/>
                </a:lnTo>
                <a:lnTo>
                  <a:pt x="58" y="13"/>
                </a:lnTo>
                <a:lnTo>
                  <a:pt x="62" y="14"/>
                </a:lnTo>
                <a:lnTo>
                  <a:pt x="70" y="20"/>
                </a:lnTo>
                <a:cubicBezTo>
                  <a:pt x="70" y="21"/>
                  <a:pt x="70" y="21"/>
                  <a:pt x="70" y="22"/>
                </a:cubicBezTo>
                <a:cubicBezTo>
                  <a:pt x="71" y="24"/>
                  <a:pt x="73" y="25"/>
                  <a:pt x="73" y="27"/>
                </a:cubicBezTo>
                <a:cubicBezTo>
                  <a:pt x="74" y="29"/>
                  <a:pt x="74" y="31"/>
                  <a:pt x="73" y="33"/>
                </a:cubicBezTo>
                <a:cubicBezTo>
                  <a:pt x="73" y="34"/>
                  <a:pt x="70" y="33"/>
                  <a:pt x="70" y="35"/>
                </a:cubicBezTo>
                <a:cubicBezTo>
                  <a:pt x="68" y="37"/>
                  <a:pt x="69" y="40"/>
                  <a:pt x="68" y="43"/>
                </a:cubicBezTo>
                <a:cubicBezTo>
                  <a:pt x="67" y="44"/>
                  <a:pt x="65" y="46"/>
                  <a:pt x="64" y="47"/>
                </a:cubicBezTo>
                <a:cubicBezTo>
                  <a:pt x="62" y="49"/>
                  <a:pt x="59" y="51"/>
                  <a:pt x="58" y="53"/>
                </a:cubicBezTo>
                <a:cubicBezTo>
                  <a:pt x="57" y="54"/>
                  <a:pt x="58" y="55"/>
                  <a:pt x="57" y="56"/>
                </a:cubicBezTo>
                <a:cubicBezTo>
                  <a:pt x="51" y="59"/>
                  <a:pt x="45" y="61"/>
                  <a:pt x="38" y="64"/>
                </a:cubicBezTo>
                <a:cubicBezTo>
                  <a:pt x="36" y="65"/>
                  <a:pt x="34" y="66"/>
                  <a:pt x="33" y="68"/>
                </a:cubicBezTo>
                <a:cubicBezTo>
                  <a:pt x="32" y="73"/>
                  <a:pt x="31" y="79"/>
                  <a:pt x="30" y="84"/>
                </a:cubicBezTo>
                <a:cubicBezTo>
                  <a:pt x="29" y="87"/>
                  <a:pt x="27" y="89"/>
                  <a:pt x="25" y="91"/>
                </a:cubicBezTo>
                <a:cubicBezTo>
                  <a:pt x="25" y="91"/>
                  <a:pt x="24" y="90"/>
                  <a:pt x="23" y="90"/>
                </a:cubicBezTo>
                <a:cubicBezTo>
                  <a:pt x="22" y="88"/>
                  <a:pt x="22" y="85"/>
                  <a:pt x="21" y="83"/>
                </a:cubicBezTo>
                <a:cubicBezTo>
                  <a:pt x="19" y="81"/>
                  <a:pt x="16" y="81"/>
                  <a:pt x="14" y="81"/>
                </a:cubicBezTo>
                <a:cubicBezTo>
                  <a:pt x="12" y="82"/>
                  <a:pt x="11" y="84"/>
                  <a:pt x="9" y="84"/>
                </a:cubicBezTo>
                <a:cubicBezTo>
                  <a:pt x="8" y="84"/>
                  <a:pt x="9" y="82"/>
                  <a:pt x="9" y="81"/>
                </a:cubicBezTo>
                <a:cubicBezTo>
                  <a:pt x="8" y="80"/>
                  <a:pt x="8" y="79"/>
                  <a:pt x="7" y="77"/>
                </a:cubicBezTo>
                <a:cubicBezTo>
                  <a:pt x="8" y="76"/>
                  <a:pt x="10" y="76"/>
                  <a:pt x="12" y="75"/>
                </a:cubicBezTo>
                <a:cubicBezTo>
                  <a:pt x="12" y="75"/>
                  <a:pt x="13" y="74"/>
                  <a:pt x="13" y="73"/>
                </a:cubicBezTo>
                <a:cubicBezTo>
                  <a:pt x="12" y="71"/>
                  <a:pt x="11" y="70"/>
                  <a:pt x="10" y="68"/>
                </a:cubicBezTo>
                <a:close/>
              </a:path>
            </a:pathLst>
          </a:custGeom>
          <a:solidFill>
            <a:srgbClr val="B2B2B2"/>
          </a:solidFill>
          <a:ln w="3175" cap="rnd">
            <a:solidFill>
              <a:srgbClr val="B2B2B2"/>
            </a:solidFill>
            <a:round/>
            <a:headEnd/>
            <a:tailEnd/>
          </a:ln>
        </p:spPr>
        <p:txBody>
          <a:bodyPr/>
          <a:lstStyle/>
          <a:p>
            <a:endParaRPr lang="en-US"/>
          </a:p>
        </p:txBody>
      </p:sp>
      <p:sp>
        <p:nvSpPr>
          <p:cNvPr id="33820" name="Freeform 28"/>
          <p:cNvSpPr>
            <a:spLocks noChangeAspect="1"/>
          </p:cNvSpPr>
          <p:nvPr/>
        </p:nvSpPr>
        <p:spPr bwMode="auto">
          <a:xfrm>
            <a:off x="2655888" y="3808413"/>
            <a:ext cx="87312" cy="53975"/>
          </a:xfrm>
          <a:custGeom>
            <a:avLst/>
            <a:gdLst>
              <a:gd name="T0" fmla="*/ 2147483647 w 47"/>
              <a:gd name="T1" fmla="*/ 2147483647 h 30"/>
              <a:gd name="T2" fmla="*/ 2147483647 w 47"/>
              <a:gd name="T3" fmla="*/ 2147483647 h 30"/>
              <a:gd name="T4" fmla="*/ 2147483647 w 47"/>
              <a:gd name="T5" fmla="*/ 2147483647 h 30"/>
              <a:gd name="T6" fmla="*/ 2147483647 w 47"/>
              <a:gd name="T7" fmla="*/ 2147483647 h 30"/>
              <a:gd name="T8" fmla="*/ 2147483647 w 47"/>
              <a:gd name="T9" fmla="*/ 2147483647 h 30"/>
              <a:gd name="T10" fmla="*/ 2147483647 w 47"/>
              <a:gd name="T11" fmla="*/ 2147483647 h 30"/>
              <a:gd name="T12" fmla="*/ 2147483647 w 47"/>
              <a:gd name="T13" fmla="*/ 2147483647 h 30"/>
              <a:gd name="T14" fmla="*/ 2147483647 w 47"/>
              <a:gd name="T15" fmla="*/ 2147483647 h 30"/>
              <a:gd name="T16" fmla="*/ 2147483647 w 47"/>
              <a:gd name="T17" fmla="*/ 2147483647 h 30"/>
              <a:gd name="T18" fmla="*/ 2147483647 w 47"/>
              <a:gd name="T19" fmla="*/ 2147483647 h 30"/>
              <a:gd name="T20" fmla="*/ 2147483647 w 47"/>
              <a:gd name="T21" fmla="*/ 0 h 30"/>
              <a:gd name="T22" fmla="*/ 2147483647 w 47"/>
              <a:gd name="T23" fmla="*/ 2147483647 h 30"/>
              <a:gd name="T24" fmla="*/ 2147483647 w 47"/>
              <a:gd name="T25" fmla="*/ 2147483647 h 30"/>
              <a:gd name="T26" fmla="*/ 2147483647 w 47"/>
              <a:gd name="T27" fmla="*/ 2147483647 h 30"/>
              <a:gd name="T28" fmla="*/ 2147483647 w 47"/>
              <a:gd name="T29" fmla="*/ 2147483647 h 30"/>
              <a:gd name="T30" fmla="*/ 0 w 47"/>
              <a:gd name="T31" fmla="*/ 2147483647 h 30"/>
              <a:gd name="T32" fmla="*/ 2147483647 w 47"/>
              <a:gd name="T33" fmla="*/ 2147483647 h 30"/>
              <a:gd name="T34" fmla="*/ 2147483647 w 47"/>
              <a:gd name="T35" fmla="*/ 2147483647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30"/>
              <a:gd name="T56" fmla="*/ 47 w 4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30">
                <a:moveTo>
                  <a:pt x="4" y="25"/>
                </a:moveTo>
                <a:cubicBezTo>
                  <a:pt x="5" y="27"/>
                  <a:pt x="6" y="30"/>
                  <a:pt x="7" y="30"/>
                </a:cubicBezTo>
                <a:cubicBezTo>
                  <a:pt x="10" y="28"/>
                  <a:pt x="9" y="23"/>
                  <a:pt x="12" y="22"/>
                </a:cubicBezTo>
                <a:cubicBezTo>
                  <a:pt x="14" y="21"/>
                  <a:pt x="17" y="23"/>
                  <a:pt x="20" y="23"/>
                </a:cubicBezTo>
                <a:cubicBezTo>
                  <a:pt x="23" y="23"/>
                  <a:pt x="25" y="20"/>
                  <a:pt x="28" y="20"/>
                </a:cubicBezTo>
                <a:cubicBezTo>
                  <a:pt x="32" y="20"/>
                  <a:pt x="37" y="22"/>
                  <a:pt x="41" y="21"/>
                </a:cubicBezTo>
                <a:cubicBezTo>
                  <a:pt x="44" y="20"/>
                  <a:pt x="47" y="18"/>
                  <a:pt x="46" y="16"/>
                </a:cubicBezTo>
                <a:cubicBezTo>
                  <a:pt x="46" y="13"/>
                  <a:pt x="42" y="11"/>
                  <a:pt x="39" y="10"/>
                </a:cubicBezTo>
                <a:cubicBezTo>
                  <a:pt x="36" y="8"/>
                  <a:pt x="33" y="8"/>
                  <a:pt x="30" y="6"/>
                </a:cubicBezTo>
                <a:cubicBezTo>
                  <a:pt x="28" y="6"/>
                  <a:pt x="26" y="4"/>
                  <a:pt x="24" y="4"/>
                </a:cubicBezTo>
                <a:cubicBezTo>
                  <a:pt x="20" y="2"/>
                  <a:pt x="16" y="1"/>
                  <a:pt x="13" y="0"/>
                </a:cubicBezTo>
                <a:cubicBezTo>
                  <a:pt x="10" y="0"/>
                  <a:pt x="7" y="1"/>
                  <a:pt x="4" y="1"/>
                </a:cubicBezTo>
                <a:cubicBezTo>
                  <a:pt x="5" y="4"/>
                  <a:pt x="6" y="6"/>
                  <a:pt x="5" y="8"/>
                </a:cubicBezTo>
                <a:cubicBezTo>
                  <a:pt x="5" y="10"/>
                  <a:pt x="4" y="10"/>
                  <a:pt x="3" y="11"/>
                </a:cubicBezTo>
                <a:cubicBezTo>
                  <a:pt x="3" y="12"/>
                  <a:pt x="4" y="13"/>
                  <a:pt x="4" y="14"/>
                </a:cubicBezTo>
                <a:cubicBezTo>
                  <a:pt x="3" y="16"/>
                  <a:pt x="0" y="17"/>
                  <a:pt x="0" y="18"/>
                </a:cubicBezTo>
                <a:cubicBezTo>
                  <a:pt x="1" y="20"/>
                  <a:pt x="4" y="21"/>
                  <a:pt x="5" y="23"/>
                </a:cubicBezTo>
                <a:cubicBezTo>
                  <a:pt x="5" y="24"/>
                  <a:pt x="4" y="25"/>
                  <a:pt x="4" y="25"/>
                </a:cubicBezTo>
                <a:close/>
              </a:path>
            </a:pathLst>
          </a:custGeom>
          <a:solidFill>
            <a:srgbClr val="B2B2B2"/>
          </a:solidFill>
          <a:ln w="3175" cap="rnd">
            <a:solidFill>
              <a:srgbClr val="B2B2B2"/>
            </a:solidFill>
            <a:round/>
            <a:headEnd/>
            <a:tailEnd/>
          </a:ln>
        </p:spPr>
        <p:txBody>
          <a:bodyPr/>
          <a:lstStyle/>
          <a:p>
            <a:endParaRPr lang="en-US"/>
          </a:p>
        </p:txBody>
      </p:sp>
      <p:sp>
        <p:nvSpPr>
          <p:cNvPr id="33821" name="Freeform 29"/>
          <p:cNvSpPr>
            <a:spLocks noChangeAspect="1"/>
          </p:cNvSpPr>
          <p:nvPr/>
        </p:nvSpPr>
        <p:spPr bwMode="auto">
          <a:xfrm>
            <a:off x="1647825" y="3444875"/>
            <a:ext cx="669925" cy="508000"/>
          </a:xfrm>
          <a:custGeom>
            <a:avLst/>
            <a:gdLst>
              <a:gd name="T0" fmla="*/ 2147483647 w 361"/>
              <a:gd name="T1" fmla="*/ 2147483647 h 274"/>
              <a:gd name="T2" fmla="*/ 2147483647 w 361"/>
              <a:gd name="T3" fmla="*/ 2147483647 h 274"/>
              <a:gd name="T4" fmla="*/ 2147483647 w 361"/>
              <a:gd name="T5" fmla="*/ 2147483647 h 274"/>
              <a:gd name="T6" fmla="*/ 2147483647 w 361"/>
              <a:gd name="T7" fmla="*/ 2147483647 h 274"/>
              <a:gd name="T8" fmla="*/ 2147483647 w 361"/>
              <a:gd name="T9" fmla="*/ 2147483647 h 274"/>
              <a:gd name="T10" fmla="*/ 2147483647 w 361"/>
              <a:gd name="T11" fmla="*/ 2147483647 h 274"/>
              <a:gd name="T12" fmla="*/ 2147483647 w 361"/>
              <a:gd name="T13" fmla="*/ 2147483647 h 274"/>
              <a:gd name="T14" fmla="*/ 2147483647 w 361"/>
              <a:gd name="T15" fmla="*/ 2147483647 h 274"/>
              <a:gd name="T16" fmla="*/ 2147483647 w 361"/>
              <a:gd name="T17" fmla="*/ 2147483647 h 274"/>
              <a:gd name="T18" fmla="*/ 2147483647 w 361"/>
              <a:gd name="T19" fmla="*/ 2147483647 h 274"/>
              <a:gd name="T20" fmla="*/ 2147483647 w 361"/>
              <a:gd name="T21" fmla="*/ 2147483647 h 274"/>
              <a:gd name="T22" fmla="*/ 2147483647 w 361"/>
              <a:gd name="T23" fmla="*/ 2147483647 h 274"/>
              <a:gd name="T24" fmla="*/ 2147483647 w 361"/>
              <a:gd name="T25" fmla="*/ 2147483647 h 274"/>
              <a:gd name="T26" fmla="*/ 2147483647 w 361"/>
              <a:gd name="T27" fmla="*/ 2147483647 h 274"/>
              <a:gd name="T28" fmla="*/ 2147483647 w 361"/>
              <a:gd name="T29" fmla="*/ 2147483647 h 274"/>
              <a:gd name="T30" fmla="*/ 2147483647 w 361"/>
              <a:gd name="T31" fmla="*/ 2147483647 h 274"/>
              <a:gd name="T32" fmla="*/ 2147483647 w 361"/>
              <a:gd name="T33" fmla="*/ 2147483647 h 274"/>
              <a:gd name="T34" fmla="*/ 2147483647 w 361"/>
              <a:gd name="T35" fmla="*/ 2147483647 h 274"/>
              <a:gd name="T36" fmla="*/ 2147483647 w 361"/>
              <a:gd name="T37" fmla="*/ 2147483647 h 274"/>
              <a:gd name="T38" fmla="*/ 2147483647 w 361"/>
              <a:gd name="T39" fmla="*/ 0 h 274"/>
              <a:gd name="T40" fmla="*/ 2147483647 w 361"/>
              <a:gd name="T41" fmla="*/ 2147483647 h 274"/>
              <a:gd name="T42" fmla="*/ 2147483647 w 361"/>
              <a:gd name="T43" fmla="*/ 2147483647 h 274"/>
              <a:gd name="T44" fmla="*/ 2147483647 w 361"/>
              <a:gd name="T45" fmla="*/ 2147483647 h 274"/>
              <a:gd name="T46" fmla="*/ 2147483647 w 361"/>
              <a:gd name="T47" fmla="*/ 2147483647 h 274"/>
              <a:gd name="T48" fmla="*/ 2147483647 w 361"/>
              <a:gd name="T49" fmla="*/ 2147483647 h 274"/>
              <a:gd name="T50" fmla="*/ 2147483647 w 361"/>
              <a:gd name="T51" fmla="*/ 2147483647 h 274"/>
              <a:gd name="T52" fmla="*/ 2147483647 w 361"/>
              <a:gd name="T53" fmla="*/ 2147483647 h 274"/>
              <a:gd name="T54" fmla="*/ 2147483647 w 361"/>
              <a:gd name="T55" fmla="*/ 2147483647 h 274"/>
              <a:gd name="T56" fmla="*/ 2147483647 w 361"/>
              <a:gd name="T57" fmla="*/ 2147483647 h 274"/>
              <a:gd name="T58" fmla="*/ 2147483647 w 361"/>
              <a:gd name="T59" fmla="*/ 2147483647 h 274"/>
              <a:gd name="T60" fmla="*/ 2147483647 w 361"/>
              <a:gd name="T61" fmla="*/ 2147483647 h 274"/>
              <a:gd name="T62" fmla="*/ 2147483647 w 361"/>
              <a:gd name="T63" fmla="*/ 2147483647 h 274"/>
              <a:gd name="T64" fmla="*/ 2147483647 w 361"/>
              <a:gd name="T65" fmla="*/ 2147483647 h 274"/>
              <a:gd name="T66" fmla="*/ 2147483647 w 361"/>
              <a:gd name="T67" fmla="*/ 2147483647 h 274"/>
              <a:gd name="T68" fmla="*/ 2147483647 w 361"/>
              <a:gd name="T69" fmla="*/ 2147483647 h 274"/>
              <a:gd name="T70" fmla="*/ 2147483647 w 361"/>
              <a:gd name="T71" fmla="*/ 2147483647 h 274"/>
              <a:gd name="T72" fmla="*/ 2147483647 w 361"/>
              <a:gd name="T73" fmla="*/ 2147483647 h 274"/>
              <a:gd name="T74" fmla="*/ 2147483647 w 361"/>
              <a:gd name="T75" fmla="*/ 2147483647 h 274"/>
              <a:gd name="T76" fmla="*/ 2147483647 w 361"/>
              <a:gd name="T77" fmla="*/ 2147483647 h 274"/>
              <a:gd name="T78" fmla="*/ 2147483647 w 361"/>
              <a:gd name="T79" fmla="*/ 2147483647 h 274"/>
              <a:gd name="T80" fmla="*/ 2147483647 w 361"/>
              <a:gd name="T81" fmla="*/ 2147483647 h 274"/>
              <a:gd name="T82" fmla="*/ 2147483647 w 361"/>
              <a:gd name="T83" fmla="*/ 2147483647 h 274"/>
              <a:gd name="T84" fmla="*/ 2147483647 w 361"/>
              <a:gd name="T85" fmla="*/ 2147483647 h 274"/>
              <a:gd name="T86" fmla="*/ 2147483647 w 361"/>
              <a:gd name="T87" fmla="*/ 2147483647 h 274"/>
              <a:gd name="T88" fmla="*/ 2147483647 w 361"/>
              <a:gd name="T89" fmla="*/ 2147483647 h 274"/>
              <a:gd name="T90" fmla="*/ 2147483647 w 361"/>
              <a:gd name="T91" fmla="*/ 2147483647 h 274"/>
              <a:gd name="T92" fmla="*/ 2147483647 w 361"/>
              <a:gd name="T93" fmla="*/ 2147483647 h 274"/>
              <a:gd name="T94" fmla="*/ 2147483647 w 361"/>
              <a:gd name="T95" fmla="*/ 2147483647 h 274"/>
              <a:gd name="T96" fmla="*/ 2147483647 w 361"/>
              <a:gd name="T97" fmla="*/ 2147483647 h 274"/>
              <a:gd name="T98" fmla="*/ 2147483647 w 361"/>
              <a:gd name="T99" fmla="*/ 2147483647 h 274"/>
              <a:gd name="T100" fmla="*/ 2147483647 w 361"/>
              <a:gd name="T101" fmla="*/ 2147483647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1"/>
              <a:gd name="T154" fmla="*/ 0 h 274"/>
              <a:gd name="T155" fmla="*/ 361 w 361"/>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1" h="274">
                <a:moveTo>
                  <a:pt x="340" y="217"/>
                </a:moveTo>
                <a:cubicBezTo>
                  <a:pt x="340" y="216"/>
                  <a:pt x="339" y="215"/>
                  <a:pt x="340" y="214"/>
                </a:cubicBezTo>
                <a:cubicBezTo>
                  <a:pt x="340" y="213"/>
                  <a:pt x="341" y="212"/>
                  <a:pt x="342" y="212"/>
                </a:cubicBezTo>
                <a:cubicBezTo>
                  <a:pt x="343" y="212"/>
                  <a:pt x="343" y="213"/>
                  <a:pt x="344" y="214"/>
                </a:cubicBezTo>
                <a:cubicBezTo>
                  <a:pt x="345" y="215"/>
                  <a:pt x="345" y="218"/>
                  <a:pt x="347" y="218"/>
                </a:cubicBezTo>
                <a:cubicBezTo>
                  <a:pt x="348" y="219"/>
                  <a:pt x="348" y="216"/>
                  <a:pt x="348" y="215"/>
                </a:cubicBezTo>
                <a:cubicBezTo>
                  <a:pt x="349" y="212"/>
                  <a:pt x="351" y="209"/>
                  <a:pt x="352" y="206"/>
                </a:cubicBezTo>
                <a:cubicBezTo>
                  <a:pt x="352" y="204"/>
                  <a:pt x="350" y="203"/>
                  <a:pt x="350" y="202"/>
                </a:cubicBezTo>
                <a:cubicBezTo>
                  <a:pt x="350" y="199"/>
                  <a:pt x="352" y="198"/>
                  <a:pt x="353" y="195"/>
                </a:cubicBezTo>
                <a:cubicBezTo>
                  <a:pt x="353" y="193"/>
                  <a:pt x="353" y="191"/>
                  <a:pt x="354" y="189"/>
                </a:cubicBezTo>
                <a:cubicBezTo>
                  <a:pt x="355" y="186"/>
                  <a:pt x="358" y="185"/>
                  <a:pt x="359" y="183"/>
                </a:cubicBezTo>
                <a:cubicBezTo>
                  <a:pt x="360" y="181"/>
                  <a:pt x="361" y="180"/>
                  <a:pt x="361" y="178"/>
                </a:cubicBezTo>
                <a:cubicBezTo>
                  <a:pt x="361" y="176"/>
                  <a:pt x="360" y="174"/>
                  <a:pt x="359" y="173"/>
                </a:cubicBezTo>
                <a:cubicBezTo>
                  <a:pt x="356" y="172"/>
                  <a:pt x="352" y="172"/>
                  <a:pt x="349" y="172"/>
                </a:cubicBezTo>
                <a:cubicBezTo>
                  <a:pt x="346" y="172"/>
                  <a:pt x="343" y="172"/>
                  <a:pt x="339" y="172"/>
                </a:cubicBezTo>
                <a:cubicBezTo>
                  <a:pt x="336" y="173"/>
                  <a:pt x="332" y="174"/>
                  <a:pt x="329" y="174"/>
                </a:cubicBezTo>
                <a:cubicBezTo>
                  <a:pt x="325" y="175"/>
                  <a:pt x="321" y="174"/>
                  <a:pt x="318" y="176"/>
                </a:cubicBezTo>
                <a:cubicBezTo>
                  <a:pt x="315" y="179"/>
                  <a:pt x="314" y="183"/>
                  <a:pt x="313" y="186"/>
                </a:cubicBezTo>
                <a:cubicBezTo>
                  <a:pt x="312" y="190"/>
                  <a:pt x="313" y="193"/>
                  <a:pt x="312" y="196"/>
                </a:cubicBezTo>
                <a:cubicBezTo>
                  <a:pt x="311" y="199"/>
                  <a:pt x="310" y="202"/>
                  <a:pt x="309" y="204"/>
                </a:cubicBezTo>
                <a:cubicBezTo>
                  <a:pt x="308" y="206"/>
                  <a:pt x="306" y="208"/>
                  <a:pt x="304" y="209"/>
                </a:cubicBezTo>
                <a:cubicBezTo>
                  <a:pt x="303" y="209"/>
                  <a:pt x="300" y="209"/>
                  <a:pt x="299" y="210"/>
                </a:cubicBezTo>
                <a:cubicBezTo>
                  <a:pt x="298" y="210"/>
                  <a:pt x="300" y="210"/>
                  <a:pt x="301" y="210"/>
                </a:cubicBezTo>
                <a:cubicBezTo>
                  <a:pt x="302" y="211"/>
                  <a:pt x="303" y="212"/>
                  <a:pt x="303" y="213"/>
                </a:cubicBezTo>
                <a:cubicBezTo>
                  <a:pt x="303" y="214"/>
                  <a:pt x="300" y="215"/>
                  <a:pt x="299" y="215"/>
                </a:cubicBezTo>
                <a:cubicBezTo>
                  <a:pt x="298" y="216"/>
                  <a:pt x="298" y="218"/>
                  <a:pt x="296" y="218"/>
                </a:cubicBezTo>
                <a:cubicBezTo>
                  <a:pt x="296" y="219"/>
                  <a:pt x="297" y="217"/>
                  <a:pt x="296" y="217"/>
                </a:cubicBezTo>
                <a:cubicBezTo>
                  <a:pt x="294" y="216"/>
                  <a:pt x="291" y="218"/>
                  <a:pt x="290" y="216"/>
                </a:cubicBezTo>
                <a:cubicBezTo>
                  <a:pt x="289" y="215"/>
                  <a:pt x="294" y="215"/>
                  <a:pt x="295" y="214"/>
                </a:cubicBezTo>
                <a:cubicBezTo>
                  <a:pt x="295" y="213"/>
                  <a:pt x="294" y="213"/>
                  <a:pt x="294" y="212"/>
                </a:cubicBezTo>
                <a:cubicBezTo>
                  <a:pt x="292" y="212"/>
                  <a:pt x="290" y="211"/>
                  <a:pt x="288" y="211"/>
                </a:cubicBezTo>
                <a:cubicBezTo>
                  <a:pt x="286" y="212"/>
                  <a:pt x="284" y="214"/>
                  <a:pt x="282" y="215"/>
                </a:cubicBezTo>
                <a:cubicBezTo>
                  <a:pt x="278" y="216"/>
                  <a:pt x="273" y="218"/>
                  <a:pt x="268" y="219"/>
                </a:cubicBezTo>
                <a:cubicBezTo>
                  <a:pt x="266" y="220"/>
                  <a:pt x="263" y="220"/>
                  <a:pt x="261" y="218"/>
                </a:cubicBezTo>
                <a:cubicBezTo>
                  <a:pt x="258" y="217"/>
                  <a:pt x="257" y="214"/>
                  <a:pt x="254" y="212"/>
                </a:cubicBezTo>
                <a:cubicBezTo>
                  <a:pt x="252" y="211"/>
                  <a:pt x="249" y="214"/>
                  <a:pt x="246" y="212"/>
                </a:cubicBezTo>
                <a:cubicBezTo>
                  <a:pt x="244" y="211"/>
                  <a:pt x="243" y="209"/>
                  <a:pt x="242" y="207"/>
                </a:cubicBezTo>
                <a:cubicBezTo>
                  <a:pt x="241" y="203"/>
                  <a:pt x="240" y="200"/>
                  <a:pt x="238" y="196"/>
                </a:cubicBezTo>
                <a:cubicBezTo>
                  <a:pt x="236" y="193"/>
                  <a:pt x="232" y="190"/>
                  <a:pt x="230" y="187"/>
                </a:cubicBezTo>
                <a:cubicBezTo>
                  <a:pt x="228" y="182"/>
                  <a:pt x="226" y="176"/>
                  <a:pt x="224" y="170"/>
                </a:cubicBezTo>
                <a:cubicBezTo>
                  <a:pt x="224" y="169"/>
                  <a:pt x="223" y="166"/>
                  <a:pt x="224" y="167"/>
                </a:cubicBezTo>
                <a:cubicBezTo>
                  <a:pt x="226" y="168"/>
                  <a:pt x="226" y="170"/>
                  <a:pt x="227" y="172"/>
                </a:cubicBezTo>
                <a:cubicBezTo>
                  <a:pt x="227" y="173"/>
                  <a:pt x="228" y="174"/>
                  <a:pt x="228" y="173"/>
                </a:cubicBezTo>
                <a:cubicBezTo>
                  <a:pt x="229" y="171"/>
                  <a:pt x="228" y="170"/>
                  <a:pt x="228" y="168"/>
                </a:cubicBezTo>
                <a:cubicBezTo>
                  <a:pt x="227" y="165"/>
                  <a:pt x="225" y="163"/>
                  <a:pt x="224" y="160"/>
                </a:cubicBezTo>
                <a:cubicBezTo>
                  <a:pt x="224" y="158"/>
                  <a:pt x="224" y="155"/>
                  <a:pt x="224" y="153"/>
                </a:cubicBezTo>
                <a:cubicBezTo>
                  <a:pt x="224" y="148"/>
                  <a:pt x="224" y="144"/>
                  <a:pt x="224" y="140"/>
                </a:cubicBezTo>
                <a:cubicBezTo>
                  <a:pt x="224" y="135"/>
                  <a:pt x="224" y="131"/>
                  <a:pt x="225" y="127"/>
                </a:cubicBezTo>
                <a:cubicBezTo>
                  <a:pt x="225" y="125"/>
                  <a:pt x="227" y="123"/>
                  <a:pt x="228" y="120"/>
                </a:cubicBezTo>
                <a:cubicBezTo>
                  <a:pt x="229" y="118"/>
                  <a:pt x="227" y="116"/>
                  <a:pt x="228" y="113"/>
                </a:cubicBezTo>
                <a:cubicBezTo>
                  <a:pt x="229" y="112"/>
                  <a:pt x="231" y="115"/>
                  <a:pt x="231" y="114"/>
                </a:cubicBezTo>
                <a:cubicBezTo>
                  <a:pt x="233" y="113"/>
                  <a:pt x="233" y="109"/>
                  <a:pt x="234" y="107"/>
                </a:cubicBezTo>
                <a:cubicBezTo>
                  <a:pt x="232" y="106"/>
                  <a:pt x="231" y="103"/>
                  <a:pt x="229" y="103"/>
                </a:cubicBezTo>
                <a:cubicBezTo>
                  <a:pt x="227" y="102"/>
                  <a:pt x="225" y="103"/>
                  <a:pt x="223" y="103"/>
                </a:cubicBezTo>
                <a:cubicBezTo>
                  <a:pt x="220" y="101"/>
                  <a:pt x="217" y="100"/>
                  <a:pt x="215" y="98"/>
                </a:cubicBezTo>
                <a:cubicBezTo>
                  <a:pt x="212" y="95"/>
                  <a:pt x="211" y="92"/>
                  <a:pt x="209" y="89"/>
                </a:cubicBezTo>
                <a:cubicBezTo>
                  <a:pt x="208" y="87"/>
                  <a:pt x="209" y="84"/>
                  <a:pt x="208" y="82"/>
                </a:cubicBezTo>
                <a:cubicBezTo>
                  <a:pt x="207" y="80"/>
                  <a:pt x="205" y="78"/>
                  <a:pt x="204" y="75"/>
                </a:cubicBezTo>
                <a:cubicBezTo>
                  <a:pt x="202" y="71"/>
                  <a:pt x="200" y="67"/>
                  <a:pt x="198" y="62"/>
                </a:cubicBezTo>
                <a:cubicBezTo>
                  <a:pt x="197" y="59"/>
                  <a:pt x="196" y="55"/>
                  <a:pt x="195" y="52"/>
                </a:cubicBezTo>
                <a:cubicBezTo>
                  <a:pt x="194" y="49"/>
                  <a:pt x="192" y="46"/>
                  <a:pt x="190" y="45"/>
                </a:cubicBezTo>
                <a:cubicBezTo>
                  <a:pt x="187" y="44"/>
                  <a:pt x="185" y="44"/>
                  <a:pt x="182" y="44"/>
                </a:cubicBezTo>
                <a:cubicBezTo>
                  <a:pt x="180" y="44"/>
                  <a:pt x="178" y="44"/>
                  <a:pt x="177" y="44"/>
                </a:cubicBezTo>
                <a:cubicBezTo>
                  <a:pt x="175" y="45"/>
                  <a:pt x="174" y="45"/>
                  <a:pt x="173" y="46"/>
                </a:cubicBezTo>
                <a:cubicBezTo>
                  <a:pt x="172" y="47"/>
                  <a:pt x="172" y="48"/>
                  <a:pt x="171" y="49"/>
                </a:cubicBezTo>
                <a:cubicBezTo>
                  <a:pt x="171" y="51"/>
                  <a:pt x="171" y="53"/>
                  <a:pt x="170" y="55"/>
                </a:cubicBezTo>
                <a:cubicBezTo>
                  <a:pt x="170" y="56"/>
                  <a:pt x="168" y="57"/>
                  <a:pt x="167" y="57"/>
                </a:cubicBezTo>
                <a:cubicBezTo>
                  <a:pt x="164" y="56"/>
                  <a:pt x="161" y="53"/>
                  <a:pt x="158" y="52"/>
                </a:cubicBezTo>
                <a:cubicBezTo>
                  <a:pt x="156" y="50"/>
                  <a:pt x="152" y="50"/>
                  <a:pt x="151" y="48"/>
                </a:cubicBezTo>
                <a:cubicBezTo>
                  <a:pt x="148" y="45"/>
                  <a:pt x="148" y="41"/>
                  <a:pt x="146" y="38"/>
                </a:cubicBezTo>
                <a:cubicBezTo>
                  <a:pt x="145" y="35"/>
                  <a:pt x="145" y="32"/>
                  <a:pt x="143" y="30"/>
                </a:cubicBezTo>
                <a:cubicBezTo>
                  <a:pt x="141" y="27"/>
                  <a:pt x="138" y="24"/>
                  <a:pt x="135" y="21"/>
                </a:cubicBezTo>
                <a:cubicBezTo>
                  <a:pt x="133" y="18"/>
                  <a:pt x="132" y="16"/>
                  <a:pt x="131" y="13"/>
                </a:cubicBezTo>
                <a:cubicBezTo>
                  <a:pt x="124" y="13"/>
                  <a:pt x="117" y="13"/>
                  <a:pt x="109" y="13"/>
                </a:cubicBezTo>
                <a:cubicBezTo>
                  <a:pt x="109" y="16"/>
                  <a:pt x="108" y="18"/>
                  <a:pt x="108" y="21"/>
                </a:cubicBezTo>
                <a:cubicBezTo>
                  <a:pt x="97" y="20"/>
                  <a:pt x="86" y="20"/>
                  <a:pt x="74" y="20"/>
                </a:cubicBezTo>
                <a:cubicBezTo>
                  <a:pt x="74" y="20"/>
                  <a:pt x="73" y="20"/>
                  <a:pt x="72" y="20"/>
                </a:cubicBezTo>
                <a:cubicBezTo>
                  <a:pt x="57" y="14"/>
                  <a:pt x="43" y="8"/>
                  <a:pt x="28" y="2"/>
                </a:cubicBezTo>
                <a:cubicBezTo>
                  <a:pt x="28" y="2"/>
                  <a:pt x="28" y="1"/>
                  <a:pt x="28" y="0"/>
                </a:cubicBezTo>
                <a:cubicBezTo>
                  <a:pt x="20" y="0"/>
                  <a:pt x="13" y="0"/>
                  <a:pt x="5" y="0"/>
                </a:cubicBezTo>
                <a:cubicBezTo>
                  <a:pt x="3" y="1"/>
                  <a:pt x="2" y="2"/>
                  <a:pt x="0" y="3"/>
                </a:cubicBezTo>
                <a:cubicBezTo>
                  <a:pt x="1" y="5"/>
                  <a:pt x="3" y="7"/>
                  <a:pt x="3" y="9"/>
                </a:cubicBezTo>
                <a:cubicBezTo>
                  <a:pt x="4" y="11"/>
                  <a:pt x="3" y="13"/>
                  <a:pt x="3" y="15"/>
                </a:cubicBezTo>
                <a:cubicBezTo>
                  <a:pt x="4" y="16"/>
                  <a:pt x="5" y="17"/>
                  <a:pt x="6" y="18"/>
                </a:cubicBezTo>
                <a:cubicBezTo>
                  <a:pt x="6" y="22"/>
                  <a:pt x="5" y="26"/>
                  <a:pt x="6" y="29"/>
                </a:cubicBezTo>
                <a:cubicBezTo>
                  <a:pt x="6" y="30"/>
                  <a:pt x="7" y="31"/>
                  <a:pt x="8" y="32"/>
                </a:cubicBezTo>
                <a:cubicBezTo>
                  <a:pt x="8" y="33"/>
                  <a:pt x="8" y="34"/>
                  <a:pt x="8" y="35"/>
                </a:cubicBezTo>
                <a:cubicBezTo>
                  <a:pt x="8" y="37"/>
                  <a:pt x="10" y="37"/>
                  <a:pt x="10" y="38"/>
                </a:cubicBezTo>
                <a:cubicBezTo>
                  <a:pt x="11" y="40"/>
                  <a:pt x="10" y="42"/>
                  <a:pt x="10" y="45"/>
                </a:cubicBezTo>
                <a:cubicBezTo>
                  <a:pt x="11" y="46"/>
                  <a:pt x="12" y="47"/>
                  <a:pt x="13" y="48"/>
                </a:cubicBezTo>
                <a:cubicBezTo>
                  <a:pt x="15" y="50"/>
                  <a:pt x="18" y="51"/>
                  <a:pt x="20" y="54"/>
                </a:cubicBezTo>
                <a:cubicBezTo>
                  <a:pt x="22" y="57"/>
                  <a:pt x="25" y="60"/>
                  <a:pt x="27" y="64"/>
                </a:cubicBezTo>
                <a:cubicBezTo>
                  <a:pt x="27" y="65"/>
                  <a:pt x="27" y="67"/>
                  <a:pt x="27" y="68"/>
                </a:cubicBezTo>
                <a:cubicBezTo>
                  <a:pt x="26" y="70"/>
                  <a:pt x="24" y="70"/>
                  <a:pt x="24" y="71"/>
                </a:cubicBezTo>
                <a:cubicBezTo>
                  <a:pt x="24" y="73"/>
                  <a:pt x="26" y="73"/>
                  <a:pt x="27" y="74"/>
                </a:cubicBezTo>
                <a:cubicBezTo>
                  <a:pt x="28" y="75"/>
                  <a:pt x="30" y="75"/>
                  <a:pt x="30" y="76"/>
                </a:cubicBezTo>
                <a:cubicBezTo>
                  <a:pt x="29" y="78"/>
                  <a:pt x="27" y="77"/>
                  <a:pt x="25" y="77"/>
                </a:cubicBezTo>
                <a:cubicBezTo>
                  <a:pt x="24" y="76"/>
                  <a:pt x="23" y="75"/>
                  <a:pt x="22" y="74"/>
                </a:cubicBezTo>
                <a:cubicBezTo>
                  <a:pt x="19" y="74"/>
                  <a:pt x="17" y="72"/>
                  <a:pt x="14" y="73"/>
                </a:cubicBezTo>
                <a:cubicBezTo>
                  <a:pt x="13" y="73"/>
                  <a:pt x="15" y="74"/>
                  <a:pt x="16" y="75"/>
                </a:cubicBezTo>
                <a:cubicBezTo>
                  <a:pt x="18" y="77"/>
                  <a:pt x="20" y="79"/>
                  <a:pt x="21" y="81"/>
                </a:cubicBezTo>
                <a:cubicBezTo>
                  <a:pt x="24" y="83"/>
                  <a:pt x="26" y="86"/>
                  <a:pt x="29" y="88"/>
                </a:cubicBezTo>
                <a:cubicBezTo>
                  <a:pt x="30" y="89"/>
                  <a:pt x="31" y="89"/>
                  <a:pt x="33" y="90"/>
                </a:cubicBezTo>
                <a:cubicBezTo>
                  <a:pt x="35" y="90"/>
                  <a:pt x="37" y="88"/>
                  <a:pt x="38" y="89"/>
                </a:cubicBezTo>
                <a:cubicBezTo>
                  <a:pt x="40" y="90"/>
                  <a:pt x="40" y="93"/>
                  <a:pt x="41" y="94"/>
                </a:cubicBezTo>
                <a:cubicBezTo>
                  <a:pt x="42" y="96"/>
                  <a:pt x="43" y="97"/>
                  <a:pt x="45" y="99"/>
                </a:cubicBezTo>
                <a:cubicBezTo>
                  <a:pt x="46" y="101"/>
                  <a:pt x="49" y="104"/>
                  <a:pt x="49" y="107"/>
                </a:cubicBezTo>
                <a:cubicBezTo>
                  <a:pt x="49" y="110"/>
                  <a:pt x="46" y="113"/>
                  <a:pt x="46" y="116"/>
                </a:cubicBezTo>
                <a:cubicBezTo>
                  <a:pt x="45" y="118"/>
                  <a:pt x="45" y="120"/>
                  <a:pt x="46" y="121"/>
                </a:cubicBezTo>
                <a:cubicBezTo>
                  <a:pt x="46" y="122"/>
                  <a:pt x="48" y="121"/>
                  <a:pt x="49" y="121"/>
                </a:cubicBezTo>
                <a:cubicBezTo>
                  <a:pt x="50" y="122"/>
                  <a:pt x="50" y="124"/>
                  <a:pt x="52" y="125"/>
                </a:cubicBezTo>
                <a:cubicBezTo>
                  <a:pt x="54" y="127"/>
                  <a:pt x="57" y="129"/>
                  <a:pt x="60" y="131"/>
                </a:cubicBezTo>
                <a:cubicBezTo>
                  <a:pt x="63" y="133"/>
                  <a:pt x="65" y="136"/>
                  <a:pt x="68" y="139"/>
                </a:cubicBezTo>
                <a:cubicBezTo>
                  <a:pt x="69" y="141"/>
                  <a:pt x="70" y="144"/>
                  <a:pt x="70" y="146"/>
                </a:cubicBezTo>
                <a:cubicBezTo>
                  <a:pt x="71" y="148"/>
                  <a:pt x="69" y="152"/>
                  <a:pt x="70" y="151"/>
                </a:cubicBezTo>
                <a:cubicBezTo>
                  <a:pt x="74" y="150"/>
                  <a:pt x="77" y="147"/>
                  <a:pt x="79" y="143"/>
                </a:cubicBezTo>
                <a:cubicBezTo>
                  <a:pt x="79" y="142"/>
                  <a:pt x="76" y="142"/>
                  <a:pt x="75" y="140"/>
                </a:cubicBezTo>
                <a:cubicBezTo>
                  <a:pt x="75" y="139"/>
                  <a:pt x="76" y="138"/>
                  <a:pt x="75" y="137"/>
                </a:cubicBezTo>
                <a:cubicBezTo>
                  <a:pt x="74" y="134"/>
                  <a:pt x="72" y="131"/>
                  <a:pt x="70" y="129"/>
                </a:cubicBezTo>
                <a:cubicBezTo>
                  <a:pt x="70" y="128"/>
                  <a:pt x="70" y="132"/>
                  <a:pt x="69" y="131"/>
                </a:cubicBezTo>
                <a:cubicBezTo>
                  <a:pt x="68" y="131"/>
                  <a:pt x="68" y="129"/>
                  <a:pt x="67" y="128"/>
                </a:cubicBezTo>
                <a:cubicBezTo>
                  <a:pt x="66" y="126"/>
                  <a:pt x="66" y="123"/>
                  <a:pt x="65" y="121"/>
                </a:cubicBezTo>
                <a:cubicBezTo>
                  <a:pt x="63" y="116"/>
                  <a:pt x="60" y="111"/>
                  <a:pt x="59" y="106"/>
                </a:cubicBezTo>
                <a:cubicBezTo>
                  <a:pt x="59" y="104"/>
                  <a:pt x="61" y="101"/>
                  <a:pt x="61" y="99"/>
                </a:cubicBezTo>
                <a:cubicBezTo>
                  <a:pt x="60" y="96"/>
                  <a:pt x="58" y="92"/>
                  <a:pt x="56" y="90"/>
                </a:cubicBezTo>
                <a:cubicBezTo>
                  <a:pt x="55" y="89"/>
                  <a:pt x="55" y="94"/>
                  <a:pt x="54" y="93"/>
                </a:cubicBezTo>
                <a:cubicBezTo>
                  <a:pt x="52" y="90"/>
                  <a:pt x="52" y="86"/>
                  <a:pt x="51" y="84"/>
                </a:cubicBezTo>
                <a:cubicBezTo>
                  <a:pt x="49" y="81"/>
                  <a:pt x="46" y="79"/>
                  <a:pt x="45" y="76"/>
                </a:cubicBezTo>
                <a:cubicBezTo>
                  <a:pt x="44" y="73"/>
                  <a:pt x="44" y="70"/>
                  <a:pt x="43" y="67"/>
                </a:cubicBezTo>
                <a:cubicBezTo>
                  <a:pt x="42" y="65"/>
                  <a:pt x="40" y="63"/>
                  <a:pt x="39" y="62"/>
                </a:cubicBezTo>
                <a:cubicBezTo>
                  <a:pt x="38" y="61"/>
                  <a:pt x="37" y="61"/>
                  <a:pt x="36" y="60"/>
                </a:cubicBezTo>
                <a:cubicBezTo>
                  <a:pt x="35" y="57"/>
                  <a:pt x="36" y="53"/>
                  <a:pt x="34" y="50"/>
                </a:cubicBezTo>
                <a:cubicBezTo>
                  <a:pt x="32" y="47"/>
                  <a:pt x="27" y="46"/>
                  <a:pt x="25" y="42"/>
                </a:cubicBezTo>
                <a:cubicBezTo>
                  <a:pt x="23" y="39"/>
                  <a:pt x="25" y="36"/>
                  <a:pt x="25" y="32"/>
                </a:cubicBezTo>
                <a:cubicBezTo>
                  <a:pt x="25" y="30"/>
                  <a:pt x="23" y="28"/>
                  <a:pt x="23" y="26"/>
                </a:cubicBezTo>
                <a:cubicBezTo>
                  <a:pt x="23" y="22"/>
                  <a:pt x="22" y="17"/>
                  <a:pt x="26" y="15"/>
                </a:cubicBezTo>
                <a:cubicBezTo>
                  <a:pt x="29" y="13"/>
                  <a:pt x="32" y="18"/>
                  <a:pt x="35" y="19"/>
                </a:cubicBezTo>
                <a:cubicBezTo>
                  <a:pt x="37" y="19"/>
                  <a:pt x="38" y="17"/>
                  <a:pt x="39" y="18"/>
                </a:cubicBezTo>
                <a:cubicBezTo>
                  <a:pt x="40" y="19"/>
                  <a:pt x="38" y="21"/>
                  <a:pt x="39" y="22"/>
                </a:cubicBezTo>
                <a:cubicBezTo>
                  <a:pt x="40" y="23"/>
                  <a:pt x="43" y="21"/>
                  <a:pt x="44" y="22"/>
                </a:cubicBezTo>
                <a:cubicBezTo>
                  <a:pt x="45" y="24"/>
                  <a:pt x="43" y="27"/>
                  <a:pt x="44" y="30"/>
                </a:cubicBezTo>
                <a:cubicBezTo>
                  <a:pt x="44" y="33"/>
                  <a:pt x="45" y="36"/>
                  <a:pt x="46" y="39"/>
                </a:cubicBezTo>
                <a:cubicBezTo>
                  <a:pt x="47" y="43"/>
                  <a:pt x="50" y="46"/>
                  <a:pt x="51" y="49"/>
                </a:cubicBezTo>
                <a:cubicBezTo>
                  <a:pt x="52" y="51"/>
                  <a:pt x="50" y="54"/>
                  <a:pt x="51" y="56"/>
                </a:cubicBezTo>
                <a:cubicBezTo>
                  <a:pt x="52" y="59"/>
                  <a:pt x="55" y="61"/>
                  <a:pt x="58" y="64"/>
                </a:cubicBezTo>
                <a:cubicBezTo>
                  <a:pt x="60" y="67"/>
                  <a:pt x="62" y="70"/>
                  <a:pt x="65" y="73"/>
                </a:cubicBezTo>
                <a:cubicBezTo>
                  <a:pt x="67" y="74"/>
                  <a:pt x="70" y="72"/>
                  <a:pt x="72" y="74"/>
                </a:cubicBezTo>
                <a:cubicBezTo>
                  <a:pt x="73" y="75"/>
                  <a:pt x="71" y="77"/>
                  <a:pt x="71" y="78"/>
                </a:cubicBezTo>
                <a:cubicBezTo>
                  <a:pt x="71" y="80"/>
                  <a:pt x="71" y="82"/>
                  <a:pt x="72" y="84"/>
                </a:cubicBezTo>
                <a:cubicBezTo>
                  <a:pt x="72" y="85"/>
                  <a:pt x="73" y="85"/>
                  <a:pt x="74" y="85"/>
                </a:cubicBezTo>
                <a:cubicBezTo>
                  <a:pt x="75" y="85"/>
                  <a:pt x="77" y="83"/>
                  <a:pt x="77" y="84"/>
                </a:cubicBezTo>
                <a:cubicBezTo>
                  <a:pt x="79" y="86"/>
                  <a:pt x="77" y="89"/>
                  <a:pt x="79" y="91"/>
                </a:cubicBezTo>
                <a:cubicBezTo>
                  <a:pt x="79" y="92"/>
                  <a:pt x="82" y="90"/>
                  <a:pt x="83" y="91"/>
                </a:cubicBezTo>
                <a:cubicBezTo>
                  <a:pt x="84" y="92"/>
                  <a:pt x="84" y="93"/>
                  <a:pt x="84" y="94"/>
                </a:cubicBezTo>
                <a:cubicBezTo>
                  <a:pt x="85" y="96"/>
                  <a:pt x="86" y="97"/>
                  <a:pt x="86" y="99"/>
                </a:cubicBezTo>
                <a:cubicBezTo>
                  <a:pt x="86" y="100"/>
                  <a:pt x="84" y="100"/>
                  <a:pt x="83" y="101"/>
                </a:cubicBezTo>
                <a:cubicBezTo>
                  <a:pt x="83" y="102"/>
                  <a:pt x="82" y="105"/>
                  <a:pt x="83" y="107"/>
                </a:cubicBezTo>
                <a:cubicBezTo>
                  <a:pt x="83" y="108"/>
                  <a:pt x="86" y="105"/>
                  <a:pt x="87" y="106"/>
                </a:cubicBezTo>
                <a:cubicBezTo>
                  <a:pt x="89" y="107"/>
                  <a:pt x="89" y="111"/>
                  <a:pt x="91" y="112"/>
                </a:cubicBezTo>
                <a:cubicBezTo>
                  <a:pt x="93" y="114"/>
                  <a:pt x="96" y="113"/>
                  <a:pt x="98" y="115"/>
                </a:cubicBezTo>
                <a:cubicBezTo>
                  <a:pt x="99" y="116"/>
                  <a:pt x="98" y="119"/>
                  <a:pt x="99" y="121"/>
                </a:cubicBezTo>
                <a:cubicBezTo>
                  <a:pt x="100" y="123"/>
                  <a:pt x="102" y="125"/>
                  <a:pt x="104" y="127"/>
                </a:cubicBezTo>
                <a:cubicBezTo>
                  <a:pt x="106" y="129"/>
                  <a:pt x="107" y="131"/>
                  <a:pt x="108" y="133"/>
                </a:cubicBezTo>
                <a:cubicBezTo>
                  <a:pt x="110" y="136"/>
                  <a:pt x="113" y="140"/>
                  <a:pt x="115" y="143"/>
                </a:cubicBezTo>
                <a:cubicBezTo>
                  <a:pt x="118" y="148"/>
                  <a:pt x="122" y="152"/>
                  <a:pt x="125" y="157"/>
                </a:cubicBezTo>
                <a:cubicBezTo>
                  <a:pt x="127" y="161"/>
                  <a:pt x="128" y="166"/>
                  <a:pt x="129" y="170"/>
                </a:cubicBezTo>
                <a:cubicBezTo>
                  <a:pt x="129" y="172"/>
                  <a:pt x="129" y="174"/>
                  <a:pt x="129" y="175"/>
                </a:cubicBezTo>
                <a:cubicBezTo>
                  <a:pt x="127" y="177"/>
                  <a:pt x="124" y="178"/>
                  <a:pt x="123" y="181"/>
                </a:cubicBezTo>
                <a:cubicBezTo>
                  <a:pt x="123" y="182"/>
                  <a:pt x="126" y="181"/>
                  <a:pt x="127" y="183"/>
                </a:cubicBezTo>
                <a:cubicBezTo>
                  <a:pt x="127" y="184"/>
                  <a:pt x="125" y="185"/>
                  <a:pt x="125" y="185"/>
                </a:cubicBezTo>
                <a:cubicBezTo>
                  <a:pt x="124" y="187"/>
                  <a:pt x="121" y="187"/>
                  <a:pt x="122" y="189"/>
                </a:cubicBezTo>
                <a:cubicBezTo>
                  <a:pt x="122" y="193"/>
                  <a:pt x="125" y="196"/>
                  <a:pt x="127" y="199"/>
                </a:cubicBezTo>
                <a:cubicBezTo>
                  <a:pt x="129" y="201"/>
                  <a:pt x="132" y="204"/>
                  <a:pt x="135" y="206"/>
                </a:cubicBezTo>
                <a:cubicBezTo>
                  <a:pt x="137" y="207"/>
                  <a:pt x="140" y="207"/>
                  <a:pt x="142" y="209"/>
                </a:cubicBezTo>
                <a:cubicBezTo>
                  <a:pt x="145" y="211"/>
                  <a:pt x="146" y="215"/>
                  <a:pt x="150" y="217"/>
                </a:cubicBezTo>
                <a:cubicBezTo>
                  <a:pt x="154" y="220"/>
                  <a:pt x="161" y="219"/>
                  <a:pt x="165" y="222"/>
                </a:cubicBezTo>
                <a:cubicBezTo>
                  <a:pt x="169" y="224"/>
                  <a:pt x="171" y="228"/>
                  <a:pt x="174" y="230"/>
                </a:cubicBezTo>
                <a:cubicBezTo>
                  <a:pt x="180" y="234"/>
                  <a:pt x="187" y="238"/>
                  <a:pt x="194" y="240"/>
                </a:cubicBezTo>
                <a:cubicBezTo>
                  <a:pt x="197" y="242"/>
                  <a:pt x="200" y="241"/>
                  <a:pt x="203" y="242"/>
                </a:cubicBezTo>
                <a:cubicBezTo>
                  <a:pt x="206" y="242"/>
                  <a:pt x="208" y="245"/>
                  <a:pt x="210" y="246"/>
                </a:cubicBezTo>
                <a:cubicBezTo>
                  <a:pt x="213" y="248"/>
                  <a:pt x="215" y="251"/>
                  <a:pt x="219" y="252"/>
                </a:cubicBezTo>
                <a:cubicBezTo>
                  <a:pt x="223" y="254"/>
                  <a:pt x="228" y="256"/>
                  <a:pt x="233" y="257"/>
                </a:cubicBezTo>
                <a:cubicBezTo>
                  <a:pt x="235" y="258"/>
                  <a:pt x="238" y="258"/>
                  <a:pt x="241" y="257"/>
                </a:cubicBezTo>
                <a:cubicBezTo>
                  <a:pt x="244" y="255"/>
                  <a:pt x="247" y="252"/>
                  <a:pt x="251" y="250"/>
                </a:cubicBezTo>
                <a:cubicBezTo>
                  <a:pt x="252" y="249"/>
                  <a:pt x="252" y="248"/>
                  <a:pt x="253" y="248"/>
                </a:cubicBezTo>
                <a:cubicBezTo>
                  <a:pt x="255" y="248"/>
                  <a:pt x="256" y="249"/>
                  <a:pt x="258" y="250"/>
                </a:cubicBezTo>
                <a:cubicBezTo>
                  <a:pt x="258" y="250"/>
                  <a:pt x="259" y="249"/>
                  <a:pt x="259" y="250"/>
                </a:cubicBezTo>
                <a:cubicBezTo>
                  <a:pt x="262" y="250"/>
                  <a:pt x="265" y="251"/>
                  <a:pt x="267" y="253"/>
                </a:cubicBezTo>
                <a:cubicBezTo>
                  <a:pt x="270" y="256"/>
                  <a:pt x="272" y="260"/>
                  <a:pt x="275" y="264"/>
                </a:cubicBezTo>
                <a:cubicBezTo>
                  <a:pt x="278" y="267"/>
                  <a:pt x="283" y="271"/>
                  <a:pt x="286" y="274"/>
                </a:cubicBezTo>
                <a:cubicBezTo>
                  <a:pt x="286" y="273"/>
                  <a:pt x="287" y="271"/>
                  <a:pt x="288" y="270"/>
                </a:cubicBezTo>
                <a:cubicBezTo>
                  <a:pt x="288" y="268"/>
                  <a:pt x="287" y="267"/>
                  <a:pt x="287" y="265"/>
                </a:cubicBezTo>
                <a:cubicBezTo>
                  <a:pt x="289" y="261"/>
                  <a:pt x="291" y="257"/>
                  <a:pt x="293" y="252"/>
                </a:cubicBezTo>
                <a:cubicBezTo>
                  <a:pt x="298" y="252"/>
                  <a:pt x="304" y="253"/>
                  <a:pt x="309" y="253"/>
                </a:cubicBezTo>
                <a:cubicBezTo>
                  <a:pt x="309" y="251"/>
                  <a:pt x="310" y="248"/>
                  <a:pt x="308" y="246"/>
                </a:cubicBezTo>
                <a:cubicBezTo>
                  <a:pt x="307" y="246"/>
                  <a:pt x="308" y="244"/>
                  <a:pt x="307" y="243"/>
                </a:cubicBezTo>
                <a:cubicBezTo>
                  <a:pt x="306" y="242"/>
                  <a:pt x="304" y="243"/>
                  <a:pt x="303" y="242"/>
                </a:cubicBezTo>
                <a:cubicBezTo>
                  <a:pt x="301" y="241"/>
                  <a:pt x="298" y="239"/>
                  <a:pt x="298" y="237"/>
                </a:cubicBezTo>
                <a:cubicBezTo>
                  <a:pt x="298" y="236"/>
                  <a:pt x="302" y="238"/>
                  <a:pt x="303" y="236"/>
                </a:cubicBezTo>
                <a:cubicBezTo>
                  <a:pt x="305" y="234"/>
                  <a:pt x="304" y="231"/>
                  <a:pt x="304" y="228"/>
                </a:cubicBezTo>
                <a:cubicBezTo>
                  <a:pt x="312" y="227"/>
                  <a:pt x="320" y="228"/>
                  <a:pt x="328" y="227"/>
                </a:cubicBezTo>
                <a:cubicBezTo>
                  <a:pt x="329" y="226"/>
                  <a:pt x="329" y="225"/>
                  <a:pt x="330" y="225"/>
                </a:cubicBezTo>
                <a:cubicBezTo>
                  <a:pt x="331" y="224"/>
                  <a:pt x="332" y="227"/>
                  <a:pt x="333" y="226"/>
                </a:cubicBezTo>
                <a:cubicBezTo>
                  <a:pt x="335" y="225"/>
                  <a:pt x="335" y="223"/>
                  <a:pt x="335" y="221"/>
                </a:cubicBezTo>
                <a:cubicBezTo>
                  <a:pt x="336" y="220"/>
                  <a:pt x="338" y="218"/>
                  <a:pt x="340" y="217"/>
                </a:cubicBezTo>
                <a:close/>
              </a:path>
            </a:pathLst>
          </a:custGeom>
          <a:solidFill>
            <a:srgbClr val="B2B2B2"/>
          </a:solidFill>
          <a:ln w="3175" cap="rnd">
            <a:solidFill>
              <a:srgbClr val="B2B2B2"/>
            </a:solidFill>
            <a:round/>
            <a:headEnd/>
            <a:tailEnd/>
          </a:ln>
        </p:spPr>
        <p:txBody>
          <a:bodyPr/>
          <a:lstStyle/>
          <a:p>
            <a:endParaRPr lang="en-US"/>
          </a:p>
        </p:txBody>
      </p:sp>
      <p:sp>
        <p:nvSpPr>
          <p:cNvPr id="33822" name="Freeform 30"/>
          <p:cNvSpPr>
            <a:spLocks noChangeAspect="1"/>
          </p:cNvSpPr>
          <p:nvPr/>
        </p:nvSpPr>
        <p:spPr bwMode="auto">
          <a:xfrm>
            <a:off x="2252663" y="3846513"/>
            <a:ext cx="31750" cy="66675"/>
          </a:xfrm>
          <a:custGeom>
            <a:avLst/>
            <a:gdLst>
              <a:gd name="T0" fmla="*/ 2147483647 w 17"/>
              <a:gd name="T1" fmla="*/ 2147483647 h 36"/>
              <a:gd name="T2" fmla="*/ 2147483647 w 17"/>
              <a:gd name="T3" fmla="*/ 2147483647 h 36"/>
              <a:gd name="T4" fmla="*/ 2147483647 w 17"/>
              <a:gd name="T5" fmla="*/ 2147483647 h 36"/>
              <a:gd name="T6" fmla="*/ 2147483647 w 17"/>
              <a:gd name="T7" fmla="*/ 2147483647 h 36"/>
              <a:gd name="T8" fmla="*/ 2147483647 w 17"/>
              <a:gd name="T9" fmla="*/ 2147483647 h 36"/>
              <a:gd name="T10" fmla="*/ 2147483647 w 17"/>
              <a:gd name="T11" fmla="*/ 2147483647 h 36"/>
              <a:gd name="T12" fmla="*/ 2147483647 w 17"/>
              <a:gd name="T13" fmla="*/ 2147483647 h 36"/>
              <a:gd name="T14" fmla="*/ 2147483647 w 17"/>
              <a:gd name="T15" fmla="*/ 0 h 36"/>
              <a:gd name="T16" fmla="*/ 2147483647 w 17"/>
              <a:gd name="T17" fmla="*/ 2147483647 h 36"/>
              <a:gd name="T18" fmla="*/ 2147483647 w 17"/>
              <a:gd name="T19" fmla="*/ 2147483647 h 36"/>
              <a:gd name="T20" fmla="*/ 2147483647 w 17"/>
              <a:gd name="T21" fmla="*/ 2147483647 h 36"/>
              <a:gd name="T22" fmla="*/ 2147483647 w 17"/>
              <a:gd name="T23" fmla="*/ 2147483647 h 36"/>
              <a:gd name="T24" fmla="*/ 2147483647 w 17"/>
              <a:gd name="T25" fmla="*/ 2147483647 h 36"/>
              <a:gd name="T26" fmla="*/ 0 w 17"/>
              <a:gd name="T27" fmla="*/ 2147483647 h 36"/>
              <a:gd name="T28" fmla="*/ 2147483647 w 17"/>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36"/>
              <a:gd name="T47" fmla="*/ 17 w 17"/>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36">
                <a:moveTo>
                  <a:pt x="5" y="36"/>
                </a:moveTo>
                <a:cubicBezTo>
                  <a:pt x="6" y="35"/>
                  <a:pt x="7" y="32"/>
                  <a:pt x="8" y="31"/>
                </a:cubicBezTo>
                <a:cubicBezTo>
                  <a:pt x="9" y="29"/>
                  <a:pt x="12" y="29"/>
                  <a:pt x="13" y="27"/>
                </a:cubicBezTo>
                <a:cubicBezTo>
                  <a:pt x="14" y="24"/>
                  <a:pt x="12" y="21"/>
                  <a:pt x="13" y="17"/>
                </a:cubicBezTo>
                <a:cubicBezTo>
                  <a:pt x="13" y="15"/>
                  <a:pt x="13" y="13"/>
                  <a:pt x="14" y="11"/>
                </a:cubicBezTo>
                <a:cubicBezTo>
                  <a:pt x="15" y="8"/>
                  <a:pt x="17" y="5"/>
                  <a:pt x="17" y="2"/>
                </a:cubicBezTo>
                <a:cubicBezTo>
                  <a:pt x="17" y="1"/>
                  <a:pt x="15" y="4"/>
                  <a:pt x="13" y="3"/>
                </a:cubicBezTo>
                <a:cubicBezTo>
                  <a:pt x="13" y="3"/>
                  <a:pt x="14" y="1"/>
                  <a:pt x="14" y="0"/>
                </a:cubicBezTo>
                <a:cubicBezTo>
                  <a:pt x="12" y="1"/>
                  <a:pt x="10" y="3"/>
                  <a:pt x="9" y="4"/>
                </a:cubicBezTo>
                <a:cubicBezTo>
                  <a:pt x="9" y="6"/>
                  <a:pt x="9" y="8"/>
                  <a:pt x="7" y="9"/>
                </a:cubicBezTo>
                <a:cubicBezTo>
                  <a:pt x="6" y="10"/>
                  <a:pt x="5" y="7"/>
                  <a:pt x="4" y="8"/>
                </a:cubicBezTo>
                <a:cubicBezTo>
                  <a:pt x="3" y="8"/>
                  <a:pt x="3" y="9"/>
                  <a:pt x="2" y="10"/>
                </a:cubicBezTo>
                <a:cubicBezTo>
                  <a:pt x="2" y="14"/>
                  <a:pt x="2" y="16"/>
                  <a:pt x="3" y="20"/>
                </a:cubicBezTo>
                <a:cubicBezTo>
                  <a:pt x="2" y="25"/>
                  <a:pt x="1" y="31"/>
                  <a:pt x="0" y="36"/>
                </a:cubicBezTo>
                <a:cubicBezTo>
                  <a:pt x="2" y="36"/>
                  <a:pt x="3" y="36"/>
                  <a:pt x="5" y="36"/>
                </a:cubicBezTo>
                <a:close/>
              </a:path>
            </a:pathLst>
          </a:custGeom>
          <a:solidFill>
            <a:srgbClr val="B2B2B2"/>
          </a:solidFill>
          <a:ln w="3175" cap="rnd">
            <a:solidFill>
              <a:srgbClr val="B2B2B2"/>
            </a:solidFill>
            <a:round/>
            <a:headEnd/>
            <a:tailEnd/>
          </a:ln>
        </p:spPr>
        <p:txBody>
          <a:bodyPr/>
          <a:lstStyle/>
          <a:p>
            <a:endParaRPr lang="en-US"/>
          </a:p>
        </p:txBody>
      </p:sp>
      <p:sp>
        <p:nvSpPr>
          <p:cNvPr id="33823" name="Freeform 31"/>
          <p:cNvSpPr>
            <a:spLocks noChangeAspect="1"/>
          </p:cNvSpPr>
          <p:nvPr/>
        </p:nvSpPr>
        <p:spPr bwMode="auto">
          <a:xfrm>
            <a:off x="2178050" y="3867150"/>
            <a:ext cx="98425" cy="106363"/>
          </a:xfrm>
          <a:custGeom>
            <a:avLst/>
            <a:gdLst>
              <a:gd name="T0" fmla="*/ 2147483647 w 53"/>
              <a:gd name="T1" fmla="*/ 2147483647 h 58"/>
              <a:gd name="T2" fmla="*/ 2147483647 w 53"/>
              <a:gd name="T3" fmla="*/ 2147483647 h 58"/>
              <a:gd name="T4" fmla="*/ 2147483647 w 53"/>
              <a:gd name="T5" fmla="*/ 2147483647 h 58"/>
              <a:gd name="T6" fmla="*/ 2147483647 w 53"/>
              <a:gd name="T7" fmla="*/ 2147483647 h 58"/>
              <a:gd name="T8" fmla="*/ 2147483647 w 53"/>
              <a:gd name="T9" fmla="*/ 2147483647 h 58"/>
              <a:gd name="T10" fmla="*/ 2147483647 w 53"/>
              <a:gd name="T11" fmla="*/ 2147483647 h 58"/>
              <a:gd name="T12" fmla="*/ 2147483647 w 53"/>
              <a:gd name="T13" fmla="*/ 2147483647 h 58"/>
              <a:gd name="T14" fmla="*/ 2147483647 w 53"/>
              <a:gd name="T15" fmla="*/ 2147483647 h 58"/>
              <a:gd name="T16" fmla="*/ 2147483647 w 53"/>
              <a:gd name="T17" fmla="*/ 2147483647 h 58"/>
              <a:gd name="T18" fmla="*/ 2147483647 w 53"/>
              <a:gd name="T19" fmla="*/ 0 h 58"/>
              <a:gd name="T20" fmla="*/ 2147483647 w 53"/>
              <a:gd name="T21" fmla="*/ 2147483647 h 58"/>
              <a:gd name="T22" fmla="*/ 2147483647 w 53"/>
              <a:gd name="T23" fmla="*/ 2147483647 h 58"/>
              <a:gd name="T24" fmla="*/ 2147483647 w 53"/>
              <a:gd name="T25" fmla="*/ 2147483647 h 58"/>
              <a:gd name="T26" fmla="*/ 2147483647 w 53"/>
              <a:gd name="T27" fmla="*/ 2147483647 h 58"/>
              <a:gd name="T28" fmla="*/ 2147483647 w 53"/>
              <a:gd name="T29" fmla="*/ 2147483647 h 58"/>
              <a:gd name="T30" fmla="*/ 2147483647 w 53"/>
              <a:gd name="T31" fmla="*/ 2147483647 h 58"/>
              <a:gd name="T32" fmla="*/ 2147483647 w 53"/>
              <a:gd name="T33" fmla="*/ 2147483647 h 58"/>
              <a:gd name="T34" fmla="*/ 2147483647 w 53"/>
              <a:gd name="T35" fmla="*/ 2147483647 h 58"/>
              <a:gd name="T36" fmla="*/ 2147483647 w 53"/>
              <a:gd name="T37" fmla="*/ 2147483647 h 58"/>
              <a:gd name="T38" fmla="*/ 2147483647 w 53"/>
              <a:gd name="T39" fmla="*/ 2147483647 h 58"/>
              <a:gd name="T40" fmla="*/ 0 w 53"/>
              <a:gd name="T41" fmla="*/ 2147483647 h 58"/>
              <a:gd name="T42" fmla="*/ 2147483647 w 53"/>
              <a:gd name="T43" fmla="*/ 2147483647 h 58"/>
              <a:gd name="T44" fmla="*/ 2147483647 w 53"/>
              <a:gd name="T45" fmla="*/ 2147483647 h 58"/>
              <a:gd name="T46" fmla="*/ 2147483647 w 53"/>
              <a:gd name="T47" fmla="*/ 2147483647 h 58"/>
              <a:gd name="T48" fmla="*/ 2147483647 w 53"/>
              <a:gd name="T49" fmla="*/ 2147483647 h 58"/>
              <a:gd name="T50" fmla="*/ 2147483647 w 53"/>
              <a:gd name="T51" fmla="*/ 2147483647 h 58"/>
              <a:gd name="T52" fmla="*/ 2147483647 w 53"/>
              <a:gd name="T53" fmla="*/ 2147483647 h 58"/>
              <a:gd name="T54" fmla="*/ 2147483647 w 53"/>
              <a:gd name="T55" fmla="*/ 2147483647 h 58"/>
              <a:gd name="T56" fmla="*/ 2147483647 w 53"/>
              <a:gd name="T57" fmla="*/ 2147483647 h 58"/>
              <a:gd name="T58" fmla="*/ 2147483647 w 53"/>
              <a:gd name="T59" fmla="*/ 2147483647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
              <a:gd name="T91" fmla="*/ 0 h 58"/>
              <a:gd name="T92" fmla="*/ 53 w 53"/>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 h="58">
                <a:moveTo>
                  <a:pt x="40" y="47"/>
                </a:moveTo>
                <a:cubicBezTo>
                  <a:pt x="40" y="45"/>
                  <a:pt x="40" y="43"/>
                  <a:pt x="40" y="41"/>
                </a:cubicBezTo>
                <a:cubicBezTo>
                  <a:pt x="41" y="40"/>
                  <a:pt x="43" y="39"/>
                  <a:pt x="45" y="38"/>
                </a:cubicBezTo>
                <a:cubicBezTo>
                  <a:pt x="47" y="36"/>
                  <a:pt x="50" y="35"/>
                  <a:pt x="52" y="33"/>
                </a:cubicBezTo>
                <a:cubicBezTo>
                  <a:pt x="53" y="33"/>
                  <a:pt x="52" y="31"/>
                  <a:pt x="53" y="30"/>
                </a:cubicBezTo>
                <a:cubicBezTo>
                  <a:pt x="51" y="30"/>
                  <a:pt x="50" y="29"/>
                  <a:pt x="49" y="28"/>
                </a:cubicBezTo>
                <a:cubicBezTo>
                  <a:pt x="47" y="28"/>
                  <a:pt x="46" y="27"/>
                  <a:pt x="45" y="26"/>
                </a:cubicBezTo>
                <a:cubicBezTo>
                  <a:pt x="43" y="26"/>
                  <a:pt x="42" y="26"/>
                  <a:pt x="40" y="26"/>
                </a:cubicBezTo>
                <a:cubicBezTo>
                  <a:pt x="41" y="21"/>
                  <a:pt x="42" y="15"/>
                  <a:pt x="43" y="10"/>
                </a:cubicBezTo>
                <a:cubicBezTo>
                  <a:pt x="42" y="6"/>
                  <a:pt x="42" y="4"/>
                  <a:pt x="42" y="0"/>
                </a:cubicBezTo>
                <a:cubicBezTo>
                  <a:pt x="34" y="1"/>
                  <a:pt x="26" y="0"/>
                  <a:pt x="18" y="1"/>
                </a:cubicBezTo>
                <a:cubicBezTo>
                  <a:pt x="18" y="4"/>
                  <a:pt x="19" y="7"/>
                  <a:pt x="17" y="9"/>
                </a:cubicBezTo>
                <a:cubicBezTo>
                  <a:pt x="16" y="11"/>
                  <a:pt x="12" y="9"/>
                  <a:pt x="12" y="10"/>
                </a:cubicBezTo>
                <a:cubicBezTo>
                  <a:pt x="12" y="12"/>
                  <a:pt x="15" y="14"/>
                  <a:pt x="17" y="15"/>
                </a:cubicBezTo>
                <a:cubicBezTo>
                  <a:pt x="18" y="16"/>
                  <a:pt x="20" y="15"/>
                  <a:pt x="21" y="16"/>
                </a:cubicBezTo>
                <a:cubicBezTo>
                  <a:pt x="22" y="17"/>
                  <a:pt x="21" y="19"/>
                  <a:pt x="22" y="19"/>
                </a:cubicBezTo>
                <a:cubicBezTo>
                  <a:pt x="24" y="21"/>
                  <a:pt x="23" y="24"/>
                  <a:pt x="23" y="26"/>
                </a:cubicBezTo>
                <a:cubicBezTo>
                  <a:pt x="18" y="26"/>
                  <a:pt x="12" y="25"/>
                  <a:pt x="7" y="25"/>
                </a:cubicBezTo>
                <a:cubicBezTo>
                  <a:pt x="5" y="30"/>
                  <a:pt x="3" y="34"/>
                  <a:pt x="1" y="38"/>
                </a:cubicBezTo>
                <a:cubicBezTo>
                  <a:pt x="1" y="40"/>
                  <a:pt x="2" y="41"/>
                  <a:pt x="2" y="43"/>
                </a:cubicBezTo>
                <a:cubicBezTo>
                  <a:pt x="1" y="44"/>
                  <a:pt x="0" y="46"/>
                  <a:pt x="0" y="47"/>
                </a:cubicBezTo>
                <a:cubicBezTo>
                  <a:pt x="1" y="48"/>
                  <a:pt x="2" y="50"/>
                  <a:pt x="4" y="51"/>
                </a:cubicBezTo>
                <a:cubicBezTo>
                  <a:pt x="6" y="53"/>
                  <a:pt x="8" y="54"/>
                  <a:pt x="10" y="55"/>
                </a:cubicBezTo>
                <a:cubicBezTo>
                  <a:pt x="13" y="56"/>
                  <a:pt x="16" y="57"/>
                  <a:pt x="19" y="57"/>
                </a:cubicBezTo>
                <a:cubicBezTo>
                  <a:pt x="21" y="58"/>
                  <a:pt x="23" y="58"/>
                  <a:pt x="25" y="58"/>
                </a:cubicBezTo>
                <a:cubicBezTo>
                  <a:pt x="27" y="57"/>
                  <a:pt x="28" y="56"/>
                  <a:pt x="29" y="55"/>
                </a:cubicBezTo>
                <a:cubicBezTo>
                  <a:pt x="30" y="55"/>
                  <a:pt x="31" y="56"/>
                  <a:pt x="32" y="55"/>
                </a:cubicBezTo>
                <a:cubicBezTo>
                  <a:pt x="33" y="53"/>
                  <a:pt x="32" y="50"/>
                  <a:pt x="34" y="48"/>
                </a:cubicBezTo>
                <a:cubicBezTo>
                  <a:pt x="34" y="47"/>
                  <a:pt x="36" y="47"/>
                  <a:pt x="38" y="47"/>
                </a:cubicBezTo>
                <a:cubicBezTo>
                  <a:pt x="38" y="47"/>
                  <a:pt x="39" y="47"/>
                  <a:pt x="40" y="47"/>
                </a:cubicBezTo>
                <a:close/>
              </a:path>
            </a:pathLst>
          </a:custGeom>
          <a:solidFill>
            <a:srgbClr val="B2B2B2"/>
          </a:solidFill>
          <a:ln w="3175" cap="rnd">
            <a:solidFill>
              <a:srgbClr val="B2B2B2"/>
            </a:solidFill>
            <a:round/>
            <a:headEnd/>
            <a:tailEnd/>
          </a:ln>
        </p:spPr>
        <p:txBody>
          <a:bodyPr/>
          <a:lstStyle/>
          <a:p>
            <a:endParaRPr lang="en-US"/>
          </a:p>
        </p:txBody>
      </p:sp>
      <p:sp>
        <p:nvSpPr>
          <p:cNvPr id="33824" name="Freeform 32"/>
          <p:cNvSpPr>
            <a:spLocks noChangeAspect="1"/>
          </p:cNvSpPr>
          <p:nvPr/>
        </p:nvSpPr>
        <p:spPr bwMode="auto">
          <a:xfrm>
            <a:off x="2227263" y="3952875"/>
            <a:ext cx="58737" cy="38100"/>
          </a:xfrm>
          <a:custGeom>
            <a:avLst/>
            <a:gdLst>
              <a:gd name="T0" fmla="*/ 2147483647 w 33"/>
              <a:gd name="T1" fmla="*/ 2147483647 h 22"/>
              <a:gd name="T2" fmla="*/ 2147483647 w 33"/>
              <a:gd name="T3" fmla="*/ 2147483647 h 22"/>
              <a:gd name="T4" fmla="*/ 2147483647 w 33"/>
              <a:gd name="T5" fmla="*/ 2147483647 h 22"/>
              <a:gd name="T6" fmla="*/ 2147483647 w 33"/>
              <a:gd name="T7" fmla="*/ 2147483647 h 22"/>
              <a:gd name="T8" fmla="*/ 2147483647 w 33"/>
              <a:gd name="T9" fmla="*/ 2147483647 h 22"/>
              <a:gd name="T10" fmla="*/ 2147483647 w 33"/>
              <a:gd name="T11" fmla="*/ 2147483647 h 22"/>
              <a:gd name="T12" fmla="*/ 2147483647 w 33"/>
              <a:gd name="T13" fmla="*/ 2147483647 h 22"/>
              <a:gd name="T14" fmla="*/ 2147483647 w 33"/>
              <a:gd name="T15" fmla="*/ 0 h 22"/>
              <a:gd name="T16" fmla="*/ 2147483647 w 33"/>
              <a:gd name="T17" fmla="*/ 0 h 22"/>
              <a:gd name="T18" fmla="*/ 2147483647 w 33"/>
              <a:gd name="T19" fmla="*/ 2147483647 h 22"/>
              <a:gd name="T20" fmla="*/ 2147483647 w 33"/>
              <a:gd name="T21" fmla="*/ 2147483647 h 22"/>
              <a:gd name="T22" fmla="*/ 2147483647 w 33"/>
              <a:gd name="T23" fmla="*/ 2147483647 h 22"/>
              <a:gd name="T24" fmla="*/ 0 w 33"/>
              <a:gd name="T25" fmla="*/ 2147483647 h 22"/>
              <a:gd name="T26" fmla="*/ 2147483647 w 33"/>
              <a:gd name="T27" fmla="*/ 2147483647 h 22"/>
              <a:gd name="T28" fmla="*/ 2147483647 w 33"/>
              <a:gd name="T29" fmla="*/ 2147483647 h 22"/>
              <a:gd name="T30" fmla="*/ 2147483647 w 33"/>
              <a:gd name="T31" fmla="*/ 2147483647 h 22"/>
              <a:gd name="T32" fmla="*/ 2147483647 w 33"/>
              <a:gd name="T33" fmla="*/ 2147483647 h 22"/>
              <a:gd name="T34" fmla="*/ 2147483647 w 33"/>
              <a:gd name="T35" fmla="*/ 2147483647 h 22"/>
              <a:gd name="T36" fmla="*/ 2147483647 w 33"/>
              <a:gd name="T37" fmla="*/ 2147483647 h 22"/>
              <a:gd name="T38" fmla="*/ 2147483647 w 33"/>
              <a:gd name="T39" fmla="*/ 2147483647 h 22"/>
              <a:gd name="T40" fmla="*/ 2147483647 w 33"/>
              <a:gd name="T41" fmla="*/ 2147483647 h 22"/>
              <a:gd name="T42" fmla="*/ 2147483647 w 33"/>
              <a:gd name="T43" fmla="*/ 2147483647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
              <a:gd name="T67" fmla="*/ 0 h 22"/>
              <a:gd name="T68" fmla="*/ 33 w 33"/>
              <a:gd name="T69" fmla="*/ 22 h 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 h="22">
                <a:moveTo>
                  <a:pt x="32" y="17"/>
                </a:moveTo>
                <a:cubicBezTo>
                  <a:pt x="32" y="15"/>
                  <a:pt x="33" y="14"/>
                  <a:pt x="32" y="12"/>
                </a:cubicBezTo>
                <a:cubicBezTo>
                  <a:pt x="32" y="10"/>
                  <a:pt x="31" y="10"/>
                  <a:pt x="30" y="9"/>
                </a:cubicBezTo>
                <a:cubicBezTo>
                  <a:pt x="28" y="9"/>
                  <a:pt x="26" y="11"/>
                  <a:pt x="24" y="10"/>
                </a:cubicBezTo>
                <a:cubicBezTo>
                  <a:pt x="23" y="9"/>
                  <a:pt x="25" y="7"/>
                  <a:pt x="24" y="6"/>
                </a:cubicBezTo>
                <a:cubicBezTo>
                  <a:pt x="23" y="5"/>
                  <a:pt x="21" y="5"/>
                  <a:pt x="20" y="5"/>
                </a:cubicBezTo>
                <a:cubicBezTo>
                  <a:pt x="19" y="4"/>
                  <a:pt x="18" y="4"/>
                  <a:pt x="17" y="3"/>
                </a:cubicBezTo>
                <a:cubicBezTo>
                  <a:pt x="16" y="2"/>
                  <a:pt x="15" y="1"/>
                  <a:pt x="15" y="0"/>
                </a:cubicBezTo>
                <a:cubicBezTo>
                  <a:pt x="14" y="0"/>
                  <a:pt x="13" y="0"/>
                  <a:pt x="13" y="0"/>
                </a:cubicBezTo>
                <a:cubicBezTo>
                  <a:pt x="11" y="0"/>
                  <a:pt x="9" y="0"/>
                  <a:pt x="9" y="1"/>
                </a:cubicBezTo>
                <a:cubicBezTo>
                  <a:pt x="7" y="3"/>
                  <a:pt x="8" y="6"/>
                  <a:pt x="7" y="8"/>
                </a:cubicBezTo>
                <a:cubicBezTo>
                  <a:pt x="6" y="9"/>
                  <a:pt x="5" y="8"/>
                  <a:pt x="4" y="8"/>
                </a:cubicBezTo>
                <a:cubicBezTo>
                  <a:pt x="3" y="9"/>
                  <a:pt x="2" y="10"/>
                  <a:pt x="0" y="11"/>
                </a:cubicBezTo>
                <a:cubicBezTo>
                  <a:pt x="2" y="12"/>
                  <a:pt x="4" y="12"/>
                  <a:pt x="5" y="13"/>
                </a:cubicBezTo>
                <a:cubicBezTo>
                  <a:pt x="6" y="13"/>
                  <a:pt x="6" y="15"/>
                  <a:pt x="7" y="16"/>
                </a:cubicBezTo>
                <a:cubicBezTo>
                  <a:pt x="9" y="17"/>
                  <a:pt x="12" y="16"/>
                  <a:pt x="14" y="17"/>
                </a:cubicBezTo>
                <a:cubicBezTo>
                  <a:pt x="15" y="17"/>
                  <a:pt x="15" y="19"/>
                  <a:pt x="16" y="19"/>
                </a:cubicBezTo>
                <a:cubicBezTo>
                  <a:pt x="18" y="19"/>
                  <a:pt x="20" y="17"/>
                  <a:pt x="22" y="18"/>
                </a:cubicBezTo>
                <a:cubicBezTo>
                  <a:pt x="24" y="18"/>
                  <a:pt x="24" y="21"/>
                  <a:pt x="26" y="21"/>
                </a:cubicBezTo>
                <a:cubicBezTo>
                  <a:pt x="27" y="22"/>
                  <a:pt x="29" y="22"/>
                  <a:pt x="29" y="21"/>
                </a:cubicBezTo>
                <a:cubicBezTo>
                  <a:pt x="30" y="20"/>
                  <a:pt x="29" y="18"/>
                  <a:pt x="30" y="18"/>
                </a:cubicBezTo>
                <a:cubicBezTo>
                  <a:pt x="30" y="17"/>
                  <a:pt x="31" y="17"/>
                  <a:pt x="32" y="17"/>
                </a:cubicBezTo>
                <a:close/>
              </a:path>
            </a:pathLst>
          </a:custGeom>
          <a:solidFill>
            <a:srgbClr val="B2B2B2"/>
          </a:solidFill>
          <a:ln w="3175" cap="rnd">
            <a:solidFill>
              <a:srgbClr val="B2B2B2"/>
            </a:solidFill>
            <a:round/>
            <a:headEnd/>
            <a:tailEnd/>
          </a:ln>
        </p:spPr>
        <p:txBody>
          <a:bodyPr/>
          <a:lstStyle/>
          <a:p>
            <a:endParaRPr lang="en-US"/>
          </a:p>
        </p:txBody>
      </p:sp>
      <p:sp>
        <p:nvSpPr>
          <p:cNvPr id="33825" name="Freeform 33"/>
          <p:cNvSpPr>
            <a:spLocks noChangeAspect="1"/>
          </p:cNvSpPr>
          <p:nvPr/>
        </p:nvSpPr>
        <p:spPr bwMode="auto">
          <a:xfrm>
            <a:off x="2252663" y="3914775"/>
            <a:ext cx="139700" cy="84138"/>
          </a:xfrm>
          <a:custGeom>
            <a:avLst/>
            <a:gdLst>
              <a:gd name="T0" fmla="*/ 2147483647 w 75"/>
              <a:gd name="T1" fmla="*/ 2147483647 h 44"/>
              <a:gd name="T2" fmla="*/ 2147483647 w 75"/>
              <a:gd name="T3" fmla="*/ 2147483647 h 44"/>
              <a:gd name="T4" fmla="*/ 2147483647 w 75"/>
              <a:gd name="T5" fmla="*/ 2147483647 h 44"/>
              <a:gd name="T6" fmla="*/ 2147483647 w 75"/>
              <a:gd name="T7" fmla="*/ 2147483647 h 44"/>
              <a:gd name="T8" fmla="*/ 2147483647 w 75"/>
              <a:gd name="T9" fmla="*/ 2147483647 h 44"/>
              <a:gd name="T10" fmla="*/ 2147483647 w 75"/>
              <a:gd name="T11" fmla="*/ 2147483647 h 44"/>
              <a:gd name="T12" fmla="*/ 2147483647 w 75"/>
              <a:gd name="T13" fmla="*/ 2147483647 h 44"/>
              <a:gd name="T14" fmla="*/ 0 w 75"/>
              <a:gd name="T15" fmla="*/ 2147483647 h 44"/>
              <a:gd name="T16" fmla="*/ 0 w 75"/>
              <a:gd name="T17" fmla="*/ 2147483647 h 44"/>
              <a:gd name="T18" fmla="*/ 2147483647 w 75"/>
              <a:gd name="T19" fmla="*/ 2147483647 h 44"/>
              <a:gd name="T20" fmla="*/ 2147483647 w 75"/>
              <a:gd name="T21" fmla="*/ 2147483647 h 44"/>
              <a:gd name="T22" fmla="*/ 2147483647 w 75"/>
              <a:gd name="T23" fmla="*/ 2147483647 h 44"/>
              <a:gd name="T24" fmla="*/ 2147483647 w 75"/>
              <a:gd name="T25" fmla="*/ 0 h 44"/>
              <a:gd name="T26" fmla="*/ 2147483647 w 75"/>
              <a:gd name="T27" fmla="*/ 2147483647 h 44"/>
              <a:gd name="T28" fmla="*/ 2147483647 w 75"/>
              <a:gd name="T29" fmla="*/ 2147483647 h 44"/>
              <a:gd name="T30" fmla="*/ 2147483647 w 75"/>
              <a:gd name="T31" fmla="*/ 2147483647 h 44"/>
              <a:gd name="T32" fmla="*/ 2147483647 w 75"/>
              <a:gd name="T33" fmla="*/ 0 h 44"/>
              <a:gd name="T34" fmla="*/ 2147483647 w 75"/>
              <a:gd name="T35" fmla="*/ 0 h 44"/>
              <a:gd name="T36" fmla="*/ 2147483647 w 75"/>
              <a:gd name="T37" fmla="*/ 2147483647 h 44"/>
              <a:gd name="T38" fmla="*/ 2147483647 w 75"/>
              <a:gd name="T39" fmla="*/ 2147483647 h 44"/>
              <a:gd name="T40" fmla="*/ 2147483647 w 75"/>
              <a:gd name="T41" fmla="*/ 2147483647 h 44"/>
              <a:gd name="T42" fmla="*/ 2147483647 w 75"/>
              <a:gd name="T43" fmla="*/ 2147483647 h 44"/>
              <a:gd name="T44" fmla="*/ 2147483647 w 75"/>
              <a:gd name="T45" fmla="*/ 2147483647 h 44"/>
              <a:gd name="T46" fmla="*/ 2147483647 w 75"/>
              <a:gd name="T47" fmla="*/ 2147483647 h 44"/>
              <a:gd name="T48" fmla="*/ 2147483647 w 75"/>
              <a:gd name="T49" fmla="*/ 2147483647 h 44"/>
              <a:gd name="T50" fmla="*/ 2147483647 w 75"/>
              <a:gd name="T51" fmla="*/ 2147483647 h 44"/>
              <a:gd name="T52" fmla="*/ 2147483647 w 75"/>
              <a:gd name="T53" fmla="*/ 2147483647 h 44"/>
              <a:gd name="T54" fmla="*/ 2147483647 w 75"/>
              <a:gd name="T55" fmla="*/ 2147483647 h 44"/>
              <a:gd name="T56" fmla="*/ 2147483647 w 75"/>
              <a:gd name="T57" fmla="*/ 2147483647 h 44"/>
              <a:gd name="T58" fmla="*/ 2147483647 w 75"/>
              <a:gd name="T59" fmla="*/ 2147483647 h 44"/>
              <a:gd name="T60" fmla="*/ 2147483647 w 75"/>
              <a:gd name="T61" fmla="*/ 2147483647 h 44"/>
              <a:gd name="T62" fmla="*/ 2147483647 w 75"/>
              <a:gd name="T63" fmla="*/ 2147483647 h 44"/>
              <a:gd name="T64" fmla="*/ 2147483647 w 75"/>
              <a:gd name="T65" fmla="*/ 2147483647 h 44"/>
              <a:gd name="T66" fmla="*/ 2147483647 w 75"/>
              <a:gd name="T67" fmla="*/ 2147483647 h 44"/>
              <a:gd name="T68" fmla="*/ 2147483647 w 75"/>
              <a:gd name="T69" fmla="*/ 2147483647 h 44"/>
              <a:gd name="T70" fmla="*/ 2147483647 w 75"/>
              <a:gd name="T71" fmla="*/ 2147483647 h 44"/>
              <a:gd name="T72" fmla="*/ 2147483647 w 75"/>
              <a:gd name="T73" fmla="*/ 2147483647 h 44"/>
              <a:gd name="T74" fmla="*/ 2147483647 w 75"/>
              <a:gd name="T75" fmla="*/ 2147483647 h 44"/>
              <a:gd name="T76" fmla="*/ 2147483647 w 75"/>
              <a:gd name="T77" fmla="*/ 2147483647 h 44"/>
              <a:gd name="T78" fmla="*/ 2147483647 w 75"/>
              <a:gd name="T79" fmla="*/ 2147483647 h 44"/>
              <a:gd name="T80" fmla="*/ 2147483647 w 75"/>
              <a:gd name="T81" fmla="*/ 2147483647 h 44"/>
              <a:gd name="T82" fmla="*/ 2147483647 w 75"/>
              <a:gd name="T83" fmla="*/ 2147483647 h 44"/>
              <a:gd name="T84" fmla="*/ 2147483647 w 75"/>
              <a:gd name="T85" fmla="*/ 2147483647 h 44"/>
              <a:gd name="T86" fmla="*/ 2147483647 w 75"/>
              <a:gd name="T87" fmla="*/ 2147483647 h 44"/>
              <a:gd name="T88" fmla="*/ 2147483647 w 75"/>
              <a:gd name="T89" fmla="*/ 2147483647 h 44"/>
              <a:gd name="T90" fmla="*/ 2147483647 w 75"/>
              <a:gd name="T91" fmla="*/ 2147483647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5"/>
              <a:gd name="T139" fmla="*/ 0 h 44"/>
              <a:gd name="T140" fmla="*/ 75 w 75"/>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5" h="44">
                <a:moveTo>
                  <a:pt x="17" y="37"/>
                </a:moveTo>
                <a:cubicBezTo>
                  <a:pt x="17" y="35"/>
                  <a:pt x="18" y="34"/>
                  <a:pt x="17" y="32"/>
                </a:cubicBezTo>
                <a:cubicBezTo>
                  <a:pt x="17" y="30"/>
                  <a:pt x="16" y="30"/>
                  <a:pt x="15" y="29"/>
                </a:cubicBezTo>
                <a:cubicBezTo>
                  <a:pt x="13" y="29"/>
                  <a:pt x="11" y="31"/>
                  <a:pt x="9" y="30"/>
                </a:cubicBezTo>
                <a:cubicBezTo>
                  <a:pt x="8" y="29"/>
                  <a:pt x="10" y="27"/>
                  <a:pt x="9" y="26"/>
                </a:cubicBezTo>
                <a:cubicBezTo>
                  <a:pt x="8" y="25"/>
                  <a:pt x="6" y="25"/>
                  <a:pt x="5" y="25"/>
                </a:cubicBezTo>
                <a:cubicBezTo>
                  <a:pt x="4" y="24"/>
                  <a:pt x="3" y="24"/>
                  <a:pt x="2" y="23"/>
                </a:cubicBezTo>
                <a:cubicBezTo>
                  <a:pt x="1" y="22"/>
                  <a:pt x="0" y="21"/>
                  <a:pt x="0" y="20"/>
                </a:cubicBezTo>
                <a:cubicBezTo>
                  <a:pt x="0" y="18"/>
                  <a:pt x="0" y="16"/>
                  <a:pt x="0" y="14"/>
                </a:cubicBezTo>
                <a:cubicBezTo>
                  <a:pt x="1" y="13"/>
                  <a:pt x="3" y="12"/>
                  <a:pt x="5" y="11"/>
                </a:cubicBezTo>
                <a:cubicBezTo>
                  <a:pt x="7" y="9"/>
                  <a:pt x="10" y="8"/>
                  <a:pt x="12" y="6"/>
                </a:cubicBezTo>
                <a:cubicBezTo>
                  <a:pt x="13" y="6"/>
                  <a:pt x="12" y="4"/>
                  <a:pt x="13" y="3"/>
                </a:cubicBezTo>
                <a:cubicBezTo>
                  <a:pt x="14" y="2"/>
                  <a:pt x="16" y="1"/>
                  <a:pt x="18" y="0"/>
                </a:cubicBezTo>
                <a:cubicBezTo>
                  <a:pt x="20" y="0"/>
                  <a:pt x="21" y="0"/>
                  <a:pt x="23" y="1"/>
                </a:cubicBezTo>
                <a:cubicBezTo>
                  <a:pt x="24" y="1"/>
                  <a:pt x="24" y="3"/>
                  <a:pt x="25" y="3"/>
                </a:cubicBezTo>
                <a:cubicBezTo>
                  <a:pt x="28" y="4"/>
                  <a:pt x="31" y="4"/>
                  <a:pt x="34" y="3"/>
                </a:cubicBezTo>
                <a:cubicBezTo>
                  <a:pt x="37" y="3"/>
                  <a:pt x="39" y="1"/>
                  <a:pt x="41" y="0"/>
                </a:cubicBezTo>
                <a:cubicBezTo>
                  <a:pt x="43" y="0"/>
                  <a:pt x="44" y="0"/>
                  <a:pt x="45" y="0"/>
                </a:cubicBezTo>
                <a:cubicBezTo>
                  <a:pt x="48" y="0"/>
                  <a:pt x="51" y="0"/>
                  <a:pt x="53" y="1"/>
                </a:cubicBezTo>
                <a:cubicBezTo>
                  <a:pt x="55" y="1"/>
                  <a:pt x="57" y="2"/>
                  <a:pt x="59" y="2"/>
                </a:cubicBezTo>
                <a:cubicBezTo>
                  <a:pt x="60" y="2"/>
                  <a:pt x="62" y="1"/>
                  <a:pt x="63" y="2"/>
                </a:cubicBezTo>
                <a:cubicBezTo>
                  <a:pt x="65" y="2"/>
                  <a:pt x="66" y="4"/>
                  <a:pt x="67" y="5"/>
                </a:cubicBezTo>
                <a:cubicBezTo>
                  <a:pt x="67" y="6"/>
                  <a:pt x="67" y="6"/>
                  <a:pt x="67" y="6"/>
                </a:cubicBezTo>
                <a:cubicBezTo>
                  <a:pt x="66" y="6"/>
                  <a:pt x="64" y="5"/>
                  <a:pt x="63" y="5"/>
                </a:cubicBezTo>
                <a:cubicBezTo>
                  <a:pt x="62" y="6"/>
                  <a:pt x="63" y="8"/>
                  <a:pt x="63" y="9"/>
                </a:cubicBezTo>
                <a:cubicBezTo>
                  <a:pt x="63" y="9"/>
                  <a:pt x="64" y="10"/>
                  <a:pt x="64" y="10"/>
                </a:cubicBezTo>
                <a:cubicBezTo>
                  <a:pt x="66" y="11"/>
                  <a:pt x="67" y="11"/>
                  <a:pt x="69" y="10"/>
                </a:cubicBezTo>
                <a:cubicBezTo>
                  <a:pt x="69" y="10"/>
                  <a:pt x="69" y="9"/>
                  <a:pt x="69" y="9"/>
                </a:cubicBezTo>
                <a:cubicBezTo>
                  <a:pt x="69" y="8"/>
                  <a:pt x="68" y="6"/>
                  <a:pt x="69" y="7"/>
                </a:cubicBezTo>
                <a:cubicBezTo>
                  <a:pt x="71" y="8"/>
                  <a:pt x="73" y="9"/>
                  <a:pt x="74" y="11"/>
                </a:cubicBezTo>
                <a:cubicBezTo>
                  <a:pt x="75" y="12"/>
                  <a:pt x="74" y="14"/>
                  <a:pt x="74" y="15"/>
                </a:cubicBezTo>
                <a:cubicBezTo>
                  <a:pt x="72" y="15"/>
                  <a:pt x="70" y="14"/>
                  <a:pt x="68" y="15"/>
                </a:cubicBezTo>
                <a:cubicBezTo>
                  <a:pt x="67" y="15"/>
                  <a:pt x="66" y="17"/>
                  <a:pt x="65" y="17"/>
                </a:cubicBezTo>
                <a:cubicBezTo>
                  <a:pt x="62" y="18"/>
                  <a:pt x="59" y="20"/>
                  <a:pt x="57" y="20"/>
                </a:cubicBezTo>
                <a:cubicBezTo>
                  <a:pt x="55" y="20"/>
                  <a:pt x="56" y="17"/>
                  <a:pt x="55" y="17"/>
                </a:cubicBezTo>
                <a:cubicBezTo>
                  <a:pt x="53" y="17"/>
                  <a:pt x="51" y="19"/>
                  <a:pt x="50" y="21"/>
                </a:cubicBezTo>
                <a:cubicBezTo>
                  <a:pt x="49" y="22"/>
                  <a:pt x="50" y="24"/>
                  <a:pt x="49" y="25"/>
                </a:cubicBezTo>
                <a:cubicBezTo>
                  <a:pt x="47" y="27"/>
                  <a:pt x="45" y="28"/>
                  <a:pt x="42" y="29"/>
                </a:cubicBezTo>
                <a:cubicBezTo>
                  <a:pt x="40" y="29"/>
                  <a:pt x="38" y="29"/>
                  <a:pt x="37" y="29"/>
                </a:cubicBezTo>
                <a:cubicBezTo>
                  <a:pt x="35" y="30"/>
                  <a:pt x="35" y="31"/>
                  <a:pt x="34" y="32"/>
                </a:cubicBezTo>
                <a:cubicBezTo>
                  <a:pt x="32" y="32"/>
                  <a:pt x="30" y="31"/>
                  <a:pt x="29" y="32"/>
                </a:cubicBezTo>
                <a:cubicBezTo>
                  <a:pt x="28" y="34"/>
                  <a:pt x="30" y="37"/>
                  <a:pt x="29" y="39"/>
                </a:cubicBezTo>
                <a:cubicBezTo>
                  <a:pt x="28" y="41"/>
                  <a:pt x="27" y="42"/>
                  <a:pt x="25" y="44"/>
                </a:cubicBezTo>
                <a:cubicBezTo>
                  <a:pt x="24" y="44"/>
                  <a:pt x="23" y="44"/>
                  <a:pt x="22" y="44"/>
                </a:cubicBezTo>
                <a:cubicBezTo>
                  <a:pt x="21" y="43"/>
                  <a:pt x="20" y="42"/>
                  <a:pt x="20" y="41"/>
                </a:cubicBezTo>
                <a:cubicBezTo>
                  <a:pt x="19" y="40"/>
                  <a:pt x="18" y="38"/>
                  <a:pt x="17" y="37"/>
                </a:cubicBezTo>
                <a:close/>
              </a:path>
            </a:pathLst>
          </a:custGeom>
          <a:solidFill>
            <a:srgbClr val="B2B2B2"/>
          </a:solidFill>
          <a:ln w="3175" cap="rnd">
            <a:solidFill>
              <a:srgbClr val="B2B2B2"/>
            </a:solidFill>
            <a:round/>
            <a:headEnd/>
            <a:tailEnd/>
          </a:ln>
        </p:spPr>
        <p:txBody>
          <a:bodyPr/>
          <a:lstStyle/>
          <a:p>
            <a:endParaRPr lang="en-US"/>
          </a:p>
        </p:txBody>
      </p:sp>
      <p:sp>
        <p:nvSpPr>
          <p:cNvPr id="33826" name="Freeform 34"/>
          <p:cNvSpPr>
            <a:spLocks noChangeAspect="1"/>
          </p:cNvSpPr>
          <p:nvPr/>
        </p:nvSpPr>
        <p:spPr bwMode="auto">
          <a:xfrm>
            <a:off x="2282825" y="3941763"/>
            <a:ext cx="106363" cy="115887"/>
          </a:xfrm>
          <a:custGeom>
            <a:avLst/>
            <a:gdLst>
              <a:gd name="T0" fmla="*/ 2147483647 w 58"/>
              <a:gd name="T1" fmla="*/ 2147483647 h 63"/>
              <a:gd name="T2" fmla="*/ 2147483647 w 58"/>
              <a:gd name="T3" fmla="*/ 2147483647 h 63"/>
              <a:gd name="T4" fmla="*/ 2147483647 w 58"/>
              <a:gd name="T5" fmla="*/ 2147483647 h 63"/>
              <a:gd name="T6" fmla="*/ 2147483647 w 58"/>
              <a:gd name="T7" fmla="*/ 2147483647 h 63"/>
              <a:gd name="T8" fmla="*/ 2147483647 w 58"/>
              <a:gd name="T9" fmla="*/ 2147483647 h 63"/>
              <a:gd name="T10" fmla="*/ 2147483647 w 58"/>
              <a:gd name="T11" fmla="*/ 2147483647 h 63"/>
              <a:gd name="T12" fmla="*/ 2147483647 w 58"/>
              <a:gd name="T13" fmla="*/ 2147483647 h 63"/>
              <a:gd name="T14" fmla="*/ 2147483647 w 58"/>
              <a:gd name="T15" fmla="*/ 2147483647 h 63"/>
              <a:gd name="T16" fmla="*/ 2147483647 w 58"/>
              <a:gd name="T17" fmla="*/ 2147483647 h 63"/>
              <a:gd name="T18" fmla="*/ 2147483647 w 58"/>
              <a:gd name="T19" fmla="*/ 2147483647 h 63"/>
              <a:gd name="T20" fmla="*/ 2147483647 w 58"/>
              <a:gd name="T21" fmla="*/ 2147483647 h 63"/>
              <a:gd name="T22" fmla="*/ 2147483647 w 58"/>
              <a:gd name="T23" fmla="*/ 2147483647 h 63"/>
              <a:gd name="T24" fmla="*/ 2147483647 w 58"/>
              <a:gd name="T25" fmla="*/ 2147483647 h 63"/>
              <a:gd name="T26" fmla="*/ 2147483647 w 58"/>
              <a:gd name="T27" fmla="*/ 2147483647 h 63"/>
              <a:gd name="T28" fmla="*/ 2147483647 w 58"/>
              <a:gd name="T29" fmla="*/ 2147483647 h 63"/>
              <a:gd name="T30" fmla="*/ 2147483647 w 58"/>
              <a:gd name="T31" fmla="*/ 2147483647 h 63"/>
              <a:gd name="T32" fmla="*/ 2147483647 w 58"/>
              <a:gd name="T33" fmla="*/ 2147483647 h 63"/>
              <a:gd name="T34" fmla="*/ 2147483647 w 58"/>
              <a:gd name="T35" fmla="*/ 2147483647 h 63"/>
              <a:gd name="T36" fmla="*/ 2147483647 w 58"/>
              <a:gd name="T37" fmla="*/ 2147483647 h 63"/>
              <a:gd name="T38" fmla="*/ 2147483647 w 58"/>
              <a:gd name="T39" fmla="*/ 2147483647 h 63"/>
              <a:gd name="T40" fmla="*/ 2147483647 w 58"/>
              <a:gd name="T41" fmla="*/ 2147483647 h 63"/>
              <a:gd name="T42" fmla="*/ 2147483647 w 58"/>
              <a:gd name="T43" fmla="*/ 2147483647 h 63"/>
              <a:gd name="T44" fmla="*/ 2147483647 w 58"/>
              <a:gd name="T45" fmla="*/ 2147483647 h 63"/>
              <a:gd name="T46" fmla="*/ 2147483647 w 58"/>
              <a:gd name="T47" fmla="*/ 2147483647 h 63"/>
              <a:gd name="T48" fmla="*/ 2147483647 w 58"/>
              <a:gd name="T49" fmla="*/ 2147483647 h 63"/>
              <a:gd name="T50" fmla="*/ 2147483647 w 58"/>
              <a:gd name="T51" fmla="*/ 2147483647 h 63"/>
              <a:gd name="T52" fmla="*/ 2147483647 w 58"/>
              <a:gd name="T53" fmla="*/ 2147483647 h 63"/>
              <a:gd name="T54" fmla="*/ 2147483647 w 58"/>
              <a:gd name="T55" fmla="*/ 2147483647 h 63"/>
              <a:gd name="T56" fmla="*/ 2147483647 w 58"/>
              <a:gd name="T57" fmla="*/ 2147483647 h 63"/>
              <a:gd name="T58" fmla="*/ 2147483647 w 58"/>
              <a:gd name="T59" fmla="*/ 2147483647 h 63"/>
              <a:gd name="T60" fmla="*/ 2147483647 w 58"/>
              <a:gd name="T61" fmla="*/ 2147483647 h 63"/>
              <a:gd name="T62" fmla="*/ 2147483647 w 58"/>
              <a:gd name="T63" fmla="*/ 2147483647 h 63"/>
              <a:gd name="T64" fmla="*/ 2147483647 w 58"/>
              <a:gd name="T65" fmla="*/ 2147483647 h 63"/>
              <a:gd name="T66" fmla="*/ 2147483647 w 58"/>
              <a:gd name="T67" fmla="*/ 2147483647 h 63"/>
              <a:gd name="T68" fmla="*/ 2147483647 w 58"/>
              <a:gd name="T69" fmla="*/ 2147483647 h 63"/>
              <a:gd name="T70" fmla="*/ 2147483647 w 58"/>
              <a:gd name="T71" fmla="*/ 2147483647 h 63"/>
              <a:gd name="T72" fmla="*/ 2147483647 w 58"/>
              <a:gd name="T73" fmla="*/ 2147483647 h 63"/>
              <a:gd name="T74" fmla="*/ 2147483647 w 58"/>
              <a:gd name="T75" fmla="*/ 2147483647 h 63"/>
              <a:gd name="T76" fmla="*/ 2147483647 w 58"/>
              <a:gd name="T77" fmla="*/ 2147483647 h 63"/>
              <a:gd name="T78" fmla="*/ 2147483647 w 58"/>
              <a:gd name="T79" fmla="*/ 2147483647 h 63"/>
              <a:gd name="T80" fmla="*/ 2147483647 w 58"/>
              <a:gd name="T81" fmla="*/ 2147483647 h 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63"/>
              <a:gd name="T125" fmla="*/ 58 w 58"/>
              <a:gd name="T126" fmla="*/ 63 h 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63">
                <a:moveTo>
                  <a:pt x="26" y="55"/>
                </a:moveTo>
                <a:cubicBezTo>
                  <a:pt x="30" y="55"/>
                  <a:pt x="31" y="58"/>
                  <a:pt x="35" y="59"/>
                </a:cubicBezTo>
                <a:cubicBezTo>
                  <a:pt x="36" y="59"/>
                  <a:pt x="38" y="58"/>
                  <a:pt x="39" y="59"/>
                </a:cubicBezTo>
                <a:cubicBezTo>
                  <a:pt x="41" y="59"/>
                  <a:pt x="41" y="62"/>
                  <a:pt x="43" y="62"/>
                </a:cubicBezTo>
                <a:cubicBezTo>
                  <a:pt x="45" y="63"/>
                  <a:pt x="48" y="63"/>
                  <a:pt x="50" y="62"/>
                </a:cubicBezTo>
                <a:cubicBezTo>
                  <a:pt x="51" y="62"/>
                  <a:pt x="51" y="60"/>
                  <a:pt x="51" y="59"/>
                </a:cubicBezTo>
                <a:cubicBezTo>
                  <a:pt x="50" y="57"/>
                  <a:pt x="48" y="55"/>
                  <a:pt x="48" y="53"/>
                </a:cubicBezTo>
                <a:cubicBezTo>
                  <a:pt x="48" y="50"/>
                  <a:pt x="50" y="48"/>
                  <a:pt x="50" y="46"/>
                </a:cubicBezTo>
                <a:cubicBezTo>
                  <a:pt x="50" y="44"/>
                  <a:pt x="48" y="42"/>
                  <a:pt x="49" y="40"/>
                </a:cubicBezTo>
                <a:cubicBezTo>
                  <a:pt x="49" y="38"/>
                  <a:pt x="52" y="37"/>
                  <a:pt x="52" y="35"/>
                </a:cubicBezTo>
                <a:cubicBezTo>
                  <a:pt x="53" y="31"/>
                  <a:pt x="51" y="26"/>
                  <a:pt x="52" y="22"/>
                </a:cubicBezTo>
                <a:cubicBezTo>
                  <a:pt x="53" y="18"/>
                  <a:pt x="56" y="16"/>
                  <a:pt x="57" y="13"/>
                </a:cubicBezTo>
                <a:cubicBezTo>
                  <a:pt x="58" y="11"/>
                  <a:pt x="57" y="8"/>
                  <a:pt x="57" y="6"/>
                </a:cubicBezTo>
                <a:cubicBezTo>
                  <a:pt x="57" y="4"/>
                  <a:pt x="57" y="3"/>
                  <a:pt x="58" y="1"/>
                </a:cubicBezTo>
                <a:cubicBezTo>
                  <a:pt x="56" y="1"/>
                  <a:pt x="54" y="0"/>
                  <a:pt x="52" y="1"/>
                </a:cubicBezTo>
                <a:cubicBezTo>
                  <a:pt x="51" y="1"/>
                  <a:pt x="50" y="3"/>
                  <a:pt x="49" y="3"/>
                </a:cubicBezTo>
                <a:cubicBezTo>
                  <a:pt x="46" y="4"/>
                  <a:pt x="43" y="6"/>
                  <a:pt x="41" y="6"/>
                </a:cubicBezTo>
                <a:cubicBezTo>
                  <a:pt x="39" y="6"/>
                  <a:pt x="40" y="3"/>
                  <a:pt x="39" y="3"/>
                </a:cubicBezTo>
                <a:cubicBezTo>
                  <a:pt x="37" y="3"/>
                  <a:pt x="35" y="5"/>
                  <a:pt x="34" y="7"/>
                </a:cubicBezTo>
                <a:cubicBezTo>
                  <a:pt x="33" y="8"/>
                  <a:pt x="34" y="10"/>
                  <a:pt x="33" y="11"/>
                </a:cubicBezTo>
                <a:cubicBezTo>
                  <a:pt x="31" y="13"/>
                  <a:pt x="29" y="14"/>
                  <a:pt x="26" y="15"/>
                </a:cubicBezTo>
                <a:cubicBezTo>
                  <a:pt x="24" y="15"/>
                  <a:pt x="22" y="15"/>
                  <a:pt x="21" y="15"/>
                </a:cubicBezTo>
                <a:cubicBezTo>
                  <a:pt x="19" y="16"/>
                  <a:pt x="19" y="17"/>
                  <a:pt x="18" y="18"/>
                </a:cubicBezTo>
                <a:cubicBezTo>
                  <a:pt x="16" y="18"/>
                  <a:pt x="14" y="17"/>
                  <a:pt x="13" y="18"/>
                </a:cubicBezTo>
                <a:cubicBezTo>
                  <a:pt x="12" y="20"/>
                  <a:pt x="14" y="23"/>
                  <a:pt x="13" y="25"/>
                </a:cubicBezTo>
                <a:cubicBezTo>
                  <a:pt x="12" y="27"/>
                  <a:pt x="11" y="28"/>
                  <a:pt x="9" y="30"/>
                </a:cubicBezTo>
                <a:cubicBezTo>
                  <a:pt x="8" y="30"/>
                  <a:pt x="7" y="30"/>
                  <a:pt x="6" y="30"/>
                </a:cubicBezTo>
                <a:cubicBezTo>
                  <a:pt x="5" y="30"/>
                  <a:pt x="4" y="32"/>
                  <a:pt x="4" y="31"/>
                </a:cubicBezTo>
                <a:cubicBezTo>
                  <a:pt x="3" y="31"/>
                  <a:pt x="2" y="28"/>
                  <a:pt x="1" y="28"/>
                </a:cubicBezTo>
                <a:cubicBezTo>
                  <a:pt x="0" y="29"/>
                  <a:pt x="0" y="31"/>
                  <a:pt x="1" y="32"/>
                </a:cubicBezTo>
                <a:cubicBezTo>
                  <a:pt x="4" y="37"/>
                  <a:pt x="9" y="41"/>
                  <a:pt x="13" y="45"/>
                </a:cubicBezTo>
                <a:cubicBezTo>
                  <a:pt x="17" y="49"/>
                  <a:pt x="19" y="53"/>
                  <a:pt x="23" y="56"/>
                </a:cubicBezTo>
                <a:cubicBezTo>
                  <a:pt x="24" y="56"/>
                  <a:pt x="24" y="55"/>
                  <a:pt x="25" y="55"/>
                </a:cubicBezTo>
                <a:cubicBezTo>
                  <a:pt x="25" y="53"/>
                  <a:pt x="23" y="52"/>
                  <a:pt x="23" y="50"/>
                </a:cubicBezTo>
                <a:cubicBezTo>
                  <a:pt x="22" y="48"/>
                  <a:pt x="22" y="45"/>
                  <a:pt x="22" y="43"/>
                </a:cubicBezTo>
                <a:cubicBezTo>
                  <a:pt x="22" y="42"/>
                  <a:pt x="23" y="42"/>
                  <a:pt x="23" y="42"/>
                </a:cubicBezTo>
                <a:cubicBezTo>
                  <a:pt x="26" y="43"/>
                  <a:pt x="28" y="45"/>
                  <a:pt x="30" y="47"/>
                </a:cubicBezTo>
                <a:cubicBezTo>
                  <a:pt x="32" y="49"/>
                  <a:pt x="34" y="51"/>
                  <a:pt x="36" y="54"/>
                </a:cubicBezTo>
                <a:cubicBezTo>
                  <a:pt x="36" y="55"/>
                  <a:pt x="37" y="57"/>
                  <a:pt x="36" y="57"/>
                </a:cubicBezTo>
                <a:cubicBezTo>
                  <a:pt x="32" y="57"/>
                  <a:pt x="30" y="54"/>
                  <a:pt x="27" y="53"/>
                </a:cubicBezTo>
                <a:cubicBezTo>
                  <a:pt x="26" y="53"/>
                  <a:pt x="26" y="54"/>
                  <a:pt x="26" y="55"/>
                </a:cubicBezTo>
                <a:close/>
              </a:path>
            </a:pathLst>
          </a:custGeom>
          <a:solidFill>
            <a:srgbClr val="B2B2B2"/>
          </a:solidFill>
          <a:ln w="3175" cap="rnd">
            <a:solidFill>
              <a:srgbClr val="B2B2B2"/>
            </a:solidFill>
            <a:round/>
            <a:headEnd/>
            <a:tailEnd/>
          </a:ln>
        </p:spPr>
        <p:txBody>
          <a:bodyPr/>
          <a:lstStyle/>
          <a:p>
            <a:endParaRPr lang="en-US"/>
          </a:p>
        </p:txBody>
      </p:sp>
      <p:sp>
        <p:nvSpPr>
          <p:cNvPr id="33827" name="Freeform 35"/>
          <p:cNvSpPr>
            <a:spLocks noChangeAspect="1"/>
          </p:cNvSpPr>
          <p:nvPr/>
        </p:nvSpPr>
        <p:spPr bwMode="auto">
          <a:xfrm>
            <a:off x="2392363" y="4086225"/>
            <a:ext cx="130175" cy="66675"/>
          </a:xfrm>
          <a:custGeom>
            <a:avLst/>
            <a:gdLst>
              <a:gd name="T0" fmla="*/ 2147483647 w 70"/>
              <a:gd name="T1" fmla="*/ 2147483647 h 36"/>
              <a:gd name="T2" fmla="*/ 2147483647 w 70"/>
              <a:gd name="T3" fmla="*/ 2147483647 h 36"/>
              <a:gd name="T4" fmla="*/ 2147483647 w 70"/>
              <a:gd name="T5" fmla="*/ 2147483647 h 36"/>
              <a:gd name="T6" fmla="*/ 2147483647 w 70"/>
              <a:gd name="T7" fmla="*/ 2147483647 h 36"/>
              <a:gd name="T8" fmla="*/ 2147483647 w 70"/>
              <a:gd name="T9" fmla="*/ 2147483647 h 36"/>
              <a:gd name="T10" fmla="*/ 2147483647 w 70"/>
              <a:gd name="T11" fmla="*/ 2147483647 h 36"/>
              <a:gd name="T12" fmla="*/ 2147483647 w 70"/>
              <a:gd name="T13" fmla="*/ 2147483647 h 36"/>
              <a:gd name="T14" fmla="*/ 2147483647 w 70"/>
              <a:gd name="T15" fmla="*/ 2147483647 h 36"/>
              <a:gd name="T16" fmla="*/ 2147483647 w 70"/>
              <a:gd name="T17" fmla="*/ 2147483647 h 36"/>
              <a:gd name="T18" fmla="*/ 2147483647 w 70"/>
              <a:gd name="T19" fmla="*/ 2147483647 h 36"/>
              <a:gd name="T20" fmla="*/ 2147483647 w 70"/>
              <a:gd name="T21" fmla="*/ 2147483647 h 36"/>
              <a:gd name="T22" fmla="*/ 2147483647 w 70"/>
              <a:gd name="T23" fmla="*/ 2147483647 h 36"/>
              <a:gd name="T24" fmla="*/ 2147483647 w 70"/>
              <a:gd name="T25" fmla="*/ 2147483647 h 36"/>
              <a:gd name="T26" fmla="*/ 2147483647 w 70"/>
              <a:gd name="T27" fmla="*/ 2147483647 h 36"/>
              <a:gd name="T28" fmla="*/ 2147483647 w 70"/>
              <a:gd name="T29" fmla="*/ 2147483647 h 36"/>
              <a:gd name="T30" fmla="*/ 2147483647 w 70"/>
              <a:gd name="T31" fmla="*/ 2147483647 h 36"/>
              <a:gd name="T32" fmla="*/ 2147483647 w 70"/>
              <a:gd name="T33" fmla="*/ 2147483647 h 36"/>
              <a:gd name="T34" fmla="*/ 2147483647 w 70"/>
              <a:gd name="T35" fmla="*/ 2147483647 h 36"/>
              <a:gd name="T36" fmla="*/ 2147483647 w 70"/>
              <a:gd name="T37" fmla="*/ 2147483647 h 36"/>
              <a:gd name="T38" fmla="*/ 2147483647 w 70"/>
              <a:gd name="T39" fmla="*/ 2147483647 h 36"/>
              <a:gd name="T40" fmla="*/ 0 w 70"/>
              <a:gd name="T41" fmla="*/ 2147483647 h 36"/>
              <a:gd name="T42" fmla="*/ 2147483647 w 70"/>
              <a:gd name="T43" fmla="*/ 2147483647 h 36"/>
              <a:gd name="T44" fmla="*/ 2147483647 w 70"/>
              <a:gd name="T45" fmla="*/ 2147483647 h 36"/>
              <a:gd name="T46" fmla="*/ 2147483647 w 70"/>
              <a:gd name="T47" fmla="*/ 2147483647 h 36"/>
              <a:gd name="T48" fmla="*/ 2147483647 w 70"/>
              <a:gd name="T49" fmla="*/ 2147483647 h 36"/>
              <a:gd name="T50" fmla="*/ 2147483647 w 70"/>
              <a:gd name="T51" fmla="*/ 2147483647 h 36"/>
              <a:gd name="T52" fmla="*/ 2147483647 w 70"/>
              <a:gd name="T53" fmla="*/ 2147483647 h 36"/>
              <a:gd name="T54" fmla="*/ 2147483647 w 70"/>
              <a:gd name="T55" fmla="*/ 2147483647 h 36"/>
              <a:gd name="T56" fmla="*/ 2147483647 w 70"/>
              <a:gd name="T57" fmla="*/ 2147483647 h 36"/>
              <a:gd name="T58" fmla="*/ 2147483647 w 70"/>
              <a:gd name="T59" fmla="*/ 2147483647 h 36"/>
              <a:gd name="T60" fmla="*/ 2147483647 w 70"/>
              <a:gd name="T61" fmla="*/ 2147483647 h 36"/>
              <a:gd name="T62" fmla="*/ 2147483647 w 70"/>
              <a:gd name="T63" fmla="*/ 2147483647 h 36"/>
              <a:gd name="T64" fmla="*/ 2147483647 w 70"/>
              <a:gd name="T65" fmla="*/ 2147483647 h 36"/>
              <a:gd name="T66" fmla="*/ 2147483647 w 70"/>
              <a:gd name="T67" fmla="*/ 2147483647 h 36"/>
              <a:gd name="T68" fmla="*/ 2147483647 w 70"/>
              <a:gd name="T69" fmla="*/ 2147483647 h 36"/>
              <a:gd name="T70" fmla="*/ 2147483647 w 70"/>
              <a:gd name="T71" fmla="*/ 2147483647 h 36"/>
              <a:gd name="T72" fmla="*/ 2147483647 w 70"/>
              <a:gd name="T73" fmla="*/ 2147483647 h 36"/>
              <a:gd name="T74" fmla="*/ 2147483647 w 70"/>
              <a:gd name="T75" fmla="*/ 2147483647 h 36"/>
              <a:gd name="T76" fmla="*/ 2147483647 w 70"/>
              <a:gd name="T77" fmla="*/ 2147483647 h 36"/>
              <a:gd name="T78" fmla="*/ 2147483647 w 70"/>
              <a:gd name="T79" fmla="*/ 2147483647 h 36"/>
              <a:gd name="T80" fmla="*/ 2147483647 w 70"/>
              <a:gd name="T81" fmla="*/ 2147483647 h 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
              <a:gd name="T124" fmla="*/ 0 h 36"/>
              <a:gd name="T125" fmla="*/ 70 w 70"/>
              <a:gd name="T126" fmla="*/ 36 h 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 h="36">
                <a:moveTo>
                  <a:pt x="63" y="33"/>
                </a:moveTo>
                <a:cubicBezTo>
                  <a:pt x="64" y="32"/>
                  <a:pt x="65" y="30"/>
                  <a:pt x="66" y="29"/>
                </a:cubicBezTo>
                <a:cubicBezTo>
                  <a:pt x="67" y="28"/>
                  <a:pt x="69" y="30"/>
                  <a:pt x="69" y="29"/>
                </a:cubicBezTo>
                <a:cubicBezTo>
                  <a:pt x="70" y="27"/>
                  <a:pt x="70" y="25"/>
                  <a:pt x="70" y="22"/>
                </a:cubicBezTo>
                <a:cubicBezTo>
                  <a:pt x="70" y="21"/>
                  <a:pt x="68" y="19"/>
                  <a:pt x="68" y="18"/>
                </a:cubicBezTo>
                <a:cubicBezTo>
                  <a:pt x="68" y="16"/>
                  <a:pt x="69" y="16"/>
                  <a:pt x="70" y="15"/>
                </a:cubicBezTo>
                <a:cubicBezTo>
                  <a:pt x="68" y="12"/>
                  <a:pt x="67" y="10"/>
                  <a:pt x="64" y="8"/>
                </a:cubicBezTo>
                <a:cubicBezTo>
                  <a:pt x="61" y="6"/>
                  <a:pt x="58" y="7"/>
                  <a:pt x="54" y="5"/>
                </a:cubicBezTo>
                <a:cubicBezTo>
                  <a:pt x="52" y="4"/>
                  <a:pt x="50" y="1"/>
                  <a:pt x="47" y="1"/>
                </a:cubicBezTo>
                <a:cubicBezTo>
                  <a:pt x="45" y="0"/>
                  <a:pt x="44" y="4"/>
                  <a:pt x="42" y="4"/>
                </a:cubicBezTo>
                <a:cubicBezTo>
                  <a:pt x="39" y="5"/>
                  <a:pt x="35" y="5"/>
                  <a:pt x="33" y="6"/>
                </a:cubicBezTo>
                <a:cubicBezTo>
                  <a:pt x="29" y="7"/>
                  <a:pt x="26" y="11"/>
                  <a:pt x="22" y="12"/>
                </a:cubicBezTo>
                <a:cubicBezTo>
                  <a:pt x="20" y="13"/>
                  <a:pt x="18" y="10"/>
                  <a:pt x="16" y="10"/>
                </a:cubicBezTo>
                <a:cubicBezTo>
                  <a:pt x="14" y="10"/>
                  <a:pt x="12" y="11"/>
                  <a:pt x="11" y="10"/>
                </a:cubicBezTo>
                <a:cubicBezTo>
                  <a:pt x="9" y="9"/>
                  <a:pt x="9" y="6"/>
                  <a:pt x="8" y="4"/>
                </a:cubicBezTo>
                <a:cubicBezTo>
                  <a:pt x="7" y="3"/>
                  <a:pt x="4" y="2"/>
                  <a:pt x="3" y="1"/>
                </a:cubicBezTo>
                <a:cubicBezTo>
                  <a:pt x="3" y="3"/>
                  <a:pt x="1" y="5"/>
                  <a:pt x="2" y="7"/>
                </a:cubicBezTo>
                <a:cubicBezTo>
                  <a:pt x="2" y="9"/>
                  <a:pt x="5" y="9"/>
                  <a:pt x="5" y="11"/>
                </a:cubicBezTo>
                <a:cubicBezTo>
                  <a:pt x="5" y="12"/>
                  <a:pt x="2" y="12"/>
                  <a:pt x="2" y="14"/>
                </a:cubicBezTo>
                <a:cubicBezTo>
                  <a:pt x="1" y="15"/>
                  <a:pt x="2" y="16"/>
                  <a:pt x="2" y="18"/>
                </a:cubicBezTo>
                <a:cubicBezTo>
                  <a:pt x="2" y="19"/>
                  <a:pt x="1" y="20"/>
                  <a:pt x="0" y="21"/>
                </a:cubicBezTo>
                <a:cubicBezTo>
                  <a:pt x="3" y="21"/>
                  <a:pt x="6" y="21"/>
                  <a:pt x="9" y="21"/>
                </a:cubicBezTo>
                <a:cubicBezTo>
                  <a:pt x="11" y="21"/>
                  <a:pt x="14" y="20"/>
                  <a:pt x="16" y="21"/>
                </a:cubicBezTo>
                <a:cubicBezTo>
                  <a:pt x="17" y="22"/>
                  <a:pt x="17" y="25"/>
                  <a:pt x="18" y="27"/>
                </a:cubicBezTo>
                <a:cubicBezTo>
                  <a:pt x="18" y="28"/>
                  <a:pt x="18" y="31"/>
                  <a:pt x="20" y="30"/>
                </a:cubicBezTo>
                <a:cubicBezTo>
                  <a:pt x="22" y="30"/>
                  <a:pt x="21" y="25"/>
                  <a:pt x="23" y="25"/>
                </a:cubicBezTo>
                <a:cubicBezTo>
                  <a:pt x="25" y="25"/>
                  <a:pt x="24" y="29"/>
                  <a:pt x="25" y="31"/>
                </a:cubicBezTo>
                <a:cubicBezTo>
                  <a:pt x="26" y="33"/>
                  <a:pt x="27" y="35"/>
                  <a:pt x="29" y="35"/>
                </a:cubicBezTo>
                <a:cubicBezTo>
                  <a:pt x="32" y="36"/>
                  <a:pt x="36" y="35"/>
                  <a:pt x="37" y="32"/>
                </a:cubicBezTo>
                <a:cubicBezTo>
                  <a:pt x="38" y="30"/>
                  <a:pt x="35" y="28"/>
                  <a:pt x="34" y="26"/>
                </a:cubicBezTo>
                <a:cubicBezTo>
                  <a:pt x="33" y="24"/>
                  <a:pt x="30" y="23"/>
                  <a:pt x="31" y="21"/>
                </a:cubicBezTo>
                <a:cubicBezTo>
                  <a:pt x="31" y="19"/>
                  <a:pt x="33" y="19"/>
                  <a:pt x="35" y="19"/>
                </a:cubicBezTo>
                <a:cubicBezTo>
                  <a:pt x="36" y="18"/>
                  <a:pt x="38" y="17"/>
                  <a:pt x="39" y="16"/>
                </a:cubicBezTo>
                <a:cubicBezTo>
                  <a:pt x="40" y="14"/>
                  <a:pt x="38" y="12"/>
                  <a:pt x="39" y="11"/>
                </a:cubicBezTo>
                <a:cubicBezTo>
                  <a:pt x="41" y="9"/>
                  <a:pt x="45" y="8"/>
                  <a:pt x="47" y="8"/>
                </a:cubicBezTo>
                <a:cubicBezTo>
                  <a:pt x="50" y="9"/>
                  <a:pt x="52" y="12"/>
                  <a:pt x="54" y="13"/>
                </a:cubicBezTo>
                <a:cubicBezTo>
                  <a:pt x="55" y="14"/>
                  <a:pt x="57" y="14"/>
                  <a:pt x="58" y="15"/>
                </a:cubicBezTo>
                <a:cubicBezTo>
                  <a:pt x="59" y="17"/>
                  <a:pt x="60" y="20"/>
                  <a:pt x="60" y="22"/>
                </a:cubicBezTo>
                <a:cubicBezTo>
                  <a:pt x="60" y="23"/>
                  <a:pt x="58" y="22"/>
                  <a:pt x="57" y="23"/>
                </a:cubicBezTo>
                <a:cubicBezTo>
                  <a:pt x="57" y="25"/>
                  <a:pt x="58" y="27"/>
                  <a:pt x="59" y="29"/>
                </a:cubicBezTo>
                <a:cubicBezTo>
                  <a:pt x="60" y="30"/>
                  <a:pt x="62" y="32"/>
                  <a:pt x="63" y="33"/>
                </a:cubicBezTo>
                <a:close/>
              </a:path>
            </a:pathLst>
          </a:custGeom>
          <a:solidFill>
            <a:srgbClr val="B2B2B2"/>
          </a:solidFill>
          <a:ln w="3175" cap="rnd">
            <a:solidFill>
              <a:srgbClr val="B2B2B2"/>
            </a:solidFill>
            <a:round/>
            <a:headEnd/>
            <a:tailEnd/>
          </a:ln>
        </p:spPr>
        <p:txBody>
          <a:bodyPr/>
          <a:lstStyle/>
          <a:p>
            <a:endParaRPr lang="en-US"/>
          </a:p>
        </p:txBody>
      </p:sp>
      <p:sp>
        <p:nvSpPr>
          <p:cNvPr id="33828" name="Freeform 36"/>
          <p:cNvSpPr>
            <a:spLocks noChangeAspect="1"/>
          </p:cNvSpPr>
          <p:nvPr/>
        </p:nvSpPr>
        <p:spPr bwMode="auto">
          <a:xfrm>
            <a:off x="2322513" y="4043363"/>
            <a:ext cx="79375" cy="87312"/>
          </a:xfrm>
          <a:custGeom>
            <a:avLst/>
            <a:gdLst>
              <a:gd name="T0" fmla="*/ 2147483647 w 42"/>
              <a:gd name="T1" fmla="*/ 2147483647 h 47"/>
              <a:gd name="T2" fmla="*/ 2147483647 w 42"/>
              <a:gd name="T3" fmla="*/ 2147483647 h 47"/>
              <a:gd name="T4" fmla="*/ 2147483647 w 42"/>
              <a:gd name="T5" fmla="*/ 2147483647 h 47"/>
              <a:gd name="T6" fmla="*/ 2147483647 w 42"/>
              <a:gd name="T7" fmla="*/ 2147483647 h 47"/>
              <a:gd name="T8" fmla="*/ 2147483647 w 42"/>
              <a:gd name="T9" fmla="*/ 2147483647 h 47"/>
              <a:gd name="T10" fmla="*/ 2147483647 w 42"/>
              <a:gd name="T11" fmla="*/ 2147483647 h 47"/>
              <a:gd name="T12" fmla="*/ 2147483647 w 42"/>
              <a:gd name="T13" fmla="*/ 2147483647 h 47"/>
              <a:gd name="T14" fmla="*/ 2147483647 w 42"/>
              <a:gd name="T15" fmla="*/ 2147483647 h 47"/>
              <a:gd name="T16" fmla="*/ 2147483647 w 42"/>
              <a:gd name="T17" fmla="*/ 2147483647 h 47"/>
              <a:gd name="T18" fmla="*/ 2147483647 w 42"/>
              <a:gd name="T19" fmla="*/ 2147483647 h 47"/>
              <a:gd name="T20" fmla="*/ 2147483647 w 42"/>
              <a:gd name="T21" fmla="*/ 0 h 47"/>
              <a:gd name="T22" fmla="*/ 2147483647 w 42"/>
              <a:gd name="T23" fmla="*/ 0 h 47"/>
              <a:gd name="T24" fmla="*/ 2147483647 w 42"/>
              <a:gd name="T25" fmla="*/ 2147483647 h 47"/>
              <a:gd name="T26" fmla="*/ 0 w 42"/>
              <a:gd name="T27" fmla="*/ 2147483647 h 47"/>
              <a:gd name="T28" fmla="*/ 2147483647 w 42"/>
              <a:gd name="T29" fmla="*/ 2147483647 h 47"/>
              <a:gd name="T30" fmla="*/ 2147483647 w 42"/>
              <a:gd name="T31" fmla="*/ 2147483647 h 47"/>
              <a:gd name="T32" fmla="*/ 0 w 42"/>
              <a:gd name="T33" fmla="*/ 2147483647 h 47"/>
              <a:gd name="T34" fmla="*/ 2147483647 w 42"/>
              <a:gd name="T35" fmla="*/ 2147483647 h 47"/>
              <a:gd name="T36" fmla="*/ 2147483647 w 42"/>
              <a:gd name="T37" fmla="*/ 2147483647 h 47"/>
              <a:gd name="T38" fmla="*/ 2147483647 w 42"/>
              <a:gd name="T39" fmla="*/ 2147483647 h 47"/>
              <a:gd name="T40" fmla="*/ 2147483647 w 42"/>
              <a:gd name="T41" fmla="*/ 2147483647 h 47"/>
              <a:gd name="T42" fmla="*/ 2147483647 w 42"/>
              <a:gd name="T43" fmla="*/ 2147483647 h 47"/>
              <a:gd name="T44" fmla="*/ 2147483647 w 42"/>
              <a:gd name="T45" fmla="*/ 2147483647 h 47"/>
              <a:gd name="T46" fmla="*/ 2147483647 w 42"/>
              <a:gd name="T47" fmla="*/ 2147483647 h 47"/>
              <a:gd name="T48" fmla="*/ 2147483647 w 42"/>
              <a:gd name="T49" fmla="*/ 2147483647 h 47"/>
              <a:gd name="T50" fmla="*/ 2147483647 w 42"/>
              <a:gd name="T51" fmla="*/ 2147483647 h 47"/>
              <a:gd name="T52" fmla="*/ 2147483647 w 42"/>
              <a:gd name="T53" fmla="*/ 2147483647 h 47"/>
              <a:gd name="T54" fmla="*/ 2147483647 w 42"/>
              <a:gd name="T55" fmla="*/ 2147483647 h 47"/>
              <a:gd name="T56" fmla="*/ 2147483647 w 42"/>
              <a:gd name="T57" fmla="*/ 2147483647 h 47"/>
              <a:gd name="T58" fmla="*/ 2147483647 w 42"/>
              <a:gd name="T59" fmla="*/ 2147483647 h 47"/>
              <a:gd name="T60" fmla="*/ 2147483647 w 42"/>
              <a:gd name="T61" fmla="*/ 2147483647 h 47"/>
              <a:gd name="T62" fmla="*/ 2147483647 w 42"/>
              <a:gd name="T63" fmla="*/ 2147483647 h 47"/>
              <a:gd name="T64" fmla="*/ 2147483647 w 42"/>
              <a:gd name="T65" fmla="*/ 2147483647 h 47"/>
              <a:gd name="T66" fmla="*/ 2147483647 w 42"/>
              <a:gd name="T67" fmla="*/ 2147483647 h 47"/>
              <a:gd name="T68" fmla="*/ 2147483647 w 42"/>
              <a:gd name="T69" fmla="*/ 2147483647 h 47"/>
              <a:gd name="T70" fmla="*/ 2147483647 w 42"/>
              <a:gd name="T71" fmla="*/ 2147483647 h 47"/>
              <a:gd name="T72" fmla="*/ 2147483647 w 42"/>
              <a:gd name="T73" fmla="*/ 2147483647 h 47"/>
              <a:gd name="T74" fmla="*/ 2147483647 w 42"/>
              <a:gd name="T75" fmla="*/ 2147483647 h 47"/>
              <a:gd name="T76" fmla="*/ 2147483647 w 42"/>
              <a:gd name="T77" fmla="*/ 2147483647 h 4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
              <a:gd name="T118" fmla="*/ 0 h 47"/>
              <a:gd name="T119" fmla="*/ 42 w 42"/>
              <a:gd name="T120" fmla="*/ 47 h 4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 h="47">
                <a:moveTo>
                  <a:pt x="40" y="24"/>
                </a:moveTo>
                <a:cubicBezTo>
                  <a:pt x="40" y="23"/>
                  <a:pt x="40" y="23"/>
                  <a:pt x="39" y="22"/>
                </a:cubicBezTo>
                <a:cubicBezTo>
                  <a:pt x="38" y="21"/>
                  <a:pt x="37" y="20"/>
                  <a:pt x="36" y="19"/>
                </a:cubicBezTo>
                <a:cubicBezTo>
                  <a:pt x="34" y="17"/>
                  <a:pt x="31" y="15"/>
                  <a:pt x="30" y="13"/>
                </a:cubicBezTo>
                <a:cubicBezTo>
                  <a:pt x="29" y="11"/>
                  <a:pt x="30" y="9"/>
                  <a:pt x="30" y="7"/>
                </a:cubicBezTo>
                <a:cubicBezTo>
                  <a:pt x="30" y="6"/>
                  <a:pt x="29" y="5"/>
                  <a:pt x="29" y="4"/>
                </a:cubicBezTo>
                <a:cubicBezTo>
                  <a:pt x="29" y="5"/>
                  <a:pt x="29" y="7"/>
                  <a:pt x="28" y="7"/>
                </a:cubicBezTo>
                <a:cubicBezTo>
                  <a:pt x="26" y="8"/>
                  <a:pt x="23" y="8"/>
                  <a:pt x="21" y="7"/>
                </a:cubicBezTo>
                <a:cubicBezTo>
                  <a:pt x="19" y="7"/>
                  <a:pt x="19" y="4"/>
                  <a:pt x="17" y="4"/>
                </a:cubicBezTo>
                <a:cubicBezTo>
                  <a:pt x="16" y="3"/>
                  <a:pt x="14" y="4"/>
                  <a:pt x="13" y="4"/>
                </a:cubicBezTo>
                <a:cubicBezTo>
                  <a:pt x="9" y="3"/>
                  <a:pt x="8" y="0"/>
                  <a:pt x="4" y="0"/>
                </a:cubicBezTo>
                <a:lnTo>
                  <a:pt x="3" y="0"/>
                </a:lnTo>
                <a:cubicBezTo>
                  <a:pt x="2" y="0"/>
                  <a:pt x="2" y="1"/>
                  <a:pt x="1" y="1"/>
                </a:cubicBezTo>
                <a:cubicBezTo>
                  <a:pt x="1" y="2"/>
                  <a:pt x="0" y="3"/>
                  <a:pt x="0" y="4"/>
                </a:cubicBezTo>
                <a:cubicBezTo>
                  <a:pt x="0" y="5"/>
                  <a:pt x="1" y="6"/>
                  <a:pt x="1" y="7"/>
                </a:cubicBezTo>
                <a:cubicBezTo>
                  <a:pt x="1" y="8"/>
                  <a:pt x="1" y="9"/>
                  <a:pt x="1" y="10"/>
                </a:cubicBezTo>
                <a:cubicBezTo>
                  <a:pt x="1" y="12"/>
                  <a:pt x="0" y="14"/>
                  <a:pt x="0" y="16"/>
                </a:cubicBezTo>
                <a:cubicBezTo>
                  <a:pt x="0" y="17"/>
                  <a:pt x="0" y="18"/>
                  <a:pt x="1" y="19"/>
                </a:cubicBezTo>
                <a:cubicBezTo>
                  <a:pt x="3" y="20"/>
                  <a:pt x="4" y="21"/>
                  <a:pt x="6" y="22"/>
                </a:cubicBezTo>
                <a:cubicBezTo>
                  <a:pt x="7" y="23"/>
                  <a:pt x="9" y="24"/>
                  <a:pt x="10" y="23"/>
                </a:cubicBezTo>
                <a:cubicBezTo>
                  <a:pt x="11" y="23"/>
                  <a:pt x="10" y="22"/>
                  <a:pt x="10" y="21"/>
                </a:cubicBezTo>
                <a:cubicBezTo>
                  <a:pt x="10" y="19"/>
                  <a:pt x="8" y="18"/>
                  <a:pt x="8" y="16"/>
                </a:cubicBezTo>
                <a:cubicBezTo>
                  <a:pt x="8" y="15"/>
                  <a:pt x="9" y="15"/>
                  <a:pt x="9" y="15"/>
                </a:cubicBezTo>
                <a:cubicBezTo>
                  <a:pt x="11" y="16"/>
                  <a:pt x="12" y="18"/>
                  <a:pt x="13" y="19"/>
                </a:cubicBezTo>
                <a:cubicBezTo>
                  <a:pt x="14" y="21"/>
                  <a:pt x="13" y="23"/>
                  <a:pt x="15" y="24"/>
                </a:cubicBezTo>
                <a:cubicBezTo>
                  <a:pt x="17" y="26"/>
                  <a:pt x="21" y="25"/>
                  <a:pt x="23" y="27"/>
                </a:cubicBezTo>
                <a:cubicBezTo>
                  <a:pt x="25" y="28"/>
                  <a:pt x="27" y="30"/>
                  <a:pt x="28" y="32"/>
                </a:cubicBezTo>
                <a:cubicBezTo>
                  <a:pt x="28" y="34"/>
                  <a:pt x="27" y="37"/>
                  <a:pt x="28" y="39"/>
                </a:cubicBezTo>
                <a:cubicBezTo>
                  <a:pt x="28" y="41"/>
                  <a:pt x="31" y="42"/>
                  <a:pt x="32" y="42"/>
                </a:cubicBezTo>
                <a:cubicBezTo>
                  <a:pt x="34" y="42"/>
                  <a:pt x="31" y="40"/>
                  <a:pt x="30" y="39"/>
                </a:cubicBezTo>
                <a:cubicBezTo>
                  <a:pt x="30" y="38"/>
                  <a:pt x="29" y="36"/>
                  <a:pt x="30" y="36"/>
                </a:cubicBezTo>
                <a:cubicBezTo>
                  <a:pt x="32" y="36"/>
                  <a:pt x="32" y="38"/>
                  <a:pt x="33" y="39"/>
                </a:cubicBezTo>
                <a:cubicBezTo>
                  <a:pt x="35" y="41"/>
                  <a:pt x="35" y="44"/>
                  <a:pt x="37" y="46"/>
                </a:cubicBezTo>
                <a:cubicBezTo>
                  <a:pt x="37" y="47"/>
                  <a:pt x="37" y="44"/>
                  <a:pt x="37" y="44"/>
                </a:cubicBezTo>
                <a:cubicBezTo>
                  <a:pt x="38" y="43"/>
                  <a:pt x="39" y="42"/>
                  <a:pt x="39" y="41"/>
                </a:cubicBezTo>
                <a:cubicBezTo>
                  <a:pt x="39" y="39"/>
                  <a:pt x="38" y="38"/>
                  <a:pt x="39" y="37"/>
                </a:cubicBezTo>
                <a:cubicBezTo>
                  <a:pt x="39" y="35"/>
                  <a:pt x="42" y="35"/>
                  <a:pt x="42" y="34"/>
                </a:cubicBezTo>
                <a:cubicBezTo>
                  <a:pt x="42" y="32"/>
                  <a:pt x="39" y="32"/>
                  <a:pt x="39" y="30"/>
                </a:cubicBezTo>
                <a:cubicBezTo>
                  <a:pt x="38" y="28"/>
                  <a:pt x="40" y="26"/>
                  <a:pt x="40" y="24"/>
                </a:cubicBezTo>
                <a:close/>
              </a:path>
            </a:pathLst>
          </a:custGeom>
          <a:solidFill>
            <a:srgbClr val="B2B2B2"/>
          </a:solidFill>
          <a:ln w="3175" cap="rnd">
            <a:solidFill>
              <a:srgbClr val="B2B2B2"/>
            </a:solidFill>
            <a:round/>
            <a:headEnd/>
            <a:tailEnd/>
          </a:ln>
        </p:spPr>
        <p:txBody>
          <a:bodyPr/>
          <a:lstStyle/>
          <a:p>
            <a:endParaRPr lang="en-US"/>
          </a:p>
        </p:txBody>
      </p:sp>
      <p:sp>
        <p:nvSpPr>
          <p:cNvPr id="33829" name="Freeform 37"/>
          <p:cNvSpPr>
            <a:spLocks noChangeAspect="1"/>
          </p:cNvSpPr>
          <p:nvPr/>
        </p:nvSpPr>
        <p:spPr bwMode="auto">
          <a:xfrm>
            <a:off x="2481263" y="4008438"/>
            <a:ext cx="282575" cy="446087"/>
          </a:xfrm>
          <a:custGeom>
            <a:avLst/>
            <a:gdLst>
              <a:gd name="T0" fmla="*/ 2147483647 w 152"/>
              <a:gd name="T1" fmla="*/ 2147483647 h 241"/>
              <a:gd name="T2" fmla="*/ 2147483647 w 152"/>
              <a:gd name="T3" fmla="*/ 2147483647 h 241"/>
              <a:gd name="T4" fmla="*/ 2147483647 w 152"/>
              <a:gd name="T5" fmla="*/ 2147483647 h 241"/>
              <a:gd name="T6" fmla="*/ 2147483647 w 152"/>
              <a:gd name="T7" fmla="*/ 2147483647 h 241"/>
              <a:gd name="T8" fmla="*/ 2147483647 w 152"/>
              <a:gd name="T9" fmla="*/ 2147483647 h 241"/>
              <a:gd name="T10" fmla="*/ 2147483647 w 152"/>
              <a:gd name="T11" fmla="*/ 2147483647 h 241"/>
              <a:gd name="T12" fmla="*/ 2147483647 w 152"/>
              <a:gd name="T13" fmla="*/ 2147483647 h 241"/>
              <a:gd name="T14" fmla="*/ 2147483647 w 152"/>
              <a:gd name="T15" fmla="*/ 2147483647 h 241"/>
              <a:gd name="T16" fmla="*/ 2147483647 w 152"/>
              <a:gd name="T17" fmla="*/ 2147483647 h 241"/>
              <a:gd name="T18" fmla="*/ 2147483647 w 152"/>
              <a:gd name="T19" fmla="*/ 2147483647 h 241"/>
              <a:gd name="T20" fmla="*/ 2147483647 w 152"/>
              <a:gd name="T21" fmla="*/ 2147483647 h 241"/>
              <a:gd name="T22" fmla="*/ 2147483647 w 152"/>
              <a:gd name="T23" fmla="*/ 2147483647 h 241"/>
              <a:gd name="T24" fmla="*/ 2147483647 w 152"/>
              <a:gd name="T25" fmla="*/ 2147483647 h 241"/>
              <a:gd name="T26" fmla="*/ 2147483647 w 152"/>
              <a:gd name="T27" fmla="*/ 2147483647 h 241"/>
              <a:gd name="T28" fmla="*/ 2147483647 w 152"/>
              <a:gd name="T29" fmla="*/ 2147483647 h 241"/>
              <a:gd name="T30" fmla="*/ 2147483647 w 152"/>
              <a:gd name="T31" fmla="*/ 2147483647 h 241"/>
              <a:gd name="T32" fmla="*/ 2147483647 w 152"/>
              <a:gd name="T33" fmla="*/ 2147483647 h 241"/>
              <a:gd name="T34" fmla="*/ 2147483647 w 152"/>
              <a:gd name="T35" fmla="*/ 2147483647 h 241"/>
              <a:gd name="T36" fmla="*/ 2147483647 w 152"/>
              <a:gd name="T37" fmla="*/ 2147483647 h 241"/>
              <a:gd name="T38" fmla="*/ 2147483647 w 152"/>
              <a:gd name="T39" fmla="*/ 2147483647 h 241"/>
              <a:gd name="T40" fmla="*/ 2147483647 w 152"/>
              <a:gd name="T41" fmla="*/ 2147483647 h 241"/>
              <a:gd name="T42" fmla="*/ 2147483647 w 152"/>
              <a:gd name="T43" fmla="*/ 2147483647 h 241"/>
              <a:gd name="T44" fmla="*/ 2147483647 w 152"/>
              <a:gd name="T45" fmla="*/ 2147483647 h 241"/>
              <a:gd name="T46" fmla="*/ 2147483647 w 152"/>
              <a:gd name="T47" fmla="*/ 2147483647 h 241"/>
              <a:gd name="T48" fmla="*/ 2147483647 w 152"/>
              <a:gd name="T49" fmla="*/ 2147483647 h 241"/>
              <a:gd name="T50" fmla="*/ 2147483647 w 152"/>
              <a:gd name="T51" fmla="*/ 2147483647 h 241"/>
              <a:gd name="T52" fmla="*/ 2147483647 w 152"/>
              <a:gd name="T53" fmla="*/ 2147483647 h 241"/>
              <a:gd name="T54" fmla="*/ 2147483647 w 152"/>
              <a:gd name="T55" fmla="*/ 2147483647 h 241"/>
              <a:gd name="T56" fmla="*/ 2147483647 w 152"/>
              <a:gd name="T57" fmla="*/ 2147483647 h 241"/>
              <a:gd name="T58" fmla="*/ 2147483647 w 152"/>
              <a:gd name="T59" fmla="*/ 2147483647 h 241"/>
              <a:gd name="T60" fmla="*/ 2147483647 w 152"/>
              <a:gd name="T61" fmla="*/ 2147483647 h 241"/>
              <a:gd name="T62" fmla="*/ 2147483647 w 152"/>
              <a:gd name="T63" fmla="*/ 2147483647 h 241"/>
              <a:gd name="T64" fmla="*/ 2147483647 w 152"/>
              <a:gd name="T65" fmla="*/ 2147483647 h 241"/>
              <a:gd name="T66" fmla="*/ 2147483647 w 152"/>
              <a:gd name="T67" fmla="*/ 2147483647 h 241"/>
              <a:gd name="T68" fmla="*/ 2147483647 w 152"/>
              <a:gd name="T69" fmla="*/ 2147483647 h 241"/>
              <a:gd name="T70" fmla="*/ 2147483647 w 152"/>
              <a:gd name="T71" fmla="*/ 2147483647 h 241"/>
              <a:gd name="T72" fmla="*/ 2147483647 w 152"/>
              <a:gd name="T73" fmla="*/ 2147483647 h 241"/>
              <a:gd name="T74" fmla="*/ 2147483647 w 152"/>
              <a:gd name="T75" fmla="*/ 2147483647 h 241"/>
              <a:gd name="T76" fmla="*/ 2147483647 w 152"/>
              <a:gd name="T77" fmla="*/ 2147483647 h 241"/>
              <a:gd name="T78" fmla="*/ 2147483647 w 152"/>
              <a:gd name="T79" fmla="*/ 2147483647 h 241"/>
              <a:gd name="T80" fmla="*/ 2147483647 w 152"/>
              <a:gd name="T81" fmla="*/ 2147483647 h 241"/>
              <a:gd name="T82" fmla="*/ 2147483647 w 152"/>
              <a:gd name="T83" fmla="*/ 2147483647 h 241"/>
              <a:gd name="T84" fmla="*/ 2147483647 w 152"/>
              <a:gd name="T85" fmla="*/ 2147483647 h 241"/>
              <a:gd name="T86" fmla="*/ 2147483647 w 152"/>
              <a:gd name="T87" fmla="*/ 2147483647 h 241"/>
              <a:gd name="T88" fmla="*/ 2147483647 w 152"/>
              <a:gd name="T89" fmla="*/ 2147483647 h 2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2"/>
              <a:gd name="T136" fmla="*/ 0 h 241"/>
              <a:gd name="T137" fmla="*/ 152 w 152"/>
              <a:gd name="T138" fmla="*/ 241 h 2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2" h="241">
                <a:moveTo>
                  <a:pt x="21" y="56"/>
                </a:moveTo>
                <a:cubicBezTo>
                  <a:pt x="22" y="58"/>
                  <a:pt x="26" y="61"/>
                  <a:pt x="27" y="63"/>
                </a:cubicBezTo>
                <a:cubicBezTo>
                  <a:pt x="27" y="64"/>
                  <a:pt x="26" y="66"/>
                  <a:pt x="27" y="67"/>
                </a:cubicBezTo>
                <a:cubicBezTo>
                  <a:pt x="27" y="68"/>
                  <a:pt x="29" y="68"/>
                  <a:pt x="29" y="67"/>
                </a:cubicBezTo>
                <a:cubicBezTo>
                  <a:pt x="30" y="64"/>
                  <a:pt x="27" y="61"/>
                  <a:pt x="28" y="58"/>
                </a:cubicBezTo>
                <a:cubicBezTo>
                  <a:pt x="29" y="56"/>
                  <a:pt x="32" y="56"/>
                  <a:pt x="34" y="54"/>
                </a:cubicBezTo>
                <a:cubicBezTo>
                  <a:pt x="36" y="52"/>
                  <a:pt x="36" y="49"/>
                  <a:pt x="38" y="48"/>
                </a:cubicBezTo>
                <a:cubicBezTo>
                  <a:pt x="40" y="46"/>
                  <a:pt x="42" y="48"/>
                  <a:pt x="44" y="46"/>
                </a:cubicBezTo>
                <a:cubicBezTo>
                  <a:pt x="44" y="45"/>
                  <a:pt x="42" y="43"/>
                  <a:pt x="42" y="42"/>
                </a:cubicBezTo>
                <a:cubicBezTo>
                  <a:pt x="43" y="38"/>
                  <a:pt x="44" y="35"/>
                  <a:pt x="44" y="31"/>
                </a:cubicBezTo>
                <a:cubicBezTo>
                  <a:pt x="44" y="31"/>
                  <a:pt x="43" y="30"/>
                  <a:pt x="44" y="29"/>
                </a:cubicBezTo>
                <a:cubicBezTo>
                  <a:pt x="46" y="27"/>
                  <a:pt x="49" y="26"/>
                  <a:pt x="51" y="24"/>
                </a:cubicBezTo>
                <a:cubicBezTo>
                  <a:pt x="53" y="23"/>
                  <a:pt x="54" y="20"/>
                  <a:pt x="57" y="20"/>
                </a:cubicBezTo>
                <a:cubicBezTo>
                  <a:pt x="58" y="20"/>
                  <a:pt x="58" y="23"/>
                  <a:pt x="60" y="24"/>
                </a:cubicBezTo>
                <a:cubicBezTo>
                  <a:pt x="61" y="24"/>
                  <a:pt x="61" y="23"/>
                  <a:pt x="61" y="22"/>
                </a:cubicBezTo>
                <a:cubicBezTo>
                  <a:pt x="62" y="20"/>
                  <a:pt x="62" y="17"/>
                  <a:pt x="64" y="16"/>
                </a:cubicBezTo>
                <a:cubicBezTo>
                  <a:pt x="66" y="15"/>
                  <a:pt x="69" y="17"/>
                  <a:pt x="71" y="17"/>
                </a:cubicBezTo>
                <a:cubicBezTo>
                  <a:pt x="74" y="17"/>
                  <a:pt x="77" y="16"/>
                  <a:pt x="79" y="15"/>
                </a:cubicBezTo>
                <a:cubicBezTo>
                  <a:pt x="83" y="13"/>
                  <a:pt x="86" y="11"/>
                  <a:pt x="88" y="8"/>
                </a:cubicBezTo>
                <a:cubicBezTo>
                  <a:pt x="89" y="7"/>
                  <a:pt x="87" y="4"/>
                  <a:pt x="88" y="3"/>
                </a:cubicBezTo>
                <a:cubicBezTo>
                  <a:pt x="89" y="2"/>
                  <a:pt x="90" y="5"/>
                  <a:pt x="91" y="5"/>
                </a:cubicBezTo>
                <a:cubicBezTo>
                  <a:pt x="93" y="4"/>
                  <a:pt x="94" y="1"/>
                  <a:pt x="96" y="0"/>
                </a:cubicBezTo>
                <a:cubicBezTo>
                  <a:pt x="97" y="0"/>
                  <a:pt x="99" y="0"/>
                  <a:pt x="99" y="1"/>
                </a:cubicBezTo>
                <a:cubicBezTo>
                  <a:pt x="101" y="2"/>
                  <a:pt x="101" y="5"/>
                  <a:pt x="101" y="7"/>
                </a:cubicBezTo>
                <a:cubicBezTo>
                  <a:pt x="101" y="8"/>
                  <a:pt x="100" y="7"/>
                  <a:pt x="99" y="8"/>
                </a:cubicBezTo>
                <a:cubicBezTo>
                  <a:pt x="96" y="9"/>
                  <a:pt x="92" y="9"/>
                  <a:pt x="89" y="12"/>
                </a:cubicBezTo>
                <a:cubicBezTo>
                  <a:pt x="87" y="14"/>
                  <a:pt x="87" y="17"/>
                  <a:pt x="86" y="20"/>
                </a:cubicBezTo>
                <a:cubicBezTo>
                  <a:pt x="84" y="24"/>
                  <a:pt x="80" y="26"/>
                  <a:pt x="78" y="31"/>
                </a:cubicBezTo>
                <a:cubicBezTo>
                  <a:pt x="77" y="33"/>
                  <a:pt x="79" y="37"/>
                  <a:pt x="78" y="39"/>
                </a:cubicBezTo>
                <a:cubicBezTo>
                  <a:pt x="76" y="43"/>
                  <a:pt x="72" y="45"/>
                  <a:pt x="71" y="49"/>
                </a:cubicBezTo>
                <a:cubicBezTo>
                  <a:pt x="71" y="50"/>
                  <a:pt x="72" y="51"/>
                  <a:pt x="73" y="51"/>
                </a:cubicBezTo>
                <a:cubicBezTo>
                  <a:pt x="74" y="51"/>
                  <a:pt x="75" y="49"/>
                  <a:pt x="76" y="49"/>
                </a:cubicBezTo>
                <a:cubicBezTo>
                  <a:pt x="77" y="48"/>
                  <a:pt x="79" y="49"/>
                  <a:pt x="81" y="50"/>
                </a:cubicBezTo>
                <a:cubicBezTo>
                  <a:pt x="83" y="52"/>
                  <a:pt x="83" y="55"/>
                  <a:pt x="84" y="58"/>
                </a:cubicBezTo>
                <a:cubicBezTo>
                  <a:pt x="85" y="62"/>
                  <a:pt x="83" y="65"/>
                  <a:pt x="84" y="69"/>
                </a:cubicBezTo>
                <a:cubicBezTo>
                  <a:pt x="84" y="71"/>
                  <a:pt x="85" y="73"/>
                  <a:pt x="86" y="75"/>
                </a:cubicBezTo>
                <a:cubicBezTo>
                  <a:pt x="87" y="76"/>
                  <a:pt x="87" y="78"/>
                  <a:pt x="88" y="78"/>
                </a:cubicBezTo>
                <a:cubicBezTo>
                  <a:pt x="91" y="78"/>
                  <a:pt x="94" y="77"/>
                  <a:pt x="96" y="77"/>
                </a:cubicBezTo>
                <a:cubicBezTo>
                  <a:pt x="98" y="77"/>
                  <a:pt x="100" y="78"/>
                  <a:pt x="101" y="78"/>
                </a:cubicBezTo>
                <a:cubicBezTo>
                  <a:pt x="103" y="78"/>
                  <a:pt x="104" y="76"/>
                  <a:pt x="106" y="76"/>
                </a:cubicBezTo>
                <a:cubicBezTo>
                  <a:pt x="108" y="76"/>
                  <a:pt x="107" y="79"/>
                  <a:pt x="108" y="80"/>
                </a:cubicBezTo>
                <a:cubicBezTo>
                  <a:pt x="110" y="81"/>
                  <a:pt x="112" y="79"/>
                  <a:pt x="113" y="80"/>
                </a:cubicBezTo>
                <a:cubicBezTo>
                  <a:pt x="116" y="83"/>
                  <a:pt x="118" y="88"/>
                  <a:pt x="121" y="91"/>
                </a:cubicBezTo>
                <a:cubicBezTo>
                  <a:pt x="122" y="92"/>
                  <a:pt x="123" y="90"/>
                  <a:pt x="125" y="90"/>
                </a:cubicBezTo>
                <a:cubicBezTo>
                  <a:pt x="125" y="90"/>
                  <a:pt x="126" y="91"/>
                  <a:pt x="127" y="91"/>
                </a:cubicBezTo>
                <a:cubicBezTo>
                  <a:pt x="129" y="91"/>
                  <a:pt x="130" y="91"/>
                  <a:pt x="132" y="91"/>
                </a:cubicBezTo>
                <a:cubicBezTo>
                  <a:pt x="136" y="91"/>
                  <a:pt x="139" y="90"/>
                  <a:pt x="142" y="90"/>
                </a:cubicBezTo>
                <a:cubicBezTo>
                  <a:pt x="143" y="90"/>
                  <a:pt x="145" y="90"/>
                  <a:pt x="145" y="91"/>
                </a:cubicBezTo>
                <a:cubicBezTo>
                  <a:pt x="146" y="94"/>
                  <a:pt x="146" y="98"/>
                  <a:pt x="145" y="101"/>
                </a:cubicBezTo>
                <a:cubicBezTo>
                  <a:pt x="144" y="102"/>
                  <a:pt x="141" y="102"/>
                  <a:pt x="141" y="104"/>
                </a:cubicBezTo>
                <a:cubicBezTo>
                  <a:pt x="140" y="105"/>
                  <a:pt x="142" y="106"/>
                  <a:pt x="142" y="107"/>
                </a:cubicBezTo>
                <a:cubicBezTo>
                  <a:pt x="141" y="109"/>
                  <a:pt x="139" y="111"/>
                  <a:pt x="139" y="113"/>
                </a:cubicBezTo>
                <a:cubicBezTo>
                  <a:pt x="140" y="115"/>
                  <a:pt x="143" y="116"/>
                  <a:pt x="143" y="118"/>
                </a:cubicBezTo>
                <a:cubicBezTo>
                  <a:pt x="144" y="120"/>
                  <a:pt x="143" y="122"/>
                  <a:pt x="143" y="124"/>
                </a:cubicBezTo>
                <a:cubicBezTo>
                  <a:pt x="143" y="124"/>
                  <a:pt x="145" y="124"/>
                  <a:pt x="145" y="124"/>
                </a:cubicBezTo>
                <a:cubicBezTo>
                  <a:pt x="146" y="126"/>
                  <a:pt x="146" y="129"/>
                  <a:pt x="145" y="131"/>
                </a:cubicBezTo>
                <a:cubicBezTo>
                  <a:pt x="144" y="134"/>
                  <a:pt x="140" y="135"/>
                  <a:pt x="139" y="138"/>
                </a:cubicBezTo>
                <a:cubicBezTo>
                  <a:pt x="139" y="140"/>
                  <a:pt x="143" y="140"/>
                  <a:pt x="144" y="142"/>
                </a:cubicBezTo>
                <a:cubicBezTo>
                  <a:pt x="146" y="143"/>
                  <a:pt x="146" y="145"/>
                  <a:pt x="147" y="146"/>
                </a:cubicBezTo>
                <a:cubicBezTo>
                  <a:pt x="149" y="151"/>
                  <a:pt x="150" y="155"/>
                  <a:pt x="152" y="160"/>
                </a:cubicBezTo>
                <a:cubicBezTo>
                  <a:pt x="151" y="161"/>
                  <a:pt x="151" y="162"/>
                  <a:pt x="150" y="163"/>
                </a:cubicBezTo>
                <a:cubicBezTo>
                  <a:pt x="148" y="159"/>
                  <a:pt x="147" y="155"/>
                  <a:pt x="145" y="151"/>
                </a:cubicBezTo>
                <a:cubicBezTo>
                  <a:pt x="144" y="150"/>
                  <a:pt x="144" y="147"/>
                  <a:pt x="143" y="148"/>
                </a:cubicBezTo>
                <a:cubicBezTo>
                  <a:pt x="141" y="148"/>
                  <a:pt x="141" y="151"/>
                  <a:pt x="140" y="153"/>
                </a:cubicBezTo>
                <a:cubicBezTo>
                  <a:pt x="138" y="152"/>
                  <a:pt x="137" y="151"/>
                  <a:pt x="136" y="151"/>
                </a:cubicBezTo>
                <a:cubicBezTo>
                  <a:pt x="135" y="151"/>
                  <a:pt x="135" y="152"/>
                  <a:pt x="135" y="153"/>
                </a:cubicBezTo>
                <a:cubicBezTo>
                  <a:pt x="129" y="153"/>
                  <a:pt x="123" y="154"/>
                  <a:pt x="117" y="154"/>
                </a:cubicBezTo>
                <a:cubicBezTo>
                  <a:pt x="117" y="157"/>
                  <a:pt x="117" y="159"/>
                  <a:pt x="118" y="162"/>
                </a:cubicBezTo>
                <a:cubicBezTo>
                  <a:pt x="119" y="162"/>
                  <a:pt x="120" y="161"/>
                  <a:pt x="121" y="162"/>
                </a:cubicBezTo>
                <a:cubicBezTo>
                  <a:pt x="122" y="163"/>
                  <a:pt x="122" y="164"/>
                  <a:pt x="123" y="166"/>
                </a:cubicBezTo>
                <a:cubicBezTo>
                  <a:pt x="123" y="167"/>
                  <a:pt x="124" y="168"/>
                  <a:pt x="123" y="168"/>
                </a:cubicBezTo>
                <a:cubicBezTo>
                  <a:pt x="121" y="169"/>
                  <a:pt x="119" y="168"/>
                  <a:pt x="116" y="168"/>
                </a:cubicBezTo>
                <a:cubicBezTo>
                  <a:pt x="115" y="169"/>
                  <a:pt x="114" y="169"/>
                  <a:pt x="113" y="170"/>
                </a:cubicBezTo>
                <a:cubicBezTo>
                  <a:pt x="113" y="175"/>
                  <a:pt x="113" y="180"/>
                  <a:pt x="113" y="185"/>
                </a:cubicBezTo>
                <a:cubicBezTo>
                  <a:pt x="114" y="186"/>
                  <a:pt x="116" y="187"/>
                  <a:pt x="118" y="188"/>
                </a:cubicBezTo>
                <a:cubicBezTo>
                  <a:pt x="119" y="190"/>
                  <a:pt x="121" y="191"/>
                  <a:pt x="123" y="193"/>
                </a:cubicBezTo>
                <a:cubicBezTo>
                  <a:pt x="122" y="195"/>
                  <a:pt x="122" y="197"/>
                  <a:pt x="121" y="200"/>
                </a:cubicBezTo>
                <a:cubicBezTo>
                  <a:pt x="119" y="213"/>
                  <a:pt x="117" y="228"/>
                  <a:pt x="115" y="241"/>
                </a:cubicBezTo>
                <a:cubicBezTo>
                  <a:pt x="115" y="239"/>
                  <a:pt x="115" y="238"/>
                  <a:pt x="114" y="236"/>
                </a:cubicBezTo>
                <a:cubicBezTo>
                  <a:pt x="113" y="235"/>
                  <a:pt x="111" y="234"/>
                  <a:pt x="111" y="233"/>
                </a:cubicBezTo>
                <a:cubicBezTo>
                  <a:pt x="110" y="232"/>
                  <a:pt x="112" y="231"/>
                  <a:pt x="111" y="231"/>
                </a:cubicBezTo>
                <a:cubicBezTo>
                  <a:pt x="110" y="230"/>
                  <a:pt x="107" y="232"/>
                  <a:pt x="107" y="230"/>
                </a:cubicBezTo>
                <a:cubicBezTo>
                  <a:pt x="108" y="225"/>
                  <a:pt x="112" y="221"/>
                  <a:pt x="113" y="215"/>
                </a:cubicBezTo>
                <a:cubicBezTo>
                  <a:pt x="113" y="214"/>
                  <a:pt x="110" y="216"/>
                  <a:pt x="109" y="215"/>
                </a:cubicBezTo>
                <a:cubicBezTo>
                  <a:pt x="108" y="214"/>
                  <a:pt x="110" y="212"/>
                  <a:pt x="109" y="211"/>
                </a:cubicBezTo>
                <a:cubicBezTo>
                  <a:pt x="107" y="210"/>
                  <a:pt x="104" y="210"/>
                  <a:pt x="102" y="210"/>
                </a:cubicBezTo>
                <a:cubicBezTo>
                  <a:pt x="100" y="211"/>
                  <a:pt x="98" y="213"/>
                  <a:pt x="96" y="213"/>
                </a:cubicBezTo>
                <a:cubicBezTo>
                  <a:pt x="95" y="213"/>
                  <a:pt x="94" y="210"/>
                  <a:pt x="92" y="210"/>
                </a:cubicBezTo>
                <a:cubicBezTo>
                  <a:pt x="89" y="210"/>
                  <a:pt x="87" y="212"/>
                  <a:pt x="85" y="213"/>
                </a:cubicBezTo>
                <a:cubicBezTo>
                  <a:pt x="82" y="213"/>
                  <a:pt x="80" y="213"/>
                  <a:pt x="77" y="212"/>
                </a:cubicBezTo>
                <a:cubicBezTo>
                  <a:pt x="75" y="212"/>
                  <a:pt x="72" y="212"/>
                  <a:pt x="72" y="211"/>
                </a:cubicBezTo>
                <a:cubicBezTo>
                  <a:pt x="71" y="209"/>
                  <a:pt x="73" y="208"/>
                  <a:pt x="73" y="207"/>
                </a:cubicBezTo>
                <a:cubicBezTo>
                  <a:pt x="74" y="205"/>
                  <a:pt x="74" y="204"/>
                  <a:pt x="73" y="203"/>
                </a:cubicBezTo>
                <a:cubicBezTo>
                  <a:pt x="72" y="202"/>
                  <a:pt x="71" y="205"/>
                  <a:pt x="71" y="204"/>
                </a:cubicBezTo>
                <a:cubicBezTo>
                  <a:pt x="69" y="202"/>
                  <a:pt x="68" y="199"/>
                  <a:pt x="66" y="197"/>
                </a:cubicBezTo>
                <a:cubicBezTo>
                  <a:pt x="64" y="196"/>
                  <a:pt x="61" y="196"/>
                  <a:pt x="59" y="194"/>
                </a:cubicBezTo>
                <a:cubicBezTo>
                  <a:pt x="57" y="193"/>
                  <a:pt x="58" y="190"/>
                  <a:pt x="57" y="188"/>
                </a:cubicBezTo>
                <a:cubicBezTo>
                  <a:pt x="55" y="186"/>
                  <a:pt x="53" y="184"/>
                  <a:pt x="51" y="182"/>
                </a:cubicBezTo>
                <a:cubicBezTo>
                  <a:pt x="50" y="181"/>
                  <a:pt x="49" y="180"/>
                  <a:pt x="48" y="180"/>
                </a:cubicBezTo>
                <a:cubicBezTo>
                  <a:pt x="47" y="179"/>
                  <a:pt x="45" y="179"/>
                  <a:pt x="44" y="179"/>
                </a:cubicBezTo>
                <a:lnTo>
                  <a:pt x="36" y="173"/>
                </a:lnTo>
                <a:lnTo>
                  <a:pt x="32" y="172"/>
                </a:lnTo>
                <a:lnTo>
                  <a:pt x="31" y="174"/>
                </a:lnTo>
                <a:lnTo>
                  <a:pt x="27" y="174"/>
                </a:lnTo>
                <a:lnTo>
                  <a:pt x="23" y="172"/>
                </a:lnTo>
                <a:lnTo>
                  <a:pt x="19" y="172"/>
                </a:lnTo>
                <a:lnTo>
                  <a:pt x="16" y="168"/>
                </a:lnTo>
                <a:lnTo>
                  <a:pt x="11" y="165"/>
                </a:lnTo>
                <a:lnTo>
                  <a:pt x="8" y="162"/>
                </a:lnTo>
                <a:lnTo>
                  <a:pt x="1" y="159"/>
                </a:lnTo>
                <a:cubicBezTo>
                  <a:pt x="1" y="158"/>
                  <a:pt x="0" y="156"/>
                  <a:pt x="1" y="155"/>
                </a:cubicBezTo>
                <a:cubicBezTo>
                  <a:pt x="1" y="154"/>
                  <a:pt x="4" y="156"/>
                  <a:pt x="5" y="155"/>
                </a:cubicBezTo>
                <a:cubicBezTo>
                  <a:pt x="6" y="154"/>
                  <a:pt x="5" y="152"/>
                  <a:pt x="5" y="150"/>
                </a:cubicBezTo>
                <a:cubicBezTo>
                  <a:pt x="4" y="149"/>
                  <a:pt x="3" y="148"/>
                  <a:pt x="3" y="147"/>
                </a:cubicBezTo>
                <a:cubicBezTo>
                  <a:pt x="3" y="145"/>
                  <a:pt x="3" y="143"/>
                  <a:pt x="5" y="143"/>
                </a:cubicBezTo>
                <a:cubicBezTo>
                  <a:pt x="7" y="142"/>
                  <a:pt x="9" y="143"/>
                  <a:pt x="11" y="143"/>
                </a:cubicBezTo>
                <a:cubicBezTo>
                  <a:pt x="13" y="142"/>
                  <a:pt x="15" y="141"/>
                  <a:pt x="16" y="140"/>
                </a:cubicBezTo>
                <a:cubicBezTo>
                  <a:pt x="17" y="138"/>
                  <a:pt x="16" y="136"/>
                  <a:pt x="16" y="135"/>
                </a:cubicBezTo>
                <a:cubicBezTo>
                  <a:pt x="17" y="132"/>
                  <a:pt x="19" y="130"/>
                  <a:pt x="21" y="128"/>
                </a:cubicBezTo>
                <a:cubicBezTo>
                  <a:pt x="22" y="127"/>
                  <a:pt x="24" y="126"/>
                  <a:pt x="24" y="124"/>
                </a:cubicBezTo>
                <a:cubicBezTo>
                  <a:pt x="25" y="123"/>
                  <a:pt x="24" y="122"/>
                  <a:pt x="23" y="121"/>
                </a:cubicBezTo>
                <a:cubicBezTo>
                  <a:pt x="22" y="121"/>
                  <a:pt x="21" y="123"/>
                  <a:pt x="20" y="123"/>
                </a:cubicBezTo>
                <a:cubicBezTo>
                  <a:pt x="18" y="121"/>
                  <a:pt x="17" y="119"/>
                  <a:pt x="17" y="117"/>
                </a:cubicBezTo>
                <a:cubicBezTo>
                  <a:pt x="17" y="115"/>
                  <a:pt x="20" y="114"/>
                  <a:pt x="21" y="112"/>
                </a:cubicBezTo>
                <a:cubicBezTo>
                  <a:pt x="21" y="110"/>
                  <a:pt x="20" y="107"/>
                  <a:pt x="19" y="104"/>
                </a:cubicBezTo>
                <a:cubicBezTo>
                  <a:pt x="19" y="103"/>
                  <a:pt x="16" y="102"/>
                  <a:pt x="17" y="101"/>
                </a:cubicBezTo>
                <a:cubicBezTo>
                  <a:pt x="18" y="99"/>
                  <a:pt x="22" y="99"/>
                  <a:pt x="23" y="97"/>
                </a:cubicBezTo>
                <a:cubicBezTo>
                  <a:pt x="24" y="95"/>
                  <a:pt x="20" y="94"/>
                  <a:pt x="20" y="92"/>
                </a:cubicBezTo>
                <a:cubicBezTo>
                  <a:pt x="19" y="90"/>
                  <a:pt x="21" y="88"/>
                  <a:pt x="21" y="87"/>
                </a:cubicBezTo>
                <a:cubicBezTo>
                  <a:pt x="20" y="85"/>
                  <a:pt x="18" y="85"/>
                  <a:pt x="18" y="83"/>
                </a:cubicBezTo>
                <a:cubicBezTo>
                  <a:pt x="17" y="81"/>
                  <a:pt x="19" y="79"/>
                  <a:pt x="18" y="78"/>
                </a:cubicBezTo>
                <a:cubicBezTo>
                  <a:pt x="17" y="76"/>
                  <a:pt x="15" y="76"/>
                  <a:pt x="14" y="74"/>
                </a:cubicBezTo>
                <a:cubicBezTo>
                  <a:pt x="15" y="73"/>
                  <a:pt x="16" y="71"/>
                  <a:pt x="17" y="70"/>
                </a:cubicBezTo>
                <a:cubicBezTo>
                  <a:pt x="18" y="69"/>
                  <a:pt x="20" y="71"/>
                  <a:pt x="20" y="70"/>
                </a:cubicBezTo>
                <a:cubicBezTo>
                  <a:pt x="21" y="68"/>
                  <a:pt x="21" y="66"/>
                  <a:pt x="21" y="63"/>
                </a:cubicBezTo>
                <a:cubicBezTo>
                  <a:pt x="21" y="62"/>
                  <a:pt x="19" y="60"/>
                  <a:pt x="19" y="59"/>
                </a:cubicBezTo>
                <a:cubicBezTo>
                  <a:pt x="19" y="57"/>
                  <a:pt x="20" y="57"/>
                  <a:pt x="21" y="56"/>
                </a:cubicBezTo>
                <a:close/>
              </a:path>
            </a:pathLst>
          </a:custGeom>
          <a:solidFill>
            <a:srgbClr val="B2B2B2"/>
          </a:solidFill>
          <a:ln w="3175" cap="rnd">
            <a:solidFill>
              <a:srgbClr val="B2B2B2"/>
            </a:solidFill>
            <a:round/>
            <a:headEnd/>
            <a:tailEnd/>
          </a:ln>
        </p:spPr>
        <p:txBody>
          <a:bodyPr/>
          <a:lstStyle/>
          <a:p>
            <a:endParaRPr lang="en-US"/>
          </a:p>
        </p:txBody>
      </p:sp>
      <p:sp>
        <p:nvSpPr>
          <p:cNvPr id="33830" name="Freeform 38"/>
          <p:cNvSpPr>
            <a:spLocks noChangeAspect="1"/>
          </p:cNvSpPr>
          <p:nvPr/>
        </p:nvSpPr>
        <p:spPr bwMode="auto">
          <a:xfrm>
            <a:off x="2614613" y="4017963"/>
            <a:ext cx="319087" cy="306387"/>
          </a:xfrm>
          <a:custGeom>
            <a:avLst/>
            <a:gdLst>
              <a:gd name="T0" fmla="*/ 2147483647 w 173"/>
              <a:gd name="T1" fmla="*/ 2147483647 h 165"/>
              <a:gd name="T2" fmla="*/ 2147483647 w 173"/>
              <a:gd name="T3" fmla="*/ 2147483647 h 165"/>
              <a:gd name="T4" fmla="*/ 2147483647 w 173"/>
              <a:gd name="T5" fmla="*/ 2147483647 h 165"/>
              <a:gd name="T6" fmla="*/ 2147483647 w 173"/>
              <a:gd name="T7" fmla="*/ 2147483647 h 165"/>
              <a:gd name="T8" fmla="*/ 2147483647 w 173"/>
              <a:gd name="T9" fmla="*/ 2147483647 h 165"/>
              <a:gd name="T10" fmla="*/ 2147483647 w 173"/>
              <a:gd name="T11" fmla="*/ 2147483647 h 165"/>
              <a:gd name="T12" fmla="*/ 2147483647 w 173"/>
              <a:gd name="T13" fmla="*/ 2147483647 h 165"/>
              <a:gd name="T14" fmla="*/ 2147483647 w 173"/>
              <a:gd name="T15" fmla="*/ 2147483647 h 165"/>
              <a:gd name="T16" fmla="*/ 2147483647 w 173"/>
              <a:gd name="T17" fmla="*/ 2147483647 h 165"/>
              <a:gd name="T18" fmla="*/ 2147483647 w 173"/>
              <a:gd name="T19" fmla="*/ 2147483647 h 165"/>
              <a:gd name="T20" fmla="*/ 2147483647 w 173"/>
              <a:gd name="T21" fmla="*/ 2147483647 h 165"/>
              <a:gd name="T22" fmla="*/ 2147483647 w 173"/>
              <a:gd name="T23" fmla="*/ 2147483647 h 165"/>
              <a:gd name="T24" fmla="*/ 2147483647 w 173"/>
              <a:gd name="T25" fmla="*/ 2147483647 h 165"/>
              <a:gd name="T26" fmla="*/ 2147483647 w 173"/>
              <a:gd name="T27" fmla="*/ 2147483647 h 165"/>
              <a:gd name="T28" fmla="*/ 2147483647 w 173"/>
              <a:gd name="T29" fmla="*/ 2147483647 h 165"/>
              <a:gd name="T30" fmla="*/ 2147483647 w 173"/>
              <a:gd name="T31" fmla="*/ 2147483647 h 165"/>
              <a:gd name="T32" fmla="*/ 2147483647 w 173"/>
              <a:gd name="T33" fmla="*/ 2147483647 h 165"/>
              <a:gd name="T34" fmla="*/ 2147483647 w 173"/>
              <a:gd name="T35" fmla="*/ 2147483647 h 165"/>
              <a:gd name="T36" fmla="*/ 2147483647 w 173"/>
              <a:gd name="T37" fmla="*/ 2147483647 h 165"/>
              <a:gd name="T38" fmla="*/ 2147483647 w 173"/>
              <a:gd name="T39" fmla="*/ 2147483647 h 165"/>
              <a:gd name="T40" fmla="*/ 2147483647 w 173"/>
              <a:gd name="T41" fmla="*/ 2147483647 h 165"/>
              <a:gd name="T42" fmla="*/ 2147483647 w 173"/>
              <a:gd name="T43" fmla="*/ 2147483647 h 165"/>
              <a:gd name="T44" fmla="*/ 2147483647 w 173"/>
              <a:gd name="T45" fmla="*/ 2147483647 h 165"/>
              <a:gd name="T46" fmla="*/ 2147483647 w 173"/>
              <a:gd name="T47" fmla="*/ 2147483647 h 165"/>
              <a:gd name="T48" fmla="*/ 2147483647 w 173"/>
              <a:gd name="T49" fmla="*/ 2147483647 h 165"/>
              <a:gd name="T50" fmla="*/ 2147483647 w 173"/>
              <a:gd name="T51" fmla="*/ 2147483647 h 165"/>
              <a:gd name="T52" fmla="*/ 2147483647 w 173"/>
              <a:gd name="T53" fmla="*/ 2147483647 h 165"/>
              <a:gd name="T54" fmla="*/ 2147483647 w 173"/>
              <a:gd name="T55" fmla="*/ 2147483647 h 165"/>
              <a:gd name="T56" fmla="*/ 2147483647 w 173"/>
              <a:gd name="T57" fmla="*/ 2147483647 h 165"/>
              <a:gd name="T58" fmla="*/ 2147483647 w 173"/>
              <a:gd name="T59" fmla="*/ 2147483647 h 165"/>
              <a:gd name="T60" fmla="*/ 2147483647 w 173"/>
              <a:gd name="T61" fmla="*/ 2147483647 h 165"/>
              <a:gd name="T62" fmla="*/ 2147483647 w 173"/>
              <a:gd name="T63" fmla="*/ 2147483647 h 165"/>
              <a:gd name="T64" fmla="*/ 2147483647 w 173"/>
              <a:gd name="T65" fmla="*/ 2147483647 h 165"/>
              <a:gd name="T66" fmla="*/ 2147483647 w 173"/>
              <a:gd name="T67" fmla="*/ 2147483647 h 165"/>
              <a:gd name="T68" fmla="*/ 2147483647 w 173"/>
              <a:gd name="T69" fmla="*/ 2147483647 h 165"/>
              <a:gd name="T70" fmla="*/ 2147483647 w 173"/>
              <a:gd name="T71" fmla="*/ 2147483647 h 165"/>
              <a:gd name="T72" fmla="*/ 2147483647 w 173"/>
              <a:gd name="T73" fmla="*/ 2147483647 h 165"/>
              <a:gd name="T74" fmla="*/ 2147483647 w 173"/>
              <a:gd name="T75" fmla="*/ 2147483647 h 165"/>
              <a:gd name="T76" fmla="*/ 2147483647 w 173"/>
              <a:gd name="T77" fmla="*/ 2147483647 h 165"/>
              <a:gd name="T78" fmla="*/ 2147483647 w 173"/>
              <a:gd name="T79" fmla="*/ 2147483647 h 165"/>
              <a:gd name="T80" fmla="*/ 2147483647 w 173"/>
              <a:gd name="T81" fmla="*/ 2147483647 h 165"/>
              <a:gd name="T82" fmla="*/ 2147483647 w 173"/>
              <a:gd name="T83" fmla="*/ 2147483647 h 165"/>
              <a:gd name="T84" fmla="*/ 2147483647 w 173"/>
              <a:gd name="T85" fmla="*/ 2147483647 h 1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
              <a:gd name="T130" fmla="*/ 0 h 165"/>
              <a:gd name="T131" fmla="*/ 173 w 173"/>
              <a:gd name="T132" fmla="*/ 165 h 1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 h="165">
                <a:moveTo>
                  <a:pt x="160" y="99"/>
                </a:moveTo>
                <a:cubicBezTo>
                  <a:pt x="157" y="95"/>
                  <a:pt x="153" y="92"/>
                  <a:pt x="150" y="88"/>
                </a:cubicBezTo>
                <a:cubicBezTo>
                  <a:pt x="150" y="87"/>
                  <a:pt x="152" y="87"/>
                  <a:pt x="152" y="87"/>
                </a:cubicBezTo>
                <a:cubicBezTo>
                  <a:pt x="152" y="85"/>
                  <a:pt x="152" y="83"/>
                  <a:pt x="152" y="82"/>
                </a:cubicBezTo>
                <a:cubicBezTo>
                  <a:pt x="152" y="81"/>
                  <a:pt x="153" y="80"/>
                  <a:pt x="153" y="79"/>
                </a:cubicBezTo>
                <a:cubicBezTo>
                  <a:pt x="155" y="78"/>
                  <a:pt x="158" y="78"/>
                  <a:pt x="160" y="77"/>
                </a:cubicBezTo>
                <a:cubicBezTo>
                  <a:pt x="162" y="76"/>
                  <a:pt x="165" y="76"/>
                  <a:pt x="166" y="74"/>
                </a:cubicBezTo>
                <a:cubicBezTo>
                  <a:pt x="167" y="73"/>
                  <a:pt x="163" y="73"/>
                  <a:pt x="162" y="72"/>
                </a:cubicBezTo>
                <a:cubicBezTo>
                  <a:pt x="161" y="71"/>
                  <a:pt x="159" y="70"/>
                  <a:pt x="159" y="68"/>
                </a:cubicBezTo>
                <a:cubicBezTo>
                  <a:pt x="159" y="66"/>
                  <a:pt x="162" y="64"/>
                  <a:pt x="164" y="62"/>
                </a:cubicBezTo>
                <a:cubicBezTo>
                  <a:pt x="165" y="61"/>
                  <a:pt x="167" y="59"/>
                  <a:pt x="169" y="58"/>
                </a:cubicBezTo>
                <a:cubicBezTo>
                  <a:pt x="170" y="57"/>
                  <a:pt x="172" y="57"/>
                  <a:pt x="173" y="56"/>
                </a:cubicBezTo>
                <a:cubicBezTo>
                  <a:pt x="172" y="54"/>
                  <a:pt x="171" y="54"/>
                  <a:pt x="170" y="53"/>
                </a:cubicBezTo>
                <a:cubicBezTo>
                  <a:pt x="168" y="52"/>
                  <a:pt x="166" y="51"/>
                  <a:pt x="164" y="50"/>
                </a:cubicBezTo>
                <a:cubicBezTo>
                  <a:pt x="162" y="50"/>
                  <a:pt x="160" y="52"/>
                  <a:pt x="157" y="52"/>
                </a:cubicBezTo>
                <a:cubicBezTo>
                  <a:pt x="156" y="52"/>
                  <a:pt x="160" y="51"/>
                  <a:pt x="160" y="50"/>
                </a:cubicBezTo>
                <a:cubicBezTo>
                  <a:pt x="161" y="49"/>
                  <a:pt x="159" y="48"/>
                  <a:pt x="159" y="47"/>
                </a:cubicBezTo>
                <a:cubicBezTo>
                  <a:pt x="159" y="45"/>
                  <a:pt x="161" y="43"/>
                  <a:pt x="160" y="41"/>
                </a:cubicBezTo>
                <a:cubicBezTo>
                  <a:pt x="159" y="39"/>
                  <a:pt x="156" y="38"/>
                  <a:pt x="154" y="36"/>
                </a:cubicBezTo>
                <a:cubicBezTo>
                  <a:pt x="151" y="35"/>
                  <a:pt x="149" y="33"/>
                  <a:pt x="146" y="32"/>
                </a:cubicBezTo>
                <a:cubicBezTo>
                  <a:pt x="144" y="31"/>
                  <a:pt x="141" y="33"/>
                  <a:pt x="140" y="32"/>
                </a:cubicBezTo>
                <a:cubicBezTo>
                  <a:pt x="137" y="30"/>
                  <a:pt x="134" y="27"/>
                  <a:pt x="135" y="25"/>
                </a:cubicBezTo>
                <a:cubicBezTo>
                  <a:pt x="137" y="22"/>
                  <a:pt x="141" y="25"/>
                  <a:pt x="144" y="24"/>
                </a:cubicBezTo>
                <a:cubicBezTo>
                  <a:pt x="145" y="23"/>
                  <a:pt x="145" y="21"/>
                  <a:pt x="145" y="21"/>
                </a:cubicBezTo>
                <a:cubicBezTo>
                  <a:pt x="142" y="21"/>
                  <a:pt x="139" y="22"/>
                  <a:pt x="136" y="22"/>
                </a:cubicBezTo>
                <a:cubicBezTo>
                  <a:pt x="132" y="22"/>
                  <a:pt x="129" y="22"/>
                  <a:pt x="125" y="22"/>
                </a:cubicBezTo>
                <a:cubicBezTo>
                  <a:pt x="123" y="22"/>
                  <a:pt x="120" y="21"/>
                  <a:pt x="120" y="23"/>
                </a:cubicBezTo>
                <a:cubicBezTo>
                  <a:pt x="120" y="25"/>
                  <a:pt x="127" y="24"/>
                  <a:pt x="126" y="26"/>
                </a:cubicBezTo>
                <a:cubicBezTo>
                  <a:pt x="125" y="28"/>
                  <a:pt x="121" y="25"/>
                  <a:pt x="119" y="25"/>
                </a:cubicBezTo>
                <a:cubicBezTo>
                  <a:pt x="117" y="26"/>
                  <a:pt x="114" y="27"/>
                  <a:pt x="112" y="28"/>
                </a:cubicBezTo>
                <a:cubicBezTo>
                  <a:pt x="110" y="29"/>
                  <a:pt x="108" y="32"/>
                  <a:pt x="105" y="32"/>
                </a:cubicBezTo>
                <a:cubicBezTo>
                  <a:pt x="102" y="32"/>
                  <a:pt x="99" y="30"/>
                  <a:pt x="97" y="29"/>
                </a:cubicBezTo>
                <a:cubicBezTo>
                  <a:pt x="95" y="27"/>
                  <a:pt x="94" y="25"/>
                  <a:pt x="92" y="24"/>
                </a:cubicBezTo>
                <a:cubicBezTo>
                  <a:pt x="89" y="23"/>
                  <a:pt x="86" y="23"/>
                  <a:pt x="83" y="23"/>
                </a:cubicBezTo>
                <a:cubicBezTo>
                  <a:pt x="80" y="23"/>
                  <a:pt x="78" y="25"/>
                  <a:pt x="75" y="25"/>
                </a:cubicBezTo>
                <a:cubicBezTo>
                  <a:pt x="73" y="26"/>
                  <a:pt x="71" y="26"/>
                  <a:pt x="69" y="26"/>
                </a:cubicBezTo>
                <a:cubicBezTo>
                  <a:pt x="68" y="26"/>
                  <a:pt x="67" y="25"/>
                  <a:pt x="66" y="24"/>
                </a:cubicBezTo>
                <a:cubicBezTo>
                  <a:pt x="66" y="21"/>
                  <a:pt x="68" y="18"/>
                  <a:pt x="66" y="16"/>
                </a:cubicBezTo>
                <a:cubicBezTo>
                  <a:pt x="65" y="14"/>
                  <a:pt x="62" y="12"/>
                  <a:pt x="59" y="10"/>
                </a:cubicBezTo>
                <a:cubicBezTo>
                  <a:pt x="56" y="9"/>
                  <a:pt x="53" y="11"/>
                  <a:pt x="50" y="10"/>
                </a:cubicBezTo>
                <a:cubicBezTo>
                  <a:pt x="49" y="10"/>
                  <a:pt x="49" y="9"/>
                  <a:pt x="49" y="8"/>
                </a:cubicBezTo>
                <a:cubicBezTo>
                  <a:pt x="48" y="6"/>
                  <a:pt x="48" y="5"/>
                  <a:pt x="47" y="3"/>
                </a:cubicBezTo>
                <a:cubicBezTo>
                  <a:pt x="46" y="2"/>
                  <a:pt x="45" y="0"/>
                  <a:pt x="44" y="0"/>
                </a:cubicBezTo>
                <a:cubicBezTo>
                  <a:pt x="43" y="0"/>
                  <a:pt x="41" y="1"/>
                  <a:pt x="40" y="2"/>
                </a:cubicBezTo>
                <a:cubicBezTo>
                  <a:pt x="40" y="4"/>
                  <a:pt x="41" y="7"/>
                  <a:pt x="42" y="8"/>
                </a:cubicBezTo>
                <a:cubicBezTo>
                  <a:pt x="43" y="9"/>
                  <a:pt x="46" y="8"/>
                  <a:pt x="47" y="8"/>
                </a:cubicBezTo>
                <a:cubicBezTo>
                  <a:pt x="48" y="9"/>
                  <a:pt x="49" y="10"/>
                  <a:pt x="49" y="11"/>
                </a:cubicBezTo>
                <a:cubicBezTo>
                  <a:pt x="47" y="12"/>
                  <a:pt x="45" y="10"/>
                  <a:pt x="43" y="11"/>
                </a:cubicBezTo>
                <a:cubicBezTo>
                  <a:pt x="41" y="11"/>
                  <a:pt x="40" y="13"/>
                  <a:pt x="39" y="14"/>
                </a:cubicBezTo>
                <a:cubicBezTo>
                  <a:pt x="37" y="14"/>
                  <a:pt x="35" y="14"/>
                  <a:pt x="34" y="15"/>
                </a:cubicBezTo>
                <a:cubicBezTo>
                  <a:pt x="32" y="16"/>
                  <a:pt x="30" y="17"/>
                  <a:pt x="28" y="19"/>
                </a:cubicBezTo>
                <a:cubicBezTo>
                  <a:pt x="27" y="20"/>
                  <a:pt x="26" y="21"/>
                  <a:pt x="26" y="23"/>
                </a:cubicBezTo>
                <a:cubicBezTo>
                  <a:pt x="26" y="25"/>
                  <a:pt x="26" y="27"/>
                  <a:pt x="27" y="28"/>
                </a:cubicBezTo>
                <a:cubicBezTo>
                  <a:pt x="27" y="31"/>
                  <a:pt x="28" y="33"/>
                  <a:pt x="29" y="35"/>
                </a:cubicBezTo>
                <a:cubicBezTo>
                  <a:pt x="29" y="37"/>
                  <a:pt x="30" y="39"/>
                  <a:pt x="29" y="41"/>
                </a:cubicBezTo>
                <a:cubicBezTo>
                  <a:pt x="28" y="43"/>
                  <a:pt x="25" y="46"/>
                  <a:pt x="23" y="45"/>
                </a:cubicBezTo>
                <a:cubicBezTo>
                  <a:pt x="21" y="45"/>
                  <a:pt x="21" y="42"/>
                  <a:pt x="20" y="40"/>
                </a:cubicBezTo>
                <a:cubicBezTo>
                  <a:pt x="19" y="39"/>
                  <a:pt x="17" y="38"/>
                  <a:pt x="17" y="36"/>
                </a:cubicBezTo>
                <a:cubicBezTo>
                  <a:pt x="17" y="33"/>
                  <a:pt x="18" y="31"/>
                  <a:pt x="19" y="30"/>
                </a:cubicBezTo>
                <a:cubicBezTo>
                  <a:pt x="20" y="28"/>
                  <a:pt x="22" y="26"/>
                  <a:pt x="23" y="24"/>
                </a:cubicBezTo>
                <a:cubicBezTo>
                  <a:pt x="24" y="22"/>
                  <a:pt x="24" y="20"/>
                  <a:pt x="24" y="18"/>
                </a:cubicBezTo>
                <a:cubicBezTo>
                  <a:pt x="23" y="16"/>
                  <a:pt x="21" y="14"/>
                  <a:pt x="19" y="11"/>
                </a:cubicBezTo>
                <a:cubicBezTo>
                  <a:pt x="19" y="10"/>
                  <a:pt x="19" y="9"/>
                  <a:pt x="19" y="8"/>
                </a:cubicBezTo>
                <a:cubicBezTo>
                  <a:pt x="22" y="7"/>
                  <a:pt x="25" y="8"/>
                  <a:pt x="27" y="6"/>
                </a:cubicBezTo>
                <a:cubicBezTo>
                  <a:pt x="28" y="6"/>
                  <a:pt x="28" y="4"/>
                  <a:pt x="28" y="3"/>
                </a:cubicBezTo>
                <a:cubicBezTo>
                  <a:pt x="25" y="4"/>
                  <a:pt x="21" y="4"/>
                  <a:pt x="18" y="7"/>
                </a:cubicBezTo>
                <a:cubicBezTo>
                  <a:pt x="16" y="9"/>
                  <a:pt x="16" y="12"/>
                  <a:pt x="15" y="15"/>
                </a:cubicBezTo>
                <a:cubicBezTo>
                  <a:pt x="13" y="19"/>
                  <a:pt x="9" y="21"/>
                  <a:pt x="7" y="26"/>
                </a:cubicBezTo>
                <a:cubicBezTo>
                  <a:pt x="6" y="28"/>
                  <a:pt x="8" y="32"/>
                  <a:pt x="7" y="34"/>
                </a:cubicBezTo>
                <a:cubicBezTo>
                  <a:pt x="5" y="38"/>
                  <a:pt x="1" y="40"/>
                  <a:pt x="0" y="44"/>
                </a:cubicBezTo>
                <a:cubicBezTo>
                  <a:pt x="0" y="45"/>
                  <a:pt x="1" y="46"/>
                  <a:pt x="2" y="46"/>
                </a:cubicBezTo>
                <a:cubicBezTo>
                  <a:pt x="3" y="46"/>
                  <a:pt x="4" y="44"/>
                  <a:pt x="5" y="44"/>
                </a:cubicBezTo>
                <a:cubicBezTo>
                  <a:pt x="6" y="43"/>
                  <a:pt x="8" y="44"/>
                  <a:pt x="10" y="45"/>
                </a:cubicBezTo>
                <a:cubicBezTo>
                  <a:pt x="12" y="47"/>
                  <a:pt x="12" y="50"/>
                  <a:pt x="13" y="53"/>
                </a:cubicBezTo>
                <a:cubicBezTo>
                  <a:pt x="14" y="57"/>
                  <a:pt x="12" y="60"/>
                  <a:pt x="13" y="64"/>
                </a:cubicBezTo>
                <a:cubicBezTo>
                  <a:pt x="13" y="66"/>
                  <a:pt x="14" y="68"/>
                  <a:pt x="15" y="70"/>
                </a:cubicBezTo>
                <a:cubicBezTo>
                  <a:pt x="16" y="71"/>
                  <a:pt x="16" y="73"/>
                  <a:pt x="17" y="73"/>
                </a:cubicBezTo>
                <a:cubicBezTo>
                  <a:pt x="20" y="73"/>
                  <a:pt x="23" y="72"/>
                  <a:pt x="25" y="72"/>
                </a:cubicBezTo>
                <a:cubicBezTo>
                  <a:pt x="27" y="72"/>
                  <a:pt x="29" y="73"/>
                  <a:pt x="30" y="73"/>
                </a:cubicBezTo>
                <a:cubicBezTo>
                  <a:pt x="32" y="73"/>
                  <a:pt x="33" y="71"/>
                  <a:pt x="35" y="71"/>
                </a:cubicBezTo>
                <a:cubicBezTo>
                  <a:pt x="37" y="71"/>
                  <a:pt x="36" y="74"/>
                  <a:pt x="37" y="75"/>
                </a:cubicBezTo>
                <a:cubicBezTo>
                  <a:pt x="39" y="76"/>
                  <a:pt x="41" y="74"/>
                  <a:pt x="42" y="75"/>
                </a:cubicBezTo>
                <a:cubicBezTo>
                  <a:pt x="45" y="78"/>
                  <a:pt x="47" y="83"/>
                  <a:pt x="50" y="86"/>
                </a:cubicBezTo>
                <a:cubicBezTo>
                  <a:pt x="51" y="87"/>
                  <a:pt x="52" y="85"/>
                  <a:pt x="54" y="85"/>
                </a:cubicBezTo>
                <a:cubicBezTo>
                  <a:pt x="54" y="85"/>
                  <a:pt x="55" y="86"/>
                  <a:pt x="56" y="86"/>
                </a:cubicBezTo>
                <a:cubicBezTo>
                  <a:pt x="58" y="86"/>
                  <a:pt x="59" y="86"/>
                  <a:pt x="61" y="86"/>
                </a:cubicBezTo>
                <a:cubicBezTo>
                  <a:pt x="65" y="86"/>
                  <a:pt x="68" y="85"/>
                  <a:pt x="71" y="85"/>
                </a:cubicBezTo>
                <a:cubicBezTo>
                  <a:pt x="72" y="85"/>
                  <a:pt x="74" y="85"/>
                  <a:pt x="74" y="86"/>
                </a:cubicBezTo>
                <a:cubicBezTo>
                  <a:pt x="75" y="89"/>
                  <a:pt x="75" y="93"/>
                  <a:pt x="74" y="96"/>
                </a:cubicBezTo>
                <a:cubicBezTo>
                  <a:pt x="73" y="97"/>
                  <a:pt x="70" y="97"/>
                  <a:pt x="70" y="99"/>
                </a:cubicBezTo>
                <a:cubicBezTo>
                  <a:pt x="69" y="100"/>
                  <a:pt x="71" y="101"/>
                  <a:pt x="71" y="102"/>
                </a:cubicBezTo>
                <a:cubicBezTo>
                  <a:pt x="70" y="104"/>
                  <a:pt x="68" y="106"/>
                  <a:pt x="68" y="108"/>
                </a:cubicBezTo>
                <a:cubicBezTo>
                  <a:pt x="69" y="110"/>
                  <a:pt x="72" y="111"/>
                  <a:pt x="72" y="113"/>
                </a:cubicBezTo>
                <a:cubicBezTo>
                  <a:pt x="73" y="115"/>
                  <a:pt x="72" y="117"/>
                  <a:pt x="72" y="119"/>
                </a:cubicBezTo>
                <a:cubicBezTo>
                  <a:pt x="72" y="119"/>
                  <a:pt x="74" y="119"/>
                  <a:pt x="74" y="119"/>
                </a:cubicBezTo>
                <a:cubicBezTo>
                  <a:pt x="75" y="121"/>
                  <a:pt x="75" y="124"/>
                  <a:pt x="74" y="126"/>
                </a:cubicBezTo>
                <a:cubicBezTo>
                  <a:pt x="73" y="129"/>
                  <a:pt x="69" y="130"/>
                  <a:pt x="68" y="133"/>
                </a:cubicBezTo>
                <a:cubicBezTo>
                  <a:pt x="68" y="135"/>
                  <a:pt x="72" y="135"/>
                  <a:pt x="73" y="137"/>
                </a:cubicBezTo>
                <a:cubicBezTo>
                  <a:pt x="75" y="138"/>
                  <a:pt x="75" y="140"/>
                  <a:pt x="76" y="141"/>
                </a:cubicBezTo>
                <a:cubicBezTo>
                  <a:pt x="78" y="146"/>
                  <a:pt x="79" y="150"/>
                  <a:pt x="81" y="155"/>
                </a:cubicBezTo>
                <a:cubicBezTo>
                  <a:pt x="84" y="158"/>
                  <a:pt x="86" y="162"/>
                  <a:pt x="89" y="163"/>
                </a:cubicBezTo>
                <a:cubicBezTo>
                  <a:pt x="91" y="165"/>
                  <a:pt x="94" y="164"/>
                  <a:pt x="97" y="163"/>
                </a:cubicBezTo>
                <a:cubicBezTo>
                  <a:pt x="100" y="161"/>
                  <a:pt x="103" y="158"/>
                  <a:pt x="106" y="156"/>
                </a:cubicBezTo>
                <a:cubicBezTo>
                  <a:pt x="107" y="155"/>
                  <a:pt x="108" y="155"/>
                  <a:pt x="109" y="154"/>
                </a:cubicBezTo>
                <a:cubicBezTo>
                  <a:pt x="110" y="154"/>
                  <a:pt x="111" y="152"/>
                  <a:pt x="112" y="152"/>
                </a:cubicBezTo>
                <a:cubicBezTo>
                  <a:pt x="113" y="152"/>
                  <a:pt x="113" y="154"/>
                  <a:pt x="114" y="154"/>
                </a:cubicBezTo>
                <a:cubicBezTo>
                  <a:pt x="115" y="154"/>
                  <a:pt x="115" y="153"/>
                  <a:pt x="115" y="152"/>
                </a:cubicBezTo>
                <a:cubicBezTo>
                  <a:pt x="116" y="150"/>
                  <a:pt x="114" y="148"/>
                  <a:pt x="115" y="146"/>
                </a:cubicBezTo>
                <a:cubicBezTo>
                  <a:pt x="116" y="145"/>
                  <a:pt x="119" y="146"/>
                  <a:pt x="121" y="145"/>
                </a:cubicBezTo>
                <a:cubicBezTo>
                  <a:pt x="121" y="144"/>
                  <a:pt x="120" y="143"/>
                  <a:pt x="121" y="143"/>
                </a:cubicBezTo>
                <a:cubicBezTo>
                  <a:pt x="122" y="141"/>
                  <a:pt x="125" y="141"/>
                  <a:pt x="126" y="140"/>
                </a:cubicBezTo>
                <a:cubicBezTo>
                  <a:pt x="127" y="139"/>
                  <a:pt x="127" y="138"/>
                  <a:pt x="126" y="138"/>
                </a:cubicBezTo>
                <a:cubicBezTo>
                  <a:pt x="123" y="137"/>
                  <a:pt x="120" y="138"/>
                  <a:pt x="117" y="138"/>
                </a:cubicBezTo>
                <a:cubicBezTo>
                  <a:pt x="116" y="138"/>
                  <a:pt x="115" y="137"/>
                  <a:pt x="115" y="136"/>
                </a:cubicBezTo>
                <a:cubicBezTo>
                  <a:pt x="114" y="135"/>
                  <a:pt x="115" y="133"/>
                  <a:pt x="115" y="132"/>
                </a:cubicBezTo>
                <a:cubicBezTo>
                  <a:pt x="114" y="132"/>
                  <a:pt x="113" y="131"/>
                  <a:pt x="113" y="130"/>
                </a:cubicBezTo>
                <a:cubicBezTo>
                  <a:pt x="114" y="128"/>
                  <a:pt x="116" y="127"/>
                  <a:pt x="116" y="125"/>
                </a:cubicBezTo>
                <a:cubicBezTo>
                  <a:pt x="117" y="123"/>
                  <a:pt x="117" y="121"/>
                  <a:pt x="116" y="119"/>
                </a:cubicBezTo>
                <a:cubicBezTo>
                  <a:pt x="115" y="117"/>
                  <a:pt x="112" y="118"/>
                  <a:pt x="111" y="116"/>
                </a:cubicBezTo>
                <a:cubicBezTo>
                  <a:pt x="111" y="115"/>
                  <a:pt x="113" y="115"/>
                  <a:pt x="115" y="115"/>
                </a:cubicBezTo>
                <a:cubicBezTo>
                  <a:pt x="118" y="115"/>
                  <a:pt x="120" y="118"/>
                  <a:pt x="123" y="118"/>
                </a:cubicBezTo>
                <a:cubicBezTo>
                  <a:pt x="125" y="119"/>
                  <a:pt x="126" y="118"/>
                  <a:pt x="127" y="118"/>
                </a:cubicBezTo>
                <a:cubicBezTo>
                  <a:pt x="130" y="119"/>
                  <a:pt x="132" y="120"/>
                  <a:pt x="134" y="120"/>
                </a:cubicBezTo>
                <a:cubicBezTo>
                  <a:pt x="135" y="119"/>
                  <a:pt x="134" y="117"/>
                  <a:pt x="136" y="116"/>
                </a:cubicBezTo>
                <a:cubicBezTo>
                  <a:pt x="140" y="115"/>
                  <a:pt x="145" y="116"/>
                  <a:pt x="149" y="115"/>
                </a:cubicBezTo>
                <a:cubicBezTo>
                  <a:pt x="151" y="114"/>
                  <a:pt x="151" y="112"/>
                  <a:pt x="153" y="111"/>
                </a:cubicBezTo>
                <a:cubicBezTo>
                  <a:pt x="155" y="110"/>
                  <a:pt x="157" y="111"/>
                  <a:pt x="158" y="110"/>
                </a:cubicBezTo>
                <a:cubicBezTo>
                  <a:pt x="159" y="109"/>
                  <a:pt x="160" y="107"/>
                  <a:pt x="160" y="105"/>
                </a:cubicBezTo>
                <a:cubicBezTo>
                  <a:pt x="161" y="103"/>
                  <a:pt x="160" y="100"/>
                  <a:pt x="160" y="99"/>
                </a:cubicBezTo>
                <a:close/>
              </a:path>
            </a:pathLst>
          </a:custGeom>
          <a:solidFill>
            <a:srgbClr val="B2B2B2"/>
          </a:solidFill>
          <a:ln w="3175" cap="rnd">
            <a:solidFill>
              <a:srgbClr val="B2B2B2"/>
            </a:solidFill>
            <a:round/>
            <a:headEnd/>
            <a:tailEnd/>
          </a:ln>
        </p:spPr>
        <p:txBody>
          <a:bodyPr/>
          <a:lstStyle/>
          <a:p>
            <a:endParaRPr lang="en-US"/>
          </a:p>
        </p:txBody>
      </p:sp>
      <p:sp>
        <p:nvSpPr>
          <p:cNvPr id="33831" name="Freeform 39"/>
          <p:cNvSpPr>
            <a:spLocks noChangeAspect="1"/>
          </p:cNvSpPr>
          <p:nvPr/>
        </p:nvSpPr>
        <p:spPr bwMode="auto">
          <a:xfrm>
            <a:off x="2892425" y="4121150"/>
            <a:ext cx="115888" cy="192088"/>
          </a:xfrm>
          <a:custGeom>
            <a:avLst/>
            <a:gdLst>
              <a:gd name="T0" fmla="*/ 2147483647 w 63"/>
              <a:gd name="T1" fmla="*/ 2147483647 h 103"/>
              <a:gd name="T2" fmla="*/ 2147483647 w 63"/>
              <a:gd name="T3" fmla="*/ 2147483647 h 103"/>
              <a:gd name="T4" fmla="*/ 2147483647 w 63"/>
              <a:gd name="T5" fmla="*/ 2147483647 h 103"/>
              <a:gd name="T6" fmla="*/ 2147483647 w 63"/>
              <a:gd name="T7" fmla="*/ 2147483647 h 103"/>
              <a:gd name="T8" fmla="*/ 2147483647 w 63"/>
              <a:gd name="T9" fmla="*/ 2147483647 h 103"/>
              <a:gd name="T10" fmla="*/ 2147483647 w 63"/>
              <a:gd name="T11" fmla="*/ 2147483647 h 103"/>
              <a:gd name="T12" fmla="*/ 2147483647 w 63"/>
              <a:gd name="T13" fmla="*/ 2147483647 h 103"/>
              <a:gd name="T14" fmla="*/ 2147483647 w 63"/>
              <a:gd name="T15" fmla="*/ 2147483647 h 103"/>
              <a:gd name="T16" fmla="*/ 2147483647 w 63"/>
              <a:gd name="T17" fmla="*/ 2147483647 h 103"/>
              <a:gd name="T18" fmla="*/ 2147483647 w 63"/>
              <a:gd name="T19" fmla="*/ 2147483647 h 103"/>
              <a:gd name="T20" fmla="*/ 2147483647 w 63"/>
              <a:gd name="T21" fmla="*/ 2147483647 h 103"/>
              <a:gd name="T22" fmla="*/ 2147483647 w 63"/>
              <a:gd name="T23" fmla="*/ 2147483647 h 103"/>
              <a:gd name="T24" fmla="*/ 2147483647 w 63"/>
              <a:gd name="T25" fmla="*/ 2147483647 h 103"/>
              <a:gd name="T26" fmla="*/ 2147483647 w 63"/>
              <a:gd name="T27" fmla="*/ 2147483647 h 103"/>
              <a:gd name="T28" fmla="*/ 2147483647 w 63"/>
              <a:gd name="T29" fmla="*/ 2147483647 h 103"/>
              <a:gd name="T30" fmla="*/ 2147483647 w 63"/>
              <a:gd name="T31" fmla="*/ 2147483647 h 103"/>
              <a:gd name="T32" fmla="*/ 2147483647 w 63"/>
              <a:gd name="T33" fmla="*/ 2147483647 h 103"/>
              <a:gd name="T34" fmla="*/ 2147483647 w 63"/>
              <a:gd name="T35" fmla="*/ 2147483647 h 103"/>
              <a:gd name="T36" fmla="*/ 2147483647 w 63"/>
              <a:gd name="T37" fmla="*/ 2147483647 h 103"/>
              <a:gd name="T38" fmla="*/ 2147483647 w 63"/>
              <a:gd name="T39" fmla="*/ 2147483647 h 103"/>
              <a:gd name="T40" fmla="*/ 2147483647 w 63"/>
              <a:gd name="T41" fmla="*/ 2147483647 h 103"/>
              <a:gd name="T42" fmla="*/ 2147483647 w 63"/>
              <a:gd name="T43" fmla="*/ 2147483647 h 103"/>
              <a:gd name="T44" fmla="*/ 2147483647 w 63"/>
              <a:gd name="T45" fmla="*/ 2147483647 h 103"/>
              <a:gd name="T46" fmla="*/ 2147483647 w 63"/>
              <a:gd name="T47" fmla="*/ 2147483647 h 103"/>
              <a:gd name="T48" fmla="*/ 2147483647 w 63"/>
              <a:gd name="T49" fmla="*/ 0 h 103"/>
              <a:gd name="T50" fmla="*/ 2147483647 w 63"/>
              <a:gd name="T51" fmla="*/ 2147483647 h 103"/>
              <a:gd name="T52" fmla="*/ 2147483647 w 63"/>
              <a:gd name="T53" fmla="*/ 2147483647 h 103"/>
              <a:gd name="T54" fmla="*/ 2147483647 w 63"/>
              <a:gd name="T55" fmla="*/ 2147483647 h 103"/>
              <a:gd name="T56" fmla="*/ 2147483647 w 63"/>
              <a:gd name="T57" fmla="*/ 2147483647 h 103"/>
              <a:gd name="T58" fmla="*/ 2147483647 w 63"/>
              <a:gd name="T59" fmla="*/ 2147483647 h 103"/>
              <a:gd name="T60" fmla="*/ 2147483647 w 63"/>
              <a:gd name="T61" fmla="*/ 2147483647 h 103"/>
              <a:gd name="T62" fmla="*/ 2147483647 w 63"/>
              <a:gd name="T63" fmla="*/ 2147483647 h 103"/>
              <a:gd name="T64" fmla="*/ 2147483647 w 63"/>
              <a:gd name="T65" fmla="*/ 2147483647 h 103"/>
              <a:gd name="T66" fmla="*/ 2147483647 w 63"/>
              <a:gd name="T67" fmla="*/ 2147483647 h 103"/>
              <a:gd name="T68" fmla="*/ 0 w 63"/>
              <a:gd name="T69" fmla="*/ 2147483647 h 103"/>
              <a:gd name="T70" fmla="*/ 2147483647 w 63"/>
              <a:gd name="T71" fmla="*/ 2147483647 h 103"/>
              <a:gd name="T72" fmla="*/ 2147483647 w 63"/>
              <a:gd name="T73" fmla="*/ 2147483647 h 103"/>
              <a:gd name="T74" fmla="*/ 2147483647 w 63"/>
              <a:gd name="T75" fmla="*/ 2147483647 h 103"/>
              <a:gd name="T76" fmla="*/ 2147483647 w 63"/>
              <a:gd name="T77" fmla="*/ 2147483647 h 103"/>
              <a:gd name="T78" fmla="*/ 2147483647 w 63"/>
              <a:gd name="T79" fmla="*/ 2147483647 h 103"/>
              <a:gd name="T80" fmla="*/ 2147483647 w 63"/>
              <a:gd name="T81" fmla="*/ 2147483647 h 103"/>
              <a:gd name="T82" fmla="*/ 2147483647 w 63"/>
              <a:gd name="T83" fmla="*/ 2147483647 h 103"/>
              <a:gd name="T84" fmla="*/ 2147483647 w 63"/>
              <a:gd name="T85" fmla="*/ 2147483647 h 103"/>
              <a:gd name="T86" fmla="*/ 2147483647 w 63"/>
              <a:gd name="T87" fmla="*/ 2147483647 h 103"/>
              <a:gd name="T88" fmla="*/ 2147483647 w 63"/>
              <a:gd name="T89" fmla="*/ 2147483647 h 103"/>
              <a:gd name="T90" fmla="*/ 2147483647 w 63"/>
              <a:gd name="T91" fmla="*/ 2147483647 h 103"/>
              <a:gd name="T92" fmla="*/ 2147483647 w 63"/>
              <a:gd name="T93" fmla="*/ 2147483647 h 103"/>
              <a:gd name="T94" fmla="*/ 2147483647 w 63"/>
              <a:gd name="T95" fmla="*/ 2147483647 h 103"/>
              <a:gd name="T96" fmla="*/ 2147483647 w 63"/>
              <a:gd name="T97" fmla="*/ 2147483647 h 103"/>
              <a:gd name="T98" fmla="*/ 2147483647 w 63"/>
              <a:gd name="T99" fmla="*/ 2147483647 h 103"/>
              <a:gd name="T100" fmla="*/ 2147483647 w 63"/>
              <a:gd name="T101" fmla="*/ 2147483647 h 103"/>
              <a:gd name="T102" fmla="*/ 2147483647 w 63"/>
              <a:gd name="T103" fmla="*/ 2147483647 h 103"/>
              <a:gd name="T104" fmla="*/ 2147483647 w 63"/>
              <a:gd name="T105" fmla="*/ 2147483647 h 103"/>
              <a:gd name="T106" fmla="*/ 2147483647 w 63"/>
              <a:gd name="T107" fmla="*/ 2147483647 h 103"/>
              <a:gd name="T108" fmla="*/ 2147483647 w 63"/>
              <a:gd name="T109" fmla="*/ 2147483647 h 103"/>
              <a:gd name="T110" fmla="*/ 2147483647 w 63"/>
              <a:gd name="T111" fmla="*/ 2147483647 h 103"/>
              <a:gd name="T112" fmla="*/ 2147483647 w 63"/>
              <a:gd name="T113" fmla="*/ 2147483647 h 103"/>
              <a:gd name="T114" fmla="*/ 2147483647 w 63"/>
              <a:gd name="T115" fmla="*/ 2147483647 h 103"/>
              <a:gd name="T116" fmla="*/ 2147483647 w 63"/>
              <a:gd name="T117" fmla="*/ 2147483647 h 103"/>
              <a:gd name="T118" fmla="*/ 2147483647 w 63"/>
              <a:gd name="T119" fmla="*/ 2147483647 h 1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
              <a:gd name="T181" fmla="*/ 0 h 103"/>
              <a:gd name="T182" fmla="*/ 63 w 63"/>
              <a:gd name="T183" fmla="*/ 103 h 10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 h="103">
                <a:moveTo>
                  <a:pt x="63" y="90"/>
                </a:moveTo>
                <a:cubicBezTo>
                  <a:pt x="62" y="89"/>
                  <a:pt x="60" y="87"/>
                  <a:pt x="60" y="86"/>
                </a:cubicBezTo>
                <a:cubicBezTo>
                  <a:pt x="59" y="84"/>
                  <a:pt x="58" y="83"/>
                  <a:pt x="57" y="81"/>
                </a:cubicBezTo>
                <a:cubicBezTo>
                  <a:pt x="56" y="78"/>
                  <a:pt x="54" y="75"/>
                  <a:pt x="55" y="73"/>
                </a:cubicBezTo>
                <a:cubicBezTo>
                  <a:pt x="55" y="72"/>
                  <a:pt x="53" y="73"/>
                  <a:pt x="53" y="72"/>
                </a:cubicBezTo>
                <a:cubicBezTo>
                  <a:pt x="52" y="71"/>
                  <a:pt x="54" y="69"/>
                  <a:pt x="53" y="68"/>
                </a:cubicBezTo>
                <a:cubicBezTo>
                  <a:pt x="52" y="67"/>
                  <a:pt x="51" y="69"/>
                  <a:pt x="50" y="68"/>
                </a:cubicBezTo>
                <a:cubicBezTo>
                  <a:pt x="48" y="65"/>
                  <a:pt x="45" y="62"/>
                  <a:pt x="44" y="59"/>
                </a:cubicBezTo>
                <a:cubicBezTo>
                  <a:pt x="44" y="57"/>
                  <a:pt x="46" y="55"/>
                  <a:pt x="46" y="53"/>
                </a:cubicBezTo>
                <a:cubicBezTo>
                  <a:pt x="47" y="51"/>
                  <a:pt x="46" y="49"/>
                  <a:pt x="47" y="47"/>
                </a:cubicBezTo>
                <a:cubicBezTo>
                  <a:pt x="48" y="46"/>
                  <a:pt x="50" y="47"/>
                  <a:pt x="52" y="47"/>
                </a:cubicBezTo>
                <a:cubicBezTo>
                  <a:pt x="53" y="46"/>
                  <a:pt x="54" y="45"/>
                  <a:pt x="54" y="43"/>
                </a:cubicBezTo>
                <a:cubicBezTo>
                  <a:pt x="54" y="41"/>
                  <a:pt x="53" y="39"/>
                  <a:pt x="53" y="37"/>
                </a:cubicBezTo>
                <a:cubicBezTo>
                  <a:pt x="53" y="36"/>
                  <a:pt x="55" y="35"/>
                  <a:pt x="56" y="33"/>
                </a:cubicBezTo>
                <a:cubicBezTo>
                  <a:pt x="56" y="32"/>
                  <a:pt x="55" y="30"/>
                  <a:pt x="54" y="29"/>
                </a:cubicBezTo>
                <a:cubicBezTo>
                  <a:pt x="53" y="28"/>
                  <a:pt x="51" y="27"/>
                  <a:pt x="50" y="26"/>
                </a:cubicBezTo>
                <a:cubicBezTo>
                  <a:pt x="48" y="25"/>
                  <a:pt x="46" y="23"/>
                  <a:pt x="44" y="22"/>
                </a:cubicBezTo>
                <a:cubicBezTo>
                  <a:pt x="43" y="21"/>
                  <a:pt x="41" y="20"/>
                  <a:pt x="39" y="21"/>
                </a:cubicBezTo>
                <a:cubicBezTo>
                  <a:pt x="38" y="22"/>
                  <a:pt x="38" y="26"/>
                  <a:pt x="37" y="26"/>
                </a:cubicBezTo>
                <a:cubicBezTo>
                  <a:pt x="35" y="26"/>
                  <a:pt x="37" y="23"/>
                  <a:pt x="37" y="21"/>
                </a:cubicBezTo>
                <a:cubicBezTo>
                  <a:pt x="37" y="19"/>
                  <a:pt x="37" y="17"/>
                  <a:pt x="37" y="15"/>
                </a:cubicBezTo>
                <a:cubicBezTo>
                  <a:pt x="36" y="12"/>
                  <a:pt x="34" y="10"/>
                  <a:pt x="33" y="7"/>
                </a:cubicBezTo>
                <a:cubicBezTo>
                  <a:pt x="32" y="6"/>
                  <a:pt x="31" y="5"/>
                  <a:pt x="30" y="4"/>
                </a:cubicBezTo>
                <a:cubicBezTo>
                  <a:pt x="28" y="3"/>
                  <a:pt x="27" y="1"/>
                  <a:pt x="25" y="1"/>
                </a:cubicBezTo>
                <a:cubicBezTo>
                  <a:pt x="24" y="0"/>
                  <a:pt x="24" y="0"/>
                  <a:pt x="23" y="0"/>
                </a:cubicBezTo>
                <a:cubicBezTo>
                  <a:pt x="22" y="1"/>
                  <a:pt x="20" y="1"/>
                  <a:pt x="19" y="2"/>
                </a:cubicBezTo>
                <a:cubicBezTo>
                  <a:pt x="17" y="3"/>
                  <a:pt x="15" y="5"/>
                  <a:pt x="14" y="6"/>
                </a:cubicBezTo>
                <a:cubicBezTo>
                  <a:pt x="12" y="8"/>
                  <a:pt x="9" y="10"/>
                  <a:pt x="9" y="12"/>
                </a:cubicBezTo>
                <a:cubicBezTo>
                  <a:pt x="9" y="14"/>
                  <a:pt x="11" y="15"/>
                  <a:pt x="12" y="16"/>
                </a:cubicBezTo>
                <a:cubicBezTo>
                  <a:pt x="13" y="17"/>
                  <a:pt x="17" y="17"/>
                  <a:pt x="16" y="18"/>
                </a:cubicBezTo>
                <a:cubicBezTo>
                  <a:pt x="15" y="20"/>
                  <a:pt x="12" y="20"/>
                  <a:pt x="10" y="21"/>
                </a:cubicBezTo>
                <a:cubicBezTo>
                  <a:pt x="8" y="22"/>
                  <a:pt x="5" y="22"/>
                  <a:pt x="3" y="23"/>
                </a:cubicBezTo>
                <a:cubicBezTo>
                  <a:pt x="3" y="24"/>
                  <a:pt x="2" y="25"/>
                  <a:pt x="2" y="26"/>
                </a:cubicBezTo>
                <a:cubicBezTo>
                  <a:pt x="2" y="27"/>
                  <a:pt x="2" y="29"/>
                  <a:pt x="2" y="31"/>
                </a:cubicBezTo>
                <a:cubicBezTo>
                  <a:pt x="2" y="31"/>
                  <a:pt x="0" y="31"/>
                  <a:pt x="0" y="32"/>
                </a:cubicBezTo>
                <a:cubicBezTo>
                  <a:pt x="3" y="36"/>
                  <a:pt x="7" y="39"/>
                  <a:pt x="10" y="43"/>
                </a:cubicBezTo>
                <a:cubicBezTo>
                  <a:pt x="13" y="43"/>
                  <a:pt x="15" y="42"/>
                  <a:pt x="17" y="43"/>
                </a:cubicBezTo>
                <a:cubicBezTo>
                  <a:pt x="19" y="43"/>
                  <a:pt x="18" y="46"/>
                  <a:pt x="18" y="47"/>
                </a:cubicBezTo>
                <a:cubicBezTo>
                  <a:pt x="18" y="48"/>
                  <a:pt x="16" y="49"/>
                  <a:pt x="16" y="50"/>
                </a:cubicBezTo>
                <a:cubicBezTo>
                  <a:pt x="16" y="51"/>
                  <a:pt x="16" y="53"/>
                  <a:pt x="17" y="53"/>
                </a:cubicBezTo>
                <a:cubicBezTo>
                  <a:pt x="19" y="54"/>
                  <a:pt x="21" y="52"/>
                  <a:pt x="23" y="53"/>
                </a:cubicBezTo>
                <a:cubicBezTo>
                  <a:pt x="24" y="54"/>
                  <a:pt x="22" y="57"/>
                  <a:pt x="23" y="59"/>
                </a:cubicBezTo>
                <a:cubicBezTo>
                  <a:pt x="24" y="60"/>
                  <a:pt x="27" y="59"/>
                  <a:pt x="27" y="61"/>
                </a:cubicBezTo>
                <a:cubicBezTo>
                  <a:pt x="25" y="63"/>
                  <a:pt x="20" y="63"/>
                  <a:pt x="19" y="66"/>
                </a:cubicBezTo>
                <a:cubicBezTo>
                  <a:pt x="19" y="70"/>
                  <a:pt x="19" y="76"/>
                  <a:pt x="19" y="80"/>
                </a:cubicBezTo>
                <a:cubicBezTo>
                  <a:pt x="19" y="82"/>
                  <a:pt x="22" y="82"/>
                  <a:pt x="22" y="83"/>
                </a:cubicBezTo>
                <a:cubicBezTo>
                  <a:pt x="23" y="84"/>
                  <a:pt x="22" y="87"/>
                  <a:pt x="22" y="88"/>
                </a:cubicBezTo>
                <a:cubicBezTo>
                  <a:pt x="22" y="90"/>
                  <a:pt x="23" y="91"/>
                  <a:pt x="24" y="91"/>
                </a:cubicBezTo>
                <a:cubicBezTo>
                  <a:pt x="25" y="93"/>
                  <a:pt x="28" y="93"/>
                  <a:pt x="30" y="94"/>
                </a:cubicBezTo>
                <a:cubicBezTo>
                  <a:pt x="31" y="95"/>
                  <a:pt x="29" y="97"/>
                  <a:pt x="30" y="98"/>
                </a:cubicBezTo>
                <a:cubicBezTo>
                  <a:pt x="31" y="99"/>
                  <a:pt x="32" y="101"/>
                  <a:pt x="34" y="101"/>
                </a:cubicBezTo>
                <a:cubicBezTo>
                  <a:pt x="35" y="102"/>
                  <a:pt x="37" y="103"/>
                  <a:pt x="38" y="102"/>
                </a:cubicBezTo>
                <a:cubicBezTo>
                  <a:pt x="39" y="101"/>
                  <a:pt x="37" y="99"/>
                  <a:pt x="37" y="98"/>
                </a:cubicBezTo>
                <a:cubicBezTo>
                  <a:pt x="38" y="96"/>
                  <a:pt x="40" y="95"/>
                  <a:pt x="42" y="94"/>
                </a:cubicBezTo>
                <a:cubicBezTo>
                  <a:pt x="43" y="94"/>
                  <a:pt x="44" y="96"/>
                  <a:pt x="45" y="96"/>
                </a:cubicBezTo>
                <a:cubicBezTo>
                  <a:pt x="46" y="95"/>
                  <a:pt x="45" y="92"/>
                  <a:pt x="47" y="91"/>
                </a:cubicBezTo>
                <a:cubicBezTo>
                  <a:pt x="48" y="91"/>
                  <a:pt x="49" y="92"/>
                  <a:pt x="51" y="91"/>
                </a:cubicBezTo>
                <a:cubicBezTo>
                  <a:pt x="52" y="91"/>
                  <a:pt x="52" y="89"/>
                  <a:pt x="53" y="89"/>
                </a:cubicBezTo>
                <a:cubicBezTo>
                  <a:pt x="55" y="89"/>
                  <a:pt x="56" y="90"/>
                  <a:pt x="57" y="90"/>
                </a:cubicBezTo>
                <a:cubicBezTo>
                  <a:pt x="59" y="91"/>
                  <a:pt x="61" y="90"/>
                  <a:pt x="63" y="90"/>
                </a:cubicBezTo>
                <a:close/>
              </a:path>
            </a:pathLst>
          </a:custGeom>
          <a:solidFill>
            <a:srgbClr val="B2B2B2"/>
          </a:solidFill>
          <a:ln w="3175" cap="rnd">
            <a:solidFill>
              <a:srgbClr val="B2B2B2"/>
            </a:solidFill>
            <a:round/>
            <a:headEnd/>
            <a:tailEnd/>
          </a:ln>
        </p:spPr>
        <p:txBody>
          <a:bodyPr/>
          <a:lstStyle/>
          <a:p>
            <a:endParaRPr lang="en-US"/>
          </a:p>
        </p:txBody>
      </p:sp>
      <p:sp>
        <p:nvSpPr>
          <p:cNvPr id="33832" name="Freeform 40"/>
          <p:cNvSpPr>
            <a:spLocks noChangeAspect="1"/>
          </p:cNvSpPr>
          <p:nvPr/>
        </p:nvSpPr>
        <p:spPr bwMode="auto">
          <a:xfrm>
            <a:off x="1525588" y="2946400"/>
            <a:ext cx="1301750" cy="722313"/>
          </a:xfrm>
          <a:custGeom>
            <a:avLst/>
            <a:gdLst>
              <a:gd name="T0" fmla="*/ 2147483647 w 704"/>
              <a:gd name="T1" fmla="*/ 0 h 391"/>
              <a:gd name="T2" fmla="*/ 2147483647 w 704"/>
              <a:gd name="T3" fmla="*/ 2147483647 h 391"/>
              <a:gd name="T4" fmla="*/ 2147483647 w 704"/>
              <a:gd name="T5" fmla="*/ 2147483647 h 391"/>
              <a:gd name="T6" fmla="*/ 2147483647 w 704"/>
              <a:gd name="T7" fmla="*/ 2147483647 h 391"/>
              <a:gd name="T8" fmla="*/ 2147483647 w 704"/>
              <a:gd name="T9" fmla="*/ 2147483647 h 391"/>
              <a:gd name="T10" fmla="*/ 2147483647 w 704"/>
              <a:gd name="T11" fmla="*/ 2147483647 h 391"/>
              <a:gd name="T12" fmla="*/ 2147483647 w 704"/>
              <a:gd name="T13" fmla="*/ 2147483647 h 391"/>
              <a:gd name="T14" fmla="*/ 2147483647 w 704"/>
              <a:gd name="T15" fmla="*/ 2147483647 h 391"/>
              <a:gd name="T16" fmla="*/ 2147483647 w 704"/>
              <a:gd name="T17" fmla="*/ 2147483647 h 391"/>
              <a:gd name="T18" fmla="*/ 2147483647 w 704"/>
              <a:gd name="T19" fmla="*/ 2147483647 h 391"/>
              <a:gd name="T20" fmla="*/ 2147483647 w 704"/>
              <a:gd name="T21" fmla="*/ 2147483647 h 391"/>
              <a:gd name="T22" fmla="*/ 2147483647 w 704"/>
              <a:gd name="T23" fmla="*/ 2147483647 h 391"/>
              <a:gd name="T24" fmla="*/ 2147483647 w 704"/>
              <a:gd name="T25" fmla="*/ 2147483647 h 391"/>
              <a:gd name="T26" fmla="*/ 2147483647 w 704"/>
              <a:gd name="T27" fmla="*/ 2147483647 h 391"/>
              <a:gd name="T28" fmla="*/ 2147483647 w 704"/>
              <a:gd name="T29" fmla="*/ 2147483647 h 391"/>
              <a:gd name="T30" fmla="*/ 2147483647 w 704"/>
              <a:gd name="T31" fmla="*/ 2147483647 h 391"/>
              <a:gd name="T32" fmla="*/ 2147483647 w 704"/>
              <a:gd name="T33" fmla="*/ 2147483647 h 391"/>
              <a:gd name="T34" fmla="*/ 2147483647 w 704"/>
              <a:gd name="T35" fmla="*/ 2147483647 h 391"/>
              <a:gd name="T36" fmla="*/ 2147483647 w 704"/>
              <a:gd name="T37" fmla="*/ 2147483647 h 391"/>
              <a:gd name="T38" fmla="*/ 2147483647 w 704"/>
              <a:gd name="T39" fmla="*/ 2147483647 h 391"/>
              <a:gd name="T40" fmla="*/ 2147483647 w 704"/>
              <a:gd name="T41" fmla="*/ 2147483647 h 391"/>
              <a:gd name="T42" fmla="*/ 2147483647 w 704"/>
              <a:gd name="T43" fmla="*/ 2147483647 h 391"/>
              <a:gd name="T44" fmla="*/ 2147483647 w 704"/>
              <a:gd name="T45" fmla="*/ 2147483647 h 391"/>
              <a:gd name="T46" fmla="*/ 2147483647 w 704"/>
              <a:gd name="T47" fmla="*/ 2147483647 h 391"/>
              <a:gd name="T48" fmla="*/ 2147483647 w 704"/>
              <a:gd name="T49" fmla="*/ 2147483647 h 391"/>
              <a:gd name="T50" fmla="*/ 2147483647 w 704"/>
              <a:gd name="T51" fmla="*/ 2147483647 h 391"/>
              <a:gd name="T52" fmla="*/ 2147483647 w 704"/>
              <a:gd name="T53" fmla="*/ 2147483647 h 391"/>
              <a:gd name="T54" fmla="*/ 2147483647 w 704"/>
              <a:gd name="T55" fmla="*/ 2147483647 h 391"/>
              <a:gd name="T56" fmla="*/ 2147483647 w 704"/>
              <a:gd name="T57" fmla="*/ 2147483647 h 391"/>
              <a:gd name="T58" fmla="*/ 2147483647 w 704"/>
              <a:gd name="T59" fmla="*/ 2147483647 h 391"/>
              <a:gd name="T60" fmla="*/ 2147483647 w 704"/>
              <a:gd name="T61" fmla="*/ 2147483647 h 391"/>
              <a:gd name="T62" fmla="*/ 2147483647 w 704"/>
              <a:gd name="T63" fmla="*/ 2147483647 h 391"/>
              <a:gd name="T64" fmla="*/ 2147483647 w 704"/>
              <a:gd name="T65" fmla="*/ 2147483647 h 391"/>
              <a:gd name="T66" fmla="*/ 2147483647 w 704"/>
              <a:gd name="T67" fmla="*/ 2147483647 h 391"/>
              <a:gd name="T68" fmla="*/ 2147483647 w 704"/>
              <a:gd name="T69" fmla="*/ 2147483647 h 391"/>
              <a:gd name="T70" fmla="*/ 2147483647 w 704"/>
              <a:gd name="T71" fmla="*/ 2147483647 h 391"/>
              <a:gd name="T72" fmla="*/ 2147483647 w 704"/>
              <a:gd name="T73" fmla="*/ 2147483647 h 391"/>
              <a:gd name="T74" fmla="*/ 2147483647 w 704"/>
              <a:gd name="T75" fmla="*/ 2147483647 h 391"/>
              <a:gd name="T76" fmla="*/ 2147483647 w 704"/>
              <a:gd name="T77" fmla="*/ 2147483647 h 391"/>
              <a:gd name="T78" fmla="*/ 2147483647 w 704"/>
              <a:gd name="T79" fmla="*/ 2147483647 h 391"/>
              <a:gd name="T80" fmla="*/ 2147483647 w 704"/>
              <a:gd name="T81" fmla="*/ 2147483647 h 391"/>
              <a:gd name="T82" fmla="*/ 2147483647 w 704"/>
              <a:gd name="T83" fmla="*/ 2147483647 h 391"/>
              <a:gd name="T84" fmla="*/ 2147483647 w 704"/>
              <a:gd name="T85" fmla="*/ 2147483647 h 391"/>
              <a:gd name="T86" fmla="*/ 2147483647 w 704"/>
              <a:gd name="T87" fmla="*/ 2147483647 h 391"/>
              <a:gd name="T88" fmla="*/ 2147483647 w 704"/>
              <a:gd name="T89" fmla="*/ 2147483647 h 391"/>
              <a:gd name="T90" fmla="*/ 2147483647 w 704"/>
              <a:gd name="T91" fmla="*/ 2147483647 h 391"/>
              <a:gd name="T92" fmla="*/ 2147483647 w 704"/>
              <a:gd name="T93" fmla="*/ 2147483647 h 391"/>
              <a:gd name="T94" fmla="*/ 2147483647 w 704"/>
              <a:gd name="T95" fmla="*/ 2147483647 h 391"/>
              <a:gd name="T96" fmla="*/ 2147483647 w 704"/>
              <a:gd name="T97" fmla="*/ 2147483647 h 391"/>
              <a:gd name="T98" fmla="*/ 2147483647 w 704"/>
              <a:gd name="T99" fmla="*/ 2147483647 h 391"/>
              <a:gd name="T100" fmla="*/ 0 w 704"/>
              <a:gd name="T101" fmla="*/ 2147483647 h 391"/>
              <a:gd name="T102" fmla="*/ 2147483647 w 704"/>
              <a:gd name="T103" fmla="*/ 2147483647 h 391"/>
              <a:gd name="T104" fmla="*/ 2147483647 w 704"/>
              <a:gd name="T105" fmla="*/ 2147483647 h 391"/>
              <a:gd name="T106" fmla="*/ 2147483647 w 704"/>
              <a:gd name="T107" fmla="*/ 2147483647 h 391"/>
              <a:gd name="T108" fmla="*/ 2147483647 w 704"/>
              <a:gd name="T109" fmla="*/ 2147483647 h 391"/>
              <a:gd name="T110" fmla="*/ 2147483647 w 704"/>
              <a:gd name="T111" fmla="*/ 0 h 3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04"/>
              <a:gd name="T169" fmla="*/ 0 h 391"/>
              <a:gd name="T170" fmla="*/ 704 w 704"/>
              <a:gd name="T171" fmla="*/ 391 h 3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04" h="391">
                <a:moveTo>
                  <a:pt x="49" y="0"/>
                </a:moveTo>
                <a:cubicBezTo>
                  <a:pt x="58" y="0"/>
                  <a:pt x="67" y="1"/>
                  <a:pt x="75" y="1"/>
                </a:cubicBezTo>
                <a:cubicBezTo>
                  <a:pt x="117" y="1"/>
                  <a:pt x="159" y="1"/>
                  <a:pt x="201" y="1"/>
                </a:cubicBezTo>
                <a:cubicBezTo>
                  <a:pt x="236" y="1"/>
                  <a:pt x="271" y="2"/>
                  <a:pt x="306" y="2"/>
                </a:cubicBezTo>
                <a:cubicBezTo>
                  <a:pt x="323" y="2"/>
                  <a:pt x="341" y="2"/>
                  <a:pt x="358" y="1"/>
                </a:cubicBezTo>
                <a:cubicBezTo>
                  <a:pt x="365" y="1"/>
                  <a:pt x="372" y="0"/>
                  <a:pt x="379" y="0"/>
                </a:cubicBezTo>
                <a:cubicBezTo>
                  <a:pt x="381" y="0"/>
                  <a:pt x="383" y="1"/>
                  <a:pt x="386" y="2"/>
                </a:cubicBezTo>
                <a:cubicBezTo>
                  <a:pt x="389" y="3"/>
                  <a:pt x="391" y="5"/>
                  <a:pt x="394" y="6"/>
                </a:cubicBezTo>
                <a:cubicBezTo>
                  <a:pt x="397" y="7"/>
                  <a:pt x="401" y="6"/>
                  <a:pt x="404" y="7"/>
                </a:cubicBezTo>
                <a:cubicBezTo>
                  <a:pt x="406" y="8"/>
                  <a:pt x="408" y="10"/>
                  <a:pt x="410" y="11"/>
                </a:cubicBezTo>
                <a:cubicBezTo>
                  <a:pt x="414" y="13"/>
                  <a:pt x="417" y="15"/>
                  <a:pt x="421" y="15"/>
                </a:cubicBezTo>
                <a:cubicBezTo>
                  <a:pt x="423" y="16"/>
                  <a:pt x="426" y="15"/>
                  <a:pt x="429" y="15"/>
                </a:cubicBezTo>
                <a:cubicBezTo>
                  <a:pt x="433" y="16"/>
                  <a:pt x="437" y="18"/>
                  <a:pt x="440" y="18"/>
                </a:cubicBezTo>
                <a:cubicBezTo>
                  <a:pt x="438" y="19"/>
                  <a:pt x="434" y="20"/>
                  <a:pt x="431" y="22"/>
                </a:cubicBezTo>
                <a:cubicBezTo>
                  <a:pt x="428" y="23"/>
                  <a:pt x="424" y="26"/>
                  <a:pt x="421" y="28"/>
                </a:cubicBezTo>
                <a:cubicBezTo>
                  <a:pt x="418" y="31"/>
                  <a:pt x="414" y="33"/>
                  <a:pt x="412" y="36"/>
                </a:cubicBezTo>
                <a:cubicBezTo>
                  <a:pt x="411" y="37"/>
                  <a:pt x="413" y="38"/>
                  <a:pt x="414" y="38"/>
                </a:cubicBezTo>
                <a:cubicBezTo>
                  <a:pt x="417" y="38"/>
                  <a:pt x="420" y="36"/>
                  <a:pt x="423" y="35"/>
                </a:cubicBezTo>
                <a:cubicBezTo>
                  <a:pt x="424" y="35"/>
                  <a:pt x="425" y="36"/>
                  <a:pt x="426" y="36"/>
                </a:cubicBezTo>
                <a:cubicBezTo>
                  <a:pt x="427" y="37"/>
                  <a:pt x="428" y="40"/>
                  <a:pt x="429" y="39"/>
                </a:cubicBezTo>
                <a:cubicBezTo>
                  <a:pt x="433" y="39"/>
                  <a:pt x="436" y="37"/>
                  <a:pt x="440" y="35"/>
                </a:cubicBezTo>
                <a:cubicBezTo>
                  <a:pt x="443" y="34"/>
                  <a:pt x="446" y="34"/>
                  <a:pt x="449" y="32"/>
                </a:cubicBezTo>
                <a:cubicBezTo>
                  <a:pt x="453" y="30"/>
                  <a:pt x="455" y="26"/>
                  <a:pt x="458" y="24"/>
                </a:cubicBezTo>
                <a:cubicBezTo>
                  <a:pt x="460" y="23"/>
                  <a:pt x="462" y="23"/>
                  <a:pt x="463" y="24"/>
                </a:cubicBezTo>
                <a:cubicBezTo>
                  <a:pt x="464" y="25"/>
                  <a:pt x="461" y="26"/>
                  <a:pt x="460" y="27"/>
                </a:cubicBezTo>
                <a:cubicBezTo>
                  <a:pt x="458" y="29"/>
                  <a:pt x="454" y="31"/>
                  <a:pt x="455" y="34"/>
                </a:cubicBezTo>
                <a:cubicBezTo>
                  <a:pt x="456" y="37"/>
                  <a:pt x="461" y="36"/>
                  <a:pt x="464" y="37"/>
                </a:cubicBezTo>
                <a:cubicBezTo>
                  <a:pt x="466" y="38"/>
                  <a:pt x="468" y="40"/>
                  <a:pt x="470" y="40"/>
                </a:cubicBezTo>
                <a:cubicBezTo>
                  <a:pt x="475" y="41"/>
                  <a:pt x="480" y="38"/>
                  <a:pt x="485" y="38"/>
                </a:cubicBezTo>
                <a:cubicBezTo>
                  <a:pt x="488" y="38"/>
                  <a:pt x="491" y="37"/>
                  <a:pt x="493" y="38"/>
                </a:cubicBezTo>
                <a:cubicBezTo>
                  <a:pt x="494" y="39"/>
                  <a:pt x="494" y="41"/>
                  <a:pt x="495" y="43"/>
                </a:cubicBezTo>
                <a:cubicBezTo>
                  <a:pt x="496" y="45"/>
                  <a:pt x="498" y="46"/>
                  <a:pt x="499" y="47"/>
                </a:cubicBezTo>
                <a:cubicBezTo>
                  <a:pt x="501" y="49"/>
                  <a:pt x="503" y="49"/>
                  <a:pt x="503" y="50"/>
                </a:cubicBezTo>
                <a:cubicBezTo>
                  <a:pt x="504" y="52"/>
                  <a:pt x="501" y="51"/>
                  <a:pt x="500" y="51"/>
                </a:cubicBezTo>
                <a:cubicBezTo>
                  <a:pt x="497" y="51"/>
                  <a:pt x="494" y="51"/>
                  <a:pt x="491" y="51"/>
                </a:cubicBezTo>
                <a:cubicBezTo>
                  <a:pt x="489" y="51"/>
                  <a:pt x="487" y="50"/>
                  <a:pt x="486" y="50"/>
                </a:cubicBezTo>
                <a:cubicBezTo>
                  <a:pt x="483" y="51"/>
                  <a:pt x="482" y="53"/>
                  <a:pt x="480" y="54"/>
                </a:cubicBezTo>
                <a:cubicBezTo>
                  <a:pt x="476" y="54"/>
                  <a:pt x="471" y="50"/>
                  <a:pt x="468" y="52"/>
                </a:cubicBezTo>
                <a:cubicBezTo>
                  <a:pt x="464" y="53"/>
                  <a:pt x="462" y="57"/>
                  <a:pt x="461" y="60"/>
                </a:cubicBezTo>
                <a:cubicBezTo>
                  <a:pt x="458" y="64"/>
                  <a:pt x="456" y="69"/>
                  <a:pt x="455" y="74"/>
                </a:cubicBezTo>
                <a:cubicBezTo>
                  <a:pt x="455" y="75"/>
                  <a:pt x="457" y="75"/>
                  <a:pt x="457" y="74"/>
                </a:cubicBezTo>
                <a:cubicBezTo>
                  <a:pt x="459" y="72"/>
                  <a:pt x="460" y="70"/>
                  <a:pt x="461" y="68"/>
                </a:cubicBezTo>
                <a:cubicBezTo>
                  <a:pt x="462" y="66"/>
                  <a:pt x="462" y="63"/>
                  <a:pt x="464" y="62"/>
                </a:cubicBezTo>
                <a:cubicBezTo>
                  <a:pt x="465" y="61"/>
                  <a:pt x="467" y="61"/>
                  <a:pt x="467" y="62"/>
                </a:cubicBezTo>
                <a:cubicBezTo>
                  <a:pt x="466" y="66"/>
                  <a:pt x="464" y="70"/>
                  <a:pt x="462" y="74"/>
                </a:cubicBezTo>
                <a:cubicBezTo>
                  <a:pt x="460" y="78"/>
                  <a:pt x="457" y="83"/>
                  <a:pt x="455" y="87"/>
                </a:cubicBezTo>
                <a:cubicBezTo>
                  <a:pt x="454" y="91"/>
                  <a:pt x="453" y="95"/>
                  <a:pt x="453" y="98"/>
                </a:cubicBezTo>
                <a:cubicBezTo>
                  <a:pt x="452" y="102"/>
                  <a:pt x="452" y="106"/>
                  <a:pt x="452" y="110"/>
                </a:cubicBezTo>
                <a:cubicBezTo>
                  <a:pt x="452" y="113"/>
                  <a:pt x="451" y="116"/>
                  <a:pt x="452" y="119"/>
                </a:cubicBezTo>
                <a:cubicBezTo>
                  <a:pt x="453" y="120"/>
                  <a:pt x="454" y="121"/>
                  <a:pt x="455" y="122"/>
                </a:cubicBezTo>
                <a:cubicBezTo>
                  <a:pt x="457" y="122"/>
                  <a:pt x="459" y="122"/>
                  <a:pt x="461" y="121"/>
                </a:cubicBezTo>
                <a:cubicBezTo>
                  <a:pt x="464" y="118"/>
                  <a:pt x="466" y="115"/>
                  <a:pt x="468" y="111"/>
                </a:cubicBezTo>
                <a:cubicBezTo>
                  <a:pt x="470" y="108"/>
                  <a:pt x="471" y="105"/>
                  <a:pt x="471" y="102"/>
                </a:cubicBezTo>
                <a:cubicBezTo>
                  <a:pt x="472" y="96"/>
                  <a:pt x="471" y="91"/>
                  <a:pt x="471" y="86"/>
                </a:cubicBezTo>
                <a:cubicBezTo>
                  <a:pt x="472" y="82"/>
                  <a:pt x="473" y="78"/>
                  <a:pt x="475" y="75"/>
                </a:cubicBezTo>
                <a:cubicBezTo>
                  <a:pt x="476" y="72"/>
                  <a:pt x="477" y="70"/>
                  <a:pt x="479" y="68"/>
                </a:cubicBezTo>
                <a:cubicBezTo>
                  <a:pt x="480" y="67"/>
                  <a:pt x="482" y="65"/>
                  <a:pt x="483" y="66"/>
                </a:cubicBezTo>
                <a:cubicBezTo>
                  <a:pt x="484" y="66"/>
                  <a:pt x="483" y="69"/>
                  <a:pt x="484" y="69"/>
                </a:cubicBezTo>
                <a:cubicBezTo>
                  <a:pt x="485" y="69"/>
                  <a:pt x="486" y="67"/>
                  <a:pt x="487" y="66"/>
                </a:cubicBezTo>
                <a:cubicBezTo>
                  <a:pt x="488" y="64"/>
                  <a:pt x="489" y="62"/>
                  <a:pt x="489" y="61"/>
                </a:cubicBezTo>
                <a:cubicBezTo>
                  <a:pt x="490" y="59"/>
                  <a:pt x="491" y="56"/>
                  <a:pt x="492" y="55"/>
                </a:cubicBezTo>
                <a:cubicBezTo>
                  <a:pt x="494" y="54"/>
                  <a:pt x="496" y="54"/>
                  <a:pt x="497" y="55"/>
                </a:cubicBezTo>
                <a:cubicBezTo>
                  <a:pt x="500" y="55"/>
                  <a:pt x="501" y="57"/>
                  <a:pt x="503" y="59"/>
                </a:cubicBezTo>
                <a:cubicBezTo>
                  <a:pt x="506" y="60"/>
                  <a:pt x="508" y="61"/>
                  <a:pt x="510" y="63"/>
                </a:cubicBezTo>
                <a:cubicBezTo>
                  <a:pt x="511" y="65"/>
                  <a:pt x="510" y="67"/>
                  <a:pt x="510" y="69"/>
                </a:cubicBezTo>
                <a:cubicBezTo>
                  <a:pt x="510" y="72"/>
                  <a:pt x="511" y="74"/>
                  <a:pt x="510" y="77"/>
                </a:cubicBezTo>
                <a:cubicBezTo>
                  <a:pt x="510" y="78"/>
                  <a:pt x="509" y="80"/>
                  <a:pt x="508" y="82"/>
                </a:cubicBezTo>
                <a:cubicBezTo>
                  <a:pt x="506" y="83"/>
                  <a:pt x="503" y="82"/>
                  <a:pt x="501" y="83"/>
                </a:cubicBezTo>
                <a:cubicBezTo>
                  <a:pt x="500" y="84"/>
                  <a:pt x="499" y="87"/>
                  <a:pt x="501" y="88"/>
                </a:cubicBezTo>
                <a:cubicBezTo>
                  <a:pt x="503" y="88"/>
                  <a:pt x="505" y="85"/>
                  <a:pt x="507" y="84"/>
                </a:cubicBezTo>
                <a:cubicBezTo>
                  <a:pt x="509" y="84"/>
                  <a:pt x="511" y="83"/>
                  <a:pt x="513" y="83"/>
                </a:cubicBezTo>
                <a:cubicBezTo>
                  <a:pt x="514" y="84"/>
                  <a:pt x="515" y="84"/>
                  <a:pt x="515" y="85"/>
                </a:cubicBezTo>
                <a:cubicBezTo>
                  <a:pt x="517" y="90"/>
                  <a:pt x="517" y="97"/>
                  <a:pt x="518" y="102"/>
                </a:cubicBezTo>
                <a:cubicBezTo>
                  <a:pt x="517" y="104"/>
                  <a:pt x="517" y="106"/>
                  <a:pt x="516" y="107"/>
                </a:cubicBezTo>
                <a:cubicBezTo>
                  <a:pt x="514" y="108"/>
                  <a:pt x="511" y="107"/>
                  <a:pt x="510" y="108"/>
                </a:cubicBezTo>
                <a:cubicBezTo>
                  <a:pt x="509" y="109"/>
                  <a:pt x="509" y="110"/>
                  <a:pt x="508" y="111"/>
                </a:cubicBezTo>
                <a:cubicBezTo>
                  <a:pt x="508" y="112"/>
                  <a:pt x="507" y="114"/>
                  <a:pt x="506" y="115"/>
                </a:cubicBezTo>
                <a:cubicBezTo>
                  <a:pt x="504" y="116"/>
                  <a:pt x="503" y="116"/>
                  <a:pt x="501" y="118"/>
                </a:cubicBezTo>
                <a:cubicBezTo>
                  <a:pt x="500" y="119"/>
                  <a:pt x="500" y="121"/>
                  <a:pt x="501" y="122"/>
                </a:cubicBezTo>
                <a:cubicBezTo>
                  <a:pt x="504" y="124"/>
                  <a:pt x="507" y="125"/>
                  <a:pt x="510" y="125"/>
                </a:cubicBezTo>
                <a:cubicBezTo>
                  <a:pt x="514" y="125"/>
                  <a:pt x="518" y="125"/>
                  <a:pt x="522" y="124"/>
                </a:cubicBezTo>
                <a:cubicBezTo>
                  <a:pt x="526" y="123"/>
                  <a:pt x="528" y="121"/>
                  <a:pt x="531" y="119"/>
                </a:cubicBezTo>
                <a:cubicBezTo>
                  <a:pt x="537" y="117"/>
                  <a:pt x="542" y="114"/>
                  <a:pt x="548" y="112"/>
                </a:cubicBezTo>
                <a:cubicBezTo>
                  <a:pt x="552" y="110"/>
                  <a:pt x="557" y="109"/>
                  <a:pt x="560" y="106"/>
                </a:cubicBezTo>
                <a:cubicBezTo>
                  <a:pt x="561" y="106"/>
                  <a:pt x="560" y="105"/>
                  <a:pt x="560" y="104"/>
                </a:cubicBezTo>
                <a:cubicBezTo>
                  <a:pt x="559" y="103"/>
                  <a:pt x="559" y="102"/>
                  <a:pt x="559" y="101"/>
                </a:cubicBezTo>
                <a:cubicBezTo>
                  <a:pt x="559" y="99"/>
                  <a:pt x="559" y="98"/>
                  <a:pt x="559" y="97"/>
                </a:cubicBezTo>
                <a:cubicBezTo>
                  <a:pt x="560" y="97"/>
                  <a:pt x="562" y="96"/>
                  <a:pt x="563" y="96"/>
                </a:cubicBezTo>
                <a:cubicBezTo>
                  <a:pt x="566" y="96"/>
                  <a:pt x="570" y="97"/>
                  <a:pt x="573" y="97"/>
                </a:cubicBezTo>
                <a:cubicBezTo>
                  <a:pt x="577" y="97"/>
                  <a:pt x="580" y="97"/>
                  <a:pt x="583" y="96"/>
                </a:cubicBezTo>
                <a:cubicBezTo>
                  <a:pt x="587" y="95"/>
                  <a:pt x="591" y="95"/>
                  <a:pt x="594" y="93"/>
                </a:cubicBezTo>
                <a:cubicBezTo>
                  <a:pt x="596" y="92"/>
                  <a:pt x="595" y="90"/>
                  <a:pt x="595" y="89"/>
                </a:cubicBezTo>
                <a:cubicBezTo>
                  <a:pt x="595" y="87"/>
                  <a:pt x="593" y="85"/>
                  <a:pt x="594" y="83"/>
                </a:cubicBezTo>
                <a:cubicBezTo>
                  <a:pt x="595" y="81"/>
                  <a:pt x="599" y="82"/>
                  <a:pt x="600" y="80"/>
                </a:cubicBezTo>
                <a:cubicBezTo>
                  <a:pt x="602" y="79"/>
                  <a:pt x="602" y="77"/>
                  <a:pt x="603" y="75"/>
                </a:cubicBezTo>
                <a:cubicBezTo>
                  <a:pt x="606" y="73"/>
                  <a:pt x="607" y="71"/>
                  <a:pt x="609" y="69"/>
                </a:cubicBezTo>
                <a:cubicBezTo>
                  <a:pt x="615" y="69"/>
                  <a:pt x="622" y="69"/>
                  <a:pt x="628" y="69"/>
                </a:cubicBezTo>
                <a:cubicBezTo>
                  <a:pt x="636" y="69"/>
                  <a:pt x="645" y="69"/>
                  <a:pt x="653" y="69"/>
                </a:cubicBezTo>
                <a:cubicBezTo>
                  <a:pt x="653" y="68"/>
                  <a:pt x="652" y="66"/>
                  <a:pt x="653" y="65"/>
                </a:cubicBezTo>
                <a:cubicBezTo>
                  <a:pt x="654" y="64"/>
                  <a:pt x="655" y="63"/>
                  <a:pt x="657" y="63"/>
                </a:cubicBezTo>
                <a:cubicBezTo>
                  <a:pt x="659" y="62"/>
                  <a:pt x="662" y="64"/>
                  <a:pt x="663" y="63"/>
                </a:cubicBezTo>
                <a:cubicBezTo>
                  <a:pt x="665" y="62"/>
                  <a:pt x="664" y="60"/>
                  <a:pt x="665" y="58"/>
                </a:cubicBezTo>
                <a:cubicBezTo>
                  <a:pt x="666" y="57"/>
                  <a:pt x="668" y="57"/>
                  <a:pt x="669" y="55"/>
                </a:cubicBezTo>
                <a:cubicBezTo>
                  <a:pt x="670" y="53"/>
                  <a:pt x="669" y="51"/>
                  <a:pt x="670" y="49"/>
                </a:cubicBezTo>
                <a:cubicBezTo>
                  <a:pt x="671" y="47"/>
                  <a:pt x="674" y="45"/>
                  <a:pt x="676" y="43"/>
                </a:cubicBezTo>
                <a:cubicBezTo>
                  <a:pt x="676" y="42"/>
                  <a:pt x="674" y="41"/>
                  <a:pt x="675" y="40"/>
                </a:cubicBezTo>
                <a:cubicBezTo>
                  <a:pt x="676" y="37"/>
                  <a:pt x="679" y="34"/>
                  <a:pt x="681" y="31"/>
                </a:cubicBezTo>
                <a:cubicBezTo>
                  <a:pt x="682" y="29"/>
                  <a:pt x="684" y="26"/>
                  <a:pt x="687" y="26"/>
                </a:cubicBezTo>
                <a:cubicBezTo>
                  <a:pt x="689" y="26"/>
                  <a:pt x="688" y="31"/>
                  <a:pt x="690" y="31"/>
                </a:cubicBezTo>
                <a:cubicBezTo>
                  <a:pt x="692" y="32"/>
                  <a:pt x="693" y="28"/>
                  <a:pt x="695" y="28"/>
                </a:cubicBezTo>
                <a:cubicBezTo>
                  <a:pt x="697" y="28"/>
                  <a:pt x="699" y="29"/>
                  <a:pt x="701" y="30"/>
                </a:cubicBezTo>
                <a:cubicBezTo>
                  <a:pt x="701" y="30"/>
                  <a:pt x="702" y="31"/>
                  <a:pt x="703" y="31"/>
                </a:cubicBezTo>
                <a:cubicBezTo>
                  <a:pt x="702" y="38"/>
                  <a:pt x="701" y="45"/>
                  <a:pt x="701" y="53"/>
                </a:cubicBezTo>
                <a:cubicBezTo>
                  <a:pt x="701" y="53"/>
                  <a:pt x="702" y="53"/>
                  <a:pt x="703" y="53"/>
                </a:cubicBezTo>
                <a:cubicBezTo>
                  <a:pt x="703" y="57"/>
                  <a:pt x="703" y="62"/>
                  <a:pt x="703" y="67"/>
                </a:cubicBezTo>
                <a:cubicBezTo>
                  <a:pt x="703" y="70"/>
                  <a:pt x="704" y="74"/>
                  <a:pt x="702" y="77"/>
                </a:cubicBezTo>
                <a:cubicBezTo>
                  <a:pt x="699" y="80"/>
                  <a:pt x="695" y="83"/>
                  <a:pt x="690" y="84"/>
                </a:cubicBezTo>
                <a:cubicBezTo>
                  <a:pt x="688" y="85"/>
                  <a:pt x="685" y="81"/>
                  <a:pt x="682" y="82"/>
                </a:cubicBezTo>
                <a:cubicBezTo>
                  <a:pt x="679" y="83"/>
                  <a:pt x="678" y="86"/>
                  <a:pt x="676" y="87"/>
                </a:cubicBezTo>
                <a:cubicBezTo>
                  <a:pt x="674" y="88"/>
                  <a:pt x="670" y="88"/>
                  <a:pt x="668" y="89"/>
                </a:cubicBezTo>
                <a:cubicBezTo>
                  <a:pt x="665" y="91"/>
                  <a:pt x="663" y="94"/>
                  <a:pt x="662" y="97"/>
                </a:cubicBezTo>
                <a:cubicBezTo>
                  <a:pt x="660" y="100"/>
                  <a:pt x="658" y="103"/>
                  <a:pt x="657" y="107"/>
                </a:cubicBezTo>
                <a:cubicBezTo>
                  <a:pt x="656" y="109"/>
                  <a:pt x="656" y="111"/>
                  <a:pt x="657" y="113"/>
                </a:cubicBezTo>
                <a:cubicBezTo>
                  <a:pt x="657" y="115"/>
                  <a:pt x="659" y="118"/>
                  <a:pt x="659" y="121"/>
                </a:cubicBezTo>
                <a:cubicBezTo>
                  <a:pt x="658" y="123"/>
                  <a:pt x="657" y="127"/>
                  <a:pt x="654" y="128"/>
                </a:cubicBezTo>
                <a:cubicBezTo>
                  <a:pt x="652" y="129"/>
                  <a:pt x="653" y="124"/>
                  <a:pt x="651" y="124"/>
                </a:cubicBezTo>
                <a:cubicBezTo>
                  <a:pt x="650" y="123"/>
                  <a:pt x="648" y="124"/>
                  <a:pt x="647" y="125"/>
                </a:cubicBezTo>
                <a:cubicBezTo>
                  <a:pt x="647" y="126"/>
                  <a:pt x="648" y="129"/>
                  <a:pt x="647" y="129"/>
                </a:cubicBezTo>
                <a:cubicBezTo>
                  <a:pt x="643" y="130"/>
                  <a:pt x="639" y="128"/>
                  <a:pt x="635" y="128"/>
                </a:cubicBezTo>
                <a:cubicBezTo>
                  <a:pt x="632" y="128"/>
                  <a:pt x="629" y="129"/>
                  <a:pt x="627" y="130"/>
                </a:cubicBezTo>
                <a:cubicBezTo>
                  <a:pt x="623" y="131"/>
                  <a:pt x="620" y="133"/>
                  <a:pt x="617" y="135"/>
                </a:cubicBezTo>
                <a:cubicBezTo>
                  <a:pt x="615" y="137"/>
                  <a:pt x="614" y="139"/>
                  <a:pt x="613" y="142"/>
                </a:cubicBezTo>
                <a:cubicBezTo>
                  <a:pt x="613" y="143"/>
                  <a:pt x="615" y="144"/>
                  <a:pt x="615" y="145"/>
                </a:cubicBezTo>
                <a:cubicBezTo>
                  <a:pt x="615" y="149"/>
                  <a:pt x="614" y="153"/>
                  <a:pt x="612" y="157"/>
                </a:cubicBezTo>
                <a:cubicBezTo>
                  <a:pt x="610" y="160"/>
                  <a:pt x="607" y="161"/>
                  <a:pt x="604" y="164"/>
                </a:cubicBezTo>
                <a:cubicBezTo>
                  <a:pt x="602" y="165"/>
                  <a:pt x="601" y="167"/>
                  <a:pt x="599" y="167"/>
                </a:cubicBezTo>
                <a:cubicBezTo>
                  <a:pt x="598" y="167"/>
                  <a:pt x="597" y="165"/>
                  <a:pt x="596" y="165"/>
                </a:cubicBezTo>
                <a:cubicBezTo>
                  <a:pt x="595" y="165"/>
                  <a:pt x="596" y="167"/>
                  <a:pt x="596" y="168"/>
                </a:cubicBezTo>
                <a:cubicBezTo>
                  <a:pt x="596" y="169"/>
                  <a:pt x="598" y="170"/>
                  <a:pt x="597" y="172"/>
                </a:cubicBezTo>
                <a:cubicBezTo>
                  <a:pt x="597" y="176"/>
                  <a:pt x="596" y="181"/>
                  <a:pt x="594" y="186"/>
                </a:cubicBezTo>
                <a:cubicBezTo>
                  <a:pt x="593" y="188"/>
                  <a:pt x="591" y="191"/>
                  <a:pt x="588" y="192"/>
                </a:cubicBezTo>
                <a:cubicBezTo>
                  <a:pt x="587" y="193"/>
                  <a:pt x="587" y="191"/>
                  <a:pt x="587" y="190"/>
                </a:cubicBezTo>
                <a:cubicBezTo>
                  <a:pt x="586" y="188"/>
                  <a:pt x="585" y="185"/>
                  <a:pt x="585" y="183"/>
                </a:cubicBezTo>
                <a:cubicBezTo>
                  <a:pt x="584" y="180"/>
                  <a:pt x="585" y="178"/>
                  <a:pt x="585" y="175"/>
                </a:cubicBezTo>
                <a:cubicBezTo>
                  <a:pt x="585" y="172"/>
                  <a:pt x="584" y="169"/>
                  <a:pt x="585" y="167"/>
                </a:cubicBezTo>
                <a:cubicBezTo>
                  <a:pt x="585" y="165"/>
                  <a:pt x="588" y="165"/>
                  <a:pt x="588" y="163"/>
                </a:cubicBezTo>
                <a:cubicBezTo>
                  <a:pt x="589" y="162"/>
                  <a:pt x="587" y="160"/>
                  <a:pt x="586" y="161"/>
                </a:cubicBezTo>
                <a:cubicBezTo>
                  <a:pt x="584" y="163"/>
                  <a:pt x="582" y="166"/>
                  <a:pt x="581" y="169"/>
                </a:cubicBezTo>
                <a:cubicBezTo>
                  <a:pt x="580" y="171"/>
                  <a:pt x="581" y="174"/>
                  <a:pt x="581" y="177"/>
                </a:cubicBezTo>
                <a:cubicBezTo>
                  <a:pt x="581" y="180"/>
                  <a:pt x="581" y="183"/>
                  <a:pt x="581" y="186"/>
                </a:cubicBezTo>
                <a:cubicBezTo>
                  <a:pt x="581" y="188"/>
                  <a:pt x="580" y="189"/>
                  <a:pt x="580" y="190"/>
                </a:cubicBezTo>
                <a:cubicBezTo>
                  <a:pt x="580" y="194"/>
                  <a:pt x="579" y="197"/>
                  <a:pt x="579" y="201"/>
                </a:cubicBezTo>
                <a:cubicBezTo>
                  <a:pt x="579" y="203"/>
                  <a:pt x="578" y="205"/>
                  <a:pt x="579" y="206"/>
                </a:cubicBezTo>
                <a:cubicBezTo>
                  <a:pt x="580" y="207"/>
                  <a:pt x="583" y="206"/>
                  <a:pt x="584" y="208"/>
                </a:cubicBezTo>
                <a:cubicBezTo>
                  <a:pt x="585" y="210"/>
                  <a:pt x="583" y="212"/>
                  <a:pt x="584" y="215"/>
                </a:cubicBezTo>
                <a:cubicBezTo>
                  <a:pt x="584" y="216"/>
                  <a:pt x="586" y="217"/>
                  <a:pt x="585" y="217"/>
                </a:cubicBezTo>
                <a:cubicBezTo>
                  <a:pt x="583" y="218"/>
                  <a:pt x="581" y="217"/>
                  <a:pt x="579" y="218"/>
                </a:cubicBezTo>
                <a:cubicBezTo>
                  <a:pt x="578" y="218"/>
                  <a:pt x="579" y="219"/>
                  <a:pt x="579" y="219"/>
                </a:cubicBezTo>
                <a:cubicBezTo>
                  <a:pt x="581" y="221"/>
                  <a:pt x="585" y="221"/>
                  <a:pt x="585" y="223"/>
                </a:cubicBezTo>
                <a:cubicBezTo>
                  <a:pt x="586" y="225"/>
                  <a:pt x="583" y="227"/>
                  <a:pt x="581" y="228"/>
                </a:cubicBezTo>
                <a:cubicBezTo>
                  <a:pt x="579" y="229"/>
                  <a:pt x="575" y="226"/>
                  <a:pt x="573" y="227"/>
                </a:cubicBezTo>
                <a:cubicBezTo>
                  <a:pt x="571" y="228"/>
                  <a:pt x="572" y="231"/>
                  <a:pt x="573" y="233"/>
                </a:cubicBezTo>
                <a:cubicBezTo>
                  <a:pt x="574" y="234"/>
                  <a:pt x="577" y="232"/>
                  <a:pt x="578" y="234"/>
                </a:cubicBezTo>
                <a:cubicBezTo>
                  <a:pt x="578" y="236"/>
                  <a:pt x="576" y="238"/>
                  <a:pt x="575" y="239"/>
                </a:cubicBezTo>
                <a:cubicBezTo>
                  <a:pt x="572" y="240"/>
                  <a:pt x="567" y="239"/>
                  <a:pt x="564" y="240"/>
                </a:cubicBezTo>
                <a:cubicBezTo>
                  <a:pt x="561" y="242"/>
                  <a:pt x="559" y="246"/>
                  <a:pt x="556" y="248"/>
                </a:cubicBezTo>
                <a:cubicBezTo>
                  <a:pt x="553" y="250"/>
                  <a:pt x="549" y="249"/>
                  <a:pt x="546" y="251"/>
                </a:cubicBezTo>
                <a:cubicBezTo>
                  <a:pt x="542" y="253"/>
                  <a:pt x="539" y="256"/>
                  <a:pt x="537" y="259"/>
                </a:cubicBezTo>
                <a:cubicBezTo>
                  <a:pt x="536" y="260"/>
                  <a:pt x="538" y="262"/>
                  <a:pt x="538" y="263"/>
                </a:cubicBezTo>
                <a:cubicBezTo>
                  <a:pt x="535" y="266"/>
                  <a:pt x="531" y="269"/>
                  <a:pt x="527" y="272"/>
                </a:cubicBezTo>
                <a:cubicBezTo>
                  <a:pt x="525" y="273"/>
                  <a:pt x="521" y="272"/>
                  <a:pt x="520" y="274"/>
                </a:cubicBezTo>
                <a:cubicBezTo>
                  <a:pt x="518" y="275"/>
                  <a:pt x="518" y="279"/>
                  <a:pt x="517" y="281"/>
                </a:cubicBezTo>
                <a:cubicBezTo>
                  <a:pt x="515" y="283"/>
                  <a:pt x="513" y="285"/>
                  <a:pt x="511" y="287"/>
                </a:cubicBezTo>
                <a:cubicBezTo>
                  <a:pt x="509" y="291"/>
                  <a:pt x="508" y="296"/>
                  <a:pt x="508" y="300"/>
                </a:cubicBezTo>
                <a:cubicBezTo>
                  <a:pt x="507" y="302"/>
                  <a:pt x="507" y="305"/>
                  <a:pt x="507" y="307"/>
                </a:cubicBezTo>
                <a:cubicBezTo>
                  <a:pt x="507" y="310"/>
                  <a:pt x="506" y="314"/>
                  <a:pt x="506" y="317"/>
                </a:cubicBezTo>
                <a:cubicBezTo>
                  <a:pt x="508" y="322"/>
                  <a:pt x="512" y="326"/>
                  <a:pt x="514" y="331"/>
                </a:cubicBezTo>
                <a:cubicBezTo>
                  <a:pt x="514" y="333"/>
                  <a:pt x="514" y="336"/>
                  <a:pt x="514" y="339"/>
                </a:cubicBezTo>
                <a:cubicBezTo>
                  <a:pt x="514" y="340"/>
                  <a:pt x="513" y="336"/>
                  <a:pt x="512" y="337"/>
                </a:cubicBezTo>
                <a:cubicBezTo>
                  <a:pt x="512" y="339"/>
                  <a:pt x="512" y="341"/>
                  <a:pt x="513" y="343"/>
                </a:cubicBezTo>
                <a:cubicBezTo>
                  <a:pt x="514" y="346"/>
                  <a:pt x="515" y="348"/>
                  <a:pt x="517" y="351"/>
                </a:cubicBezTo>
                <a:cubicBezTo>
                  <a:pt x="518" y="354"/>
                  <a:pt x="519" y="357"/>
                  <a:pt x="520" y="360"/>
                </a:cubicBezTo>
                <a:cubicBezTo>
                  <a:pt x="520" y="363"/>
                  <a:pt x="520" y="366"/>
                  <a:pt x="520" y="369"/>
                </a:cubicBezTo>
                <a:cubicBezTo>
                  <a:pt x="519" y="372"/>
                  <a:pt x="516" y="375"/>
                  <a:pt x="515" y="379"/>
                </a:cubicBezTo>
                <a:cubicBezTo>
                  <a:pt x="514" y="382"/>
                  <a:pt x="515" y="385"/>
                  <a:pt x="514" y="388"/>
                </a:cubicBezTo>
                <a:cubicBezTo>
                  <a:pt x="513" y="390"/>
                  <a:pt x="512" y="391"/>
                  <a:pt x="511" y="391"/>
                </a:cubicBezTo>
                <a:cubicBezTo>
                  <a:pt x="510" y="391"/>
                  <a:pt x="512" y="388"/>
                  <a:pt x="511" y="388"/>
                </a:cubicBezTo>
                <a:cubicBezTo>
                  <a:pt x="508" y="387"/>
                  <a:pt x="505" y="389"/>
                  <a:pt x="501" y="388"/>
                </a:cubicBezTo>
                <a:cubicBezTo>
                  <a:pt x="501" y="388"/>
                  <a:pt x="501" y="387"/>
                  <a:pt x="501" y="386"/>
                </a:cubicBezTo>
                <a:cubicBezTo>
                  <a:pt x="502" y="384"/>
                  <a:pt x="505" y="383"/>
                  <a:pt x="505" y="382"/>
                </a:cubicBezTo>
                <a:cubicBezTo>
                  <a:pt x="504" y="380"/>
                  <a:pt x="501" y="380"/>
                  <a:pt x="499" y="379"/>
                </a:cubicBezTo>
                <a:cubicBezTo>
                  <a:pt x="497" y="377"/>
                  <a:pt x="496" y="376"/>
                  <a:pt x="495" y="374"/>
                </a:cubicBezTo>
                <a:cubicBezTo>
                  <a:pt x="493" y="370"/>
                  <a:pt x="493" y="366"/>
                  <a:pt x="492" y="362"/>
                </a:cubicBezTo>
                <a:cubicBezTo>
                  <a:pt x="491" y="361"/>
                  <a:pt x="492" y="359"/>
                  <a:pt x="492" y="358"/>
                </a:cubicBezTo>
                <a:cubicBezTo>
                  <a:pt x="491" y="358"/>
                  <a:pt x="490" y="360"/>
                  <a:pt x="489" y="360"/>
                </a:cubicBezTo>
                <a:cubicBezTo>
                  <a:pt x="488" y="358"/>
                  <a:pt x="489" y="356"/>
                  <a:pt x="488" y="354"/>
                </a:cubicBezTo>
                <a:cubicBezTo>
                  <a:pt x="488" y="352"/>
                  <a:pt x="487" y="350"/>
                  <a:pt x="487" y="348"/>
                </a:cubicBezTo>
                <a:cubicBezTo>
                  <a:pt x="487" y="347"/>
                  <a:pt x="487" y="346"/>
                  <a:pt x="487" y="345"/>
                </a:cubicBezTo>
                <a:cubicBezTo>
                  <a:pt x="487" y="343"/>
                  <a:pt x="486" y="341"/>
                  <a:pt x="486" y="339"/>
                </a:cubicBezTo>
                <a:cubicBezTo>
                  <a:pt x="486" y="336"/>
                  <a:pt x="489" y="334"/>
                  <a:pt x="489" y="331"/>
                </a:cubicBezTo>
                <a:cubicBezTo>
                  <a:pt x="489" y="329"/>
                  <a:pt x="487" y="326"/>
                  <a:pt x="486" y="324"/>
                </a:cubicBezTo>
                <a:cubicBezTo>
                  <a:pt x="485" y="323"/>
                  <a:pt x="482" y="323"/>
                  <a:pt x="481" y="322"/>
                </a:cubicBezTo>
                <a:cubicBezTo>
                  <a:pt x="478" y="319"/>
                  <a:pt x="477" y="313"/>
                  <a:pt x="473" y="311"/>
                </a:cubicBezTo>
                <a:cubicBezTo>
                  <a:pt x="471" y="310"/>
                  <a:pt x="469" y="313"/>
                  <a:pt x="467" y="314"/>
                </a:cubicBezTo>
                <a:cubicBezTo>
                  <a:pt x="465" y="315"/>
                  <a:pt x="463" y="317"/>
                  <a:pt x="461" y="318"/>
                </a:cubicBezTo>
                <a:cubicBezTo>
                  <a:pt x="460" y="318"/>
                  <a:pt x="457" y="319"/>
                  <a:pt x="456" y="318"/>
                </a:cubicBezTo>
                <a:cubicBezTo>
                  <a:pt x="454" y="316"/>
                  <a:pt x="455" y="312"/>
                  <a:pt x="453" y="310"/>
                </a:cubicBezTo>
                <a:cubicBezTo>
                  <a:pt x="452" y="309"/>
                  <a:pt x="450" y="309"/>
                  <a:pt x="449" y="309"/>
                </a:cubicBezTo>
                <a:cubicBezTo>
                  <a:pt x="447" y="308"/>
                  <a:pt x="446" y="307"/>
                  <a:pt x="445" y="307"/>
                </a:cubicBezTo>
                <a:cubicBezTo>
                  <a:pt x="443" y="307"/>
                  <a:pt x="442" y="308"/>
                  <a:pt x="440" y="308"/>
                </a:cubicBezTo>
                <a:cubicBezTo>
                  <a:pt x="439" y="308"/>
                  <a:pt x="438" y="307"/>
                  <a:pt x="437" y="307"/>
                </a:cubicBezTo>
                <a:cubicBezTo>
                  <a:pt x="436" y="307"/>
                  <a:pt x="435" y="308"/>
                  <a:pt x="434" y="308"/>
                </a:cubicBezTo>
                <a:cubicBezTo>
                  <a:pt x="433" y="308"/>
                  <a:pt x="431" y="308"/>
                  <a:pt x="430" y="308"/>
                </a:cubicBezTo>
                <a:cubicBezTo>
                  <a:pt x="429" y="307"/>
                  <a:pt x="427" y="306"/>
                  <a:pt x="425" y="306"/>
                </a:cubicBezTo>
                <a:cubicBezTo>
                  <a:pt x="421" y="306"/>
                  <a:pt x="416" y="307"/>
                  <a:pt x="412" y="307"/>
                </a:cubicBezTo>
                <a:cubicBezTo>
                  <a:pt x="410" y="308"/>
                  <a:pt x="408" y="309"/>
                  <a:pt x="406" y="309"/>
                </a:cubicBezTo>
                <a:cubicBezTo>
                  <a:pt x="404" y="309"/>
                  <a:pt x="403" y="307"/>
                  <a:pt x="401" y="307"/>
                </a:cubicBezTo>
                <a:cubicBezTo>
                  <a:pt x="399" y="306"/>
                  <a:pt x="397" y="305"/>
                  <a:pt x="396" y="307"/>
                </a:cubicBezTo>
                <a:cubicBezTo>
                  <a:pt x="395" y="308"/>
                  <a:pt x="397" y="310"/>
                  <a:pt x="398" y="311"/>
                </a:cubicBezTo>
                <a:cubicBezTo>
                  <a:pt x="399" y="313"/>
                  <a:pt x="400" y="314"/>
                  <a:pt x="402" y="314"/>
                </a:cubicBezTo>
                <a:cubicBezTo>
                  <a:pt x="403" y="314"/>
                  <a:pt x="403" y="312"/>
                  <a:pt x="404" y="312"/>
                </a:cubicBezTo>
                <a:cubicBezTo>
                  <a:pt x="405" y="312"/>
                  <a:pt x="406" y="313"/>
                  <a:pt x="406" y="315"/>
                </a:cubicBezTo>
                <a:cubicBezTo>
                  <a:pt x="406" y="316"/>
                  <a:pt x="404" y="318"/>
                  <a:pt x="405" y="319"/>
                </a:cubicBezTo>
                <a:cubicBezTo>
                  <a:pt x="406" y="321"/>
                  <a:pt x="409" y="321"/>
                  <a:pt x="410" y="322"/>
                </a:cubicBezTo>
                <a:cubicBezTo>
                  <a:pt x="411" y="324"/>
                  <a:pt x="412" y="328"/>
                  <a:pt x="410" y="328"/>
                </a:cubicBezTo>
                <a:cubicBezTo>
                  <a:pt x="408" y="328"/>
                  <a:pt x="407" y="324"/>
                  <a:pt x="405" y="322"/>
                </a:cubicBezTo>
                <a:cubicBezTo>
                  <a:pt x="402" y="320"/>
                  <a:pt x="399" y="316"/>
                  <a:pt x="395" y="316"/>
                </a:cubicBezTo>
                <a:cubicBezTo>
                  <a:pt x="393" y="317"/>
                  <a:pt x="397" y="322"/>
                  <a:pt x="395" y="324"/>
                </a:cubicBezTo>
                <a:cubicBezTo>
                  <a:pt x="394" y="326"/>
                  <a:pt x="391" y="324"/>
                  <a:pt x="389" y="324"/>
                </a:cubicBezTo>
                <a:cubicBezTo>
                  <a:pt x="388" y="324"/>
                  <a:pt x="387" y="326"/>
                  <a:pt x="386" y="326"/>
                </a:cubicBezTo>
                <a:cubicBezTo>
                  <a:pt x="384" y="325"/>
                  <a:pt x="383" y="324"/>
                  <a:pt x="381" y="322"/>
                </a:cubicBezTo>
                <a:cubicBezTo>
                  <a:pt x="380" y="321"/>
                  <a:pt x="380" y="319"/>
                  <a:pt x="379" y="318"/>
                </a:cubicBezTo>
                <a:cubicBezTo>
                  <a:pt x="378" y="316"/>
                  <a:pt x="376" y="314"/>
                  <a:pt x="374" y="315"/>
                </a:cubicBezTo>
                <a:cubicBezTo>
                  <a:pt x="373" y="315"/>
                  <a:pt x="374" y="317"/>
                  <a:pt x="372" y="318"/>
                </a:cubicBezTo>
                <a:cubicBezTo>
                  <a:pt x="370" y="319"/>
                  <a:pt x="367" y="319"/>
                  <a:pt x="364" y="319"/>
                </a:cubicBezTo>
                <a:cubicBezTo>
                  <a:pt x="361" y="318"/>
                  <a:pt x="359" y="315"/>
                  <a:pt x="357" y="315"/>
                </a:cubicBezTo>
                <a:cubicBezTo>
                  <a:pt x="353" y="315"/>
                  <a:pt x="350" y="317"/>
                  <a:pt x="347" y="318"/>
                </a:cubicBezTo>
                <a:cubicBezTo>
                  <a:pt x="345" y="319"/>
                  <a:pt x="343" y="321"/>
                  <a:pt x="341" y="321"/>
                </a:cubicBezTo>
                <a:cubicBezTo>
                  <a:pt x="340" y="320"/>
                  <a:pt x="340" y="318"/>
                  <a:pt x="339" y="318"/>
                </a:cubicBezTo>
                <a:cubicBezTo>
                  <a:pt x="338" y="317"/>
                  <a:pt x="336" y="317"/>
                  <a:pt x="335" y="318"/>
                </a:cubicBezTo>
                <a:cubicBezTo>
                  <a:pt x="335" y="320"/>
                  <a:pt x="338" y="322"/>
                  <a:pt x="337" y="324"/>
                </a:cubicBezTo>
                <a:cubicBezTo>
                  <a:pt x="336" y="327"/>
                  <a:pt x="333" y="327"/>
                  <a:pt x="331" y="329"/>
                </a:cubicBezTo>
                <a:cubicBezTo>
                  <a:pt x="329" y="331"/>
                  <a:pt x="328" y="334"/>
                  <a:pt x="325" y="335"/>
                </a:cubicBezTo>
                <a:cubicBezTo>
                  <a:pt x="323" y="336"/>
                  <a:pt x="320" y="335"/>
                  <a:pt x="318" y="336"/>
                </a:cubicBezTo>
                <a:cubicBezTo>
                  <a:pt x="315" y="337"/>
                  <a:pt x="313" y="338"/>
                  <a:pt x="312" y="339"/>
                </a:cubicBezTo>
                <a:cubicBezTo>
                  <a:pt x="309" y="341"/>
                  <a:pt x="306" y="343"/>
                  <a:pt x="304" y="346"/>
                </a:cubicBezTo>
                <a:cubicBezTo>
                  <a:pt x="303" y="347"/>
                  <a:pt x="305" y="349"/>
                  <a:pt x="304" y="351"/>
                </a:cubicBezTo>
                <a:cubicBezTo>
                  <a:pt x="304" y="353"/>
                  <a:pt x="300" y="355"/>
                  <a:pt x="300" y="357"/>
                </a:cubicBezTo>
                <a:cubicBezTo>
                  <a:pt x="300" y="361"/>
                  <a:pt x="303" y="364"/>
                  <a:pt x="304" y="368"/>
                </a:cubicBezTo>
                <a:cubicBezTo>
                  <a:pt x="304" y="369"/>
                  <a:pt x="304" y="371"/>
                  <a:pt x="304" y="373"/>
                </a:cubicBezTo>
                <a:cubicBezTo>
                  <a:pt x="303" y="375"/>
                  <a:pt x="302" y="376"/>
                  <a:pt x="302" y="377"/>
                </a:cubicBezTo>
                <a:cubicBezTo>
                  <a:pt x="300" y="376"/>
                  <a:pt x="299" y="373"/>
                  <a:pt x="297" y="373"/>
                </a:cubicBezTo>
                <a:cubicBezTo>
                  <a:pt x="295" y="372"/>
                  <a:pt x="293" y="373"/>
                  <a:pt x="291" y="373"/>
                </a:cubicBezTo>
                <a:cubicBezTo>
                  <a:pt x="288" y="371"/>
                  <a:pt x="285" y="370"/>
                  <a:pt x="283" y="368"/>
                </a:cubicBezTo>
                <a:cubicBezTo>
                  <a:pt x="280" y="365"/>
                  <a:pt x="279" y="362"/>
                  <a:pt x="277" y="359"/>
                </a:cubicBezTo>
                <a:cubicBezTo>
                  <a:pt x="276" y="357"/>
                  <a:pt x="277" y="354"/>
                  <a:pt x="276" y="352"/>
                </a:cubicBezTo>
                <a:cubicBezTo>
                  <a:pt x="275" y="350"/>
                  <a:pt x="273" y="348"/>
                  <a:pt x="272" y="345"/>
                </a:cubicBezTo>
                <a:cubicBezTo>
                  <a:pt x="270" y="341"/>
                  <a:pt x="268" y="337"/>
                  <a:pt x="266" y="332"/>
                </a:cubicBezTo>
                <a:cubicBezTo>
                  <a:pt x="265" y="329"/>
                  <a:pt x="264" y="325"/>
                  <a:pt x="263" y="322"/>
                </a:cubicBezTo>
                <a:cubicBezTo>
                  <a:pt x="262" y="319"/>
                  <a:pt x="260" y="316"/>
                  <a:pt x="258" y="315"/>
                </a:cubicBezTo>
                <a:cubicBezTo>
                  <a:pt x="255" y="314"/>
                  <a:pt x="253" y="314"/>
                  <a:pt x="250" y="314"/>
                </a:cubicBezTo>
                <a:cubicBezTo>
                  <a:pt x="248" y="314"/>
                  <a:pt x="246" y="314"/>
                  <a:pt x="245" y="314"/>
                </a:cubicBezTo>
                <a:cubicBezTo>
                  <a:pt x="243" y="315"/>
                  <a:pt x="242" y="315"/>
                  <a:pt x="241" y="316"/>
                </a:cubicBezTo>
                <a:cubicBezTo>
                  <a:pt x="240" y="317"/>
                  <a:pt x="240" y="318"/>
                  <a:pt x="239" y="319"/>
                </a:cubicBezTo>
                <a:cubicBezTo>
                  <a:pt x="239" y="321"/>
                  <a:pt x="239" y="323"/>
                  <a:pt x="238" y="325"/>
                </a:cubicBezTo>
                <a:cubicBezTo>
                  <a:pt x="238" y="326"/>
                  <a:pt x="236" y="327"/>
                  <a:pt x="235" y="327"/>
                </a:cubicBezTo>
                <a:cubicBezTo>
                  <a:pt x="232" y="326"/>
                  <a:pt x="229" y="323"/>
                  <a:pt x="226" y="322"/>
                </a:cubicBezTo>
                <a:cubicBezTo>
                  <a:pt x="224" y="320"/>
                  <a:pt x="220" y="320"/>
                  <a:pt x="219" y="318"/>
                </a:cubicBezTo>
                <a:cubicBezTo>
                  <a:pt x="216" y="315"/>
                  <a:pt x="216" y="311"/>
                  <a:pt x="214" y="308"/>
                </a:cubicBezTo>
                <a:cubicBezTo>
                  <a:pt x="213" y="305"/>
                  <a:pt x="213" y="302"/>
                  <a:pt x="211" y="300"/>
                </a:cubicBezTo>
                <a:cubicBezTo>
                  <a:pt x="209" y="297"/>
                  <a:pt x="206" y="294"/>
                  <a:pt x="203" y="291"/>
                </a:cubicBezTo>
                <a:cubicBezTo>
                  <a:pt x="201" y="288"/>
                  <a:pt x="200" y="286"/>
                  <a:pt x="199" y="283"/>
                </a:cubicBezTo>
                <a:cubicBezTo>
                  <a:pt x="192" y="283"/>
                  <a:pt x="185" y="283"/>
                  <a:pt x="177" y="283"/>
                </a:cubicBezTo>
                <a:cubicBezTo>
                  <a:pt x="177" y="286"/>
                  <a:pt x="176" y="288"/>
                  <a:pt x="176" y="291"/>
                </a:cubicBezTo>
                <a:cubicBezTo>
                  <a:pt x="165" y="290"/>
                  <a:pt x="154" y="290"/>
                  <a:pt x="142" y="290"/>
                </a:cubicBezTo>
                <a:cubicBezTo>
                  <a:pt x="142" y="290"/>
                  <a:pt x="141" y="290"/>
                  <a:pt x="140" y="290"/>
                </a:cubicBezTo>
                <a:cubicBezTo>
                  <a:pt x="125" y="284"/>
                  <a:pt x="111" y="278"/>
                  <a:pt x="96" y="272"/>
                </a:cubicBezTo>
                <a:cubicBezTo>
                  <a:pt x="96" y="272"/>
                  <a:pt x="96" y="271"/>
                  <a:pt x="96" y="270"/>
                </a:cubicBezTo>
                <a:cubicBezTo>
                  <a:pt x="88" y="270"/>
                  <a:pt x="81" y="270"/>
                  <a:pt x="73" y="270"/>
                </a:cubicBezTo>
                <a:cubicBezTo>
                  <a:pt x="71" y="271"/>
                  <a:pt x="70" y="272"/>
                  <a:pt x="68" y="273"/>
                </a:cubicBezTo>
                <a:cubicBezTo>
                  <a:pt x="68" y="272"/>
                  <a:pt x="66" y="271"/>
                  <a:pt x="66" y="269"/>
                </a:cubicBezTo>
                <a:cubicBezTo>
                  <a:pt x="66" y="268"/>
                  <a:pt x="67" y="266"/>
                  <a:pt x="66" y="264"/>
                </a:cubicBezTo>
                <a:cubicBezTo>
                  <a:pt x="66" y="261"/>
                  <a:pt x="64" y="258"/>
                  <a:pt x="63" y="255"/>
                </a:cubicBezTo>
                <a:cubicBezTo>
                  <a:pt x="61" y="252"/>
                  <a:pt x="59" y="249"/>
                  <a:pt x="56" y="247"/>
                </a:cubicBezTo>
                <a:cubicBezTo>
                  <a:pt x="54" y="245"/>
                  <a:pt x="50" y="247"/>
                  <a:pt x="48" y="246"/>
                </a:cubicBezTo>
                <a:cubicBezTo>
                  <a:pt x="45" y="245"/>
                  <a:pt x="43" y="242"/>
                  <a:pt x="40" y="241"/>
                </a:cubicBezTo>
                <a:cubicBezTo>
                  <a:pt x="37" y="240"/>
                  <a:pt x="32" y="241"/>
                  <a:pt x="29" y="239"/>
                </a:cubicBezTo>
                <a:cubicBezTo>
                  <a:pt x="28" y="237"/>
                  <a:pt x="30" y="234"/>
                  <a:pt x="29" y="232"/>
                </a:cubicBezTo>
                <a:cubicBezTo>
                  <a:pt x="29" y="228"/>
                  <a:pt x="26" y="226"/>
                  <a:pt x="25" y="223"/>
                </a:cubicBezTo>
                <a:cubicBezTo>
                  <a:pt x="23" y="218"/>
                  <a:pt x="21" y="213"/>
                  <a:pt x="20" y="208"/>
                </a:cubicBezTo>
                <a:cubicBezTo>
                  <a:pt x="19" y="206"/>
                  <a:pt x="22" y="203"/>
                  <a:pt x="21" y="201"/>
                </a:cubicBezTo>
                <a:cubicBezTo>
                  <a:pt x="21" y="200"/>
                  <a:pt x="19" y="200"/>
                  <a:pt x="18" y="199"/>
                </a:cubicBezTo>
                <a:cubicBezTo>
                  <a:pt x="17" y="198"/>
                  <a:pt x="16" y="196"/>
                  <a:pt x="16" y="194"/>
                </a:cubicBezTo>
                <a:cubicBezTo>
                  <a:pt x="15" y="192"/>
                  <a:pt x="15" y="189"/>
                  <a:pt x="15" y="186"/>
                </a:cubicBezTo>
                <a:cubicBezTo>
                  <a:pt x="15" y="185"/>
                  <a:pt x="15" y="183"/>
                  <a:pt x="16" y="184"/>
                </a:cubicBezTo>
                <a:cubicBezTo>
                  <a:pt x="18" y="184"/>
                  <a:pt x="18" y="187"/>
                  <a:pt x="19" y="187"/>
                </a:cubicBezTo>
                <a:cubicBezTo>
                  <a:pt x="20" y="187"/>
                  <a:pt x="19" y="185"/>
                  <a:pt x="19" y="184"/>
                </a:cubicBezTo>
                <a:cubicBezTo>
                  <a:pt x="20" y="182"/>
                  <a:pt x="21" y="181"/>
                  <a:pt x="21" y="180"/>
                </a:cubicBezTo>
                <a:cubicBezTo>
                  <a:pt x="21" y="179"/>
                  <a:pt x="20" y="178"/>
                  <a:pt x="19" y="178"/>
                </a:cubicBezTo>
                <a:cubicBezTo>
                  <a:pt x="18" y="178"/>
                  <a:pt x="18" y="180"/>
                  <a:pt x="18" y="181"/>
                </a:cubicBezTo>
                <a:cubicBezTo>
                  <a:pt x="17" y="182"/>
                  <a:pt x="16" y="182"/>
                  <a:pt x="15" y="181"/>
                </a:cubicBezTo>
                <a:cubicBezTo>
                  <a:pt x="13" y="180"/>
                  <a:pt x="12" y="179"/>
                  <a:pt x="11" y="178"/>
                </a:cubicBezTo>
                <a:cubicBezTo>
                  <a:pt x="10" y="176"/>
                  <a:pt x="9" y="174"/>
                  <a:pt x="7" y="172"/>
                </a:cubicBezTo>
                <a:cubicBezTo>
                  <a:pt x="6" y="170"/>
                  <a:pt x="3" y="168"/>
                  <a:pt x="3" y="166"/>
                </a:cubicBezTo>
                <a:cubicBezTo>
                  <a:pt x="2" y="163"/>
                  <a:pt x="5" y="161"/>
                  <a:pt x="4" y="158"/>
                </a:cubicBezTo>
                <a:cubicBezTo>
                  <a:pt x="4" y="155"/>
                  <a:pt x="1" y="152"/>
                  <a:pt x="0" y="149"/>
                </a:cubicBezTo>
                <a:cubicBezTo>
                  <a:pt x="0" y="147"/>
                  <a:pt x="0" y="146"/>
                  <a:pt x="0" y="144"/>
                </a:cubicBezTo>
                <a:cubicBezTo>
                  <a:pt x="1" y="141"/>
                  <a:pt x="2" y="138"/>
                  <a:pt x="3" y="135"/>
                </a:cubicBezTo>
                <a:cubicBezTo>
                  <a:pt x="4" y="133"/>
                  <a:pt x="5" y="132"/>
                  <a:pt x="5" y="130"/>
                </a:cubicBezTo>
                <a:cubicBezTo>
                  <a:pt x="5" y="127"/>
                  <a:pt x="4" y="125"/>
                  <a:pt x="4" y="122"/>
                </a:cubicBezTo>
                <a:cubicBezTo>
                  <a:pt x="4" y="121"/>
                  <a:pt x="6" y="119"/>
                  <a:pt x="6" y="118"/>
                </a:cubicBezTo>
                <a:cubicBezTo>
                  <a:pt x="6" y="114"/>
                  <a:pt x="5" y="110"/>
                  <a:pt x="5" y="106"/>
                </a:cubicBezTo>
                <a:cubicBezTo>
                  <a:pt x="5" y="105"/>
                  <a:pt x="6" y="104"/>
                  <a:pt x="6" y="102"/>
                </a:cubicBezTo>
                <a:cubicBezTo>
                  <a:pt x="8" y="98"/>
                  <a:pt x="10" y="94"/>
                  <a:pt x="12" y="90"/>
                </a:cubicBezTo>
                <a:cubicBezTo>
                  <a:pt x="14" y="82"/>
                  <a:pt x="17" y="75"/>
                  <a:pt x="19" y="67"/>
                </a:cubicBezTo>
                <a:cubicBezTo>
                  <a:pt x="20" y="62"/>
                  <a:pt x="21" y="56"/>
                  <a:pt x="23" y="51"/>
                </a:cubicBezTo>
                <a:cubicBezTo>
                  <a:pt x="23" y="50"/>
                  <a:pt x="26" y="50"/>
                  <a:pt x="26" y="49"/>
                </a:cubicBezTo>
                <a:cubicBezTo>
                  <a:pt x="26" y="49"/>
                  <a:pt x="24" y="50"/>
                  <a:pt x="24" y="49"/>
                </a:cubicBezTo>
                <a:cubicBezTo>
                  <a:pt x="23" y="47"/>
                  <a:pt x="25" y="45"/>
                  <a:pt x="25" y="44"/>
                </a:cubicBezTo>
                <a:cubicBezTo>
                  <a:pt x="25" y="40"/>
                  <a:pt x="26" y="36"/>
                  <a:pt x="26" y="32"/>
                </a:cubicBezTo>
                <a:cubicBezTo>
                  <a:pt x="25" y="27"/>
                  <a:pt x="22" y="23"/>
                  <a:pt x="21" y="18"/>
                </a:cubicBezTo>
                <a:cubicBezTo>
                  <a:pt x="21" y="16"/>
                  <a:pt x="21" y="15"/>
                  <a:pt x="22" y="13"/>
                </a:cubicBezTo>
                <a:cubicBezTo>
                  <a:pt x="22" y="12"/>
                  <a:pt x="23" y="11"/>
                  <a:pt x="25" y="11"/>
                </a:cubicBezTo>
                <a:cubicBezTo>
                  <a:pt x="26" y="12"/>
                  <a:pt x="27" y="13"/>
                  <a:pt x="29" y="14"/>
                </a:cubicBezTo>
                <a:cubicBezTo>
                  <a:pt x="31" y="14"/>
                  <a:pt x="33" y="14"/>
                  <a:pt x="35" y="14"/>
                </a:cubicBezTo>
                <a:cubicBezTo>
                  <a:pt x="38" y="14"/>
                  <a:pt x="41" y="13"/>
                  <a:pt x="43" y="14"/>
                </a:cubicBezTo>
                <a:cubicBezTo>
                  <a:pt x="45" y="14"/>
                  <a:pt x="45" y="17"/>
                  <a:pt x="46" y="18"/>
                </a:cubicBezTo>
                <a:cubicBezTo>
                  <a:pt x="47" y="19"/>
                  <a:pt x="47" y="20"/>
                  <a:pt x="47" y="21"/>
                </a:cubicBezTo>
                <a:cubicBezTo>
                  <a:pt x="47" y="22"/>
                  <a:pt x="46" y="24"/>
                  <a:pt x="45" y="25"/>
                </a:cubicBezTo>
                <a:cubicBezTo>
                  <a:pt x="44" y="27"/>
                  <a:pt x="42" y="27"/>
                  <a:pt x="41" y="28"/>
                </a:cubicBezTo>
                <a:cubicBezTo>
                  <a:pt x="40" y="29"/>
                  <a:pt x="39" y="32"/>
                  <a:pt x="40" y="32"/>
                </a:cubicBezTo>
                <a:cubicBezTo>
                  <a:pt x="43" y="31"/>
                  <a:pt x="45" y="29"/>
                  <a:pt x="47" y="27"/>
                </a:cubicBezTo>
                <a:cubicBezTo>
                  <a:pt x="48" y="25"/>
                  <a:pt x="50" y="23"/>
                  <a:pt x="50" y="20"/>
                </a:cubicBezTo>
                <a:cubicBezTo>
                  <a:pt x="51" y="18"/>
                  <a:pt x="50" y="15"/>
                  <a:pt x="50" y="13"/>
                </a:cubicBezTo>
                <a:cubicBezTo>
                  <a:pt x="50" y="10"/>
                  <a:pt x="51" y="8"/>
                  <a:pt x="51" y="6"/>
                </a:cubicBezTo>
                <a:cubicBezTo>
                  <a:pt x="50" y="4"/>
                  <a:pt x="50" y="2"/>
                  <a:pt x="49" y="0"/>
                </a:cubicBezTo>
                <a:close/>
              </a:path>
            </a:pathLst>
          </a:custGeom>
          <a:solidFill>
            <a:srgbClr val="B2B2B2"/>
          </a:solidFill>
          <a:ln w="3175" cap="rnd">
            <a:solidFill>
              <a:srgbClr val="B2B2B2"/>
            </a:solidFill>
            <a:round/>
            <a:headEnd/>
            <a:tailEnd/>
          </a:ln>
        </p:spPr>
        <p:txBody>
          <a:bodyPr/>
          <a:lstStyle/>
          <a:p>
            <a:endParaRPr lang="en-US"/>
          </a:p>
        </p:txBody>
      </p:sp>
      <p:sp>
        <p:nvSpPr>
          <p:cNvPr id="33833" name="Freeform 41"/>
          <p:cNvSpPr>
            <a:spLocks noChangeAspect="1"/>
          </p:cNvSpPr>
          <p:nvPr/>
        </p:nvSpPr>
        <p:spPr bwMode="auto">
          <a:xfrm>
            <a:off x="2973388" y="4183063"/>
            <a:ext cx="93662" cy="106362"/>
          </a:xfrm>
          <a:custGeom>
            <a:avLst/>
            <a:gdLst>
              <a:gd name="T0" fmla="*/ 2147483647 w 51"/>
              <a:gd name="T1" fmla="*/ 2147483647 h 58"/>
              <a:gd name="T2" fmla="*/ 2147483647 w 51"/>
              <a:gd name="T3" fmla="*/ 2147483647 h 58"/>
              <a:gd name="T4" fmla="*/ 2147483647 w 51"/>
              <a:gd name="T5" fmla="*/ 2147483647 h 58"/>
              <a:gd name="T6" fmla="*/ 2147483647 w 51"/>
              <a:gd name="T7" fmla="*/ 2147483647 h 58"/>
              <a:gd name="T8" fmla="*/ 2147483647 w 51"/>
              <a:gd name="T9" fmla="*/ 2147483647 h 58"/>
              <a:gd name="T10" fmla="*/ 2147483647 w 51"/>
              <a:gd name="T11" fmla="*/ 2147483647 h 58"/>
              <a:gd name="T12" fmla="*/ 2147483647 w 51"/>
              <a:gd name="T13" fmla="*/ 2147483647 h 58"/>
              <a:gd name="T14" fmla="*/ 2147483647 w 51"/>
              <a:gd name="T15" fmla="*/ 2147483647 h 58"/>
              <a:gd name="T16" fmla="*/ 2147483647 w 51"/>
              <a:gd name="T17" fmla="*/ 2147483647 h 58"/>
              <a:gd name="T18" fmla="*/ 2147483647 w 51"/>
              <a:gd name="T19" fmla="*/ 2147483647 h 58"/>
              <a:gd name="T20" fmla="*/ 2147483647 w 51"/>
              <a:gd name="T21" fmla="*/ 2147483647 h 58"/>
              <a:gd name="T22" fmla="*/ 2147483647 w 51"/>
              <a:gd name="T23" fmla="*/ 2147483647 h 58"/>
              <a:gd name="T24" fmla="*/ 2147483647 w 51"/>
              <a:gd name="T25" fmla="*/ 2147483647 h 58"/>
              <a:gd name="T26" fmla="*/ 2147483647 w 51"/>
              <a:gd name="T27" fmla="*/ 2147483647 h 58"/>
              <a:gd name="T28" fmla="*/ 2147483647 w 51"/>
              <a:gd name="T29" fmla="*/ 2147483647 h 58"/>
              <a:gd name="T30" fmla="*/ 0 w 51"/>
              <a:gd name="T31" fmla="*/ 2147483647 h 58"/>
              <a:gd name="T32" fmla="*/ 2147483647 w 51"/>
              <a:gd name="T33" fmla="*/ 2147483647 h 58"/>
              <a:gd name="T34" fmla="*/ 2147483647 w 51"/>
              <a:gd name="T35" fmla="*/ 2147483647 h 58"/>
              <a:gd name="T36" fmla="*/ 2147483647 w 51"/>
              <a:gd name="T37" fmla="*/ 2147483647 h 58"/>
              <a:gd name="T38" fmla="*/ 2147483647 w 51"/>
              <a:gd name="T39" fmla="*/ 2147483647 h 58"/>
              <a:gd name="T40" fmla="*/ 2147483647 w 51"/>
              <a:gd name="T41" fmla="*/ 2147483647 h 58"/>
              <a:gd name="T42" fmla="*/ 2147483647 w 51"/>
              <a:gd name="T43" fmla="*/ 2147483647 h 58"/>
              <a:gd name="T44" fmla="*/ 2147483647 w 51"/>
              <a:gd name="T45" fmla="*/ 2147483647 h 58"/>
              <a:gd name="T46" fmla="*/ 2147483647 w 51"/>
              <a:gd name="T47" fmla="*/ 2147483647 h 58"/>
              <a:gd name="T48" fmla="*/ 2147483647 w 51"/>
              <a:gd name="T49" fmla="*/ 0 h 58"/>
              <a:gd name="T50" fmla="*/ 2147483647 w 51"/>
              <a:gd name="T51" fmla="*/ 2147483647 h 58"/>
              <a:gd name="T52" fmla="*/ 2147483647 w 51"/>
              <a:gd name="T53" fmla="*/ 2147483647 h 58"/>
              <a:gd name="T54" fmla="*/ 2147483647 w 51"/>
              <a:gd name="T55" fmla="*/ 2147483647 h 58"/>
              <a:gd name="T56" fmla="*/ 2147483647 w 51"/>
              <a:gd name="T57" fmla="*/ 2147483647 h 58"/>
              <a:gd name="T58" fmla="*/ 2147483647 w 51"/>
              <a:gd name="T59" fmla="*/ 2147483647 h 58"/>
              <a:gd name="T60" fmla="*/ 2147483647 w 51"/>
              <a:gd name="T61" fmla="*/ 2147483647 h 58"/>
              <a:gd name="T62" fmla="*/ 2147483647 w 51"/>
              <a:gd name="T63" fmla="*/ 2147483647 h 58"/>
              <a:gd name="T64" fmla="*/ 2147483647 w 51"/>
              <a:gd name="T65" fmla="*/ 2147483647 h 58"/>
              <a:gd name="T66" fmla="*/ 2147483647 w 51"/>
              <a:gd name="T67" fmla="*/ 2147483647 h 58"/>
              <a:gd name="T68" fmla="*/ 2147483647 w 51"/>
              <a:gd name="T69" fmla="*/ 2147483647 h 58"/>
              <a:gd name="T70" fmla="*/ 2147483647 w 51"/>
              <a:gd name="T71" fmla="*/ 2147483647 h 58"/>
              <a:gd name="T72" fmla="*/ 2147483647 w 51"/>
              <a:gd name="T73" fmla="*/ 2147483647 h 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58"/>
              <a:gd name="T113" fmla="*/ 51 w 51"/>
              <a:gd name="T114" fmla="*/ 58 h 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58">
                <a:moveTo>
                  <a:pt x="41" y="51"/>
                </a:moveTo>
                <a:cubicBezTo>
                  <a:pt x="41" y="50"/>
                  <a:pt x="41" y="48"/>
                  <a:pt x="39" y="48"/>
                </a:cubicBezTo>
                <a:cubicBezTo>
                  <a:pt x="39" y="47"/>
                  <a:pt x="38" y="49"/>
                  <a:pt x="37" y="49"/>
                </a:cubicBezTo>
                <a:cubicBezTo>
                  <a:pt x="36" y="49"/>
                  <a:pt x="34" y="50"/>
                  <a:pt x="33" y="50"/>
                </a:cubicBezTo>
                <a:cubicBezTo>
                  <a:pt x="31" y="50"/>
                  <a:pt x="30" y="48"/>
                  <a:pt x="28" y="48"/>
                </a:cubicBezTo>
                <a:cubicBezTo>
                  <a:pt x="26" y="49"/>
                  <a:pt x="24" y="51"/>
                  <a:pt x="24" y="53"/>
                </a:cubicBezTo>
                <a:cubicBezTo>
                  <a:pt x="24" y="55"/>
                  <a:pt x="28" y="54"/>
                  <a:pt x="28" y="56"/>
                </a:cubicBezTo>
                <a:cubicBezTo>
                  <a:pt x="28" y="57"/>
                  <a:pt x="26" y="58"/>
                  <a:pt x="24" y="58"/>
                </a:cubicBezTo>
                <a:cubicBezTo>
                  <a:pt x="23" y="58"/>
                  <a:pt x="20" y="58"/>
                  <a:pt x="19" y="58"/>
                </a:cubicBezTo>
                <a:cubicBezTo>
                  <a:pt x="18" y="57"/>
                  <a:pt x="16" y="55"/>
                  <a:pt x="16" y="54"/>
                </a:cubicBezTo>
                <a:cubicBezTo>
                  <a:pt x="15" y="52"/>
                  <a:pt x="14" y="51"/>
                  <a:pt x="13" y="49"/>
                </a:cubicBezTo>
                <a:cubicBezTo>
                  <a:pt x="12" y="46"/>
                  <a:pt x="10" y="43"/>
                  <a:pt x="11" y="41"/>
                </a:cubicBezTo>
                <a:cubicBezTo>
                  <a:pt x="11" y="40"/>
                  <a:pt x="9" y="41"/>
                  <a:pt x="9" y="40"/>
                </a:cubicBezTo>
                <a:cubicBezTo>
                  <a:pt x="8" y="39"/>
                  <a:pt x="10" y="37"/>
                  <a:pt x="9" y="36"/>
                </a:cubicBezTo>
                <a:cubicBezTo>
                  <a:pt x="8" y="35"/>
                  <a:pt x="7" y="37"/>
                  <a:pt x="6" y="36"/>
                </a:cubicBezTo>
                <a:cubicBezTo>
                  <a:pt x="4" y="33"/>
                  <a:pt x="1" y="30"/>
                  <a:pt x="0" y="27"/>
                </a:cubicBezTo>
                <a:cubicBezTo>
                  <a:pt x="0" y="25"/>
                  <a:pt x="2" y="23"/>
                  <a:pt x="2" y="21"/>
                </a:cubicBezTo>
                <a:cubicBezTo>
                  <a:pt x="3" y="19"/>
                  <a:pt x="2" y="17"/>
                  <a:pt x="3" y="15"/>
                </a:cubicBezTo>
                <a:cubicBezTo>
                  <a:pt x="4" y="14"/>
                  <a:pt x="6" y="15"/>
                  <a:pt x="8" y="15"/>
                </a:cubicBezTo>
                <a:cubicBezTo>
                  <a:pt x="9" y="14"/>
                  <a:pt x="10" y="13"/>
                  <a:pt x="10" y="11"/>
                </a:cubicBezTo>
                <a:cubicBezTo>
                  <a:pt x="10" y="9"/>
                  <a:pt x="9" y="7"/>
                  <a:pt x="9" y="5"/>
                </a:cubicBezTo>
                <a:cubicBezTo>
                  <a:pt x="9" y="4"/>
                  <a:pt x="11" y="3"/>
                  <a:pt x="12" y="1"/>
                </a:cubicBezTo>
                <a:cubicBezTo>
                  <a:pt x="15" y="2"/>
                  <a:pt x="17" y="1"/>
                  <a:pt x="20" y="2"/>
                </a:cubicBezTo>
                <a:cubicBezTo>
                  <a:pt x="22" y="2"/>
                  <a:pt x="24" y="4"/>
                  <a:pt x="26" y="4"/>
                </a:cubicBezTo>
                <a:cubicBezTo>
                  <a:pt x="28" y="4"/>
                  <a:pt x="29" y="1"/>
                  <a:pt x="31" y="0"/>
                </a:cubicBezTo>
                <a:cubicBezTo>
                  <a:pt x="32" y="0"/>
                  <a:pt x="34" y="1"/>
                  <a:pt x="35" y="2"/>
                </a:cubicBezTo>
                <a:cubicBezTo>
                  <a:pt x="36" y="2"/>
                  <a:pt x="38" y="2"/>
                  <a:pt x="39" y="2"/>
                </a:cubicBezTo>
                <a:cubicBezTo>
                  <a:pt x="41" y="3"/>
                  <a:pt x="42" y="3"/>
                  <a:pt x="44" y="2"/>
                </a:cubicBezTo>
                <a:cubicBezTo>
                  <a:pt x="45" y="2"/>
                  <a:pt x="46" y="1"/>
                  <a:pt x="48" y="2"/>
                </a:cubicBezTo>
                <a:cubicBezTo>
                  <a:pt x="49" y="2"/>
                  <a:pt x="50" y="4"/>
                  <a:pt x="51" y="5"/>
                </a:cubicBezTo>
                <a:cubicBezTo>
                  <a:pt x="51" y="6"/>
                  <a:pt x="49" y="9"/>
                  <a:pt x="49" y="10"/>
                </a:cubicBezTo>
                <a:cubicBezTo>
                  <a:pt x="47" y="12"/>
                  <a:pt x="45" y="14"/>
                  <a:pt x="44" y="17"/>
                </a:cubicBezTo>
                <a:cubicBezTo>
                  <a:pt x="44" y="21"/>
                  <a:pt x="46" y="24"/>
                  <a:pt x="47" y="28"/>
                </a:cubicBezTo>
                <a:cubicBezTo>
                  <a:pt x="48" y="30"/>
                  <a:pt x="50" y="32"/>
                  <a:pt x="50" y="34"/>
                </a:cubicBezTo>
                <a:cubicBezTo>
                  <a:pt x="50" y="36"/>
                  <a:pt x="48" y="38"/>
                  <a:pt x="47" y="40"/>
                </a:cubicBezTo>
                <a:cubicBezTo>
                  <a:pt x="46" y="43"/>
                  <a:pt x="47" y="46"/>
                  <a:pt x="46" y="49"/>
                </a:cubicBezTo>
                <a:cubicBezTo>
                  <a:pt x="45" y="50"/>
                  <a:pt x="43" y="50"/>
                  <a:pt x="41" y="51"/>
                </a:cubicBezTo>
                <a:close/>
              </a:path>
            </a:pathLst>
          </a:custGeom>
          <a:solidFill>
            <a:srgbClr val="B2B2B2"/>
          </a:solidFill>
          <a:ln w="3175" cap="rnd">
            <a:solidFill>
              <a:srgbClr val="B2B2B2"/>
            </a:solidFill>
            <a:round/>
            <a:headEnd/>
            <a:tailEnd/>
          </a:ln>
        </p:spPr>
        <p:txBody>
          <a:bodyPr/>
          <a:lstStyle/>
          <a:p>
            <a:endParaRPr lang="en-US"/>
          </a:p>
        </p:txBody>
      </p:sp>
      <p:sp>
        <p:nvSpPr>
          <p:cNvPr id="33834" name="Freeform 42"/>
          <p:cNvSpPr>
            <a:spLocks noChangeAspect="1"/>
          </p:cNvSpPr>
          <p:nvPr/>
        </p:nvSpPr>
        <p:spPr bwMode="auto">
          <a:xfrm>
            <a:off x="3049588" y="4191000"/>
            <a:ext cx="76200" cy="95250"/>
          </a:xfrm>
          <a:custGeom>
            <a:avLst/>
            <a:gdLst>
              <a:gd name="T0" fmla="*/ 2147483647 w 42"/>
              <a:gd name="T1" fmla="*/ 2147483647 h 52"/>
              <a:gd name="T2" fmla="*/ 2147483647 w 42"/>
              <a:gd name="T3" fmla="*/ 2147483647 h 52"/>
              <a:gd name="T4" fmla="*/ 2147483647 w 42"/>
              <a:gd name="T5" fmla="*/ 2147483647 h 52"/>
              <a:gd name="T6" fmla="*/ 2147483647 w 42"/>
              <a:gd name="T7" fmla="*/ 2147483647 h 52"/>
              <a:gd name="T8" fmla="*/ 2147483647 w 42"/>
              <a:gd name="T9" fmla="*/ 2147483647 h 52"/>
              <a:gd name="T10" fmla="*/ 2147483647 w 42"/>
              <a:gd name="T11" fmla="*/ 2147483647 h 52"/>
              <a:gd name="T12" fmla="*/ 2147483647 w 42"/>
              <a:gd name="T13" fmla="*/ 2147483647 h 52"/>
              <a:gd name="T14" fmla="*/ 2147483647 w 42"/>
              <a:gd name="T15" fmla="*/ 2147483647 h 52"/>
              <a:gd name="T16" fmla="*/ 2147483647 w 42"/>
              <a:gd name="T17" fmla="*/ 2147483647 h 52"/>
              <a:gd name="T18" fmla="*/ 2147483647 w 42"/>
              <a:gd name="T19" fmla="*/ 2147483647 h 52"/>
              <a:gd name="T20" fmla="*/ 2147483647 w 42"/>
              <a:gd name="T21" fmla="*/ 2147483647 h 52"/>
              <a:gd name="T22" fmla="*/ 2147483647 w 42"/>
              <a:gd name="T23" fmla="*/ 2147483647 h 52"/>
              <a:gd name="T24" fmla="*/ 2147483647 w 42"/>
              <a:gd name="T25" fmla="*/ 2147483647 h 52"/>
              <a:gd name="T26" fmla="*/ 2147483647 w 42"/>
              <a:gd name="T27" fmla="*/ 2147483647 h 52"/>
              <a:gd name="T28" fmla="*/ 0 w 42"/>
              <a:gd name="T29" fmla="*/ 2147483647 h 52"/>
              <a:gd name="T30" fmla="*/ 2147483647 w 42"/>
              <a:gd name="T31" fmla="*/ 2147483647 h 52"/>
              <a:gd name="T32" fmla="*/ 2147483647 w 42"/>
              <a:gd name="T33" fmla="*/ 2147483647 h 52"/>
              <a:gd name="T34" fmla="*/ 2147483647 w 42"/>
              <a:gd name="T35" fmla="*/ 2147483647 h 52"/>
              <a:gd name="T36" fmla="*/ 2147483647 w 42"/>
              <a:gd name="T37" fmla="*/ 2147483647 h 52"/>
              <a:gd name="T38" fmla="*/ 2147483647 w 42"/>
              <a:gd name="T39" fmla="*/ 2147483647 h 52"/>
              <a:gd name="T40" fmla="*/ 2147483647 w 42"/>
              <a:gd name="T41" fmla="*/ 2147483647 h 52"/>
              <a:gd name="T42" fmla="*/ 2147483647 w 42"/>
              <a:gd name="T43" fmla="*/ 2147483647 h 52"/>
              <a:gd name="T44" fmla="*/ 2147483647 w 42"/>
              <a:gd name="T45" fmla="*/ 2147483647 h 52"/>
              <a:gd name="T46" fmla="*/ 2147483647 w 42"/>
              <a:gd name="T47" fmla="*/ 2147483647 h 52"/>
              <a:gd name="T48" fmla="*/ 2147483647 w 42"/>
              <a:gd name="T49" fmla="*/ 2147483647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
              <a:gd name="T76" fmla="*/ 0 h 52"/>
              <a:gd name="T77" fmla="*/ 42 w 42"/>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 h="52">
                <a:moveTo>
                  <a:pt x="42" y="23"/>
                </a:moveTo>
                <a:cubicBezTo>
                  <a:pt x="41" y="22"/>
                  <a:pt x="40" y="19"/>
                  <a:pt x="39" y="18"/>
                </a:cubicBezTo>
                <a:cubicBezTo>
                  <a:pt x="38" y="17"/>
                  <a:pt x="36" y="19"/>
                  <a:pt x="35" y="18"/>
                </a:cubicBezTo>
                <a:cubicBezTo>
                  <a:pt x="32" y="16"/>
                  <a:pt x="30" y="13"/>
                  <a:pt x="28" y="11"/>
                </a:cubicBezTo>
                <a:cubicBezTo>
                  <a:pt x="27" y="9"/>
                  <a:pt x="27" y="6"/>
                  <a:pt x="25" y="6"/>
                </a:cubicBezTo>
                <a:cubicBezTo>
                  <a:pt x="23" y="6"/>
                  <a:pt x="21" y="6"/>
                  <a:pt x="19" y="5"/>
                </a:cubicBezTo>
                <a:cubicBezTo>
                  <a:pt x="17" y="4"/>
                  <a:pt x="16" y="1"/>
                  <a:pt x="14" y="1"/>
                </a:cubicBezTo>
                <a:cubicBezTo>
                  <a:pt x="13" y="0"/>
                  <a:pt x="12" y="1"/>
                  <a:pt x="10" y="1"/>
                </a:cubicBezTo>
                <a:cubicBezTo>
                  <a:pt x="10" y="2"/>
                  <a:pt x="8" y="5"/>
                  <a:pt x="8" y="6"/>
                </a:cubicBezTo>
                <a:cubicBezTo>
                  <a:pt x="6" y="8"/>
                  <a:pt x="4" y="10"/>
                  <a:pt x="3" y="13"/>
                </a:cubicBezTo>
                <a:cubicBezTo>
                  <a:pt x="3" y="17"/>
                  <a:pt x="5" y="20"/>
                  <a:pt x="6" y="24"/>
                </a:cubicBezTo>
                <a:cubicBezTo>
                  <a:pt x="7" y="26"/>
                  <a:pt x="9" y="28"/>
                  <a:pt x="9" y="30"/>
                </a:cubicBezTo>
                <a:cubicBezTo>
                  <a:pt x="9" y="32"/>
                  <a:pt x="7" y="34"/>
                  <a:pt x="6" y="36"/>
                </a:cubicBezTo>
                <a:cubicBezTo>
                  <a:pt x="5" y="39"/>
                  <a:pt x="6" y="42"/>
                  <a:pt x="5" y="45"/>
                </a:cubicBezTo>
                <a:cubicBezTo>
                  <a:pt x="4" y="46"/>
                  <a:pt x="2" y="46"/>
                  <a:pt x="0" y="47"/>
                </a:cubicBezTo>
                <a:cubicBezTo>
                  <a:pt x="2" y="49"/>
                  <a:pt x="3" y="50"/>
                  <a:pt x="5" y="51"/>
                </a:cubicBezTo>
                <a:cubicBezTo>
                  <a:pt x="7" y="52"/>
                  <a:pt x="9" y="52"/>
                  <a:pt x="10" y="51"/>
                </a:cubicBezTo>
                <a:cubicBezTo>
                  <a:pt x="11" y="51"/>
                  <a:pt x="12" y="49"/>
                  <a:pt x="13" y="49"/>
                </a:cubicBezTo>
                <a:cubicBezTo>
                  <a:pt x="15" y="48"/>
                  <a:pt x="16" y="48"/>
                  <a:pt x="17" y="49"/>
                </a:cubicBezTo>
                <a:cubicBezTo>
                  <a:pt x="18" y="49"/>
                  <a:pt x="18" y="51"/>
                  <a:pt x="19" y="51"/>
                </a:cubicBezTo>
                <a:cubicBezTo>
                  <a:pt x="20" y="52"/>
                  <a:pt x="23" y="52"/>
                  <a:pt x="25" y="51"/>
                </a:cubicBezTo>
                <a:cubicBezTo>
                  <a:pt x="27" y="50"/>
                  <a:pt x="28" y="47"/>
                  <a:pt x="28" y="45"/>
                </a:cubicBezTo>
                <a:cubicBezTo>
                  <a:pt x="29" y="42"/>
                  <a:pt x="29" y="39"/>
                  <a:pt x="30" y="35"/>
                </a:cubicBezTo>
                <a:cubicBezTo>
                  <a:pt x="31" y="33"/>
                  <a:pt x="33" y="30"/>
                  <a:pt x="35" y="28"/>
                </a:cubicBezTo>
                <a:cubicBezTo>
                  <a:pt x="37" y="26"/>
                  <a:pt x="39" y="25"/>
                  <a:pt x="42" y="23"/>
                </a:cubicBezTo>
                <a:close/>
              </a:path>
            </a:pathLst>
          </a:custGeom>
          <a:solidFill>
            <a:srgbClr val="B2B2B2"/>
          </a:solidFill>
          <a:ln w="3175" cap="rnd">
            <a:solidFill>
              <a:srgbClr val="B2B2B2"/>
            </a:solidFill>
            <a:round/>
            <a:headEnd/>
            <a:tailEnd/>
          </a:ln>
        </p:spPr>
        <p:txBody>
          <a:bodyPr/>
          <a:lstStyle/>
          <a:p>
            <a:endParaRPr lang="en-US"/>
          </a:p>
        </p:txBody>
      </p:sp>
      <p:sp>
        <p:nvSpPr>
          <p:cNvPr id="33835" name="Freeform 43"/>
          <p:cNvSpPr>
            <a:spLocks noChangeAspect="1"/>
          </p:cNvSpPr>
          <p:nvPr/>
        </p:nvSpPr>
        <p:spPr bwMode="auto">
          <a:xfrm>
            <a:off x="3937000" y="3594100"/>
            <a:ext cx="190500" cy="185738"/>
          </a:xfrm>
          <a:custGeom>
            <a:avLst/>
            <a:gdLst>
              <a:gd name="T0" fmla="*/ 2147483647 w 104"/>
              <a:gd name="T1" fmla="*/ 2147483647 h 100"/>
              <a:gd name="T2" fmla="*/ 2147483647 w 104"/>
              <a:gd name="T3" fmla="*/ 2147483647 h 100"/>
              <a:gd name="T4" fmla="*/ 2147483647 w 104"/>
              <a:gd name="T5" fmla="*/ 2147483647 h 100"/>
              <a:gd name="T6" fmla="*/ 2147483647 w 104"/>
              <a:gd name="T7" fmla="*/ 2147483647 h 100"/>
              <a:gd name="T8" fmla="*/ 2147483647 w 104"/>
              <a:gd name="T9" fmla="*/ 2147483647 h 100"/>
              <a:gd name="T10" fmla="*/ 2147483647 w 104"/>
              <a:gd name="T11" fmla="*/ 2147483647 h 100"/>
              <a:gd name="T12" fmla="*/ 2147483647 w 104"/>
              <a:gd name="T13" fmla="*/ 2147483647 h 100"/>
              <a:gd name="T14" fmla="*/ 2147483647 w 104"/>
              <a:gd name="T15" fmla="*/ 2147483647 h 100"/>
              <a:gd name="T16" fmla="*/ 2147483647 w 104"/>
              <a:gd name="T17" fmla="*/ 2147483647 h 100"/>
              <a:gd name="T18" fmla="*/ 2147483647 w 104"/>
              <a:gd name="T19" fmla="*/ 2147483647 h 100"/>
              <a:gd name="T20" fmla="*/ 2147483647 w 104"/>
              <a:gd name="T21" fmla="*/ 0 h 100"/>
              <a:gd name="T22" fmla="*/ 2147483647 w 104"/>
              <a:gd name="T23" fmla="*/ 0 h 100"/>
              <a:gd name="T24" fmla="*/ 2147483647 w 104"/>
              <a:gd name="T25" fmla="*/ 2147483647 h 100"/>
              <a:gd name="T26" fmla="*/ 2147483647 w 104"/>
              <a:gd name="T27" fmla="*/ 2147483647 h 100"/>
              <a:gd name="T28" fmla="*/ 2147483647 w 104"/>
              <a:gd name="T29" fmla="*/ 2147483647 h 100"/>
              <a:gd name="T30" fmla="*/ 2147483647 w 104"/>
              <a:gd name="T31" fmla="*/ 2147483647 h 100"/>
              <a:gd name="T32" fmla="*/ 2147483647 w 104"/>
              <a:gd name="T33" fmla="*/ 2147483647 h 100"/>
              <a:gd name="T34" fmla="*/ 2147483647 w 104"/>
              <a:gd name="T35" fmla="*/ 2147483647 h 100"/>
              <a:gd name="T36" fmla="*/ 2147483647 w 104"/>
              <a:gd name="T37" fmla="*/ 2147483647 h 100"/>
              <a:gd name="T38" fmla="*/ 2147483647 w 104"/>
              <a:gd name="T39" fmla="*/ 2147483647 h 100"/>
              <a:gd name="T40" fmla="*/ 2147483647 w 104"/>
              <a:gd name="T41" fmla="*/ 2147483647 h 100"/>
              <a:gd name="T42" fmla="*/ 2147483647 w 104"/>
              <a:gd name="T43" fmla="*/ 2147483647 h 100"/>
              <a:gd name="T44" fmla="*/ 2147483647 w 104"/>
              <a:gd name="T45" fmla="*/ 2147483647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4"/>
              <a:gd name="T70" fmla="*/ 0 h 100"/>
              <a:gd name="T71" fmla="*/ 104 w 104"/>
              <a:gd name="T72" fmla="*/ 100 h 1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4" h="100">
                <a:moveTo>
                  <a:pt x="1" y="100"/>
                </a:moveTo>
                <a:cubicBezTo>
                  <a:pt x="1" y="95"/>
                  <a:pt x="0" y="91"/>
                  <a:pt x="1" y="86"/>
                </a:cubicBezTo>
                <a:cubicBezTo>
                  <a:pt x="1" y="84"/>
                  <a:pt x="3" y="81"/>
                  <a:pt x="4" y="79"/>
                </a:cubicBezTo>
                <a:cubicBezTo>
                  <a:pt x="6" y="76"/>
                  <a:pt x="8" y="72"/>
                  <a:pt x="9" y="69"/>
                </a:cubicBezTo>
                <a:cubicBezTo>
                  <a:pt x="11" y="66"/>
                  <a:pt x="13" y="62"/>
                  <a:pt x="15" y="59"/>
                </a:cubicBezTo>
                <a:cubicBezTo>
                  <a:pt x="16" y="56"/>
                  <a:pt x="18" y="53"/>
                  <a:pt x="20" y="50"/>
                </a:cubicBezTo>
                <a:cubicBezTo>
                  <a:pt x="22" y="47"/>
                  <a:pt x="26" y="46"/>
                  <a:pt x="27" y="43"/>
                </a:cubicBezTo>
                <a:cubicBezTo>
                  <a:pt x="30" y="37"/>
                  <a:pt x="27" y="29"/>
                  <a:pt x="30" y="23"/>
                </a:cubicBezTo>
                <a:cubicBezTo>
                  <a:pt x="32" y="19"/>
                  <a:pt x="39" y="19"/>
                  <a:pt x="42" y="16"/>
                </a:cubicBezTo>
                <a:cubicBezTo>
                  <a:pt x="44" y="12"/>
                  <a:pt x="43" y="7"/>
                  <a:pt x="45" y="3"/>
                </a:cubicBezTo>
                <a:cubicBezTo>
                  <a:pt x="45" y="2"/>
                  <a:pt x="47" y="1"/>
                  <a:pt x="48" y="0"/>
                </a:cubicBezTo>
                <a:lnTo>
                  <a:pt x="104" y="0"/>
                </a:lnTo>
                <a:lnTo>
                  <a:pt x="104" y="5"/>
                </a:lnTo>
                <a:lnTo>
                  <a:pt x="104" y="26"/>
                </a:lnTo>
                <a:lnTo>
                  <a:pt x="63" y="26"/>
                </a:lnTo>
                <a:lnTo>
                  <a:pt x="63" y="63"/>
                </a:lnTo>
                <a:lnTo>
                  <a:pt x="59" y="65"/>
                </a:lnTo>
                <a:cubicBezTo>
                  <a:pt x="57" y="65"/>
                  <a:pt x="55" y="65"/>
                  <a:pt x="54" y="66"/>
                </a:cubicBezTo>
                <a:cubicBezTo>
                  <a:pt x="51" y="68"/>
                  <a:pt x="49" y="71"/>
                  <a:pt x="47" y="74"/>
                </a:cubicBezTo>
                <a:cubicBezTo>
                  <a:pt x="47" y="80"/>
                  <a:pt x="49" y="86"/>
                  <a:pt x="49" y="92"/>
                </a:cubicBezTo>
                <a:cubicBezTo>
                  <a:pt x="49" y="94"/>
                  <a:pt x="47" y="94"/>
                  <a:pt x="47" y="95"/>
                </a:cubicBezTo>
                <a:lnTo>
                  <a:pt x="5" y="94"/>
                </a:lnTo>
                <a:lnTo>
                  <a:pt x="1" y="100"/>
                </a:lnTo>
                <a:close/>
              </a:path>
            </a:pathLst>
          </a:custGeom>
          <a:solidFill>
            <a:srgbClr val="B2B2B2"/>
          </a:solidFill>
          <a:ln w="3175" cap="rnd">
            <a:solidFill>
              <a:srgbClr val="B2B2B2"/>
            </a:solidFill>
            <a:round/>
            <a:headEnd/>
            <a:tailEnd/>
          </a:ln>
        </p:spPr>
        <p:txBody>
          <a:bodyPr/>
          <a:lstStyle/>
          <a:p>
            <a:endParaRPr lang="en-US"/>
          </a:p>
        </p:txBody>
      </p:sp>
      <p:sp>
        <p:nvSpPr>
          <p:cNvPr id="33836" name="Freeform 44"/>
          <p:cNvSpPr>
            <a:spLocks noChangeAspect="1"/>
          </p:cNvSpPr>
          <p:nvPr/>
        </p:nvSpPr>
        <p:spPr bwMode="auto">
          <a:xfrm>
            <a:off x="4024313" y="3354388"/>
            <a:ext cx="277812" cy="239712"/>
          </a:xfrm>
          <a:custGeom>
            <a:avLst/>
            <a:gdLst>
              <a:gd name="T0" fmla="*/ 2147483647 w 150"/>
              <a:gd name="T1" fmla="*/ 2147483647 h 130"/>
              <a:gd name="T2" fmla="*/ 2147483647 w 150"/>
              <a:gd name="T3" fmla="*/ 2147483647 h 130"/>
              <a:gd name="T4" fmla="*/ 2147483647 w 150"/>
              <a:gd name="T5" fmla="*/ 2147483647 h 130"/>
              <a:gd name="T6" fmla="*/ 2147483647 w 150"/>
              <a:gd name="T7" fmla="*/ 2147483647 h 130"/>
              <a:gd name="T8" fmla="*/ 2147483647 w 150"/>
              <a:gd name="T9" fmla="*/ 2147483647 h 130"/>
              <a:gd name="T10" fmla="*/ 2147483647 w 150"/>
              <a:gd name="T11" fmla="*/ 2147483647 h 130"/>
              <a:gd name="T12" fmla="*/ 2147483647 w 150"/>
              <a:gd name="T13" fmla="*/ 2147483647 h 130"/>
              <a:gd name="T14" fmla="*/ 2147483647 w 150"/>
              <a:gd name="T15" fmla="*/ 2147483647 h 130"/>
              <a:gd name="T16" fmla="*/ 2147483647 w 150"/>
              <a:gd name="T17" fmla="*/ 2147483647 h 130"/>
              <a:gd name="T18" fmla="*/ 2147483647 w 150"/>
              <a:gd name="T19" fmla="*/ 2147483647 h 130"/>
              <a:gd name="T20" fmla="*/ 2147483647 w 150"/>
              <a:gd name="T21" fmla="*/ 2147483647 h 130"/>
              <a:gd name="T22" fmla="*/ 2147483647 w 150"/>
              <a:gd name="T23" fmla="*/ 2147483647 h 130"/>
              <a:gd name="T24" fmla="*/ 2147483647 w 150"/>
              <a:gd name="T25" fmla="*/ 2147483647 h 130"/>
              <a:gd name="T26" fmla="*/ 2147483647 w 150"/>
              <a:gd name="T27" fmla="*/ 2147483647 h 130"/>
              <a:gd name="T28" fmla="*/ 2147483647 w 150"/>
              <a:gd name="T29" fmla="*/ 2147483647 h 130"/>
              <a:gd name="T30" fmla="*/ 2147483647 w 150"/>
              <a:gd name="T31" fmla="*/ 2147483647 h 130"/>
              <a:gd name="T32" fmla="*/ 2147483647 w 150"/>
              <a:gd name="T33" fmla="*/ 2147483647 h 130"/>
              <a:gd name="T34" fmla="*/ 2147483647 w 150"/>
              <a:gd name="T35" fmla="*/ 2147483647 h 130"/>
              <a:gd name="T36" fmla="*/ 2147483647 w 150"/>
              <a:gd name="T37" fmla="*/ 2147483647 h 130"/>
              <a:gd name="T38" fmla="*/ 2147483647 w 150"/>
              <a:gd name="T39" fmla="*/ 2147483647 h 130"/>
              <a:gd name="T40" fmla="*/ 2147483647 w 150"/>
              <a:gd name="T41" fmla="*/ 2147483647 h 130"/>
              <a:gd name="T42" fmla="*/ 2147483647 w 150"/>
              <a:gd name="T43" fmla="*/ 2147483647 h 130"/>
              <a:gd name="T44" fmla="*/ 2147483647 w 150"/>
              <a:gd name="T45" fmla="*/ 2147483647 h 130"/>
              <a:gd name="T46" fmla="*/ 2147483647 w 150"/>
              <a:gd name="T47" fmla="*/ 2147483647 h 130"/>
              <a:gd name="T48" fmla="*/ 0 w 150"/>
              <a:gd name="T49" fmla="*/ 2147483647 h 130"/>
              <a:gd name="T50" fmla="*/ 2147483647 w 150"/>
              <a:gd name="T51" fmla="*/ 2147483647 h 130"/>
              <a:gd name="T52" fmla="*/ 2147483647 w 150"/>
              <a:gd name="T53" fmla="*/ 2147483647 h 130"/>
              <a:gd name="T54" fmla="*/ 2147483647 w 150"/>
              <a:gd name="T55" fmla="*/ 2147483647 h 130"/>
              <a:gd name="T56" fmla="*/ 2147483647 w 150"/>
              <a:gd name="T57" fmla="*/ 2147483647 h 130"/>
              <a:gd name="T58" fmla="*/ 2147483647 w 150"/>
              <a:gd name="T59" fmla="*/ 2147483647 h 130"/>
              <a:gd name="T60" fmla="*/ 2147483647 w 150"/>
              <a:gd name="T61" fmla="*/ 2147483647 h 130"/>
              <a:gd name="T62" fmla="*/ 2147483647 w 150"/>
              <a:gd name="T63" fmla="*/ 2147483647 h 130"/>
              <a:gd name="T64" fmla="*/ 2147483647 w 150"/>
              <a:gd name="T65" fmla="*/ 2147483647 h 130"/>
              <a:gd name="T66" fmla="*/ 2147483647 w 150"/>
              <a:gd name="T67" fmla="*/ 2147483647 h 130"/>
              <a:gd name="T68" fmla="*/ 2147483647 w 150"/>
              <a:gd name="T69" fmla="*/ 2147483647 h 130"/>
              <a:gd name="T70" fmla="*/ 2147483647 w 150"/>
              <a:gd name="T71" fmla="*/ 2147483647 h 130"/>
              <a:gd name="T72" fmla="*/ 2147483647 w 150"/>
              <a:gd name="T73" fmla="*/ 2147483647 h 130"/>
              <a:gd name="T74" fmla="*/ 2147483647 w 150"/>
              <a:gd name="T75" fmla="*/ 2147483647 h 130"/>
              <a:gd name="T76" fmla="*/ 2147483647 w 150"/>
              <a:gd name="T77" fmla="*/ 2147483647 h 130"/>
              <a:gd name="T78" fmla="*/ 2147483647 w 150"/>
              <a:gd name="T79" fmla="*/ 2147483647 h 130"/>
              <a:gd name="T80" fmla="*/ 2147483647 w 150"/>
              <a:gd name="T81" fmla="*/ 2147483647 h 130"/>
              <a:gd name="T82" fmla="*/ 2147483647 w 150"/>
              <a:gd name="T83" fmla="*/ 2147483647 h 130"/>
              <a:gd name="T84" fmla="*/ 2147483647 w 150"/>
              <a:gd name="T85" fmla="*/ 2147483647 h 130"/>
              <a:gd name="T86" fmla="*/ 2147483647 w 150"/>
              <a:gd name="T87" fmla="*/ 2147483647 h 130"/>
              <a:gd name="T88" fmla="*/ 2147483647 w 150"/>
              <a:gd name="T89" fmla="*/ 2147483647 h 130"/>
              <a:gd name="T90" fmla="*/ 2147483647 w 150"/>
              <a:gd name="T91" fmla="*/ 2147483647 h 130"/>
              <a:gd name="T92" fmla="*/ 2147483647 w 150"/>
              <a:gd name="T93" fmla="*/ 2147483647 h 130"/>
              <a:gd name="T94" fmla="*/ 2147483647 w 150"/>
              <a:gd name="T95" fmla="*/ 2147483647 h 1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0"/>
              <a:gd name="T145" fmla="*/ 0 h 130"/>
              <a:gd name="T146" fmla="*/ 150 w 150"/>
              <a:gd name="T147" fmla="*/ 130 h 1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0" h="130">
                <a:moveTo>
                  <a:pt x="138" y="14"/>
                </a:moveTo>
                <a:lnTo>
                  <a:pt x="131" y="13"/>
                </a:lnTo>
                <a:cubicBezTo>
                  <a:pt x="129" y="13"/>
                  <a:pt x="128" y="10"/>
                  <a:pt x="126" y="10"/>
                </a:cubicBezTo>
                <a:cubicBezTo>
                  <a:pt x="124" y="9"/>
                  <a:pt x="121" y="11"/>
                  <a:pt x="118" y="11"/>
                </a:cubicBezTo>
                <a:cubicBezTo>
                  <a:pt x="115" y="12"/>
                  <a:pt x="111" y="13"/>
                  <a:pt x="107" y="12"/>
                </a:cubicBezTo>
                <a:cubicBezTo>
                  <a:pt x="104" y="11"/>
                  <a:pt x="102" y="8"/>
                  <a:pt x="101" y="5"/>
                </a:cubicBezTo>
                <a:cubicBezTo>
                  <a:pt x="100" y="4"/>
                  <a:pt x="103" y="2"/>
                  <a:pt x="102" y="1"/>
                </a:cubicBezTo>
                <a:cubicBezTo>
                  <a:pt x="99" y="0"/>
                  <a:pt x="95" y="1"/>
                  <a:pt x="93" y="3"/>
                </a:cubicBezTo>
                <a:cubicBezTo>
                  <a:pt x="91" y="5"/>
                  <a:pt x="90" y="9"/>
                  <a:pt x="88" y="12"/>
                </a:cubicBezTo>
                <a:cubicBezTo>
                  <a:pt x="86" y="16"/>
                  <a:pt x="85" y="21"/>
                  <a:pt x="82" y="26"/>
                </a:cubicBezTo>
                <a:cubicBezTo>
                  <a:pt x="80" y="29"/>
                  <a:pt x="79" y="33"/>
                  <a:pt x="76" y="35"/>
                </a:cubicBezTo>
                <a:cubicBezTo>
                  <a:pt x="73" y="38"/>
                  <a:pt x="68" y="38"/>
                  <a:pt x="65" y="40"/>
                </a:cubicBezTo>
                <a:cubicBezTo>
                  <a:pt x="62" y="41"/>
                  <a:pt x="60" y="43"/>
                  <a:pt x="58" y="45"/>
                </a:cubicBezTo>
                <a:cubicBezTo>
                  <a:pt x="55" y="48"/>
                  <a:pt x="51" y="51"/>
                  <a:pt x="49" y="54"/>
                </a:cubicBezTo>
                <a:cubicBezTo>
                  <a:pt x="48" y="55"/>
                  <a:pt x="49" y="57"/>
                  <a:pt x="49" y="58"/>
                </a:cubicBezTo>
                <a:cubicBezTo>
                  <a:pt x="47" y="62"/>
                  <a:pt x="44" y="64"/>
                  <a:pt x="43" y="68"/>
                </a:cubicBezTo>
                <a:cubicBezTo>
                  <a:pt x="41" y="73"/>
                  <a:pt x="41" y="79"/>
                  <a:pt x="42" y="84"/>
                </a:cubicBezTo>
                <a:cubicBezTo>
                  <a:pt x="43" y="86"/>
                  <a:pt x="46" y="88"/>
                  <a:pt x="46" y="90"/>
                </a:cubicBezTo>
                <a:cubicBezTo>
                  <a:pt x="44" y="94"/>
                  <a:pt x="40" y="96"/>
                  <a:pt x="38" y="100"/>
                </a:cubicBezTo>
                <a:cubicBezTo>
                  <a:pt x="37" y="101"/>
                  <a:pt x="37" y="104"/>
                  <a:pt x="35" y="105"/>
                </a:cubicBezTo>
                <a:cubicBezTo>
                  <a:pt x="33" y="108"/>
                  <a:pt x="28" y="110"/>
                  <a:pt x="25" y="113"/>
                </a:cubicBezTo>
                <a:cubicBezTo>
                  <a:pt x="23" y="115"/>
                  <a:pt x="23" y="118"/>
                  <a:pt x="21" y="120"/>
                </a:cubicBezTo>
                <a:cubicBezTo>
                  <a:pt x="19" y="121"/>
                  <a:pt x="17" y="119"/>
                  <a:pt x="15" y="120"/>
                </a:cubicBezTo>
                <a:cubicBezTo>
                  <a:pt x="12" y="121"/>
                  <a:pt x="8" y="123"/>
                  <a:pt x="5" y="125"/>
                </a:cubicBezTo>
                <a:cubicBezTo>
                  <a:pt x="3" y="126"/>
                  <a:pt x="2" y="128"/>
                  <a:pt x="0" y="130"/>
                </a:cubicBezTo>
                <a:lnTo>
                  <a:pt x="56" y="130"/>
                </a:lnTo>
                <a:lnTo>
                  <a:pt x="56" y="115"/>
                </a:lnTo>
                <a:cubicBezTo>
                  <a:pt x="56" y="112"/>
                  <a:pt x="63" y="110"/>
                  <a:pt x="66" y="107"/>
                </a:cubicBezTo>
                <a:cubicBezTo>
                  <a:pt x="68" y="105"/>
                  <a:pt x="71" y="103"/>
                  <a:pt x="74" y="102"/>
                </a:cubicBezTo>
                <a:cubicBezTo>
                  <a:pt x="76" y="101"/>
                  <a:pt x="79" y="102"/>
                  <a:pt x="81" y="100"/>
                </a:cubicBezTo>
                <a:cubicBezTo>
                  <a:pt x="82" y="100"/>
                  <a:pt x="82" y="97"/>
                  <a:pt x="84" y="97"/>
                </a:cubicBezTo>
                <a:cubicBezTo>
                  <a:pt x="86" y="96"/>
                  <a:pt x="89" y="97"/>
                  <a:pt x="92" y="97"/>
                </a:cubicBezTo>
                <a:cubicBezTo>
                  <a:pt x="95" y="96"/>
                  <a:pt x="98" y="96"/>
                  <a:pt x="100" y="95"/>
                </a:cubicBezTo>
                <a:cubicBezTo>
                  <a:pt x="103" y="92"/>
                  <a:pt x="103" y="88"/>
                  <a:pt x="106" y="86"/>
                </a:cubicBezTo>
                <a:cubicBezTo>
                  <a:pt x="109" y="83"/>
                  <a:pt x="114" y="84"/>
                  <a:pt x="118" y="83"/>
                </a:cubicBezTo>
                <a:cubicBezTo>
                  <a:pt x="120" y="82"/>
                  <a:pt x="121" y="80"/>
                  <a:pt x="121" y="79"/>
                </a:cubicBezTo>
                <a:cubicBezTo>
                  <a:pt x="120" y="77"/>
                  <a:pt x="116" y="77"/>
                  <a:pt x="116" y="75"/>
                </a:cubicBezTo>
                <a:cubicBezTo>
                  <a:pt x="116" y="73"/>
                  <a:pt x="118" y="70"/>
                  <a:pt x="120" y="69"/>
                </a:cubicBezTo>
                <a:cubicBezTo>
                  <a:pt x="123" y="67"/>
                  <a:pt x="126" y="67"/>
                  <a:pt x="129" y="67"/>
                </a:cubicBezTo>
                <a:cubicBezTo>
                  <a:pt x="133" y="66"/>
                  <a:pt x="137" y="64"/>
                  <a:pt x="141" y="64"/>
                </a:cubicBezTo>
                <a:cubicBezTo>
                  <a:pt x="143" y="63"/>
                  <a:pt x="145" y="64"/>
                  <a:pt x="147" y="63"/>
                </a:cubicBezTo>
                <a:cubicBezTo>
                  <a:pt x="148" y="61"/>
                  <a:pt x="150" y="59"/>
                  <a:pt x="150" y="56"/>
                </a:cubicBezTo>
                <a:cubicBezTo>
                  <a:pt x="150" y="54"/>
                  <a:pt x="147" y="54"/>
                  <a:pt x="146" y="52"/>
                </a:cubicBezTo>
                <a:cubicBezTo>
                  <a:pt x="146" y="51"/>
                  <a:pt x="147" y="49"/>
                  <a:pt x="146" y="48"/>
                </a:cubicBezTo>
                <a:cubicBezTo>
                  <a:pt x="146" y="46"/>
                  <a:pt x="144" y="46"/>
                  <a:pt x="143" y="44"/>
                </a:cubicBezTo>
                <a:cubicBezTo>
                  <a:pt x="143" y="41"/>
                  <a:pt x="144" y="37"/>
                  <a:pt x="144" y="33"/>
                </a:cubicBezTo>
                <a:cubicBezTo>
                  <a:pt x="144" y="29"/>
                  <a:pt x="144" y="24"/>
                  <a:pt x="143" y="20"/>
                </a:cubicBezTo>
                <a:cubicBezTo>
                  <a:pt x="142" y="18"/>
                  <a:pt x="140" y="16"/>
                  <a:pt x="138" y="14"/>
                </a:cubicBezTo>
                <a:close/>
              </a:path>
            </a:pathLst>
          </a:custGeom>
          <a:solidFill>
            <a:srgbClr val="B2B2B2"/>
          </a:solidFill>
          <a:ln w="3175" cap="rnd">
            <a:solidFill>
              <a:srgbClr val="B2B2B2"/>
            </a:solidFill>
            <a:round/>
            <a:headEnd/>
            <a:tailEnd/>
          </a:ln>
        </p:spPr>
        <p:txBody>
          <a:bodyPr/>
          <a:lstStyle/>
          <a:p>
            <a:endParaRPr lang="en-US"/>
          </a:p>
        </p:txBody>
      </p:sp>
      <p:sp>
        <p:nvSpPr>
          <p:cNvPr id="33837" name="Freeform 45"/>
          <p:cNvSpPr>
            <a:spLocks noChangeAspect="1"/>
          </p:cNvSpPr>
          <p:nvPr/>
        </p:nvSpPr>
        <p:spPr bwMode="auto">
          <a:xfrm>
            <a:off x="3938588" y="3603625"/>
            <a:ext cx="277812" cy="346075"/>
          </a:xfrm>
          <a:custGeom>
            <a:avLst/>
            <a:gdLst>
              <a:gd name="T0" fmla="*/ 2147483647 w 151"/>
              <a:gd name="T1" fmla="*/ 2147483647 h 187"/>
              <a:gd name="T2" fmla="*/ 2147483647 w 151"/>
              <a:gd name="T3" fmla="*/ 2147483647 h 187"/>
              <a:gd name="T4" fmla="*/ 2147483647 w 151"/>
              <a:gd name="T5" fmla="*/ 2147483647 h 187"/>
              <a:gd name="T6" fmla="*/ 2147483647 w 151"/>
              <a:gd name="T7" fmla="*/ 2147483647 h 187"/>
              <a:gd name="T8" fmla="*/ 2147483647 w 151"/>
              <a:gd name="T9" fmla="*/ 2147483647 h 187"/>
              <a:gd name="T10" fmla="*/ 2147483647 w 151"/>
              <a:gd name="T11" fmla="*/ 2147483647 h 187"/>
              <a:gd name="T12" fmla="*/ 2147483647 w 151"/>
              <a:gd name="T13" fmla="*/ 2147483647 h 187"/>
              <a:gd name="T14" fmla="*/ 2147483647 w 151"/>
              <a:gd name="T15" fmla="*/ 2147483647 h 187"/>
              <a:gd name="T16" fmla="*/ 2147483647 w 151"/>
              <a:gd name="T17" fmla="*/ 2147483647 h 187"/>
              <a:gd name="T18" fmla="*/ 2147483647 w 151"/>
              <a:gd name="T19" fmla="*/ 2147483647 h 187"/>
              <a:gd name="T20" fmla="*/ 2147483647 w 151"/>
              <a:gd name="T21" fmla="*/ 2147483647 h 187"/>
              <a:gd name="T22" fmla="*/ 2147483647 w 151"/>
              <a:gd name="T23" fmla="*/ 2147483647 h 187"/>
              <a:gd name="T24" fmla="*/ 2147483647 w 151"/>
              <a:gd name="T25" fmla="*/ 2147483647 h 187"/>
              <a:gd name="T26" fmla="*/ 2147483647 w 151"/>
              <a:gd name="T27" fmla="*/ 2147483647 h 187"/>
              <a:gd name="T28" fmla="*/ 2147483647 w 151"/>
              <a:gd name="T29" fmla="*/ 0 h 187"/>
              <a:gd name="T30" fmla="*/ 2147483647 w 151"/>
              <a:gd name="T31" fmla="*/ 2147483647 h 187"/>
              <a:gd name="T32" fmla="*/ 2147483647 w 151"/>
              <a:gd name="T33" fmla="*/ 2147483647 h 187"/>
              <a:gd name="T34" fmla="*/ 2147483647 w 151"/>
              <a:gd name="T35" fmla="*/ 2147483647 h 187"/>
              <a:gd name="T36" fmla="*/ 2147483647 w 151"/>
              <a:gd name="T37" fmla="*/ 2147483647 h 187"/>
              <a:gd name="T38" fmla="*/ 2147483647 w 151"/>
              <a:gd name="T39" fmla="*/ 2147483647 h 187"/>
              <a:gd name="T40" fmla="*/ 2147483647 w 151"/>
              <a:gd name="T41" fmla="*/ 2147483647 h 187"/>
              <a:gd name="T42" fmla="*/ 2147483647 w 151"/>
              <a:gd name="T43" fmla="*/ 2147483647 h 187"/>
              <a:gd name="T44" fmla="*/ 2147483647 w 151"/>
              <a:gd name="T45" fmla="*/ 2147483647 h 187"/>
              <a:gd name="T46" fmla="*/ 2147483647 w 151"/>
              <a:gd name="T47" fmla="*/ 2147483647 h 187"/>
              <a:gd name="T48" fmla="*/ 0 w 151"/>
              <a:gd name="T49" fmla="*/ 2147483647 h 187"/>
              <a:gd name="T50" fmla="*/ 2147483647 w 151"/>
              <a:gd name="T51" fmla="*/ 2147483647 h 187"/>
              <a:gd name="T52" fmla="*/ 2147483647 w 151"/>
              <a:gd name="T53" fmla="*/ 2147483647 h 187"/>
              <a:gd name="T54" fmla="*/ 2147483647 w 151"/>
              <a:gd name="T55" fmla="*/ 2147483647 h 187"/>
              <a:gd name="T56" fmla="*/ 2147483647 w 151"/>
              <a:gd name="T57" fmla="*/ 2147483647 h 187"/>
              <a:gd name="T58" fmla="*/ 2147483647 w 151"/>
              <a:gd name="T59" fmla="*/ 2147483647 h 187"/>
              <a:gd name="T60" fmla="*/ 2147483647 w 151"/>
              <a:gd name="T61" fmla="*/ 2147483647 h 187"/>
              <a:gd name="T62" fmla="*/ 2147483647 w 151"/>
              <a:gd name="T63" fmla="*/ 2147483647 h 187"/>
              <a:gd name="T64" fmla="*/ 2147483647 w 151"/>
              <a:gd name="T65" fmla="*/ 2147483647 h 187"/>
              <a:gd name="T66" fmla="*/ 2147483647 w 151"/>
              <a:gd name="T67" fmla="*/ 2147483647 h 187"/>
              <a:gd name="T68" fmla="*/ 2147483647 w 151"/>
              <a:gd name="T69" fmla="*/ 2147483647 h 187"/>
              <a:gd name="T70" fmla="*/ 2147483647 w 151"/>
              <a:gd name="T71" fmla="*/ 2147483647 h 187"/>
              <a:gd name="T72" fmla="*/ 2147483647 w 151"/>
              <a:gd name="T73" fmla="*/ 2147483647 h 187"/>
              <a:gd name="T74" fmla="*/ 2147483647 w 151"/>
              <a:gd name="T75" fmla="*/ 2147483647 h 187"/>
              <a:gd name="T76" fmla="*/ 2147483647 w 151"/>
              <a:gd name="T77" fmla="*/ 2147483647 h 187"/>
              <a:gd name="T78" fmla="*/ 2147483647 w 151"/>
              <a:gd name="T79" fmla="*/ 2147483647 h 187"/>
              <a:gd name="T80" fmla="*/ 2147483647 w 151"/>
              <a:gd name="T81" fmla="*/ 2147483647 h 187"/>
              <a:gd name="T82" fmla="*/ 2147483647 w 151"/>
              <a:gd name="T83" fmla="*/ 2147483647 h 1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1"/>
              <a:gd name="T127" fmla="*/ 0 h 187"/>
              <a:gd name="T128" fmla="*/ 151 w 151"/>
              <a:gd name="T129" fmla="*/ 187 h 1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1" h="187">
                <a:moveTo>
                  <a:pt x="58" y="186"/>
                </a:moveTo>
                <a:cubicBezTo>
                  <a:pt x="60" y="186"/>
                  <a:pt x="62" y="187"/>
                  <a:pt x="63" y="185"/>
                </a:cubicBezTo>
                <a:cubicBezTo>
                  <a:pt x="65" y="183"/>
                  <a:pt x="64" y="179"/>
                  <a:pt x="66" y="177"/>
                </a:cubicBezTo>
                <a:cubicBezTo>
                  <a:pt x="66" y="176"/>
                  <a:pt x="69" y="176"/>
                  <a:pt x="70" y="177"/>
                </a:cubicBezTo>
                <a:cubicBezTo>
                  <a:pt x="72" y="178"/>
                  <a:pt x="72" y="182"/>
                  <a:pt x="75" y="183"/>
                </a:cubicBezTo>
                <a:cubicBezTo>
                  <a:pt x="77" y="183"/>
                  <a:pt x="77" y="178"/>
                  <a:pt x="79" y="178"/>
                </a:cubicBezTo>
                <a:cubicBezTo>
                  <a:pt x="83" y="176"/>
                  <a:pt x="88" y="179"/>
                  <a:pt x="92" y="178"/>
                </a:cubicBezTo>
                <a:cubicBezTo>
                  <a:pt x="94" y="177"/>
                  <a:pt x="93" y="174"/>
                  <a:pt x="95" y="174"/>
                </a:cubicBezTo>
                <a:cubicBezTo>
                  <a:pt x="96" y="174"/>
                  <a:pt x="96" y="178"/>
                  <a:pt x="97" y="178"/>
                </a:cubicBezTo>
                <a:lnTo>
                  <a:pt x="144" y="178"/>
                </a:lnTo>
                <a:lnTo>
                  <a:pt x="147" y="164"/>
                </a:lnTo>
                <a:lnTo>
                  <a:pt x="143" y="162"/>
                </a:lnTo>
                <a:lnTo>
                  <a:pt x="132" y="35"/>
                </a:lnTo>
                <a:cubicBezTo>
                  <a:pt x="131" y="29"/>
                  <a:pt x="144" y="35"/>
                  <a:pt x="151" y="35"/>
                </a:cubicBezTo>
                <a:lnTo>
                  <a:pt x="103" y="0"/>
                </a:lnTo>
                <a:lnTo>
                  <a:pt x="103" y="21"/>
                </a:lnTo>
                <a:lnTo>
                  <a:pt x="62" y="21"/>
                </a:lnTo>
                <a:lnTo>
                  <a:pt x="62" y="58"/>
                </a:lnTo>
                <a:lnTo>
                  <a:pt x="58" y="60"/>
                </a:lnTo>
                <a:cubicBezTo>
                  <a:pt x="56" y="60"/>
                  <a:pt x="54" y="60"/>
                  <a:pt x="53" y="61"/>
                </a:cubicBezTo>
                <a:cubicBezTo>
                  <a:pt x="50" y="63"/>
                  <a:pt x="48" y="66"/>
                  <a:pt x="46" y="69"/>
                </a:cubicBezTo>
                <a:cubicBezTo>
                  <a:pt x="46" y="75"/>
                  <a:pt x="48" y="81"/>
                  <a:pt x="48" y="87"/>
                </a:cubicBezTo>
                <a:cubicBezTo>
                  <a:pt x="48" y="89"/>
                  <a:pt x="46" y="89"/>
                  <a:pt x="46" y="90"/>
                </a:cubicBezTo>
                <a:lnTo>
                  <a:pt x="4" y="89"/>
                </a:lnTo>
                <a:lnTo>
                  <a:pt x="0" y="95"/>
                </a:lnTo>
                <a:cubicBezTo>
                  <a:pt x="1" y="96"/>
                  <a:pt x="2" y="98"/>
                  <a:pt x="4" y="99"/>
                </a:cubicBezTo>
                <a:cubicBezTo>
                  <a:pt x="4" y="99"/>
                  <a:pt x="6" y="98"/>
                  <a:pt x="6" y="99"/>
                </a:cubicBezTo>
                <a:cubicBezTo>
                  <a:pt x="7" y="101"/>
                  <a:pt x="8" y="104"/>
                  <a:pt x="8" y="107"/>
                </a:cubicBezTo>
                <a:cubicBezTo>
                  <a:pt x="8" y="111"/>
                  <a:pt x="6" y="116"/>
                  <a:pt x="5" y="121"/>
                </a:cubicBezTo>
                <a:cubicBezTo>
                  <a:pt x="5" y="122"/>
                  <a:pt x="7" y="123"/>
                  <a:pt x="7" y="124"/>
                </a:cubicBezTo>
                <a:cubicBezTo>
                  <a:pt x="8" y="127"/>
                  <a:pt x="9" y="131"/>
                  <a:pt x="9" y="135"/>
                </a:cubicBezTo>
                <a:cubicBezTo>
                  <a:pt x="9" y="139"/>
                  <a:pt x="8" y="144"/>
                  <a:pt x="7" y="149"/>
                </a:cubicBezTo>
                <a:cubicBezTo>
                  <a:pt x="6" y="154"/>
                  <a:pt x="4" y="160"/>
                  <a:pt x="3" y="164"/>
                </a:cubicBezTo>
                <a:cubicBezTo>
                  <a:pt x="5" y="163"/>
                  <a:pt x="6" y="160"/>
                  <a:pt x="8" y="159"/>
                </a:cubicBezTo>
                <a:cubicBezTo>
                  <a:pt x="12" y="158"/>
                  <a:pt x="17" y="160"/>
                  <a:pt x="21" y="159"/>
                </a:cubicBezTo>
                <a:cubicBezTo>
                  <a:pt x="22" y="159"/>
                  <a:pt x="22" y="157"/>
                  <a:pt x="23" y="157"/>
                </a:cubicBezTo>
                <a:cubicBezTo>
                  <a:pt x="26" y="157"/>
                  <a:pt x="29" y="156"/>
                  <a:pt x="31" y="158"/>
                </a:cubicBezTo>
                <a:cubicBezTo>
                  <a:pt x="34" y="159"/>
                  <a:pt x="34" y="164"/>
                  <a:pt x="37" y="166"/>
                </a:cubicBezTo>
                <a:cubicBezTo>
                  <a:pt x="39" y="167"/>
                  <a:pt x="41" y="165"/>
                  <a:pt x="43" y="166"/>
                </a:cubicBezTo>
                <a:cubicBezTo>
                  <a:pt x="45" y="169"/>
                  <a:pt x="45" y="173"/>
                  <a:pt x="46" y="176"/>
                </a:cubicBezTo>
                <a:cubicBezTo>
                  <a:pt x="47" y="178"/>
                  <a:pt x="49" y="181"/>
                  <a:pt x="51" y="182"/>
                </a:cubicBezTo>
                <a:cubicBezTo>
                  <a:pt x="53" y="184"/>
                  <a:pt x="56" y="185"/>
                  <a:pt x="58" y="186"/>
                </a:cubicBezTo>
                <a:close/>
              </a:path>
            </a:pathLst>
          </a:custGeom>
          <a:solidFill>
            <a:srgbClr val="B2B2B2"/>
          </a:solidFill>
          <a:ln w="3175" cap="rnd">
            <a:solidFill>
              <a:srgbClr val="B2B2B2"/>
            </a:solidFill>
            <a:round/>
            <a:headEnd/>
            <a:tailEnd/>
          </a:ln>
        </p:spPr>
        <p:txBody>
          <a:bodyPr/>
          <a:lstStyle/>
          <a:p>
            <a:endParaRPr lang="en-US"/>
          </a:p>
        </p:txBody>
      </p:sp>
      <p:sp>
        <p:nvSpPr>
          <p:cNvPr id="33838" name="Freeform 46"/>
          <p:cNvSpPr>
            <a:spLocks noChangeAspect="1"/>
          </p:cNvSpPr>
          <p:nvPr/>
        </p:nvSpPr>
        <p:spPr bwMode="auto">
          <a:xfrm>
            <a:off x="3921125" y="3895725"/>
            <a:ext cx="141288" cy="115888"/>
          </a:xfrm>
          <a:custGeom>
            <a:avLst/>
            <a:gdLst>
              <a:gd name="T0" fmla="*/ 2147483647 w 78"/>
              <a:gd name="T1" fmla="*/ 2147483647 h 64"/>
              <a:gd name="T2" fmla="*/ 2147483647 w 78"/>
              <a:gd name="T3" fmla="*/ 2147483647 h 64"/>
              <a:gd name="T4" fmla="*/ 2147483647 w 78"/>
              <a:gd name="T5" fmla="*/ 2147483647 h 64"/>
              <a:gd name="T6" fmla="*/ 2147483647 w 78"/>
              <a:gd name="T7" fmla="*/ 2147483647 h 64"/>
              <a:gd name="T8" fmla="*/ 2147483647 w 78"/>
              <a:gd name="T9" fmla="*/ 2147483647 h 64"/>
              <a:gd name="T10" fmla="*/ 2147483647 w 78"/>
              <a:gd name="T11" fmla="*/ 2147483647 h 64"/>
              <a:gd name="T12" fmla="*/ 2147483647 w 78"/>
              <a:gd name="T13" fmla="*/ 2147483647 h 64"/>
              <a:gd name="T14" fmla="*/ 2147483647 w 78"/>
              <a:gd name="T15" fmla="*/ 2147483647 h 64"/>
              <a:gd name="T16" fmla="*/ 2147483647 w 78"/>
              <a:gd name="T17" fmla="*/ 2147483647 h 64"/>
              <a:gd name="T18" fmla="*/ 2147483647 w 78"/>
              <a:gd name="T19" fmla="*/ 2147483647 h 64"/>
              <a:gd name="T20" fmla="*/ 2147483647 w 78"/>
              <a:gd name="T21" fmla="*/ 2147483647 h 64"/>
              <a:gd name="T22" fmla="*/ 2147483647 w 78"/>
              <a:gd name="T23" fmla="*/ 2147483647 h 64"/>
              <a:gd name="T24" fmla="*/ 2147483647 w 78"/>
              <a:gd name="T25" fmla="*/ 2147483647 h 64"/>
              <a:gd name="T26" fmla="*/ 2147483647 w 78"/>
              <a:gd name="T27" fmla="*/ 2147483647 h 64"/>
              <a:gd name="T28" fmla="*/ 0 w 78"/>
              <a:gd name="T29" fmla="*/ 2147483647 h 64"/>
              <a:gd name="T30" fmla="*/ 2147483647 w 78"/>
              <a:gd name="T31" fmla="*/ 2147483647 h 64"/>
              <a:gd name="T32" fmla="*/ 2147483647 w 78"/>
              <a:gd name="T33" fmla="*/ 2147483647 h 64"/>
              <a:gd name="T34" fmla="*/ 2147483647 w 78"/>
              <a:gd name="T35" fmla="*/ 2147483647 h 64"/>
              <a:gd name="T36" fmla="*/ 2147483647 w 78"/>
              <a:gd name="T37" fmla="*/ 2147483647 h 64"/>
              <a:gd name="T38" fmla="*/ 2147483647 w 78"/>
              <a:gd name="T39" fmla="*/ 2147483647 h 64"/>
              <a:gd name="T40" fmla="*/ 2147483647 w 78"/>
              <a:gd name="T41" fmla="*/ 2147483647 h 64"/>
              <a:gd name="T42" fmla="*/ 2147483647 w 78"/>
              <a:gd name="T43" fmla="*/ 2147483647 h 64"/>
              <a:gd name="T44" fmla="*/ 2147483647 w 78"/>
              <a:gd name="T45" fmla="*/ 2147483647 h 64"/>
              <a:gd name="T46" fmla="*/ 2147483647 w 78"/>
              <a:gd name="T47" fmla="*/ 2147483647 h 64"/>
              <a:gd name="T48" fmla="*/ 2147483647 w 78"/>
              <a:gd name="T49" fmla="*/ 2147483647 h 64"/>
              <a:gd name="T50" fmla="*/ 2147483647 w 78"/>
              <a:gd name="T51" fmla="*/ 2147483647 h 64"/>
              <a:gd name="T52" fmla="*/ 2147483647 w 78"/>
              <a:gd name="T53" fmla="*/ 2147483647 h 64"/>
              <a:gd name="T54" fmla="*/ 2147483647 w 78"/>
              <a:gd name="T55" fmla="*/ 2147483647 h 64"/>
              <a:gd name="T56" fmla="*/ 2147483647 w 78"/>
              <a:gd name="T57" fmla="*/ 2147483647 h 64"/>
              <a:gd name="T58" fmla="*/ 2147483647 w 78"/>
              <a:gd name="T59" fmla="*/ 2147483647 h 64"/>
              <a:gd name="T60" fmla="*/ 2147483647 w 78"/>
              <a:gd name="T61" fmla="*/ 2147483647 h 64"/>
              <a:gd name="T62" fmla="*/ 2147483647 w 78"/>
              <a:gd name="T63" fmla="*/ 2147483647 h 64"/>
              <a:gd name="T64" fmla="*/ 2147483647 w 78"/>
              <a:gd name="T65" fmla="*/ 2147483647 h 64"/>
              <a:gd name="T66" fmla="*/ 2147483647 w 78"/>
              <a:gd name="T67" fmla="*/ 2147483647 h 64"/>
              <a:gd name="T68" fmla="*/ 2147483647 w 78"/>
              <a:gd name="T69" fmla="*/ 2147483647 h 64"/>
              <a:gd name="T70" fmla="*/ 2147483647 w 78"/>
              <a:gd name="T71" fmla="*/ 2147483647 h 64"/>
              <a:gd name="T72" fmla="*/ 2147483647 w 78"/>
              <a:gd name="T73" fmla="*/ 2147483647 h 64"/>
              <a:gd name="T74" fmla="*/ 2147483647 w 78"/>
              <a:gd name="T75" fmla="*/ 2147483647 h 64"/>
              <a:gd name="T76" fmla="*/ 2147483647 w 78"/>
              <a:gd name="T77" fmla="*/ 2147483647 h 64"/>
              <a:gd name="T78" fmla="*/ 2147483647 w 78"/>
              <a:gd name="T79" fmla="*/ 2147483647 h 64"/>
              <a:gd name="T80" fmla="*/ 2147483647 w 78"/>
              <a:gd name="T81" fmla="*/ 2147483647 h 64"/>
              <a:gd name="T82" fmla="*/ 2147483647 w 78"/>
              <a:gd name="T83" fmla="*/ 2147483647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
              <a:gd name="T127" fmla="*/ 0 h 64"/>
              <a:gd name="T128" fmla="*/ 78 w 78"/>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 h="64">
                <a:moveTo>
                  <a:pt x="10" y="64"/>
                </a:moveTo>
                <a:cubicBezTo>
                  <a:pt x="10" y="62"/>
                  <a:pt x="9" y="61"/>
                  <a:pt x="9" y="59"/>
                </a:cubicBezTo>
                <a:cubicBezTo>
                  <a:pt x="9" y="57"/>
                  <a:pt x="9" y="56"/>
                  <a:pt x="9" y="54"/>
                </a:cubicBezTo>
                <a:cubicBezTo>
                  <a:pt x="13" y="54"/>
                  <a:pt x="16" y="55"/>
                  <a:pt x="20" y="54"/>
                </a:cubicBezTo>
                <a:cubicBezTo>
                  <a:pt x="23" y="54"/>
                  <a:pt x="26" y="51"/>
                  <a:pt x="30" y="51"/>
                </a:cubicBezTo>
                <a:cubicBezTo>
                  <a:pt x="33" y="51"/>
                  <a:pt x="36" y="52"/>
                  <a:pt x="39" y="52"/>
                </a:cubicBezTo>
                <a:cubicBezTo>
                  <a:pt x="42" y="52"/>
                  <a:pt x="44" y="52"/>
                  <a:pt x="46" y="51"/>
                </a:cubicBezTo>
                <a:cubicBezTo>
                  <a:pt x="47" y="50"/>
                  <a:pt x="48" y="48"/>
                  <a:pt x="47" y="47"/>
                </a:cubicBezTo>
                <a:cubicBezTo>
                  <a:pt x="44" y="46"/>
                  <a:pt x="39" y="45"/>
                  <a:pt x="36" y="45"/>
                </a:cubicBezTo>
                <a:cubicBezTo>
                  <a:pt x="33" y="44"/>
                  <a:pt x="31" y="44"/>
                  <a:pt x="29" y="44"/>
                </a:cubicBezTo>
                <a:cubicBezTo>
                  <a:pt x="28" y="45"/>
                  <a:pt x="27" y="47"/>
                  <a:pt x="26" y="47"/>
                </a:cubicBezTo>
                <a:cubicBezTo>
                  <a:pt x="22" y="48"/>
                  <a:pt x="18" y="48"/>
                  <a:pt x="14" y="48"/>
                </a:cubicBezTo>
                <a:cubicBezTo>
                  <a:pt x="13" y="46"/>
                  <a:pt x="12" y="43"/>
                  <a:pt x="11" y="41"/>
                </a:cubicBezTo>
                <a:cubicBezTo>
                  <a:pt x="10" y="38"/>
                  <a:pt x="10" y="35"/>
                  <a:pt x="8" y="33"/>
                </a:cubicBezTo>
                <a:cubicBezTo>
                  <a:pt x="6" y="32"/>
                  <a:pt x="0" y="34"/>
                  <a:pt x="0" y="31"/>
                </a:cubicBezTo>
                <a:cubicBezTo>
                  <a:pt x="0" y="27"/>
                  <a:pt x="6" y="26"/>
                  <a:pt x="8" y="23"/>
                </a:cubicBezTo>
                <a:cubicBezTo>
                  <a:pt x="10" y="21"/>
                  <a:pt x="13" y="19"/>
                  <a:pt x="14" y="16"/>
                </a:cubicBezTo>
                <a:cubicBezTo>
                  <a:pt x="14" y="14"/>
                  <a:pt x="13" y="11"/>
                  <a:pt x="13" y="8"/>
                </a:cubicBezTo>
                <a:cubicBezTo>
                  <a:pt x="15" y="7"/>
                  <a:pt x="16" y="4"/>
                  <a:pt x="18" y="3"/>
                </a:cubicBezTo>
                <a:cubicBezTo>
                  <a:pt x="22" y="2"/>
                  <a:pt x="27" y="4"/>
                  <a:pt x="31" y="3"/>
                </a:cubicBezTo>
                <a:cubicBezTo>
                  <a:pt x="32" y="3"/>
                  <a:pt x="32" y="1"/>
                  <a:pt x="33" y="1"/>
                </a:cubicBezTo>
                <a:cubicBezTo>
                  <a:pt x="36" y="1"/>
                  <a:pt x="39" y="0"/>
                  <a:pt x="41" y="2"/>
                </a:cubicBezTo>
                <a:cubicBezTo>
                  <a:pt x="44" y="3"/>
                  <a:pt x="44" y="8"/>
                  <a:pt x="47" y="10"/>
                </a:cubicBezTo>
                <a:cubicBezTo>
                  <a:pt x="49" y="11"/>
                  <a:pt x="51" y="9"/>
                  <a:pt x="53" y="10"/>
                </a:cubicBezTo>
                <a:cubicBezTo>
                  <a:pt x="55" y="13"/>
                  <a:pt x="55" y="17"/>
                  <a:pt x="56" y="20"/>
                </a:cubicBezTo>
                <a:cubicBezTo>
                  <a:pt x="57" y="22"/>
                  <a:pt x="59" y="25"/>
                  <a:pt x="61" y="26"/>
                </a:cubicBezTo>
                <a:cubicBezTo>
                  <a:pt x="63" y="28"/>
                  <a:pt x="66" y="29"/>
                  <a:pt x="68" y="30"/>
                </a:cubicBezTo>
                <a:lnTo>
                  <a:pt x="71" y="38"/>
                </a:lnTo>
                <a:lnTo>
                  <a:pt x="69" y="47"/>
                </a:lnTo>
                <a:lnTo>
                  <a:pt x="72" y="51"/>
                </a:lnTo>
                <a:lnTo>
                  <a:pt x="75" y="51"/>
                </a:lnTo>
                <a:lnTo>
                  <a:pt x="78" y="57"/>
                </a:lnTo>
                <a:lnTo>
                  <a:pt x="76" y="63"/>
                </a:lnTo>
                <a:cubicBezTo>
                  <a:pt x="73" y="63"/>
                  <a:pt x="71" y="64"/>
                  <a:pt x="68" y="64"/>
                </a:cubicBezTo>
                <a:cubicBezTo>
                  <a:pt x="66" y="63"/>
                  <a:pt x="63" y="63"/>
                  <a:pt x="60" y="63"/>
                </a:cubicBezTo>
                <a:cubicBezTo>
                  <a:pt x="59" y="63"/>
                  <a:pt x="58" y="64"/>
                  <a:pt x="57" y="63"/>
                </a:cubicBezTo>
                <a:cubicBezTo>
                  <a:pt x="56" y="63"/>
                  <a:pt x="56" y="61"/>
                  <a:pt x="55" y="61"/>
                </a:cubicBezTo>
                <a:cubicBezTo>
                  <a:pt x="53" y="60"/>
                  <a:pt x="50" y="61"/>
                  <a:pt x="48" y="61"/>
                </a:cubicBezTo>
                <a:cubicBezTo>
                  <a:pt x="43" y="60"/>
                  <a:pt x="38" y="59"/>
                  <a:pt x="33" y="60"/>
                </a:cubicBezTo>
                <a:cubicBezTo>
                  <a:pt x="30" y="60"/>
                  <a:pt x="28" y="63"/>
                  <a:pt x="25" y="64"/>
                </a:cubicBezTo>
                <a:cubicBezTo>
                  <a:pt x="22" y="64"/>
                  <a:pt x="19" y="63"/>
                  <a:pt x="16" y="63"/>
                </a:cubicBezTo>
                <a:cubicBezTo>
                  <a:pt x="14" y="63"/>
                  <a:pt x="12" y="63"/>
                  <a:pt x="10" y="64"/>
                </a:cubicBezTo>
                <a:close/>
              </a:path>
            </a:pathLst>
          </a:custGeom>
          <a:solidFill>
            <a:srgbClr val="B2B2B2"/>
          </a:solidFill>
          <a:ln w="3175" cap="rnd">
            <a:solidFill>
              <a:srgbClr val="B2B2B2"/>
            </a:solidFill>
            <a:round/>
            <a:headEnd/>
            <a:tailEnd/>
          </a:ln>
        </p:spPr>
        <p:txBody>
          <a:bodyPr/>
          <a:lstStyle/>
          <a:p>
            <a:endParaRPr lang="en-US"/>
          </a:p>
        </p:txBody>
      </p:sp>
      <p:sp>
        <p:nvSpPr>
          <p:cNvPr id="33839" name="Freeform 47"/>
          <p:cNvSpPr>
            <a:spLocks noChangeAspect="1"/>
          </p:cNvSpPr>
          <p:nvPr/>
        </p:nvSpPr>
        <p:spPr bwMode="auto">
          <a:xfrm>
            <a:off x="3938588" y="4002088"/>
            <a:ext cx="76200" cy="50800"/>
          </a:xfrm>
          <a:custGeom>
            <a:avLst/>
            <a:gdLst>
              <a:gd name="T0" fmla="*/ 2147483647 w 42"/>
              <a:gd name="T1" fmla="*/ 2147483647 h 27"/>
              <a:gd name="T2" fmla="*/ 2147483647 w 42"/>
              <a:gd name="T3" fmla="*/ 2147483647 h 27"/>
              <a:gd name="T4" fmla="*/ 2147483647 w 42"/>
              <a:gd name="T5" fmla="*/ 2147483647 h 27"/>
              <a:gd name="T6" fmla="*/ 2147483647 w 42"/>
              <a:gd name="T7" fmla="*/ 2147483647 h 27"/>
              <a:gd name="T8" fmla="*/ 2147483647 w 42"/>
              <a:gd name="T9" fmla="*/ 2147483647 h 27"/>
              <a:gd name="T10" fmla="*/ 2147483647 w 42"/>
              <a:gd name="T11" fmla="*/ 2147483647 h 27"/>
              <a:gd name="T12" fmla="*/ 2147483647 w 42"/>
              <a:gd name="T13" fmla="*/ 2147483647 h 27"/>
              <a:gd name="T14" fmla="*/ 2147483647 w 42"/>
              <a:gd name="T15" fmla="*/ 2147483647 h 27"/>
              <a:gd name="T16" fmla="*/ 2147483647 w 42"/>
              <a:gd name="T17" fmla="*/ 2147483647 h 27"/>
              <a:gd name="T18" fmla="*/ 2147483647 w 42"/>
              <a:gd name="T19" fmla="*/ 2147483647 h 27"/>
              <a:gd name="T20" fmla="*/ 0 w 42"/>
              <a:gd name="T21" fmla="*/ 2147483647 h 27"/>
              <a:gd name="T22" fmla="*/ 2147483647 w 42"/>
              <a:gd name="T23" fmla="*/ 2147483647 h 27"/>
              <a:gd name="T24" fmla="*/ 2147483647 w 42"/>
              <a:gd name="T25" fmla="*/ 2147483647 h 27"/>
              <a:gd name="T26" fmla="*/ 2147483647 w 42"/>
              <a:gd name="T27" fmla="*/ 2147483647 h 27"/>
              <a:gd name="T28" fmla="*/ 2147483647 w 42"/>
              <a:gd name="T29" fmla="*/ 2147483647 h 27"/>
              <a:gd name="T30" fmla="*/ 2147483647 w 42"/>
              <a:gd name="T31" fmla="*/ 2147483647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27"/>
              <a:gd name="T50" fmla="*/ 42 w 42"/>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27">
                <a:moveTo>
                  <a:pt x="22" y="27"/>
                </a:moveTo>
                <a:cubicBezTo>
                  <a:pt x="23" y="24"/>
                  <a:pt x="23" y="21"/>
                  <a:pt x="26" y="18"/>
                </a:cubicBezTo>
                <a:cubicBezTo>
                  <a:pt x="27" y="16"/>
                  <a:pt x="31" y="16"/>
                  <a:pt x="33" y="15"/>
                </a:cubicBezTo>
                <a:cubicBezTo>
                  <a:pt x="36" y="15"/>
                  <a:pt x="39" y="16"/>
                  <a:pt x="40" y="14"/>
                </a:cubicBezTo>
                <a:cubicBezTo>
                  <a:pt x="42" y="12"/>
                  <a:pt x="38" y="10"/>
                  <a:pt x="38" y="8"/>
                </a:cubicBezTo>
                <a:cubicBezTo>
                  <a:pt x="38" y="7"/>
                  <a:pt x="39" y="6"/>
                  <a:pt x="39" y="5"/>
                </a:cubicBezTo>
                <a:cubicBezTo>
                  <a:pt x="39" y="4"/>
                  <a:pt x="39" y="3"/>
                  <a:pt x="38" y="2"/>
                </a:cubicBezTo>
                <a:cubicBezTo>
                  <a:pt x="33" y="1"/>
                  <a:pt x="28" y="0"/>
                  <a:pt x="23" y="1"/>
                </a:cubicBezTo>
                <a:cubicBezTo>
                  <a:pt x="20" y="1"/>
                  <a:pt x="18" y="4"/>
                  <a:pt x="15" y="5"/>
                </a:cubicBezTo>
                <a:cubicBezTo>
                  <a:pt x="12" y="5"/>
                  <a:pt x="9" y="4"/>
                  <a:pt x="6" y="4"/>
                </a:cubicBezTo>
                <a:cubicBezTo>
                  <a:pt x="4" y="4"/>
                  <a:pt x="2" y="4"/>
                  <a:pt x="0" y="5"/>
                </a:cubicBezTo>
                <a:cubicBezTo>
                  <a:pt x="1" y="7"/>
                  <a:pt x="2" y="11"/>
                  <a:pt x="5" y="12"/>
                </a:cubicBezTo>
                <a:cubicBezTo>
                  <a:pt x="11" y="14"/>
                  <a:pt x="16" y="10"/>
                  <a:pt x="22" y="12"/>
                </a:cubicBezTo>
                <a:cubicBezTo>
                  <a:pt x="24" y="12"/>
                  <a:pt x="15" y="12"/>
                  <a:pt x="14" y="15"/>
                </a:cubicBezTo>
                <a:cubicBezTo>
                  <a:pt x="14" y="16"/>
                  <a:pt x="17" y="18"/>
                  <a:pt x="18" y="20"/>
                </a:cubicBezTo>
                <a:cubicBezTo>
                  <a:pt x="20" y="22"/>
                  <a:pt x="21" y="24"/>
                  <a:pt x="22" y="27"/>
                </a:cubicBezTo>
                <a:close/>
              </a:path>
            </a:pathLst>
          </a:custGeom>
          <a:solidFill>
            <a:srgbClr val="B2B2B2"/>
          </a:solidFill>
          <a:ln w="3175" cap="rnd">
            <a:solidFill>
              <a:srgbClr val="B2B2B2"/>
            </a:solidFill>
            <a:round/>
            <a:headEnd/>
            <a:tailEnd/>
          </a:ln>
        </p:spPr>
        <p:txBody>
          <a:bodyPr/>
          <a:lstStyle/>
          <a:p>
            <a:endParaRPr lang="en-US"/>
          </a:p>
        </p:txBody>
      </p:sp>
      <p:sp>
        <p:nvSpPr>
          <p:cNvPr id="33840" name="Freeform 48"/>
          <p:cNvSpPr>
            <a:spLocks noChangeAspect="1"/>
          </p:cNvSpPr>
          <p:nvPr/>
        </p:nvSpPr>
        <p:spPr bwMode="auto">
          <a:xfrm>
            <a:off x="3937000" y="3973513"/>
            <a:ext cx="69850" cy="20637"/>
          </a:xfrm>
          <a:custGeom>
            <a:avLst/>
            <a:gdLst>
              <a:gd name="T0" fmla="*/ 0 w 39"/>
              <a:gd name="T1" fmla="*/ 2147483647 h 11"/>
              <a:gd name="T2" fmla="*/ 2147483647 w 39"/>
              <a:gd name="T3" fmla="*/ 2147483647 h 11"/>
              <a:gd name="T4" fmla="*/ 2147483647 w 39"/>
              <a:gd name="T5" fmla="*/ 2147483647 h 11"/>
              <a:gd name="T6" fmla="*/ 2147483647 w 39"/>
              <a:gd name="T7" fmla="*/ 2147483647 h 11"/>
              <a:gd name="T8" fmla="*/ 2147483647 w 39"/>
              <a:gd name="T9" fmla="*/ 0 h 11"/>
              <a:gd name="T10" fmla="*/ 2147483647 w 39"/>
              <a:gd name="T11" fmla="*/ 2147483647 h 11"/>
              <a:gd name="T12" fmla="*/ 2147483647 w 39"/>
              <a:gd name="T13" fmla="*/ 2147483647 h 11"/>
              <a:gd name="T14" fmla="*/ 2147483647 w 39"/>
              <a:gd name="T15" fmla="*/ 2147483647 h 11"/>
              <a:gd name="T16" fmla="*/ 2147483647 w 39"/>
              <a:gd name="T17" fmla="*/ 2147483647 h 11"/>
              <a:gd name="T18" fmla="*/ 2147483647 w 39"/>
              <a:gd name="T19" fmla="*/ 2147483647 h 11"/>
              <a:gd name="T20" fmla="*/ 2147483647 w 39"/>
              <a:gd name="T21" fmla="*/ 2147483647 h 11"/>
              <a:gd name="T22" fmla="*/ 0 w 39"/>
              <a:gd name="T23" fmla="*/ 2147483647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11"/>
              <a:gd name="T38" fmla="*/ 39 w 39"/>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11">
                <a:moveTo>
                  <a:pt x="0" y="10"/>
                </a:moveTo>
                <a:cubicBezTo>
                  <a:pt x="5" y="9"/>
                  <a:pt x="9" y="8"/>
                  <a:pt x="14" y="7"/>
                </a:cubicBezTo>
                <a:cubicBezTo>
                  <a:pt x="11" y="5"/>
                  <a:pt x="8" y="5"/>
                  <a:pt x="5" y="4"/>
                </a:cubicBezTo>
                <a:cubicBezTo>
                  <a:pt x="9" y="4"/>
                  <a:pt x="13" y="4"/>
                  <a:pt x="17" y="3"/>
                </a:cubicBezTo>
                <a:cubicBezTo>
                  <a:pt x="18" y="3"/>
                  <a:pt x="19" y="1"/>
                  <a:pt x="20" y="0"/>
                </a:cubicBezTo>
                <a:cubicBezTo>
                  <a:pt x="22" y="0"/>
                  <a:pt x="24" y="0"/>
                  <a:pt x="27" y="1"/>
                </a:cubicBezTo>
                <a:cubicBezTo>
                  <a:pt x="30" y="1"/>
                  <a:pt x="35" y="2"/>
                  <a:pt x="38" y="3"/>
                </a:cubicBezTo>
                <a:cubicBezTo>
                  <a:pt x="39" y="4"/>
                  <a:pt x="38" y="6"/>
                  <a:pt x="37" y="7"/>
                </a:cubicBezTo>
                <a:cubicBezTo>
                  <a:pt x="35" y="8"/>
                  <a:pt x="33" y="8"/>
                  <a:pt x="30" y="8"/>
                </a:cubicBezTo>
                <a:cubicBezTo>
                  <a:pt x="27" y="8"/>
                  <a:pt x="24" y="7"/>
                  <a:pt x="21" y="7"/>
                </a:cubicBezTo>
                <a:cubicBezTo>
                  <a:pt x="17" y="7"/>
                  <a:pt x="14" y="10"/>
                  <a:pt x="11" y="10"/>
                </a:cubicBezTo>
                <a:cubicBezTo>
                  <a:pt x="7" y="11"/>
                  <a:pt x="4" y="10"/>
                  <a:pt x="0" y="10"/>
                </a:cubicBezTo>
                <a:close/>
              </a:path>
            </a:pathLst>
          </a:custGeom>
          <a:solidFill>
            <a:srgbClr val="B2B2B2"/>
          </a:solidFill>
          <a:ln w="3175" cap="rnd">
            <a:solidFill>
              <a:srgbClr val="B2B2B2"/>
            </a:solidFill>
            <a:round/>
            <a:headEnd/>
            <a:tailEnd/>
          </a:ln>
        </p:spPr>
        <p:txBody>
          <a:bodyPr/>
          <a:lstStyle/>
          <a:p>
            <a:endParaRPr lang="en-US"/>
          </a:p>
        </p:txBody>
      </p:sp>
      <p:sp>
        <p:nvSpPr>
          <p:cNvPr id="33841" name="Freeform 49"/>
          <p:cNvSpPr>
            <a:spLocks noChangeAspect="1"/>
          </p:cNvSpPr>
          <p:nvPr/>
        </p:nvSpPr>
        <p:spPr bwMode="auto">
          <a:xfrm>
            <a:off x="3976688" y="4005263"/>
            <a:ext cx="177800" cy="149225"/>
          </a:xfrm>
          <a:custGeom>
            <a:avLst/>
            <a:gdLst>
              <a:gd name="T0" fmla="*/ 2147483647 w 96"/>
              <a:gd name="T1" fmla="*/ 2147483647 h 81"/>
              <a:gd name="T2" fmla="*/ 2147483647 w 96"/>
              <a:gd name="T3" fmla="*/ 2147483647 h 81"/>
              <a:gd name="T4" fmla="*/ 2147483647 w 96"/>
              <a:gd name="T5" fmla="*/ 2147483647 h 81"/>
              <a:gd name="T6" fmla="*/ 2147483647 w 96"/>
              <a:gd name="T7" fmla="*/ 2147483647 h 81"/>
              <a:gd name="T8" fmla="*/ 2147483647 w 96"/>
              <a:gd name="T9" fmla="*/ 2147483647 h 81"/>
              <a:gd name="T10" fmla="*/ 2147483647 w 96"/>
              <a:gd name="T11" fmla="*/ 2147483647 h 81"/>
              <a:gd name="T12" fmla="*/ 2147483647 w 96"/>
              <a:gd name="T13" fmla="*/ 2147483647 h 81"/>
              <a:gd name="T14" fmla="*/ 2147483647 w 96"/>
              <a:gd name="T15" fmla="*/ 2147483647 h 81"/>
              <a:gd name="T16" fmla="*/ 2147483647 w 96"/>
              <a:gd name="T17" fmla="*/ 2147483647 h 81"/>
              <a:gd name="T18" fmla="*/ 2147483647 w 96"/>
              <a:gd name="T19" fmla="*/ 2147483647 h 81"/>
              <a:gd name="T20" fmla="*/ 2147483647 w 96"/>
              <a:gd name="T21" fmla="*/ 2147483647 h 81"/>
              <a:gd name="T22" fmla="*/ 2147483647 w 96"/>
              <a:gd name="T23" fmla="*/ 2147483647 h 81"/>
              <a:gd name="T24" fmla="*/ 2147483647 w 96"/>
              <a:gd name="T25" fmla="*/ 2147483647 h 81"/>
              <a:gd name="T26" fmla="*/ 2147483647 w 96"/>
              <a:gd name="T27" fmla="*/ 2147483647 h 81"/>
              <a:gd name="T28" fmla="*/ 2147483647 w 96"/>
              <a:gd name="T29" fmla="*/ 2147483647 h 81"/>
              <a:gd name="T30" fmla="*/ 2147483647 w 96"/>
              <a:gd name="T31" fmla="*/ 2147483647 h 81"/>
              <a:gd name="T32" fmla="*/ 2147483647 w 96"/>
              <a:gd name="T33" fmla="*/ 2147483647 h 81"/>
              <a:gd name="T34" fmla="*/ 2147483647 w 96"/>
              <a:gd name="T35" fmla="*/ 2147483647 h 81"/>
              <a:gd name="T36" fmla="*/ 2147483647 w 96"/>
              <a:gd name="T37" fmla="*/ 2147483647 h 81"/>
              <a:gd name="T38" fmla="*/ 2147483647 w 96"/>
              <a:gd name="T39" fmla="*/ 2147483647 h 81"/>
              <a:gd name="T40" fmla="*/ 2147483647 w 96"/>
              <a:gd name="T41" fmla="*/ 2147483647 h 81"/>
              <a:gd name="T42" fmla="*/ 2147483647 w 96"/>
              <a:gd name="T43" fmla="*/ 2147483647 h 81"/>
              <a:gd name="T44" fmla="*/ 2147483647 w 96"/>
              <a:gd name="T45" fmla="*/ 2147483647 h 81"/>
              <a:gd name="T46" fmla="*/ 2147483647 w 96"/>
              <a:gd name="T47" fmla="*/ 2147483647 h 81"/>
              <a:gd name="T48" fmla="*/ 2147483647 w 96"/>
              <a:gd name="T49" fmla="*/ 2147483647 h 81"/>
              <a:gd name="T50" fmla="*/ 2147483647 w 96"/>
              <a:gd name="T51" fmla="*/ 2147483647 h 81"/>
              <a:gd name="T52" fmla="*/ 2147483647 w 96"/>
              <a:gd name="T53" fmla="*/ 2147483647 h 81"/>
              <a:gd name="T54" fmla="*/ 2147483647 w 96"/>
              <a:gd name="T55" fmla="*/ 2147483647 h 81"/>
              <a:gd name="T56" fmla="*/ 2147483647 w 96"/>
              <a:gd name="T57" fmla="*/ 2147483647 h 81"/>
              <a:gd name="T58" fmla="*/ 2147483647 w 96"/>
              <a:gd name="T59" fmla="*/ 2147483647 h 81"/>
              <a:gd name="T60" fmla="*/ 2147483647 w 96"/>
              <a:gd name="T61" fmla="*/ 2147483647 h 81"/>
              <a:gd name="T62" fmla="*/ 2147483647 w 96"/>
              <a:gd name="T63" fmla="*/ 2147483647 h 81"/>
              <a:gd name="T64" fmla="*/ 2147483647 w 96"/>
              <a:gd name="T65" fmla="*/ 2147483647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81"/>
              <a:gd name="T101" fmla="*/ 96 w 96"/>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81">
                <a:moveTo>
                  <a:pt x="92" y="38"/>
                </a:moveTo>
                <a:cubicBezTo>
                  <a:pt x="90" y="36"/>
                  <a:pt x="86" y="35"/>
                  <a:pt x="85" y="32"/>
                </a:cubicBezTo>
                <a:cubicBezTo>
                  <a:pt x="84" y="31"/>
                  <a:pt x="86" y="28"/>
                  <a:pt x="85" y="26"/>
                </a:cubicBezTo>
                <a:cubicBezTo>
                  <a:pt x="84" y="25"/>
                  <a:pt x="80" y="28"/>
                  <a:pt x="80" y="27"/>
                </a:cubicBezTo>
                <a:cubicBezTo>
                  <a:pt x="80" y="24"/>
                  <a:pt x="84" y="22"/>
                  <a:pt x="84" y="19"/>
                </a:cubicBezTo>
                <a:cubicBezTo>
                  <a:pt x="84" y="17"/>
                  <a:pt x="81" y="17"/>
                  <a:pt x="80" y="15"/>
                </a:cubicBezTo>
                <a:cubicBezTo>
                  <a:pt x="79" y="13"/>
                  <a:pt x="80" y="9"/>
                  <a:pt x="79" y="7"/>
                </a:cubicBezTo>
                <a:cubicBezTo>
                  <a:pt x="77" y="5"/>
                  <a:pt x="74" y="4"/>
                  <a:pt x="71" y="5"/>
                </a:cubicBezTo>
                <a:cubicBezTo>
                  <a:pt x="70" y="5"/>
                  <a:pt x="72" y="7"/>
                  <a:pt x="71" y="8"/>
                </a:cubicBezTo>
                <a:cubicBezTo>
                  <a:pt x="70" y="9"/>
                  <a:pt x="69" y="9"/>
                  <a:pt x="67" y="9"/>
                </a:cubicBezTo>
                <a:cubicBezTo>
                  <a:pt x="66" y="9"/>
                  <a:pt x="64" y="7"/>
                  <a:pt x="63" y="8"/>
                </a:cubicBezTo>
                <a:cubicBezTo>
                  <a:pt x="60" y="8"/>
                  <a:pt x="58" y="12"/>
                  <a:pt x="56" y="12"/>
                </a:cubicBezTo>
                <a:cubicBezTo>
                  <a:pt x="54" y="11"/>
                  <a:pt x="54" y="7"/>
                  <a:pt x="52" y="6"/>
                </a:cubicBezTo>
                <a:cubicBezTo>
                  <a:pt x="51" y="6"/>
                  <a:pt x="50" y="8"/>
                  <a:pt x="49" y="9"/>
                </a:cubicBezTo>
                <a:cubicBezTo>
                  <a:pt x="48" y="9"/>
                  <a:pt x="46" y="10"/>
                  <a:pt x="45" y="9"/>
                </a:cubicBezTo>
                <a:cubicBezTo>
                  <a:pt x="44" y="8"/>
                  <a:pt x="44" y="5"/>
                  <a:pt x="44" y="3"/>
                </a:cubicBezTo>
                <a:cubicBezTo>
                  <a:pt x="41" y="3"/>
                  <a:pt x="39" y="4"/>
                  <a:pt x="36" y="4"/>
                </a:cubicBezTo>
                <a:cubicBezTo>
                  <a:pt x="34" y="3"/>
                  <a:pt x="31" y="3"/>
                  <a:pt x="28" y="3"/>
                </a:cubicBezTo>
                <a:cubicBezTo>
                  <a:pt x="27" y="3"/>
                  <a:pt x="26" y="4"/>
                  <a:pt x="25" y="3"/>
                </a:cubicBezTo>
                <a:cubicBezTo>
                  <a:pt x="24" y="3"/>
                  <a:pt x="24" y="1"/>
                  <a:pt x="23" y="1"/>
                </a:cubicBezTo>
                <a:cubicBezTo>
                  <a:pt x="21" y="0"/>
                  <a:pt x="18" y="1"/>
                  <a:pt x="16" y="1"/>
                </a:cubicBezTo>
                <a:cubicBezTo>
                  <a:pt x="17" y="2"/>
                  <a:pt x="17" y="3"/>
                  <a:pt x="17" y="4"/>
                </a:cubicBezTo>
                <a:cubicBezTo>
                  <a:pt x="17" y="5"/>
                  <a:pt x="16" y="6"/>
                  <a:pt x="16" y="7"/>
                </a:cubicBezTo>
                <a:cubicBezTo>
                  <a:pt x="16" y="9"/>
                  <a:pt x="20" y="11"/>
                  <a:pt x="18" y="13"/>
                </a:cubicBezTo>
                <a:cubicBezTo>
                  <a:pt x="17" y="15"/>
                  <a:pt x="14" y="14"/>
                  <a:pt x="11" y="14"/>
                </a:cubicBezTo>
                <a:cubicBezTo>
                  <a:pt x="9" y="15"/>
                  <a:pt x="5" y="15"/>
                  <a:pt x="4" y="17"/>
                </a:cubicBezTo>
                <a:cubicBezTo>
                  <a:pt x="1" y="20"/>
                  <a:pt x="1" y="23"/>
                  <a:pt x="0" y="26"/>
                </a:cubicBezTo>
                <a:cubicBezTo>
                  <a:pt x="2" y="26"/>
                  <a:pt x="4" y="25"/>
                  <a:pt x="6" y="26"/>
                </a:cubicBezTo>
                <a:cubicBezTo>
                  <a:pt x="7" y="26"/>
                  <a:pt x="6" y="29"/>
                  <a:pt x="7" y="30"/>
                </a:cubicBezTo>
                <a:cubicBezTo>
                  <a:pt x="9" y="33"/>
                  <a:pt x="11" y="35"/>
                  <a:pt x="12" y="37"/>
                </a:cubicBezTo>
                <a:cubicBezTo>
                  <a:pt x="13" y="39"/>
                  <a:pt x="13" y="41"/>
                  <a:pt x="15" y="42"/>
                </a:cubicBezTo>
                <a:cubicBezTo>
                  <a:pt x="16" y="44"/>
                  <a:pt x="19" y="45"/>
                  <a:pt x="21" y="47"/>
                </a:cubicBezTo>
                <a:cubicBezTo>
                  <a:pt x="22" y="49"/>
                  <a:pt x="24" y="50"/>
                  <a:pt x="25" y="52"/>
                </a:cubicBezTo>
                <a:cubicBezTo>
                  <a:pt x="26" y="51"/>
                  <a:pt x="26" y="49"/>
                  <a:pt x="28" y="48"/>
                </a:cubicBezTo>
                <a:cubicBezTo>
                  <a:pt x="29" y="45"/>
                  <a:pt x="31" y="43"/>
                  <a:pt x="34" y="42"/>
                </a:cubicBezTo>
                <a:cubicBezTo>
                  <a:pt x="35" y="41"/>
                  <a:pt x="37" y="42"/>
                  <a:pt x="39" y="42"/>
                </a:cubicBezTo>
                <a:cubicBezTo>
                  <a:pt x="40" y="42"/>
                  <a:pt x="40" y="40"/>
                  <a:pt x="41" y="40"/>
                </a:cubicBezTo>
                <a:cubicBezTo>
                  <a:pt x="43" y="39"/>
                  <a:pt x="45" y="39"/>
                  <a:pt x="47" y="40"/>
                </a:cubicBezTo>
                <a:cubicBezTo>
                  <a:pt x="49" y="40"/>
                  <a:pt x="50" y="41"/>
                  <a:pt x="51" y="42"/>
                </a:cubicBezTo>
                <a:cubicBezTo>
                  <a:pt x="52" y="43"/>
                  <a:pt x="52" y="45"/>
                  <a:pt x="52" y="46"/>
                </a:cubicBezTo>
                <a:cubicBezTo>
                  <a:pt x="53" y="47"/>
                  <a:pt x="55" y="48"/>
                  <a:pt x="56" y="49"/>
                </a:cubicBezTo>
                <a:cubicBezTo>
                  <a:pt x="56" y="50"/>
                  <a:pt x="55" y="52"/>
                  <a:pt x="55" y="53"/>
                </a:cubicBezTo>
                <a:cubicBezTo>
                  <a:pt x="56" y="55"/>
                  <a:pt x="58" y="57"/>
                  <a:pt x="58" y="59"/>
                </a:cubicBezTo>
                <a:cubicBezTo>
                  <a:pt x="58" y="60"/>
                  <a:pt x="56" y="61"/>
                  <a:pt x="55" y="63"/>
                </a:cubicBezTo>
                <a:cubicBezTo>
                  <a:pt x="55" y="64"/>
                  <a:pt x="57" y="65"/>
                  <a:pt x="57" y="65"/>
                </a:cubicBezTo>
                <a:cubicBezTo>
                  <a:pt x="59" y="64"/>
                  <a:pt x="60" y="63"/>
                  <a:pt x="62" y="62"/>
                </a:cubicBezTo>
                <a:cubicBezTo>
                  <a:pt x="63" y="62"/>
                  <a:pt x="65" y="63"/>
                  <a:pt x="66" y="63"/>
                </a:cubicBezTo>
                <a:cubicBezTo>
                  <a:pt x="67" y="63"/>
                  <a:pt x="66" y="61"/>
                  <a:pt x="67" y="61"/>
                </a:cubicBezTo>
                <a:cubicBezTo>
                  <a:pt x="69" y="61"/>
                  <a:pt x="70" y="61"/>
                  <a:pt x="71" y="62"/>
                </a:cubicBezTo>
                <a:cubicBezTo>
                  <a:pt x="72" y="64"/>
                  <a:pt x="70" y="66"/>
                  <a:pt x="71" y="67"/>
                </a:cubicBezTo>
                <a:cubicBezTo>
                  <a:pt x="72" y="69"/>
                  <a:pt x="75" y="70"/>
                  <a:pt x="75" y="72"/>
                </a:cubicBezTo>
                <a:cubicBezTo>
                  <a:pt x="75" y="74"/>
                  <a:pt x="72" y="73"/>
                  <a:pt x="71" y="74"/>
                </a:cubicBezTo>
                <a:cubicBezTo>
                  <a:pt x="70" y="76"/>
                  <a:pt x="70" y="78"/>
                  <a:pt x="70" y="80"/>
                </a:cubicBezTo>
                <a:cubicBezTo>
                  <a:pt x="71" y="81"/>
                  <a:pt x="73" y="81"/>
                  <a:pt x="74" y="81"/>
                </a:cubicBezTo>
                <a:cubicBezTo>
                  <a:pt x="76" y="81"/>
                  <a:pt x="77" y="80"/>
                  <a:pt x="78" y="79"/>
                </a:cubicBezTo>
                <a:cubicBezTo>
                  <a:pt x="79" y="78"/>
                  <a:pt x="79" y="74"/>
                  <a:pt x="81" y="74"/>
                </a:cubicBezTo>
                <a:cubicBezTo>
                  <a:pt x="83" y="74"/>
                  <a:pt x="84" y="77"/>
                  <a:pt x="86" y="79"/>
                </a:cubicBezTo>
                <a:cubicBezTo>
                  <a:pt x="87" y="78"/>
                  <a:pt x="88" y="77"/>
                  <a:pt x="88" y="75"/>
                </a:cubicBezTo>
                <a:cubicBezTo>
                  <a:pt x="89" y="74"/>
                  <a:pt x="87" y="73"/>
                  <a:pt x="87" y="72"/>
                </a:cubicBezTo>
                <a:cubicBezTo>
                  <a:pt x="87" y="70"/>
                  <a:pt x="91" y="69"/>
                  <a:pt x="91" y="67"/>
                </a:cubicBezTo>
                <a:cubicBezTo>
                  <a:pt x="91" y="66"/>
                  <a:pt x="85" y="66"/>
                  <a:pt x="86" y="65"/>
                </a:cubicBezTo>
                <a:cubicBezTo>
                  <a:pt x="88" y="62"/>
                  <a:pt x="93" y="64"/>
                  <a:pt x="95" y="62"/>
                </a:cubicBezTo>
                <a:cubicBezTo>
                  <a:pt x="96" y="60"/>
                  <a:pt x="91" y="60"/>
                  <a:pt x="90" y="58"/>
                </a:cubicBezTo>
                <a:cubicBezTo>
                  <a:pt x="90" y="57"/>
                  <a:pt x="92" y="57"/>
                  <a:pt x="93" y="55"/>
                </a:cubicBezTo>
                <a:cubicBezTo>
                  <a:pt x="93" y="54"/>
                  <a:pt x="93" y="52"/>
                  <a:pt x="92" y="50"/>
                </a:cubicBezTo>
                <a:cubicBezTo>
                  <a:pt x="92" y="48"/>
                  <a:pt x="89" y="46"/>
                  <a:pt x="88" y="43"/>
                </a:cubicBezTo>
                <a:cubicBezTo>
                  <a:pt x="88" y="41"/>
                  <a:pt x="91" y="40"/>
                  <a:pt x="92" y="38"/>
                </a:cubicBezTo>
                <a:close/>
              </a:path>
            </a:pathLst>
          </a:custGeom>
          <a:solidFill>
            <a:srgbClr val="B2B2B2"/>
          </a:solidFill>
          <a:ln w="3175" cap="rnd">
            <a:solidFill>
              <a:srgbClr val="B2B2B2"/>
            </a:solidFill>
            <a:round/>
            <a:headEnd/>
            <a:tailEnd/>
          </a:ln>
        </p:spPr>
        <p:txBody>
          <a:bodyPr/>
          <a:lstStyle/>
          <a:p>
            <a:endParaRPr lang="en-US"/>
          </a:p>
        </p:txBody>
      </p:sp>
      <p:sp>
        <p:nvSpPr>
          <p:cNvPr id="33842" name="Freeform 50"/>
          <p:cNvSpPr>
            <a:spLocks noChangeAspect="1"/>
          </p:cNvSpPr>
          <p:nvPr/>
        </p:nvSpPr>
        <p:spPr bwMode="auto">
          <a:xfrm>
            <a:off x="4019550" y="4076700"/>
            <a:ext cx="66675" cy="85725"/>
          </a:xfrm>
          <a:custGeom>
            <a:avLst/>
            <a:gdLst>
              <a:gd name="T0" fmla="*/ 2147483647 w 36"/>
              <a:gd name="T1" fmla="*/ 2147483647 h 46"/>
              <a:gd name="T2" fmla="*/ 2147483647 w 36"/>
              <a:gd name="T3" fmla="*/ 2147483647 h 46"/>
              <a:gd name="T4" fmla="*/ 2147483647 w 36"/>
              <a:gd name="T5" fmla="*/ 2147483647 h 46"/>
              <a:gd name="T6" fmla="*/ 2147483647 w 36"/>
              <a:gd name="T7" fmla="*/ 2147483647 h 46"/>
              <a:gd name="T8" fmla="*/ 2147483647 w 36"/>
              <a:gd name="T9" fmla="*/ 2147483647 h 46"/>
              <a:gd name="T10" fmla="*/ 2147483647 w 36"/>
              <a:gd name="T11" fmla="*/ 2147483647 h 46"/>
              <a:gd name="T12" fmla="*/ 2147483647 w 36"/>
              <a:gd name="T13" fmla="*/ 2147483647 h 46"/>
              <a:gd name="T14" fmla="*/ 2147483647 w 36"/>
              <a:gd name="T15" fmla="*/ 2147483647 h 46"/>
              <a:gd name="T16" fmla="*/ 2147483647 w 36"/>
              <a:gd name="T17" fmla="*/ 2147483647 h 46"/>
              <a:gd name="T18" fmla="*/ 0 w 36"/>
              <a:gd name="T19" fmla="*/ 2147483647 h 46"/>
              <a:gd name="T20" fmla="*/ 2147483647 w 36"/>
              <a:gd name="T21" fmla="*/ 2147483647 h 46"/>
              <a:gd name="T22" fmla="*/ 2147483647 w 36"/>
              <a:gd name="T23" fmla="*/ 2147483647 h 46"/>
              <a:gd name="T24" fmla="*/ 2147483647 w 36"/>
              <a:gd name="T25" fmla="*/ 2147483647 h 46"/>
              <a:gd name="T26" fmla="*/ 2147483647 w 36"/>
              <a:gd name="T27" fmla="*/ 2147483647 h 46"/>
              <a:gd name="T28" fmla="*/ 2147483647 w 36"/>
              <a:gd name="T29" fmla="*/ 2147483647 h 46"/>
              <a:gd name="T30" fmla="*/ 2147483647 w 36"/>
              <a:gd name="T31" fmla="*/ 2147483647 h 46"/>
              <a:gd name="T32" fmla="*/ 2147483647 w 36"/>
              <a:gd name="T33" fmla="*/ 2147483647 h 46"/>
              <a:gd name="T34" fmla="*/ 2147483647 w 36"/>
              <a:gd name="T35" fmla="*/ 2147483647 h 46"/>
              <a:gd name="T36" fmla="*/ 2147483647 w 36"/>
              <a:gd name="T37" fmla="*/ 2147483647 h 46"/>
              <a:gd name="T38" fmla="*/ 2147483647 w 36"/>
              <a:gd name="T39" fmla="*/ 2147483647 h 46"/>
              <a:gd name="T40" fmla="*/ 2147483647 w 36"/>
              <a:gd name="T41" fmla="*/ 2147483647 h 46"/>
              <a:gd name="T42" fmla="*/ 2147483647 w 36"/>
              <a:gd name="T43" fmla="*/ 2147483647 h 46"/>
              <a:gd name="T44" fmla="*/ 2147483647 w 36"/>
              <a:gd name="T45" fmla="*/ 2147483647 h 46"/>
              <a:gd name="T46" fmla="*/ 2147483647 w 36"/>
              <a:gd name="T47" fmla="*/ 2147483647 h 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46"/>
              <a:gd name="T74" fmla="*/ 36 w 36"/>
              <a:gd name="T75" fmla="*/ 46 h 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46">
                <a:moveTo>
                  <a:pt x="34" y="26"/>
                </a:moveTo>
                <a:cubicBezTo>
                  <a:pt x="34" y="29"/>
                  <a:pt x="36" y="31"/>
                  <a:pt x="35" y="34"/>
                </a:cubicBezTo>
                <a:cubicBezTo>
                  <a:pt x="33" y="36"/>
                  <a:pt x="30" y="36"/>
                  <a:pt x="28" y="38"/>
                </a:cubicBezTo>
                <a:cubicBezTo>
                  <a:pt x="27" y="39"/>
                  <a:pt x="27" y="41"/>
                  <a:pt x="26" y="42"/>
                </a:cubicBezTo>
                <a:cubicBezTo>
                  <a:pt x="25" y="44"/>
                  <a:pt x="24" y="45"/>
                  <a:pt x="23" y="46"/>
                </a:cubicBezTo>
                <a:cubicBezTo>
                  <a:pt x="19" y="45"/>
                  <a:pt x="15" y="43"/>
                  <a:pt x="11" y="40"/>
                </a:cubicBezTo>
                <a:cubicBezTo>
                  <a:pt x="10" y="39"/>
                  <a:pt x="12" y="37"/>
                  <a:pt x="11" y="36"/>
                </a:cubicBezTo>
                <a:cubicBezTo>
                  <a:pt x="9" y="34"/>
                  <a:pt x="6" y="34"/>
                  <a:pt x="4" y="32"/>
                </a:cubicBezTo>
                <a:cubicBezTo>
                  <a:pt x="3" y="30"/>
                  <a:pt x="5" y="27"/>
                  <a:pt x="4" y="26"/>
                </a:cubicBezTo>
                <a:cubicBezTo>
                  <a:pt x="3" y="24"/>
                  <a:pt x="1" y="24"/>
                  <a:pt x="0" y="23"/>
                </a:cubicBezTo>
                <a:cubicBezTo>
                  <a:pt x="0" y="21"/>
                  <a:pt x="1" y="19"/>
                  <a:pt x="1" y="17"/>
                </a:cubicBezTo>
                <a:cubicBezTo>
                  <a:pt x="1" y="16"/>
                  <a:pt x="2" y="15"/>
                  <a:pt x="2" y="13"/>
                </a:cubicBezTo>
                <a:cubicBezTo>
                  <a:pt x="3" y="12"/>
                  <a:pt x="3" y="10"/>
                  <a:pt x="5" y="9"/>
                </a:cubicBezTo>
                <a:cubicBezTo>
                  <a:pt x="6" y="6"/>
                  <a:pt x="8" y="4"/>
                  <a:pt x="11" y="3"/>
                </a:cubicBezTo>
                <a:cubicBezTo>
                  <a:pt x="12" y="2"/>
                  <a:pt x="14" y="3"/>
                  <a:pt x="16" y="3"/>
                </a:cubicBezTo>
                <a:cubicBezTo>
                  <a:pt x="17" y="3"/>
                  <a:pt x="17" y="1"/>
                  <a:pt x="18" y="1"/>
                </a:cubicBezTo>
                <a:cubicBezTo>
                  <a:pt x="20" y="0"/>
                  <a:pt x="22" y="0"/>
                  <a:pt x="24" y="1"/>
                </a:cubicBezTo>
                <a:cubicBezTo>
                  <a:pt x="26" y="1"/>
                  <a:pt x="27" y="2"/>
                  <a:pt x="28" y="3"/>
                </a:cubicBezTo>
                <a:cubicBezTo>
                  <a:pt x="29" y="4"/>
                  <a:pt x="29" y="6"/>
                  <a:pt x="29" y="7"/>
                </a:cubicBezTo>
                <a:cubicBezTo>
                  <a:pt x="30" y="8"/>
                  <a:pt x="32" y="9"/>
                  <a:pt x="33" y="10"/>
                </a:cubicBezTo>
                <a:cubicBezTo>
                  <a:pt x="33" y="11"/>
                  <a:pt x="32" y="13"/>
                  <a:pt x="32" y="14"/>
                </a:cubicBezTo>
                <a:cubicBezTo>
                  <a:pt x="33" y="16"/>
                  <a:pt x="35" y="18"/>
                  <a:pt x="35" y="20"/>
                </a:cubicBezTo>
                <a:cubicBezTo>
                  <a:pt x="35" y="21"/>
                  <a:pt x="33" y="22"/>
                  <a:pt x="32" y="24"/>
                </a:cubicBezTo>
                <a:cubicBezTo>
                  <a:pt x="32" y="25"/>
                  <a:pt x="34" y="26"/>
                  <a:pt x="34" y="26"/>
                </a:cubicBezTo>
                <a:close/>
              </a:path>
            </a:pathLst>
          </a:custGeom>
          <a:solidFill>
            <a:srgbClr val="B2B2B2"/>
          </a:solidFill>
          <a:ln w="3175" cap="rnd">
            <a:solidFill>
              <a:srgbClr val="B2B2B2"/>
            </a:solidFill>
            <a:round/>
            <a:headEnd/>
            <a:tailEnd/>
          </a:ln>
        </p:spPr>
        <p:txBody>
          <a:bodyPr/>
          <a:lstStyle/>
          <a:p>
            <a:endParaRPr lang="en-US"/>
          </a:p>
        </p:txBody>
      </p:sp>
      <p:sp>
        <p:nvSpPr>
          <p:cNvPr id="33843" name="Freeform 51"/>
          <p:cNvSpPr>
            <a:spLocks noChangeAspect="1"/>
          </p:cNvSpPr>
          <p:nvPr/>
        </p:nvSpPr>
        <p:spPr bwMode="auto">
          <a:xfrm>
            <a:off x="4062413" y="4117975"/>
            <a:ext cx="96837" cy="114300"/>
          </a:xfrm>
          <a:custGeom>
            <a:avLst/>
            <a:gdLst>
              <a:gd name="T0" fmla="*/ 2147483647 w 52"/>
              <a:gd name="T1" fmla="*/ 2147483647 h 62"/>
              <a:gd name="T2" fmla="*/ 2147483647 w 52"/>
              <a:gd name="T3" fmla="*/ 2147483647 h 62"/>
              <a:gd name="T4" fmla="*/ 2147483647 w 52"/>
              <a:gd name="T5" fmla="*/ 2147483647 h 62"/>
              <a:gd name="T6" fmla="*/ 2147483647 w 52"/>
              <a:gd name="T7" fmla="*/ 2147483647 h 62"/>
              <a:gd name="T8" fmla="*/ 2147483647 w 52"/>
              <a:gd name="T9" fmla="*/ 2147483647 h 62"/>
              <a:gd name="T10" fmla="*/ 2147483647 w 52"/>
              <a:gd name="T11" fmla="*/ 2147483647 h 62"/>
              <a:gd name="T12" fmla="*/ 2147483647 w 52"/>
              <a:gd name="T13" fmla="*/ 2147483647 h 62"/>
              <a:gd name="T14" fmla="*/ 0 w 52"/>
              <a:gd name="T15" fmla="*/ 2147483647 h 62"/>
              <a:gd name="T16" fmla="*/ 2147483647 w 52"/>
              <a:gd name="T17" fmla="*/ 2147483647 h 62"/>
              <a:gd name="T18" fmla="*/ 2147483647 w 52"/>
              <a:gd name="T19" fmla="*/ 2147483647 h 62"/>
              <a:gd name="T20" fmla="*/ 2147483647 w 52"/>
              <a:gd name="T21" fmla="*/ 2147483647 h 62"/>
              <a:gd name="T22" fmla="*/ 2147483647 w 52"/>
              <a:gd name="T23" fmla="*/ 2147483647 h 62"/>
              <a:gd name="T24" fmla="*/ 2147483647 w 52"/>
              <a:gd name="T25" fmla="*/ 2147483647 h 62"/>
              <a:gd name="T26" fmla="*/ 2147483647 w 52"/>
              <a:gd name="T27" fmla="*/ 2147483647 h 62"/>
              <a:gd name="T28" fmla="*/ 2147483647 w 52"/>
              <a:gd name="T29" fmla="*/ 0 h 62"/>
              <a:gd name="T30" fmla="*/ 2147483647 w 52"/>
              <a:gd name="T31" fmla="*/ 2147483647 h 62"/>
              <a:gd name="T32" fmla="*/ 2147483647 w 52"/>
              <a:gd name="T33" fmla="*/ 2147483647 h 62"/>
              <a:gd name="T34" fmla="*/ 2147483647 w 52"/>
              <a:gd name="T35" fmla="*/ 2147483647 h 62"/>
              <a:gd name="T36" fmla="*/ 2147483647 w 52"/>
              <a:gd name="T37" fmla="*/ 2147483647 h 62"/>
              <a:gd name="T38" fmla="*/ 2147483647 w 52"/>
              <a:gd name="T39" fmla="*/ 2147483647 h 62"/>
              <a:gd name="T40" fmla="*/ 2147483647 w 52"/>
              <a:gd name="T41" fmla="*/ 2147483647 h 62"/>
              <a:gd name="T42" fmla="*/ 2147483647 w 52"/>
              <a:gd name="T43" fmla="*/ 2147483647 h 62"/>
              <a:gd name="T44" fmla="*/ 2147483647 w 52"/>
              <a:gd name="T45" fmla="*/ 2147483647 h 62"/>
              <a:gd name="T46" fmla="*/ 2147483647 w 52"/>
              <a:gd name="T47" fmla="*/ 2147483647 h 62"/>
              <a:gd name="T48" fmla="*/ 2147483647 w 52"/>
              <a:gd name="T49" fmla="*/ 2147483647 h 62"/>
              <a:gd name="T50" fmla="*/ 2147483647 w 52"/>
              <a:gd name="T51" fmla="*/ 2147483647 h 62"/>
              <a:gd name="T52" fmla="*/ 2147483647 w 52"/>
              <a:gd name="T53" fmla="*/ 2147483647 h 62"/>
              <a:gd name="T54" fmla="*/ 2147483647 w 52"/>
              <a:gd name="T55" fmla="*/ 2147483647 h 62"/>
              <a:gd name="T56" fmla="*/ 2147483647 w 52"/>
              <a:gd name="T57" fmla="*/ 2147483647 h 62"/>
              <a:gd name="T58" fmla="*/ 2147483647 w 52"/>
              <a:gd name="T59" fmla="*/ 2147483647 h 62"/>
              <a:gd name="T60" fmla="*/ 2147483647 w 52"/>
              <a:gd name="T61" fmla="*/ 2147483647 h 62"/>
              <a:gd name="T62" fmla="*/ 2147483647 w 52"/>
              <a:gd name="T63" fmla="*/ 2147483647 h 62"/>
              <a:gd name="T64" fmla="*/ 2147483647 w 52"/>
              <a:gd name="T65" fmla="*/ 2147483647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62"/>
              <a:gd name="T101" fmla="*/ 52 w 52"/>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62">
                <a:moveTo>
                  <a:pt x="49" y="62"/>
                </a:moveTo>
                <a:cubicBezTo>
                  <a:pt x="47" y="61"/>
                  <a:pt x="45" y="59"/>
                  <a:pt x="43" y="58"/>
                </a:cubicBezTo>
                <a:cubicBezTo>
                  <a:pt x="40" y="57"/>
                  <a:pt x="38" y="56"/>
                  <a:pt x="35" y="54"/>
                </a:cubicBezTo>
                <a:cubicBezTo>
                  <a:pt x="32" y="52"/>
                  <a:pt x="28" y="50"/>
                  <a:pt x="25" y="47"/>
                </a:cubicBezTo>
                <a:cubicBezTo>
                  <a:pt x="21" y="44"/>
                  <a:pt x="19" y="41"/>
                  <a:pt x="16" y="38"/>
                </a:cubicBezTo>
                <a:cubicBezTo>
                  <a:pt x="14" y="36"/>
                  <a:pt x="11" y="33"/>
                  <a:pt x="8" y="32"/>
                </a:cubicBezTo>
                <a:cubicBezTo>
                  <a:pt x="6" y="30"/>
                  <a:pt x="3" y="30"/>
                  <a:pt x="1" y="28"/>
                </a:cubicBezTo>
                <a:cubicBezTo>
                  <a:pt x="0" y="28"/>
                  <a:pt x="0" y="26"/>
                  <a:pt x="0" y="24"/>
                </a:cubicBezTo>
                <a:cubicBezTo>
                  <a:pt x="1" y="23"/>
                  <a:pt x="2" y="22"/>
                  <a:pt x="3" y="20"/>
                </a:cubicBezTo>
                <a:cubicBezTo>
                  <a:pt x="4" y="19"/>
                  <a:pt x="4" y="17"/>
                  <a:pt x="5" y="16"/>
                </a:cubicBezTo>
                <a:cubicBezTo>
                  <a:pt x="7" y="14"/>
                  <a:pt x="10" y="14"/>
                  <a:pt x="12" y="12"/>
                </a:cubicBezTo>
                <a:cubicBezTo>
                  <a:pt x="13" y="9"/>
                  <a:pt x="11" y="7"/>
                  <a:pt x="11" y="4"/>
                </a:cubicBezTo>
                <a:cubicBezTo>
                  <a:pt x="13" y="3"/>
                  <a:pt x="14" y="2"/>
                  <a:pt x="16" y="1"/>
                </a:cubicBezTo>
                <a:cubicBezTo>
                  <a:pt x="17" y="1"/>
                  <a:pt x="19" y="2"/>
                  <a:pt x="20" y="2"/>
                </a:cubicBezTo>
                <a:cubicBezTo>
                  <a:pt x="21" y="2"/>
                  <a:pt x="20" y="0"/>
                  <a:pt x="21" y="0"/>
                </a:cubicBezTo>
                <a:cubicBezTo>
                  <a:pt x="23" y="0"/>
                  <a:pt x="24" y="0"/>
                  <a:pt x="25" y="1"/>
                </a:cubicBezTo>
                <a:cubicBezTo>
                  <a:pt x="26" y="3"/>
                  <a:pt x="24" y="5"/>
                  <a:pt x="25" y="6"/>
                </a:cubicBezTo>
                <a:cubicBezTo>
                  <a:pt x="26" y="8"/>
                  <a:pt x="29" y="9"/>
                  <a:pt x="29" y="11"/>
                </a:cubicBezTo>
                <a:cubicBezTo>
                  <a:pt x="29" y="13"/>
                  <a:pt x="26" y="12"/>
                  <a:pt x="25" y="13"/>
                </a:cubicBezTo>
                <a:cubicBezTo>
                  <a:pt x="24" y="15"/>
                  <a:pt x="24" y="17"/>
                  <a:pt x="24" y="19"/>
                </a:cubicBezTo>
                <a:cubicBezTo>
                  <a:pt x="25" y="20"/>
                  <a:pt x="27" y="20"/>
                  <a:pt x="28" y="20"/>
                </a:cubicBezTo>
                <a:cubicBezTo>
                  <a:pt x="30" y="20"/>
                  <a:pt x="31" y="19"/>
                  <a:pt x="32" y="18"/>
                </a:cubicBezTo>
                <a:cubicBezTo>
                  <a:pt x="33" y="17"/>
                  <a:pt x="33" y="13"/>
                  <a:pt x="35" y="13"/>
                </a:cubicBezTo>
                <a:cubicBezTo>
                  <a:pt x="37" y="13"/>
                  <a:pt x="38" y="16"/>
                  <a:pt x="40" y="18"/>
                </a:cubicBezTo>
                <a:cubicBezTo>
                  <a:pt x="40" y="20"/>
                  <a:pt x="41" y="21"/>
                  <a:pt x="41" y="23"/>
                </a:cubicBezTo>
                <a:cubicBezTo>
                  <a:pt x="40" y="25"/>
                  <a:pt x="37" y="26"/>
                  <a:pt x="37" y="28"/>
                </a:cubicBezTo>
                <a:cubicBezTo>
                  <a:pt x="37" y="30"/>
                  <a:pt x="39" y="32"/>
                  <a:pt x="41" y="33"/>
                </a:cubicBezTo>
                <a:cubicBezTo>
                  <a:pt x="43" y="34"/>
                  <a:pt x="45" y="33"/>
                  <a:pt x="46" y="34"/>
                </a:cubicBezTo>
                <a:cubicBezTo>
                  <a:pt x="47" y="35"/>
                  <a:pt x="45" y="37"/>
                  <a:pt x="46" y="38"/>
                </a:cubicBezTo>
                <a:cubicBezTo>
                  <a:pt x="47" y="39"/>
                  <a:pt x="50" y="38"/>
                  <a:pt x="51" y="39"/>
                </a:cubicBezTo>
                <a:cubicBezTo>
                  <a:pt x="52" y="41"/>
                  <a:pt x="51" y="44"/>
                  <a:pt x="51" y="46"/>
                </a:cubicBezTo>
                <a:cubicBezTo>
                  <a:pt x="50" y="48"/>
                  <a:pt x="48" y="49"/>
                  <a:pt x="48" y="51"/>
                </a:cubicBezTo>
                <a:cubicBezTo>
                  <a:pt x="48" y="54"/>
                  <a:pt x="49" y="58"/>
                  <a:pt x="49" y="62"/>
                </a:cubicBezTo>
                <a:close/>
              </a:path>
            </a:pathLst>
          </a:custGeom>
          <a:solidFill>
            <a:srgbClr val="B2B2B2"/>
          </a:solidFill>
          <a:ln w="3175" cap="rnd">
            <a:solidFill>
              <a:srgbClr val="B2B2B2"/>
            </a:solidFill>
            <a:round/>
            <a:headEnd/>
            <a:tailEnd/>
          </a:ln>
        </p:spPr>
        <p:txBody>
          <a:bodyPr/>
          <a:lstStyle/>
          <a:p>
            <a:endParaRPr lang="en-US"/>
          </a:p>
        </p:txBody>
      </p:sp>
      <p:sp>
        <p:nvSpPr>
          <p:cNvPr id="33844" name="Freeform 52"/>
          <p:cNvSpPr>
            <a:spLocks noChangeAspect="1"/>
          </p:cNvSpPr>
          <p:nvPr/>
        </p:nvSpPr>
        <p:spPr bwMode="auto">
          <a:xfrm>
            <a:off x="4132263" y="4060825"/>
            <a:ext cx="141287" cy="171450"/>
          </a:xfrm>
          <a:custGeom>
            <a:avLst/>
            <a:gdLst>
              <a:gd name="T0" fmla="*/ 2147483647 w 76"/>
              <a:gd name="T1" fmla="*/ 2147483647 h 92"/>
              <a:gd name="T2" fmla="*/ 2147483647 w 76"/>
              <a:gd name="T3" fmla="*/ 2147483647 h 92"/>
              <a:gd name="T4" fmla="*/ 2147483647 w 76"/>
              <a:gd name="T5" fmla="*/ 2147483647 h 92"/>
              <a:gd name="T6" fmla="*/ 2147483647 w 76"/>
              <a:gd name="T7" fmla="*/ 2147483647 h 92"/>
              <a:gd name="T8" fmla="*/ 2147483647 w 76"/>
              <a:gd name="T9" fmla="*/ 2147483647 h 92"/>
              <a:gd name="T10" fmla="*/ 2147483647 w 76"/>
              <a:gd name="T11" fmla="*/ 2147483647 h 92"/>
              <a:gd name="T12" fmla="*/ 2147483647 w 76"/>
              <a:gd name="T13" fmla="*/ 2147483647 h 92"/>
              <a:gd name="T14" fmla="*/ 2147483647 w 76"/>
              <a:gd name="T15" fmla="*/ 2147483647 h 92"/>
              <a:gd name="T16" fmla="*/ 2147483647 w 76"/>
              <a:gd name="T17" fmla="*/ 2147483647 h 92"/>
              <a:gd name="T18" fmla="*/ 2147483647 w 76"/>
              <a:gd name="T19" fmla="*/ 2147483647 h 92"/>
              <a:gd name="T20" fmla="*/ 2147483647 w 76"/>
              <a:gd name="T21" fmla="*/ 2147483647 h 92"/>
              <a:gd name="T22" fmla="*/ 2147483647 w 76"/>
              <a:gd name="T23" fmla="*/ 2147483647 h 92"/>
              <a:gd name="T24" fmla="*/ 2147483647 w 76"/>
              <a:gd name="T25" fmla="*/ 2147483647 h 92"/>
              <a:gd name="T26" fmla="*/ 0 w 76"/>
              <a:gd name="T27" fmla="*/ 2147483647 h 92"/>
              <a:gd name="T28" fmla="*/ 2147483647 w 76"/>
              <a:gd name="T29" fmla="*/ 2147483647 h 92"/>
              <a:gd name="T30" fmla="*/ 2147483647 w 76"/>
              <a:gd name="T31" fmla="*/ 2147483647 h 92"/>
              <a:gd name="T32" fmla="*/ 2147483647 w 76"/>
              <a:gd name="T33" fmla="*/ 2147483647 h 92"/>
              <a:gd name="T34" fmla="*/ 2147483647 w 76"/>
              <a:gd name="T35" fmla="*/ 2147483647 h 92"/>
              <a:gd name="T36" fmla="*/ 2147483647 w 76"/>
              <a:gd name="T37" fmla="*/ 2147483647 h 92"/>
              <a:gd name="T38" fmla="*/ 2147483647 w 76"/>
              <a:gd name="T39" fmla="*/ 2147483647 h 92"/>
              <a:gd name="T40" fmla="*/ 2147483647 w 76"/>
              <a:gd name="T41" fmla="*/ 2147483647 h 92"/>
              <a:gd name="T42" fmla="*/ 2147483647 w 76"/>
              <a:gd name="T43" fmla="*/ 2147483647 h 92"/>
              <a:gd name="T44" fmla="*/ 2147483647 w 76"/>
              <a:gd name="T45" fmla="*/ 2147483647 h 92"/>
              <a:gd name="T46" fmla="*/ 2147483647 w 76"/>
              <a:gd name="T47" fmla="*/ 2147483647 h 92"/>
              <a:gd name="T48" fmla="*/ 2147483647 w 76"/>
              <a:gd name="T49" fmla="*/ 2147483647 h 92"/>
              <a:gd name="T50" fmla="*/ 2147483647 w 76"/>
              <a:gd name="T51" fmla="*/ 2147483647 h 92"/>
              <a:gd name="T52" fmla="*/ 2147483647 w 76"/>
              <a:gd name="T53" fmla="*/ 2147483647 h 92"/>
              <a:gd name="T54" fmla="*/ 2147483647 w 76"/>
              <a:gd name="T55" fmla="*/ 2147483647 h 92"/>
              <a:gd name="T56" fmla="*/ 2147483647 w 76"/>
              <a:gd name="T57" fmla="*/ 2147483647 h 92"/>
              <a:gd name="T58" fmla="*/ 2147483647 w 76"/>
              <a:gd name="T59" fmla="*/ 0 h 92"/>
              <a:gd name="T60" fmla="*/ 2147483647 w 76"/>
              <a:gd name="T61" fmla="*/ 2147483647 h 92"/>
              <a:gd name="T62" fmla="*/ 2147483647 w 76"/>
              <a:gd name="T63" fmla="*/ 0 h 92"/>
              <a:gd name="T64" fmla="*/ 2147483647 w 76"/>
              <a:gd name="T65" fmla="*/ 2147483647 h 92"/>
              <a:gd name="T66" fmla="*/ 2147483647 w 76"/>
              <a:gd name="T67" fmla="*/ 2147483647 h 92"/>
              <a:gd name="T68" fmla="*/ 2147483647 w 76"/>
              <a:gd name="T69" fmla="*/ 2147483647 h 92"/>
              <a:gd name="T70" fmla="*/ 2147483647 w 76"/>
              <a:gd name="T71" fmla="*/ 2147483647 h 92"/>
              <a:gd name="T72" fmla="*/ 2147483647 w 76"/>
              <a:gd name="T73" fmla="*/ 2147483647 h 92"/>
              <a:gd name="T74" fmla="*/ 2147483647 w 76"/>
              <a:gd name="T75" fmla="*/ 2147483647 h 92"/>
              <a:gd name="T76" fmla="*/ 2147483647 w 76"/>
              <a:gd name="T77" fmla="*/ 2147483647 h 92"/>
              <a:gd name="T78" fmla="*/ 2147483647 w 76"/>
              <a:gd name="T79" fmla="*/ 2147483647 h 92"/>
              <a:gd name="T80" fmla="*/ 2147483647 w 76"/>
              <a:gd name="T81" fmla="*/ 2147483647 h 92"/>
              <a:gd name="T82" fmla="*/ 2147483647 w 76"/>
              <a:gd name="T83" fmla="*/ 2147483647 h 92"/>
              <a:gd name="T84" fmla="*/ 2147483647 w 76"/>
              <a:gd name="T85" fmla="*/ 2147483647 h 92"/>
              <a:gd name="T86" fmla="*/ 2147483647 w 76"/>
              <a:gd name="T87" fmla="*/ 2147483647 h 92"/>
              <a:gd name="T88" fmla="*/ 2147483647 w 76"/>
              <a:gd name="T89" fmla="*/ 2147483647 h 92"/>
              <a:gd name="T90" fmla="*/ 2147483647 w 76"/>
              <a:gd name="T91" fmla="*/ 2147483647 h 92"/>
              <a:gd name="T92" fmla="*/ 2147483647 w 76"/>
              <a:gd name="T93" fmla="*/ 2147483647 h 92"/>
              <a:gd name="T94" fmla="*/ 2147483647 w 76"/>
              <a:gd name="T95" fmla="*/ 2147483647 h 92"/>
              <a:gd name="T96" fmla="*/ 2147483647 w 76"/>
              <a:gd name="T97" fmla="*/ 2147483647 h 92"/>
              <a:gd name="T98" fmla="*/ 2147483647 w 76"/>
              <a:gd name="T99" fmla="*/ 2147483647 h 92"/>
              <a:gd name="T100" fmla="*/ 2147483647 w 76"/>
              <a:gd name="T101" fmla="*/ 2147483647 h 92"/>
              <a:gd name="T102" fmla="*/ 2147483647 w 76"/>
              <a:gd name="T103" fmla="*/ 2147483647 h 92"/>
              <a:gd name="T104" fmla="*/ 2147483647 w 76"/>
              <a:gd name="T105" fmla="*/ 2147483647 h 92"/>
              <a:gd name="T106" fmla="*/ 2147483647 w 76"/>
              <a:gd name="T107" fmla="*/ 2147483647 h 92"/>
              <a:gd name="T108" fmla="*/ 2147483647 w 76"/>
              <a:gd name="T109" fmla="*/ 2147483647 h 92"/>
              <a:gd name="T110" fmla="*/ 2147483647 w 76"/>
              <a:gd name="T111" fmla="*/ 2147483647 h 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6"/>
              <a:gd name="T169" fmla="*/ 0 h 92"/>
              <a:gd name="T170" fmla="*/ 76 w 76"/>
              <a:gd name="T171" fmla="*/ 92 h 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6" h="92">
                <a:moveTo>
                  <a:pt x="72" y="81"/>
                </a:moveTo>
                <a:cubicBezTo>
                  <a:pt x="68" y="80"/>
                  <a:pt x="64" y="79"/>
                  <a:pt x="60" y="79"/>
                </a:cubicBezTo>
                <a:cubicBezTo>
                  <a:pt x="59" y="79"/>
                  <a:pt x="58" y="81"/>
                  <a:pt x="57" y="81"/>
                </a:cubicBezTo>
                <a:cubicBezTo>
                  <a:pt x="56" y="81"/>
                  <a:pt x="54" y="79"/>
                  <a:pt x="53" y="79"/>
                </a:cubicBezTo>
                <a:cubicBezTo>
                  <a:pt x="48" y="79"/>
                  <a:pt x="42" y="79"/>
                  <a:pt x="38" y="80"/>
                </a:cubicBezTo>
                <a:cubicBezTo>
                  <a:pt x="32" y="81"/>
                  <a:pt x="28" y="83"/>
                  <a:pt x="23" y="85"/>
                </a:cubicBezTo>
                <a:cubicBezTo>
                  <a:pt x="19" y="87"/>
                  <a:pt x="16" y="89"/>
                  <a:pt x="12" y="92"/>
                </a:cubicBezTo>
                <a:cubicBezTo>
                  <a:pt x="12" y="88"/>
                  <a:pt x="11" y="84"/>
                  <a:pt x="11" y="81"/>
                </a:cubicBezTo>
                <a:cubicBezTo>
                  <a:pt x="11" y="79"/>
                  <a:pt x="13" y="78"/>
                  <a:pt x="14" y="76"/>
                </a:cubicBezTo>
                <a:cubicBezTo>
                  <a:pt x="14" y="74"/>
                  <a:pt x="15" y="71"/>
                  <a:pt x="14" y="69"/>
                </a:cubicBezTo>
                <a:cubicBezTo>
                  <a:pt x="13" y="68"/>
                  <a:pt x="10" y="69"/>
                  <a:pt x="9" y="68"/>
                </a:cubicBezTo>
                <a:cubicBezTo>
                  <a:pt x="8" y="67"/>
                  <a:pt x="10" y="65"/>
                  <a:pt x="9" y="64"/>
                </a:cubicBezTo>
                <a:cubicBezTo>
                  <a:pt x="8" y="63"/>
                  <a:pt x="6" y="64"/>
                  <a:pt x="4" y="63"/>
                </a:cubicBezTo>
                <a:cubicBezTo>
                  <a:pt x="2" y="62"/>
                  <a:pt x="0" y="60"/>
                  <a:pt x="0" y="58"/>
                </a:cubicBezTo>
                <a:cubicBezTo>
                  <a:pt x="0" y="56"/>
                  <a:pt x="3" y="55"/>
                  <a:pt x="4" y="53"/>
                </a:cubicBezTo>
                <a:cubicBezTo>
                  <a:pt x="4" y="51"/>
                  <a:pt x="3" y="50"/>
                  <a:pt x="3" y="48"/>
                </a:cubicBezTo>
                <a:cubicBezTo>
                  <a:pt x="4" y="47"/>
                  <a:pt x="5" y="46"/>
                  <a:pt x="5" y="44"/>
                </a:cubicBezTo>
                <a:cubicBezTo>
                  <a:pt x="6" y="43"/>
                  <a:pt x="4" y="42"/>
                  <a:pt x="4" y="41"/>
                </a:cubicBezTo>
                <a:cubicBezTo>
                  <a:pt x="4" y="39"/>
                  <a:pt x="8" y="38"/>
                  <a:pt x="8" y="36"/>
                </a:cubicBezTo>
                <a:cubicBezTo>
                  <a:pt x="8" y="35"/>
                  <a:pt x="2" y="35"/>
                  <a:pt x="3" y="34"/>
                </a:cubicBezTo>
                <a:cubicBezTo>
                  <a:pt x="5" y="31"/>
                  <a:pt x="10" y="33"/>
                  <a:pt x="12" y="31"/>
                </a:cubicBezTo>
                <a:cubicBezTo>
                  <a:pt x="13" y="29"/>
                  <a:pt x="8" y="29"/>
                  <a:pt x="7" y="27"/>
                </a:cubicBezTo>
                <a:cubicBezTo>
                  <a:pt x="7" y="26"/>
                  <a:pt x="9" y="26"/>
                  <a:pt x="10" y="24"/>
                </a:cubicBezTo>
                <a:cubicBezTo>
                  <a:pt x="10" y="23"/>
                  <a:pt x="10" y="21"/>
                  <a:pt x="9" y="19"/>
                </a:cubicBezTo>
                <a:cubicBezTo>
                  <a:pt x="9" y="17"/>
                  <a:pt x="6" y="15"/>
                  <a:pt x="5" y="12"/>
                </a:cubicBezTo>
                <a:cubicBezTo>
                  <a:pt x="5" y="10"/>
                  <a:pt x="8" y="9"/>
                  <a:pt x="9" y="7"/>
                </a:cubicBezTo>
                <a:cubicBezTo>
                  <a:pt x="10" y="6"/>
                  <a:pt x="10" y="4"/>
                  <a:pt x="11" y="3"/>
                </a:cubicBezTo>
                <a:cubicBezTo>
                  <a:pt x="13" y="3"/>
                  <a:pt x="15" y="4"/>
                  <a:pt x="16" y="4"/>
                </a:cubicBezTo>
                <a:cubicBezTo>
                  <a:pt x="18" y="5"/>
                  <a:pt x="19" y="6"/>
                  <a:pt x="21" y="5"/>
                </a:cubicBezTo>
                <a:cubicBezTo>
                  <a:pt x="22" y="4"/>
                  <a:pt x="21" y="1"/>
                  <a:pt x="22" y="0"/>
                </a:cubicBezTo>
                <a:cubicBezTo>
                  <a:pt x="23" y="0"/>
                  <a:pt x="24" y="2"/>
                  <a:pt x="25" y="2"/>
                </a:cubicBezTo>
                <a:cubicBezTo>
                  <a:pt x="27" y="2"/>
                  <a:pt x="28" y="0"/>
                  <a:pt x="29" y="0"/>
                </a:cubicBezTo>
                <a:cubicBezTo>
                  <a:pt x="30" y="2"/>
                  <a:pt x="28" y="5"/>
                  <a:pt x="29" y="6"/>
                </a:cubicBezTo>
                <a:cubicBezTo>
                  <a:pt x="30" y="7"/>
                  <a:pt x="32" y="5"/>
                  <a:pt x="33" y="5"/>
                </a:cubicBezTo>
                <a:cubicBezTo>
                  <a:pt x="36" y="4"/>
                  <a:pt x="39" y="4"/>
                  <a:pt x="41" y="3"/>
                </a:cubicBezTo>
                <a:cubicBezTo>
                  <a:pt x="41" y="4"/>
                  <a:pt x="40" y="6"/>
                  <a:pt x="41" y="7"/>
                </a:cubicBezTo>
                <a:cubicBezTo>
                  <a:pt x="41" y="8"/>
                  <a:pt x="43" y="7"/>
                  <a:pt x="44" y="8"/>
                </a:cubicBezTo>
                <a:cubicBezTo>
                  <a:pt x="44" y="9"/>
                  <a:pt x="43" y="11"/>
                  <a:pt x="44" y="12"/>
                </a:cubicBezTo>
                <a:cubicBezTo>
                  <a:pt x="44" y="13"/>
                  <a:pt x="46" y="12"/>
                  <a:pt x="47" y="13"/>
                </a:cubicBezTo>
                <a:cubicBezTo>
                  <a:pt x="48" y="13"/>
                  <a:pt x="49" y="15"/>
                  <a:pt x="50" y="14"/>
                </a:cubicBezTo>
                <a:cubicBezTo>
                  <a:pt x="52" y="14"/>
                  <a:pt x="54" y="12"/>
                  <a:pt x="56" y="12"/>
                </a:cubicBezTo>
                <a:cubicBezTo>
                  <a:pt x="58" y="11"/>
                  <a:pt x="61" y="11"/>
                  <a:pt x="64" y="11"/>
                </a:cubicBezTo>
                <a:cubicBezTo>
                  <a:pt x="66" y="11"/>
                  <a:pt x="68" y="11"/>
                  <a:pt x="69" y="12"/>
                </a:cubicBezTo>
                <a:cubicBezTo>
                  <a:pt x="70" y="13"/>
                  <a:pt x="71" y="14"/>
                  <a:pt x="72" y="15"/>
                </a:cubicBezTo>
                <a:cubicBezTo>
                  <a:pt x="72" y="17"/>
                  <a:pt x="72" y="19"/>
                  <a:pt x="73" y="21"/>
                </a:cubicBezTo>
                <a:cubicBezTo>
                  <a:pt x="73" y="22"/>
                  <a:pt x="73" y="23"/>
                  <a:pt x="74" y="25"/>
                </a:cubicBezTo>
                <a:cubicBezTo>
                  <a:pt x="74" y="27"/>
                  <a:pt x="75" y="28"/>
                  <a:pt x="75" y="30"/>
                </a:cubicBezTo>
                <a:cubicBezTo>
                  <a:pt x="76" y="32"/>
                  <a:pt x="76" y="34"/>
                  <a:pt x="75" y="35"/>
                </a:cubicBezTo>
                <a:cubicBezTo>
                  <a:pt x="75" y="37"/>
                  <a:pt x="73" y="38"/>
                  <a:pt x="73" y="40"/>
                </a:cubicBezTo>
                <a:cubicBezTo>
                  <a:pt x="72" y="43"/>
                  <a:pt x="73" y="46"/>
                  <a:pt x="72" y="49"/>
                </a:cubicBezTo>
                <a:cubicBezTo>
                  <a:pt x="71" y="51"/>
                  <a:pt x="68" y="53"/>
                  <a:pt x="68" y="55"/>
                </a:cubicBezTo>
                <a:cubicBezTo>
                  <a:pt x="67" y="58"/>
                  <a:pt x="70" y="60"/>
                  <a:pt x="70" y="63"/>
                </a:cubicBezTo>
                <a:cubicBezTo>
                  <a:pt x="70" y="65"/>
                  <a:pt x="69" y="68"/>
                  <a:pt x="69" y="70"/>
                </a:cubicBezTo>
                <a:cubicBezTo>
                  <a:pt x="70" y="71"/>
                  <a:pt x="72" y="71"/>
                  <a:pt x="73" y="73"/>
                </a:cubicBezTo>
                <a:cubicBezTo>
                  <a:pt x="74" y="75"/>
                  <a:pt x="73" y="77"/>
                  <a:pt x="73" y="79"/>
                </a:cubicBezTo>
                <a:cubicBezTo>
                  <a:pt x="73" y="79"/>
                  <a:pt x="72" y="80"/>
                  <a:pt x="72" y="81"/>
                </a:cubicBezTo>
                <a:close/>
              </a:path>
            </a:pathLst>
          </a:custGeom>
          <a:solidFill>
            <a:srgbClr val="B2B2B2"/>
          </a:solidFill>
          <a:ln w="3175" cap="rnd">
            <a:solidFill>
              <a:srgbClr val="B2B2B2"/>
            </a:solidFill>
            <a:round/>
            <a:headEnd/>
            <a:tailEnd/>
          </a:ln>
        </p:spPr>
        <p:txBody>
          <a:bodyPr/>
          <a:lstStyle/>
          <a:p>
            <a:endParaRPr lang="en-US"/>
          </a:p>
        </p:txBody>
      </p:sp>
      <p:sp>
        <p:nvSpPr>
          <p:cNvPr id="33845" name="Freeform 53"/>
          <p:cNvSpPr>
            <a:spLocks noChangeAspect="1"/>
          </p:cNvSpPr>
          <p:nvPr/>
        </p:nvSpPr>
        <p:spPr bwMode="auto">
          <a:xfrm>
            <a:off x="4043363" y="3657600"/>
            <a:ext cx="385762" cy="417513"/>
          </a:xfrm>
          <a:custGeom>
            <a:avLst/>
            <a:gdLst>
              <a:gd name="T0" fmla="*/ 2147483647 w 208"/>
              <a:gd name="T1" fmla="*/ 2147483647 h 225"/>
              <a:gd name="T2" fmla="*/ 2147483647 w 208"/>
              <a:gd name="T3" fmla="*/ 2147483647 h 225"/>
              <a:gd name="T4" fmla="*/ 2147483647 w 208"/>
              <a:gd name="T5" fmla="*/ 2147483647 h 225"/>
              <a:gd name="T6" fmla="*/ 2147483647 w 208"/>
              <a:gd name="T7" fmla="*/ 2147483647 h 225"/>
              <a:gd name="T8" fmla="*/ 2147483647 w 208"/>
              <a:gd name="T9" fmla="*/ 2147483647 h 225"/>
              <a:gd name="T10" fmla="*/ 2147483647 w 208"/>
              <a:gd name="T11" fmla="*/ 2147483647 h 225"/>
              <a:gd name="T12" fmla="*/ 2147483647 w 208"/>
              <a:gd name="T13" fmla="*/ 2147483647 h 225"/>
              <a:gd name="T14" fmla="*/ 2147483647 w 208"/>
              <a:gd name="T15" fmla="*/ 2147483647 h 225"/>
              <a:gd name="T16" fmla="*/ 2147483647 w 208"/>
              <a:gd name="T17" fmla="*/ 2147483647 h 225"/>
              <a:gd name="T18" fmla="*/ 2147483647 w 208"/>
              <a:gd name="T19" fmla="*/ 2147483647 h 225"/>
              <a:gd name="T20" fmla="*/ 2147483647 w 208"/>
              <a:gd name="T21" fmla="*/ 2147483647 h 225"/>
              <a:gd name="T22" fmla="*/ 2147483647 w 208"/>
              <a:gd name="T23" fmla="*/ 2147483647 h 225"/>
              <a:gd name="T24" fmla="*/ 2147483647 w 208"/>
              <a:gd name="T25" fmla="*/ 2147483647 h 225"/>
              <a:gd name="T26" fmla="*/ 2147483647 w 208"/>
              <a:gd name="T27" fmla="*/ 2147483647 h 225"/>
              <a:gd name="T28" fmla="*/ 2147483647 w 208"/>
              <a:gd name="T29" fmla="*/ 2147483647 h 225"/>
              <a:gd name="T30" fmla="*/ 2147483647 w 208"/>
              <a:gd name="T31" fmla="*/ 2147483647 h 225"/>
              <a:gd name="T32" fmla="*/ 2147483647 w 208"/>
              <a:gd name="T33" fmla="*/ 2147483647 h 225"/>
              <a:gd name="T34" fmla="*/ 2147483647 w 208"/>
              <a:gd name="T35" fmla="*/ 2147483647 h 225"/>
              <a:gd name="T36" fmla="*/ 2147483647 w 208"/>
              <a:gd name="T37" fmla="*/ 2147483647 h 225"/>
              <a:gd name="T38" fmla="*/ 2147483647 w 208"/>
              <a:gd name="T39" fmla="*/ 2147483647 h 225"/>
              <a:gd name="T40" fmla="*/ 2147483647 w 208"/>
              <a:gd name="T41" fmla="*/ 2147483647 h 225"/>
              <a:gd name="T42" fmla="*/ 2147483647 w 208"/>
              <a:gd name="T43" fmla="*/ 2147483647 h 225"/>
              <a:gd name="T44" fmla="*/ 2147483647 w 208"/>
              <a:gd name="T45" fmla="*/ 2147483647 h 225"/>
              <a:gd name="T46" fmla="*/ 2147483647 w 208"/>
              <a:gd name="T47" fmla="*/ 2147483647 h 225"/>
              <a:gd name="T48" fmla="*/ 2147483647 w 208"/>
              <a:gd name="T49" fmla="*/ 2147483647 h 225"/>
              <a:gd name="T50" fmla="*/ 2147483647 w 208"/>
              <a:gd name="T51" fmla="*/ 2147483647 h 225"/>
              <a:gd name="T52" fmla="*/ 2147483647 w 208"/>
              <a:gd name="T53" fmla="*/ 2147483647 h 225"/>
              <a:gd name="T54" fmla="*/ 2147483647 w 208"/>
              <a:gd name="T55" fmla="*/ 2147483647 h 225"/>
              <a:gd name="T56" fmla="*/ 2147483647 w 208"/>
              <a:gd name="T57" fmla="*/ 2147483647 h 225"/>
              <a:gd name="T58" fmla="*/ 2147483647 w 208"/>
              <a:gd name="T59" fmla="*/ 2147483647 h 225"/>
              <a:gd name="T60" fmla="*/ 2147483647 w 208"/>
              <a:gd name="T61" fmla="*/ 2147483647 h 225"/>
              <a:gd name="T62" fmla="*/ 2147483647 w 208"/>
              <a:gd name="T63" fmla="*/ 2147483647 h 225"/>
              <a:gd name="T64" fmla="*/ 2147483647 w 208"/>
              <a:gd name="T65" fmla="*/ 2147483647 h 225"/>
              <a:gd name="T66" fmla="*/ 2147483647 w 208"/>
              <a:gd name="T67" fmla="*/ 2147483647 h 225"/>
              <a:gd name="T68" fmla="*/ 2147483647 w 208"/>
              <a:gd name="T69" fmla="*/ 2147483647 h 225"/>
              <a:gd name="T70" fmla="*/ 2147483647 w 208"/>
              <a:gd name="T71" fmla="*/ 2147483647 h 225"/>
              <a:gd name="T72" fmla="*/ 2147483647 w 208"/>
              <a:gd name="T73" fmla="*/ 2147483647 h 225"/>
              <a:gd name="T74" fmla="*/ 2147483647 w 208"/>
              <a:gd name="T75" fmla="*/ 2147483647 h 225"/>
              <a:gd name="T76" fmla="*/ 2147483647 w 208"/>
              <a:gd name="T77" fmla="*/ 2147483647 h 225"/>
              <a:gd name="T78" fmla="*/ 2147483647 w 208"/>
              <a:gd name="T79" fmla="*/ 2147483647 h 2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8"/>
              <a:gd name="T121" fmla="*/ 0 h 225"/>
              <a:gd name="T122" fmla="*/ 208 w 208"/>
              <a:gd name="T123" fmla="*/ 225 h 2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8" h="225">
                <a:moveTo>
                  <a:pt x="88" y="221"/>
                </a:moveTo>
                <a:cubicBezTo>
                  <a:pt x="86" y="222"/>
                  <a:pt x="83" y="222"/>
                  <a:pt x="80" y="223"/>
                </a:cubicBezTo>
                <a:cubicBezTo>
                  <a:pt x="79" y="223"/>
                  <a:pt x="77" y="225"/>
                  <a:pt x="76" y="224"/>
                </a:cubicBezTo>
                <a:cubicBezTo>
                  <a:pt x="75" y="223"/>
                  <a:pt x="77" y="220"/>
                  <a:pt x="76" y="218"/>
                </a:cubicBezTo>
                <a:cubicBezTo>
                  <a:pt x="75" y="218"/>
                  <a:pt x="74" y="220"/>
                  <a:pt x="72" y="220"/>
                </a:cubicBezTo>
                <a:cubicBezTo>
                  <a:pt x="71" y="220"/>
                  <a:pt x="70" y="218"/>
                  <a:pt x="69" y="218"/>
                </a:cubicBezTo>
                <a:cubicBezTo>
                  <a:pt x="68" y="219"/>
                  <a:pt x="69" y="222"/>
                  <a:pt x="68" y="223"/>
                </a:cubicBezTo>
                <a:cubicBezTo>
                  <a:pt x="66" y="224"/>
                  <a:pt x="65" y="223"/>
                  <a:pt x="63" y="222"/>
                </a:cubicBezTo>
                <a:cubicBezTo>
                  <a:pt x="62" y="222"/>
                  <a:pt x="60" y="221"/>
                  <a:pt x="58" y="221"/>
                </a:cubicBezTo>
                <a:cubicBezTo>
                  <a:pt x="57" y="222"/>
                  <a:pt x="57" y="224"/>
                  <a:pt x="56" y="225"/>
                </a:cubicBezTo>
                <a:cubicBezTo>
                  <a:pt x="54" y="223"/>
                  <a:pt x="50" y="222"/>
                  <a:pt x="49" y="219"/>
                </a:cubicBezTo>
                <a:cubicBezTo>
                  <a:pt x="48" y="218"/>
                  <a:pt x="50" y="215"/>
                  <a:pt x="49" y="213"/>
                </a:cubicBezTo>
                <a:cubicBezTo>
                  <a:pt x="48" y="212"/>
                  <a:pt x="44" y="215"/>
                  <a:pt x="44" y="214"/>
                </a:cubicBezTo>
                <a:cubicBezTo>
                  <a:pt x="44" y="211"/>
                  <a:pt x="48" y="209"/>
                  <a:pt x="48" y="206"/>
                </a:cubicBezTo>
                <a:cubicBezTo>
                  <a:pt x="48" y="204"/>
                  <a:pt x="45" y="204"/>
                  <a:pt x="44" y="202"/>
                </a:cubicBezTo>
                <a:cubicBezTo>
                  <a:pt x="43" y="200"/>
                  <a:pt x="44" y="196"/>
                  <a:pt x="43" y="194"/>
                </a:cubicBezTo>
                <a:cubicBezTo>
                  <a:pt x="41" y="192"/>
                  <a:pt x="38" y="191"/>
                  <a:pt x="35" y="192"/>
                </a:cubicBezTo>
                <a:cubicBezTo>
                  <a:pt x="34" y="192"/>
                  <a:pt x="36" y="194"/>
                  <a:pt x="35" y="195"/>
                </a:cubicBezTo>
                <a:cubicBezTo>
                  <a:pt x="34" y="196"/>
                  <a:pt x="33" y="196"/>
                  <a:pt x="31" y="196"/>
                </a:cubicBezTo>
                <a:cubicBezTo>
                  <a:pt x="30" y="196"/>
                  <a:pt x="28" y="194"/>
                  <a:pt x="27" y="195"/>
                </a:cubicBezTo>
                <a:cubicBezTo>
                  <a:pt x="24" y="195"/>
                  <a:pt x="22" y="199"/>
                  <a:pt x="20" y="199"/>
                </a:cubicBezTo>
                <a:cubicBezTo>
                  <a:pt x="18" y="198"/>
                  <a:pt x="18" y="194"/>
                  <a:pt x="16" y="193"/>
                </a:cubicBezTo>
                <a:cubicBezTo>
                  <a:pt x="15" y="193"/>
                  <a:pt x="14" y="195"/>
                  <a:pt x="13" y="196"/>
                </a:cubicBezTo>
                <a:cubicBezTo>
                  <a:pt x="12" y="196"/>
                  <a:pt x="10" y="197"/>
                  <a:pt x="9" y="196"/>
                </a:cubicBezTo>
                <a:cubicBezTo>
                  <a:pt x="8" y="195"/>
                  <a:pt x="8" y="192"/>
                  <a:pt x="8" y="190"/>
                </a:cubicBezTo>
                <a:lnTo>
                  <a:pt x="10" y="184"/>
                </a:lnTo>
                <a:lnTo>
                  <a:pt x="7" y="178"/>
                </a:lnTo>
                <a:lnTo>
                  <a:pt x="4" y="178"/>
                </a:lnTo>
                <a:lnTo>
                  <a:pt x="1" y="174"/>
                </a:lnTo>
                <a:lnTo>
                  <a:pt x="3" y="165"/>
                </a:lnTo>
                <a:lnTo>
                  <a:pt x="0" y="157"/>
                </a:lnTo>
                <a:cubicBezTo>
                  <a:pt x="2" y="157"/>
                  <a:pt x="4" y="158"/>
                  <a:pt x="5" y="156"/>
                </a:cubicBezTo>
                <a:cubicBezTo>
                  <a:pt x="7" y="154"/>
                  <a:pt x="6" y="150"/>
                  <a:pt x="8" y="148"/>
                </a:cubicBezTo>
                <a:cubicBezTo>
                  <a:pt x="8" y="147"/>
                  <a:pt x="11" y="147"/>
                  <a:pt x="12" y="148"/>
                </a:cubicBezTo>
                <a:cubicBezTo>
                  <a:pt x="14" y="149"/>
                  <a:pt x="14" y="153"/>
                  <a:pt x="17" y="154"/>
                </a:cubicBezTo>
                <a:cubicBezTo>
                  <a:pt x="19" y="154"/>
                  <a:pt x="19" y="149"/>
                  <a:pt x="21" y="149"/>
                </a:cubicBezTo>
                <a:cubicBezTo>
                  <a:pt x="25" y="147"/>
                  <a:pt x="30" y="150"/>
                  <a:pt x="34" y="149"/>
                </a:cubicBezTo>
                <a:cubicBezTo>
                  <a:pt x="36" y="148"/>
                  <a:pt x="35" y="145"/>
                  <a:pt x="37" y="145"/>
                </a:cubicBezTo>
                <a:cubicBezTo>
                  <a:pt x="38" y="145"/>
                  <a:pt x="38" y="149"/>
                  <a:pt x="39" y="149"/>
                </a:cubicBezTo>
                <a:lnTo>
                  <a:pt x="86" y="149"/>
                </a:lnTo>
                <a:lnTo>
                  <a:pt x="89" y="135"/>
                </a:lnTo>
                <a:lnTo>
                  <a:pt x="85" y="133"/>
                </a:lnTo>
                <a:lnTo>
                  <a:pt x="74" y="6"/>
                </a:lnTo>
                <a:cubicBezTo>
                  <a:pt x="73" y="0"/>
                  <a:pt x="86" y="6"/>
                  <a:pt x="93" y="6"/>
                </a:cubicBezTo>
                <a:lnTo>
                  <a:pt x="169" y="65"/>
                </a:lnTo>
                <a:cubicBezTo>
                  <a:pt x="169" y="68"/>
                  <a:pt x="168" y="70"/>
                  <a:pt x="169" y="72"/>
                </a:cubicBezTo>
                <a:cubicBezTo>
                  <a:pt x="170" y="74"/>
                  <a:pt x="173" y="73"/>
                  <a:pt x="175" y="74"/>
                </a:cubicBezTo>
                <a:cubicBezTo>
                  <a:pt x="176" y="76"/>
                  <a:pt x="177" y="78"/>
                  <a:pt x="179" y="79"/>
                </a:cubicBezTo>
                <a:cubicBezTo>
                  <a:pt x="181" y="80"/>
                  <a:pt x="183" y="79"/>
                  <a:pt x="185" y="80"/>
                </a:cubicBezTo>
                <a:cubicBezTo>
                  <a:pt x="188" y="81"/>
                  <a:pt x="192" y="82"/>
                  <a:pt x="194" y="85"/>
                </a:cubicBezTo>
                <a:cubicBezTo>
                  <a:pt x="195" y="88"/>
                  <a:pt x="192" y="92"/>
                  <a:pt x="193" y="96"/>
                </a:cubicBezTo>
                <a:cubicBezTo>
                  <a:pt x="193" y="97"/>
                  <a:pt x="195" y="97"/>
                  <a:pt x="196" y="97"/>
                </a:cubicBezTo>
                <a:cubicBezTo>
                  <a:pt x="201" y="97"/>
                  <a:pt x="204" y="95"/>
                  <a:pt x="208" y="94"/>
                </a:cubicBezTo>
                <a:lnTo>
                  <a:pt x="208" y="139"/>
                </a:lnTo>
                <a:cubicBezTo>
                  <a:pt x="207" y="139"/>
                  <a:pt x="205" y="139"/>
                  <a:pt x="204" y="140"/>
                </a:cubicBezTo>
                <a:cubicBezTo>
                  <a:pt x="203" y="141"/>
                  <a:pt x="203" y="143"/>
                  <a:pt x="202" y="144"/>
                </a:cubicBezTo>
                <a:cubicBezTo>
                  <a:pt x="201" y="145"/>
                  <a:pt x="199" y="144"/>
                  <a:pt x="198" y="145"/>
                </a:cubicBezTo>
                <a:lnTo>
                  <a:pt x="196" y="149"/>
                </a:lnTo>
                <a:lnTo>
                  <a:pt x="169" y="152"/>
                </a:lnTo>
                <a:cubicBezTo>
                  <a:pt x="168" y="153"/>
                  <a:pt x="167" y="156"/>
                  <a:pt x="165" y="156"/>
                </a:cubicBezTo>
                <a:lnTo>
                  <a:pt x="156" y="155"/>
                </a:lnTo>
                <a:cubicBezTo>
                  <a:pt x="153" y="155"/>
                  <a:pt x="150" y="152"/>
                  <a:pt x="147" y="153"/>
                </a:cubicBezTo>
                <a:cubicBezTo>
                  <a:pt x="141" y="155"/>
                  <a:pt x="136" y="159"/>
                  <a:pt x="131" y="162"/>
                </a:cubicBezTo>
                <a:cubicBezTo>
                  <a:pt x="130" y="163"/>
                  <a:pt x="131" y="166"/>
                  <a:pt x="129" y="167"/>
                </a:cubicBezTo>
                <a:cubicBezTo>
                  <a:pt x="128" y="168"/>
                  <a:pt x="127" y="165"/>
                  <a:pt x="126" y="166"/>
                </a:cubicBezTo>
                <a:cubicBezTo>
                  <a:pt x="124" y="166"/>
                  <a:pt x="121" y="168"/>
                  <a:pt x="120" y="170"/>
                </a:cubicBezTo>
                <a:cubicBezTo>
                  <a:pt x="119" y="171"/>
                  <a:pt x="122" y="174"/>
                  <a:pt x="120" y="175"/>
                </a:cubicBezTo>
                <a:cubicBezTo>
                  <a:pt x="119" y="176"/>
                  <a:pt x="117" y="173"/>
                  <a:pt x="115" y="174"/>
                </a:cubicBezTo>
                <a:cubicBezTo>
                  <a:pt x="114" y="175"/>
                  <a:pt x="116" y="177"/>
                  <a:pt x="115" y="179"/>
                </a:cubicBezTo>
                <a:cubicBezTo>
                  <a:pt x="114" y="180"/>
                  <a:pt x="112" y="181"/>
                  <a:pt x="111" y="181"/>
                </a:cubicBezTo>
                <a:cubicBezTo>
                  <a:pt x="108" y="181"/>
                  <a:pt x="107" y="177"/>
                  <a:pt x="105" y="177"/>
                </a:cubicBezTo>
                <a:cubicBezTo>
                  <a:pt x="103" y="177"/>
                  <a:pt x="103" y="179"/>
                  <a:pt x="101" y="180"/>
                </a:cubicBezTo>
                <a:cubicBezTo>
                  <a:pt x="100" y="181"/>
                  <a:pt x="97" y="180"/>
                  <a:pt x="97" y="182"/>
                </a:cubicBezTo>
                <a:cubicBezTo>
                  <a:pt x="96" y="184"/>
                  <a:pt x="100" y="186"/>
                  <a:pt x="99" y="189"/>
                </a:cubicBezTo>
                <a:cubicBezTo>
                  <a:pt x="99" y="190"/>
                  <a:pt x="97" y="188"/>
                  <a:pt x="96" y="189"/>
                </a:cubicBezTo>
                <a:cubicBezTo>
                  <a:pt x="96" y="190"/>
                  <a:pt x="99" y="191"/>
                  <a:pt x="98" y="193"/>
                </a:cubicBezTo>
                <a:cubicBezTo>
                  <a:pt x="97" y="195"/>
                  <a:pt x="95" y="197"/>
                  <a:pt x="93" y="199"/>
                </a:cubicBezTo>
                <a:cubicBezTo>
                  <a:pt x="91" y="200"/>
                  <a:pt x="87" y="197"/>
                  <a:pt x="86" y="199"/>
                </a:cubicBezTo>
                <a:cubicBezTo>
                  <a:pt x="85" y="201"/>
                  <a:pt x="89" y="202"/>
                  <a:pt x="89" y="205"/>
                </a:cubicBezTo>
                <a:cubicBezTo>
                  <a:pt x="89" y="207"/>
                  <a:pt x="87" y="210"/>
                  <a:pt x="87" y="212"/>
                </a:cubicBezTo>
                <a:cubicBezTo>
                  <a:pt x="87" y="215"/>
                  <a:pt x="88" y="218"/>
                  <a:pt x="88" y="221"/>
                </a:cubicBezTo>
                <a:close/>
              </a:path>
            </a:pathLst>
          </a:custGeom>
          <a:solidFill>
            <a:srgbClr val="B2B2B2"/>
          </a:solidFill>
          <a:ln w="3175" cap="rnd">
            <a:solidFill>
              <a:srgbClr val="B2B2B2"/>
            </a:solidFill>
            <a:round/>
            <a:headEnd/>
            <a:tailEnd/>
          </a:ln>
        </p:spPr>
        <p:txBody>
          <a:bodyPr/>
          <a:lstStyle/>
          <a:p>
            <a:endParaRPr lang="en-US"/>
          </a:p>
        </p:txBody>
      </p:sp>
      <p:sp>
        <p:nvSpPr>
          <p:cNvPr id="33846" name="Freeform 54"/>
          <p:cNvSpPr>
            <a:spLocks noChangeAspect="1"/>
          </p:cNvSpPr>
          <p:nvPr/>
        </p:nvSpPr>
        <p:spPr bwMode="auto">
          <a:xfrm>
            <a:off x="4202113" y="3940175"/>
            <a:ext cx="182562" cy="149225"/>
          </a:xfrm>
          <a:custGeom>
            <a:avLst/>
            <a:gdLst>
              <a:gd name="T0" fmla="*/ 2147483647 w 99"/>
              <a:gd name="T1" fmla="*/ 2147483647 h 81"/>
              <a:gd name="T2" fmla="*/ 2147483647 w 99"/>
              <a:gd name="T3" fmla="*/ 2147483647 h 81"/>
              <a:gd name="T4" fmla="*/ 2147483647 w 99"/>
              <a:gd name="T5" fmla="*/ 2147483647 h 81"/>
              <a:gd name="T6" fmla="*/ 2147483647 w 99"/>
              <a:gd name="T7" fmla="*/ 2147483647 h 81"/>
              <a:gd name="T8" fmla="*/ 2147483647 w 99"/>
              <a:gd name="T9" fmla="*/ 2147483647 h 81"/>
              <a:gd name="T10" fmla="*/ 2147483647 w 99"/>
              <a:gd name="T11" fmla="*/ 2147483647 h 81"/>
              <a:gd name="T12" fmla="*/ 2147483647 w 99"/>
              <a:gd name="T13" fmla="*/ 2147483647 h 81"/>
              <a:gd name="T14" fmla="*/ 2147483647 w 99"/>
              <a:gd name="T15" fmla="*/ 2147483647 h 81"/>
              <a:gd name="T16" fmla="*/ 2147483647 w 99"/>
              <a:gd name="T17" fmla="*/ 2147483647 h 81"/>
              <a:gd name="T18" fmla="*/ 2147483647 w 99"/>
              <a:gd name="T19" fmla="*/ 2147483647 h 81"/>
              <a:gd name="T20" fmla="*/ 2147483647 w 99"/>
              <a:gd name="T21" fmla="*/ 2147483647 h 81"/>
              <a:gd name="T22" fmla="*/ 2147483647 w 99"/>
              <a:gd name="T23" fmla="*/ 2147483647 h 81"/>
              <a:gd name="T24" fmla="*/ 2147483647 w 99"/>
              <a:gd name="T25" fmla="*/ 2147483647 h 81"/>
              <a:gd name="T26" fmla="*/ 2147483647 w 99"/>
              <a:gd name="T27" fmla="*/ 2147483647 h 81"/>
              <a:gd name="T28" fmla="*/ 2147483647 w 99"/>
              <a:gd name="T29" fmla="*/ 2147483647 h 81"/>
              <a:gd name="T30" fmla="*/ 2147483647 w 99"/>
              <a:gd name="T31" fmla="*/ 2147483647 h 81"/>
              <a:gd name="T32" fmla="*/ 2147483647 w 99"/>
              <a:gd name="T33" fmla="*/ 2147483647 h 81"/>
              <a:gd name="T34" fmla="*/ 2147483647 w 99"/>
              <a:gd name="T35" fmla="*/ 2147483647 h 81"/>
              <a:gd name="T36" fmla="*/ 2147483647 w 99"/>
              <a:gd name="T37" fmla="*/ 2147483647 h 81"/>
              <a:gd name="T38" fmla="*/ 2147483647 w 99"/>
              <a:gd name="T39" fmla="*/ 2147483647 h 81"/>
              <a:gd name="T40" fmla="*/ 2147483647 w 99"/>
              <a:gd name="T41" fmla="*/ 2147483647 h 81"/>
              <a:gd name="T42" fmla="*/ 2147483647 w 99"/>
              <a:gd name="T43" fmla="*/ 2147483647 h 81"/>
              <a:gd name="T44" fmla="*/ 2147483647 w 99"/>
              <a:gd name="T45" fmla="*/ 2147483647 h 81"/>
              <a:gd name="T46" fmla="*/ 2147483647 w 99"/>
              <a:gd name="T47" fmla="*/ 2147483647 h 81"/>
              <a:gd name="T48" fmla="*/ 2147483647 w 99"/>
              <a:gd name="T49" fmla="*/ 2147483647 h 81"/>
              <a:gd name="T50" fmla="*/ 2147483647 w 99"/>
              <a:gd name="T51" fmla="*/ 2147483647 h 81"/>
              <a:gd name="T52" fmla="*/ 2147483647 w 99"/>
              <a:gd name="T53" fmla="*/ 2147483647 h 81"/>
              <a:gd name="T54" fmla="*/ 2147483647 w 99"/>
              <a:gd name="T55" fmla="*/ 2147483647 h 81"/>
              <a:gd name="T56" fmla="*/ 2147483647 w 99"/>
              <a:gd name="T57" fmla="*/ 2147483647 h 81"/>
              <a:gd name="T58" fmla="*/ 2147483647 w 99"/>
              <a:gd name="T59" fmla="*/ 2147483647 h 81"/>
              <a:gd name="T60" fmla="*/ 2147483647 w 99"/>
              <a:gd name="T61" fmla="*/ 2147483647 h 81"/>
              <a:gd name="T62" fmla="*/ 2147483647 w 99"/>
              <a:gd name="T63" fmla="*/ 2147483647 h 81"/>
              <a:gd name="T64" fmla="*/ 2147483647 w 99"/>
              <a:gd name="T65" fmla="*/ 2147483647 h 81"/>
              <a:gd name="T66" fmla="*/ 2147483647 w 99"/>
              <a:gd name="T67" fmla="*/ 2147483647 h 81"/>
              <a:gd name="T68" fmla="*/ 2147483647 w 99"/>
              <a:gd name="T69" fmla="*/ 2147483647 h 81"/>
              <a:gd name="T70" fmla="*/ 2147483647 w 99"/>
              <a:gd name="T71" fmla="*/ 2147483647 h 81"/>
              <a:gd name="T72" fmla="*/ 2147483647 w 99"/>
              <a:gd name="T73" fmla="*/ 2147483647 h 81"/>
              <a:gd name="T74" fmla="*/ 2147483647 w 99"/>
              <a:gd name="T75" fmla="*/ 2147483647 h 81"/>
              <a:gd name="T76" fmla="*/ 2147483647 w 99"/>
              <a:gd name="T77" fmla="*/ 2147483647 h 81"/>
              <a:gd name="T78" fmla="*/ 2147483647 w 99"/>
              <a:gd name="T79" fmla="*/ 2147483647 h 81"/>
              <a:gd name="T80" fmla="*/ 2147483647 w 99"/>
              <a:gd name="T81" fmla="*/ 2147483647 h 81"/>
              <a:gd name="T82" fmla="*/ 2147483647 w 99"/>
              <a:gd name="T83" fmla="*/ 2147483647 h 81"/>
              <a:gd name="T84" fmla="*/ 2147483647 w 99"/>
              <a:gd name="T85" fmla="*/ 2147483647 h 81"/>
              <a:gd name="T86" fmla="*/ 2147483647 w 99"/>
              <a:gd name="T87" fmla="*/ 2147483647 h 81"/>
              <a:gd name="T88" fmla="*/ 2147483647 w 99"/>
              <a:gd name="T89" fmla="*/ 2147483647 h 81"/>
              <a:gd name="T90" fmla="*/ 2147483647 w 99"/>
              <a:gd name="T91" fmla="*/ 2147483647 h 81"/>
              <a:gd name="T92" fmla="*/ 2147483647 w 99"/>
              <a:gd name="T93" fmla="*/ 2147483647 h 81"/>
              <a:gd name="T94" fmla="*/ 2147483647 w 99"/>
              <a:gd name="T95" fmla="*/ 2147483647 h 81"/>
              <a:gd name="T96" fmla="*/ 2147483647 w 99"/>
              <a:gd name="T97" fmla="*/ 2147483647 h 81"/>
              <a:gd name="T98" fmla="*/ 2147483647 w 99"/>
              <a:gd name="T99" fmla="*/ 2147483647 h 81"/>
              <a:gd name="T100" fmla="*/ 2147483647 w 99"/>
              <a:gd name="T101" fmla="*/ 2147483647 h 81"/>
              <a:gd name="T102" fmla="*/ 2147483647 w 99"/>
              <a:gd name="T103" fmla="*/ 2147483647 h 81"/>
              <a:gd name="T104" fmla="*/ 2147483647 w 99"/>
              <a:gd name="T105" fmla="*/ 2147483647 h 81"/>
              <a:gd name="T106" fmla="*/ 2147483647 w 99"/>
              <a:gd name="T107" fmla="*/ 2147483647 h 81"/>
              <a:gd name="T108" fmla="*/ 2147483647 w 99"/>
              <a:gd name="T109" fmla="*/ 2147483647 h 81"/>
              <a:gd name="T110" fmla="*/ 2147483647 w 99"/>
              <a:gd name="T111" fmla="*/ 2147483647 h 81"/>
              <a:gd name="T112" fmla="*/ 2147483647 w 99"/>
              <a:gd name="T113" fmla="*/ 2147483647 h 81"/>
              <a:gd name="T114" fmla="*/ 2147483647 w 99"/>
              <a:gd name="T115" fmla="*/ 2147483647 h 81"/>
              <a:gd name="T116" fmla="*/ 2147483647 w 99"/>
              <a:gd name="T117" fmla="*/ 2147483647 h 81"/>
              <a:gd name="T118" fmla="*/ 2147483647 w 99"/>
              <a:gd name="T119" fmla="*/ 2147483647 h 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9"/>
              <a:gd name="T181" fmla="*/ 0 h 81"/>
              <a:gd name="T182" fmla="*/ 99 w 99"/>
              <a:gd name="T183" fmla="*/ 81 h 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9" h="81">
                <a:moveTo>
                  <a:pt x="34" y="81"/>
                </a:moveTo>
                <a:cubicBezTo>
                  <a:pt x="33" y="80"/>
                  <a:pt x="32" y="79"/>
                  <a:pt x="31" y="78"/>
                </a:cubicBezTo>
                <a:cubicBezTo>
                  <a:pt x="30" y="77"/>
                  <a:pt x="28" y="77"/>
                  <a:pt x="26" y="77"/>
                </a:cubicBezTo>
                <a:cubicBezTo>
                  <a:pt x="23" y="77"/>
                  <a:pt x="20" y="77"/>
                  <a:pt x="18" y="78"/>
                </a:cubicBezTo>
                <a:cubicBezTo>
                  <a:pt x="16" y="78"/>
                  <a:pt x="14" y="80"/>
                  <a:pt x="12" y="80"/>
                </a:cubicBezTo>
                <a:cubicBezTo>
                  <a:pt x="11" y="81"/>
                  <a:pt x="10" y="79"/>
                  <a:pt x="9" y="79"/>
                </a:cubicBezTo>
                <a:cubicBezTo>
                  <a:pt x="8" y="78"/>
                  <a:pt x="6" y="79"/>
                  <a:pt x="6" y="78"/>
                </a:cubicBezTo>
                <a:cubicBezTo>
                  <a:pt x="5" y="77"/>
                  <a:pt x="6" y="75"/>
                  <a:pt x="6" y="74"/>
                </a:cubicBezTo>
                <a:cubicBezTo>
                  <a:pt x="5" y="73"/>
                  <a:pt x="3" y="74"/>
                  <a:pt x="3" y="73"/>
                </a:cubicBezTo>
                <a:cubicBezTo>
                  <a:pt x="2" y="72"/>
                  <a:pt x="3" y="70"/>
                  <a:pt x="3" y="69"/>
                </a:cubicBezTo>
                <a:cubicBezTo>
                  <a:pt x="3" y="66"/>
                  <a:pt x="2" y="63"/>
                  <a:pt x="2" y="60"/>
                </a:cubicBezTo>
                <a:cubicBezTo>
                  <a:pt x="2" y="58"/>
                  <a:pt x="4" y="55"/>
                  <a:pt x="4" y="53"/>
                </a:cubicBezTo>
                <a:cubicBezTo>
                  <a:pt x="4" y="50"/>
                  <a:pt x="0" y="49"/>
                  <a:pt x="1" y="47"/>
                </a:cubicBezTo>
                <a:cubicBezTo>
                  <a:pt x="2" y="45"/>
                  <a:pt x="6" y="48"/>
                  <a:pt x="8" y="47"/>
                </a:cubicBezTo>
                <a:cubicBezTo>
                  <a:pt x="10" y="45"/>
                  <a:pt x="12" y="43"/>
                  <a:pt x="13" y="41"/>
                </a:cubicBezTo>
                <a:cubicBezTo>
                  <a:pt x="14" y="39"/>
                  <a:pt x="11" y="38"/>
                  <a:pt x="11" y="37"/>
                </a:cubicBezTo>
                <a:cubicBezTo>
                  <a:pt x="12" y="36"/>
                  <a:pt x="14" y="38"/>
                  <a:pt x="14" y="37"/>
                </a:cubicBezTo>
                <a:cubicBezTo>
                  <a:pt x="15" y="34"/>
                  <a:pt x="11" y="32"/>
                  <a:pt x="12" y="30"/>
                </a:cubicBezTo>
                <a:cubicBezTo>
                  <a:pt x="12" y="28"/>
                  <a:pt x="15" y="29"/>
                  <a:pt x="16" y="28"/>
                </a:cubicBezTo>
                <a:cubicBezTo>
                  <a:pt x="18" y="27"/>
                  <a:pt x="18" y="25"/>
                  <a:pt x="20" y="25"/>
                </a:cubicBezTo>
                <a:cubicBezTo>
                  <a:pt x="22" y="25"/>
                  <a:pt x="23" y="29"/>
                  <a:pt x="26" y="29"/>
                </a:cubicBezTo>
                <a:cubicBezTo>
                  <a:pt x="27" y="29"/>
                  <a:pt x="29" y="28"/>
                  <a:pt x="30" y="27"/>
                </a:cubicBezTo>
                <a:cubicBezTo>
                  <a:pt x="31" y="25"/>
                  <a:pt x="29" y="23"/>
                  <a:pt x="30" y="22"/>
                </a:cubicBezTo>
                <a:cubicBezTo>
                  <a:pt x="32" y="21"/>
                  <a:pt x="34" y="24"/>
                  <a:pt x="35" y="23"/>
                </a:cubicBezTo>
                <a:cubicBezTo>
                  <a:pt x="37" y="22"/>
                  <a:pt x="34" y="19"/>
                  <a:pt x="35" y="18"/>
                </a:cubicBezTo>
                <a:cubicBezTo>
                  <a:pt x="36" y="16"/>
                  <a:pt x="39" y="14"/>
                  <a:pt x="41" y="14"/>
                </a:cubicBezTo>
                <a:cubicBezTo>
                  <a:pt x="42" y="13"/>
                  <a:pt x="43" y="16"/>
                  <a:pt x="44" y="15"/>
                </a:cubicBezTo>
                <a:cubicBezTo>
                  <a:pt x="46" y="14"/>
                  <a:pt x="45" y="11"/>
                  <a:pt x="46" y="10"/>
                </a:cubicBezTo>
                <a:cubicBezTo>
                  <a:pt x="51" y="7"/>
                  <a:pt x="56" y="3"/>
                  <a:pt x="62" y="1"/>
                </a:cubicBezTo>
                <a:cubicBezTo>
                  <a:pt x="65" y="0"/>
                  <a:pt x="68" y="3"/>
                  <a:pt x="71" y="3"/>
                </a:cubicBezTo>
                <a:cubicBezTo>
                  <a:pt x="70" y="6"/>
                  <a:pt x="70" y="9"/>
                  <a:pt x="70" y="12"/>
                </a:cubicBezTo>
                <a:cubicBezTo>
                  <a:pt x="70" y="15"/>
                  <a:pt x="71" y="17"/>
                  <a:pt x="72" y="19"/>
                </a:cubicBezTo>
                <a:cubicBezTo>
                  <a:pt x="74" y="21"/>
                  <a:pt x="76" y="22"/>
                  <a:pt x="78" y="24"/>
                </a:cubicBezTo>
                <a:cubicBezTo>
                  <a:pt x="79" y="25"/>
                  <a:pt x="81" y="24"/>
                  <a:pt x="81" y="25"/>
                </a:cubicBezTo>
                <a:cubicBezTo>
                  <a:pt x="82" y="28"/>
                  <a:pt x="77" y="30"/>
                  <a:pt x="78" y="32"/>
                </a:cubicBezTo>
                <a:cubicBezTo>
                  <a:pt x="81" y="36"/>
                  <a:pt x="86" y="36"/>
                  <a:pt x="90" y="37"/>
                </a:cubicBezTo>
                <a:cubicBezTo>
                  <a:pt x="91" y="38"/>
                  <a:pt x="93" y="35"/>
                  <a:pt x="94" y="36"/>
                </a:cubicBezTo>
                <a:cubicBezTo>
                  <a:pt x="96" y="36"/>
                  <a:pt x="97" y="38"/>
                  <a:pt x="98" y="39"/>
                </a:cubicBezTo>
                <a:cubicBezTo>
                  <a:pt x="98" y="40"/>
                  <a:pt x="96" y="41"/>
                  <a:pt x="96" y="42"/>
                </a:cubicBezTo>
                <a:cubicBezTo>
                  <a:pt x="96" y="44"/>
                  <a:pt x="96" y="46"/>
                  <a:pt x="97" y="48"/>
                </a:cubicBezTo>
                <a:cubicBezTo>
                  <a:pt x="97" y="49"/>
                  <a:pt x="98" y="48"/>
                  <a:pt x="99" y="49"/>
                </a:cubicBezTo>
                <a:cubicBezTo>
                  <a:pt x="99" y="50"/>
                  <a:pt x="99" y="52"/>
                  <a:pt x="98" y="53"/>
                </a:cubicBezTo>
                <a:cubicBezTo>
                  <a:pt x="97" y="55"/>
                  <a:pt x="95" y="55"/>
                  <a:pt x="93" y="55"/>
                </a:cubicBezTo>
                <a:cubicBezTo>
                  <a:pt x="91" y="55"/>
                  <a:pt x="89" y="54"/>
                  <a:pt x="87" y="55"/>
                </a:cubicBezTo>
                <a:cubicBezTo>
                  <a:pt x="85" y="55"/>
                  <a:pt x="84" y="55"/>
                  <a:pt x="83" y="56"/>
                </a:cubicBezTo>
                <a:cubicBezTo>
                  <a:pt x="82" y="58"/>
                  <a:pt x="84" y="60"/>
                  <a:pt x="83" y="61"/>
                </a:cubicBezTo>
                <a:cubicBezTo>
                  <a:pt x="82" y="62"/>
                  <a:pt x="81" y="60"/>
                  <a:pt x="80" y="60"/>
                </a:cubicBezTo>
                <a:cubicBezTo>
                  <a:pt x="79" y="61"/>
                  <a:pt x="79" y="62"/>
                  <a:pt x="79" y="64"/>
                </a:cubicBezTo>
                <a:cubicBezTo>
                  <a:pt x="77" y="63"/>
                  <a:pt x="76" y="63"/>
                  <a:pt x="74" y="63"/>
                </a:cubicBezTo>
                <a:cubicBezTo>
                  <a:pt x="72" y="62"/>
                  <a:pt x="71" y="62"/>
                  <a:pt x="69" y="61"/>
                </a:cubicBezTo>
                <a:cubicBezTo>
                  <a:pt x="68" y="60"/>
                  <a:pt x="67" y="59"/>
                  <a:pt x="65" y="59"/>
                </a:cubicBezTo>
                <a:cubicBezTo>
                  <a:pt x="63" y="59"/>
                  <a:pt x="62" y="61"/>
                  <a:pt x="61" y="61"/>
                </a:cubicBezTo>
                <a:cubicBezTo>
                  <a:pt x="55" y="62"/>
                  <a:pt x="49" y="61"/>
                  <a:pt x="44" y="61"/>
                </a:cubicBezTo>
                <a:cubicBezTo>
                  <a:pt x="41" y="61"/>
                  <a:pt x="37" y="60"/>
                  <a:pt x="34" y="61"/>
                </a:cubicBezTo>
                <a:cubicBezTo>
                  <a:pt x="33" y="61"/>
                  <a:pt x="32" y="63"/>
                  <a:pt x="32" y="65"/>
                </a:cubicBezTo>
                <a:cubicBezTo>
                  <a:pt x="32" y="66"/>
                  <a:pt x="34" y="67"/>
                  <a:pt x="34" y="68"/>
                </a:cubicBezTo>
                <a:cubicBezTo>
                  <a:pt x="34" y="69"/>
                  <a:pt x="33" y="70"/>
                  <a:pt x="33" y="70"/>
                </a:cubicBezTo>
                <a:cubicBezTo>
                  <a:pt x="33" y="71"/>
                  <a:pt x="35" y="71"/>
                  <a:pt x="35" y="72"/>
                </a:cubicBezTo>
                <a:cubicBezTo>
                  <a:pt x="35" y="73"/>
                  <a:pt x="33" y="73"/>
                  <a:pt x="33" y="73"/>
                </a:cubicBezTo>
                <a:cubicBezTo>
                  <a:pt x="33" y="76"/>
                  <a:pt x="34" y="78"/>
                  <a:pt x="34" y="81"/>
                </a:cubicBezTo>
                <a:close/>
              </a:path>
            </a:pathLst>
          </a:custGeom>
          <a:solidFill>
            <a:srgbClr val="B2B2B2"/>
          </a:solidFill>
          <a:ln w="3175" cap="rnd">
            <a:solidFill>
              <a:srgbClr val="B2B2B2"/>
            </a:solidFill>
            <a:round/>
            <a:headEnd/>
            <a:tailEnd/>
          </a:ln>
        </p:spPr>
        <p:txBody>
          <a:bodyPr/>
          <a:lstStyle/>
          <a:p>
            <a:endParaRPr lang="en-US"/>
          </a:p>
        </p:txBody>
      </p:sp>
      <p:sp>
        <p:nvSpPr>
          <p:cNvPr id="33847" name="Freeform 55"/>
          <p:cNvSpPr>
            <a:spLocks noChangeAspect="1"/>
          </p:cNvSpPr>
          <p:nvPr/>
        </p:nvSpPr>
        <p:spPr bwMode="auto">
          <a:xfrm>
            <a:off x="4254500" y="4048125"/>
            <a:ext cx="109538" cy="171450"/>
          </a:xfrm>
          <a:custGeom>
            <a:avLst/>
            <a:gdLst>
              <a:gd name="T0" fmla="*/ 2147483647 w 58"/>
              <a:gd name="T1" fmla="*/ 2147483647 h 92"/>
              <a:gd name="T2" fmla="*/ 2147483647 w 58"/>
              <a:gd name="T3" fmla="*/ 2147483647 h 92"/>
              <a:gd name="T4" fmla="*/ 2147483647 w 58"/>
              <a:gd name="T5" fmla="*/ 2147483647 h 92"/>
              <a:gd name="T6" fmla="*/ 2147483647 w 58"/>
              <a:gd name="T7" fmla="*/ 2147483647 h 92"/>
              <a:gd name="T8" fmla="*/ 2147483647 w 58"/>
              <a:gd name="T9" fmla="*/ 2147483647 h 92"/>
              <a:gd name="T10" fmla="*/ 2147483647 w 58"/>
              <a:gd name="T11" fmla="*/ 2147483647 h 92"/>
              <a:gd name="T12" fmla="*/ 2147483647 w 58"/>
              <a:gd name="T13" fmla="*/ 2147483647 h 92"/>
              <a:gd name="T14" fmla="*/ 2147483647 w 58"/>
              <a:gd name="T15" fmla="*/ 2147483647 h 92"/>
              <a:gd name="T16" fmla="*/ 2147483647 w 58"/>
              <a:gd name="T17" fmla="*/ 2147483647 h 92"/>
              <a:gd name="T18" fmla="*/ 2147483647 w 58"/>
              <a:gd name="T19" fmla="*/ 2147483647 h 92"/>
              <a:gd name="T20" fmla="*/ 2147483647 w 58"/>
              <a:gd name="T21" fmla="*/ 2147483647 h 92"/>
              <a:gd name="T22" fmla="*/ 2147483647 w 58"/>
              <a:gd name="T23" fmla="*/ 2147483647 h 92"/>
              <a:gd name="T24" fmla="*/ 2147483647 w 58"/>
              <a:gd name="T25" fmla="*/ 2147483647 h 92"/>
              <a:gd name="T26" fmla="*/ 2147483647 w 58"/>
              <a:gd name="T27" fmla="*/ 2147483647 h 92"/>
              <a:gd name="T28" fmla="*/ 2147483647 w 58"/>
              <a:gd name="T29" fmla="*/ 2147483647 h 92"/>
              <a:gd name="T30" fmla="*/ 2147483647 w 58"/>
              <a:gd name="T31" fmla="*/ 2147483647 h 92"/>
              <a:gd name="T32" fmla="*/ 2147483647 w 58"/>
              <a:gd name="T33" fmla="*/ 2147483647 h 92"/>
              <a:gd name="T34" fmla="*/ 2147483647 w 58"/>
              <a:gd name="T35" fmla="*/ 2147483647 h 92"/>
              <a:gd name="T36" fmla="*/ 2147483647 w 58"/>
              <a:gd name="T37" fmla="*/ 2147483647 h 92"/>
              <a:gd name="T38" fmla="*/ 2147483647 w 58"/>
              <a:gd name="T39" fmla="*/ 2147483647 h 92"/>
              <a:gd name="T40" fmla="*/ 2147483647 w 58"/>
              <a:gd name="T41" fmla="*/ 2147483647 h 92"/>
              <a:gd name="T42" fmla="*/ 2147483647 w 58"/>
              <a:gd name="T43" fmla="*/ 2147483647 h 92"/>
              <a:gd name="T44" fmla="*/ 2147483647 w 58"/>
              <a:gd name="T45" fmla="*/ 2147483647 h 92"/>
              <a:gd name="T46" fmla="*/ 2147483647 w 58"/>
              <a:gd name="T47" fmla="*/ 0 h 92"/>
              <a:gd name="T48" fmla="*/ 2147483647 w 58"/>
              <a:gd name="T49" fmla="*/ 2147483647 h 92"/>
              <a:gd name="T50" fmla="*/ 2147483647 w 58"/>
              <a:gd name="T51" fmla="*/ 2147483647 h 92"/>
              <a:gd name="T52" fmla="*/ 2147483647 w 58"/>
              <a:gd name="T53" fmla="*/ 2147483647 h 92"/>
              <a:gd name="T54" fmla="*/ 2147483647 w 58"/>
              <a:gd name="T55" fmla="*/ 2147483647 h 92"/>
              <a:gd name="T56" fmla="*/ 2147483647 w 58"/>
              <a:gd name="T57" fmla="*/ 2147483647 h 92"/>
              <a:gd name="T58" fmla="*/ 2147483647 w 58"/>
              <a:gd name="T59" fmla="*/ 2147483647 h 92"/>
              <a:gd name="T60" fmla="*/ 2147483647 w 58"/>
              <a:gd name="T61" fmla="*/ 2147483647 h 92"/>
              <a:gd name="T62" fmla="*/ 2147483647 w 58"/>
              <a:gd name="T63" fmla="*/ 2147483647 h 92"/>
              <a:gd name="T64" fmla="*/ 2147483647 w 58"/>
              <a:gd name="T65" fmla="*/ 2147483647 h 92"/>
              <a:gd name="T66" fmla="*/ 2147483647 w 58"/>
              <a:gd name="T67" fmla="*/ 2147483647 h 92"/>
              <a:gd name="T68" fmla="*/ 2147483647 w 58"/>
              <a:gd name="T69" fmla="*/ 2147483647 h 92"/>
              <a:gd name="T70" fmla="*/ 2147483647 w 58"/>
              <a:gd name="T71" fmla="*/ 2147483647 h 92"/>
              <a:gd name="T72" fmla="*/ 2147483647 w 58"/>
              <a:gd name="T73" fmla="*/ 2147483647 h 92"/>
              <a:gd name="T74" fmla="*/ 2147483647 w 58"/>
              <a:gd name="T75" fmla="*/ 2147483647 h 92"/>
              <a:gd name="T76" fmla="*/ 2147483647 w 58"/>
              <a:gd name="T77" fmla="*/ 2147483647 h 92"/>
              <a:gd name="T78" fmla="*/ 2147483647 w 58"/>
              <a:gd name="T79" fmla="*/ 2147483647 h 92"/>
              <a:gd name="T80" fmla="*/ 2147483647 w 58"/>
              <a:gd name="T81" fmla="*/ 2147483647 h 92"/>
              <a:gd name="T82" fmla="*/ 2147483647 w 58"/>
              <a:gd name="T83" fmla="*/ 2147483647 h 92"/>
              <a:gd name="T84" fmla="*/ 2147483647 w 58"/>
              <a:gd name="T85" fmla="*/ 2147483647 h 92"/>
              <a:gd name="T86" fmla="*/ 2147483647 w 58"/>
              <a:gd name="T87" fmla="*/ 2147483647 h 92"/>
              <a:gd name="T88" fmla="*/ 2147483647 w 58"/>
              <a:gd name="T89" fmla="*/ 2147483647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
              <a:gd name="T136" fmla="*/ 0 h 92"/>
              <a:gd name="T137" fmla="*/ 58 w 58"/>
              <a:gd name="T138" fmla="*/ 92 h 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 h="92">
                <a:moveTo>
                  <a:pt x="5" y="88"/>
                </a:moveTo>
                <a:cubicBezTo>
                  <a:pt x="9" y="89"/>
                  <a:pt x="13" y="92"/>
                  <a:pt x="17" y="92"/>
                </a:cubicBezTo>
                <a:cubicBezTo>
                  <a:pt x="19" y="92"/>
                  <a:pt x="19" y="88"/>
                  <a:pt x="21" y="88"/>
                </a:cubicBezTo>
                <a:cubicBezTo>
                  <a:pt x="24" y="87"/>
                  <a:pt x="27" y="88"/>
                  <a:pt x="29" y="88"/>
                </a:cubicBezTo>
                <a:cubicBezTo>
                  <a:pt x="31" y="87"/>
                  <a:pt x="32" y="86"/>
                  <a:pt x="34" y="85"/>
                </a:cubicBezTo>
                <a:cubicBezTo>
                  <a:pt x="35" y="84"/>
                  <a:pt x="36" y="82"/>
                  <a:pt x="38" y="81"/>
                </a:cubicBezTo>
                <a:cubicBezTo>
                  <a:pt x="41" y="80"/>
                  <a:pt x="44" y="80"/>
                  <a:pt x="47" y="79"/>
                </a:cubicBezTo>
                <a:cubicBezTo>
                  <a:pt x="49" y="79"/>
                  <a:pt x="51" y="77"/>
                  <a:pt x="52" y="76"/>
                </a:cubicBezTo>
                <a:cubicBezTo>
                  <a:pt x="54" y="75"/>
                  <a:pt x="56" y="75"/>
                  <a:pt x="58" y="74"/>
                </a:cubicBezTo>
                <a:cubicBezTo>
                  <a:pt x="55" y="73"/>
                  <a:pt x="51" y="71"/>
                  <a:pt x="49" y="69"/>
                </a:cubicBezTo>
                <a:cubicBezTo>
                  <a:pt x="47" y="68"/>
                  <a:pt x="46" y="66"/>
                  <a:pt x="46" y="65"/>
                </a:cubicBezTo>
                <a:cubicBezTo>
                  <a:pt x="46" y="62"/>
                  <a:pt x="48" y="60"/>
                  <a:pt x="48" y="58"/>
                </a:cubicBezTo>
                <a:cubicBezTo>
                  <a:pt x="48" y="57"/>
                  <a:pt x="47" y="55"/>
                  <a:pt x="47" y="54"/>
                </a:cubicBezTo>
                <a:cubicBezTo>
                  <a:pt x="47" y="51"/>
                  <a:pt x="47" y="48"/>
                  <a:pt x="48" y="46"/>
                </a:cubicBezTo>
                <a:cubicBezTo>
                  <a:pt x="48" y="45"/>
                  <a:pt x="49" y="44"/>
                  <a:pt x="49" y="42"/>
                </a:cubicBezTo>
                <a:cubicBezTo>
                  <a:pt x="49" y="40"/>
                  <a:pt x="47" y="39"/>
                  <a:pt x="47" y="37"/>
                </a:cubicBezTo>
                <a:cubicBezTo>
                  <a:pt x="46" y="33"/>
                  <a:pt x="48" y="30"/>
                  <a:pt x="47" y="26"/>
                </a:cubicBezTo>
                <a:cubicBezTo>
                  <a:pt x="47" y="25"/>
                  <a:pt x="45" y="25"/>
                  <a:pt x="44" y="23"/>
                </a:cubicBezTo>
                <a:cubicBezTo>
                  <a:pt x="44" y="20"/>
                  <a:pt x="45" y="17"/>
                  <a:pt x="45" y="14"/>
                </a:cubicBezTo>
                <a:cubicBezTo>
                  <a:pt x="44" y="13"/>
                  <a:pt x="42" y="13"/>
                  <a:pt x="42" y="12"/>
                </a:cubicBezTo>
                <a:cubicBezTo>
                  <a:pt x="41" y="11"/>
                  <a:pt x="42" y="10"/>
                  <a:pt x="42" y="9"/>
                </a:cubicBezTo>
                <a:cubicBezTo>
                  <a:pt x="41" y="8"/>
                  <a:pt x="40" y="7"/>
                  <a:pt x="39" y="6"/>
                </a:cubicBezTo>
                <a:cubicBezTo>
                  <a:pt x="39" y="5"/>
                  <a:pt x="40" y="3"/>
                  <a:pt x="40" y="2"/>
                </a:cubicBezTo>
                <a:cubicBezTo>
                  <a:pt x="39" y="1"/>
                  <a:pt x="38" y="0"/>
                  <a:pt x="36" y="0"/>
                </a:cubicBezTo>
                <a:cubicBezTo>
                  <a:pt x="34" y="0"/>
                  <a:pt x="33" y="2"/>
                  <a:pt x="32" y="2"/>
                </a:cubicBezTo>
                <a:cubicBezTo>
                  <a:pt x="26" y="3"/>
                  <a:pt x="20" y="2"/>
                  <a:pt x="15" y="2"/>
                </a:cubicBezTo>
                <a:cubicBezTo>
                  <a:pt x="12" y="2"/>
                  <a:pt x="8" y="1"/>
                  <a:pt x="5" y="2"/>
                </a:cubicBezTo>
                <a:cubicBezTo>
                  <a:pt x="4" y="2"/>
                  <a:pt x="3" y="4"/>
                  <a:pt x="3" y="6"/>
                </a:cubicBezTo>
                <a:cubicBezTo>
                  <a:pt x="3" y="7"/>
                  <a:pt x="5" y="8"/>
                  <a:pt x="5" y="9"/>
                </a:cubicBezTo>
                <a:cubicBezTo>
                  <a:pt x="5" y="10"/>
                  <a:pt x="4" y="11"/>
                  <a:pt x="4" y="11"/>
                </a:cubicBezTo>
                <a:cubicBezTo>
                  <a:pt x="4" y="12"/>
                  <a:pt x="6" y="12"/>
                  <a:pt x="6" y="13"/>
                </a:cubicBezTo>
                <a:cubicBezTo>
                  <a:pt x="6" y="14"/>
                  <a:pt x="4" y="14"/>
                  <a:pt x="4" y="14"/>
                </a:cubicBezTo>
                <a:cubicBezTo>
                  <a:pt x="4" y="17"/>
                  <a:pt x="5" y="19"/>
                  <a:pt x="5" y="22"/>
                </a:cubicBezTo>
                <a:cubicBezTo>
                  <a:pt x="5" y="24"/>
                  <a:pt x="5" y="26"/>
                  <a:pt x="6" y="28"/>
                </a:cubicBezTo>
                <a:cubicBezTo>
                  <a:pt x="6" y="29"/>
                  <a:pt x="6" y="30"/>
                  <a:pt x="7" y="32"/>
                </a:cubicBezTo>
                <a:cubicBezTo>
                  <a:pt x="7" y="34"/>
                  <a:pt x="8" y="35"/>
                  <a:pt x="8" y="37"/>
                </a:cubicBezTo>
                <a:cubicBezTo>
                  <a:pt x="9" y="39"/>
                  <a:pt x="9" y="41"/>
                  <a:pt x="8" y="42"/>
                </a:cubicBezTo>
                <a:cubicBezTo>
                  <a:pt x="8" y="44"/>
                  <a:pt x="6" y="45"/>
                  <a:pt x="6" y="47"/>
                </a:cubicBezTo>
                <a:cubicBezTo>
                  <a:pt x="5" y="50"/>
                  <a:pt x="6" y="53"/>
                  <a:pt x="5" y="56"/>
                </a:cubicBezTo>
                <a:cubicBezTo>
                  <a:pt x="4" y="58"/>
                  <a:pt x="1" y="60"/>
                  <a:pt x="1" y="62"/>
                </a:cubicBezTo>
                <a:cubicBezTo>
                  <a:pt x="0" y="65"/>
                  <a:pt x="3" y="67"/>
                  <a:pt x="3" y="70"/>
                </a:cubicBezTo>
                <a:cubicBezTo>
                  <a:pt x="3" y="72"/>
                  <a:pt x="2" y="75"/>
                  <a:pt x="2" y="77"/>
                </a:cubicBezTo>
                <a:cubicBezTo>
                  <a:pt x="3" y="78"/>
                  <a:pt x="5" y="78"/>
                  <a:pt x="6" y="80"/>
                </a:cubicBezTo>
                <a:cubicBezTo>
                  <a:pt x="7" y="82"/>
                  <a:pt x="6" y="84"/>
                  <a:pt x="6" y="86"/>
                </a:cubicBezTo>
                <a:cubicBezTo>
                  <a:pt x="6" y="86"/>
                  <a:pt x="5" y="87"/>
                  <a:pt x="5" y="88"/>
                </a:cubicBezTo>
                <a:close/>
              </a:path>
            </a:pathLst>
          </a:custGeom>
          <a:solidFill>
            <a:srgbClr val="B2B2B2"/>
          </a:solidFill>
          <a:ln w="3175" cap="rnd">
            <a:solidFill>
              <a:srgbClr val="B2B2B2"/>
            </a:solidFill>
            <a:round/>
            <a:headEnd/>
            <a:tailEnd/>
          </a:ln>
        </p:spPr>
        <p:txBody>
          <a:bodyPr/>
          <a:lstStyle/>
          <a:p>
            <a:endParaRPr lang="en-US"/>
          </a:p>
        </p:txBody>
      </p:sp>
      <p:sp>
        <p:nvSpPr>
          <p:cNvPr id="33848" name="Freeform 56"/>
          <p:cNvSpPr>
            <a:spLocks noChangeAspect="1"/>
          </p:cNvSpPr>
          <p:nvPr/>
        </p:nvSpPr>
        <p:spPr bwMode="auto">
          <a:xfrm>
            <a:off x="4327525" y="4052888"/>
            <a:ext cx="44450" cy="131762"/>
          </a:xfrm>
          <a:custGeom>
            <a:avLst/>
            <a:gdLst>
              <a:gd name="T0" fmla="*/ 2147483647 w 24"/>
              <a:gd name="T1" fmla="*/ 2147483647 h 72"/>
              <a:gd name="T2" fmla="*/ 2147483647 w 24"/>
              <a:gd name="T3" fmla="*/ 2147483647 h 72"/>
              <a:gd name="T4" fmla="*/ 2147483647 w 24"/>
              <a:gd name="T5" fmla="*/ 2147483647 h 72"/>
              <a:gd name="T6" fmla="*/ 2147483647 w 24"/>
              <a:gd name="T7" fmla="*/ 2147483647 h 72"/>
              <a:gd name="T8" fmla="*/ 2147483647 w 24"/>
              <a:gd name="T9" fmla="*/ 2147483647 h 72"/>
              <a:gd name="T10" fmla="*/ 2147483647 w 24"/>
              <a:gd name="T11" fmla="*/ 2147483647 h 72"/>
              <a:gd name="T12" fmla="*/ 2147483647 w 24"/>
              <a:gd name="T13" fmla="*/ 2147483647 h 72"/>
              <a:gd name="T14" fmla="*/ 2147483647 w 24"/>
              <a:gd name="T15" fmla="*/ 2147483647 h 72"/>
              <a:gd name="T16" fmla="*/ 2147483647 w 24"/>
              <a:gd name="T17" fmla="*/ 2147483647 h 72"/>
              <a:gd name="T18" fmla="*/ 2147483647 w 24"/>
              <a:gd name="T19" fmla="*/ 2147483647 h 72"/>
              <a:gd name="T20" fmla="*/ 2147483647 w 24"/>
              <a:gd name="T21" fmla="*/ 2147483647 h 72"/>
              <a:gd name="T22" fmla="*/ 2147483647 w 24"/>
              <a:gd name="T23" fmla="*/ 2147483647 h 72"/>
              <a:gd name="T24" fmla="*/ 2147483647 w 24"/>
              <a:gd name="T25" fmla="*/ 2147483647 h 72"/>
              <a:gd name="T26" fmla="*/ 0 w 24"/>
              <a:gd name="T27" fmla="*/ 2147483647 h 72"/>
              <a:gd name="T28" fmla="*/ 2147483647 w 24"/>
              <a:gd name="T29" fmla="*/ 0 h 72"/>
              <a:gd name="T30" fmla="*/ 2147483647 w 24"/>
              <a:gd name="T31" fmla="*/ 2147483647 h 72"/>
              <a:gd name="T32" fmla="*/ 2147483647 w 24"/>
              <a:gd name="T33" fmla="*/ 2147483647 h 72"/>
              <a:gd name="T34" fmla="*/ 2147483647 w 24"/>
              <a:gd name="T35" fmla="*/ 2147483647 h 72"/>
              <a:gd name="T36" fmla="*/ 2147483647 w 24"/>
              <a:gd name="T37" fmla="*/ 2147483647 h 72"/>
              <a:gd name="T38" fmla="*/ 2147483647 w 24"/>
              <a:gd name="T39" fmla="*/ 2147483647 h 72"/>
              <a:gd name="T40" fmla="*/ 2147483647 w 24"/>
              <a:gd name="T41" fmla="*/ 2147483647 h 72"/>
              <a:gd name="T42" fmla="*/ 2147483647 w 24"/>
              <a:gd name="T43" fmla="*/ 2147483647 h 72"/>
              <a:gd name="T44" fmla="*/ 2147483647 w 24"/>
              <a:gd name="T45" fmla="*/ 2147483647 h 72"/>
              <a:gd name="T46" fmla="*/ 2147483647 w 24"/>
              <a:gd name="T47" fmla="*/ 2147483647 h 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
              <a:gd name="T73" fmla="*/ 0 h 72"/>
              <a:gd name="T74" fmla="*/ 24 w 24"/>
              <a:gd name="T75" fmla="*/ 72 h 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 h="72">
                <a:moveTo>
                  <a:pt x="19" y="72"/>
                </a:moveTo>
                <a:cubicBezTo>
                  <a:pt x="16" y="71"/>
                  <a:pt x="12" y="69"/>
                  <a:pt x="10" y="67"/>
                </a:cubicBezTo>
                <a:cubicBezTo>
                  <a:pt x="8" y="66"/>
                  <a:pt x="7" y="64"/>
                  <a:pt x="7" y="63"/>
                </a:cubicBezTo>
                <a:cubicBezTo>
                  <a:pt x="7" y="60"/>
                  <a:pt x="9" y="58"/>
                  <a:pt x="9" y="56"/>
                </a:cubicBezTo>
                <a:cubicBezTo>
                  <a:pt x="9" y="55"/>
                  <a:pt x="8" y="53"/>
                  <a:pt x="8" y="52"/>
                </a:cubicBezTo>
                <a:cubicBezTo>
                  <a:pt x="8" y="49"/>
                  <a:pt x="8" y="46"/>
                  <a:pt x="9" y="44"/>
                </a:cubicBezTo>
                <a:cubicBezTo>
                  <a:pt x="9" y="43"/>
                  <a:pt x="10" y="42"/>
                  <a:pt x="10" y="40"/>
                </a:cubicBezTo>
                <a:cubicBezTo>
                  <a:pt x="10" y="38"/>
                  <a:pt x="8" y="37"/>
                  <a:pt x="8" y="35"/>
                </a:cubicBezTo>
                <a:cubicBezTo>
                  <a:pt x="7" y="31"/>
                  <a:pt x="9" y="28"/>
                  <a:pt x="8" y="24"/>
                </a:cubicBezTo>
                <a:cubicBezTo>
                  <a:pt x="8" y="23"/>
                  <a:pt x="6" y="23"/>
                  <a:pt x="5" y="21"/>
                </a:cubicBezTo>
                <a:cubicBezTo>
                  <a:pt x="5" y="18"/>
                  <a:pt x="6" y="15"/>
                  <a:pt x="6" y="12"/>
                </a:cubicBezTo>
                <a:cubicBezTo>
                  <a:pt x="5" y="11"/>
                  <a:pt x="3" y="11"/>
                  <a:pt x="3" y="10"/>
                </a:cubicBezTo>
                <a:cubicBezTo>
                  <a:pt x="2" y="9"/>
                  <a:pt x="3" y="8"/>
                  <a:pt x="3" y="7"/>
                </a:cubicBezTo>
                <a:cubicBezTo>
                  <a:pt x="2" y="6"/>
                  <a:pt x="1" y="5"/>
                  <a:pt x="0" y="4"/>
                </a:cubicBezTo>
                <a:cubicBezTo>
                  <a:pt x="0" y="3"/>
                  <a:pt x="1" y="1"/>
                  <a:pt x="1" y="0"/>
                </a:cubicBezTo>
                <a:cubicBezTo>
                  <a:pt x="3" y="1"/>
                  <a:pt x="4" y="1"/>
                  <a:pt x="6" y="2"/>
                </a:cubicBezTo>
                <a:cubicBezTo>
                  <a:pt x="8" y="2"/>
                  <a:pt x="9" y="2"/>
                  <a:pt x="11" y="3"/>
                </a:cubicBezTo>
                <a:cubicBezTo>
                  <a:pt x="11" y="5"/>
                  <a:pt x="11" y="7"/>
                  <a:pt x="12" y="9"/>
                </a:cubicBezTo>
                <a:cubicBezTo>
                  <a:pt x="13" y="12"/>
                  <a:pt x="16" y="13"/>
                  <a:pt x="17" y="15"/>
                </a:cubicBezTo>
                <a:cubicBezTo>
                  <a:pt x="18" y="18"/>
                  <a:pt x="17" y="21"/>
                  <a:pt x="18" y="24"/>
                </a:cubicBezTo>
                <a:cubicBezTo>
                  <a:pt x="18" y="26"/>
                  <a:pt x="21" y="27"/>
                  <a:pt x="21" y="28"/>
                </a:cubicBezTo>
                <a:cubicBezTo>
                  <a:pt x="22" y="39"/>
                  <a:pt x="20" y="51"/>
                  <a:pt x="21" y="62"/>
                </a:cubicBezTo>
                <a:cubicBezTo>
                  <a:pt x="21" y="64"/>
                  <a:pt x="23" y="67"/>
                  <a:pt x="24" y="69"/>
                </a:cubicBezTo>
                <a:cubicBezTo>
                  <a:pt x="22" y="70"/>
                  <a:pt x="20" y="71"/>
                  <a:pt x="19" y="72"/>
                </a:cubicBezTo>
                <a:close/>
              </a:path>
            </a:pathLst>
          </a:custGeom>
          <a:solidFill>
            <a:srgbClr val="B2B2B2"/>
          </a:solidFill>
          <a:ln w="3175" cap="rnd">
            <a:solidFill>
              <a:srgbClr val="B2B2B2"/>
            </a:solidFill>
            <a:round/>
            <a:headEnd/>
            <a:tailEnd/>
          </a:ln>
        </p:spPr>
        <p:txBody>
          <a:bodyPr/>
          <a:lstStyle/>
          <a:p>
            <a:endParaRPr lang="en-US"/>
          </a:p>
        </p:txBody>
      </p:sp>
      <p:sp>
        <p:nvSpPr>
          <p:cNvPr id="33849" name="Freeform 57"/>
          <p:cNvSpPr>
            <a:spLocks noChangeAspect="1"/>
          </p:cNvSpPr>
          <p:nvPr/>
        </p:nvSpPr>
        <p:spPr bwMode="auto">
          <a:xfrm>
            <a:off x="4348163" y="4011613"/>
            <a:ext cx="73025" cy="169862"/>
          </a:xfrm>
          <a:custGeom>
            <a:avLst/>
            <a:gdLst>
              <a:gd name="T0" fmla="*/ 2147483647 w 39"/>
              <a:gd name="T1" fmla="*/ 2147483647 h 91"/>
              <a:gd name="T2" fmla="*/ 2147483647 w 39"/>
              <a:gd name="T3" fmla="*/ 2147483647 h 91"/>
              <a:gd name="T4" fmla="*/ 2147483647 w 39"/>
              <a:gd name="T5" fmla="*/ 2147483647 h 91"/>
              <a:gd name="T6" fmla="*/ 2147483647 w 39"/>
              <a:gd name="T7" fmla="*/ 2147483647 h 91"/>
              <a:gd name="T8" fmla="*/ 2147483647 w 39"/>
              <a:gd name="T9" fmla="*/ 2147483647 h 91"/>
              <a:gd name="T10" fmla="*/ 2147483647 w 39"/>
              <a:gd name="T11" fmla="*/ 2147483647 h 91"/>
              <a:gd name="T12" fmla="*/ 2147483647 w 39"/>
              <a:gd name="T13" fmla="*/ 2147483647 h 91"/>
              <a:gd name="T14" fmla="*/ 2147483647 w 39"/>
              <a:gd name="T15" fmla="*/ 2147483647 h 91"/>
              <a:gd name="T16" fmla="*/ 2147483647 w 39"/>
              <a:gd name="T17" fmla="*/ 2147483647 h 91"/>
              <a:gd name="T18" fmla="*/ 2147483647 w 39"/>
              <a:gd name="T19" fmla="*/ 2147483647 h 91"/>
              <a:gd name="T20" fmla="*/ 2147483647 w 39"/>
              <a:gd name="T21" fmla="*/ 2147483647 h 91"/>
              <a:gd name="T22" fmla="*/ 2147483647 w 39"/>
              <a:gd name="T23" fmla="*/ 2147483647 h 91"/>
              <a:gd name="T24" fmla="*/ 2147483647 w 39"/>
              <a:gd name="T25" fmla="*/ 2147483647 h 91"/>
              <a:gd name="T26" fmla="*/ 2147483647 w 39"/>
              <a:gd name="T27" fmla="*/ 2147483647 h 91"/>
              <a:gd name="T28" fmla="*/ 2147483647 w 39"/>
              <a:gd name="T29" fmla="*/ 2147483647 h 91"/>
              <a:gd name="T30" fmla="*/ 2147483647 w 39"/>
              <a:gd name="T31" fmla="*/ 2147483647 h 91"/>
              <a:gd name="T32" fmla="*/ 2147483647 w 39"/>
              <a:gd name="T33" fmla="*/ 2147483647 h 91"/>
              <a:gd name="T34" fmla="*/ 2147483647 w 39"/>
              <a:gd name="T35" fmla="*/ 2147483647 h 91"/>
              <a:gd name="T36" fmla="*/ 2147483647 w 39"/>
              <a:gd name="T37" fmla="*/ 2147483647 h 91"/>
              <a:gd name="T38" fmla="*/ 2147483647 w 39"/>
              <a:gd name="T39" fmla="*/ 2147483647 h 91"/>
              <a:gd name="T40" fmla="*/ 2147483647 w 39"/>
              <a:gd name="T41" fmla="*/ 2147483647 h 91"/>
              <a:gd name="T42" fmla="*/ 2147483647 w 39"/>
              <a:gd name="T43" fmla="*/ 2147483647 h 91"/>
              <a:gd name="T44" fmla="*/ 2147483647 w 39"/>
              <a:gd name="T45" fmla="*/ 2147483647 h 91"/>
              <a:gd name="T46" fmla="*/ 2147483647 w 39"/>
              <a:gd name="T47" fmla="*/ 2147483647 h 91"/>
              <a:gd name="T48" fmla="*/ 2147483647 w 39"/>
              <a:gd name="T49" fmla="*/ 2147483647 h 91"/>
              <a:gd name="T50" fmla="*/ 0 w 39"/>
              <a:gd name="T51" fmla="*/ 2147483647 h 91"/>
              <a:gd name="T52" fmla="*/ 2147483647 w 39"/>
              <a:gd name="T53" fmla="*/ 2147483647 h 91"/>
              <a:gd name="T54" fmla="*/ 2147483647 w 39"/>
              <a:gd name="T55" fmla="*/ 2147483647 h 91"/>
              <a:gd name="T56" fmla="*/ 2147483647 w 39"/>
              <a:gd name="T57" fmla="*/ 2147483647 h 91"/>
              <a:gd name="T58" fmla="*/ 2147483647 w 39"/>
              <a:gd name="T59" fmla="*/ 2147483647 h 91"/>
              <a:gd name="T60" fmla="*/ 2147483647 w 39"/>
              <a:gd name="T61" fmla="*/ 2147483647 h 91"/>
              <a:gd name="T62" fmla="*/ 2147483647 w 39"/>
              <a:gd name="T63" fmla="*/ 2147483647 h 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91"/>
              <a:gd name="T98" fmla="*/ 39 w 39"/>
              <a:gd name="T99" fmla="*/ 91 h 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91">
                <a:moveTo>
                  <a:pt x="13" y="91"/>
                </a:moveTo>
                <a:cubicBezTo>
                  <a:pt x="15" y="91"/>
                  <a:pt x="17" y="90"/>
                  <a:pt x="19" y="90"/>
                </a:cubicBezTo>
                <a:cubicBezTo>
                  <a:pt x="21" y="89"/>
                  <a:pt x="23" y="90"/>
                  <a:pt x="26" y="90"/>
                </a:cubicBezTo>
                <a:cubicBezTo>
                  <a:pt x="25" y="84"/>
                  <a:pt x="25" y="79"/>
                  <a:pt x="24" y="73"/>
                </a:cubicBezTo>
                <a:cubicBezTo>
                  <a:pt x="24" y="70"/>
                  <a:pt x="25" y="66"/>
                  <a:pt x="25" y="63"/>
                </a:cubicBezTo>
                <a:cubicBezTo>
                  <a:pt x="25" y="59"/>
                  <a:pt x="24" y="54"/>
                  <a:pt x="26" y="50"/>
                </a:cubicBezTo>
                <a:cubicBezTo>
                  <a:pt x="26" y="49"/>
                  <a:pt x="30" y="50"/>
                  <a:pt x="30" y="49"/>
                </a:cubicBezTo>
                <a:cubicBezTo>
                  <a:pt x="32" y="46"/>
                  <a:pt x="31" y="43"/>
                  <a:pt x="33" y="41"/>
                </a:cubicBezTo>
                <a:cubicBezTo>
                  <a:pt x="34" y="39"/>
                  <a:pt x="37" y="38"/>
                  <a:pt x="37" y="36"/>
                </a:cubicBezTo>
                <a:cubicBezTo>
                  <a:pt x="38" y="34"/>
                  <a:pt x="34" y="33"/>
                  <a:pt x="35" y="31"/>
                </a:cubicBezTo>
                <a:cubicBezTo>
                  <a:pt x="35" y="29"/>
                  <a:pt x="39" y="31"/>
                  <a:pt x="39" y="29"/>
                </a:cubicBezTo>
                <a:cubicBezTo>
                  <a:pt x="39" y="27"/>
                  <a:pt x="36" y="26"/>
                  <a:pt x="36" y="24"/>
                </a:cubicBezTo>
                <a:cubicBezTo>
                  <a:pt x="35" y="22"/>
                  <a:pt x="34" y="20"/>
                  <a:pt x="34" y="17"/>
                </a:cubicBezTo>
                <a:cubicBezTo>
                  <a:pt x="34" y="15"/>
                  <a:pt x="36" y="13"/>
                  <a:pt x="37" y="10"/>
                </a:cubicBezTo>
                <a:cubicBezTo>
                  <a:pt x="35" y="10"/>
                  <a:pt x="34" y="10"/>
                  <a:pt x="33" y="9"/>
                </a:cubicBezTo>
                <a:cubicBezTo>
                  <a:pt x="30" y="7"/>
                  <a:pt x="29" y="2"/>
                  <a:pt x="26" y="1"/>
                </a:cubicBezTo>
                <a:cubicBezTo>
                  <a:pt x="25" y="0"/>
                  <a:pt x="23" y="1"/>
                  <a:pt x="22" y="3"/>
                </a:cubicBezTo>
                <a:cubicBezTo>
                  <a:pt x="21" y="4"/>
                  <a:pt x="22" y="7"/>
                  <a:pt x="21" y="8"/>
                </a:cubicBezTo>
                <a:cubicBezTo>
                  <a:pt x="21" y="9"/>
                  <a:pt x="20" y="9"/>
                  <a:pt x="20" y="10"/>
                </a:cubicBezTo>
                <a:cubicBezTo>
                  <a:pt x="20" y="11"/>
                  <a:pt x="20" y="13"/>
                  <a:pt x="19" y="14"/>
                </a:cubicBezTo>
                <a:cubicBezTo>
                  <a:pt x="18" y="16"/>
                  <a:pt x="16" y="16"/>
                  <a:pt x="14" y="16"/>
                </a:cubicBezTo>
                <a:cubicBezTo>
                  <a:pt x="12" y="16"/>
                  <a:pt x="10" y="15"/>
                  <a:pt x="8" y="16"/>
                </a:cubicBezTo>
                <a:cubicBezTo>
                  <a:pt x="6" y="16"/>
                  <a:pt x="5" y="16"/>
                  <a:pt x="4" y="17"/>
                </a:cubicBezTo>
                <a:cubicBezTo>
                  <a:pt x="3" y="19"/>
                  <a:pt x="5" y="21"/>
                  <a:pt x="4" y="22"/>
                </a:cubicBezTo>
                <a:cubicBezTo>
                  <a:pt x="3" y="23"/>
                  <a:pt x="2" y="21"/>
                  <a:pt x="1" y="21"/>
                </a:cubicBezTo>
                <a:cubicBezTo>
                  <a:pt x="0" y="22"/>
                  <a:pt x="0" y="23"/>
                  <a:pt x="0" y="25"/>
                </a:cubicBezTo>
                <a:cubicBezTo>
                  <a:pt x="0" y="27"/>
                  <a:pt x="0" y="29"/>
                  <a:pt x="1" y="31"/>
                </a:cubicBezTo>
                <a:cubicBezTo>
                  <a:pt x="2" y="34"/>
                  <a:pt x="5" y="35"/>
                  <a:pt x="6" y="37"/>
                </a:cubicBezTo>
                <a:cubicBezTo>
                  <a:pt x="7" y="40"/>
                  <a:pt x="6" y="43"/>
                  <a:pt x="7" y="46"/>
                </a:cubicBezTo>
                <a:cubicBezTo>
                  <a:pt x="7" y="48"/>
                  <a:pt x="10" y="49"/>
                  <a:pt x="10" y="50"/>
                </a:cubicBezTo>
                <a:cubicBezTo>
                  <a:pt x="11" y="61"/>
                  <a:pt x="9" y="73"/>
                  <a:pt x="10" y="84"/>
                </a:cubicBezTo>
                <a:cubicBezTo>
                  <a:pt x="10" y="86"/>
                  <a:pt x="12" y="89"/>
                  <a:pt x="13" y="91"/>
                </a:cubicBezTo>
                <a:close/>
              </a:path>
            </a:pathLst>
          </a:custGeom>
          <a:solidFill>
            <a:srgbClr val="B2B2B2"/>
          </a:solidFill>
          <a:ln w="3175" cap="rnd">
            <a:solidFill>
              <a:srgbClr val="B2B2B2"/>
            </a:solidFill>
            <a:round/>
            <a:headEnd/>
            <a:tailEnd/>
          </a:ln>
        </p:spPr>
        <p:txBody>
          <a:bodyPr/>
          <a:lstStyle/>
          <a:p>
            <a:endParaRPr lang="en-US"/>
          </a:p>
        </p:txBody>
      </p:sp>
      <p:sp>
        <p:nvSpPr>
          <p:cNvPr id="33850" name="Freeform 58"/>
          <p:cNvSpPr>
            <a:spLocks noChangeAspect="1"/>
          </p:cNvSpPr>
          <p:nvPr/>
        </p:nvSpPr>
        <p:spPr bwMode="auto">
          <a:xfrm>
            <a:off x="4392613" y="3978275"/>
            <a:ext cx="282575" cy="254000"/>
          </a:xfrm>
          <a:custGeom>
            <a:avLst/>
            <a:gdLst>
              <a:gd name="T0" fmla="*/ 2147483647 w 153"/>
              <a:gd name="T1" fmla="*/ 2147483647 h 137"/>
              <a:gd name="T2" fmla="*/ 2147483647 w 153"/>
              <a:gd name="T3" fmla="*/ 2147483647 h 137"/>
              <a:gd name="T4" fmla="*/ 2147483647 w 153"/>
              <a:gd name="T5" fmla="*/ 2147483647 h 137"/>
              <a:gd name="T6" fmla="*/ 2147483647 w 153"/>
              <a:gd name="T7" fmla="*/ 2147483647 h 137"/>
              <a:gd name="T8" fmla="*/ 2147483647 w 153"/>
              <a:gd name="T9" fmla="*/ 2147483647 h 137"/>
              <a:gd name="T10" fmla="*/ 2147483647 w 153"/>
              <a:gd name="T11" fmla="*/ 2147483647 h 137"/>
              <a:gd name="T12" fmla="*/ 2147483647 w 153"/>
              <a:gd name="T13" fmla="*/ 2147483647 h 137"/>
              <a:gd name="T14" fmla="*/ 2147483647 w 153"/>
              <a:gd name="T15" fmla="*/ 2147483647 h 137"/>
              <a:gd name="T16" fmla="*/ 2147483647 w 153"/>
              <a:gd name="T17" fmla="*/ 2147483647 h 137"/>
              <a:gd name="T18" fmla="*/ 2147483647 w 153"/>
              <a:gd name="T19" fmla="*/ 2147483647 h 137"/>
              <a:gd name="T20" fmla="*/ 2147483647 w 153"/>
              <a:gd name="T21" fmla="*/ 2147483647 h 137"/>
              <a:gd name="T22" fmla="*/ 2147483647 w 153"/>
              <a:gd name="T23" fmla="*/ 2147483647 h 137"/>
              <a:gd name="T24" fmla="*/ 2147483647 w 153"/>
              <a:gd name="T25" fmla="*/ 2147483647 h 137"/>
              <a:gd name="T26" fmla="*/ 2147483647 w 153"/>
              <a:gd name="T27" fmla="*/ 2147483647 h 137"/>
              <a:gd name="T28" fmla="*/ 2147483647 w 153"/>
              <a:gd name="T29" fmla="*/ 2147483647 h 137"/>
              <a:gd name="T30" fmla="*/ 2147483647 w 153"/>
              <a:gd name="T31" fmla="*/ 2147483647 h 137"/>
              <a:gd name="T32" fmla="*/ 2147483647 w 153"/>
              <a:gd name="T33" fmla="*/ 2147483647 h 137"/>
              <a:gd name="T34" fmla="*/ 2147483647 w 153"/>
              <a:gd name="T35" fmla="*/ 2147483647 h 137"/>
              <a:gd name="T36" fmla="*/ 2147483647 w 153"/>
              <a:gd name="T37" fmla="*/ 0 h 137"/>
              <a:gd name="T38" fmla="*/ 2147483647 w 153"/>
              <a:gd name="T39" fmla="*/ 2147483647 h 137"/>
              <a:gd name="T40" fmla="*/ 2147483647 w 153"/>
              <a:gd name="T41" fmla="*/ 2147483647 h 137"/>
              <a:gd name="T42" fmla="*/ 2147483647 w 153"/>
              <a:gd name="T43" fmla="*/ 2147483647 h 137"/>
              <a:gd name="T44" fmla="*/ 2147483647 w 153"/>
              <a:gd name="T45" fmla="*/ 2147483647 h 137"/>
              <a:gd name="T46" fmla="*/ 2147483647 w 153"/>
              <a:gd name="T47" fmla="*/ 2147483647 h 137"/>
              <a:gd name="T48" fmla="*/ 2147483647 w 153"/>
              <a:gd name="T49" fmla="*/ 2147483647 h 137"/>
              <a:gd name="T50" fmla="*/ 0 w 153"/>
              <a:gd name="T51" fmla="*/ 2147483647 h 137"/>
              <a:gd name="T52" fmla="*/ 2147483647 w 153"/>
              <a:gd name="T53" fmla="*/ 2147483647 h 137"/>
              <a:gd name="T54" fmla="*/ 2147483647 w 153"/>
              <a:gd name="T55" fmla="*/ 2147483647 h 137"/>
              <a:gd name="T56" fmla="*/ 2147483647 w 153"/>
              <a:gd name="T57" fmla="*/ 2147483647 h 137"/>
              <a:gd name="T58" fmla="*/ 2147483647 w 153"/>
              <a:gd name="T59" fmla="*/ 2147483647 h 137"/>
              <a:gd name="T60" fmla="*/ 2147483647 w 153"/>
              <a:gd name="T61" fmla="*/ 2147483647 h 137"/>
              <a:gd name="T62" fmla="*/ 2147483647 w 153"/>
              <a:gd name="T63" fmla="*/ 2147483647 h 1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3"/>
              <a:gd name="T97" fmla="*/ 0 h 137"/>
              <a:gd name="T98" fmla="*/ 153 w 153"/>
              <a:gd name="T99" fmla="*/ 137 h 1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3" h="137">
                <a:moveTo>
                  <a:pt x="73" y="130"/>
                </a:moveTo>
                <a:cubicBezTo>
                  <a:pt x="75" y="128"/>
                  <a:pt x="77" y="126"/>
                  <a:pt x="78" y="124"/>
                </a:cubicBezTo>
                <a:cubicBezTo>
                  <a:pt x="78" y="121"/>
                  <a:pt x="76" y="117"/>
                  <a:pt x="77" y="114"/>
                </a:cubicBezTo>
                <a:cubicBezTo>
                  <a:pt x="78" y="112"/>
                  <a:pt x="80" y="110"/>
                  <a:pt x="81" y="108"/>
                </a:cubicBezTo>
                <a:cubicBezTo>
                  <a:pt x="83" y="106"/>
                  <a:pt x="86" y="105"/>
                  <a:pt x="88" y="104"/>
                </a:cubicBezTo>
                <a:cubicBezTo>
                  <a:pt x="90" y="102"/>
                  <a:pt x="91" y="98"/>
                  <a:pt x="94" y="97"/>
                </a:cubicBezTo>
                <a:cubicBezTo>
                  <a:pt x="95" y="97"/>
                  <a:pt x="96" y="99"/>
                  <a:pt x="98" y="100"/>
                </a:cubicBezTo>
                <a:cubicBezTo>
                  <a:pt x="99" y="100"/>
                  <a:pt x="100" y="100"/>
                  <a:pt x="100" y="99"/>
                </a:cubicBezTo>
                <a:cubicBezTo>
                  <a:pt x="101" y="99"/>
                  <a:pt x="101" y="96"/>
                  <a:pt x="101" y="97"/>
                </a:cubicBezTo>
                <a:cubicBezTo>
                  <a:pt x="104" y="98"/>
                  <a:pt x="105" y="102"/>
                  <a:pt x="107" y="104"/>
                </a:cubicBezTo>
                <a:cubicBezTo>
                  <a:pt x="108" y="105"/>
                  <a:pt x="111" y="106"/>
                  <a:pt x="112" y="105"/>
                </a:cubicBezTo>
                <a:cubicBezTo>
                  <a:pt x="115" y="103"/>
                  <a:pt x="116" y="98"/>
                  <a:pt x="117" y="95"/>
                </a:cubicBezTo>
                <a:cubicBezTo>
                  <a:pt x="119" y="92"/>
                  <a:pt x="120" y="89"/>
                  <a:pt x="121" y="86"/>
                </a:cubicBezTo>
                <a:cubicBezTo>
                  <a:pt x="121" y="84"/>
                  <a:pt x="120" y="82"/>
                  <a:pt x="121" y="80"/>
                </a:cubicBezTo>
                <a:cubicBezTo>
                  <a:pt x="123" y="77"/>
                  <a:pt x="126" y="76"/>
                  <a:pt x="128" y="73"/>
                </a:cubicBezTo>
                <a:cubicBezTo>
                  <a:pt x="129" y="70"/>
                  <a:pt x="128" y="66"/>
                  <a:pt x="130" y="63"/>
                </a:cubicBezTo>
                <a:cubicBezTo>
                  <a:pt x="131" y="61"/>
                  <a:pt x="133" y="60"/>
                  <a:pt x="134" y="58"/>
                </a:cubicBezTo>
                <a:cubicBezTo>
                  <a:pt x="135" y="57"/>
                  <a:pt x="134" y="55"/>
                  <a:pt x="134" y="54"/>
                </a:cubicBezTo>
                <a:cubicBezTo>
                  <a:pt x="134" y="52"/>
                  <a:pt x="136" y="50"/>
                  <a:pt x="137" y="48"/>
                </a:cubicBezTo>
                <a:cubicBezTo>
                  <a:pt x="138" y="44"/>
                  <a:pt x="139" y="40"/>
                  <a:pt x="142" y="37"/>
                </a:cubicBezTo>
                <a:cubicBezTo>
                  <a:pt x="144" y="35"/>
                  <a:pt x="150" y="36"/>
                  <a:pt x="152" y="33"/>
                </a:cubicBezTo>
                <a:cubicBezTo>
                  <a:pt x="153" y="30"/>
                  <a:pt x="151" y="26"/>
                  <a:pt x="150" y="23"/>
                </a:cubicBezTo>
                <a:cubicBezTo>
                  <a:pt x="149" y="21"/>
                  <a:pt x="145" y="22"/>
                  <a:pt x="144" y="20"/>
                </a:cubicBezTo>
                <a:cubicBezTo>
                  <a:pt x="144" y="18"/>
                  <a:pt x="145" y="15"/>
                  <a:pt x="146" y="14"/>
                </a:cubicBezTo>
                <a:cubicBezTo>
                  <a:pt x="145" y="13"/>
                  <a:pt x="144" y="11"/>
                  <a:pt x="143" y="10"/>
                </a:cubicBezTo>
                <a:cubicBezTo>
                  <a:pt x="141" y="8"/>
                  <a:pt x="140" y="4"/>
                  <a:pt x="138" y="2"/>
                </a:cubicBezTo>
                <a:cubicBezTo>
                  <a:pt x="136" y="2"/>
                  <a:pt x="133" y="2"/>
                  <a:pt x="131" y="3"/>
                </a:cubicBezTo>
                <a:cubicBezTo>
                  <a:pt x="129" y="4"/>
                  <a:pt x="127" y="6"/>
                  <a:pt x="126" y="7"/>
                </a:cubicBezTo>
                <a:cubicBezTo>
                  <a:pt x="124" y="8"/>
                  <a:pt x="122" y="9"/>
                  <a:pt x="120" y="9"/>
                </a:cubicBezTo>
                <a:cubicBezTo>
                  <a:pt x="115" y="9"/>
                  <a:pt x="111" y="7"/>
                  <a:pt x="107" y="7"/>
                </a:cubicBezTo>
                <a:cubicBezTo>
                  <a:pt x="103" y="6"/>
                  <a:pt x="98" y="6"/>
                  <a:pt x="95" y="8"/>
                </a:cubicBezTo>
                <a:cubicBezTo>
                  <a:pt x="92" y="9"/>
                  <a:pt x="90" y="13"/>
                  <a:pt x="87" y="14"/>
                </a:cubicBezTo>
                <a:cubicBezTo>
                  <a:pt x="85" y="15"/>
                  <a:pt x="83" y="15"/>
                  <a:pt x="81" y="15"/>
                </a:cubicBezTo>
                <a:cubicBezTo>
                  <a:pt x="78" y="13"/>
                  <a:pt x="76" y="10"/>
                  <a:pt x="73" y="9"/>
                </a:cubicBezTo>
                <a:cubicBezTo>
                  <a:pt x="70" y="7"/>
                  <a:pt x="66" y="7"/>
                  <a:pt x="63" y="7"/>
                </a:cubicBezTo>
                <a:cubicBezTo>
                  <a:pt x="60" y="7"/>
                  <a:pt x="58" y="10"/>
                  <a:pt x="56" y="9"/>
                </a:cubicBezTo>
                <a:cubicBezTo>
                  <a:pt x="53" y="9"/>
                  <a:pt x="51" y="6"/>
                  <a:pt x="48" y="5"/>
                </a:cubicBezTo>
                <a:cubicBezTo>
                  <a:pt x="43" y="3"/>
                  <a:pt x="38" y="1"/>
                  <a:pt x="32" y="0"/>
                </a:cubicBezTo>
                <a:cubicBezTo>
                  <a:pt x="28" y="0"/>
                  <a:pt x="23" y="0"/>
                  <a:pt x="19" y="2"/>
                </a:cubicBezTo>
                <a:cubicBezTo>
                  <a:pt x="17" y="4"/>
                  <a:pt x="18" y="9"/>
                  <a:pt x="16" y="12"/>
                </a:cubicBezTo>
                <a:cubicBezTo>
                  <a:pt x="15" y="15"/>
                  <a:pt x="12" y="16"/>
                  <a:pt x="12" y="18"/>
                </a:cubicBezTo>
                <a:cubicBezTo>
                  <a:pt x="11" y="21"/>
                  <a:pt x="12" y="25"/>
                  <a:pt x="13" y="28"/>
                </a:cubicBezTo>
                <a:cubicBezTo>
                  <a:pt x="12" y="31"/>
                  <a:pt x="10" y="33"/>
                  <a:pt x="10" y="35"/>
                </a:cubicBezTo>
                <a:cubicBezTo>
                  <a:pt x="10" y="38"/>
                  <a:pt x="11" y="40"/>
                  <a:pt x="12" y="42"/>
                </a:cubicBezTo>
                <a:cubicBezTo>
                  <a:pt x="12" y="44"/>
                  <a:pt x="15" y="45"/>
                  <a:pt x="15" y="47"/>
                </a:cubicBezTo>
                <a:cubicBezTo>
                  <a:pt x="15" y="49"/>
                  <a:pt x="11" y="47"/>
                  <a:pt x="11" y="49"/>
                </a:cubicBezTo>
                <a:cubicBezTo>
                  <a:pt x="10" y="51"/>
                  <a:pt x="14" y="52"/>
                  <a:pt x="13" y="54"/>
                </a:cubicBezTo>
                <a:cubicBezTo>
                  <a:pt x="13" y="56"/>
                  <a:pt x="10" y="57"/>
                  <a:pt x="9" y="59"/>
                </a:cubicBezTo>
                <a:cubicBezTo>
                  <a:pt x="7" y="61"/>
                  <a:pt x="8" y="64"/>
                  <a:pt x="6" y="67"/>
                </a:cubicBezTo>
                <a:cubicBezTo>
                  <a:pt x="6" y="68"/>
                  <a:pt x="2" y="67"/>
                  <a:pt x="2" y="68"/>
                </a:cubicBezTo>
                <a:cubicBezTo>
                  <a:pt x="0" y="72"/>
                  <a:pt x="1" y="77"/>
                  <a:pt x="1" y="81"/>
                </a:cubicBezTo>
                <a:cubicBezTo>
                  <a:pt x="1" y="84"/>
                  <a:pt x="0" y="88"/>
                  <a:pt x="0" y="91"/>
                </a:cubicBezTo>
                <a:cubicBezTo>
                  <a:pt x="1" y="97"/>
                  <a:pt x="1" y="102"/>
                  <a:pt x="2" y="108"/>
                </a:cubicBezTo>
                <a:cubicBezTo>
                  <a:pt x="5" y="107"/>
                  <a:pt x="8" y="106"/>
                  <a:pt x="12" y="106"/>
                </a:cubicBezTo>
                <a:cubicBezTo>
                  <a:pt x="15" y="106"/>
                  <a:pt x="18" y="107"/>
                  <a:pt x="21" y="108"/>
                </a:cubicBezTo>
                <a:cubicBezTo>
                  <a:pt x="25" y="109"/>
                  <a:pt x="28" y="111"/>
                  <a:pt x="30" y="113"/>
                </a:cubicBezTo>
                <a:cubicBezTo>
                  <a:pt x="32" y="115"/>
                  <a:pt x="32" y="119"/>
                  <a:pt x="34" y="122"/>
                </a:cubicBezTo>
                <a:cubicBezTo>
                  <a:pt x="34" y="122"/>
                  <a:pt x="36" y="121"/>
                  <a:pt x="36" y="122"/>
                </a:cubicBezTo>
                <a:cubicBezTo>
                  <a:pt x="36" y="123"/>
                  <a:pt x="34" y="124"/>
                  <a:pt x="34" y="125"/>
                </a:cubicBezTo>
                <a:cubicBezTo>
                  <a:pt x="34" y="128"/>
                  <a:pt x="35" y="132"/>
                  <a:pt x="37" y="134"/>
                </a:cubicBezTo>
                <a:cubicBezTo>
                  <a:pt x="39" y="136"/>
                  <a:pt x="42" y="136"/>
                  <a:pt x="44" y="136"/>
                </a:cubicBezTo>
                <a:cubicBezTo>
                  <a:pt x="48" y="137"/>
                  <a:pt x="52" y="137"/>
                  <a:pt x="56" y="136"/>
                </a:cubicBezTo>
                <a:cubicBezTo>
                  <a:pt x="61" y="136"/>
                  <a:pt x="66" y="136"/>
                  <a:pt x="71" y="133"/>
                </a:cubicBezTo>
                <a:cubicBezTo>
                  <a:pt x="72" y="132"/>
                  <a:pt x="68" y="129"/>
                  <a:pt x="69" y="128"/>
                </a:cubicBezTo>
                <a:cubicBezTo>
                  <a:pt x="70" y="127"/>
                  <a:pt x="72" y="129"/>
                  <a:pt x="73" y="130"/>
                </a:cubicBezTo>
                <a:close/>
              </a:path>
            </a:pathLst>
          </a:custGeom>
          <a:solidFill>
            <a:srgbClr val="B2B2B2"/>
          </a:solidFill>
          <a:ln w="3175" cap="rnd">
            <a:solidFill>
              <a:srgbClr val="B2B2B2"/>
            </a:solidFill>
            <a:round/>
            <a:headEnd/>
            <a:tailEnd/>
          </a:ln>
        </p:spPr>
        <p:txBody>
          <a:bodyPr/>
          <a:lstStyle/>
          <a:p>
            <a:endParaRPr lang="en-US"/>
          </a:p>
        </p:txBody>
      </p:sp>
      <p:sp>
        <p:nvSpPr>
          <p:cNvPr id="33851" name="Freeform 59"/>
          <p:cNvSpPr>
            <a:spLocks noChangeAspect="1"/>
          </p:cNvSpPr>
          <p:nvPr/>
        </p:nvSpPr>
        <p:spPr bwMode="auto">
          <a:xfrm>
            <a:off x="4330700" y="3713163"/>
            <a:ext cx="371475" cy="315912"/>
          </a:xfrm>
          <a:custGeom>
            <a:avLst/>
            <a:gdLst>
              <a:gd name="T0" fmla="*/ 2147483647 w 200"/>
              <a:gd name="T1" fmla="*/ 2147483647 h 172"/>
              <a:gd name="T2" fmla="*/ 2147483647 w 200"/>
              <a:gd name="T3" fmla="*/ 2147483647 h 172"/>
              <a:gd name="T4" fmla="*/ 2147483647 w 200"/>
              <a:gd name="T5" fmla="*/ 2147483647 h 172"/>
              <a:gd name="T6" fmla="*/ 2147483647 w 200"/>
              <a:gd name="T7" fmla="*/ 2147483647 h 172"/>
              <a:gd name="T8" fmla="*/ 2147483647 w 200"/>
              <a:gd name="T9" fmla="*/ 2147483647 h 172"/>
              <a:gd name="T10" fmla="*/ 2147483647 w 200"/>
              <a:gd name="T11" fmla="*/ 2147483647 h 172"/>
              <a:gd name="T12" fmla="*/ 2147483647 w 200"/>
              <a:gd name="T13" fmla="*/ 2147483647 h 172"/>
              <a:gd name="T14" fmla="*/ 2147483647 w 200"/>
              <a:gd name="T15" fmla="*/ 2147483647 h 172"/>
              <a:gd name="T16" fmla="*/ 2147483647 w 200"/>
              <a:gd name="T17" fmla="*/ 2147483647 h 172"/>
              <a:gd name="T18" fmla="*/ 2147483647 w 200"/>
              <a:gd name="T19" fmla="*/ 2147483647 h 172"/>
              <a:gd name="T20" fmla="*/ 2147483647 w 200"/>
              <a:gd name="T21" fmla="*/ 2147483647 h 172"/>
              <a:gd name="T22" fmla="*/ 2147483647 w 200"/>
              <a:gd name="T23" fmla="*/ 2147483647 h 172"/>
              <a:gd name="T24" fmla="*/ 2147483647 w 200"/>
              <a:gd name="T25" fmla="*/ 2147483647 h 172"/>
              <a:gd name="T26" fmla="*/ 2147483647 w 200"/>
              <a:gd name="T27" fmla="*/ 2147483647 h 172"/>
              <a:gd name="T28" fmla="*/ 2147483647 w 200"/>
              <a:gd name="T29" fmla="*/ 0 h 172"/>
              <a:gd name="T30" fmla="*/ 2147483647 w 200"/>
              <a:gd name="T31" fmla="*/ 2147483647 h 172"/>
              <a:gd name="T32" fmla="*/ 2147483647 w 200"/>
              <a:gd name="T33" fmla="*/ 2147483647 h 172"/>
              <a:gd name="T34" fmla="*/ 2147483647 w 200"/>
              <a:gd name="T35" fmla="*/ 2147483647 h 172"/>
              <a:gd name="T36" fmla="*/ 2147483647 w 200"/>
              <a:gd name="T37" fmla="*/ 2147483647 h 172"/>
              <a:gd name="T38" fmla="*/ 2147483647 w 200"/>
              <a:gd name="T39" fmla="*/ 2147483647 h 172"/>
              <a:gd name="T40" fmla="*/ 2147483647 w 200"/>
              <a:gd name="T41" fmla="*/ 2147483647 h 172"/>
              <a:gd name="T42" fmla="*/ 2147483647 w 200"/>
              <a:gd name="T43" fmla="*/ 2147483647 h 172"/>
              <a:gd name="T44" fmla="*/ 2147483647 w 200"/>
              <a:gd name="T45" fmla="*/ 2147483647 h 172"/>
              <a:gd name="T46" fmla="*/ 2147483647 w 200"/>
              <a:gd name="T47" fmla="*/ 2147483647 h 172"/>
              <a:gd name="T48" fmla="*/ 2147483647 w 200"/>
              <a:gd name="T49" fmla="*/ 2147483647 h 172"/>
              <a:gd name="T50" fmla="*/ 0 w 200"/>
              <a:gd name="T51" fmla="*/ 2147483647 h 172"/>
              <a:gd name="T52" fmla="*/ 2147483647 w 200"/>
              <a:gd name="T53" fmla="*/ 2147483647 h 172"/>
              <a:gd name="T54" fmla="*/ 2147483647 w 200"/>
              <a:gd name="T55" fmla="*/ 2147483647 h 172"/>
              <a:gd name="T56" fmla="*/ 2147483647 w 200"/>
              <a:gd name="T57" fmla="*/ 2147483647 h 172"/>
              <a:gd name="T58" fmla="*/ 2147483647 w 200"/>
              <a:gd name="T59" fmla="*/ 2147483647 h 172"/>
              <a:gd name="T60" fmla="*/ 2147483647 w 200"/>
              <a:gd name="T61" fmla="*/ 2147483647 h 172"/>
              <a:gd name="T62" fmla="*/ 2147483647 w 200"/>
              <a:gd name="T63" fmla="*/ 2147483647 h 172"/>
              <a:gd name="T64" fmla="*/ 2147483647 w 200"/>
              <a:gd name="T65" fmla="*/ 2147483647 h 172"/>
              <a:gd name="T66" fmla="*/ 2147483647 w 200"/>
              <a:gd name="T67" fmla="*/ 2147483647 h 172"/>
              <a:gd name="T68" fmla="*/ 2147483647 w 200"/>
              <a:gd name="T69" fmla="*/ 2147483647 h 172"/>
              <a:gd name="T70" fmla="*/ 2147483647 w 200"/>
              <a:gd name="T71" fmla="*/ 2147483647 h 172"/>
              <a:gd name="T72" fmla="*/ 2147483647 w 200"/>
              <a:gd name="T73" fmla="*/ 2147483647 h 172"/>
              <a:gd name="T74" fmla="*/ 2147483647 w 200"/>
              <a:gd name="T75" fmla="*/ 2147483647 h 172"/>
              <a:gd name="T76" fmla="*/ 2147483647 w 200"/>
              <a:gd name="T77" fmla="*/ 2147483647 h 172"/>
              <a:gd name="T78" fmla="*/ 2147483647 w 200"/>
              <a:gd name="T79" fmla="*/ 2147483647 h 172"/>
              <a:gd name="T80" fmla="*/ 2147483647 w 200"/>
              <a:gd name="T81" fmla="*/ 2147483647 h 172"/>
              <a:gd name="T82" fmla="*/ 2147483647 w 200"/>
              <a:gd name="T83" fmla="*/ 2147483647 h 172"/>
              <a:gd name="T84" fmla="*/ 2147483647 w 200"/>
              <a:gd name="T85" fmla="*/ 2147483647 h 172"/>
              <a:gd name="T86" fmla="*/ 2147483647 w 200"/>
              <a:gd name="T87" fmla="*/ 2147483647 h 172"/>
              <a:gd name="T88" fmla="*/ 2147483647 w 200"/>
              <a:gd name="T89" fmla="*/ 2147483647 h 172"/>
              <a:gd name="T90" fmla="*/ 2147483647 w 200"/>
              <a:gd name="T91" fmla="*/ 2147483647 h 172"/>
              <a:gd name="T92" fmla="*/ 2147483647 w 200"/>
              <a:gd name="T93" fmla="*/ 2147483647 h 172"/>
              <a:gd name="T94" fmla="*/ 2147483647 w 200"/>
              <a:gd name="T95" fmla="*/ 2147483647 h 172"/>
              <a:gd name="T96" fmla="*/ 2147483647 w 200"/>
              <a:gd name="T97" fmla="*/ 2147483647 h 172"/>
              <a:gd name="T98" fmla="*/ 2147483647 w 200"/>
              <a:gd name="T99" fmla="*/ 2147483647 h 172"/>
              <a:gd name="T100" fmla="*/ 2147483647 w 200"/>
              <a:gd name="T101" fmla="*/ 2147483647 h 172"/>
              <a:gd name="T102" fmla="*/ 2147483647 w 200"/>
              <a:gd name="T103" fmla="*/ 2147483647 h 172"/>
              <a:gd name="T104" fmla="*/ 2147483647 w 200"/>
              <a:gd name="T105" fmla="*/ 2147483647 h 172"/>
              <a:gd name="T106" fmla="*/ 2147483647 w 200"/>
              <a:gd name="T107" fmla="*/ 2147483647 h 172"/>
              <a:gd name="T108" fmla="*/ 2147483647 w 200"/>
              <a:gd name="T109" fmla="*/ 2147483647 h 172"/>
              <a:gd name="T110" fmla="*/ 2147483647 w 200"/>
              <a:gd name="T111" fmla="*/ 2147483647 h 172"/>
              <a:gd name="T112" fmla="*/ 2147483647 w 200"/>
              <a:gd name="T113" fmla="*/ 2147483647 h 1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
              <a:gd name="T172" fmla="*/ 0 h 172"/>
              <a:gd name="T173" fmla="*/ 200 w 200"/>
              <a:gd name="T174" fmla="*/ 172 h 1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 h="172">
                <a:moveTo>
                  <a:pt x="171" y="146"/>
                </a:moveTo>
                <a:lnTo>
                  <a:pt x="171" y="131"/>
                </a:lnTo>
                <a:lnTo>
                  <a:pt x="194" y="102"/>
                </a:lnTo>
                <a:lnTo>
                  <a:pt x="193" y="82"/>
                </a:lnTo>
                <a:lnTo>
                  <a:pt x="193" y="60"/>
                </a:lnTo>
                <a:lnTo>
                  <a:pt x="200" y="46"/>
                </a:lnTo>
                <a:lnTo>
                  <a:pt x="193" y="41"/>
                </a:lnTo>
                <a:lnTo>
                  <a:pt x="194" y="35"/>
                </a:lnTo>
                <a:lnTo>
                  <a:pt x="190" y="30"/>
                </a:lnTo>
                <a:lnTo>
                  <a:pt x="191" y="21"/>
                </a:lnTo>
                <a:lnTo>
                  <a:pt x="187" y="9"/>
                </a:lnTo>
                <a:cubicBezTo>
                  <a:pt x="182" y="11"/>
                  <a:pt x="178" y="14"/>
                  <a:pt x="173" y="15"/>
                </a:cubicBezTo>
                <a:cubicBezTo>
                  <a:pt x="172" y="13"/>
                  <a:pt x="171" y="8"/>
                  <a:pt x="167" y="6"/>
                </a:cubicBezTo>
                <a:cubicBezTo>
                  <a:pt x="164" y="4"/>
                  <a:pt x="159" y="7"/>
                  <a:pt x="155" y="5"/>
                </a:cubicBezTo>
                <a:cubicBezTo>
                  <a:pt x="152" y="5"/>
                  <a:pt x="150" y="2"/>
                  <a:pt x="148" y="0"/>
                </a:cubicBezTo>
                <a:lnTo>
                  <a:pt x="69" y="59"/>
                </a:lnTo>
                <a:lnTo>
                  <a:pt x="53" y="65"/>
                </a:lnTo>
                <a:lnTo>
                  <a:pt x="53" y="110"/>
                </a:lnTo>
                <a:cubicBezTo>
                  <a:pt x="52" y="110"/>
                  <a:pt x="50" y="110"/>
                  <a:pt x="49" y="111"/>
                </a:cubicBezTo>
                <a:cubicBezTo>
                  <a:pt x="48" y="112"/>
                  <a:pt x="48" y="114"/>
                  <a:pt x="47" y="115"/>
                </a:cubicBezTo>
                <a:cubicBezTo>
                  <a:pt x="46" y="116"/>
                  <a:pt x="44" y="115"/>
                  <a:pt x="43" y="116"/>
                </a:cubicBezTo>
                <a:lnTo>
                  <a:pt x="41" y="120"/>
                </a:lnTo>
                <a:lnTo>
                  <a:pt x="14" y="123"/>
                </a:lnTo>
                <a:cubicBezTo>
                  <a:pt x="13" y="124"/>
                  <a:pt x="12" y="127"/>
                  <a:pt x="10" y="127"/>
                </a:cubicBezTo>
                <a:lnTo>
                  <a:pt x="1" y="126"/>
                </a:lnTo>
                <a:cubicBezTo>
                  <a:pt x="0" y="129"/>
                  <a:pt x="0" y="132"/>
                  <a:pt x="0" y="135"/>
                </a:cubicBezTo>
                <a:cubicBezTo>
                  <a:pt x="0" y="138"/>
                  <a:pt x="1" y="140"/>
                  <a:pt x="2" y="142"/>
                </a:cubicBezTo>
                <a:cubicBezTo>
                  <a:pt x="4" y="144"/>
                  <a:pt x="6" y="145"/>
                  <a:pt x="8" y="147"/>
                </a:cubicBezTo>
                <a:cubicBezTo>
                  <a:pt x="9" y="148"/>
                  <a:pt x="11" y="147"/>
                  <a:pt x="11" y="148"/>
                </a:cubicBezTo>
                <a:cubicBezTo>
                  <a:pt x="12" y="151"/>
                  <a:pt x="7" y="153"/>
                  <a:pt x="8" y="155"/>
                </a:cubicBezTo>
                <a:cubicBezTo>
                  <a:pt x="11" y="159"/>
                  <a:pt x="16" y="159"/>
                  <a:pt x="20" y="160"/>
                </a:cubicBezTo>
                <a:cubicBezTo>
                  <a:pt x="21" y="161"/>
                  <a:pt x="23" y="158"/>
                  <a:pt x="24" y="159"/>
                </a:cubicBezTo>
                <a:cubicBezTo>
                  <a:pt x="26" y="159"/>
                  <a:pt x="27" y="161"/>
                  <a:pt x="28" y="162"/>
                </a:cubicBezTo>
                <a:cubicBezTo>
                  <a:pt x="28" y="163"/>
                  <a:pt x="26" y="164"/>
                  <a:pt x="26" y="165"/>
                </a:cubicBezTo>
                <a:cubicBezTo>
                  <a:pt x="26" y="167"/>
                  <a:pt x="26" y="169"/>
                  <a:pt x="27" y="171"/>
                </a:cubicBezTo>
                <a:cubicBezTo>
                  <a:pt x="27" y="172"/>
                  <a:pt x="28" y="171"/>
                  <a:pt x="29" y="172"/>
                </a:cubicBezTo>
                <a:cubicBezTo>
                  <a:pt x="29" y="171"/>
                  <a:pt x="30" y="171"/>
                  <a:pt x="30" y="170"/>
                </a:cubicBezTo>
                <a:cubicBezTo>
                  <a:pt x="31" y="169"/>
                  <a:pt x="30" y="166"/>
                  <a:pt x="31" y="165"/>
                </a:cubicBezTo>
                <a:cubicBezTo>
                  <a:pt x="32" y="163"/>
                  <a:pt x="34" y="162"/>
                  <a:pt x="35" y="163"/>
                </a:cubicBezTo>
                <a:cubicBezTo>
                  <a:pt x="38" y="164"/>
                  <a:pt x="39" y="169"/>
                  <a:pt x="42" y="171"/>
                </a:cubicBezTo>
                <a:cubicBezTo>
                  <a:pt x="43" y="172"/>
                  <a:pt x="44" y="172"/>
                  <a:pt x="46" y="172"/>
                </a:cubicBezTo>
                <a:cubicBezTo>
                  <a:pt x="45" y="169"/>
                  <a:pt x="44" y="165"/>
                  <a:pt x="45" y="162"/>
                </a:cubicBezTo>
                <a:cubicBezTo>
                  <a:pt x="45" y="160"/>
                  <a:pt x="48" y="159"/>
                  <a:pt x="49" y="156"/>
                </a:cubicBezTo>
                <a:cubicBezTo>
                  <a:pt x="51" y="153"/>
                  <a:pt x="50" y="148"/>
                  <a:pt x="52" y="146"/>
                </a:cubicBezTo>
                <a:cubicBezTo>
                  <a:pt x="56" y="144"/>
                  <a:pt x="61" y="144"/>
                  <a:pt x="65" y="144"/>
                </a:cubicBezTo>
                <a:cubicBezTo>
                  <a:pt x="71" y="145"/>
                  <a:pt x="76" y="147"/>
                  <a:pt x="81" y="149"/>
                </a:cubicBezTo>
                <a:cubicBezTo>
                  <a:pt x="84" y="150"/>
                  <a:pt x="86" y="153"/>
                  <a:pt x="89" y="153"/>
                </a:cubicBezTo>
                <a:cubicBezTo>
                  <a:pt x="91" y="154"/>
                  <a:pt x="93" y="151"/>
                  <a:pt x="96" y="151"/>
                </a:cubicBezTo>
                <a:cubicBezTo>
                  <a:pt x="99" y="151"/>
                  <a:pt x="103" y="151"/>
                  <a:pt x="106" y="153"/>
                </a:cubicBezTo>
                <a:cubicBezTo>
                  <a:pt x="109" y="154"/>
                  <a:pt x="111" y="157"/>
                  <a:pt x="114" y="159"/>
                </a:cubicBezTo>
                <a:cubicBezTo>
                  <a:pt x="116" y="159"/>
                  <a:pt x="118" y="159"/>
                  <a:pt x="120" y="158"/>
                </a:cubicBezTo>
                <a:cubicBezTo>
                  <a:pt x="123" y="157"/>
                  <a:pt x="125" y="153"/>
                  <a:pt x="128" y="152"/>
                </a:cubicBezTo>
                <a:cubicBezTo>
                  <a:pt x="131" y="150"/>
                  <a:pt x="136" y="150"/>
                  <a:pt x="140" y="151"/>
                </a:cubicBezTo>
                <a:cubicBezTo>
                  <a:pt x="144" y="151"/>
                  <a:pt x="148" y="153"/>
                  <a:pt x="153" y="153"/>
                </a:cubicBezTo>
                <a:cubicBezTo>
                  <a:pt x="155" y="153"/>
                  <a:pt x="157" y="152"/>
                  <a:pt x="159" y="151"/>
                </a:cubicBezTo>
                <a:cubicBezTo>
                  <a:pt x="160" y="150"/>
                  <a:pt x="162" y="148"/>
                  <a:pt x="164" y="147"/>
                </a:cubicBezTo>
                <a:cubicBezTo>
                  <a:pt x="166" y="146"/>
                  <a:pt x="169" y="146"/>
                  <a:pt x="171" y="146"/>
                </a:cubicBezTo>
                <a:close/>
              </a:path>
            </a:pathLst>
          </a:custGeom>
          <a:solidFill>
            <a:srgbClr val="B2B2B2"/>
          </a:solidFill>
          <a:ln w="3175" cap="rnd">
            <a:solidFill>
              <a:srgbClr val="B2B2B2"/>
            </a:solidFill>
            <a:round/>
            <a:headEnd/>
            <a:tailEnd/>
          </a:ln>
        </p:spPr>
        <p:txBody>
          <a:bodyPr/>
          <a:lstStyle/>
          <a:p>
            <a:endParaRPr lang="en-US"/>
          </a:p>
        </p:txBody>
      </p:sp>
      <p:sp>
        <p:nvSpPr>
          <p:cNvPr id="33852" name="Freeform 60"/>
          <p:cNvSpPr>
            <a:spLocks noChangeAspect="1"/>
          </p:cNvSpPr>
          <p:nvPr/>
        </p:nvSpPr>
        <p:spPr bwMode="auto">
          <a:xfrm>
            <a:off x="4127500" y="3324225"/>
            <a:ext cx="477838" cy="514350"/>
          </a:xfrm>
          <a:custGeom>
            <a:avLst/>
            <a:gdLst>
              <a:gd name="T0" fmla="*/ 2147483647 w 258"/>
              <a:gd name="T1" fmla="*/ 2147483647 h 278"/>
              <a:gd name="T2" fmla="*/ 2147483647 w 258"/>
              <a:gd name="T3" fmla="*/ 2147483647 h 278"/>
              <a:gd name="T4" fmla="*/ 2147483647 w 258"/>
              <a:gd name="T5" fmla="*/ 2147483647 h 278"/>
              <a:gd name="T6" fmla="*/ 2147483647 w 258"/>
              <a:gd name="T7" fmla="*/ 2147483647 h 278"/>
              <a:gd name="T8" fmla="*/ 2147483647 w 258"/>
              <a:gd name="T9" fmla="*/ 2147483647 h 278"/>
              <a:gd name="T10" fmla="*/ 2147483647 w 258"/>
              <a:gd name="T11" fmla="*/ 2147483647 h 278"/>
              <a:gd name="T12" fmla="*/ 0 w 258"/>
              <a:gd name="T13" fmla="*/ 2147483647 h 278"/>
              <a:gd name="T14" fmla="*/ 2147483647 w 258"/>
              <a:gd name="T15" fmla="*/ 2147483647 h 278"/>
              <a:gd name="T16" fmla="*/ 2147483647 w 258"/>
              <a:gd name="T17" fmla="*/ 2147483647 h 278"/>
              <a:gd name="T18" fmla="*/ 2147483647 w 258"/>
              <a:gd name="T19" fmla="*/ 2147483647 h 278"/>
              <a:gd name="T20" fmla="*/ 2147483647 w 258"/>
              <a:gd name="T21" fmla="*/ 2147483647 h 278"/>
              <a:gd name="T22" fmla="*/ 2147483647 w 258"/>
              <a:gd name="T23" fmla="*/ 2147483647 h 278"/>
              <a:gd name="T24" fmla="*/ 2147483647 w 258"/>
              <a:gd name="T25" fmla="*/ 2147483647 h 278"/>
              <a:gd name="T26" fmla="*/ 2147483647 w 258"/>
              <a:gd name="T27" fmla="*/ 2147483647 h 278"/>
              <a:gd name="T28" fmla="*/ 2147483647 w 258"/>
              <a:gd name="T29" fmla="*/ 2147483647 h 278"/>
              <a:gd name="T30" fmla="*/ 2147483647 w 258"/>
              <a:gd name="T31" fmla="*/ 2147483647 h 278"/>
              <a:gd name="T32" fmla="*/ 2147483647 w 258"/>
              <a:gd name="T33" fmla="*/ 2147483647 h 278"/>
              <a:gd name="T34" fmla="*/ 2147483647 w 258"/>
              <a:gd name="T35" fmla="*/ 2147483647 h 278"/>
              <a:gd name="T36" fmla="*/ 2147483647 w 258"/>
              <a:gd name="T37" fmla="*/ 2147483647 h 278"/>
              <a:gd name="T38" fmla="*/ 2147483647 w 258"/>
              <a:gd name="T39" fmla="*/ 2147483647 h 278"/>
              <a:gd name="T40" fmla="*/ 2147483647 w 258"/>
              <a:gd name="T41" fmla="*/ 2147483647 h 278"/>
              <a:gd name="T42" fmla="*/ 2147483647 w 258"/>
              <a:gd name="T43" fmla="*/ 2147483647 h 278"/>
              <a:gd name="T44" fmla="*/ 2147483647 w 258"/>
              <a:gd name="T45" fmla="*/ 2147483647 h 278"/>
              <a:gd name="T46" fmla="*/ 2147483647 w 258"/>
              <a:gd name="T47" fmla="*/ 2147483647 h 278"/>
              <a:gd name="T48" fmla="*/ 2147483647 w 258"/>
              <a:gd name="T49" fmla="*/ 0 h 278"/>
              <a:gd name="T50" fmla="*/ 2147483647 w 258"/>
              <a:gd name="T51" fmla="*/ 0 h 278"/>
              <a:gd name="T52" fmla="*/ 2147483647 w 258"/>
              <a:gd name="T53" fmla="*/ 2147483647 h 278"/>
              <a:gd name="T54" fmla="*/ 2147483647 w 258"/>
              <a:gd name="T55" fmla="*/ 2147483647 h 278"/>
              <a:gd name="T56" fmla="*/ 2147483647 w 258"/>
              <a:gd name="T57" fmla="*/ 2147483647 h 278"/>
              <a:gd name="T58" fmla="*/ 2147483647 w 258"/>
              <a:gd name="T59" fmla="*/ 2147483647 h 278"/>
              <a:gd name="T60" fmla="*/ 2147483647 w 258"/>
              <a:gd name="T61" fmla="*/ 2147483647 h 278"/>
              <a:gd name="T62" fmla="*/ 2147483647 w 258"/>
              <a:gd name="T63" fmla="*/ 2147483647 h 278"/>
              <a:gd name="T64" fmla="*/ 2147483647 w 258"/>
              <a:gd name="T65" fmla="*/ 2147483647 h 278"/>
              <a:gd name="T66" fmla="*/ 2147483647 w 258"/>
              <a:gd name="T67" fmla="*/ 2147483647 h 278"/>
              <a:gd name="T68" fmla="*/ 2147483647 w 258"/>
              <a:gd name="T69" fmla="*/ 2147483647 h 278"/>
              <a:gd name="T70" fmla="*/ 2147483647 w 258"/>
              <a:gd name="T71" fmla="*/ 2147483647 h 278"/>
              <a:gd name="T72" fmla="*/ 2147483647 w 258"/>
              <a:gd name="T73" fmla="*/ 2147483647 h 278"/>
              <a:gd name="T74" fmla="*/ 2147483647 w 258"/>
              <a:gd name="T75" fmla="*/ 2147483647 h 278"/>
              <a:gd name="T76" fmla="*/ 2147483647 w 258"/>
              <a:gd name="T77" fmla="*/ 2147483647 h 278"/>
              <a:gd name="T78" fmla="*/ 2147483647 w 258"/>
              <a:gd name="T79" fmla="*/ 2147483647 h 2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8"/>
              <a:gd name="T121" fmla="*/ 0 h 278"/>
              <a:gd name="T122" fmla="*/ 258 w 258"/>
              <a:gd name="T123" fmla="*/ 278 h 27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8" h="278">
                <a:moveTo>
                  <a:pt x="258" y="210"/>
                </a:moveTo>
                <a:lnTo>
                  <a:pt x="179" y="269"/>
                </a:lnTo>
                <a:lnTo>
                  <a:pt x="163" y="275"/>
                </a:lnTo>
                <a:cubicBezTo>
                  <a:pt x="159" y="276"/>
                  <a:pt x="156" y="278"/>
                  <a:pt x="151" y="278"/>
                </a:cubicBezTo>
                <a:cubicBezTo>
                  <a:pt x="150" y="278"/>
                  <a:pt x="148" y="278"/>
                  <a:pt x="148" y="277"/>
                </a:cubicBezTo>
                <a:cubicBezTo>
                  <a:pt x="147" y="273"/>
                  <a:pt x="150" y="269"/>
                  <a:pt x="149" y="266"/>
                </a:cubicBezTo>
                <a:cubicBezTo>
                  <a:pt x="147" y="263"/>
                  <a:pt x="143" y="262"/>
                  <a:pt x="140" y="261"/>
                </a:cubicBezTo>
                <a:cubicBezTo>
                  <a:pt x="138" y="260"/>
                  <a:pt x="136" y="261"/>
                  <a:pt x="134" y="260"/>
                </a:cubicBezTo>
                <a:cubicBezTo>
                  <a:pt x="132" y="259"/>
                  <a:pt x="131" y="257"/>
                  <a:pt x="130" y="255"/>
                </a:cubicBezTo>
                <a:cubicBezTo>
                  <a:pt x="128" y="254"/>
                  <a:pt x="125" y="255"/>
                  <a:pt x="124" y="253"/>
                </a:cubicBezTo>
                <a:cubicBezTo>
                  <a:pt x="123" y="251"/>
                  <a:pt x="124" y="249"/>
                  <a:pt x="124" y="246"/>
                </a:cubicBezTo>
                <a:lnTo>
                  <a:pt x="48" y="187"/>
                </a:lnTo>
                <a:lnTo>
                  <a:pt x="0" y="152"/>
                </a:lnTo>
                <a:lnTo>
                  <a:pt x="0" y="147"/>
                </a:lnTo>
                <a:lnTo>
                  <a:pt x="0" y="132"/>
                </a:lnTo>
                <a:cubicBezTo>
                  <a:pt x="0" y="129"/>
                  <a:pt x="7" y="127"/>
                  <a:pt x="10" y="124"/>
                </a:cubicBezTo>
                <a:cubicBezTo>
                  <a:pt x="12" y="122"/>
                  <a:pt x="15" y="120"/>
                  <a:pt x="18" y="119"/>
                </a:cubicBezTo>
                <a:cubicBezTo>
                  <a:pt x="20" y="118"/>
                  <a:pt x="23" y="119"/>
                  <a:pt x="25" y="117"/>
                </a:cubicBezTo>
                <a:cubicBezTo>
                  <a:pt x="26" y="117"/>
                  <a:pt x="26" y="114"/>
                  <a:pt x="28" y="114"/>
                </a:cubicBezTo>
                <a:cubicBezTo>
                  <a:pt x="30" y="113"/>
                  <a:pt x="33" y="114"/>
                  <a:pt x="36" y="114"/>
                </a:cubicBezTo>
                <a:cubicBezTo>
                  <a:pt x="39" y="113"/>
                  <a:pt x="42" y="113"/>
                  <a:pt x="44" y="112"/>
                </a:cubicBezTo>
                <a:cubicBezTo>
                  <a:pt x="47" y="109"/>
                  <a:pt x="47" y="105"/>
                  <a:pt x="50" y="103"/>
                </a:cubicBezTo>
                <a:cubicBezTo>
                  <a:pt x="53" y="100"/>
                  <a:pt x="58" y="101"/>
                  <a:pt x="62" y="100"/>
                </a:cubicBezTo>
                <a:cubicBezTo>
                  <a:pt x="64" y="99"/>
                  <a:pt x="65" y="97"/>
                  <a:pt x="65" y="96"/>
                </a:cubicBezTo>
                <a:cubicBezTo>
                  <a:pt x="64" y="94"/>
                  <a:pt x="60" y="94"/>
                  <a:pt x="60" y="92"/>
                </a:cubicBezTo>
                <a:cubicBezTo>
                  <a:pt x="60" y="90"/>
                  <a:pt x="62" y="87"/>
                  <a:pt x="64" y="86"/>
                </a:cubicBezTo>
                <a:cubicBezTo>
                  <a:pt x="67" y="84"/>
                  <a:pt x="70" y="84"/>
                  <a:pt x="73" y="84"/>
                </a:cubicBezTo>
                <a:cubicBezTo>
                  <a:pt x="77" y="83"/>
                  <a:pt x="81" y="81"/>
                  <a:pt x="85" y="81"/>
                </a:cubicBezTo>
                <a:cubicBezTo>
                  <a:pt x="87" y="80"/>
                  <a:pt x="89" y="81"/>
                  <a:pt x="91" y="80"/>
                </a:cubicBezTo>
                <a:cubicBezTo>
                  <a:pt x="92" y="78"/>
                  <a:pt x="94" y="76"/>
                  <a:pt x="94" y="73"/>
                </a:cubicBezTo>
                <a:cubicBezTo>
                  <a:pt x="94" y="71"/>
                  <a:pt x="91" y="71"/>
                  <a:pt x="90" y="69"/>
                </a:cubicBezTo>
                <a:cubicBezTo>
                  <a:pt x="90" y="68"/>
                  <a:pt x="91" y="66"/>
                  <a:pt x="90" y="65"/>
                </a:cubicBezTo>
                <a:cubicBezTo>
                  <a:pt x="90" y="63"/>
                  <a:pt x="88" y="63"/>
                  <a:pt x="87" y="61"/>
                </a:cubicBezTo>
                <a:cubicBezTo>
                  <a:pt x="87" y="58"/>
                  <a:pt x="88" y="54"/>
                  <a:pt x="88" y="50"/>
                </a:cubicBezTo>
                <a:cubicBezTo>
                  <a:pt x="88" y="46"/>
                  <a:pt x="88" y="41"/>
                  <a:pt x="87" y="37"/>
                </a:cubicBezTo>
                <a:cubicBezTo>
                  <a:pt x="86" y="35"/>
                  <a:pt x="84" y="33"/>
                  <a:pt x="82" y="31"/>
                </a:cubicBezTo>
                <a:cubicBezTo>
                  <a:pt x="85" y="31"/>
                  <a:pt x="87" y="31"/>
                  <a:pt x="89" y="29"/>
                </a:cubicBezTo>
                <a:cubicBezTo>
                  <a:pt x="91" y="28"/>
                  <a:pt x="91" y="24"/>
                  <a:pt x="93" y="23"/>
                </a:cubicBezTo>
                <a:cubicBezTo>
                  <a:pt x="95" y="21"/>
                  <a:pt x="97" y="20"/>
                  <a:pt x="100" y="19"/>
                </a:cubicBezTo>
                <a:cubicBezTo>
                  <a:pt x="102" y="19"/>
                  <a:pt x="105" y="19"/>
                  <a:pt x="107" y="18"/>
                </a:cubicBezTo>
                <a:cubicBezTo>
                  <a:pt x="110" y="16"/>
                  <a:pt x="111" y="13"/>
                  <a:pt x="114" y="11"/>
                </a:cubicBezTo>
                <a:cubicBezTo>
                  <a:pt x="118" y="9"/>
                  <a:pt x="121" y="8"/>
                  <a:pt x="125" y="7"/>
                </a:cubicBezTo>
                <a:cubicBezTo>
                  <a:pt x="128" y="6"/>
                  <a:pt x="132" y="6"/>
                  <a:pt x="135" y="5"/>
                </a:cubicBezTo>
                <a:cubicBezTo>
                  <a:pt x="140" y="5"/>
                  <a:pt x="145" y="4"/>
                  <a:pt x="151" y="3"/>
                </a:cubicBezTo>
                <a:cubicBezTo>
                  <a:pt x="156" y="3"/>
                  <a:pt x="161" y="2"/>
                  <a:pt x="166" y="2"/>
                </a:cubicBezTo>
                <a:cubicBezTo>
                  <a:pt x="168" y="2"/>
                  <a:pt x="169" y="3"/>
                  <a:pt x="171" y="4"/>
                </a:cubicBezTo>
                <a:cubicBezTo>
                  <a:pt x="173" y="4"/>
                  <a:pt x="174" y="6"/>
                  <a:pt x="175" y="6"/>
                </a:cubicBezTo>
                <a:cubicBezTo>
                  <a:pt x="177" y="6"/>
                  <a:pt x="178" y="4"/>
                  <a:pt x="180" y="3"/>
                </a:cubicBezTo>
                <a:cubicBezTo>
                  <a:pt x="182" y="2"/>
                  <a:pt x="185" y="2"/>
                  <a:pt x="187" y="1"/>
                </a:cubicBezTo>
                <a:cubicBezTo>
                  <a:pt x="189" y="1"/>
                  <a:pt x="190" y="0"/>
                  <a:pt x="192" y="0"/>
                </a:cubicBezTo>
                <a:cubicBezTo>
                  <a:pt x="193" y="1"/>
                  <a:pt x="194" y="2"/>
                  <a:pt x="195" y="2"/>
                </a:cubicBezTo>
                <a:cubicBezTo>
                  <a:pt x="197" y="2"/>
                  <a:pt x="198" y="0"/>
                  <a:pt x="200" y="0"/>
                </a:cubicBezTo>
                <a:cubicBezTo>
                  <a:pt x="202" y="0"/>
                  <a:pt x="205" y="3"/>
                  <a:pt x="207" y="2"/>
                </a:cubicBezTo>
                <a:lnTo>
                  <a:pt x="214" y="2"/>
                </a:lnTo>
                <a:cubicBezTo>
                  <a:pt x="214" y="2"/>
                  <a:pt x="214" y="4"/>
                  <a:pt x="214" y="5"/>
                </a:cubicBezTo>
                <a:cubicBezTo>
                  <a:pt x="213" y="6"/>
                  <a:pt x="212" y="7"/>
                  <a:pt x="211" y="8"/>
                </a:cubicBezTo>
                <a:cubicBezTo>
                  <a:pt x="211" y="9"/>
                  <a:pt x="209" y="9"/>
                  <a:pt x="209" y="10"/>
                </a:cubicBezTo>
                <a:cubicBezTo>
                  <a:pt x="209" y="11"/>
                  <a:pt x="211" y="12"/>
                  <a:pt x="212" y="14"/>
                </a:cubicBezTo>
                <a:cubicBezTo>
                  <a:pt x="212" y="16"/>
                  <a:pt x="211" y="17"/>
                  <a:pt x="211" y="18"/>
                </a:cubicBezTo>
                <a:cubicBezTo>
                  <a:pt x="211" y="22"/>
                  <a:pt x="212" y="25"/>
                  <a:pt x="212" y="29"/>
                </a:cubicBezTo>
                <a:cubicBezTo>
                  <a:pt x="212" y="32"/>
                  <a:pt x="212" y="36"/>
                  <a:pt x="210" y="38"/>
                </a:cubicBezTo>
                <a:cubicBezTo>
                  <a:pt x="210" y="40"/>
                  <a:pt x="207" y="41"/>
                  <a:pt x="206" y="42"/>
                </a:cubicBezTo>
                <a:cubicBezTo>
                  <a:pt x="204" y="44"/>
                  <a:pt x="202" y="46"/>
                  <a:pt x="201" y="48"/>
                </a:cubicBezTo>
                <a:cubicBezTo>
                  <a:pt x="200" y="50"/>
                  <a:pt x="200" y="52"/>
                  <a:pt x="201" y="53"/>
                </a:cubicBezTo>
                <a:cubicBezTo>
                  <a:pt x="201" y="56"/>
                  <a:pt x="202" y="59"/>
                  <a:pt x="204" y="61"/>
                </a:cubicBezTo>
                <a:cubicBezTo>
                  <a:pt x="206" y="63"/>
                  <a:pt x="209" y="64"/>
                  <a:pt x="211" y="66"/>
                </a:cubicBezTo>
                <a:cubicBezTo>
                  <a:pt x="212" y="68"/>
                  <a:pt x="210" y="70"/>
                  <a:pt x="211" y="72"/>
                </a:cubicBezTo>
                <a:cubicBezTo>
                  <a:pt x="212" y="74"/>
                  <a:pt x="214" y="75"/>
                  <a:pt x="216" y="76"/>
                </a:cubicBezTo>
                <a:cubicBezTo>
                  <a:pt x="217" y="77"/>
                  <a:pt x="220" y="77"/>
                  <a:pt x="221" y="78"/>
                </a:cubicBezTo>
                <a:lnTo>
                  <a:pt x="226" y="107"/>
                </a:lnTo>
                <a:cubicBezTo>
                  <a:pt x="225" y="107"/>
                  <a:pt x="223" y="107"/>
                  <a:pt x="223" y="109"/>
                </a:cubicBezTo>
                <a:cubicBezTo>
                  <a:pt x="225" y="116"/>
                  <a:pt x="230" y="123"/>
                  <a:pt x="231" y="130"/>
                </a:cubicBezTo>
                <a:cubicBezTo>
                  <a:pt x="232" y="136"/>
                  <a:pt x="229" y="143"/>
                  <a:pt x="230" y="149"/>
                </a:cubicBezTo>
                <a:cubicBezTo>
                  <a:pt x="230" y="154"/>
                  <a:pt x="234" y="159"/>
                  <a:pt x="233" y="164"/>
                </a:cubicBezTo>
                <a:cubicBezTo>
                  <a:pt x="232" y="167"/>
                  <a:pt x="225" y="166"/>
                  <a:pt x="226" y="169"/>
                </a:cubicBezTo>
                <a:cubicBezTo>
                  <a:pt x="226" y="176"/>
                  <a:pt x="233" y="181"/>
                  <a:pt x="235" y="187"/>
                </a:cubicBezTo>
                <a:cubicBezTo>
                  <a:pt x="236" y="190"/>
                  <a:pt x="234" y="195"/>
                  <a:pt x="236" y="198"/>
                </a:cubicBezTo>
                <a:cubicBezTo>
                  <a:pt x="238" y="200"/>
                  <a:pt x="242" y="197"/>
                  <a:pt x="244" y="197"/>
                </a:cubicBezTo>
                <a:cubicBezTo>
                  <a:pt x="248" y="198"/>
                  <a:pt x="252" y="199"/>
                  <a:pt x="254" y="202"/>
                </a:cubicBezTo>
                <a:cubicBezTo>
                  <a:pt x="255" y="203"/>
                  <a:pt x="251" y="204"/>
                  <a:pt x="251" y="205"/>
                </a:cubicBezTo>
                <a:cubicBezTo>
                  <a:pt x="252" y="208"/>
                  <a:pt x="256" y="209"/>
                  <a:pt x="258" y="210"/>
                </a:cubicBezTo>
                <a:close/>
              </a:path>
            </a:pathLst>
          </a:custGeom>
          <a:solidFill>
            <a:srgbClr val="B2B2B2"/>
          </a:solidFill>
          <a:ln w="3175" cap="rnd">
            <a:solidFill>
              <a:srgbClr val="B2B2B2"/>
            </a:solidFill>
            <a:round/>
            <a:headEnd/>
            <a:tailEnd/>
          </a:ln>
        </p:spPr>
        <p:txBody>
          <a:bodyPr/>
          <a:lstStyle/>
          <a:p>
            <a:endParaRPr lang="en-US"/>
          </a:p>
        </p:txBody>
      </p:sp>
      <p:sp>
        <p:nvSpPr>
          <p:cNvPr id="33853" name="Freeform 61"/>
          <p:cNvSpPr>
            <a:spLocks noChangeAspect="1"/>
          </p:cNvSpPr>
          <p:nvPr/>
        </p:nvSpPr>
        <p:spPr bwMode="auto">
          <a:xfrm>
            <a:off x="4498975" y="3314700"/>
            <a:ext cx="98425" cy="206375"/>
          </a:xfrm>
          <a:custGeom>
            <a:avLst/>
            <a:gdLst>
              <a:gd name="T0" fmla="*/ 2147483647 w 53"/>
              <a:gd name="T1" fmla="*/ 2147483647 h 111"/>
              <a:gd name="T2" fmla="*/ 2147483647 w 53"/>
              <a:gd name="T3" fmla="*/ 2147483647 h 111"/>
              <a:gd name="T4" fmla="*/ 2147483647 w 53"/>
              <a:gd name="T5" fmla="*/ 2147483647 h 111"/>
              <a:gd name="T6" fmla="*/ 2147483647 w 53"/>
              <a:gd name="T7" fmla="*/ 2147483647 h 111"/>
              <a:gd name="T8" fmla="*/ 2147483647 w 53"/>
              <a:gd name="T9" fmla="*/ 2147483647 h 111"/>
              <a:gd name="T10" fmla="*/ 2147483647 w 53"/>
              <a:gd name="T11" fmla="*/ 2147483647 h 111"/>
              <a:gd name="T12" fmla="*/ 2147483647 w 53"/>
              <a:gd name="T13" fmla="*/ 2147483647 h 111"/>
              <a:gd name="T14" fmla="*/ 2147483647 w 53"/>
              <a:gd name="T15" fmla="*/ 2147483647 h 111"/>
              <a:gd name="T16" fmla="*/ 2147483647 w 53"/>
              <a:gd name="T17" fmla="*/ 2147483647 h 111"/>
              <a:gd name="T18" fmla="*/ 2147483647 w 53"/>
              <a:gd name="T19" fmla="*/ 2147483647 h 111"/>
              <a:gd name="T20" fmla="*/ 2147483647 w 53"/>
              <a:gd name="T21" fmla="*/ 2147483647 h 111"/>
              <a:gd name="T22" fmla="*/ 2147483647 w 53"/>
              <a:gd name="T23" fmla="*/ 2147483647 h 111"/>
              <a:gd name="T24" fmla="*/ 2147483647 w 53"/>
              <a:gd name="T25" fmla="*/ 2147483647 h 111"/>
              <a:gd name="T26" fmla="*/ 2147483647 w 53"/>
              <a:gd name="T27" fmla="*/ 2147483647 h 111"/>
              <a:gd name="T28" fmla="*/ 2147483647 w 53"/>
              <a:gd name="T29" fmla="*/ 2147483647 h 111"/>
              <a:gd name="T30" fmla="*/ 2147483647 w 53"/>
              <a:gd name="T31" fmla="*/ 2147483647 h 111"/>
              <a:gd name="T32" fmla="*/ 2147483647 w 53"/>
              <a:gd name="T33" fmla="*/ 2147483647 h 111"/>
              <a:gd name="T34" fmla="*/ 2147483647 w 53"/>
              <a:gd name="T35" fmla="*/ 2147483647 h 111"/>
              <a:gd name="T36" fmla="*/ 2147483647 w 53"/>
              <a:gd name="T37" fmla="*/ 2147483647 h 111"/>
              <a:gd name="T38" fmla="*/ 2147483647 w 53"/>
              <a:gd name="T39" fmla="*/ 2147483647 h 111"/>
              <a:gd name="T40" fmla="*/ 2147483647 w 53"/>
              <a:gd name="T41" fmla="*/ 2147483647 h 111"/>
              <a:gd name="T42" fmla="*/ 2147483647 w 53"/>
              <a:gd name="T43" fmla="*/ 2147483647 h 111"/>
              <a:gd name="T44" fmla="*/ 2147483647 w 53"/>
              <a:gd name="T45" fmla="*/ 2147483647 h 111"/>
              <a:gd name="T46" fmla="*/ 2147483647 w 53"/>
              <a:gd name="T47" fmla="*/ 2147483647 h 111"/>
              <a:gd name="T48" fmla="*/ 2147483647 w 53"/>
              <a:gd name="T49" fmla="*/ 2147483647 h 111"/>
              <a:gd name="T50" fmla="*/ 2147483647 w 53"/>
              <a:gd name="T51" fmla="*/ 2147483647 h 111"/>
              <a:gd name="T52" fmla="*/ 2147483647 w 53"/>
              <a:gd name="T53" fmla="*/ 2147483647 h 111"/>
              <a:gd name="T54" fmla="*/ 2147483647 w 53"/>
              <a:gd name="T55" fmla="*/ 2147483647 h 111"/>
              <a:gd name="T56" fmla="*/ 2147483647 w 53"/>
              <a:gd name="T57" fmla="*/ 2147483647 h 111"/>
              <a:gd name="T58" fmla="*/ 2147483647 w 53"/>
              <a:gd name="T59" fmla="*/ 2147483647 h 111"/>
              <a:gd name="T60" fmla="*/ 2147483647 w 53"/>
              <a:gd name="T61" fmla="*/ 2147483647 h 111"/>
              <a:gd name="T62" fmla="*/ 2147483647 w 53"/>
              <a:gd name="T63" fmla="*/ 2147483647 h 111"/>
              <a:gd name="T64" fmla="*/ 2147483647 w 53"/>
              <a:gd name="T65" fmla="*/ 2147483647 h 111"/>
              <a:gd name="T66" fmla="*/ 2147483647 w 53"/>
              <a:gd name="T67" fmla="*/ 2147483647 h 111"/>
              <a:gd name="T68" fmla="*/ 2147483647 w 53"/>
              <a:gd name="T69" fmla="*/ 2147483647 h 111"/>
              <a:gd name="T70" fmla="*/ 2147483647 w 53"/>
              <a:gd name="T71" fmla="*/ 2147483647 h 111"/>
              <a:gd name="T72" fmla="*/ 2147483647 w 53"/>
              <a:gd name="T73" fmla="*/ 2147483647 h 111"/>
              <a:gd name="T74" fmla="*/ 2147483647 w 53"/>
              <a:gd name="T75" fmla="*/ 2147483647 h 111"/>
              <a:gd name="T76" fmla="*/ 2147483647 w 53"/>
              <a:gd name="T77" fmla="*/ 2147483647 h 111"/>
              <a:gd name="T78" fmla="*/ 2147483647 w 53"/>
              <a:gd name="T79" fmla="*/ 2147483647 h 111"/>
              <a:gd name="T80" fmla="*/ 2147483647 w 53"/>
              <a:gd name="T81" fmla="*/ 2147483647 h 111"/>
              <a:gd name="T82" fmla="*/ 2147483647 w 53"/>
              <a:gd name="T83" fmla="*/ 2147483647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3"/>
              <a:gd name="T127" fmla="*/ 0 h 111"/>
              <a:gd name="T128" fmla="*/ 53 w 53"/>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3" h="111">
                <a:moveTo>
                  <a:pt x="26" y="111"/>
                </a:moveTo>
                <a:cubicBezTo>
                  <a:pt x="28" y="110"/>
                  <a:pt x="31" y="109"/>
                  <a:pt x="33" y="107"/>
                </a:cubicBezTo>
                <a:cubicBezTo>
                  <a:pt x="34" y="105"/>
                  <a:pt x="35" y="103"/>
                  <a:pt x="35" y="101"/>
                </a:cubicBezTo>
                <a:cubicBezTo>
                  <a:pt x="35" y="97"/>
                  <a:pt x="33" y="94"/>
                  <a:pt x="33" y="90"/>
                </a:cubicBezTo>
                <a:cubicBezTo>
                  <a:pt x="34" y="88"/>
                  <a:pt x="37" y="89"/>
                  <a:pt x="38" y="87"/>
                </a:cubicBezTo>
                <a:cubicBezTo>
                  <a:pt x="40" y="86"/>
                  <a:pt x="42" y="83"/>
                  <a:pt x="44" y="81"/>
                </a:cubicBezTo>
                <a:cubicBezTo>
                  <a:pt x="46" y="79"/>
                  <a:pt x="50" y="78"/>
                  <a:pt x="52" y="76"/>
                </a:cubicBezTo>
                <a:cubicBezTo>
                  <a:pt x="53" y="75"/>
                  <a:pt x="50" y="74"/>
                  <a:pt x="50" y="73"/>
                </a:cubicBezTo>
                <a:cubicBezTo>
                  <a:pt x="49" y="70"/>
                  <a:pt x="50" y="67"/>
                  <a:pt x="51" y="65"/>
                </a:cubicBezTo>
                <a:cubicBezTo>
                  <a:pt x="47" y="63"/>
                  <a:pt x="42" y="61"/>
                  <a:pt x="38" y="58"/>
                </a:cubicBezTo>
                <a:cubicBezTo>
                  <a:pt x="37" y="58"/>
                  <a:pt x="35" y="57"/>
                  <a:pt x="34" y="55"/>
                </a:cubicBezTo>
                <a:cubicBezTo>
                  <a:pt x="33" y="53"/>
                  <a:pt x="31" y="51"/>
                  <a:pt x="32" y="48"/>
                </a:cubicBezTo>
                <a:cubicBezTo>
                  <a:pt x="33" y="46"/>
                  <a:pt x="37" y="47"/>
                  <a:pt x="39" y="45"/>
                </a:cubicBezTo>
                <a:cubicBezTo>
                  <a:pt x="41" y="42"/>
                  <a:pt x="43" y="39"/>
                  <a:pt x="44" y="35"/>
                </a:cubicBezTo>
                <a:cubicBezTo>
                  <a:pt x="45" y="32"/>
                  <a:pt x="46" y="28"/>
                  <a:pt x="44" y="25"/>
                </a:cubicBezTo>
                <a:cubicBezTo>
                  <a:pt x="43" y="22"/>
                  <a:pt x="39" y="23"/>
                  <a:pt x="38" y="21"/>
                </a:cubicBezTo>
                <a:cubicBezTo>
                  <a:pt x="36" y="20"/>
                  <a:pt x="36" y="18"/>
                  <a:pt x="37" y="17"/>
                </a:cubicBezTo>
                <a:cubicBezTo>
                  <a:pt x="38" y="15"/>
                  <a:pt x="41" y="15"/>
                  <a:pt x="42" y="14"/>
                </a:cubicBezTo>
                <a:cubicBezTo>
                  <a:pt x="43" y="12"/>
                  <a:pt x="45" y="10"/>
                  <a:pt x="45" y="8"/>
                </a:cubicBezTo>
                <a:cubicBezTo>
                  <a:pt x="45" y="7"/>
                  <a:pt x="46" y="3"/>
                  <a:pt x="44" y="4"/>
                </a:cubicBezTo>
                <a:cubicBezTo>
                  <a:pt x="42" y="4"/>
                  <a:pt x="41" y="8"/>
                  <a:pt x="39" y="9"/>
                </a:cubicBezTo>
                <a:cubicBezTo>
                  <a:pt x="38" y="10"/>
                  <a:pt x="35" y="10"/>
                  <a:pt x="34" y="8"/>
                </a:cubicBezTo>
                <a:cubicBezTo>
                  <a:pt x="33" y="7"/>
                  <a:pt x="37" y="5"/>
                  <a:pt x="36" y="3"/>
                </a:cubicBezTo>
                <a:cubicBezTo>
                  <a:pt x="35" y="1"/>
                  <a:pt x="32" y="2"/>
                  <a:pt x="30" y="1"/>
                </a:cubicBezTo>
                <a:cubicBezTo>
                  <a:pt x="27" y="1"/>
                  <a:pt x="25" y="0"/>
                  <a:pt x="22" y="1"/>
                </a:cubicBezTo>
                <a:cubicBezTo>
                  <a:pt x="19" y="2"/>
                  <a:pt x="17" y="4"/>
                  <a:pt x="14" y="6"/>
                </a:cubicBezTo>
                <a:cubicBezTo>
                  <a:pt x="14" y="6"/>
                  <a:pt x="14" y="8"/>
                  <a:pt x="14" y="9"/>
                </a:cubicBezTo>
                <a:cubicBezTo>
                  <a:pt x="13" y="10"/>
                  <a:pt x="12" y="11"/>
                  <a:pt x="11" y="12"/>
                </a:cubicBezTo>
                <a:cubicBezTo>
                  <a:pt x="11" y="13"/>
                  <a:pt x="9" y="13"/>
                  <a:pt x="9" y="14"/>
                </a:cubicBezTo>
                <a:cubicBezTo>
                  <a:pt x="9" y="15"/>
                  <a:pt x="11" y="16"/>
                  <a:pt x="12" y="18"/>
                </a:cubicBezTo>
                <a:cubicBezTo>
                  <a:pt x="12" y="20"/>
                  <a:pt x="11" y="21"/>
                  <a:pt x="11" y="22"/>
                </a:cubicBezTo>
                <a:cubicBezTo>
                  <a:pt x="11" y="26"/>
                  <a:pt x="12" y="29"/>
                  <a:pt x="12" y="33"/>
                </a:cubicBezTo>
                <a:cubicBezTo>
                  <a:pt x="12" y="36"/>
                  <a:pt x="12" y="40"/>
                  <a:pt x="10" y="42"/>
                </a:cubicBezTo>
                <a:cubicBezTo>
                  <a:pt x="10" y="44"/>
                  <a:pt x="7" y="45"/>
                  <a:pt x="6" y="46"/>
                </a:cubicBezTo>
                <a:cubicBezTo>
                  <a:pt x="4" y="48"/>
                  <a:pt x="2" y="50"/>
                  <a:pt x="1" y="52"/>
                </a:cubicBezTo>
                <a:cubicBezTo>
                  <a:pt x="0" y="54"/>
                  <a:pt x="0" y="56"/>
                  <a:pt x="1" y="57"/>
                </a:cubicBezTo>
                <a:cubicBezTo>
                  <a:pt x="1" y="60"/>
                  <a:pt x="2" y="63"/>
                  <a:pt x="4" y="65"/>
                </a:cubicBezTo>
                <a:cubicBezTo>
                  <a:pt x="6" y="67"/>
                  <a:pt x="9" y="68"/>
                  <a:pt x="11" y="70"/>
                </a:cubicBezTo>
                <a:cubicBezTo>
                  <a:pt x="12" y="72"/>
                  <a:pt x="10" y="74"/>
                  <a:pt x="11" y="76"/>
                </a:cubicBezTo>
                <a:cubicBezTo>
                  <a:pt x="12" y="78"/>
                  <a:pt x="14" y="79"/>
                  <a:pt x="16" y="80"/>
                </a:cubicBezTo>
                <a:cubicBezTo>
                  <a:pt x="17" y="81"/>
                  <a:pt x="20" y="81"/>
                  <a:pt x="21" y="82"/>
                </a:cubicBezTo>
                <a:lnTo>
                  <a:pt x="26" y="111"/>
                </a:lnTo>
                <a:close/>
              </a:path>
            </a:pathLst>
          </a:custGeom>
          <a:solidFill>
            <a:srgbClr val="B2B2B2"/>
          </a:solidFill>
          <a:ln w="3175" cap="rnd">
            <a:solidFill>
              <a:srgbClr val="B2B2B2"/>
            </a:solidFill>
            <a:round/>
            <a:headEnd/>
            <a:tailEnd/>
          </a:ln>
        </p:spPr>
        <p:txBody>
          <a:bodyPr/>
          <a:lstStyle/>
          <a:p>
            <a:endParaRPr lang="en-US"/>
          </a:p>
        </p:txBody>
      </p:sp>
      <p:sp>
        <p:nvSpPr>
          <p:cNvPr id="33854" name="Freeform 62"/>
          <p:cNvSpPr>
            <a:spLocks noChangeAspect="1"/>
          </p:cNvSpPr>
          <p:nvPr/>
        </p:nvSpPr>
        <p:spPr bwMode="auto">
          <a:xfrm>
            <a:off x="4540250" y="4286250"/>
            <a:ext cx="134938" cy="165100"/>
          </a:xfrm>
          <a:custGeom>
            <a:avLst/>
            <a:gdLst>
              <a:gd name="T0" fmla="*/ 2147483647 w 73"/>
              <a:gd name="T1" fmla="*/ 2147483647 h 90"/>
              <a:gd name="T2" fmla="*/ 2147483647 w 73"/>
              <a:gd name="T3" fmla="*/ 0 h 90"/>
              <a:gd name="T4" fmla="*/ 2147483647 w 73"/>
              <a:gd name="T5" fmla="*/ 0 h 90"/>
              <a:gd name="T6" fmla="*/ 2147483647 w 73"/>
              <a:gd name="T7" fmla="*/ 2147483647 h 90"/>
              <a:gd name="T8" fmla="*/ 2147483647 w 73"/>
              <a:gd name="T9" fmla="*/ 2147483647 h 90"/>
              <a:gd name="T10" fmla="*/ 2147483647 w 73"/>
              <a:gd name="T11" fmla="*/ 2147483647 h 90"/>
              <a:gd name="T12" fmla="*/ 2147483647 w 73"/>
              <a:gd name="T13" fmla="*/ 2147483647 h 90"/>
              <a:gd name="T14" fmla="*/ 2147483647 w 73"/>
              <a:gd name="T15" fmla="*/ 2147483647 h 90"/>
              <a:gd name="T16" fmla="*/ 2147483647 w 73"/>
              <a:gd name="T17" fmla="*/ 2147483647 h 90"/>
              <a:gd name="T18" fmla="*/ 2147483647 w 73"/>
              <a:gd name="T19" fmla="*/ 2147483647 h 90"/>
              <a:gd name="T20" fmla="*/ 0 w 73"/>
              <a:gd name="T21" fmla="*/ 2147483647 h 90"/>
              <a:gd name="T22" fmla="*/ 2147483647 w 73"/>
              <a:gd name="T23" fmla="*/ 2147483647 h 90"/>
              <a:gd name="T24" fmla="*/ 2147483647 w 73"/>
              <a:gd name="T25" fmla="*/ 2147483647 h 90"/>
              <a:gd name="T26" fmla="*/ 2147483647 w 73"/>
              <a:gd name="T27" fmla="*/ 2147483647 h 90"/>
              <a:gd name="T28" fmla="*/ 2147483647 w 73"/>
              <a:gd name="T29" fmla="*/ 2147483647 h 90"/>
              <a:gd name="T30" fmla="*/ 2147483647 w 73"/>
              <a:gd name="T31" fmla="*/ 2147483647 h 90"/>
              <a:gd name="T32" fmla="*/ 2147483647 w 73"/>
              <a:gd name="T33" fmla="*/ 2147483647 h 90"/>
              <a:gd name="T34" fmla="*/ 2147483647 w 73"/>
              <a:gd name="T35" fmla="*/ 2147483647 h 90"/>
              <a:gd name="T36" fmla="*/ 2147483647 w 73"/>
              <a:gd name="T37" fmla="*/ 2147483647 h 90"/>
              <a:gd name="T38" fmla="*/ 2147483647 w 73"/>
              <a:gd name="T39" fmla="*/ 2147483647 h 90"/>
              <a:gd name="T40" fmla="*/ 2147483647 w 73"/>
              <a:gd name="T41" fmla="*/ 2147483647 h 90"/>
              <a:gd name="T42" fmla="*/ 2147483647 w 73"/>
              <a:gd name="T43" fmla="*/ 2147483647 h 90"/>
              <a:gd name="T44" fmla="*/ 2147483647 w 73"/>
              <a:gd name="T45" fmla="*/ 2147483647 h 90"/>
              <a:gd name="T46" fmla="*/ 2147483647 w 73"/>
              <a:gd name="T47" fmla="*/ 2147483647 h 90"/>
              <a:gd name="T48" fmla="*/ 2147483647 w 73"/>
              <a:gd name="T49" fmla="*/ 2147483647 h 90"/>
              <a:gd name="T50" fmla="*/ 2147483647 w 73"/>
              <a:gd name="T51" fmla="*/ 2147483647 h 90"/>
              <a:gd name="T52" fmla="*/ 2147483647 w 73"/>
              <a:gd name="T53" fmla="*/ 2147483647 h 90"/>
              <a:gd name="T54" fmla="*/ 2147483647 w 73"/>
              <a:gd name="T55" fmla="*/ 2147483647 h 90"/>
              <a:gd name="T56" fmla="*/ 2147483647 w 73"/>
              <a:gd name="T57" fmla="*/ 2147483647 h 90"/>
              <a:gd name="T58" fmla="*/ 2147483647 w 73"/>
              <a:gd name="T59" fmla="*/ 2147483647 h 90"/>
              <a:gd name="T60" fmla="*/ 2147483647 w 73"/>
              <a:gd name="T61" fmla="*/ 2147483647 h 90"/>
              <a:gd name="T62" fmla="*/ 2147483647 w 73"/>
              <a:gd name="T63" fmla="*/ 2147483647 h 90"/>
              <a:gd name="T64" fmla="*/ 2147483647 w 73"/>
              <a:gd name="T65" fmla="*/ 2147483647 h 90"/>
              <a:gd name="T66" fmla="*/ 2147483647 w 73"/>
              <a:gd name="T67" fmla="*/ 2147483647 h 90"/>
              <a:gd name="T68" fmla="*/ 2147483647 w 73"/>
              <a:gd name="T69" fmla="*/ 2147483647 h 90"/>
              <a:gd name="T70" fmla="*/ 2147483647 w 73"/>
              <a:gd name="T71" fmla="*/ 2147483647 h 90"/>
              <a:gd name="T72" fmla="*/ 2147483647 w 73"/>
              <a:gd name="T73" fmla="*/ 2147483647 h 90"/>
              <a:gd name="T74" fmla="*/ 2147483647 w 73"/>
              <a:gd name="T75" fmla="*/ 2147483647 h 90"/>
              <a:gd name="T76" fmla="*/ 2147483647 w 73"/>
              <a:gd name="T77" fmla="*/ 2147483647 h 90"/>
              <a:gd name="T78" fmla="*/ 2147483647 w 73"/>
              <a:gd name="T79" fmla="*/ 2147483647 h 90"/>
              <a:gd name="T80" fmla="*/ 2147483647 w 73"/>
              <a:gd name="T81" fmla="*/ 2147483647 h 90"/>
              <a:gd name="T82" fmla="*/ 2147483647 w 73"/>
              <a:gd name="T83" fmla="*/ 2147483647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90"/>
              <a:gd name="T128" fmla="*/ 73 w 73"/>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90">
                <a:moveTo>
                  <a:pt x="57" y="2"/>
                </a:moveTo>
                <a:cubicBezTo>
                  <a:pt x="54" y="1"/>
                  <a:pt x="52" y="1"/>
                  <a:pt x="50" y="0"/>
                </a:cubicBezTo>
                <a:cubicBezTo>
                  <a:pt x="43" y="0"/>
                  <a:pt x="36" y="0"/>
                  <a:pt x="30" y="0"/>
                </a:cubicBezTo>
                <a:cubicBezTo>
                  <a:pt x="29" y="1"/>
                  <a:pt x="29" y="2"/>
                  <a:pt x="29" y="3"/>
                </a:cubicBezTo>
                <a:cubicBezTo>
                  <a:pt x="29" y="7"/>
                  <a:pt x="31" y="12"/>
                  <a:pt x="30" y="16"/>
                </a:cubicBezTo>
                <a:cubicBezTo>
                  <a:pt x="29" y="17"/>
                  <a:pt x="28" y="18"/>
                  <a:pt x="27" y="18"/>
                </a:cubicBezTo>
                <a:cubicBezTo>
                  <a:pt x="21" y="18"/>
                  <a:pt x="15" y="17"/>
                  <a:pt x="9" y="17"/>
                </a:cubicBezTo>
                <a:cubicBezTo>
                  <a:pt x="9" y="20"/>
                  <a:pt x="9" y="22"/>
                  <a:pt x="8" y="25"/>
                </a:cubicBezTo>
                <a:cubicBezTo>
                  <a:pt x="8" y="28"/>
                  <a:pt x="7" y="31"/>
                  <a:pt x="6" y="34"/>
                </a:cubicBezTo>
                <a:cubicBezTo>
                  <a:pt x="5" y="38"/>
                  <a:pt x="5" y="42"/>
                  <a:pt x="3" y="45"/>
                </a:cubicBezTo>
                <a:cubicBezTo>
                  <a:pt x="2" y="46"/>
                  <a:pt x="0" y="42"/>
                  <a:pt x="0" y="43"/>
                </a:cubicBezTo>
                <a:cubicBezTo>
                  <a:pt x="0" y="47"/>
                  <a:pt x="1" y="50"/>
                  <a:pt x="3" y="52"/>
                </a:cubicBezTo>
                <a:cubicBezTo>
                  <a:pt x="4" y="54"/>
                  <a:pt x="8" y="55"/>
                  <a:pt x="9" y="57"/>
                </a:cubicBezTo>
                <a:cubicBezTo>
                  <a:pt x="9" y="58"/>
                  <a:pt x="5" y="57"/>
                  <a:pt x="5" y="58"/>
                </a:cubicBezTo>
                <a:cubicBezTo>
                  <a:pt x="5" y="60"/>
                  <a:pt x="8" y="61"/>
                  <a:pt x="9" y="62"/>
                </a:cubicBezTo>
                <a:cubicBezTo>
                  <a:pt x="9" y="64"/>
                  <a:pt x="7" y="65"/>
                  <a:pt x="8" y="66"/>
                </a:cubicBezTo>
                <a:cubicBezTo>
                  <a:pt x="10" y="68"/>
                  <a:pt x="13" y="68"/>
                  <a:pt x="15" y="70"/>
                </a:cubicBezTo>
                <a:cubicBezTo>
                  <a:pt x="15" y="71"/>
                  <a:pt x="11" y="70"/>
                  <a:pt x="12" y="71"/>
                </a:cubicBezTo>
                <a:cubicBezTo>
                  <a:pt x="12" y="74"/>
                  <a:pt x="15" y="75"/>
                  <a:pt x="17" y="77"/>
                </a:cubicBezTo>
                <a:cubicBezTo>
                  <a:pt x="19" y="80"/>
                  <a:pt x="21" y="83"/>
                  <a:pt x="23" y="86"/>
                </a:cubicBezTo>
                <a:cubicBezTo>
                  <a:pt x="25" y="88"/>
                  <a:pt x="26" y="88"/>
                  <a:pt x="28" y="90"/>
                </a:cubicBezTo>
                <a:cubicBezTo>
                  <a:pt x="29" y="88"/>
                  <a:pt x="29" y="86"/>
                  <a:pt x="30" y="85"/>
                </a:cubicBezTo>
                <a:cubicBezTo>
                  <a:pt x="32" y="84"/>
                  <a:pt x="35" y="87"/>
                  <a:pt x="36" y="86"/>
                </a:cubicBezTo>
                <a:cubicBezTo>
                  <a:pt x="37" y="84"/>
                  <a:pt x="37" y="81"/>
                  <a:pt x="37" y="79"/>
                </a:cubicBezTo>
                <a:cubicBezTo>
                  <a:pt x="36" y="77"/>
                  <a:pt x="32" y="76"/>
                  <a:pt x="32" y="74"/>
                </a:cubicBezTo>
                <a:cubicBezTo>
                  <a:pt x="31" y="71"/>
                  <a:pt x="31" y="68"/>
                  <a:pt x="33" y="67"/>
                </a:cubicBezTo>
                <a:cubicBezTo>
                  <a:pt x="36" y="65"/>
                  <a:pt x="40" y="70"/>
                  <a:pt x="42" y="68"/>
                </a:cubicBezTo>
                <a:cubicBezTo>
                  <a:pt x="44" y="67"/>
                  <a:pt x="42" y="62"/>
                  <a:pt x="44" y="61"/>
                </a:cubicBezTo>
                <a:cubicBezTo>
                  <a:pt x="47" y="60"/>
                  <a:pt x="48" y="65"/>
                  <a:pt x="50" y="66"/>
                </a:cubicBezTo>
                <a:cubicBezTo>
                  <a:pt x="53" y="67"/>
                  <a:pt x="56" y="65"/>
                  <a:pt x="58" y="65"/>
                </a:cubicBezTo>
                <a:cubicBezTo>
                  <a:pt x="59" y="66"/>
                  <a:pt x="59" y="68"/>
                  <a:pt x="60" y="68"/>
                </a:cubicBezTo>
                <a:cubicBezTo>
                  <a:pt x="61" y="69"/>
                  <a:pt x="63" y="70"/>
                  <a:pt x="64" y="68"/>
                </a:cubicBezTo>
                <a:cubicBezTo>
                  <a:pt x="66" y="66"/>
                  <a:pt x="65" y="62"/>
                  <a:pt x="65" y="59"/>
                </a:cubicBezTo>
                <a:cubicBezTo>
                  <a:pt x="65" y="56"/>
                  <a:pt x="65" y="52"/>
                  <a:pt x="65" y="49"/>
                </a:cubicBezTo>
                <a:cubicBezTo>
                  <a:pt x="65" y="47"/>
                  <a:pt x="68" y="44"/>
                  <a:pt x="67" y="42"/>
                </a:cubicBezTo>
                <a:cubicBezTo>
                  <a:pt x="66" y="40"/>
                  <a:pt x="62" y="42"/>
                  <a:pt x="61" y="40"/>
                </a:cubicBezTo>
                <a:cubicBezTo>
                  <a:pt x="60" y="36"/>
                  <a:pt x="61" y="32"/>
                  <a:pt x="63" y="29"/>
                </a:cubicBezTo>
                <a:cubicBezTo>
                  <a:pt x="64" y="27"/>
                  <a:pt x="68" y="27"/>
                  <a:pt x="70" y="25"/>
                </a:cubicBezTo>
                <a:cubicBezTo>
                  <a:pt x="71" y="22"/>
                  <a:pt x="73" y="17"/>
                  <a:pt x="70" y="15"/>
                </a:cubicBezTo>
                <a:cubicBezTo>
                  <a:pt x="67" y="12"/>
                  <a:pt x="60" y="16"/>
                  <a:pt x="56" y="14"/>
                </a:cubicBezTo>
                <a:cubicBezTo>
                  <a:pt x="54" y="14"/>
                  <a:pt x="54" y="11"/>
                  <a:pt x="54" y="9"/>
                </a:cubicBezTo>
                <a:cubicBezTo>
                  <a:pt x="54" y="7"/>
                  <a:pt x="56" y="4"/>
                  <a:pt x="57" y="2"/>
                </a:cubicBezTo>
                <a:close/>
              </a:path>
            </a:pathLst>
          </a:custGeom>
          <a:solidFill>
            <a:srgbClr val="B2B2B2"/>
          </a:solidFill>
          <a:ln w="3175" cap="rnd">
            <a:solidFill>
              <a:srgbClr val="B2B2B2"/>
            </a:solidFill>
            <a:round/>
            <a:headEnd/>
            <a:tailEnd/>
          </a:ln>
        </p:spPr>
        <p:txBody>
          <a:bodyPr/>
          <a:lstStyle/>
          <a:p>
            <a:endParaRPr lang="en-US"/>
          </a:p>
        </p:txBody>
      </p:sp>
      <p:sp>
        <p:nvSpPr>
          <p:cNvPr id="33855" name="Freeform 63"/>
          <p:cNvSpPr>
            <a:spLocks noChangeAspect="1"/>
          </p:cNvSpPr>
          <p:nvPr/>
        </p:nvSpPr>
        <p:spPr bwMode="auto">
          <a:xfrm>
            <a:off x="4556125" y="4289425"/>
            <a:ext cx="41275" cy="31750"/>
          </a:xfrm>
          <a:custGeom>
            <a:avLst/>
            <a:gdLst>
              <a:gd name="T0" fmla="*/ 2147483647 w 23"/>
              <a:gd name="T1" fmla="*/ 2147483647 h 16"/>
              <a:gd name="T2" fmla="*/ 2147483647 w 23"/>
              <a:gd name="T3" fmla="*/ 2147483647 h 16"/>
              <a:gd name="T4" fmla="*/ 2147483647 w 23"/>
              <a:gd name="T5" fmla="*/ 0 h 16"/>
              <a:gd name="T6" fmla="*/ 2147483647 w 23"/>
              <a:gd name="T7" fmla="*/ 2147483647 h 16"/>
              <a:gd name="T8" fmla="*/ 2147483647 w 23"/>
              <a:gd name="T9" fmla="*/ 2147483647 h 16"/>
              <a:gd name="T10" fmla="*/ 2147483647 w 23"/>
              <a:gd name="T11" fmla="*/ 2147483647 h 16"/>
              <a:gd name="T12" fmla="*/ 2147483647 w 23"/>
              <a:gd name="T13" fmla="*/ 2147483647 h 16"/>
              <a:gd name="T14" fmla="*/ 0 60000 65536"/>
              <a:gd name="T15" fmla="*/ 0 60000 65536"/>
              <a:gd name="T16" fmla="*/ 0 60000 65536"/>
              <a:gd name="T17" fmla="*/ 0 60000 65536"/>
              <a:gd name="T18" fmla="*/ 0 60000 65536"/>
              <a:gd name="T19" fmla="*/ 0 60000 65536"/>
              <a:gd name="T20" fmla="*/ 0 60000 65536"/>
              <a:gd name="T21" fmla="*/ 0 w 23"/>
              <a:gd name="T22" fmla="*/ 0 h 16"/>
              <a:gd name="T23" fmla="*/ 23 w 23"/>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6">
                <a:moveTo>
                  <a:pt x="1" y="15"/>
                </a:moveTo>
                <a:cubicBezTo>
                  <a:pt x="1" y="12"/>
                  <a:pt x="0" y="9"/>
                  <a:pt x="1" y="6"/>
                </a:cubicBezTo>
                <a:cubicBezTo>
                  <a:pt x="1" y="4"/>
                  <a:pt x="2" y="2"/>
                  <a:pt x="2" y="0"/>
                </a:cubicBezTo>
                <a:lnTo>
                  <a:pt x="21" y="1"/>
                </a:lnTo>
                <a:cubicBezTo>
                  <a:pt x="21" y="5"/>
                  <a:pt x="23" y="10"/>
                  <a:pt x="22" y="14"/>
                </a:cubicBezTo>
                <a:cubicBezTo>
                  <a:pt x="21" y="15"/>
                  <a:pt x="20" y="16"/>
                  <a:pt x="19" y="16"/>
                </a:cubicBezTo>
                <a:cubicBezTo>
                  <a:pt x="13" y="16"/>
                  <a:pt x="7" y="15"/>
                  <a:pt x="1" y="15"/>
                </a:cubicBezTo>
                <a:close/>
              </a:path>
            </a:pathLst>
          </a:custGeom>
          <a:solidFill>
            <a:srgbClr val="B2B2B2"/>
          </a:solidFill>
          <a:ln w="3175" cap="rnd">
            <a:solidFill>
              <a:srgbClr val="B2B2B2"/>
            </a:solidFill>
            <a:round/>
            <a:headEnd/>
            <a:tailEnd/>
          </a:ln>
        </p:spPr>
        <p:txBody>
          <a:bodyPr/>
          <a:lstStyle/>
          <a:p>
            <a:endParaRPr lang="en-US"/>
          </a:p>
        </p:txBody>
      </p:sp>
      <p:sp>
        <p:nvSpPr>
          <p:cNvPr id="33856" name="Freeform 64"/>
          <p:cNvSpPr>
            <a:spLocks noChangeAspect="1"/>
          </p:cNvSpPr>
          <p:nvPr/>
        </p:nvSpPr>
        <p:spPr bwMode="auto">
          <a:xfrm>
            <a:off x="4527550" y="4002088"/>
            <a:ext cx="184150" cy="300037"/>
          </a:xfrm>
          <a:custGeom>
            <a:avLst/>
            <a:gdLst>
              <a:gd name="T0" fmla="*/ 2147483647 w 99"/>
              <a:gd name="T1" fmla="*/ 2147483647 h 162"/>
              <a:gd name="T2" fmla="*/ 2147483647 w 99"/>
              <a:gd name="T3" fmla="*/ 2147483647 h 162"/>
              <a:gd name="T4" fmla="*/ 2147483647 w 99"/>
              <a:gd name="T5" fmla="*/ 2147483647 h 162"/>
              <a:gd name="T6" fmla="*/ 2147483647 w 99"/>
              <a:gd name="T7" fmla="*/ 2147483647 h 162"/>
              <a:gd name="T8" fmla="*/ 0 w 99"/>
              <a:gd name="T9" fmla="*/ 2147483647 h 162"/>
              <a:gd name="T10" fmla="*/ 2147483647 w 99"/>
              <a:gd name="T11" fmla="*/ 2147483647 h 162"/>
              <a:gd name="T12" fmla="*/ 2147483647 w 99"/>
              <a:gd name="T13" fmla="*/ 2147483647 h 162"/>
              <a:gd name="T14" fmla="*/ 2147483647 w 99"/>
              <a:gd name="T15" fmla="*/ 2147483647 h 162"/>
              <a:gd name="T16" fmla="*/ 2147483647 w 99"/>
              <a:gd name="T17" fmla="*/ 2147483647 h 162"/>
              <a:gd name="T18" fmla="*/ 2147483647 w 99"/>
              <a:gd name="T19" fmla="*/ 2147483647 h 162"/>
              <a:gd name="T20" fmla="*/ 2147483647 w 99"/>
              <a:gd name="T21" fmla="*/ 2147483647 h 162"/>
              <a:gd name="T22" fmla="*/ 2147483647 w 99"/>
              <a:gd name="T23" fmla="*/ 2147483647 h 162"/>
              <a:gd name="T24" fmla="*/ 2147483647 w 99"/>
              <a:gd name="T25" fmla="*/ 2147483647 h 162"/>
              <a:gd name="T26" fmla="*/ 2147483647 w 99"/>
              <a:gd name="T27" fmla="*/ 2147483647 h 162"/>
              <a:gd name="T28" fmla="*/ 2147483647 w 99"/>
              <a:gd name="T29" fmla="*/ 2147483647 h 162"/>
              <a:gd name="T30" fmla="*/ 2147483647 w 99"/>
              <a:gd name="T31" fmla="*/ 2147483647 h 162"/>
              <a:gd name="T32" fmla="*/ 2147483647 w 99"/>
              <a:gd name="T33" fmla="*/ 0 h 162"/>
              <a:gd name="T34" fmla="*/ 2147483647 w 99"/>
              <a:gd name="T35" fmla="*/ 2147483647 h 162"/>
              <a:gd name="T36" fmla="*/ 2147483647 w 99"/>
              <a:gd name="T37" fmla="*/ 2147483647 h 162"/>
              <a:gd name="T38" fmla="*/ 2147483647 w 99"/>
              <a:gd name="T39" fmla="*/ 2147483647 h 162"/>
              <a:gd name="T40" fmla="*/ 2147483647 w 99"/>
              <a:gd name="T41" fmla="*/ 2147483647 h 162"/>
              <a:gd name="T42" fmla="*/ 2147483647 w 99"/>
              <a:gd name="T43" fmla="*/ 2147483647 h 162"/>
              <a:gd name="T44" fmla="*/ 2147483647 w 99"/>
              <a:gd name="T45" fmla="*/ 2147483647 h 162"/>
              <a:gd name="T46" fmla="*/ 2147483647 w 99"/>
              <a:gd name="T47" fmla="*/ 2147483647 h 162"/>
              <a:gd name="T48" fmla="*/ 2147483647 w 99"/>
              <a:gd name="T49" fmla="*/ 2147483647 h 162"/>
              <a:gd name="T50" fmla="*/ 2147483647 w 99"/>
              <a:gd name="T51" fmla="*/ 2147483647 h 162"/>
              <a:gd name="T52" fmla="*/ 2147483647 w 99"/>
              <a:gd name="T53" fmla="*/ 2147483647 h 162"/>
              <a:gd name="T54" fmla="*/ 2147483647 w 99"/>
              <a:gd name="T55" fmla="*/ 2147483647 h 162"/>
              <a:gd name="T56" fmla="*/ 2147483647 w 99"/>
              <a:gd name="T57" fmla="*/ 2147483647 h 162"/>
              <a:gd name="T58" fmla="*/ 2147483647 w 99"/>
              <a:gd name="T59" fmla="*/ 2147483647 h 162"/>
              <a:gd name="T60" fmla="*/ 2147483647 w 99"/>
              <a:gd name="T61" fmla="*/ 2147483647 h 162"/>
              <a:gd name="T62" fmla="*/ 2147483647 w 99"/>
              <a:gd name="T63" fmla="*/ 2147483647 h 162"/>
              <a:gd name="T64" fmla="*/ 2147483647 w 99"/>
              <a:gd name="T65" fmla="*/ 2147483647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9"/>
              <a:gd name="T100" fmla="*/ 0 h 162"/>
              <a:gd name="T101" fmla="*/ 99 w 99"/>
              <a:gd name="T102" fmla="*/ 162 h 1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9" h="162">
                <a:moveTo>
                  <a:pt x="17" y="155"/>
                </a:moveTo>
                <a:cubicBezTo>
                  <a:pt x="18" y="152"/>
                  <a:pt x="18" y="149"/>
                  <a:pt x="19" y="145"/>
                </a:cubicBezTo>
                <a:cubicBezTo>
                  <a:pt x="19" y="143"/>
                  <a:pt x="18" y="141"/>
                  <a:pt x="18" y="139"/>
                </a:cubicBezTo>
                <a:cubicBezTo>
                  <a:pt x="18" y="137"/>
                  <a:pt x="16" y="134"/>
                  <a:pt x="16" y="131"/>
                </a:cubicBezTo>
                <a:cubicBezTo>
                  <a:pt x="16" y="130"/>
                  <a:pt x="17" y="128"/>
                  <a:pt x="16" y="128"/>
                </a:cubicBezTo>
                <a:cubicBezTo>
                  <a:pt x="15" y="127"/>
                  <a:pt x="14" y="130"/>
                  <a:pt x="13" y="130"/>
                </a:cubicBezTo>
                <a:cubicBezTo>
                  <a:pt x="11" y="129"/>
                  <a:pt x="8" y="128"/>
                  <a:pt x="7" y="127"/>
                </a:cubicBezTo>
                <a:cubicBezTo>
                  <a:pt x="6" y="125"/>
                  <a:pt x="8" y="121"/>
                  <a:pt x="6" y="120"/>
                </a:cubicBezTo>
                <a:cubicBezTo>
                  <a:pt x="5" y="119"/>
                  <a:pt x="3" y="123"/>
                  <a:pt x="2" y="122"/>
                </a:cubicBezTo>
                <a:cubicBezTo>
                  <a:pt x="0" y="121"/>
                  <a:pt x="1" y="119"/>
                  <a:pt x="0" y="117"/>
                </a:cubicBezTo>
                <a:cubicBezTo>
                  <a:pt x="2" y="115"/>
                  <a:pt x="4" y="113"/>
                  <a:pt x="5" y="111"/>
                </a:cubicBezTo>
                <a:cubicBezTo>
                  <a:pt x="5" y="108"/>
                  <a:pt x="3" y="104"/>
                  <a:pt x="4" y="101"/>
                </a:cubicBezTo>
                <a:cubicBezTo>
                  <a:pt x="5" y="99"/>
                  <a:pt x="7" y="97"/>
                  <a:pt x="8" y="95"/>
                </a:cubicBezTo>
                <a:cubicBezTo>
                  <a:pt x="10" y="93"/>
                  <a:pt x="13" y="92"/>
                  <a:pt x="15" y="91"/>
                </a:cubicBezTo>
                <a:cubicBezTo>
                  <a:pt x="17" y="89"/>
                  <a:pt x="18" y="85"/>
                  <a:pt x="21" y="84"/>
                </a:cubicBezTo>
                <a:cubicBezTo>
                  <a:pt x="22" y="84"/>
                  <a:pt x="23" y="86"/>
                  <a:pt x="25" y="87"/>
                </a:cubicBezTo>
                <a:cubicBezTo>
                  <a:pt x="26" y="87"/>
                  <a:pt x="27" y="87"/>
                  <a:pt x="27" y="86"/>
                </a:cubicBezTo>
                <a:cubicBezTo>
                  <a:pt x="28" y="86"/>
                  <a:pt x="28" y="83"/>
                  <a:pt x="28" y="84"/>
                </a:cubicBezTo>
                <a:cubicBezTo>
                  <a:pt x="31" y="85"/>
                  <a:pt x="32" y="89"/>
                  <a:pt x="34" y="91"/>
                </a:cubicBezTo>
                <a:cubicBezTo>
                  <a:pt x="35" y="92"/>
                  <a:pt x="38" y="93"/>
                  <a:pt x="39" y="92"/>
                </a:cubicBezTo>
                <a:cubicBezTo>
                  <a:pt x="42" y="90"/>
                  <a:pt x="43" y="85"/>
                  <a:pt x="44" y="82"/>
                </a:cubicBezTo>
                <a:cubicBezTo>
                  <a:pt x="46" y="79"/>
                  <a:pt x="47" y="76"/>
                  <a:pt x="48" y="73"/>
                </a:cubicBezTo>
                <a:cubicBezTo>
                  <a:pt x="48" y="71"/>
                  <a:pt x="47" y="69"/>
                  <a:pt x="48" y="67"/>
                </a:cubicBezTo>
                <a:cubicBezTo>
                  <a:pt x="50" y="64"/>
                  <a:pt x="53" y="63"/>
                  <a:pt x="55" y="60"/>
                </a:cubicBezTo>
                <a:cubicBezTo>
                  <a:pt x="56" y="57"/>
                  <a:pt x="55" y="53"/>
                  <a:pt x="57" y="50"/>
                </a:cubicBezTo>
                <a:cubicBezTo>
                  <a:pt x="58" y="48"/>
                  <a:pt x="60" y="47"/>
                  <a:pt x="61" y="45"/>
                </a:cubicBezTo>
                <a:cubicBezTo>
                  <a:pt x="62" y="44"/>
                  <a:pt x="61" y="42"/>
                  <a:pt x="61" y="41"/>
                </a:cubicBezTo>
                <a:cubicBezTo>
                  <a:pt x="61" y="39"/>
                  <a:pt x="63" y="37"/>
                  <a:pt x="64" y="35"/>
                </a:cubicBezTo>
                <a:cubicBezTo>
                  <a:pt x="65" y="31"/>
                  <a:pt x="66" y="27"/>
                  <a:pt x="69" y="24"/>
                </a:cubicBezTo>
                <a:cubicBezTo>
                  <a:pt x="71" y="22"/>
                  <a:pt x="77" y="23"/>
                  <a:pt x="79" y="20"/>
                </a:cubicBezTo>
                <a:cubicBezTo>
                  <a:pt x="80" y="17"/>
                  <a:pt x="78" y="13"/>
                  <a:pt x="77" y="10"/>
                </a:cubicBezTo>
                <a:cubicBezTo>
                  <a:pt x="76" y="8"/>
                  <a:pt x="72" y="9"/>
                  <a:pt x="71" y="7"/>
                </a:cubicBezTo>
                <a:cubicBezTo>
                  <a:pt x="71" y="5"/>
                  <a:pt x="72" y="2"/>
                  <a:pt x="73" y="1"/>
                </a:cubicBezTo>
                <a:cubicBezTo>
                  <a:pt x="74" y="1"/>
                  <a:pt x="76" y="0"/>
                  <a:pt x="77" y="0"/>
                </a:cubicBezTo>
                <a:cubicBezTo>
                  <a:pt x="80" y="4"/>
                  <a:pt x="82" y="8"/>
                  <a:pt x="83" y="12"/>
                </a:cubicBezTo>
                <a:cubicBezTo>
                  <a:pt x="84" y="16"/>
                  <a:pt x="83" y="21"/>
                  <a:pt x="84" y="25"/>
                </a:cubicBezTo>
                <a:cubicBezTo>
                  <a:pt x="84" y="29"/>
                  <a:pt x="84" y="32"/>
                  <a:pt x="86" y="35"/>
                </a:cubicBezTo>
                <a:cubicBezTo>
                  <a:pt x="88" y="38"/>
                  <a:pt x="91" y="39"/>
                  <a:pt x="93" y="43"/>
                </a:cubicBezTo>
                <a:cubicBezTo>
                  <a:pt x="90" y="43"/>
                  <a:pt x="87" y="42"/>
                  <a:pt x="84" y="42"/>
                </a:cubicBezTo>
                <a:cubicBezTo>
                  <a:pt x="83" y="42"/>
                  <a:pt x="82" y="43"/>
                  <a:pt x="81" y="42"/>
                </a:cubicBezTo>
                <a:cubicBezTo>
                  <a:pt x="78" y="42"/>
                  <a:pt x="76" y="40"/>
                  <a:pt x="73" y="41"/>
                </a:cubicBezTo>
                <a:cubicBezTo>
                  <a:pt x="71" y="42"/>
                  <a:pt x="70" y="45"/>
                  <a:pt x="71" y="47"/>
                </a:cubicBezTo>
                <a:cubicBezTo>
                  <a:pt x="71" y="49"/>
                  <a:pt x="75" y="51"/>
                  <a:pt x="76" y="53"/>
                </a:cubicBezTo>
                <a:cubicBezTo>
                  <a:pt x="79" y="56"/>
                  <a:pt x="81" y="59"/>
                  <a:pt x="84" y="62"/>
                </a:cubicBezTo>
                <a:cubicBezTo>
                  <a:pt x="85" y="64"/>
                  <a:pt x="87" y="66"/>
                  <a:pt x="88" y="69"/>
                </a:cubicBezTo>
                <a:cubicBezTo>
                  <a:pt x="89" y="71"/>
                  <a:pt x="90" y="73"/>
                  <a:pt x="91" y="75"/>
                </a:cubicBezTo>
                <a:cubicBezTo>
                  <a:pt x="91" y="75"/>
                  <a:pt x="91" y="76"/>
                  <a:pt x="91" y="77"/>
                </a:cubicBezTo>
                <a:cubicBezTo>
                  <a:pt x="89" y="79"/>
                  <a:pt x="88" y="82"/>
                  <a:pt x="86" y="85"/>
                </a:cubicBezTo>
                <a:cubicBezTo>
                  <a:pt x="85" y="89"/>
                  <a:pt x="85" y="93"/>
                  <a:pt x="82" y="96"/>
                </a:cubicBezTo>
                <a:cubicBezTo>
                  <a:pt x="81" y="98"/>
                  <a:pt x="77" y="97"/>
                  <a:pt x="77" y="99"/>
                </a:cubicBezTo>
                <a:cubicBezTo>
                  <a:pt x="76" y="102"/>
                  <a:pt x="80" y="103"/>
                  <a:pt x="81" y="105"/>
                </a:cubicBezTo>
                <a:cubicBezTo>
                  <a:pt x="81" y="110"/>
                  <a:pt x="79" y="115"/>
                  <a:pt x="80" y="120"/>
                </a:cubicBezTo>
                <a:cubicBezTo>
                  <a:pt x="80" y="122"/>
                  <a:pt x="81" y="123"/>
                  <a:pt x="82" y="124"/>
                </a:cubicBezTo>
                <a:cubicBezTo>
                  <a:pt x="83" y="125"/>
                  <a:pt x="86" y="125"/>
                  <a:pt x="87" y="127"/>
                </a:cubicBezTo>
                <a:cubicBezTo>
                  <a:pt x="88" y="128"/>
                  <a:pt x="87" y="130"/>
                  <a:pt x="87" y="131"/>
                </a:cubicBezTo>
                <a:cubicBezTo>
                  <a:pt x="88" y="135"/>
                  <a:pt x="89" y="138"/>
                  <a:pt x="91" y="141"/>
                </a:cubicBezTo>
                <a:cubicBezTo>
                  <a:pt x="92" y="142"/>
                  <a:pt x="95" y="142"/>
                  <a:pt x="95" y="143"/>
                </a:cubicBezTo>
                <a:cubicBezTo>
                  <a:pt x="97" y="145"/>
                  <a:pt x="98" y="148"/>
                  <a:pt x="99" y="151"/>
                </a:cubicBezTo>
                <a:cubicBezTo>
                  <a:pt x="98" y="153"/>
                  <a:pt x="98" y="155"/>
                  <a:pt x="98" y="157"/>
                </a:cubicBezTo>
                <a:cubicBezTo>
                  <a:pt x="97" y="159"/>
                  <a:pt x="99" y="162"/>
                  <a:pt x="98" y="162"/>
                </a:cubicBezTo>
                <a:cubicBezTo>
                  <a:pt x="91" y="161"/>
                  <a:pt x="85" y="156"/>
                  <a:pt x="78" y="155"/>
                </a:cubicBezTo>
                <a:cubicBezTo>
                  <a:pt x="73" y="154"/>
                  <a:pt x="69" y="155"/>
                  <a:pt x="64" y="155"/>
                </a:cubicBezTo>
                <a:cubicBezTo>
                  <a:pt x="61" y="154"/>
                  <a:pt x="59" y="154"/>
                  <a:pt x="57" y="153"/>
                </a:cubicBezTo>
                <a:cubicBezTo>
                  <a:pt x="50" y="153"/>
                  <a:pt x="43" y="153"/>
                  <a:pt x="37" y="153"/>
                </a:cubicBezTo>
                <a:cubicBezTo>
                  <a:pt x="36" y="154"/>
                  <a:pt x="36" y="155"/>
                  <a:pt x="36" y="156"/>
                </a:cubicBezTo>
                <a:lnTo>
                  <a:pt x="17" y="155"/>
                </a:lnTo>
                <a:close/>
              </a:path>
            </a:pathLst>
          </a:custGeom>
          <a:solidFill>
            <a:srgbClr val="B2B2B2"/>
          </a:solidFill>
          <a:ln w="3175" cap="rnd">
            <a:solidFill>
              <a:srgbClr val="B2B2B2"/>
            </a:solidFill>
            <a:round/>
            <a:headEnd/>
            <a:tailEnd/>
          </a:ln>
        </p:spPr>
        <p:txBody>
          <a:bodyPr/>
          <a:lstStyle/>
          <a:p>
            <a:endParaRPr lang="en-US"/>
          </a:p>
        </p:txBody>
      </p:sp>
      <p:sp>
        <p:nvSpPr>
          <p:cNvPr id="33857" name="Freeform 65"/>
          <p:cNvSpPr>
            <a:spLocks noChangeAspect="1"/>
          </p:cNvSpPr>
          <p:nvPr/>
        </p:nvSpPr>
        <p:spPr bwMode="auto">
          <a:xfrm>
            <a:off x="4648200" y="3714750"/>
            <a:ext cx="241300" cy="431800"/>
          </a:xfrm>
          <a:custGeom>
            <a:avLst/>
            <a:gdLst>
              <a:gd name="T0" fmla="*/ 2147483647 w 130"/>
              <a:gd name="T1" fmla="*/ 2147483647 h 232"/>
              <a:gd name="T2" fmla="*/ 2147483647 w 130"/>
              <a:gd name="T3" fmla="*/ 2147483647 h 232"/>
              <a:gd name="T4" fmla="*/ 2147483647 w 130"/>
              <a:gd name="T5" fmla="*/ 2147483647 h 232"/>
              <a:gd name="T6" fmla="*/ 2147483647 w 130"/>
              <a:gd name="T7" fmla="*/ 2147483647 h 232"/>
              <a:gd name="T8" fmla="*/ 2147483647 w 130"/>
              <a:gd name="T9" fmla="*/ 2147483647 h 232"/>
              <a:gd name="T10" fmla="*/ 2147483647 w 130"/>
              <a:gd name="T11" fmla="*/ 2147483647 h 232"/>
              <a:gd name="T12" fmla="*/ 2147483647 w 130"/>
              <a:gd name="T13" fmla="*/ 2147483647 h 232"/>
              <a:gd name="T14" fmla="*/ 2147483647 w 130"/>
              <a:gd name="T15" fmla="*/ 2147483647 h 232"/>
              <a:gd name="T16" fmla="*/ 2147483647 w 130"/>
              <a:gd name="T17" fmla="*/ 2147483647 h 232"/>
              <a:gd name="T18" fmla="*/ 2147483647 w 130"/>
              <a:gd name="T19" fmla="*/ 2147483647 h 232"/>
              <a:gd name="T20" fmla="*/ 2147483647 w 130"/>
              <a:gd name="T21" fmla="*/ 2147483647 h 232"/>
              <a:gd name="T22" fmla="*/ 2147483647 w 130"/>
              <a:gd name="T23" fmla="*/ 2147483647 h 232"/>
              <a:gd name="T24" fmla="*/ 2147483647 w 130"/>
              <a:gd name="T25" fmla="*/ 2147483647 h 232"/>
              <a:gd name="T26" fmla="*/ 2147483647 w 130"/>
              <a:gd name="T27" fmla="*/ 2147483647 h 232"/>
              <a:gd name="T28" fmla="*/ 2147483647 w 130"/>
              <a:gd name="T29" fmla="*/ 2147483647 h 232"/>
              <a:gd name="T30" fmla="*/ 2147483647 w 130"/>
              <a:gd name="T31" fmla="*/ 2147483647 h 232"/>
              <a:gd name="T32" fmla="*/ 2147483647 w 130"/>
              <a:gd name="T33" fmla="*/ 2147483647 h 232"/>
              <a:gd name="T34" fmla="*/ 2147483647 w 130"/>
              <a:gd name="T35" fmla="*/ 2147483647 h 232"/>
              <a:gd name="T36" fmla="*/ 2147483647 w 130"/>
              <a:gd name="T37" fmla="*/ 2147483647 h 232"/>
              <a:gd name="T38" fmla="*/ 2147483647 w 130"/>
              <a:gd name="T39" fmla="*/ 2147483647 h 232"/>
              <a:gd name="T40" fmla="*/ 2147483647 w 130"/>
              <a:gd name="T41" fmla="*/ 2147483647 h 232"/>
              <a:gd name="T42" fmla="*/ 2147483647 w 130"/>
              <a:gd name="T43" fmla="*/ 2147483647 h 232"/>
              <a:gd name="T44" fmla="*/ 2147483647 w 130"/>
              <a:gd name="T45" fmla="*/ 2147483647 h 232"/>
              <a:gd name="T46" fmla="*/ 2147483647 w 130"/>
              <a:gd name="T47" fmla="*/ 2147483647 h 232"/>
              <a:gd name="T48" fmla="*/ 2147483647 w 130"/>
              <a:gd name="T49" fmla="*/ 2147483647 h 232"/>
              <a:gd name="T50" fmla="*/ 2147483647 w 130"/>
              <a:gd name="T51" fmla="*/ 2147483647 h 232"/>
              <a:gd name="T52" fmla="*/ 2147483647 w 130"/>
              <a:gd name="T53" fmla="*/ 2147483647 h 232"/>
              <a:gd name="T54" fmla="*/ 2147483647 w 130"/>
              <a:gd name="T55" fmla="*/ 2147483647 h 232"/>
              <a:gd name="T56" fmla="*/ 2147483647 w 130"/>
              <a:gd name="T57" fmla="*/ 2147483647 h 232"/>
              <a:gd name="T58" fmla="*/ 2147483647 w 130"/>
              <a:gd name="T59" fmla="*/ 2147483647 h 232"/>
              <a:gd name="T60" fmla="*/ 2147483647 w 130"/>
              <a:gd name="T61" fmla="*/ 2147483647 h 232"/>
              <a:gd name="T62" fmla="*/ 2147483647 w 130"/>
              <a:gd name="T63" fmla="*/ 2147483647 h 232"/>
              <a:gd name="T64" fmla="*/ 2147483647 w 130"/>
              <a:gd name="T65" fmla="*/ 2147483647 h 232"/>
              <a:gd name="T66" fmla="*/ 2147483647 w 130"/>
              <a:gd name="T67" fmla="*/ 2147483647 h 232"/>
              <a:gd name="T68" fmla="*/ 2147483647 w 130"/>
              <a:gd name="T69" fmla="*/ 2147483647 h 232"/>
              <a:gd name="T70" fmla="*/ 2147483647 w 130"/>
              <a:gd name="T71" fmla="*/ 0 h 232"/>
              <a:gd name="T72" fmla="*/ 2147483647 w 130"/>
              <a:gd name="T73" fmla="*/ 2147483647 h 232"/>
              <a:gd name="T74" fmla="*/ 2147483647 w 130"/>
              <a:gd name="T75" fmla="*/ 2147483647 h 232"/>
              <a:gd name="T76" fmla="*/ 2147483647 w 130"/>
              <a:gd name="T77" fmla="*/ 2147483647 h 232"/>
              <a:gd name="T78" fmla="*/ 2147483647 w 130"/>
              <a:gd name="T79" fmla="*/ 2147483647 h 232"/>
              <a:gd name="T80" fmla="*/ 2147483647 w 130"/>
              <a:gd name="T81" fmla="*/ 2147483647 h 232"/>
              <a:gd name="T82" fmla="*/ 2147483647 w 130"/>
              <a:gd name="T83" fmla="*/ 2147483647 h 232"/>
              <a:gd name="T84" fmla="*/ 2147483647 w 130"/>
              <a:gd name="T85" fmla="*/ 2147483647 h 232"/>
              <a:gd name="T86" fmla="*/ 2147483647 w 130"/>
              <a:gd name="T87" fmla="*/ 2147483647 h 232"/>
              <a:gd name="T88" fmla="*/ 2147483647 w 130"/>
              <a:gd name="T89" fmla="*/ 2147483647 h 232"/>
              <a:gd name="T90" fmla="*/ 0 w 130"/>
              <a:gd name="T91" fmla="*/ 2147483647 h 232"/>
              <a:gd name="T92" fmla="*/ 0 w 130"/>
              <a:gd name="T93" fmla="*/ 2147483647 h 232"/>
              <a:gd name="T94" fmla="*/ 2147483647 w 130"/>
              <a:gd name="T95" fmla="*/ 2147483647 h 232"/>
              <a:gd name="T96" fmla="*/ 2147483647 w 130"/>
              <a:gd name="T97" fmla="*/ 2147483647 h 232"/>
              <a:gd name="T98" fmla="*/ 2147483647 w 130"/>
              <a:gd name="T99" fmla="*/ 2147483647 h 232"/>
              <a:gd name="T100" fmla="*/ 2147483647 w 130"/>
              <a:gd name="T101" fmla="*/ 2147483647 h 232"/>
              <a:gd name="T102" fmla="*/ 2147483647 w 130"/>
              <a:gd name="T103" fmla="*/ 2147483647 h 232"/>
              <a:gd name="T104" fmla="*/ 2147483647 w 130"/>
              <a:gd name="T105" fmla="*/ 2147483647 h 232"/>
              <a:gd name="T106" fmla="*/ 2147483647 w 130"/>
              <a:gd name="T107" fmla="*/ 2147483647 h 232"/>
              <a:gd name="T108" fmla="*/ 2147483647 w 130"/>
              <a:gd name="T109" fmla="*/ 2147483647 h 232"/>
              <a:gd name="T110" fmla="*/ 2147483647 w 130"/>
              <a:gd name="T111" fmla="*/ 2147483647 h 232"/>
              <a:gd name="T112" fmla="*/ 2147483647 w 130"/>
              <a:gd name="T113" fmla="*/ 2147483647 h 232"/>
              <a:gd name="T114" fmla="*/ 2147483647 w 130"/>
              <a:gd name="T115" fmla="*/ 2147483647 h 232"/>
              <a:gd name="T116" fmla="*/ 2147483647 w 130"/>
              <a:gd name="T117" fmla="*/ 2147483647 h 232"/>
              <a:gd name="T118" fmla="*/ 2147483647 w 130"/>
              <a:gd name="T119" fmla="*/ 2147483647 h 232"/>
              <a:gd name="T120" fmla="*/ 2147483647 w 130"/>
              <a:gd name="T121" fmla="*/ 2147483647 h 232"/>
              <a:gd name="T122" fmla="*/ 2147483647 w 130"/>
              <a:gd name="T123" fmla="*/ 2147483647 h 232"/>
              <a:gd name="T124" fmla="*/ 2147483647 w 130"/>
              <a:gd name="T125" fmla="*/ 2147483647 h 2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
              <a:gd name="T190" fmla="*/ 0 h 232"/>
              <a:gd name="T191" fmla="*/ 130 w 130"/>
              <a:gd name="T192" fmla="*/ 232 h 2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 h="232">
                <a:moveTo>
                  <a:pt x="26" y="232"/>
                </a:moveTo>
                <a:cubicBezTo>
                  <a:pt x="28" y="231"/>
                  <a:pt x="31" y="231"/>
                  <a:pt x="33" y="231"/>
                </a:cubicBezTo>
                <a:cubicBezTo>
                  <a:pt x="35" y="230"/>
                  <a:pt x="37" y="228"/>
                  <a:pt x="39" y="228"/>
                </a:cubicBezTo>
                <a:cubicBezTo>
                  <a:pt x="41" y="228"/>
                  <a:pt x="43" y="231"/>
                  <a:pt x="45" y="231"/>
                </a:cubicBezTo>
                <a:cubicBezTo>
                  <a:pt x="47" y="231"/>
                  <a:pt x="47" y="228"/>
                  <a:pt x="48" y="227"/>
                </a:cubicBezTo>
                <a:cubicBezTo>
                  <a:pt x="52" y="226"/>
                  <a:pt x="55" y="225"/>
                  <a:pt x="59" y="225"/>
                </a:cubicBezTo>
                <a:cubicBezTo>
                  <a:pt x="60" y="225"/>
                  <a:pt x="61" y="225"/>
                  <a:pt x="63" y="225"/>
                </a:cubicBezTo>
                <a:cubicBezTo>
                  <a:pt x="64" y="224"/>
                  <a:pt x="65" y="223"/>
                  <a:pt x="67" y="221"/>
                </a:cubicBezTo>
                <a:cubicBezTo>
                  <a:pt x="68" y="220"/>
                  <a:pt x="71" y="218"/>
                  <a:pt x="71" y="216"/>
                </a:cubicBezTo>
                <a:cubicBezTo>
                  <a:pt x="71" y="214"/>
                  <a:pt x="67" y="215"/>
                  <a:pt x="67" y="214"/>
                </a:cubicBezTo>
                <a:cubicBezTo>
                  <a:pt x="67" y="212"/>
                  <a:pt x="70" y="212"/>
                  <a:pt x="71" y="211"/>
                </a:cubicBezTo>
                <a:cubicBezTo>
                  <a:pt x="75" y="211"/>
                  <a:pt x="78" y="212"/>
                  <a:pt x="82" y="211"/>
                </a:cubicBezTo>
                <a:cubicBezTo>
                  <a:pt x="86" y="210"/>
                  <a:pt x="90" y="209"/>
                  <a:pt x="93" y="206"/>
                </a:cubicBezTo>
                <a:cubicBezTo>
                  <a:pt x="95" y="204"/>
                  <a:pt x="93" y="200"/>
                  <a:pt x="95" y="198"/>
                </a:cubicBezTo>
                <a:cubicBezTo>
                  <a:pt x="96" y="197"/>
                  <a:pt x="99" y="199"/>
                  <a:pt x="100" y="198"/>
                </a:cubicBezTo>
                <a:cubicBezTo>
                  <a:pt x="102" y="197"/>
                  <a:pt x="104" y="195"/>
                  <a:pt x="105" y="192"/>
                </a:cubicBezTo>
                <a:cubicBezTo>
                  <a:pt x="106" y="190"/>
                  <a:pt x="103" y="186"/>
                  <a:pt x="105" y="185"/>
                </a:cubicBezTo>
                <a:cubicBezTo>
                  <a:pt x="108" y="182"/>
                  <a:pt x="113" y="184"/>
                  <a:pt x="116" y="183"/>
                </a:cubicBezTo>
                <a:cubicBezTo>
                  <a:pt x="117" y="182"/>
                  <a:pt x="118" y="180"/>
                  <a:pt x="117" y="179"/>
                </a:cubicBezTo>
                <a:cubicBezTo>
                  <a:pt x="116" y="177"/>
                  <a:pt x="113" y="176"/>
                  <a:pt x="112" y="173"/>
                </a:cubicBezTo>
                <a:cubicBezTo>
                  <a:pt x="112" y="171"/>
                  <a:pt x="115" y="170"/>
                  <a:pt x="115" y="169"/>
                </a:cubicBezTo>
                <a:cubicBezTo>
                  <a:pt x="115" y="168"/>
                  <a:pt x="113" y="169"/>
                  <a:pt x="112" y="168"/>
                </a:cubicBezTo>
                <a:cubicBezTo>
                  <a:pt x="111" y="165"/>
                  <a:pt x="113" y="161"/>
                  <a:pt x="111" y="158"/>
                </a:cubicBezTo>
                <a:cubicBezTo>
                  <a:pt x="109" y="157"/>
                  <a:pt x="106" y="161"/>
                  <a:pt x="104" y="160"/>
                </a:cubicBezTo>
                <a:cubicBezTo>
                  <a:pt x="103" y="159"/>
                  <a:pt x="103" y="156"/>
                  <a:pt x="104" y="155"/>
                </a:cubicBezTo>
                <a:cubicBezTo>
                  <a:pt x="105" y="153"/>
                  <a:pt x="109" y="152"/>
                  <a:pt x="109" y="149"/>
                </a:cubicBezTo>
                <a:cubicBezTo>
                  <a:pt x="110" y="146"/>
                  <a:pt x="107" y="143"/>
                  <a:pt x="108" y="140"/>
                </a:cubicBezTo>
                <a:cubicBezTo>
                  <a:pt x="108" y="138"/>
                  <a:pt x="113" y="139"/>
                  <a:pt x="113" y="137"/>
                </a:cubicBezTo>
                <a:cubicBezTo>
                  <a:pt x="114" y="135"/>
                  <a:pt x="110" y="133"/>
                  <a:pt x="110" y="131"/>
                </a:cubicBezTo>
                <a:cubicBezTo>
                  <a:pt x="109" y="130"/>
                  <a:pt x="112" y="129"/>
                  <a:pt x="113" y="128"/>
                </a:cubicBezTo>
                <a:cubicBezTo>
                  <a:pt x="115" y="126"/>
                  <a:pt x="117" y="124"/>
                  <a:pt x="118" y="121"/>
                </a:cubicBezTo>
                <a:cubicBezTo>
                  <a:pt x="119" y="119"/>
                  <a:pt x="116" y="117"/>
                  <a:pt x="117" y="116"/>
                </a:cubicBezTo>
                <a:cubicBezTo>
                  <a:pt x="118" y="114"/>
                  <a:pt x="120" y="113"/>
                  <a:pt x="122" y="113"/>
                </a:cubicBezTo>
                <a:cubicBezTo>
                  <a:pt x="124" y="112"/>
                  <a:pt x="128" y="115"/>
                  <a:pt x="128" y="113"/>
                </a:cubicBezTo>
                <a:cubicBezTo>
                  <a:pt x="130" y="96"/>
                  <a:pt x="128" y="78"/>
                  <a:pt x="128" y="60"/>
                </a:cubicBezTo>
                <a:lnTo>
                  <a:pt x="24" y="0"/>
                </a:lnTo>
                <a:lnTo>
                  <a:pt x="16" y="7"/>
                </a:lnTo>
                <a:lnTo>
                  <a:pt x="20" y="19"/>
                </a:lnTo>
                <a:lnTo>
                  <a:pt x="19" y="28"/>
                </a:lnTo>
                <a:lnTo>
                  <a:pt x="23" y="33"/>
                </a:lnTo>
                <a:lnTo>
                  <a:pt x="22" y="39"/>
                </a:lnTo>
                <a:lnTo>
                  <a:pt x="29" y="44"/>
                </a:lnTo>
                <a:lnTo>
                  <a:pt x="22" y="58"/>
                </a:lnTo>
                <a:lnTo>
                  <a:pt x="22" y="80"/>
                </a:lnTo>
                <a:lnTo>
                  <a:pt x="23" y="100"/>
                </a:lnTo>
                <a:lnTo>
                  <a:pt x="0" y="129"/>
                </a:lnTo>
                <a:lnTo>
                  <a:pt x="0" y="144"/>
                </a:lnTo>
                <a:cubicBezTo>
                  <a:pt x="2" y="146"/>
                  <a:pt x="3" y="150"/>
                  <a:pt x="5" y="152"/>
                </a:cubicBezTo>
                <a:cubicBezTo>
                  <a:pt x="6" y="153"/>
                  <a:pt x="7" y="155"/>
                  <a:pt x="8" y="156"/>
                </a:cubicBezTo>
                <a:cubicBezTo>
                  <a:pt x="9" y="156"/>
                  <a:pt x="11" y="155"/>
                  <a:pt x="12" y="155"/>
                </a:cubicBezTo>
                <a:cubicBezTo>
                  <a:pt x="15" y="159"/>
                  <a:pt x="17" y="163"/>
                  <a:pt x="18" y="167"/>
                </a:cubicBezTo>
                <a:cubicBezTo>
                  <a:pt x="19" y="171"/>
                  <a:pt x="18" y="176"/>
                  <a:pt x="19" y="180"/>
                </a:cubicBezTo>
                <a:cubicBezTo>
                  <a:pt x="19" y="184"/>
                  <a:pt x="19" y="187"/>
                  <a:pt x="21" y="190"/>
                </a:cubicBezTo>
                <a:cubicBezTo>
                  <a:pt x="23" y="193"/>
                  <a:pt x="26" y="194"/>
                  <a:pt x="28" y="198"/>
                </a:cubicBezTo>
                <a:cubicBezTo>
                  <a:pt x="25" y="198"/>
                  <a:pt x="22" y="197"/>
                  <a:pt x="19" y="197"/>
                </a:cubicBezTo>
                <a:cubicBezTo>
                  <a:pt x="18" y="197"/>
                  <a:pt x="17" y="198"/>
                  <a:pt x="16" y="197"/>
                </a:cubicBezTo>
                <a:cubicBezTo>
                  <a:pt x="13" y="197"/>
                  <a:pt x="11" y="195"/>
                  <a:pt x="8" y="196"/>
                </a:cubicBezTo>
                <a:cubicBezTo>
                  <a:pt x="6" y="197"/>
                  <a:pt x="5" y="200"/>
                  <a:pt x="6" y="202"/>
                </a:cubicBezTo>
                <a:cubicBezTo>
                  <a:pt x="6" y="204"/>
                  <a:pt x="10" y="206"/>
                  <a:pt x="11" y="208"/>
                </a:cubicBezTo>
                <a:cubicBezTo>
                  <a:pt x="14" y="211"/>
                  <a:pt x="16" y="214"/>
                  <a:pt x="19" y="217"/>
                </a:cubicBezTo>
                <a:cubicBezTo>
                  <a:pt x="20" y="219"/>
                  <a:pt x="22" y="221"/>
                  <a:pt x="23" y="224"/>
                </a:cubicBezTo>
                <a:cubicBezTo>
                  <a:pt x="24" y="226"/>
                  <a:pt x="25" y="228"/>
                  <a:pt x="26" y="230"/>
                </a:cubicBezTo>
                <a:cubicBezTo>
                  <a:pt x="26" y="230"/>
                  <a:pt x="26" y="231"/>
                  <a:pt x="26" y="232"/>
                </a:cubicBezTo>
                <a:close/>
              </a:path>
            </a:pathLst>
          </a:custGeom>
          <a:solidFill>
            <a:srgbClr val="B2B2B2"/>
          </a:solidFill>
          <a:ln w="3175" cap="rnd">
            <a:solidFill>
              <a:srgbClr val="B2B2B2"/>
            </a:solidFill>
            <a:round/>
            <a:headEnd/>
            <a:tailEnd/>
          </a:ln>
        </p:spPr>
        <p:txBody>
          <a:bodyPr/>
          <a:lstStyle/>
          <a:p>
            <a:endParaRPr lang="en-US"/>
          </a:p>
        </p:txBody>
      </p:sp>
      <p:sp>
        <p:nvSpPr>
          <p:cNvPr id="33858" name="Freeform 66"/>
          <p:cNvSpPr>
            <a:spLocks noChangeAspect="1"/>
          </p:cNvSpPr>
          <p:nvPr/>
        </p:nvSpPr>
        <p:spPr bwMode="auto">
          <a:xfrm>
            <a:off x="4668838" y="4052888"/>
            <a:ext cx="304800" cy="230187"/>
          </a:xfrm>
          <a:custGeom>
            <a:avLst/>
            <a:gdLst>
              <a:gd name="T0" fmla="*/ 2147483647 w 165"/>
              <a:gd name="T1" fmla="*/ 2147483647 h 124"/>
              <a:gd name="T2" fmla="*/ 2147483647 w 165"/>
              <a:gd name="T3" fmla="*/ 2147483647 h 124"/>
              <a:gd name="T4" fmla="*/ 2147483647 w 165"/>
              <a:gd name="T5" fmla="*/ 2147483647 h 124"/>
              <a:gd name="T6" fmla="*/ 2147483647 w 165"/>
              <a:gd name="T7" fmla="*/ 2147483647 h 124"/>
              <a:gd name="T8" fmla="*/ 2147483647 w 165"/>
              <a:gd name="T9" fmla="*/ 2147483647 h 124"/>
              <a:gd name="T10" fmla="*/ 2147483647 w 165"/>
              <a:gd name="T11" fmla="*/ 2147483647 h 124"/>
              <a:gd name="T12" fmla="*/ 2147483647 w 165"/>
              <a:gd name="T13" fmla="*/ 2147483647 h 124"/>
              <a:gd name="T14" fmla="*/ 2147483647 w 165"/>
              <a:gd name="T15" fmla="*/ 2147483647 h 124"/>
              <a:gd name="T16" fmla="*/ 2147483647 w 165"/>
              <a:gd name="T17" fmla="*/ 2147483647 h 124"/>
              <a:gd name="T18" fmla="*/ 2147483647 w 165"/>
              <a:gd name="T19" fmla="*/ 2147483647 h 124"/>
              <a:gd name="T20" fmla="*/ 2147483647 w 165"/>
              <a:gd name="T21" fmla="*/ 2147483647 h 124"/>
              <a:gd name="T22" fmla="*/ 2147483647 w 165"/>
              <a:gd name="T23" fmla="*/ 2147483647 h 124"/>
              <a:gd name="T24" fmla="*/ 2147483647 w 165"/>
              <a:gd name="T25" fmla="*/ 2147483647 h 124"/>
              <a:gd name="T26" fmla="*/ 2147483647 w 165"/>
              <a:gd name="T27" fmla="*/ 2147483647 h 124"/>
              <a:gd name="T28" fmla="*/ 2147483647 w 165"/>
              <a:gd name="T29" fmla="*/ 2147483647 h 124"/>
              <a:gd name="T30" fmla="*/ 2147483647 w 165"/>
              <a:gd name="T31" fmla="*/ 2147483647 h 124"/>
              <a:gd name="T32" fmla="*/ 2147483647 w 165"/>
              <a:gd name="T33" fmla="*/ 2147483647 h 124"/>
              <a:gd name="T34" fmla="*/ 2147483647 w 165"/>
              <a:gd name="T35" fmla="*/ 2147483647 h 124"/>
              <a:gd name="T36" fmla="*/ 2147483647 w 165"/>
              <a:gd name="T37" fmla="*/ 2147483647 h 124"/>
              <a:gd name="T38" fmla="*/ 2147483647 w 165"/>
              <a:gd name="T39" fmla="*/ 2147483647 h 124"/>
              <a:gd name="T40" fmla="*/ 2147483647 w 165"/>
              <a:gd name="T41" fmla="*/ 2147483647 h 124"/>
              <a:gd name="T42" fmla="*/ 2147483647 w 165"/>
              <a:gd name="T43" fmla="*/ 2147483647 h 124"/>
              <a:gd name="T44" fmla="*/ 2147483647 w 165"/>
              <a:gd name="T45" fmla="*/ 2147483647 h 124"/>
              <a:gd name="T46" fmla="*/ 2147483647 w 165"/>
              <a:gd name="T47" fmla="*/ 2147483647 h 124"/>
              <a:gd name="T48" fmla="*/ 2147483647 w 165"/>
              <a:gd name="T49" fmla="*/ 2147483647 h 124"/>
              <a:gd name="T50" fmla="*/ 2147483647 w 165"/>
              <a:gd name="T51" fmla="*/ 2147483647 h 124"/>
              <a:gd name="T52" fmla="*/ 2147483647 w 165"/>
              <a:gd name="T53" fmla="*/ 2147483647 h 124"/>
              <a:gd name="T54" fmla="*/ 2147483647 w 165"/>
              <a:gd name="T55" fmla="*/ 2147483647 h 124"/>
              <a:gd name="T56" fmla="*/ 2147483647 w 165"/>
              <a:gd name="T57" fmla="*/ 2147483647 h 124"/>
              <a:gd name="T58" fmla="*/ 2147483647 w 165"/>
              <a:gd name="T59" fmla="*/ 2147483647 h 124"/>
              <a:gd name="T60" fmla="*/ 2147483647 w 165"/>
              <a:gd name="T61" fmla="*/ 2147483647 h 124"/>
              <a:gd name="T62" fmla="*/ 2147483647 w 165"/>
              <a:gd name="T63" fmla="*/ 2147483647 h 124"/>
              <a:gd name="T64" fmla="*/ 2147483647 w 165"/>
              <a:gd name="T65" fmla="*/ 2147483647 h 124"/>
              <a:gd name="T66" fmla="*/ 2147483647 w 165"/>
              <a:gd name="T67" fmla="*/ 2147483647 h 124"/>
              <a:gd name="T68" fmla="*/ 2147483647 w 165"/>
              <a:gd name="T69" fmla="*/ 2147483647 h 124"/>
              <a:gd name="T70" fmla="*/ 2147483647 w 165"/>
              <a:gd name="T71" fmla="*/ 2147483647 h 124"/>
              <a:gd name="T72" fmla="*/ 2147483647 w 165"/>
              <a:gd name="T73" fmla="*/ 2147483647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5"/>
              <a:gd name="T112" fmla="*/ 0 h 124"/>
              <a:gd name="T113" fmla="*/ 165 w 165"/>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5" h="124">
                <a:moveTo>
                  <a:pt x="164" y="88"/>
                </a:moveTo>
                <a:cubicBezTo>
                  <a:pt x="164" y="85"/>
                  <a:pt x="165" y="83"/>
                  <a:pt x="165" y="81"/>
                </a:cubicBezTo>
                <a:cubicBezTo>
                  <a:pt x="165" y="78"/>
                  <a:pt x="163" y="76"/>
                  <a:pt x="162" y="74"/>
                </a:cubicBezTo>
                <a:cubicBezTo>
                  <a:pt x="161" y="73"/>
                  <a:pt x="159" y="72"/>
                  <a:pt x="158" y="72"/>
                </a:cubicBezTo>
                <a:cubicBezTo>
                  <a:pt x="156" y="70"/>
                  <a:pt x="153" y="70"/>
                  <a:pt x="151" y="67"/>
                </a:cubicBezTo>
                <a:cubicBezTo>
                  <a:pt x="151" y="66"/>
                  <a:pt x="155" y="66"/>
                  <a:pt x="154" y="65"/>
                </a:cubicBezTo>
                <a:cubicBezTo>
                  <a:pt x="153" y="63"/>
                  <a:pt x="149" y="61"/>
                  <a:pt x="147" y="57"/>
                </a:cubicBezTo>
                <a:cubicBezTo>
                  <a:pt x="146" y="56"/>
                  <a:pt x="144" y="58"/>
                  <a:pt x="142" y="57"/>
                </a:cubicBezTo>
                <a:cubicBezTo>
                  <a:pt x="140" y="55"/>
                  <a:pt x="138" y="53"/>
                  <a:pt x="137" y="51"/>
                </a:cubicBezTo>
                <a:cubicBezTo>
                  <a:pt x="137" y="50"/>
                  <a:pt x="139" y="47"/>
                  <a:pt x="138" y="46"/>
                </a:cubicBezTo>
                <a:cubicBezTo>
                  <a:pt x="137" y="45"/>
                  <a:pt x="135" y="47"/>
                  <a:pt x="134" y="46"/>
                </a:cubicBezTo>
                <a:cubicBezTo>
                  <a:pt x="133" y="45"/>
                  <a:pt x="134" y="42"/>
                  <a:pt x="133" y="41"/>
                </a:cubicBezTo>
                <a:cubicBezTo>
                  <a:pt x="130" y="39"/>
                  <a:pt x="126" y="41"/>
                  <a:pt x="123" y="39"/>
                </a:cubicBezTo>
                <a:cubicBezTo>
                  <a:pt x="122" y="37"/>
                  <a:pt x="126" y="35"/>
                  <a:pt x="124" y="34"/>
                </a:cubicBezTo>
                <a:cubicBezTo>
                  <a:pt x="122" y="32"/>
                  <a:pt x="119" y="35"/>
                  <a:pt x="117" y="34"/>
                </a:cubicBezTo>
                <a:cubicBezTo>
                  <a:pt x="115" y="33"/>
                  <a:pt x="113" y="31"/>
                  <a:pt x="113" y="29"/>
                </a:cubicBezTo>
                <a:cubicBezTo>
                  <a:pt x="113" y="28"/>
                  <a:pt x="116" y="27"/>
                  <a:pt x="117" y="25"/>
                </a:cubicBezTo>
                <a:cubicBezTo>
                  <a:pt x="117" y="23"/>
                  <a:pt x="118" y="20"/>
                  <a:pt x="117" y="18"/>
                </a:cubicBezTo>
                <a:cubicBezTo>
                  <a:pt x="116" y="14"/>
                  <a:pt x="114" y="10"/>
                  <a:pt x="111" y="7"/>
                </a:cubicBezTo>
                <a:cubicBezTo>
                  <a:pt x="110" y="5"/>
                  <a:pt x="107" y="3"/>
                  <a:pt x="105" y="1"/>
                </a:cubicBezTo>
                <a:cubicBezTo>
                  <a:pt x="102" y="2"/>
                  <a:pt x="97" y="0"/>
                  <a:pt x="94" y="3"/>
                </a:cubicBezTo>
                <a:cubicBezTo>
                  <a:pt x="92" y="4"/>
                  <a:pt x="95" y="8"/>
                  <a:pt x="94" y="10"/>
                </a:cubicBezTo>
                <a:cubicBezTo>
                  <a:pt x="93" y="13"/>
                  <a:pt x="91" y="15"/>
                  <a:pt x="89" y="16"/>
                </a:cubicBezTo>
                <a:cubicBezTo>
                  <a:pt x="88" y="17"/>
                  <a:pt x="85" y="15"/>
                  <a:pt x="84" y="16"/>
                </a:cubicBezTo>
                <a:cubicBezTo>
                  <a:pt x="82" y="18"/>
                  <a:pt x="84" y="22"/>
                  <a:pt x="82" y="24"/>
                </a:cubicBezTo>
                <a:cubicBezTo>
                  <a:pt x="79" y="27"/>
                  <a:pt x="75" y="28"/>
                  <a:pt x="71" y="29"/>
                </a:cubicBezTo>
                <a:cubicBezTo>
                  <a:pt x="67" y="30"/>
                  <a:pt x="64" y="29"/>
                  <a:pt x="60" y="29"/>
                </a:cubicBezTo>
                <a:cubicBezTo>
                  <a:pt x="59" y="30"/>
                  <a:pt x="56" y="30"/>
                  <a:pt x="56" y="32"/>
                </a:cubicBezTo>
                <a:cubicBezTo>
                  <a:pt x="56" y="33"/>
                  <a:pt x="60" y="32"/>
                  <a:pt x="60" y="34"/>
                </a:cubicBezTo>
                <a:cubicBezTo>
                  <a:pt x="60" y="36"/>
                  <a:pt x="57" y="38"/>
                  <a:pt x="56" y="39"/>
                </a:cubicBezTo>
                <a:cubicBezTo>
                  <a:pt x="54" y="41"/>
                  <a:pt x="53" y="42"/>
                  <a:pt x="52" y="43"/>
                </a:cubicBezTo>
                <a:cubicBezTo>
                  <a:pt x="50" y="43"/>
                  <a:pt x="49" y="43"/>
                  <a:pt x="48" y="43"/>
                </a:cubicBezTo>
                <a:cubicBezTo>
                  <a:pt x="44" y="43"/>
                  <a:pt x="41" y="44"/>
                  <a:pt x="37" y="45"/>
                </a:cubicBezTo>
                <a:cubicBezTo>
                  <a:pt x="36" y="46"/>
                  <a:pt x="36" y="49"/>
                  <a:pt x="34" y="49"/>
                </a:cubicBezTo>
                <a:cubicBezTo>
                  <a:pt x="32" y="49"/>
                  <a:pt x="30" y="46"/>
                  <a:pt x="28" y="46"/>
                </a:cubicBezTo>
                <a:cubicBezTo>
                  <a:pt x="26" y="46"/>
                  <a:pt x="24" y="48"/>
                  <a:pt x="22" y="49"/>
                </a:cubicBezTo>
                <a:cubicBezTo>
                  <a:pt x="20" y="49"/>
                  <a:pt x="17" y="49"/>
                  <a:pt x="15" y="50"/>
                </a:cubicBezTo>
                <a:cubicBezTo>
                  <a:pt x="13" y="52"/>
                  <a:pt x="12" y="55"/>
                  <a:pt x="10" y="58"/>
                </a:cubicBezTo>
                <a:cubicBezTo>
                  <a:pt x="9" y="62"/>
                  <a:pt x="9" y="66"/>
                  <a:pt x="6" y="69"/>
                </a:cubicBezTo>
                <a:cubicBezTo>
                  <a:pt x="5" y="71"/>
                  <a:pt x="1" y="70"/>
                  <a:pt x="1" y="72"/>
                </a:cubicBezTo>
                <a:cubicBezTo>
                  <a:pt x="0" y="75"/>
                  <a:pt x="4" y="76"/>
                  <a:pt x="5" y="78"/>
                </a:cubicBezTo>
                <a:cubicBezTo>
                  <a:pt x="5" y="83"/>
                  <a:pt x="3" y="88"/>
                  <a:pt x="4" y="93"/>
                </a:cubicBezTo>
                <a:cubicBezTo>
                  <a:pt x="4" y="95"/>
                  <a:pt x="5" y="96"/>
                  <a:pt x="6" y="97"/>
                </a:cubicBezTo>
                <a:cubicBezTo>
                  <a:pt x="7" y="98"/>
                  <a:pt x="10" y="98"/>
                  <a:pt x="11" y="100"/>
                </a:cubicBezTo>
                <a:cubicBezTo>
                  <a:pt x="12" y="101"/>
                  <a:pt x="11" y="103"/>
                  <a:pt x="11" y="104"/>
                </a:cubicBezTo>
                <a:cubicBezTo>
                  <a:pt x="12" y="108"/>
                  <a:pt x="13" y="111"/>
                  <a:pt x="15" y="114"/>
                </a:cubicBezTo>
                <a:cubicBezTo>
                  <a:pt x="16" y="115"/>
                  <a:pt x="19" y="115"/>
                  <a:pt x="19" y="116"/>
                </a:cubicBezTo>
                <a:cubicBezTo>
                  <a:pt x="21" y="118"/>
                  <a:pt x="22" y="121"/>
                  <a:pt x="23" y="124"/>
                </a:cubicBezTo>
                <a:cubicBezTo>
                  <a:pt x="24" y="123"/>
                  <a:pt x="26" y="123"/>
                  <a:pt x="26" y="121"/>
                </a:cubicBezTo>
                <a:cubicBezTo>
                  <a:pt x="27" y="119"/>
                  <a:pt x="27" y="116"/>
                  <a:pt x="27" y="113"/>
                </a:cubicBezTo>
                <a:cubicBezTo>
                  <a:pt x="27" y="112"/>
                  <a:pt x="27" y="109"/>
                  <a:pt x="28" y="108"/>
                </a:cubicBezTo>
                <a:cubicBezTo>
                  <a:pt x="31" y="107"/>
                  <a:pt x="34" y="108"/>
                  <a:pt x="37" y="108"/>
                </a:cubicBezTo>
                <a:cubicBezTo>
                  <a:pt x="38" y="108"/>
                  <a:pt x="39" y="106"/>
                  <a:pt x="41" y="106"/>
                </a:cubicBezTo>
                <a:cubicBezTo>
                  <a:pt x="43" y="107"/>
                  <a:pt x="45" y="108"/>
                  <a:pt x="47" y="108"/>
                </a:cubicBezTo>
                <a:cubicBezTo>
                  <a:pt x="49" y="109"/>
                  <a:pt x="51" y="108"/>
                  <a:pt x="54" y="107"/>
                </a:cubicBezTo>
                <a:cubicBezTo>
                  <a:pt x="54" y="104"/>
                  <a:pt x="53" y="101"/>
                  <a:pt x="54" y="97"/>
                </a:cubicBezTo>
                <a:cubicBezTo>
                  <a:pt x="54" y="95"/>
                  <a:pt x="56" y="92"/>
                  <a:pt x="57" y="90"/>
                </a:cubicBezTo>
                <a:cubicBezTo>
                  <a:pt x="58" y="88"/>
                  <a:pt x="60" y="87"/>
                  <a:pt x="62" y="86"/>
                </a:cubicBezTo>
                <a:cubicBezTo>
                  <a:pt x="63" y="86"/>
                  <a:pt x="66" y="85"/>
                  <a:pt x="67" y="86"/>
                </a:cubicBezTo>
                <a:cubicBezTo>
                  <a:pt x="71" y="88"/>
                  <a:pt x="74" y="92"/>
                  <a:pt x="78" y="94"/>
                </a:cubicBezTo>
                <a:cubicBezTo>
                  <a:pt x="81" y="96"/>
                  <a:pt x="84" y="95"/>
                  <a:pt x="87" y="96"/>
                </a:cubicBezTo>
                <a:cubicBezTo>
                  <a:pt x="92" y="97"/>
                  <a:pt x="96" y="100"/>
                  <a:pt x="100" y="99"/>
                </a:cubicBezTo>
                <a:cubicBezTo>
                  <a:pt x="103" y="99"/>
                  <a:pt x="103" y="94"/>
                  <a:pt x="104" y="92"/>
                </a:cubicBezTo>
                <a:cubicBezTo>
                  <a:pt x="105" y="91"/>
                  <a:pt x="107" y="89"/>
                  <a:pt x="108" y="89"/>
                </a:cubicBezTo>
                <a:cubicBezTo>
                  <a:pt x="111" y="89"/>
                  <a:pt x="113" y="92"/>
                  <a:pt x="115" y="92"/>
                </a:cubicBezTo>
                <a:cubicBezTo>
                  <a:pt x="118" y="92"/>
                  <a:pt x="122" y="90"/>
                  <a:pt x="125" y="89"/>
                </a:cubicBezTo>
                <a:cubicBezTo>
                  <a:pt x="126" y="88"/>
                  <a:pt x="127" y="85"/>
                  <a:pt x="128" y="85"/>
                </a:cubicBezTo>
                <a:cubicBezTo>
                  <a:pt x="130" y="85"/>
                  <a:pt x="130" y="88"/>
                  <a:pt x="131" y="88"/>
                </a:cubicBezTo>
                <a:cubicBezTo>
                  <a:pt x="133" y="89"/>
                  <a:pt x="135" y="89"/>
                  <a:pt x="137" y="88"/>
                </a:cubicBezTo>
                <a:cubicBezTo>
                  <a:pt x="139" y="87"/>
                  <a:pt x="138" y="83"/>
                  <a:pt x="140" y="83"/>
                </a:cubicBezTo>
                <a:cubicBezTo>
                  <a:pt x="143" y="83"/>
                  <a:pt x="144" y="87"/>
                  <a:pt x="146" y="87"/>
                </a:cubicBezTo>
                <a:cubicBezTo>
                  <a:pt x="148" y="87"/>
                  <a:pt x="149" y="85"/>
                  <a:pt x="150" y="85"/>
                </a:cubicBezTo>
                <a:cubicBezTo>
                  <a:pt x="152" y="85"/>
                  <a:pt x="151" y="89"/>
                  <a:pt x="153" y="89"/>
                </a:cubicBezTo>
                <a:cubicBezTo>
                  <a:pt x="156" y="88"/>
                  <a:pt x="157" y="85"/>
                  <a:pt x="160" y="85"/>
                </a:cubicBezTo>
                <a:cubicBezTo>
                  <a:pt x="161" y="85"/>
                  <a:pt x="163" y="87"/>
                  <a:pt x="164" y="88"/>
                </a:cubicBezTo>
                <a:close/>
              </a:path>
            </a:pathLst>
          </a:custGeom>
          <a:solidFill>
            <a:srgbClr val="B2B2B2"/>
          </a:solidFill>
          <a:ln w="3175" cap="rnd">
            <a:solidFill>
              <a:srgbClr val="B2B2B2"/>
            </a:solidFill>
            <a:round/>
            <a:headEnd/>
            <a:tailEnd/>
          </a:ln>
        </p:spPr>
        <p:txBody>
          <a:bodyPr/>
          <a:lstStyle/>
          <a:p>
            <a:endParaRPr lang="en-US"/>
          </a:p>
        </p:txBody>
      </p:sp>
      <p:sp>
        <p:nvSpPr>
          <p:cNvPr id="33859" name="Freeform 67"/>
          <p:cNvSpPr>
            <a:spLocks noChangeAspect="1"/>
          </p:cNvSpPr>
          <p:nvPr/>
        </p:nvSpPr>
        <p:spPr bwMode="auto">
          <a:xfrm>
            <a:off x="5119688" y="4202113"/>
            <a:ext cx="185737" cy="271462"/>
          </a:xfrm>
          <a:custGeom>
            <a:avLst/>
            <a:gdLst>
              <a:gd name="T0" fmla="*/ 2147483647 w 101"/>
              <a:gd name="T1" fmla="*/ 2147483647 h 147"/>
              <a:gd name="T2" fmla="*/ 2147483647 w 101"/>
              <a:gd name="T3" fmla="*/ 2147483647 h 147"/>
              <a:gd name="T4" fmla="*/ 2147483647 w 101"/>
              <a:gd name="T5" fmla="*/ 2147483647 h 147"/>
              <a:gd name="T6" fmla="*/ 2147483647 w 101"/>
              <a:gd name="T7" fmla="*/ 2147483647 h 147"/>
              <a:gd name="T8" fmla="*/ 2147483647 w 101"/>
              <a:gd name="T9" fmla="*/ 2147483647 h 147"/>
              <a:gd name="T10" fmla="*/ 2147483647 w 101"/>
              <a:gd name="T11" fmla="*/ 2147483647 h 147"/>
              <a:gd name="T12" fmla="*/ 2147483647 w 101"/>
              <a:gd name="T13" fmla="*/ 2147483647 h 147"/>
              <a:gd name="T14" fmla="*/ 2147483647 w 101"/>
              <a:gd name="T15" fmla="*/ 2147483647 h 147"/>
              <a:gd name="T16" fmla="*/ 2147483647 w 101"/>
              <a:gd name="T17" fmla="*/ 2147483647 h 147"/>
              <a:gd name="T18" fmla="*/ 2147483647 w 101"/>
              <a:gd name="T19" fmla="*/ 2147483647 h 147"/>
              <a:gd name="T20" fmla="*/ 2147483647 w 101"/>
              <a:gd name="T21" fmla="*/ 0 h 147"/>
              <a:gd name="T22" fmla="*/ 2147483647 w 101"/>
              <a:gd name="T23" fmla="*/ 2147483647 h 147"/>
              <a:gd name="T24" fmla="*/ 2147483647 w 101"/>
              <a:gd name="T25" fmla="*/ 2147483647 h 147"/>
              <a:gd name="T26" fmla="*/ 2147483647 w 101"/>
              <a:gd name="T27" fmla="*/ 2147483647 h 147"/>
              <a:gd name="T28" fmla="*/ 2147483647 w 101"/>
              <a:gd name="T29" fmla="*/ 2147483647 h 147"/>
              <a:gd name="T30" fmla="*/ 2147483647 w 101"/>
              <a:gd name="T31" fmla="*/ 2147483647 h 147"/>
              <a:gd name="T32" fmla="*/ 2147483647 w 101"/>
              <a:gd name="T33" fmla="*/ 2147483647 h 147"/>
              <a:gd name="T34" fmla="*/ 2147483647 w 101"/>
              <a:gd name="T35" fmla="*/ 2147483647 h 147"/>
              <a:gd name="T36" fmla="*/ 2147483647 w 101"/>
              <a:gd name="T37" fmla="*/ 2147483647 h 147"/>
              <a:gd name="T38" fmla="*/ 0 w 101"/>
              <a:gd name="T39" fmla="*/ 2147483647 h 147"/>
              <a:gd name="T40" fmla="*/ 2147483647 w 101"/>
              <a:gd name="T41" fmla="*/ 2147483647 h 147"/>
              <a:gd name="T42" fmla="*/ 2147483647 w 101"/>
              <a:gd name="T43" fmla="*/ 2147483647 h 147"/>
              <a:gd name="T44" fmla="*/ 2147483647 w 101"/>
              <a:gd name="T45" fmla="*/ 2147483647 h 147"/>
              <a:gd name="T46" fmla="*/ 2147483647 w 101"/>
              <a:gd name="T47" fmla="*/ 2147483647 h 147"/>
              <a:gd name="T48" fmla="*/ 2147483647 w 101"/>
              <a:gd name="T49" fmla="*/ 2147483647 h 147"/>
              <a:gd name="T50" fmla="*/ 2147483647 w 101"/>
              <a:gd name="T51" fmla="*/ 2147483647 h 147"/>
              <a:gd name="T52" fmla="*/ 2147483647 w 101"/>
              <a:gd name="T53" fmla="*/ 2147483647 h 147"/>
              <a:gd name="T54" fmla="*/ 2147483647 w 101"/>
              <a:gd name="T55" fmla="*/ 2147483647 h 147"/>
              <a:gd name="T56" fmla="*/ 2147483647 w 101"/>
              <a:gd name="T57" fmla="*/ 2147483647 h 147"/>
              <a:gd name="T58" fmla="*/ 2147483647 w 101"/>
              <a:gd name="T59" fmla="*/ 2147483647 h 147"/>
              <a:gd name="T60" fmla="*/ 2147483647 w 101"/>
              <a:gd name="T61" fmla="*/ 2147483647 h 147"/>
              <a:gd name="T62" fmla="*/ 2147483647 w 101"/>
              <a:gd name="T63" fmla="*/ 2147483647 h 147"/>
              <a:gd name="T64" fmla="*/ 2147483647 w 101"/>
              <a:gd name="T65" fmla="*/ 2147483647 h 147"/>
              <a:gd name="T66" fmla="*/ 2147483647 w 101"/>
              <a:gd name="T67" fmla="*/ 2147483647 h 147"/>
              <a:gd name="T68" fmla="*/ 2147483647 w 101"/>
              <a:gd name="T69" fmla="*/ 2147483647 h 147"/>
              <a:gd name="T70" fmla="*/ 2147483647 w 101"/>
              <a:gd name="T71" fmla="*/ 2147483647 h 1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147"/>
              <a:gd name="T110" fmla="*/ 101 w 101"/>
              <a:gd name="T111" fmla="*/ 147 h 1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147">
                <a:moveTo>
                  <a:pt x="101" y="22"/>
                </a:moveTo>
                <a:cubicBezTo>
                  <a:pt x="100" y="22"/>
                  <a:pt x="97" y="23"/>
                  <a:pt x="96" y="22"/>
                </a:cubicBezTo>
                <a:cubicBezTo>
                  <a:pt x="93" y="21"/>
                  <a:pt x="93" y="16"/>
                  <a:pt x="90" y="16"/>
                </a:cubicBezTo>
                <a:cubicBezTo>
                  <a:pt x="85" y="16"/>
                  <a:pt x="82" y="19"/>
                  <a:pt x="78" y="22"/>
                </a:cubicBezTo>
                <a:cubicBezTo>
                  <a:pt x="77" y="23"/>
                  <a:pt x="78" y="28"/>
                  <a:pt x="76" y="28"/>
                </a:cubicBezTo>
                <a:lnTo>
                  <a:pt x="58" y="27"/>
                </a:lnTo>
                <a:cubicBezTo>
                  <a:pt x="52" y="26"/>
                  <a:pt x="49" y="18"/>
                  <a:pt x="44" y="15"/>
                </a:cubicBezTo>
                <a:cubicBezTo>
                  <a:pt x="41" y="14"/>
                  <a:pt x="38" y="15"/>
                  <a:pt x="36" y="14"/>
                </a:cubicBezTo>
                <a:cubicBezTo>
                  <a:pt x="33" y="14"/>
                  <a:pt x="30" y="14"/>
                  <a:pt x="29" y="12"/>
                </a:cubicBezTo>
                <a:cubicBezTo>
                  <a:pt x="27" y="9"/>
                  <a:pt x="30" y="5"/>
                  <a:pt x="28" y="2"/>
                </a:cubicBezTo>
                <a:cubicBezTo>
                  <a:pt x="27" y="0"/>
                  <a:pt x="23" y="1"/>
                  <a:pt x="21" y="0"/>
                </a:cubicBezTo>
                <a:lnTo>
                  <a:pt x="5" y="17"/>
                </a:lnTo>
                <a:cubicBezTo>
                  <a:pt x="6" y="19"/>
                  <a:pt x="6" y="20"/>
                  <a:pt x="7" y="22"/>
                </a:cubicBezTo>
                <a:cubicBezTo>
                  <a:pt x="8" y="23"/>
                  <a:pt x="10" y="23"/>
                  <a:pt x="11" y="24"/>
                </a:cubicBezTo>
                <a:cubicBezTo>
                  <a:pt x="12" y="27"/>
                  <a:pt x="11" y="30"/>
                  <a:pt x="12" y="33"/>
                </a:cubicBezTo>
                <a:cubicBezTo>
                  <a:pt x="13" y="36"/>
                  <a:pt x="17" y="39"/>
                  <a:pt x="18" y="42"/>
                </a:cubicBezTo>
                <a:cubicBezTo>
                  <a:pt x="19" y="46"/>
                  <a:pt x="20" y="50"/>
                  <a:pt x="19" y="53"/>
                </a:cubicBezTo>
                <a:cubicBezTo>
                  <a:pt x="18" y="57"/>
                  <a:pt x="15" y="59"/>
                  <a:pt x="13" y="62"/>
                </a:cubicBezTo>
                <a:cubicBezTo>
                  <a:pt x="11" y="65"/>
                  <a:pt x="7" y="69"/>
                  <a:pt x="5" y="72"/>
                </a:cubicBezTo>
                <a:cubicBezTo>
                  <a:pt x="3" y="77"/>
                  <a:pt x="2" y="83"/>
                  <a:pt x="0" y="89"/>
                </a:cubicBezTo>
                <a:lnTo>
                  <a:pt x="50" y="122"/>
                </a:lnTo>
                <a:lnTo>
                  <a:pt x="51" y="128"/>
                </a:lnTo>
                <a:lnTo>
                  <a:pt x="72" y="147"/>
                </a:lnTo>
                <a:cubicBezTo>
                  <a:pt x="72" y="145"/>
                  <a:pt x="72" y="144"/>
                  <a:pt x="73" y="142"/>
                </a:cubicBezTo>
                <a:cubicBezTo>
                  <a:pt x="73" y="140"/>
                  <a:pt x="74" y="138"/>
                  <a:pt x="75" y="136"/>
                </a:cubicBezTo>
                <a:cubicBezTo>
                  <a:pt x="77" y="133"/>
                  <a:pt x="78" y="130"/>
                  <a:pt x="80" y="127"/>
                </a:cubicBezTo>
                <a:cubicBezTo>
                  <a:pt x="81" y="124"/>
                  <a:pt x="82" y="122"/>
                  <a:pt x="83" y="120"/>
                </a:cubicBezTo>
                <a:cubicBezTo>
                  <a:pt x="83" y="118"/>
                  <a:pt x="81" y="116"/>
                  <a:pt x="83" y="115"/>
                </a:cubicBezTo>
                <a:cubicBezTo>
                  <a:pt x="84" y="113"/>
                  <a:pt x="86" y="115"/>
                  <a:pt x="88" y="114"/>
                </a:cubicBezTo>
                <a:cubicBezTo>
                  <a:pt x="89" y="113"/>
                  <a:pt x="89" y="110"/>
                  <a:pt x="91" y="109"/>
                </a:cubicBezTo>
                <a:cubicBezTo>
                  <a:pt x="92" y="107"/>
                  <a:pt x="94" y="106"/>
                  <a:pt x="95" y="105"/>
                </a:cubicBezTo>
                <a:cubicBezTo>
                  <a:pt x="96" y="104"/>
                  <a:pt x="98" y="103"/>
                  <a:pt x="100" y="102"/>
                </a:cubicBezTo>
                <a:lnTo>
                  <a:pt x="92" y="92"/>
                </a:lnTo>
                <a:lnTo>
                  <a:pt x="92" y="38"/>
                </a:lnTo>
                <a:lnTo>
                  <a:pt x="98" y="31"/>
                </a:lnTo>
                <a:cubicBezTo>
                  <a:pt x="101" y="29"/>
                  <a:pt x="100" y="25"/>
                  <a:pt x="101" y="22"/>
                </a:cubicBezTo>
                <a:close/>
              </a:path>
            </a:pathLst>
          </a:custGeom>
          <a:solidFill>
            <a:srgbClr val="B2B2B2"/>
          </a:solidFill>
          <a:ln w="3175" cap="rnd">
            <a:solidFill>
              <a:srgbClr val="B2B2B2"/>
            </a:solidFill>
            <a:round/>
            <a:headEnd/>
            <a:tailEnd/>
          </a:ln>
        </p:spPr>
        <p:txBody>
          <a:bodyPr/>
          <a:lstStyle/>
          <a:p>
            <a:endParaRPr lang="en-US"/>
          </a:p>
        </p:txBody>
      </p:sp>
      <p:sp>
        <p:nvSpPr>
          <p:cNvPr id="33860" name="Freeform 68"/>
          <p:cNvSpPr>
            <a:spLocks noChangeAspect="1"/>
          </p:cNvSpPr>
          <p:nvPr/>
        </p:nvSpPr>
        <p:spPr bwMode="auto">
          <a:xfrm>
            <a:off x="5022850" y="4233863"/>
            <a:ext cx="133350" cy="149225"/>
          </a:xfrm>
          <a:custGeom>
            <a:avLst/>
            <a:gdLst>
              <a:gd name="T0" fmla="*/ 2147483647 w 71"/>
              <a:gd name="T1" fmla="*/ 2147483647 h 81"/>
              <a:gd name="T2" fmla="*/ 2147483647 w 71"/>
              <a:gd name="T3" fmla="*/ 2147483647 h 81"/>
              <a:gd name="T4" fmla="*/ 2147483647 w 71"/>
              <a:gd name="T5" fmla="*/ 2147483647 h 81"/>
              <a:gd name="T6" fmla="*/ 2147483647 w 71"/>
              <a:gd name="T7" fmla="*/ 2147483647 h 81"/>
              <a:gd name="T8" fmla="*/ 2147483647 w 71"/>
              <a:gd name="T9" fmla="*/ 2147483647 h 81"/>
              <a:gd name="T10" fmla="*/ 2147483647 w 71"/>
              <a:gd name="T11" fmla="*/ 2147483647 h 81"/>
              <a:gd name="T12" fmla="*/ 0 w 71"/>
              <a:gd name="T13" fmla="*/ 2147483647 h 81"/>
              <a:gd name="T14" fmla="*/ 2147483647 w 71"/>
              <a:gd name="T15" fmla="*/ 2147483647 h 81"/>
              <a:gd name="T16" fmla="*/ 2147483647 w 71"/>
              <a:gd name="T17" fmla="*/ 2147483647 h 81"/>
              <a:gd name="T18" fmla="*/ 2147483647 w 71"/>
              <a:gd name="T19" fmla="*/ 2147483647 h 81"/>
              <a:gd name="T20" fmla="*/ 2147483647 w 71"/>
              <a:gd name="T21" fmla="*/ 2147483647 h 81"/>
              <a:gd name="T22" fmla="*/ 2147483647 w 71"/>
              <a:gd name="T23" fmla="*/ 2147483647 h 81"/>
              <a:gd name="T24" fmla="*/ 2147483647 w 71"/>
              <a:gd name="T25" fmla="*/ 2147483647 h 81"/>
              <a:gd name="T26" fmla="*/ 2147483647 w 71"/>
              <a:gd name="T27" fmla="*/ 2147483647 h 81"/>
              <a:gd name="T28" fmla="*/ 2147483647 w 71"/>
              <a:gd name="T29" fmla="*/ 2147483647 h 81"/>
              <a:gd name="T30" fmla="*/ 2147483647 w 71"/>
              <a:gd name="T31" fmla="*/ 2147483647 h 81"/>
              <a:gd name="T32" fmla="*/ 2147483647 w 71"/>
              <a:gd name="T33" fmla="*/ 2147483647 h 81"/>
              <a:gd name="T34" fmla="*/ 2147483647 w 71"/>
              <a:gd name="T35" fmla="*/ 2147483647 h 81"/>
              <a:gd name="T36" fmla="*/ 2147483647 w 71"/>
              <a:gd name="T37" fmla="*/ 2147483647 h 81"/>
              <a:gd name="T38" fmla="*/ 2147483647 w 71"/>
              <a:gd name="T39" fmla="*/ 2147483647 h 81"/>
              <a:gd name="T40" fmla="*/ 2147483647 w 71"/>
              <a:gd name="T41" fmla="*/ 2147483647 h 81"/>
              <a:gd name="T42" fmla="*/ 2147483647 w 71"/>
              <a:gd name="T43" fmla="*/ 2147483647 h 81"/>
              <a:gd name="T44" fmla="*/ 2147483647 w 71"/>
              <a:gd name="T45" fmla="*/ 2147483647 h 81"/>
              <a:gd name="T46" fmla="*/ 2147483647 w 71"/>
              <a:gd name="T47" fmla="*/ 2147483647 h 81"/>
              <a:gd name="T48" fmla="*/ 2147483647 w 71"/>
              <a:gd name="T49" fmla="*/ 2147483647 h 81"/>
              <a:gd name="T50" fmla="*/ 2147483647 w 71"/>
              <a:gd name="T51" fmla="*/ 2147483647 h 81"/>
              <a:gd name="T52" fmla="*/ 2147483647 w 71"/>
              <a:gd name="T53" fmla="*/ 2147483647 h 81"/>
              <a:gd name="T54" fmla="*/ 2147483647 w 71"/>
              <a:gd name="T55" fmla="*/ 2147483647 h 81"/>
              <a:gd name="T56" fmla="*/ 2147483647 w 71"/>
              <a:gd name="T57" fmla="*/ 0 h 81"/>
              <a:gd name="T58" fmla="*/ 2147483647 w 71"/>
              <a:gd name="T59" fmla="*/ 2147483647 h 81"/>
              <a:gd name="T60" fmla="*/ 2147483647 w 71"/>
              <a:gd name="T61" fmla="*/ 2147483647 h 81"/>
              <a:gd name="T62" fmla="*/ 2147483647 w 71"/>
              <a:gd name="T63" fmla="*/ 2147483647 h 81"/>
              <a:gd name="T64" fmla="*/ 2147483647 w 71"/>
              <a:gd name="T65" fmla="*/ 2147483647 h 81"/>
              <a:gd name="T66" fmla="*/ 2147483647 w 71"/>
              <a:gd name="T67" fmla="*/ 2147483647 h 81"/>
              <a:gd name="T68" fmla="*/ 2147483647 w 71"/>
              <a:gd name="T69" fmla="*/ 2147483647 h 81"/>
              <a:gd name="T70" fmla="*/ 2147483647 w 71"/>
              <a:gd name="T71" fmla="*/ 2147483647 h 81"/>
              <a:gd name="T72" fmla="*/ 2147483647 w 71"/>
              <a:gd name="T73" fmla="*/ 2147483647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
              <a:gd name="T112" fmla="*/ 0 h 81"/>
              <a:gd name="T113" fmla="*/ 71 w 71"/>
              <a:gd name="T114" fmla="*/ 81 h 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 h="81">
                <a:moveTo>
                  <a:pt x="51" y="72"/>
                </a:moveTo>
                <a:cubicBezTo>
                  <a:pt x="49" y="73"/>
                  <a:pt x="48" y="74"/>
                  <a:pt x="46" y="75"/>
                </a:cubicBezTo>
                <a:cubicBezTo>
                  <a:pt x="42" y="76"/>
                  <a:pt x="38" y="76"/>
                  <a:pt x="34" y="75"/>
                </a:cubicBezTo>
                <a:cubicBezTo>
                  <a:pt x="29" y="75"/>
                  <a:pt x="24" y="74"/>
                  <a:pt x="19" y="74"/>
                </a:cubicBezTo>
                <a:cubicBezTo>
                  <a:pt x="16" y="74"/>
                  <a:pt x="14" y="76"/>
                  <a:pt x="11" y="76"/>
                </a:cubicBezTo>
                <a:cubicBezTo>
                  <a:pt x="10" y="77"/>
                  <a:pt x="9" y="80"/>
                  <a:pt x="6" y="80"/>
                </a:cubicBezTo>
                <a:cubicBezTo>
                  <a:pt x="4" y="81"/>
                  <a:pt x="2" y="80"/>
                  <a:pt x="0" y="79"/>
                </a:cubicBezTo>
                <a:cubicBezTo>
                  <a:pt x="0" y="75"/>
                  <a:pt x="1" y="72"/>
                  <a:pt x="1" y="68"/>
                </a:cubicBezTo>
                <a:cubicBezTo>
                  <a:pt x="1" y="66"/>
                  <a:pt x="1" y="64"/>
                  <a:pt x="2" y="62"/>
                </a:cubicBezTo>
                <a:cubicBezTo>
                  <a:pt x="3" y="59"/>
                  <a:pt x="4" y="56"/>
                  <a:pt x="5" y="53"/>
                </a:cubicBezTo>
                <a:cubicBezTo>
                  <a:pt x="6" y="50"/>
                  <a:pt x="6" y="48"/>
                  <a:pt x="8" y="46"/>
                </a:cubicBezTo>
                <a:cubicBezTo>
                  <a:pt x="8" y="44"/>
                  <a:pt x="10" y="44"/>
                  <a:pt x="11" y="43"/>
                </a:cubicBezTo>
                <a:cubicBezTo>
                  <a:pt x="12" y="41"/>
                  <a:pt x="11" y="39"/>
                  <a:pt x="12" y="38"/>
                </a:cubicBezTo>
                <a:cubicBezTo>
                  <a:pt x="13" y="36"/>
                  <a:pt x="15" y="35"/>
                  <a:pt x="17" y="34"/>
                </a:cubicBezTo>
                <a:cubicBezTo>
                  <a:pt x="18" y="32"/>
                  <a:pt x="22" y="32"/>
                  <a:pt x="22" y="30"/>
                </a:cubicBezTo>
                <a:cubicBezTo>
                  <a:pt x="21" y="28"/>
                  <a:pt x="17" y="29"/>
                  <a:pt x="16" y="28"/>
                </a:cubicBezTo>
                <a:cubicBezTo>
                  <a:pt x="15" y="26"/>
                  <a:pt x="18" y="24"/>
                  <a:pt x="18" y="21"/>
                </a:cubicBezTo>
                <a:cubicBezTo>
                  <a:pt x="17" y="20"/>
                  <a:pt x="14" y="20"/>
                  <a:pt x="14" y="18"/>
                </a:cubicBezTo>
                <a:cubicBezTo>
                  <a:pt x="14" y="17"/>
                  <a:pt x="16" y="16"/>
                  <a:pt x="16" y="15"/>
                </a:cubicBezTo>
                <a:cubicBezTo>
                  <a:pt x="17" y="14"/>
                  <a:pt x="15" y="12"/>
                  <a:pt x="14" y="11"/>
                </a:cubicBezTo>
                <a:cubicBezTo>
                  <a:pt x="15" y="10"/>
                  <a:pt x="15" y="8"/>
                  <a:pt x="17" y="8"/>
                </a:cubicBezTo>
                <a:cubicBezTo>
                  <a:pt x="19" y="7"/>
                  <a:pt x="22" y="8"/>
                  <a:pt x="24" y="8"/>
                </a:cubicBezTo>
                <a:cubicBezTo>
                  <a:pt x="26" y="7"/>
                  <a:pt x="27" y="4"/>
                  <a:pt x="29" y="5"/>
                </a:cubicBezTo>
                <a:cubicBezTo>
                  <a:pt x="31" y="5"/>
                  <a:pt x="30" y="9"/>
                  <a:pt x="32" y="9"/>
                </a:cubicBezTo>
                <a:cubicBezTo>
                  <a:pt x="33" y="10"/>
                  <a:pt x="34" y="7"/>
                  <a:pt x="36" y="7"/>
                </a:cubicBezTo>
                <a:cubicBezTo>
                  <a:pt x="38" y="5"/>
                  <a:pt x="40" y="4"/>
                  <a:pt x="43" y="4"/>
                </a:cubicBezTo>
                <a:cubicBezTo>
                  <a:pt x="44" y="4"/>
                  <a:pt x="45" y="6"/>
                  <a:pt x="46" y="6"/>
                </a:cubicBezTo>
                <a:cubicBezTo>
                  <a:pt x="48" y="6"/>
                  <a:pt x="50" y="7"/>
                  <a:pt x="51" y="6"/>
                </a:cubicBezTo>
                <a:cubicBezTo>
                  <a:pt x="54" y="5"/>
                  <a:pt x="55" y="2"/>
                  <a:pt x="56" y="0"/>
                </a:cubicBezTo>
                <a:cubicBezTo>
                  <a:pt x="57" y="2"/>
                  <a:pt x="57" y="3"/>
                  <a:pt x="58" y="5"/>
                </a:cubicBezTo>
                <a:cubicBezTo>
                  <a:pt x="59" y="6"/>
                  <a:pt x="61" y="6"/>
                  <a:pt x="62" y="7"/>
                </a:cubicBezTo>
                <a:cubicBezTo>
                  <a:pt x="63" y="10"/>
                  <a:pt x="62" y="13"/>
                  <a:pt x="63" y="16"/>
                </a:cubicBezTo>
                <a:cubicBezTo>
                  <a:pt x="64" y="19"/>
                  <a:pt x="68" y="22"/>
                  <a:pt x="69" y="25"/>
                </a:cubicBezTo>
                <a:cubicBezTo>
                  <a:pt x="70" y="29"/>
                  <a:pt x="71" y="33"/>
                  <a:pt x="70" y="36"/>
                </a:cubicBezTo>
                <a:cubicBezTo>
                  <a:pt x="69" y="40"/>
                  <a:pt x="66" y="42"/>
                  <a:pt x="64" y="45"/>
                </a:cubicBezTo>
                <a:cubicBezTo>
                  <a:pt x="62" y="48"/>
                  <a:pt x="58" y="52"/>
                  <a:pt x="56" y="55"/>
                </a:cubicBezTo>
                <a:cubicBezTo>
                  <a:pt x="54" y="60"/>
                  <a:pt x="53" y="66"/>
                  <a:pt x="51" y="72"/>
                </a:cubicBezTo>
                <a:close/>
              </a:path>
            </a:pathLst>
          </a:custGeom>
          <a:solidFill>
            <a:srgbClr val="B2B2B2"/>
          </a:solidFill>
          <a:ln w="3175" cap="rnd">
            <a:solidFill>
              <a:srgbClr val="B2B2B2"/>
            </a:solidFill>
            <a:round/>
            <a:headEnd/>
            <a:tailEnd/>
          </a:ln>
        </p:spPr>
        <p:txBody>
          <a:bodyPr/>
          <a:lstStyle/>
          <a:p>
            <a:endParaRPr lang="en-US"/>
          </a:p>
        </p:txBody>
      </p:sp>
      <p:sp>
        <p:nvSpPr>
          <p:cNvPr id="33861" name="Freeform 69"/>
          <p:cNvSpPr>
            <a:spLocks noChangeAspect="1"/>
          </p:cNvSpPr>
          <p:nvPr/>
        </p:nvSpPr>
        <p:spPr bwMode="auto">
          <a:xfrm>
            <a:off x="5097463" y="3943350"/>
            <a:ext cx="358775" cy="311150"/>
          </a:xfrm>
          <a:custGeom>
            <a:avLst/>
            <a:gdLst>
              <a:gd name="T0" fmla="*/ 2147483647 w 193"/>
              <a:gd name="T1" fmla="*/ 2147483647 h 168"/>
              <a:gd name="T2" fmla="*/ 2147483647 w 193"/>
              <a:gd name="T3" fmla="*/ 2147483647 h 168"/>
              <a:gd name="T4" fmla="*/ 2147483647 w 193"/>
              <a:gd name="T5" fmla="*/ 2147483647 h 168"/>
              <a:gd name="T6" fmla="*/ 2147483647 w 193"/>
              <a:gd name="T7" fmla="*/ 2147483647 h 168"/>
              <a:gd name="T8" fmla="*/ 2147483647 w 193"/>
              <a:gd name="T9" fmla="*/ 2147483647 h 168"/>
              <a:gd name="T10" fmla="*/ 2147483647 w 193"/>
              <a:gd name="T11" fmla="*/ 2147483647 h 168"/>
              <a:gd name="T12" fmla="*/ 2147483647 w 193"/>
              <a:gd name="T13" fmla="*/ 2147483647 h 168"/>
              <a:gd name="T14" fmla="*/ 2147483647 w 193"/>
              <a:gd name="T15" fmla="*/ 2147483647 h 168"/>
              <a:gd name="T16" fmla="*/ 2147483647 w 193"/>
              <a:gd name="T17" fmla="*/ 2147483647 h 168"/>
              <a:gd name="T18" fmla="*/ 2147483647 w 193"/>
              <a:gd name="T19" fmla="*/ 2147483647 h 168"/>
              <a:gd name="T20" fmla="*/ 2147483647 w 193"/>
              <a:gd name="T21" fmla="*/ 2147483647 h 168"/>
              <a:gd name="T22" fmla="*/ 2147483647 w 193"/>
              <a:gd name="T23" fmla="*/ 2147483647 h 168"/>
              <a:gd name="T24" fmla="*/ 2147483647 w 193"/>
              <a:gd name="T25" fmla="*/ 2147483647 h 168"/>
              <a:gd name="T26" fmla="*/ 2147483647 w 193"/>
              <a:gd name="T27" fmla="*/ 2147483647 h 168"/>
              <a:gd name="T28" fmla="*/ 2147483647 w 193"/>
              <a:gd name="T29" fmla="*/ 2147483647 h 168"/>
              <a:gd name="T30" fmla="*/ 2147483647 w 193"/>
              <a:gd name="T31" fmla="*/ 2147483647 h 168"/>
              <a:gd name="T32" fmla="*/ 2147483647 w 193"/>
              <a:gd name="T33" fmla="*/ 2147483647 h 168"/>
              <a:gd name="T34" fmla="*/ 2147483647 w 193"/>
              <a:gd name="T35" fmla="*/ 2147483647 h 168"/>
              <a:gd name="T36" fmla="*/ 2147483647 w 193"/>
              <a:gd name="T37" fmla="*/ 2147483647 h 168"/>
              <a:gd name="T38" fmla="*/ 2147483647 w 193"/>
              <a:gd name="T39" fmla="*/ 2147483647 h 168"/>
              <a:gd name="T40" fmla="*/ 2147483647 w 193"/>
              <a:gd name="T41" fmla="*/ 2147483647 h 168"/>
              <a:gd name="T42" fmla="*/ 2147483647 w 193"/>
              <a:gd name="T43" fmla="*/ 2147483647 h 168"/>
              <a:gd name="T44" fmla="*/ 2147483647 w 193"/>
              <a:gd name="T45" fmla="*/ 2147483647 h 168"/>
              <a:gd name="T46" fmla="*/ 2147483647 w 193"/>
              <a:gd name="T47" fmla="*/ 2147483647 h 168"/>
              <a:gd name="T48" fmla="*/ 2147483647 w 193"/>
              <a:gd name="T49" fmla="*/ 2147483647 h 168"/>
              <a:gd name="T50" fmla="*/ 2147483647 w 193"/>
              <a:gd name="T51" fmla="*/ 2147483647 h 168"/>
              <a:gd name="T52" fmla="*/ 2147483647 w 193"/>
              <a:gd name="T53" fmla="*/ 2147483647 h 168"/>
              <a:gd name="T54" fmla="*/ 2147483647 w 193"/>
              <a:gd name="T55" fmla="*/ 2147483647 h 168"/>
              <a:gd name="T56" fmla="*/ 2147483647 w 193"/>
              <a:gd name="T57" fmla="*/ 2147483647 h 168"/>
              <a:gd name="T58" fmla="*/ 2147483647 w 193"/>
              <a:gd name="T59" fmla="*/ 2147483647 h 168"/>
              <a:gd name="T60" fmla="*/ 2147483647 w 193"/>
              <a:gd name="T61" fmla="*/ 2147483647 h 168"/>
              <a:gd name="T62" fmla="*/ 2147483647 w 193"/>
              <a:gd name="T63" fmla="*/ 2147483647 h 1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3"/>
              <a:gd name="T97" fmla="*/ 0 h 168"/>
              <a:gd name="T98" fmla="*/ 193 w 193"/>
              <a:gd name="T99" fmla="*/ 168 h 1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3" h="168">
                <a:moveTo>
                  <a:pt x="119" y="39"/>
                </a:moveTo>
                <a:cubicBezTo>
                  <a:pt x="118" y="41"/>
                  <a:pt x="117" y="44"/>
                  <a:pt x="116" y="46"/>
                </a:cubicBezTo>
                <a:cubicBezTo>
                  <a:pt x="115" y="48"/>
                  <a:pt x="113" y="50"/>
                  <a:pt x="112" y="52"/>
                </a:cubicBezTo>
                <a:cubicBezTo>
                  <a:pt x="112" y="55"/>
                  <a:pt x="112" y="57"/>
                  <a:pt x="112" y="60"/>
                </a:cubicBezTo>
                <a:cubicBezTo>
                  <a:pt x="113" y="61"/>
                  <a:pt x="114" y="62"/>
                  <a:pt x="115" y="62"/>
                </a:cubicBezTo>
                <a:cubicBezTo>
                  <a:pt x="117" y="62"/>
                  <a:pt x="118" y="60"/>
                  <a:pt x="120" y="60"/>
                </a:cubicBezTo>
                <a:cubicBezTo>
                  <a:pt x="122" y="60"/>
                  <a:pt x="124" y="60"/>
                  <a:pt x="126" y="60"/>
                </a:cubicBezTo>
                <a:cubicBezTo>
                  <a:pt x="124" y="63"/>
                  <a:pt x="120" y="66"/>
                  <a:pt x="121" y="69"/>
                </a:cubicBezTo>
                <a:cubicBezTo>
                  <a:pt x="122" y="73"/>
                  <a:pt x="127" y="74"/>
                  <a:pt x="129" y="77"/>
                </a:cubicBezTo>
                <a:cubicBezTo>
                  <a:pt x="130" y="78"/>
                  <a:pt x="130" y="80"/>
                  <a:pt x="131" y="82"/>
                </a:cubicBezTo>
                <a:cubicBezTo>
                  <a:pt x="133" y="84"/>
                  <a:pt x="134" y="87"/>
                  <a:pt x="137" y="88"/>
                </a:cubicBezTo>
                <a:lnTo>
                  <a:pt x="178" y="104"/>
                </a:lnTo>
                <a:cubicBezTo>
                  <a:pt x="182" y="105"/>
                  <a:pt x="193" y="99"/>
                  <a:pt x="190" y="102"/>
                </a:cubicBezTo>
                <a:lnTo>
                  <a:pt x="153" y="147"/>
                </a:lnTo>
                <a:cubicBezTo>
                  <a:pt x="150" y="151"/>
                  <a:pt x="143" y="147"/>
                  <a:pt x="139" y="148"/>
                </a:cubicBezTo>
                <a:cubicBezTo>
                  <a:pt x="134" y="149"/>
                  <a:pt x="130" y="152"/>
                  <a:pt x="125" y="154"/>
                </a:cubicBezTo>
                <a:cubicBezTo>
                  <a:pt x="121" y="156"/>
                  <a:pt x="116" y="160"/>
                  <a:pt x="112" y="162"/>
                </a:cubicBezTo>
                <a:cubicBezTo>
                  <a:pt x="111" y="162"/>
                  <a:pt x="108" y="163"/>
                  <a:pt x="107" y="162"/>
                </a:cubicBezTo>
                <a:cubicBezTo>
                  <a:pt x="104" y="161"/>
                  <a:pt x="104" y="156"/>
                  <a:pt x="101" y="156"/>
                </a:cubicBezTo>
                <a:cubicBezTo>
                  <a:pt x="96" y="156"/>
                  <a:pt x="93" y="159"/>
                  <a:pt x="89" y="162"/>
                </a:cubicBezTo>
                <a:cubicBezTo>
                  <a:pt x="88" y="163"/>
                  <a:pt x="89" y="168"/>
                  <a:pt x="87" y="168"/>
                </a:cubicBezTo>
                <a:lnTo>
                  <a:pt x="69" y="167"/>
                </a:lnTo>
                <a:cubicBezTo>
                  <a:pt x="63" y="166"/>
                  <a:pt x="60" y="158"/>
                  <a:pt x="55" y="155"/>
                </a:cubicBezTo>
                <a:cubicBezTo>
                  <a:pt x="52" y="154"/>
                  <a:pt x="49" y="155"/>
                  <a:pt x="47" y="154"/>
                </a:cubicBezTo>
                <a:cubicBezTo>
                  <a:pt x="44" y="154"/>
                  <a:pt x="41" y="154"/>
                  <a:pt x="40" y="152"/>
                </a:cubicBezTo>
                <a:cubicBezTo>
                  <a:pt x="38" y="149"/>
                  <a:pt x="41" y="145"/>
                  <a:pt x="39" y="142"/>
                </a:cubicBezTo>
                <a:cubicBezTo>
                  <a:pt x="38" y="140"/>
                  <a:pt x="34" y="141"/>
                  <a:pt x="32" y="140"/>
                </a:cubicBezTo>
                <a:cubicBezTo>
                  <a:pt x="31" y="138"/>
                  <a:pt x="29" y="137"/>
                  <a:pt x="29" y="135"/>
                </a:cubicBezTo>
                <a:cubicBezTo>
                  <a:pt x="27" y="132"/>
                  <a:pt x="28" y="128"/>
                  <a:pt x="26" y="125"/>
                </a:cubicBezTo>
                <a:cubicBezTo>
                  <a:pt x="25" y="122"/>
                  <a:pt x="22" y="120"/>
                  <a:pt x="20" y="117"/>
                </a:cubicBezTo>
                <a:cubicBezTo>
                  <a:pt x="17" y="114"/>
                  <a:pt x="16" y="109"/>
                  <a:pt x="12" y="107"/>
                </a:cubicBezTo>
                <a:cubicBezTo>
                  <a:pt x="9" y="105"/>
                  <a:pt x="5" y="108"/>
                  <a:pt x="2" y="106"/>
                </a:cubicBezTo>
                <a:cubicBezTo>
                  <a:pt x="0" y="104"/>
                  <a:pt x="1" y="100"/>
                  <a:pt x="3" y="98"/>
                </a:cubicBezTo>
                <a:cubicBezTo>
                  <a:pt x="5" y="96"/>
                  <a:pt x="9" y="98"/>
                  <a:pt x="11" y="97"/>
                </a:cubicBezTo>
                <a:cubicBezTo>
                  <a:pt x="13" y="97"/>
                  <a:pt x="16" y="97"/>
                  <a:pt x="16" y="96"/>
                </a:cubicBezTo>
                <a:cubicBezTo>
                  <a:pt x="18" y="92"/>
                  <a:pt x="15" y="87"/>
                  <a:pt x="16" y="83"/>
                </a:cubicBezTo>
                <a:cubicBezTo>
                  <a:pt x="16" y="79"/>
                  <a:pt x="18" y="75"/>
                  <a:pt x="18" y="71"/>
                </a:cubicBezTo>
                <a:cubicBezTo>
                  <a:pt x="18" y="70"/>
                  <a:pt x="16" y="69"/>
                  <a:pt x="16" y="67"/>
                </a:cubicBezTo>
                <a:cubicBezTo>
                  <a:pt x="16" y="65"/>
                  <a:pt x="17" y="64"/>
                  <a:pt x="19" y="63"/>
                </a:cubicBezTo>
                <a:cubicBezTo>
                  <a:pt x="20" y="63"/>
                  <a:pt x="21" y="64"/>
                  <a:pt x="23" y="64"/>
                </a:cubicBezTo>
                <a:cubicBezTo>
                  <a:pt x="24" y="64"/>
                  <a:pt x="26" y="65"/>
                  <a:pt x="26" y="64"/>
                </a:cubicBezTo>
                <a:cubicBezTo>
                  <a:pt x="27" y="58"/>
                  <a:pt x="25" y="52"/>
                  <a:pt x="27" y="46"/>
                </a:cubicBezTo>
                <a:cubicBezTo>
                  <a:pt x="27" y="44"/>
                  <a:pt x="30" y="44"/>
                  <a:pt x="31" y="43"/>
                </a:cubicBezTo>
                <a:cubicBezTo>
                  <a:pt x="32" y="40"/>
                  <a:pt x="32" y="36"/>
                  <a:pt x="34" y="34"/>
                </a:cubicBezTo>
                <a:cubicBezTo>
                  <a:pt x="36" y="32"/>
                  <a:pt x="39" y="33"/>
                  <a:pt x="41" y="32"/>
                </a:cubicBezTo>
                <a:cubicBezTo>
                  <a:pt x="42" y="31"/>
                  <a:pt x="40" y="30"/>
                  <a:pt x="41" y="29"/>
                </a:cubicBezTo>
                <a:cubicBezTo>
                  <a:pt x="42" y="26"/>
                  <a:pt x="44" y="24"/>
                  <a:pt x="44" y="22"/>
                </a:cubicBezTo>
                <a:cubicBezTo>
                  <a:pt x="45" y="20"/>
                  <a:pt x="43" y="18"/>
                  <a:pt x="44" y="16"/>
                </a:cubicBezTo>
                <a:cubicBezTo>
                  <a:pt x="44" y="14"/>
                  <a:pt x="46" y="13"/>
                  <a:pt x="47" y="12"/>
                </a:cubicBezTo>
                <a:cubicBezTo>
                  <a:pt x="48" y="12"/>
                  <a:pt x="50" y="12"/>
                  <a:pt x="52" y="12"/>
                </a:cubicBezTo>
                <a:cubicBezTo>
                  <a:pt x="53" y="12"/>
                  <a:pt x="54" y="9"/>
                  <a:pt x="55" y="9"/>
                </a:cubicBezTo>
                <a:cubicBezTo>
                  <a:pt x="57" y="9"/>
                  <a:pt x="58" y="15"/>
                  <a:pt x="59" y="13"/>
                </a:cubicBezTo>
                <a:cubicBezTo>
                  <a:pt x="62" y="11"/>
                  <a:pt x="60" y="5"/>
                  <a:pt x="62" y="2"/>
                </a:cubicBezTo>
                <a:cubicBezTo>
                  <a:pt x="63" y="0"/>
                  <a:pt x="64" y="5"/>
                  <a:pt x="66" y="6"/>
                </a:cubicBezTo>
                <a:cubicBezTo>
                  <a:pt x="67" y="7"/>
                  <a:pt x="68" y="8"/>
                  <a:pt x="69" y="9"/>
                </a:cubicBezTo>
                <a:cubicBezTo>
                  <a:pt x="71" y="9"/>
                  <a:pt x="73" y="8"/>
                  <a:pt x="75" y="8"/>
                </a:cubicBezTo>
                <a:cubicBezTo>
                  <a:pt x="76" y="8"/>
                  <a:pt x="77" y="6"/>
                  <a:pt x="78" y="6"/>
                </a:cubicBezTo>
                <a:cubicBezTo>
                  <a:pt x="79" y="6"/>
                  <a:pt x="80" y="8"/>
                  <a:pt x="82" y="9"/>
                </a:cubicBezTo>
                <a:cubicBezTo>
                  <a:pt x="86" y="10"/>
                  <a:pt x="89" y="9"/>
                  <a:pt x="93" y="10"/>
                </a:cubicBezTo>
                <a:cubicBezTo>
                  <a:pt x="95" y="11"/>
                  <a:pt x="98" y="13"/>
                  <a:pt x="100" y="15"/>
                </a:cubicBezTo>
                <a:cubicBezTo>
                  <a:pt x="102" y="17"/>
                  <a:pt x="102" y="20"/>
                  <a:pt x="104" y="22"/>
                </a:cubicBezTo>
                <a:cubicBezTo>
                  <a:pt x="107" y="25"/>
                  <a:pt x="110" y="27"/>
                  <a:pt x="113" y="30"/>
                </a:cubicBezTo>
                <a:cubicBezTo>
                  <a:pt x="114" y="31"/>
                  <a:pt x="114" y="33"/>
                  <a:pt x="115" y="35"/>
                </a:cubicBezTo>
                <a:cubicBezTo>
                  <a:pt x="116" y="36"/>
                  <a:pt x="118" y="38"/>
                  <a:pt x="119" y="39"/>
                </a:cubicBezTo>
                <a:close/>
              </a:path>
            </a:pathLst>
          </a:custGeom>
          <a:solidFill>
            <a:srgbClr val="B2B2B2"/>
          </a:solidFill>
          <a:ln w="3175" cap="rnd">
            <a:solidFill>
              <a:srgbClr val="B2B2B2"/>
            </a:solidFill>
            <a:round/>
            <a:headEnd/>
            <a:tailEnd/>
          </a:ln>
        </p:spPr>
        <p:txBody>
          <a:bodyPr/>
          <a:lstStyle/>
          <a:p>
            <a:endParaRPr lang="en-US"/>
          </a:p>
        </p:txBody>
      </p:sp>
      <p:sp>
        <p:nvSpPr>
          <p:cNvPr id="33862" name="Freeform 70"/>
          <p:cNvSpPr>
            <a:spLocks noChangeAspect="1"/>
          </p:cNvSpPr>
          <p:nvPr/>
        </p:nvSpPr>
        <p:spPr bwMode="auto">
          <a:xfrm>
            <a:off x="5305425" y="4008438"/>
            <a:ext cx="39688" cy="49212"/>
          </a:xfrm>
          <a:custGeom>
            <a:avLst/>
            <a:gdLst>
              <a:gd name="T0" fmla="*/ 2147483647 w 22"/>
              <a:gd name="T1" fmla="*/ 2147483647 h 26"/>
              <a:gd name="T2" fmla="*/ 2147483647 w 22"/>
              <a:gd name="T3" fmla="*/ 2147483647 h 26"/>
              <a:gd name="T4" fmla="*/ 2147483647 w 22"/>
              <a:gd name="T5" fmla="*/ 2147483647 h 26"/>
              <a:gd name="T6" fmla="*/ 0 w 22"/>
              <a:gd name="T7" fmla="*/ 2147483647 h 26"/>
              <a:gd name="T8" fmla="*/ 0 w 22"/>
              <a:gd name="T9" fmla="*/ 2147483647 h 26"/>
              <a:gd name="T10" fmla="*/ 2147483647 w 22"/>
              <a:gd name="T11" fmla="*/ 2147483647 h 26"/>
              <a:gd name="T12" fmla="*/ 2147483647 w 22"/>
              <a:gd name="T13" fmla="*/ 2147483647 h 26"/>
              <a:gd name="T14" fmla="*/ 2147483647 w 22"/>
              <a:gd name="T15" fmla="*/ 2147483647 h 26"/>
              <a:gd name="T16" fmla="*/ 2147483647 w 22"/>
              <a:gd name="T17" fmla="*/ 2147483647 h 26"/>
              <a:gd name="T18" fmla="*/ 2147483647 w 22"/>
              <a:gd name="T19" fmla="*/ 2147483647 h 26"/>
              <a:gd name="T20" fmla="*/ 2147483647 w 22"/>
              <a:gd name="T21" fmla="*/ 2147483647 h 26"/>
              <a:gd name="T22" fmla="*/ 2147483647 w 22"/>
              <a:gd name="T23" fmla="*/ 2147483647 h 26"/>
              <a:gd name="T24" fmla="*/ 2147483647 w 22"/>
              <a:gd name="T25" fmla="*/ 2147483647 h 26"/>
              <a:gd name="T26" fmla="*/ 2147483647 w 22"/>
              <a:gd name="T27" fmla="*/ 2147483647 h 26"/>
              <a:gd name="T28" fmla="*/ 2147483647 w 22"/>
              <a:gd name="T29" fmla="*/ 2147483647 h 26"/>
              <a:gd name="T30" fmla="*/ 2147483647 w 22"/>
              <a:gd name="T31" fmla="*/ 2147483647 h 26"/>
              <a:gd name="T32" fmla="*/ 2147483647 w 22"/>
              <a:gd name="T33" fmla="*/ 2147483647 h 26"/>
              <a:gd name="T34" fmla="*/ 2147483647 w 22"/>
              <a:gd name="T35" fmla="*/ 2147483647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6"/>
              <a:gd name="T56" fmla="*/ 22 w 2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6">
                <a:moveTo>
                  <a:pt x="14" y="24"/>
                </a:moveTo>
                <a:cubicBezTo>
                  <a:pt x="12" y="24"/>
                  <a:pt x="10" y="24"/>
                  <a:pt x="8" y="24"/>
                </a:cubicBezTo>
                <a:cubicBezTo>
                  <a:pt x="6" y="24"/>
                  <a:pt x="5" y="26"/>
                  <a:pt x="3" y="26"/>
                </a:cubicBezTo>
                <a:cubicBezTo>
                  <a:pt x="2" y="26"/>
                  <a:pt x="1" y="25"/>
                  <a:pt x="0" y="24"/>
                </a:cubicBezTo>
                <a:cubicBezTo>
                  <a:pt x="0" y="21"/>
                  <a:pt x="0" y="19"/>
                  <a:pt x="0" y="16"/>
                </a:cubicBezTo>
                <a:cubicBezTo>
                  <a:pt x="1" y="14"/>
                  <a:pt x="3" y="12"/>
                  <a:pt x="4" y="10"/>
                </a:cubicBezTo>
                <a:cubicBezTo>
                  <a:pt x="5" y="8"/>
                  <a:pt x="6" y="5"/>
                  <a:pt x="7" y="3"/>
                </a:cubicBezTo>
                <a:cubicBezTo>
                  <a:pt x="9" y="3"/>
                  <a:pt x="10" y="5"/>
                  <a:pt x="12" y="4"/>
                </a:cubicBezTo>
                <a:cubicBezTo>
                  <a:pt x="13" y="4"/>
                  <a:pt x="13" y="2"/>
                  <a:pt x="14" y="1"/>
                </a:cubicBezTo>
                <a:cubicBezTo>
                  <a:pt x="14" y="0"/>
                  <a:pt x="16" y="1"/>
                  <a:pt x="17" y="1"/>
                </a:cubicBezTo>
                <a:cubicBezTo>
                  <a:pt x="18" y="2"/>
                  <a:pt x="18" y="4"/>
                  <a:pt x="19" y="5"/>
                </a:cubicBezTo>
                <a:cubicBezTo>
                  <a:pt x="20" y="6"/>
                  <a:pt x="22" y="8"/>
                  <a:pt x="21" y="10"/>
                </a:cubicBezTo>
                <a:cubicBezTo>
                  <a:pt x="20" y="12"/>
                  <a:pt x="17" y="12"/>
                  <a:pt x="15" y="13"/>
                </a:cubicBezTo>
                <a:cubicBezTo>
                  <a:pt x="12" y="15"/>
                  <a:pt x="8" y="16"/>
                  <a:pt x="8" y="19"/>
                </a:cubicBezTo>
                <a:cubicBezTo>
                  <a:pt x="8" y="21"/>
                  <a:pt x="12" y="18"/>
                  <a:pt x="15" y="18"/>
                </a:cubicBezTo>
                <a:cubicBezTo>
                  <a:pt x="16" y="19"/>
                  <a:pt x="18" y="19"/>
                  <a:pt x="20" y="20"/>
                </a:cubicBezTo>
                <a:cubicBezTo>
                  <a:pt x="19" y="21"/>
                  <a:pt x="18" y="21"/>
                  <a:pt x="17" y="22"/>
                </a:cubicBezTo>
                <a:cubicBezTo>
                  <a:pt x="16" y="23"/>
                  <a:pt x="15" y="24"/>
                  <a:pt x="14" y="24"/>
                </a:cubicBezTo>
                <a:close/>
              </a:path>
            </a:pathLst>
          </a:custGeom>
          <a:solidFill>
            <a:srgbClr val="B2B2B2"/>
          </a:solidFill>
          <a:ln w="3175" cap="rnd">
            <a:solidFill>
              <a:srgbClr val="B2B2B2"/>
            </a:solidFill>
            <a:round/>
            <a:headEnd/>
            <a:tailEnd/>
          </a:ln>
        </p:spPr>
        <p:txBody>
          <a:bodyPr/>
          <a:lstStyle/>
          <a:p>
            <a:endParaRPr lang="en-US"/>
          </a:p>
        </p:txBody>
      </p:sp>
      <p:sp>
        <p:nvSpPr>
          <p:cNvPr id="33863" name="Freeform 71"/>
          <p:cNvSpPr>
            <a:spLocks noChangeAspect="1"/>
          </p:cNvSpPr>
          <p:nvPr/>
        </p:nvSpPr>
        <p:spPr bwMode="auto">
          <a:xfrm>
            <a:off x="5178425" y="3868738"/>
            <a:ext cx="157163" cy="149225"/>
          </a:xfrm>
          <a:custGeom>
            <a:avLst/>
            <a:gdLst>
              <a:gd name="T0" fmla="*/ 2147483647 w 86"/>
              <a:gd name="T1" fmla="*/ 2147483647 h 82"/>
              <a:gd name="T2" fmla="*/ 2147483647 w 86"/>
              <a:gd name="T3" fmla="*/ 2147483647 h 82"/>
              <a:gd name="T4" fmla="*/ 2147483647 w 86"/>
              <a:gd name="T5" fmla="*/ 2147483647 h 82"/>
              <a:gd name="T6" fmla="*/ 2147483647 w 86"/>
              <a:gd name="T7" fmla="*/ 2147483647 h 82"/>
              <a:gd name="T8" fmla="*/ 2147483647 w 86"/>
              <a:gd name="T9" fmla="*/ 2147483647 h 82"/>
              <a:gd name="T10" fmla="*/ 2147483647 w 86"/>
              <a:gd name="T11" fmla="*/ 2147483647 h 82"/>
              <a:gd name="T12" fmla="*/ 2147483647 w 86"/>
              <a:gd name="T13" fmla="*/ 2147483647 h 82"/>
              <a:gd name="T14" fmla="*/ 2147483647 w 86"/>
              <a:gd name="T15" fmla="*/ 2147483647 h 82"/>
              <a:gd name="T16" fmla="*/ 2147483647 w 86"/>
              <a:gd name="T17" fmla="*/ 2147483647 h 82"/>
              <a:gd name="T18" fmla="*/ 2147483647 w 86"/>
              <a:gd name="T19" fmla="*/ 2147483647 h 82"/>
              <a:gd name="T20" fmla="*/ 2147483647 w 86"/>
              <a:gd name="T21" fmla="*/ 2147483647 h 82"/>
              <a:gd name="T22" fmla="*/ 2147483647 w 86"/>
              <a:gd name="T23" fmla="*/ 2147483647 h 82"/>
              <a:gd name="T24" fmla="*/ 2147483647 w 86"/>
              <a:gd name="T25" fmla="*/ 2147483647 h 82"/>
              <a:gd name="T26" fmla="*/ 2147483647 w 86"/>
              <a:gd name="T27" fmla="*/ 2147483647 h 82"/>
              <a:gd name="T28" fmla="*/ 2147483647 w 86"/>
              <a:gd name="T29" fmla="*/ 2147483647 h 82"/>
              <a:gd name="T30" fmla="*/ 2147483647 w 86"/>
              <a:gd name="T31" fmla="*/ 0 h 82"/>
              <a:gd name="T32" fmla="*/ 2147483647 w 86"/>
              <a:gd name="T33" fmla="*/ 2147483647 h 82"/>
              <a:gd name="T34" fmla="*/ 2147483647 w 86"/>
              <a:gd name="T35" fmla="*/ 2147483647 h 82"/>
              <a:gd name="T36" fmla="*/ 2147483647 w 86"/>
              <a:gd name="T37" fmla="*/ 2147483647 h 82"/>
              <a:gd name="T38" fmla="*/ 2147483647 w 86"/>
              <a:gd name="T39" fmla="*/ 2147483647 h 82"/>
              <a:gd name="T40" fmla="*/ 2147483647 w 86"/>
              <a:gd name="T41" fmla="*/ 2147483647 h 82"/>
              <a:gd name="T42" fmla="*/ 2147483647 w 86"/>
              <a:gd name="T43" fmla="*/ 2147483647 h 82"/>
              <a:gd name="T44" fmla="*/ 2147483647 w 86"/>
              <a:gd name="T45" fmla="*/ 2147483647 h 82"/>
              <a:gd name="T46" fmla="*/ 2147483647 w 86"/>
              <a:gd name="T47" fmla="*/ 2147483647 h 82"/>
              <a:gd name="T48" fmla="*/ 2147483647 w 86"/>
              <a:gd name="T49" fmla="*/ 2147483647 h 82"/>
              <a:gd name="T50" fmla="*/ 2147483647 w 86"/>
              <a:gd name="T51" fmla="*/ 2147483647 h 82"/>
              <a:gd name="T52" fmla="*/ 2147483647 w 86"/>
              <a:gd name="T53" fmla="*/ 2147483647 h 82"/>
              <a:gd name="T54" fmla="*/ 2147483647 w 86"/>
              <a:gd name="T55" fmla="*/ 2147483647 h 82"/>
              <a:gd name="T56" fmla="*/ 2147483647 w 86"/>
              <a:gd name="T57" fmla="*/ 2147483647 h 82"/>
              <a:gd name="T58" fmla="*/ 2147483647 w 86"/>
              <a:gd name="T59" fmla="*/ 2147483647 h 82"/>
              <a:gd name="T60" fmla="*/ 2147483647 w 86"/>
              <a:gd name="T61" fmla="*/ 2147483647 h 82"/>
              <a:gd name="T62" fmla="*/ 2147483647 w 86"/>
              <a:gd name="T63" fmla="*/ 2147483647 h 82"/>
              <a:gd name="T64" fmla="*/ 2147483647 w 86"/>
              <a:gd name="T65" fmla="*/ 2147483647 h 82"/>
              <a:gd name="T66" fmla="*/ 2147483647 w 86"/>
              <a:gd name="T67" fmla="*/ 2147483647 h 82"/>
              <a:gd name="T68" fmla="*/ 2147483647 w 86"/>
              <a:gd name="T69" fmla="*/ 2147483647 h 82"/>
              <a:gd name="T70" fmla="*/ 2147483647 w 86"/>
              <a:gd name="T71" fmla="*/ 2147483647 h 82"/>
              <a:gd name="T72" fmla="*/ 2147483647 w 86"/>
              <a:gd name="T73" fmla="*/ 2147483647 h 82"/>
              <a:gd name="T74" fmla="*/ 2147483647 w 86"/>
              <a:gd name="T75" fmla="*/ 2147483647 h 82"/>
              <a:gd name="T76" fmla="*/ 2147483647 w 86"/>
              <a:gd name="T77" fmla="*/ 2147483647 h 82"/>
              <a:gd name="T78" fmla="*/ 2147483647 w 86"/>
              <a:gd name="T79" fmla="*/ 2147483647 h 82"/>
              <a:gd name="T80" fmla="*/ 2147483647 w 86"/>
              <a:gd name="T81" fmla="*/ 2147483647 h 82"/>
              <a:gd name="T82" fmla="*/ 2147483647 w 86"/>
              <a:gd name="T83" fmla="*/ 2147483647 h 82"/>
              <a:gd name="T84" fmla="*/ 2147483647 w 86"/>
              <a:gd name="T85" fmla="*/ 2147483647 h 82"/>
              <a:gd name="T86" fmla="*/ 2147483647 w 86"/>
              <a:gd name="T87" fmla="*/ 2147483647 h 82"/>
              <a:gd name="T88" fmla="*/ 2147483647 w 86"/>
              <a:gd name="T89" fmla="*/ 2147483647 h 82"/>
              <a:gd name="T90" fmla="*/ 2147483647 w 86"/>
              <a:gd name="T91" fmla="*/ 2147483647 h 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82"/>
              <a:gd name="T140" fmla="*/ 86 w 86"/>
              <a:gd name="T141" fmla="*/ 82 h 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82">
                <a:moveTo>
                  <a:pt x="86" y="78"/>
                </a:moveTo>
                <a:cubicBezTo>
                  <a:pt x="85" y="77"/>
                  <a:pt x="83" y="76"/>
                  <a:pt x="82" y="74"/>
                </a:cubicBezTo>
                <a:cubicBezTo>
                  <a:pt x="80" y="72"/>
                  <a:pt x="79" y="70"/>
                  <a:pt x="77" y="68"/>
                </a:cubicBezTo>
                <a:cubicBezTo>
                  <a:pt x="77" y="67"/>
                  <a:pt x="76" y="66"/>
                  <a:pt x="75" y="65"/>
                </a:cubicBezTo>
                <a:cubicBezTo>
                  <a:pt x="73" y="62"/>
                  <a:pt x="69" y="61"/>
                  <a:pt x="67" y="58"/>
                </a:cubicBezTo>
                <a:cubicBezTo>
                  <a:pt x="65" y="56"/>
                  <a:pt x="64" y="53"/>
                  <a:pt x="61" y="50"/>
                </a:cubicBezTo>
                <a:cubicBezTo>
                  <a:pt x="60" y="49"/>
                  <a:pt x="58" y="49"/>
                  <a:pt x="56" y="47"/>
                </a:cubicBezTo>
                <a:cubicBezTo>
                  <a:pt x="55" y="46"/>
                  <a:pt x="55" y="45"/>
                  <a:pt x="54" y="44"/>
                </a:cubicBezTo>
                <a:cubicBezTo>
                  <a:pt x="53" y="43"/>
                  <a:pt x="51" y="45"/>
                  <a:pt x="50" y="44"/>
                </a:cubicBezTo>
                <a:cubicBezTo>
                  <a:pt x="48" y="44"/>
                  <a:pt x="47" y="43"/>
                  <a:pt x="46" y="42"/>
                </a:cubicBezTo>
                <a:cubicBezTo>
                  <a:pt x="45" y="41"/>
                  <a:pt x="45" y="38"/>
                  <a:pt x="43" y="37"/>
                </a:cubicBezTo>
                <a:cubicBezTo>
                  <a:pt x="42" y="37"/>
                  <a:pt x="41" y="41"/>
                  <a:pt x="40" y="40"/>
                </a:cubicBezTo>
                <a:cubicBezTo>
                  <a:pt x="38" y="39"/>
                  <a:pt x="38" y="36"/>
                  <a:pt x="37" y="33"/>
                </a:cubicBezTo>
                <a:cubicBezTo>
                  <a:pt x="37" y="31"/>
                  <a:pt x="36" y="28"/>
                  <a:pt x="35" y="25"/>
                </a:cubicBezTo>
                <a:cubicBezTo>
                  <a:pt x="34" y="21"/>
                  <a:pt x="33" y="17"/>
                  <a:pt x="32" y="14"/>
                </a:cubicBezTo>
                <a:cubicBezTo>
                  <a:pt x="31" y="9"/>
                  <a:pt x="29" y="4"/>
                  <a:pt x="28" y="0"/>
                </a:cubicBezTo>
                <a:cubicBezTo>
                  <a:pt x="26" y="1"/>
                  <a:pt x="24" y="2"/>
                  <a:pt x="22" y="3"/>
                </a:cubicBezTo>
                <a:cubicBezTo>
                  <a:pt x="20" y="3"/>
                  <a:pt x="19" y="5"/>
                  <a:pt x="18" y="6"/>
                </a:cubicBezTo>
                <a:cubicBezTo>
                  <a:pt x="16" y="6"/>
                  <a:pt x="15" y="3"/>
                  <a:pt x="14" y="4"/>
                </a:cubicBezTo>
                <a:cubicBezTo>
                  <a:pt x="13" y="5"/>
                  <a:pt x="14" y="9"/>
                  <a:pt x="12" y="10"/>
                </a:cubicBezTo>
                <a:cubicBezTo>
                  <a:pt x="10" y="11"/>
                  <a:pt x="8" y="9"/>
                  <a:pt x="7" y="10"/>
                </a:cubicBezTo>
                <a:cubicBezTo>
                  <a:pt x="6" y="11"/>
                  <a:pt x="7" y="13"/>
                  <a:pt x="6" y="15"/>
                </a:cubicBezTo>
                <a:cubicBezTo>
                  <a:pt x="6" y="16"/>
                  <a:pt x="4" y="18"/>
                  <a:pt x="4" y="19"/>
                </a:cubicBezTo>
                <a:cubicBezTo>
                  <a:pt x="4" y="21"/>
                  <a:pt x="6" y="22"/>
                  <a:pt x="7" y="23"/>
                </a:cubicBezTo>
                <a:cubicBezTo>
                  <a:pt x="7" y="26"/>
                  <a:pt x="6" y="29"/>
                  <a:pt x="4" y="32"/>
                </a:cubicBezTo>
                <a:cubicBezTo>
                  <a:pt x="4" y="35"/>
                  <a:pt x="1" y="36"/>
                  <a:pt x="1" y="38"/>
                </a:cubicBezTo>
                <a:cubicBezTo>
                  <a:pt x="0" y="41"/>
                  <a:pt x="1" y="45"/>
                  <a:pt x="2" y="48"/>
                </a:cubicBezTo>
                <a:cubicBezTo>
                  <a:pt x="2" y="50"/>
                  <a:pt x="3" y="51"/>
                  <a:pt x="4" y="53"/>
                </a:cubicBezTo>
                <a:cubicBezTo>
                  <a:pt x="5" y="53"/>
                  <a:pt x="7" y="53"/>
                  <a:pt x="9" y="53"/>
                </a:cubicBezTo>
                <a:cubicBezTo>
                  <a:pt x="10" y="53"/>
                  <a:pt x="11" y="50"/>
                  <a:pt x="12" y="50"/>
                </a:cubicBezTo>
                <a:cubicBezTo>
                  <a:pt x="14" y="50"/>
                  <a:pt x="15" y="56"/>
                  <a:pt x="16" y="54"/>
                </a:cubicBezTo>
                <a:cubicBezTo>
                  <a:pt x="19" y="52"/>
                  <a:pt x="17" y="46"/>
                  <a:pt x="19" y="43"/>
                </a:cubicBezTo>
                <a:cubicBezTo>
                  <a:pt x="20" y="41"/>
                  <a:pt x="21" y="46"/>
                  <a:pt x="23" y="47"/>
                </a:cubicBezTo>
                <a:cubicBezTo>
                  <a:pt x="24" y="48"/>
                  <a:pt x="25" y="49"/>
                  <a:pt x="26" y="50"/>
                </a:cubicBezTo>
                <a:cubicBezTo>
                  <a:pt x="28" y="50"/>
                  <a:pt x="30" y="49"/>
                  <a:pt x="32" y="49"/>
                </a:cubicBezTo>
                <a:cubicBezTo>
                  <a:pt x="33" y="49"/>
                  <a:pt x="34" y="47"/>
                  <a:pt x="35" y="47"/>
                </a:cubicBezTo>
                <a:cubicBezTo>
                  <a:pt x="36" y="47"/>
                  <a:pt x="37" y="49"/>
                  <a:pt x="39" y="50"/>
                </a:cubicBezTo>
                <a:cubicBezTo>
                  <a:pt x="43" y="51"/>
                  <a:pt x="46" y="50"/>
                  <a:pt x="50" y="51"/>
                </a:cubicBezTo>
                <a:cubicBezTo>
                  <a:pt x="52" y="52"/>
                  <a:pt x="55" y="54"/>
                  <a:pt x="57" y="56"/>
                </a:cubicBezTo>
                <a:cubicBezTo>
                  <a:pt x="59" y="58"/>
                  <a:pt x="59" y="61"/>
                  <a:pt x="61" y="63"/>
                </a:cubicBezTo>
                <a:cubicBezTo>
                  <a:pt x="64" y="66"/>
                  <a:pt x="67" y="68"/>
                  <a:pt x="70" y="71"/>
                </a:cubicBezTo>
                <a:cubicBezTo>
                  <a:pt x="71" y="72"/>
                  <a:pt x="71" y="74"/>
                  <a:pt x="72" y="76"/>
                </a:cubicBezTo>
                <a:cubicBezTo>
                  <a:pt x="73" y="77"/>
                  <a:pt x="75" y="79"/>
                  <a:pt x="76" y="80"/>
                </a:cubicBezTo>
                <a:cubicBezTo>
                  <a:pt x="78" y="80"/>
                  <a:pt x="79" y="82"/>
                  <a:pt x="81" y="81"/>
                </a:cubicBezTo>
                <a:cubicBezTo>
                  <a:pt x="82" y="81"/>
                  <a:pt x="82" y="79"/>
                  <a:pt x="83" y="78"/>
                </a:cubicBezTo>
                <a:cubicBezTo>
                  <a:pt x="83" y="77"/>
                  <a:pt x="85" y="78"/>
                  <a:pt x="86" y="78"/>
                </a:cubicBezTo>
                <a:close/>
              </a:path>
            </a:pathLst>
          </a:custGeom>
          <a:solidFill>
            <a:srgbClr val="B2B2B2"/>
          </a:solidFill>
          <a:ln w="3175" cap="rnd">
            <a:solidFill>
              <a:srgbClr val="B2B2B2"/>
            </a:solidFill>
            <a:round/>
            <a:headEnd/>
            <a:tailEnd/>
          </a:ln>
        </p:spPr>
        <p:txBody>
          <a:bodyPr/>
          <a:lstStyle/>
          <a:p>
            <a:endParaRPr lang="en-US"/>
          </a:p>
        </p:txBody>
      </p:sp>
      <p:sp>
        <p:nvSpPr>
          <p:cNvPr id="33864" name="Freeform 72"/>
          <p:cNvSpPr>
            <a:spLocks noChangeAspect="1"/>
          </p:cNvSpPr>
          <p:nvPr/>
        </p:nvSpPr>
        <p:spPr bwMode="auto">
          <a:xfrm>
            <a:off x="4838700" y="3724275"/>
            <a:ext cx="392113" cy="530225"/>
          </a:xfrm>
          <a:custGeom>
            <a:avLst/>
            <a:gdLst>
              <a:gd name="T0" fmla="*/ 2147483647 w 211"/>
              <a:gd name="T1" fmla="*/ 2147483647 h 286"/>
              <a:gd name="T2" fmla="*/ 2147483647 w 211"/>
              <a:gd name="T3" fmla="*/ 2147483647 h 286"/>
              <a:gd name="T4" fmla="*/ 2147483647 w 211"/>
              <a:gd name="T5" fmla="*/ 2147483647 h 286"/>
              <a:gd name="T6" fmla="*/ 2147483647 w 211"/>
              <a:gd name="T7" fmla="*/ 2147483647 h 286"/>
              <a:gd name="T8" fmla="*/ 2147483647 w 211"/>
              <a:gd name="T9" fmla="*/ 2147483647 h 286"/>
              <a:gd name="T10" fmla="*/ 2147483647 w 211"/>
              <a:gd name="T11" fmla="*/ 2147483647 h 286"/>
              <a:gd name="T12" fmla="*/ 2147483647 w 211"/>
              <a:gd name="T13" fmla="*/ 2147483647 h 286"/>
              <a:gd name="T14" fmla="*/ 2147483647 w 211"/>
              <a:gd name="T15" fmla="*/ 2147483647 h 286"/>
              <a:gd name="T16" fmla="*/ 2147483647 w 211"/>
              <a:gd name="T17" fmla="*/ 2147483647 h 286"/>
              <a:gd name="T18" fmla="*/ 2147483647 w 211"/>
              <a:gd name="T19" fmla="*/ 2147483647 h 286"/>
              <a:gd name="T20" fmla="*/ 2147483647 w 211"/>
              <a:gd name="T21" fmla="*/ 2147483647 h 286"/>
              <a:gd name="T22" fmla="*/ 2147483647 w 211"/>
              <a:gd name="T23" fmla="*/ 0 h 286"/>
              <a:gd name="T24" fmla="*/ 2147483647 w 211"/>
              <a:gd name="T25" fmla="*/ 2147483647 h 286"/>
              <a:gd name="T26" fmla="*/ 2147483647 w 211"/>
              <a:gd name="T27" fmla="*/ 2147483647 h 286"/>
              <a:gd name="T28" fmla="*/ 2147483647 w 211"/>
              <a:gd name="T29" fmla="*/ 2147483647 h 286"/>
              <a:gd name="T30" fmla="*/ 2147483647 w 211"/>
              <a:gd name="T31" fmla="*/ 2147483647 h 286"/>
              <a:gd name="T32" fmla="*/ 2147483647 w 211"/>
              <a:gd name="T33" fmla="*/ 2147483647 h 286"/>
              <a:gd name="T34" fmla="*/ 2147483647 w 211"/>
              <a:gd name="T35" fmla="*/ 2147483647 h 286"/>
              <a:gd name="T36" fmla="*/ 2147483647 w 211"/>
              <a:gd name="T37" fmla="*/ 2147483647 h 286"/>
              <a:gd name="T38" fmla="*/ 2147483647 w 211"/>
              <a:gd name="T39" fmla="*/ 2147483647 h 286"/>
              <a:gd name="T40" fmla="*/ 2147483647 w 211"/>
              <a:gd name="T41" fmla="*/ 2147483647 h 286"/>
              <a:gd name="T42" fmla="*/ 2147483647 w 211"/>
              <a:gd name="T43" fmla="*/ 2147483647 h 286"/>
              <a:gd name="T44" fmla="*/ 2147483647 w 211"/>
              <a:gd name="T45" fmla="*/ 2147483647 h 286"/>
              <a:gd name="T46" fmla="*/ 2147483647 w 211"/>
              <a:gd name="T47" fmla="*/ 2147483647 h 286"/>
              <a:gd name="T48" fmla="*/ 2147483647 w 211"/>
              <a:gd name="T49" fmla="*/ 2147483647 h 286"/>
              <a:gd name="T50" fmla="*/ 2147483647 w 211"/>
              <a:gd name="T51" fmla="*/ 2147483647 h 286"/>
              <a:gd name="T52" fmla="*/ 2147483647 w 211"/>
              <a:gd name="T53" fmla="*/ 2147483647 h 286"/>
              <a:gd name="T54" fmla="*/ 2147483647 w 211"/>
              <a:gd name="T55" fmla="*/ 2147483647 h 286"/>
              <a:gd name="T56" fmla="*/ 2147483647 w 211"/>
              <a:gd name="T57" fmla="*/ 2147483647 h 286"/>
              <a:gd name="T58" fmla="*/ 2147483647 w 211"/>
              <a:gd name="T59" fmla="*/ 2147483647 h 286"/>
              <a:gd name="T60" fmla="*/ 2147483647 w 211"/>
              <a:gd name="T61" fmla="*/ 2147483647 h 286"/>
              <a:gd name="T62" fmla="*/ 2147483647 w 211"/>
              <a:gd name="T63" fmla="*/ 2147483647 h 286"/>
              <a:gd name="T64" fmla="*/ 2147483647 w 211"/>
              <a:gd name="T65" fmla="*/ 2147483647 h 286"/>
              <a:gd name="T66" fmla="*/ 2147483647 w 211"/>
              <a:gd name="T67" fmla="*/ 2147483647 h 286"/>
              <a:gd name="T68" fmla="*/ 2147483647 w 211"/>
              <a:gd name="T69" fmla="*/ 2147483647 h 286"/>
              <a:gd name="T70" fmla="*/ 2147483647 w 211"/>
              <a:gd name="T71" fmla="*/ 2147483647 h 286"/>
              <a:gd name="T72" fmla="*/ 2147483647 w 211"/>
              <a:gd name="T73" fmla="*/ 2147483647 h 286"/>
              <a:gd name="T74" fmla="*/ 2147483647 w 211"/>
              <a:gd name="T75" fmla="*/ 2147483647 h 286"/>
              <a:gd name="T76" fmla="*/ 2147483647 w 211"/>
              <a:gd name="T77" fmla="*/ 2147483647 h 286"/>
              <a:gd name="T78" fmla="*/ 2147483647 w 211"/>
              <a:gd name="T79" fmla="*/ 2147483647 h 286"/>
              <a:gd name="T80" fmla="*/ 2147483647 w 211"/>
              <a:gd name="T81" fmla="*/ 2147483647 h 286"/>
              <a:gd name="T82" fmla="*/ 2147483647 w 211"/>
              <a:gd name="T83" fmla="*/ 2147483647 h 286"/>
              <a:gd name="T84" fmla="*/ 2147483647 w 211"/>
              <a:gd name="T85" fmla="*/ 2147483647 h 286"/>
              <a:gd name="T86" fmla="*/ 2147483647 w 211"/>
              <a:gd name="T87" fmla="*/ 2147483647 h 286"/>
              <a:gd name="T88" fmla="*/ 2147483647 w 211"/>
              <a:gd name="T89" fmla="*/ 2147483647 h 286"/>
              <a:gd name="T90" fmla="*/ 2147483647 w 211"/>
              <a:gd name="T91" fmla="*/ 2147483647 h 286"/>
              <a:gd name="T92" fmla="*/ 2147483647 w 211"/>
              <a:gd name="T93" fmla="*/ 2147483647 h 286"/>
              <a:gd name="T94" fmla="*/ 2147483647 w 211"/>
              <a:gd name="T95" fmla="*/ 2147483647 h 286"/>
              <a:gd name="T96" fmla="*/ 2147483647 w 211"/>
              <a:gd name="T97" fmla="*/ 2147483647 h 286"/>
              <a:gd name="T98" fmla="*/ 2147483647 w 211"/>
              <a:gd name="T99" fmla="*/ 2147483647 h 286"/>
              <a:gd name="T100" fmla="*/ 2147483647 w 211"/>
              <a:gd name="T101" fmla="*/ 2147483647 h 286"/>
              <a:gd name="T102" fmla="*/ 2147483647 w 211"/>
              <a:gd name="T103" fmla="*/ 2147483647 h 286"/>
              <a:gd name="T104" fmla="*/ 2147483647 w 211"/>
              <a:gd name="T105" fmla="*/ 2147483647 h 286"/>
              <a:gd name="T106" fmla="*/ 2147483647 w 211"/>
              <a:gd name="T107" fmla="*/ 2147483647 h 286"/>
              <a:gd name="T108" fmla="*/ 2147483647 w 211"/>
              <a:gd name="T109" fmla="*/ 2147483647 h 2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1"/>
              <a:gd name="T166" fmla="*/ 0 h 286"/>
              <a:gd name="T167" fmla="*/ 211 w 211"/>
              <a:gd name="T168" fmla="*/ 286 h 2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1" h="286">
                <a:moveTo>
                  <a:pt x="187" y="130"/>
                </a:moveTo>
                <a:cubicBezTo>
                  <a:pt x="186" y="128"/>
                  <a:pt x="185" y="127"/>
                  <a:pt x="185" y="125"/>
                </a:cubicBezTo>
                <a:cubicBezTo>
                  <a:pt x="184" y="122"/>
                  <a:pt x="183" y="118"/>
                  <a:pt x="184" y="115"/>
                </a:cubicBezTo>
                <a:cubicBezTo>
                  <a:pt x="184" y="113"/>
                  <a:pt x="187" y="112"/>
                  <a:pt x="187" y="109"/>
                </a:cubicBezTo>
                <a:cubicBezTo>
                  <a:pt x="189" y="106"/>
                  <a:pt x="190" y="103"/>
                  <a:pt x="190" y="100"/>
                </a:cubicBezTo>
                <a:cubicBezTo>
                  <a:pt x="189" y="99"/>
                  <a:pt x="187" y="98"/>
                  <a:pt x="187" y="96"/>
                </a:cubicBezTo>
                <a:cubicBezTo>
                  <a:pt x="187" y="95"/>
                  <a:pt x="189" y="93"/>
                  <a:pt x="189" y="92"/>
                </a:cubicBezTo>
                <a:cubicBezTo>
                  <a:pt x="190" y="90"/>
                  <a:pt x="189" y="88"/>
                  <a:pt x="190" y="87"/>
                </a:cubicBezTo>
                <a:cubicBezTo>
                  <a:pt x="191" y="86"/>
                  <a:pt x="193" y="88"/>
                  <a:pt x="195" y="87"/>
                </a:cubicBezTo>
                <a:cubicBezTo>
                  <a:pt x="197" y="86"/>
                  <a:pt x="196" y="82"/>
                  <a:pt x="197" y="81"/>
                </a:cubicBezTo>
                <a:cubicBezTo>
                  <a:pt x="198" y="80"/>
                  <a:pt x="199" y="83"/>
                  <a:pt x="201" y="83"/>
                </a:cubicBezTo>
                <a:cubicBezTo>
                  <a:pt x="202" y="82"/>
                  <a:pt x="203" y="80"/>
                  <a:pt x="205" y="80"/>
                </a:cubicBezTo>
                <a:cubicBezTo>
                  <a:pt x="207" y="79"/>
                  <a:pt x="209" y="78"/>
                  <a:pt x="211" y="77"/>
                </a:cubicBezTo>
                <a:cubicBezTo>
                  <a:pt x="208" y="75"/>
                  <a:pt x="205" y="74"/>
                  <a:pt x="203" y="72"/>
                </a:cubicBezTo>
                <a:cubicBezTo>
                  <a:pt x="203" y="71"/>
                  <a:pt x="204" y="69"/>
                  <a:pt x="203" y="69"/>
                </a:cubicBezTo>
                <a:cubicBezTo>
                  <a:pt x="202" y="67"/>
                  <a:pt x="198" y="66"/>
                  <a:pt x="197" y="64"/>
                </a:cubicBezTo>
                <a:cubicBezTo>
                  <a:pt x="195" y="62"/>
                  <a:pt x="193" y="60"/>
                  <a:pt x="192" y="57"/>
                </a:cubicBezTo>
                <a:cubicBezTo>
                  <a:pt x="191" y="52"/>
                  <a:pt x="191" y="47"/>
                  <a:pt x="191" y="43"/>
                </a:cubicBezTo>
                <a:cubicBezTo>
                  <a:pt x="191" y="38"/>
                  <a:pt x="192" y="34"/>
                  <a:pt x="191" y="30"/>
                </a:cubicBezTo>
                <a:cubicBezTo>
                  <a:pt x="191" y="27"/>
                  <a:pt x="187" y="25"/>
                  <a:pt x="187" y="22"/>
                </a:cubicBezTo>
                <a:cubicBezTo>
                  <a:pt x="186" y="19"/>
                  <a:pt x="189" y="17"/>
                  <a:pt x="188" y="15"/>
                </a:cubicBezTo>
                <a:cubicBezTo>
                  <a:pt x="186" y="11"/>
                  <a:pt x="183" y="8"/>
                  <a:pt x="179" y="5"/>
                </a:cubicBezTo>
                <a:cubicBezTo>
                  <a:pt x="178" y="5"/>
                  <a:pt x="176" y="6"/>
                  <a:pt x="175" y="5"/>
                </a:cubicBezTo>
                <a:cubicBezTo>
                  <a:pt x="174" y="4"/>
                  <a:pt x="173" y="2"/>
                  <a:pt x="171" y="0"/>
                </a:cubicBezTo>
                <a:cubicBezTo>
                  <a:pt x="170" y="2"/>
                  <a:pt x="168" y="4"/>
                  <a:pt x="166" y="6"/>
                </a:cubicBezTo>
                <a:cubicBezTo>
                  <a:pt x="164" y="7"/>
                  <a:pt x="162" y="5"/>
                  <a:pt x="160" y="6"/>
                </a:cubicBezTo>
                <a:cubicBezTo>
                  <a:pt x="159" y="7"/>
                  <a:pt x="159" y="9"/>
                  <a:pt x="158" y="11"/>
                </a:cubicBezTo>
                <a:cubicBezTo>
                  <a:pt x="156" y="12"/>
                  <a:pt x="154" y="11"/>
                  <a:pt x="153" y="13"/>
                </a:cubicBezTo>
                <a:cubicBezTo>
                  <a:pt x="152" y="15"/>
                  <a:pt x="153" y="17"/>
                  <a:pt x="152" y="19"/>
                </a:cubicBezTo>
                <a:cubicBezTo>
                  <a:pt x="151" y="21"/>
                  <a:pt x="148" y="23"/>
                  <a:pt x="146" y="22"/>
                </a:cubicBezTo>
                <a:cubicBezTo>
                  <a:pt x="144" y="21"/>
                  <a:pt x="145" y="16"/>
                  <a:pt x="142" y="16"/>
                </a:cubicBezTo>
                <a:cubicBezTo>
                  <a:pt x="107" y="14"/>
                  <a:pt x="73" y="16"/>
                  <a:pt x="38" y="16"/>
                </a:cubicBezTo>
                <a:lnTo>
                  <a:pt x="37" y="48"/>
                </a:lnTo>
                <a:lnTo>
                  <a:pt x="26" y="48"/>
                </a:lnTo>
                <a:lnTo>
                  <a:pt x="25" y="55"/>
                </a:lnTo>
                <a:cubicBezTo>
                  <a:pt x="25" y="73"/>
                  <a:pt x="27" y="91"/>
                  <a:pt x="25" y="108"/>
                </a:cubicBezTo>
                <a:cubicBezTo>
                  <a:pt x="25" y="110"/>
                  <a:pt x="21" y="107"/>
                  <a:pt x="19" y="108"/>
                </a:cubicBezTo>
                <a:cubicBezTo>
                  <a:pt x="17" y="108"/>
                  <a:pt x="15" y="109"/>
                  <a:pt x="14" y="111"/>
                </a:cubicBezTo>
                <a:cubicBezTo>
                  <a:pt x="13" y="112"/>
                  <a:pt x="16" y="114"/>
                  <a:pt x="15" y="116"/>
                </a:cubicBezTo>
                <a:cubicBezTo>
                  <a:pt x="14" y="119"/>
                  <a:pt x="12" y="121"/>
                  <a:pt x="10" y="123"/>
                </a:cubicBezTo>
                <a:cubicBezTo>
                  <a:pt x="9" y="124"/>
                  <a:pt x="6" y="125"/>
                  <a:pt x="7" y="126"/>
                </a:cubicBezTo>
                <a:cubicBezTo>
                  <a:pt x="7" y="128"/>
                  <a:pt x="11" y="130"/>
                  <a:pt x="10" y="132"/>
                </a:cubicBezTo>
                <a:cubicBezTo>
                  <a:pt x="10" y="134"/>
                  <a:pt x="5" y="133"/>
                  <a:pt x="5" y="135"/>
                </a:cubicBezTo>
                <a:cubicBezTo>
                  <a:pt x="4" y="138"/>
                  <a:pt x="7" y="141"/>
                  <a:pt x="6" y="144"/>
                </a:cubicBezTo>
                <a:cubicBezTo>
                  <a:pt x="6" y="147"/>
                  <a:pt x="2" y="148"/>
                  <a:pt x="1" y="150"/>
                </a:cubicBezTo>
                <a:cubicBezTo>
                  <a:pt x="0" y="151"/>
                  <a:pt x="0" y="154"/>
                  <a:pt x="1" y="155"/>
                </a:cubicBezTo>
                <a:cubicBezTo>
                  <a:pt x="3" y="156"/>
                  <a:pt x="6" y="152"/>
                  <a:pt x="8" y="153"/>
                </a:cubicBezTo>
                <a:cubicBezTo>
                  <a:pt x="10" y="156"/>
                  <a:pt x="8" y="160"/>
                  <a:pt x="9" y="163"/>
                </a:cubicBezTo>
                <a:cubicBezTo>
                  <a:pt x="10" y="164"/>
                  <a:pt x="12" y="163"/>
                  <a:pt x="12" y="164"/>
                </a:cubicBezTo>
                <a:cubicBezTo>
                  <a:pt x="12" y="165"/>
                  <a:pt x="9" y="166"/>
                  <a:pt x="9" y="168"/>
                </a:cubicBezTo>
                <a:cubicBezTo>
                  <a:pt x="10" y="171"/>
                  <a:pt x="13" y="172"/>
                  <a:pt x="14" y="174"/>
                </a:cubicBezTo>
                <a:cubicBezTo>
                  <a:pt x="15" y="175"/>
                  <a:pt x="14" y="177"/>
                  <a:pt x="13" y="178"/>
                </a:cubicBezTo>
                <a:cubicBezTo>
                  <a:pt x="15" y="180"/>
                  <a:pt x="18" y="182"/>
                  <a:pt x="19" y="184"/>
                </a:cubicBezTo>
                <a:cubicBezTo>
                  <a:pt x="22" y="187"/>
                  <a:pt x="24" y="191"/>
                  <a:pt x="25" y="195"/>
                </a:cubicBezTo>
                <a:cubicBezTo>
                  <a:pt x="26" y="197"/>
                  <a:pt x="25" y="200"/>
                  <a:pt x="25" y="202"/>
                </a:cubicBezTo>
                <a:cubicBezTo>
                  <a:pt x="24" y="204"/>
                  <a:pt x="21" y="205"/>
                  <a:pt x="21" y="206"/>
                </a:cubicBezTo>
                <a:cubicBezTo>
                  <a:pt x="21" y="208"/>
                  <a:pt x="23" y="210"/>
                  <a:pt x="25" y="211"/>
                </a:cubicBezTo>
                <a:cubicBezTo>
                  <a:pt x="27" y="212"/>
                  <a:pt x="30" y="209"/>
                  <a:pt x="32" y="211"/>
                </a:cubicBezTo>
                <a:cubicBezTo>
                  <a:pt x="34" y="212"/>
                  <a:pt x="30" y="214"/>
                  <a:pt x="31" y="216"/>
                </a:cubicBezTo>
                <a:cubicBezTo>
                  <a:pt x="34" y="218"/>
                  <a:pt x="38" y="216"/>
                  <a:pt x="41" y="218"/>
                </a:cubicBezTo>
                <a:cubicBezTo>
                  <a:pt x="42" y="219"/>
                  <a:pt x="41" y="222"/>
                  <a:pt x="42" y="223"/>
                </a:cubicBezTo>
                <a:cubicBezTo>
                  <a:pt x="43" y="224"/>
                  <a:pt x="45" y="222"/>
                  <a:pt x="46" y="223"/>
                </a:cubicBezTo>
                <a:cubicBezTo>
                  <a:pt x="47" y="224"/>
                  <a:pt x="45" y="227"/>
                  <a:pt x="45" y="228"/>
                </a:cubicBezTo>
                <a:cubicBezTo>
                  <a:pt x="46" y="230"/>
                  <a:pt x="48" y="232"/>
                  <a:pt x="50" y="234"/>
                </a:cubicBezTo>
                <a:cubicBezTo>
                  <a:pt x="52" y="235"/>
                  <a:pt x="54" y="233"/>
                  <a:pt x="55" y="234"/>
                </a:cubicBezTo>
                <a:cubicBezTo>
                  <a:pt x="57" y="238"/>
                  <a:pt x="61" y="240"/>
                  <a:pt x="62" y="242"/>
                </a:cubicBezTo>
                <a:cubicBezTo>
                  <a:pt x="63" y="243"/>
                  <a:pt x="59" y="243"/>
                  <a:pt x="59" y="244"/>
                </a:cubicBezTo>
                <a:cubicBezTo>
                  <a:pt x="61" y="247"/>
                  <a:pt x="64" y="247"/>
                  <a:pt x="66" y="249"/>
                </a:cubicBezTo>
                <a:cubicBezTo>
                  <a:pt x="67" y="249"/>
                  <a:pt x="69" y="250"/>
                  <a:pt x="70" y="251"/>
                </a:cubicBezTo>
                <a:cubicBezTo>
                  <a:pt x="71" y="253"/>
                  <a:pt x="73" y="255"/>
                  <a:pt x="73" y="258"/>
                </a:cubicBezTo>
                <a:cubicBezTo>
                  <a:pt x="73" y="260"/>
                  <a:pt x="72" y="262"/>
                  <a:pt x="72" y="265"/>
                </a:cubicBezTo>
                <a:cubicBezTo>
                  <a:pt x="74" y="266"/>
                  <a:pt x="76" y="268"/>
                  <a:pt x="78" y="269"/>
                </a:cubicBezTo>
                <a:cubicBezTo>
                  <a:pt x="80" y="270"/>
                  <a:pt x="83" y="272"/>
                  <a:pt x="85" y="272"/>
                </a:cubicBezTo>
                <a:cubicBezTo>
                  <a:pt x="87" y="272"/>
                  <a:pt x="88" y="270"/>
                  <a:pt x="89" y="270"/>
                </a:cubicBezTo>
                <a:cubicBezTo>
                  <a:pt x="91" y="269"/>
                  <a:pt x="93" y="270"/>
                  <a:pt x="95" y="270"/>
                </a:cubicBezTo>
                <a:cubicBezTo>
                  <a:pt x="97" y="269"/>
                  <a:pt x="97" y="267"/>
                  <a:pt x="99" y="267"/>
                </a:cubicBezTo>
                <a:cubicBezTo>
                  <a:pt x="102" y="269"/>
                  <a:pt x="105" y="273"/>
                  <a:pt x="107" y="277"/>
                </a:cubicBezTo>
                <a:cubicBezTo>
                  <a:pt x="109" y="278"/>
                  <a:pt x="109" y="281"/>
                  <a:pt x="111" y="283"/>
                </a:cubicBezTo>
                <a:cubicBezTo>
                  <a:pt x="112" y="284"/>
                  <a:pt x="113" y="285"/>
                  <a:pt x="114" y="286"/>
                </a:cubicBezTo>
                <a:cubicBezTo>
                  <a:pt x="115" y="285"/>
                  <a:pt x="115" y="283"/>
                  <a:pt x="117" y="283"/>
                </a:cubicBezTo>
                <a:cubicBezTo>
                  <a:pt x="119" y="282"/>
                  <a:pt x="122" y="283"/>
                  <a:pt x="124" y="283"/>
                </a:cubicBezTo>
                <a:cubicBezTo>
                  <a:pt x="126" y="282"/>
                  <a:pt x="127" y="279"/>
                  <a:pt x="129" y="280"/>
                </a:cubicBezTo>
                <a:cubicBezTo>
                  <a:pt x="131" y="280"/>
                  <a:pt x="130" y="284"/>
                  <a:pt x="132" y="284"/>
                </a:cubicBezTo>
                <a:cubicBezTo>
                  <a:pt x="133" y="285"/>
                  <a:pt x="134" y="282"/>
                  <a:pt x="136" y="282"/>
                </a:cubicBezTo>
                <a:cubicBezTo>
                  <a:pt x="138" y="280"/>
                  <a:pt x="140" y="279"/>
                  <a:pt x="143" y="279"/>
                </a:cubicBezTo>
                <a:cubicBezTo>
                  <a:pt x="144" y="279"/>
                  <a:pt x="145" y="281"/>
                  <a:pt x="146" y="281"/>
                </a:cubicBezTo>
                <a:cubicBezTo>
                  <a:pt x="148" y="281"/>
                  <a:pt x="150" y="282"/>
                  <a:pt x="151" y="281"/>
                </a:cubicBezTo>
                <a:cubicBezTo>
                  <a:pt x="154" y="280"/>
                  <a:pt x="155" y="277"/>
                  <a:pt x="156" y="275"/>
                </a:cubicBezTo>
                <a:lnTo>
                  <a:pt x="172" y="258"/>
                </a:lnTo>
                <a:cubicBezTo>
                  <a:pt x="171" y="256"/>
                  <a:pt x="169" y="255"/>
                  <a:pt x="169" y="253"/>
                </a:cubicBezTo>
                <a:cubicBezTo>
                  <a:pt x="167" y="250"/>
                  <a:pt x="168" y="246"/>
                  <a:pt x="166" y="243"/>
                </a:cubicBezTo>
                <a:cubicBezTo>
                  <a:pt x="165" y="240"/>
                  <a:pt x="162" y="238"/>
                  <a:pt x="160" y="235"/>
                </a:cubicBezTo>
                <a:cubicBezTo>
                  <a:pt x="157" y="232"/>
                  <a:pt x="156" y="227"/>
                  <a:pt x="152" y="225"/>
                </a:cubicBezTo>
                <a:cubicBezTo>
                  <a:pt x="149" y="223"/>
                  <a:pt x="145" y="226"/>
                  <a:pt x="142" y="224"/>
                </a:cubicBezTo>
                <a:cubicBezTo>
                  <a:pt x="140" y="222"/>
                  <a:pt x="141" y="218"/>
                  <a:pt x="143" y="216"/>
                </a:cubicBezTo>
                <a:cubicBezTo>
                  <a:pt x="145" y="214"/>
                  <a:pt x="149" y="216"/>
                  <a:pt x="151" y="215"/>
                </a:cubicBezTo>
                <a:cubicBezTo>
                  <a:pt x="153" y="215"/>
                  <a:pt x="156" y="215"/>
                  <a:pt x="156" y="214"/>
                </a:cubicBezTo>
                <a:cubicBezTo>
                  <a:pt x="158" y="210"/>
                  <a:pt x="155" y="205"/>
                  <a:pt x="156" y="201"/>
                </a:cubicBezTo>
                <a:cubicBezTo>
                  <a:pt x="156" y="197"/>
                  <a:pt x="158" y="193"/>
                  <a:pt x="158" y="189"/>
                </a:cubicBezTo>
                <a:cubicBezTo>
                  <a:pt x="158" y="188"/>
                  <a:pt x="156" y="187"/>
                  <a:pt x="156" y="185"/>
                </a:cubicBezTo>
                <a:cubicBezTo>
                  <a:pt x="156" y="183"/>
                  <a:pt x="157" y="182"/>
                  <a:pt x="159" y="181"/>
                </a:cubicBezTo>
                <a:cubicBezTo>
                  <a:pt x="160" y="181"/>
                  <a:pt x="161" y="182"/>
                  <a:pt x="163" y="182"/>
                </a:cubicBezTo>
                <a:cubicBezTo>
                  <a:pt x="164" y="182"/>
                  <a:pt x="166" y="183"/>
                  <a:pt x="166" y="182"/>
                </a:cubicBezTo>
                <a:cubicBezTo>
                  <a:pt x="167" y="176"/>
                  <a:pt x="165" y="170"/>
                  <a:pt x="167" y="164"/>
                </a:cubicBezTo>
                <a:cubicBezTo>
                  <a:pt x="167" y="162"/>
                  <a:pt x="170" y="162"/>
                  <a:pt x="171" y="161"/>
                </a:cubicBezTo>
                <a:cubicBezTo>
                  <a:pt x="172" y="158"/>
                  <a:pt x="172" y="154"/>
                  <a:pt x="174" y="152"/>
                </a:cubicBezTo>
                <a:cubicBezTo>
                  <a:pt x="176" y="150"/>
                  <a:pt x="179" y="151"/>
                  <a:pt x="181" y="150"/>
                </a:cubicBezTo>
                <a:cubicBezTo>
                  <a:pt x="182" y="149"/>
                  <a:pt x="180" y="148"/>
                  <a:pt x="181" y="147"/>
                </a:cubicBezTo>
                <a:cubicBezTo>
                  <a:pt x="182" y="144"/>
                  <a:pt x="184" y="142"/>
                  <a:pt x="184" y="140"/>
                </a:cubicBezTo>
                <a:cubicBezTo>
                  <a:pt x="185" y="138"/>
                  <a:pt x="183" y="136"/>
                  <a:pt x="184" y="134"/>
                </a:cubicBezTo>
                <a:cubicBezTo>
                  <a:pt x="184" y="132"/>
                  <a:pt x="186" y="131"/>
                  <a:pt x="187" y="130"/>
                </a:cubicBezTo>
                <a:close/>
              </a:path>
            </a:pathLst>
          </a:custGeom>
          <a:solidFill>
            <a:srgbClr val="B2B2B2"/>
          </a:solidFill>
          <a:ln w="3175" cap="rnd">
            <a:solidFill>
              <a:srgbClr val="B2B2B2"/>
            </a:solidFill>
            <a:round/>
            <a:headEnd/>
            <a:tailEnd/>
          </a:ln>
        </p:spPr>
        <p:txBody>
          <a:bodyPr/>
          <a:lstStyle/>
          <a:p>
            <a:endParaRPr lang="en-US"/>
          </a:p>
        </p:txBody>
      </p:sp>
      <p:sp>
        <p:nvSpPr>
          <p:cNvPr id="33865" name="Freeform 73"/>
          <p:cNvSpPr>
            <a:spLocks noChangeAspect="1"/>
          </p:cNvSpPr>
          <p:nvPr/>
        </p:nvSpPr>
        <p:spPr bwMode="auto">
          <a:xfrm>
            <a:off x="4540250" y="3435350"/>
            <a:ext cx="369888" cy="390525"/>
          </a:xfrm>
          <a:custGeom>
            <a:avLst/>
            <a:gdLst>
              <a:gd name="T0" fmla="*/ 2147483647 w 199"/>
              <a:gd name="T1" fmla="*/ 2147483647 h 211"/>
              <a:gd name="T2" fmla="*/ 2147483647 w 199"/>
              <a:gd name="T3" fmla="*/ 2147483647 h 211"/>
              <a:gd name="T4" fmla="*/ 2147483647 w 199"/>
              <a:gd name="T5" fmla="*/ 2147483647 h 211"/>
              <a:gd name="T6" fmla="*/ 2147483647 w 199"/>
              <a:gd name="T7" fmla="*/ 2147483647 h 211"/>
              <a:gd name="T8" fmla="*/ 2147483647 w 199"/>
              <a:gd name="T9" fmla="*/ 2147483647 h 211"/>
              <a:gd name="T10" fmla="*/ 2147483647 w 199"/>
              <a:gd name="T11" fmla="*/ 2147483647 h 211"/>
              <a:gd name="T12" fmla="*/ 2147483647 w 199"/>
              <a:gd name="T13" fmla="*/ 2147483647 h 211"/>
              <a:gd name="T14" fmla="*/ 2147483647 w 199"/>
              <a:gd name="T15" fmla="*/ 2147483647 h 211"/>
              <a:gd name="T16" fmla="*/ 2147483647 w 199"/>
              <a:gd name="T17" fmla="*/ 2147483647 h 211"/>
              <a:gd name="T18" fmla="*/ 2147483647 w 199"/>
              <a:gd name="T19" fmla="*/ 2147483647 h 211"/>
              <a:gd name="T20" fmla="*/ 2147483647 w 199"/>
              <a:gd name="T21" fmla="*/ 2147483647 h 211"/>
              <a:gd name="T22" fmla="*/ 2147483647 w 199"/>
              <a:gd name="T23" fmla="*/ 2147483647 h 211"/>
              <a:gd name="T24" fmla="*/ 2147483647 w 199"/>
              <a:gd name="T25" fmla="*/ 2147483647 h 211"/>
              <a:gd name="T26" fmla="*/ 2147483647 w 199"/>
              <a:gd name="T27" fmla="*/ 2147483647 h 211"/>
              <a:gd name="T28" fmla="*/ 2147483647 w 199"/>
              <a:gd name="T29" fmla="*/ 2147483647 h 211"/>
              <a:gd name="T30" fmla="*/ 2147483647 w 199"/>
              <a:gd name="T31" fmla="*/ 2147483647 h 211"/>
              <a:gd name="T32" fmla="*/ 2147483647 w 199"/>
              <a:gd name="T33" fmla="*/ 2147483647 h 211"/>
              <a:gd name="T34" fmla="*/ 2147483647 w 199"/>
              <a:gd name="T35" fmla="*/ 2147483647 h 211"/>
              <a:gd name="T36" fmla="*/ 2147483647 w 199"/>
              <a:gd name="T37" fmla="*/ 2147483647 h 211"/>
              <a:gd name="T38" fmla="*/ 0 w 199"/>
              <a:gd name="T39" fmla="*/ 2147483647 h 211"/>
              <a:gd name="T40" fmla="*/ 2147483647 w 199"/>
              <a:gd name="T41" fmla="*/ 2147483647 h 211"/>
              <a:gd name="T42" fmla="*/ 2147483647 w 199"/>
              <a:gd name="T43" fmla="*/ 2147483647 h 211"/>
              <a:gd name="T44" fmla="*/ 2147483647 w 199"/>
              <a:gd name="T45" fmla="*/ 2147483647 h 211"/>
              <a:gd name="T46" fmla="*/ 2147483647 w 199"/>
              <a:gd name="T47" fmla="*/ 2147483647 h 211"/>
              <a:gd name="T48" fmla="*/ 2147483647 w 199"/>
              <a:gd name="T49" fmla="*/ 2147483647 h 211"/>
              <a:gd name="T50" fmla="*/ 2147483647 w 199"/>
              <a:gd name="T51" fmla="*/ 2147483647 h 211"/>
              <a:gd name="T52" fmla="*/ 2147483647 w 199"/>
              <a:gd name="T53" fmla="*/ 2147483647 h 211"/>
              <a:gd name="T54" fmla="*/ 2147483647 w 199"/>
              <a:gd name="T55" fmla="*/ 2147483647 h 211"/>
              <a:gd name="T56" fmla="*/ 2147483647 w 199"/>
              <a:gd name="T57" fmla="*/ 0 h 211"/>
              <a:gd name="T58" fmla="*/ 2147483647 w 199"/>
              <a:gd name="T59" fmla="*/ 2147483647 h 211"/>
              <a:gd name="T60" fmla="*/ 2147483647 w 199"/>
              <a:gd name="T61" fmla="*/ 2147483647 h 211"/>
              <a:gd name="T62" fmla="*/ 2147483647 w 199"/>
              <a:gd name="T63" fmla="*/ 2147483647 h 211"/>
              <a:gd name="T64" fmla="*/ 2147483647 w 199"/>
              <a:gd name="T65" fmla="*/ 2147483647 h 211"/>
              <a:gd name="T66" fmla="*/ 2147483647 w 199"/>
              <a:gd name="T67" fmla="*/ 2147483647 h 211"/>
              <a:gd name="T68" fmla="*/ 2147483647 w 199"/>
              <a:gd name="T69" fmla="*/ 2147483647 h 211"/>
              <a:gd name="T70" fmla="*/ 2147483647 w 199"/>
              <a:gd name="T71" fmla="*/ 2147483647 h 211"/>
              <a:gd name="T72" fmla="*/ 2147483647 w 199"/>
              <a:gd name="T73" fmla="*/ 2147483647 h 211"/>
              <a:gd name="T74" fmla="*/ 2147483647 w 199"/>
              <a:gd name="T75" fmla="*/ 2147483647 h 211"/>
              <a:gd name="T76" fmla="*/ 2147483647 w 199"/>
              <a:gd name="T77" fmla="*/ 2147483647 h 211"/>
              <a:gd name="T78" fmla="*/ 2147483647 w 199"/>
              <a:gd name="T79" fmla="*/ 2147483647 h 211"/>
              <a:gd name="T80" fmla="*/ 2147483647 w 199"/>
              <a:gd name="T81" fmla="*/ 2147483647 h 211"/>
              <a:gd name="T82" fmla="*/ 2147483647 w 199"/>
              <a:gd name="T83" fmla="*/ 2147483647 h 211"/>
              <a:gd name="T84" fmla="*/ 2147483647 w 199"/>
              <a:gd name="T85" fmla="*/ 2147483647 h 211"/>
              <a:gd name="T86" fmla="*/ 2147483647 w 199"/>
              <a:gd name="T87" fmla="*/ 2147483647 h 211"/>
              <a:gd name="T88" fmla="*/ 2147483647 w 199"/>
              <a:gd name="T89" fmla="*/ 2147483647 h 211"/>
              <a:gd name="T90" fmla="*/ 2147483647 w 199"/>
              <a:gd name="T91" fmla="*/ 2147483647 h 211"/>
              <a:gd name="T92" fmla="*/ 2147483647 w 199"/>
              <a:gd name="T93" fmla="*/ 2147483647 h 211"/>
              <a:gd name="T94" fmla="*/ 2147483647 w 199"/>
              <a:gd name="T95" fmla="*/ 2147483647 h 211"/>
              <a:gd name="T96" fmla="*/ 2147483647 w 199"/>
              <a:gd name="T97" fmla="*/ 2147483647 h 211"/>
              <a:gd name="T98" fmla="*/ 2147483647 w 199"/>
              <a:gd name="T99" fmla="*/ 2147483647 h 211"/>
              <a:gd name="T100" fmla="*/ 2147483647 w 199"/>
              <a:gd name="T101" fmla="*/ 2147483647 h 211"/>
              <a:gd name="T102" fmla="*/ 2147483647 w 199"/>
              <a:gd name="T103" fmla="*/ 2147483647 h 211"/>
              <a:gd name="T104" fmla="*/ 2147483647 w 199"/>
              <a:gd name="T105" fmla="*/ 2147483647 h 211"/>
              <a:gd name="T106" fmla="*/ 2147483647 w 199"/>
              <a:gd name="T107" fmla="*/ 2147483647 h 211"/>
              <a:gd name="T108" fmla="*/ 2147483647 w 199"/>
              <a:gd name="T109" fmla="*/ 2147483647 h 211"/>
              <a:gd name="T110" fmla="*/ 2147483647 w 199"/>
              <a:gd name="T111" fmla="*/ 2147483647 h 211"/>
              <a:gd name="T112" fmla="*/ 2147483647 w 199"/>
              <a:gd name="T113" fmla="*/ 2147483647 h 211"/>
              <a:gd name="T114" fmla="*/ 2147483647 w 199"/>
              <a:gd name="T115" fmla="*/ 2147483647 h 2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9"/>
              <a:gd name="T175" fmla="*/ 0 h 211"/>
              <a:gd name="T176" fmla="*/ 199 w 199"/>
              <a:gd name="T177" fmla="*/ 211 h 2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9" h="211">
                <a:moveTo>
                  <a:pt x="199" y="172"/>
                </a:moveTo>
                <a:lnTo>
                  <a:pt x="198" y="204"/>
                </a:lnTo>
                <a:lnTo>
                  <a:pt x="187" y="204"/>
                </a:lnTo>
                <a:lnTo>
                  <a:pt x="186" y="211"/>
                </a:lnTo>
                <a:lnTo>
                  <a:pt x="82" y="151"/>
                </a:lnTo>
                <a:lnTo>
                  <a:pt x="74" y="158"/>
                </a:lnTo>
                <a:cubicBezTo>
                  <a:pt x="69" y="160"/>
                  <a:pt x="65" y="163"/>
                  <a:pt x="60" y="164"/>
                </a:cubicBezTo>
                <a:cubicBezTo>
                  <a:pt x="59" y="162"/>
                  <a:pt x="58" y="157"/>
                  <a:pt x="54" y="155"/>
                </a:cubicBezTo>
                <a:cubicBezTo>
                  <a:pt x="51" y="153"/>
                  <a:pt x="46" y="156"/>
                  <a:pt x="42" y="154"/>
                </a:cubicBezTo>
                <a:cubicBezTo>
                  <a:pt x="39" y="154"/>
                  <a:pt x="37" y="151"/>
                  <a:pt x="35" y="149"/>
                </a:cubicBezTo>
                <a:cubicBezTo>
                  <a:pt x="33" y="148"/>
                  <a:pt x="29" y="147"/>
                  <a:pt x="28" y="144"/>
                </a:cubicBezTo>
                <a:cubicBezTo>
                  <a:pt x="28" y="143"/>
                  <a:pt x="32" y="142"/>
                  <a:pt x="31" y="141"/>
                </a:cubicBezTo>
                <a:cubicBezTo>
                  <a:pt x="29" y="138"/>
                  <a:pt x="25" y="137"/>
                  <a:pt x="21" y="136"/>
                </a:cubicBezTo>
                <a:cubicBezTo>
                  <a:pt x="19" y="136"/>
                  <a:pt x="15" y="139"/>
                  <a:pt x="13" y="137"/>
                </a:cubicBezTo>
                <a:cubicBezTo>
                  <a:pt x="11" y="134"/>
                  <a:pt x="13" y="129"/>
                  <a:pt x="12" y="126"/>
                </a:cubicBezTo>
                <a:cubicBezTo>
                  <a:pt x="10" y="120"/>
                  <a:pt x="3" y="115"/>
                  <a:pt x="3" y="108"/>
                </a:cubicBezTo>
                <a:cubicBezTo>
                  <a:pt x="2" y="105"/>
                  <a:pt x="9" y="106"/>
                  <a:pt x="10" y="103"/>
                </a:cubicBezTo>
                <a:cubicBezTo>
                  <a:pt x="11" y="98"/>
                  <a:pt x="7" y="93"/>
                  <a:pt x="7" y="88"/>
                </a:cubicBezTo>
                <a:cubicBezTo>
                  <a:pt x="6" y="82"/>
                  <a:pt x="9" y="75"/>
                  <a:pt x="8" y="69"/>
                </a:cubicBezTo>
                <a:cubicBezTo>
                  <a:pt x="7" y="62"/>
                  <a:pt x="2" y="55"/>
                  <a:pt x="0" y="48"/>
                </a:cubicBezTo>
                <a:cubicBezTo>
                  <a:pt x="0" y="46"/>
                  <a:pt x="2" y="46"/>
                  <a:pt x="3" y="46"/>
                </a:cubicBezTo>
                <a:cubicBezTo>
                  <a:pt x="5" y="45"/>
                  <a:pt x="8" y="44"/>
                  <a:pt x="10" y="42"/>
                </a:cubicBezTo>
                <a:cubicBezTo>
                  <a:pt x="11" y="40"/>
                  <a:pt x="12" y="38"/>
                  <a:pt x="12" y="36"/>
                </a:cubicBezTo>
                <a:cubicBezTo>
                  <a:pt x="12" y="32"/>
                  <a:pt x="10" y="29"/>
                  <a:pt x="10" y="25"/>
                </a:cubicBezTo>
                <a:cubicBezTo>
                  <a:pt x="11" y="23"/>
                  <a:pt x="14" y="24"/>
                  <a:pt x="15" y="22"/>
                </a:cubicBezTo>
                <a:cubicBezTo>
                  <a:pt x="17" y="21"/>
                  <a:pt x="19" y="18"/>
                  <a:pt x="21" y="16"/>
                </a:cubicBezTo>
                <a:cubicBezTo>
                  <a:pt x="23" y="14"/>
                  <a:pt x="27" y="13"/>
                  <a:pt x="29" y="11"/>
                </a:cubicBezTo>
                <a:cubicBezTo>
                  <a:pt x="30" y="10"/>
                  <a:pt x="27" y="9"/>
                  <a:pt x="27" y="8"/>
                </a:cubicBezTo>
                <a:cubicBezTo>
                  <a:pt x="26" y="5"/>
                  <a:pt x="27" y="2"/>
                  <a:pt x="28" y="0"/>
                </a:cubicBezTo>
                <a:cubicBezTo>
                  <a:pt x="30" y="1"/>
                  <a:pt x="32" y="3"/>
                  <a:pt x="34" y="3"/>
                </a:cubicBezTo>
                <a:cubicBezTo>
                  <a:pt x="39" y="4"/>
                  <a:pt x="44" y="4"/>
                  <a:pt x="48" y="5"/>
                </a:cubicBezTo>
                <a:cubicBezTo>
                  <a:pt x="53" y="5"/>
                  <a:pt x="57" y="6"/>
                  <a:pt x="61" y="8"/>
                </a:cubicBezTo>
                <a:cubicBezTo>
                  <a:pt x="65" y="9"/>
                  <a:pt x="69" y="10"/>
                  <a:pt x="72" y="12"/>
                </a:cubicBezTo>
                <a:cubicBezTo>
                  <a:pt x="75" y="15"/>
                  <a:pt x="75" y="20"/>
                  <a:pt x="77" y="23"/>
                </a:cubicBezTo>
                <a:cubicBezTo>
                  <a:pt x="79" y="26"/>
                  <a:pt x="81" y="29"/>
                  <a:pt x="84" y="30"/>
                </a:cubicBezTo>
                <a:cubicBezTo>
                  <a:pt x="87" y="32"/>
                  <a:pt x="91" y="31"/>
                  <a:pt x="94" y="32"/>
                </a:cubicBezTo>
                <a:cubicBezTo>
                  <a:pt x="99" y="33"/>
                  <a:pt x="104" y="34"/>
                  <a:pt x="109" y="36"/>
                </a:cubicBezTo>
                <a:cubicBezTo>
                  <a:pt x="112" y="38"/>
                  <a:pt x="114" y="43"/>
                  <a:pt x="118" y="44"/>
                </a:cubicBezTo>
                <a:cubicBezTo>
                  <a:pt x="121" y="46"/>
                  <a:pt x="124" y="46"/>
                  <a:pt x="127" y="45"/>
                </a:cubicBezTo>
                <a:cubicBezTo>
                  <a:pt x="129" y="44"/>
                  <a:pt x="131" y="41"/>
                  <a:pt x="132" y="39"/>
                </a:cubicBezTo>
                <a:cubicBezTo>
                  <a:pt x="134" y="37"/>
                  <a:pt x="135" y="35"/>
                  <a:pt x="135" y="32"/>
                </a:cubicBezTo>
                <a:cubicBezTo>
                  <a:pt x="135" y="30"/>
                  <a:pt x="133" y="28"/>
                  <a:pt x="133" y="26"/>
                </a:cubicBezTo>
                <a:cubicBezTo>
                  <a:pt x="132" y="23"/>
                  <a:pt x="132" y="20"/>
                  <a:pt x="133" y="17"/>
                </a:cubicBezTo>
                <a:cubicBezTo>
                  <a:pt x="133" y="14"/>
                  <a:pt x="136" y="12"/>
                  <a:pt x="138" y="10"/>
                </a:cubicBezTo>
                <a:cubicBezTo>
                  <a:pt x="141" y="8"/>
                  <a:pt x="145" y="7"/>
                  <a:pt x="149" y="6"/>
                </a:cubicBezTo>
                <a:cubicBezTo>
                  <a:pt x="152" y="5"/>
                  <a:pt x="154" y="4"/>
                  <a:pt x="157" y="4"/>
                </a:cubicBezTo>
                <a:cubicBezTo>
                  <a:pt x="160" y="4"/>
                  <a:pt x="162" y="6"/>
                  <a:pt x="165" y="7"/>
                </a:cubicBezTo>
                <a:cubicBezTo>
                  <a:pt x="166" y="8"/>
                  <a:pt x="169" y="7"/>
                  <a:pt x="170" y="9"/>
                </a:cubicBezTo>
                <a:cubicBezTo>
                  <a:pt x="172" y="10"/>
                  <a:pt x="172" y="13"/>
                  <a:pt x="174" y="15"/>
                </a:cubicBezTo>
                <a:cubicBezTo>
                  <a:pt x="177" y="17"/>
                  <a:pt x="181" y="18"/>
                  <a:pt x="185" y="19"/>
                </a:cubicBezTo>
                <a:cubicBezTo>
                  <a:pt x="187" y="19"/>
                  <a:pt x="190" y="19"/>
                  <a:pt x="192" y="19"/>
                </a:cubicBezTo>
                <a:cubicBezTo>
                  <a:pt x="193" y="19"/>
                  <a:pt x="195" y="18"/>
                  <a:pt x="196" y="19"/>
                </a:cubicBezTo>
                <a:cubicBezTo>
                  <a:pt x="197" y="20"/>
                  <a:pt x="197" y="21"/>
                  <a:pt x="198" y="22"/>
                </a:cubicBezTo>
                <a:cubicBezTo>
                  <a:pt x="197" y="23"/>
                  <a:pt x="195" y="25"/>
                  <a:pt x="195" y="27"/>
                </a:cubicBezTo>
                <a:cubicBezTo>
                  <a:pt x="194" y="31"/>
                  <a:pt x="196" y="35"/>
                  <a:pt x="195" y="38"/>
                </a:cubicBezTo>
                <a:cubicBezTo>
                  <a:pt x="195" y="41"/>
                  <a:pt x="192" y="43"/>
                  <a:pt x="192" y="46"/>
                </a:cubicBezTo>
                <a:cubicBezTo>
                  <a:pt x="192" y="51"/>
                  <a:pt x="195" y="56"/>
                  <a:pt x="196" y="62"/>
                </a:cubicBezTo>
                <a:cubicBezTo>
                  <a:pt x="198" y="99"/>
                  <a:pt x="198" y="136"/>
                  <a:pt x="199" y="172"/>
                </a:cubicBezTo>
                <a:close/>
              </a:path>
            </a:pathLst>
          </a:custGeom>
          <a:solidFill>
            <a:srgbClr val="B2B2B2"/>
          </a:solidFill>
          <a:ln w="3175" cap="rnd">
            <a:solidFill>
              <a:srgbClr val="B2B2B2"/>
            </a:solidFill>
            <a:round/>
            <a:headEnd/>
            <a:tailEnd/>
          </a:ln>
        </p:spPr>
        <p:txBody>
          <a:bodyPr/>
          <a:lstStyle/>
          <a:p>
            <a:endParaRPr lang="en-US"/>
          </a:p>
        </p:txBody>
      </p:sp>
      <p:sp>
        <p:nvSpPr>
          <p:cNvPr id="33866" name="Freeform 74"/>
          <p:cNvSpPr>
            <a:spLocks noChangeAspect="1"/>
          </p:cNvSpPr>
          <p:nvPr/>
        </p:nvSpPr>
        <p:spPr bwMode="auto">
          <a:xfrm>
            <a:off x="4114800" y="3167063"/>
            <a:ext cx="74613" cy="158750"/>
          </a:xfrm>
          <a:custGeom>
            <a:avLst/>
            <a:gdLst>
              <a:gd name="T0" fmla="*/ 2147483647 w 40"/>
              <a:gd name="T1" fmla="*/ 2147483647 h 86"/>
              <a:gd name="T2" fmla="*/ 2147483647 w 40"/>
              <a:gd name="T3" fmla="*/ 2147483647 h 86"/>
              <a:gd name="T4" fmla="*/ 2147483647 w 40"/>
              <a:gd name="T5" fmla="*/ 2147483647 h 86"/>
              <a:gd name="T6" fmla="*/ 2147483647 w 40"/>
              <a:gd name="T7" fmla="*/ 2147483647 h 86"/>
              <a:gd name="T8" fmla="*/ 2147483647 w 40"/>
              <a:gd name="T9" fmla="*/ 2147483647 h 86"/>
              <a:gd name="T10" fmla="*/ 2147483647 w 40"/>
              <a:gd name="T11" fmla="*/ 2147483647 h 86"/>
              <a:gd name="T12" fmla="*/ 2147483647 w 40"/>
              <a:gd name="T13" fmla="*/ 2147483647 h 86"/>
              <a:gd name="T14" fmla="*/ 2147483647 w 40"/>
              <a:gd name="T15" fmla="*/ 2147483647 h 86"/>
              <a:gd name="T16" fmla="*/ 2147483647 w 40"/>
              <a:gd name="T17" fmla="*/ 2147483647 h 86"/>
              <a:gd name="T18" fmla="*/ 2147483647 w 40"/>
              <a:gd name="T19" fmla="*/ 2147483647 h 86"/>
              <a:gd name="T20" fmla="*/ 2147483647 w 40"/>
              <a:gd name="T21" fmla="*/ 2147483647 h 86"/>
              <a:gd name="T22" fmla="*/ 2147483647 w 40"/>
              <a:gd name="T23" fmla="*/ 2147483647 h 86"/>
              <a:gd name="T24" fmla="*/ 2147483647 w 40"/>
              <a:gd name="T25" fmla="*/ 2147483647 h 86"/>
              <a:gd name="T26" fmla="*/ 0 w 40"/>
              <a:gd name="T27" fmla="*/ 2147483647 h 86"/>
              <a:gd name="T28" fmla="*/ 2147483647 w 40"/>
              <a:gd name="T29" fmla="*/ 2147483647 h 86"/>
              <a:gd name="T30" fmla="*/ 2147483647 w 40"/>
              <a:gd name="T31" fmla="*/ 2147483647 h 86"/>
              <a:gd name="T32" fmla="*/ 2147483647 w 40"/>
              <a:gd name="T33" fmla="*/ 2147483647 h 86"/>
              <a:gd name="T34" fmla="*/ 2147483647 w 40"/>
              <a:gd name="T35" fmla="*/ 2147483647 h 86"/>
              <a:gd name="T36" fmla="*/ 2147483647 w 40"/>
              <a:gd name="T37" fmla="*/ 2147483647 h 86"/>
              <a:gd name="T38" fmla="*/ 2147483647 w 40"/>
              <a:gd name="T39" fmla="*/ 2147483647 h 86"/>
              <a:gd name="T40" fmla="*/ 2147483647 w 40"/>
              <a:gd name="T41" fmla="*/ 2147483647 h 86"/>
              <a:gd name="T42" fmla="*/ 2147483647 w 40"/>
              <a:gd name="T43" fmla="*/ 2147483647 h 86"/>
              <a:gd name="T44" fmla="*/ 2147483647 w 40"/>
              <a:gd name="T45" fmla="*/ 0 h 86"/>
              <a:gd name="T46" fmla="*/ 2147483647 w 40"/>
              <a:gd name="T47" fmla="*/ 2147483647 h 86"/>
              <a:gd name="T48" fmla="*/ 2147483647 w 40"/>
              <a:gd name="T49" fmla="*/ 2147483647 h 86"/>
              <a:gd name="T50" fmla="*/ 2147483647 w 40"/>
              <a:gd name="T51" fmla="*/ 2147483647 h 86"/>
              <a:gd name="T52" fmla="*/ 2147483647 w 40"/>
              <a:gd name="T53" fmla="*/ 2147483647 h 86"/>
              <a:gd name="T54" fmla="*/ 2147483647 w 40"/>
              <a:gd name="T55" fmla="*/ 2147483647 h 86"/>
              <a:gd name="T56" fmla="*/ 2147483647 w 40"/>
              <a:gd name="T57" fmla="*/ 2147483647 h 86"/>
              <a:gd name="T58" fmla="*/ 2147483647 w 40"/>
              <a:gd name="T59" fmla="*/ 2147483647 h 86"/>
              <a:gd name="T60" fmla="*/ 2147483647 w 40"/>
              <a:gd name="T61" fmla="*/ 2147483647 h 86"/>
              <a:gd name="T62" fmla="*/ 2147483647 w 40"/>
              <a:gd name="T63" fmla="*/ 2147483647 h 86"/>
              <a:gd name="T64" fmla="*/ 2147483647 w 40"/>
              <a:gd name="T65" fmla="*/ 2147483647 h 86"/>
              <a:gd name="T66" fmla="*/ 2147483647 w 40"/>
              <a:gd name="T67" fmla="*/ 2147483647 h 86"/>
              <a:gd name="T68" fmla="*/ 2147483647 w 40"/>
              <a:gd name="T69" fmla="*/ 2147483647 h 86"/>
              <a:gd name="T70" fmla="*/ 2147483647 w 40"/>
              <a:gd name="T71" fmla="*/ 2147483647 h 86"/>
              <a:gd name="T72" fmla="*/ 2147483647 w 40"/>
              <a:gd name="T73" fmla="*/ 2147483647 h 86"/>
              <a:gd name="T74" fmla="*/ 2147483647 w 40"/>
              <a:gd name="T75" fmla="*/ 2147483647 h 86"/>
              <a:gd name="T76" fmla="*/ 2147483647 w 40"/>
              <a:gd name="T77" fmla="*/ 2147483647 h 86"/>
              <a:gd name="T78" fmla="*/ 2147483647 w 40"/>
              <a:gd name="T79" fmla="*/ 2147483647 h 86"/>
              <a:gd name="T80" fmla="*/ 2147483647 w 40"/>
              <a:gd name="T81" fmla="*/ 2147483647 h 86"/>
              <a:gd name="T82" fmla="*/ 2147483647 w 40"/>
              <a:gd name="T83" fmla="*/ 2147483647 h 86"/>
              <a:gd name="T84" fmla="*/ 2147483647 w 40"/>
              <a:gd name="T85" fmla="*/ 2147483647 h 86"/>
              <a:gd name="T86" fmla="*/ 2147483647 w 40"/>
              <a:gd name="T87" fmla="*/ 2147483647 h 86"/>
              <a:gd name="T88" fmla="*/ 2147483647 w 40"/>
              <a:gd name="T89" fmla="*/ 2147483647 h 86"/>
              <a:gd name="T90" fmla="*/ 2147483647 w 40"/>
              <a:gd name="T91" fmla="*/ 2147483647 h 86"/>
              <a:gd name="T92" fmla="*/ 2147483647 w 40"/>
              <a:gd name="T93" fmla="*/ 2147483647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
              <a:gd name="T142" fmla="*/ 0 h 86"/>
              <a:gd name="T143" fmla="*/ 40 w 40"/>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 h="86">
                <a:moveTo>
                  <a:pt x="25" y="81"/>
                </a:moveTo>
                <a:cubicBezTo>
                  <a:pt x="23" y="83"/>
                  <a:pt x="21" y="85"/>
                  <a:pt x="19" y="85"/>
                </a:cubicBezTo>
                <a:cubicBezTo>
                  <a:pt x="18" y="85"/>
                  <a:pt x="18" y="84"/>
                  <a:pt x="17" y="83"/>
                </a:cubicBezTo>
                <a:cubicBezTo>
                  <a:pt x="15" y="83"/>
                  <a:pt x="12" y="83"/>
                  <a:pt x="10" y="83"/>
                </a:cubicBezTo>
                <a:cubicBezTo>
                  <a:pt x="8" y="83"/>
                  <a:pt x="6" y="86"/>
                  <a:pt x="6" y="85"/>
                </a:cubicBezTo>
                <a:cubicBezTo>
                  <a:pt x="5" y="82"/>
                  <a:pt x="7" y="80"/>
                  <a:pt x="8" y="78"/>
                </a:cubicBezTo>
                <a:cubicBezTo>
                  <a:pt x="8" y="75"/>
                  <a:pt x="7" y="72"/>
                  <a:pt x="7" y="70"/>
                </a:cubicBezTo>
                <a:cubicBezTo>
                  <a:pt x="8" y="66"/>
                  <a:pt x="10" y="63"/>
                  <a:pt x="10" y="60"/>
                </a:cubicBezTo>
                <a:cubicBezTo>
                  <a:pt x="10" y="59"/>
                  <a:pt x="8" y="60"/>
                  <a:pt x="7" y="60"/>
                </a:cubicBezTo>
                <a:cubicBezTo>
                  <a:pt x="6" y="61"/>
                  <a:pt x="4" y="62"/>
                  <a:pt x="3" y="61"/>
                </a:cubicBezTo>
                <a:cubicBezTo>
                  <a:pt x="3" y="59"/>
                  <a:pt x="5" y="58"/>
                  <a:pt x="6" y="56"/>
                </a:cubicBezTo>
                <a:cubicBezTo>
                  <a:pt x="6" y="55"/>
                  <a:pt x="7" y="53"/>
                  <a:pt x="6" y="53"/>
                </a:cubicBezTo>
                <a:cubicBezTo>
                  <a:pt x="4" y="53"/>
                  <a:pt x="5" y="56"/>
                  <a:pt x="3" y="56"/>
                </a:cubicBezTo>
                <a:cubicBezTo>
                  <a:pt x="2" y="56"/>
                  <a:pt x="1" y="56"/>
                  <a:pt x="0" y="55"/>
                </a:cubicBezTo>
                <a:cubicBezTo>
                  <a:pt x="0" y="53"/>
                  <a:pt x="1" y="51"/>
                  <a:pt x="2" y="49"/>
                </a:cubicBezTo>
                <a:cubicBezTo>
                  <a:pt x="2" y="47"/>
                  <a:pt x="4" y="45"/>
                  <a:pt x="5" y="42"/>
                </a:cubicBezTo>
                <a:cubicBezTo>
                  <a:pt x="6" y="39"/>
                  <a:pt x="7" y="37"/>
                  <a:pt x="7" y="34"/>
                </a:cubicBezTo>
                <a:cubicBezTo>
                  <a:pt x="8" y="32"/>
                  <a:pt x="7" y="31"/>
                  <a:pt x="8" y="29"/>
                </a:cubicBezTo>
                <a:cubicBezTo>
                  <a:pt x="8" y="27"/>
                  <a:pt x="10" y="26"/>
                  <a:pt x="10" y="24"/>
                </a:cubicBezTo>
                <a:cubicBezTo>
                  <a:pt x="10" y="21"/>
                  <a:pt x="10" y="18"/>
                  <a:pt x="10" y="16"/>
                </a:cubicBezTo>
                <a:cubicBezTo>
                  <a:pt x="9" y="14"/>
                  <a:pt x="9" y="12"/>
                  <a:pt x="8" y="10"/>
                </a:cubicBezTo>
                <a:cubicBezTo>
                  <a:pt x="8" y="8"/>
                  <a:pt x="8" y="6"/>
                  <a:pt x="7" y="4"/>
                </a:cubicBezTo>
                <a:cubicBezTo>
                  <a:pt x="10" y="3"/>
                  <a:pt x="12" y="1"/>
                  <a:pt x="15" y="0"/>
                </a:cubicBezTo>
                <a:cubicBezTo>
                  <a:pt x="16" y="0"/>
                  <a:pt x="18" y="1"/>
                  <a:pt x="18" y="2"/>
                </a:cubicBezTo>
                <a:cubicBezTo>
                  <a:pt x="18" y="4"/>
                  <a:pt x="14" y="5"/>
                  <a:pt x="16" y="6"/>
                </a:cubicBezTo>
                <a:cubicBezTo>
                  <a:pt x="17" y="7"/>
                  <a:pt x="20" y="5"/>
                  <a:pt x="22" y="5"/>
                </a:cubicBezTo>
                <a:cubicBezTo>
                  <a:pt x="23" y="5"/>
                  <a:pt x="25" y="6"/>
                  <a:pt x="26" y="6"/>
                </a:cubicBezTo>
                <a:cubicBezTo>
                  <a:pt x="27" y="5"/>
                  <a:pt x="28" y="3"/>
                  <a:pt x="29" y="3"/>
                </a:cubicBezTo>
                <a:cubicBezTo>
                  <a:pt x="31" y="3"/>
                  <a:pt x="34" y="2"/>
                  <a:pt x="36" y="3"/>
                </a:cubicBezTo>
                <a:cubicBezTo>
                  <a:pt x="37" y="4"/>
                  <a:pt x="35" y="6"/>
                  <a:pt x="35" y="8"/>
                </a:cubicBezTo>
                <a:cubicBezTo>
                  <a:pt x="36" y="9"/>
                  <a:pt x="40" y="8"/>
                  <a:pt x="40" y="9"/>
                </a:cubicBezTo>
                <a:cubicBezTo>
                  <a:pt x="40" y="12"/>
                  <a:pt x="37" y="13"/>
                  <a:pt x="36" y="15"/>
                </a:cubicBezTo>
                <a:cubicBezTo>
                  <a:pt x="34" y="17"/>
                  <a:pt x="32" y="17"/>
                  <a:pt x="31" y="19"/>
                </a:cubicBezTo>
                <a:cubicBezTo>
                  <a:pt x="30" y="23"/>
                  <a:pt x="33" y="26"/>
                  <a:pt x="32" y="30"/>
                </a:cubicBezTo>
                <a:cubicBezTo>
                  <a:pt x="32" y="31"/>
                  <a:pt x="30" y="32"/>
                  <a:pt x="30" y="33"/>
                </a:cubicBezTo>
                <a:cubicBezTo>
                  <a:pt x="29" y="34"/>
                  <a:pt x="31" y="35"/>
                  <a:pt x="31" y="36"/>
                </a:cubicBezTo>
                <a:cubicBezTo>
                  <a:pt x="31" y="38"/>
                  <a:pt x="31" y="40"/>
                  <a:pt x="30" y="41"/>
                </a:cubicBezTo>
                <a:cubicBezTo>
                  <a:pt x="28" y="42"/>
                  <a:pt x="25" y="41"/>
                  <a:pt x="25" y="43"/>
                </a:cubicBezTo>
                <a:cubicBezTo>
                  <a:pt x="24" y="45"/>
                  <a:pt x="26" y="47"/>
                  <a:pt x="27" y="49"/>
                </a:cubicBezTo>
                <a:cubicBezTo>
                  <a:pt x="28" y="50"/>
                  <a:pt x="30" y="50"/>
                  <a:pt x="30" y="51"/>
                </a:cubicBezTo>
                <a:cubicBezTo>
                  <a:pt x="31" y="52"/>
                  <a:pt x="31" y="53"/>
                  <a:pt x="30" y="54"/>
                </a:cubicBezTo>
                <a:cubicBezTo>
                  <a:pt x="29" y="56"/>
                  <a:pt x="27" y="57"/>
                  <a:pt x="26" y="58"/>
                </a:cubicBezTo>
                <a:cubicBezTo>
                  <a:pt x="26" y="59"/>
                  <a:pt x="26" y="61"/>
                  <a:pt x="26" y="62"/>
                </a:cubicBezTo>
                <a:cubicBezTo>
                  <a:pt x="27" y="64"/>
                  <a:pt x="30" y="65"/>
                  <a:pt x="30" y="67"/>
                </a:cubicBezTo>
                <a:cubicBezTo>
                  <a:pt x="30" y="69"/>
                  <a:pt x="27" y="69"/>
                  <a:pt x="26" y="71"/>
                </a:cubicBezTo>
                <a:cubicBezTo>
                  <a:pt x="25" y="72"/>
                  <a:pt x="23" y="74"/>
                  <a:pt x="23" y="75"/>
                </a:cubicBezTo>
                <a:cubicBezTo>
                  <a:pt x="23" y="78"/>
                  <a:pt x="24" y="79"/>
                  <a:pt x="25" y="81"/>
                </a:cubicBezTo>
                <a:close/>
              </a:path>
            </a:pathLst>
          </a:custGeom>
          <a:solidFill>
            <a:srgbClr val="B2B2B2"/>
          </a:solidFill>
          <a:ln w="3175" cap="rnd">
            <a:solidFill>
              <a:srgbClr val="B2B2B2"/>
            </a:solidFill>
            <a:round/>
            <a:headEnd/>
            <a:tailEnd/>
          </a:ln>
        </p:spPr>
        <p:txBody>
          <a:bodyPr/>
          <a:lstStyle/>
          <a:p>
            <a:endParaRPr lang="en-US"/>
          </a:p>
        </p:txBody>
      </p:sp>
      <p:sp>
        <p:nvSpPr>
          <p:cNvPr id="33867" name="Freeform 75"/>
          <p:cNvSpPr>
            <a:spLocks noChangeAspect="1"/>
          </p:cNvSpPr>
          <p:nvPr/>
        </p:nvSpPr>
        <p:spPr bwMode="auto">
          <a:xfrm>
            <a:off x="4219575" y="2879725"/>
            <a:ext cx="290513" cy="277813"/>
          </a:xfrm>
          <a:custGeom>
            <a:avLst/>
            <a:gdLst>
              <a:gd name="T0" fmla="*/ 2147483647 w 156"/>
              <a:gd name="T1" fmla="*/ 2147483647 h 150"/>
              <a:gd name="T2" fmla="*/ 2147483647 w 156"/>
              <a:gd name="T3" fmla="*/ 2147483647 h 150"/>
              <a:gd name="T4" fmla="*/ 2147483647 w 156"/>
              <a:gd name="T5" fmla="*/ 2147483647 h 150"/>
              <a:gd name="T6" fmla="*/ 2147483647 w 156"/>
              <a:gd name="T7" fmla="*/ 2147483647 h 150"/>
              <a:gd name="T8" fmla="*/ 2147483647 w 156"/>
              <a:gd name="T9" fmla="*/ 2147483647 h 150"/>
              <a:gd name="T10" fmla="*/ 2147483647 w 156"/>
              <a:gd name="T11" fmla="*/ 2147483647 h 150"/>
              <a:gd name="T12" fmla="*/ 2147483647 w 156"/>
              <a:gd name="T13" fmla="*/ 2147483647 h 150"/>
              <a:gd name="T14" fmla="*/ 2147483647 w 156"/>
              <a:gd name="T15" fmla="*/ 2147483647 h 150"/>
              <a:gd name="T16" fmla="*/ 2147483647 w 156"/>
              <a:gd name="T17" fmla="*/ 2147483647 h 150"/>
              <a:gd name="T18" fmla="*/ 2147483647 w 156"/>
              <a:gd name="T19" fmla="*/ 2147483647 h 150"/>
              <a:gd name="T20" fmla="*/ 2147483647 w 156"/>
              <a:gd name="T21" fmla="*/ 2147483647 h 150"/>
              <a:gd name="T22" fmla="*/ 2147483647 w 156"/>
              <a:gd name="T23" fmla="*/ 2147483647 h 150"/>
              <a:gd name="T24" fmla="*/ 2147483647 w 156"/>
              <a:gd name="T25" fmla="*/ 2147483647 h 150"/>
              <a:gd name="T26" fmla="*/ 2147483647 w 156"/>
              <a:gd name="T27" fmla="*/ 2147483647 h 150"/>
              <a:gd name="T28" fmla="*/ 2147483647 w 156"/>
              <a:gd name="T29" fmla="*/ 2147483647 h 150"/>
              <a:gd name="T30" fmla="*/ 2147483647 w 156"/>
              <a:gd name="T31" fmla="*/ 2147483647 h 150"/>
              <a:gd name="T32" fmla="*/ 2147483647 w 156"/>
              <a:gd name="T33" fmla="*/ 2147483647 h 150"/>
              <a:gd name="T34" fmla="*/ 2147483647 w 156"/>
              <a:gd name="T35" fmla="*/ 2147483647 h 150"/>
              <a:gd name="T36" fmla="*/ 2147483647 w 156"/>
              <a:gd name="T37" fmla="*/ 2147483647 h 150"/>
              <a:gd name="T38" fmla="*/ 2147483647 w 156"/>
              <a:gd name="T39" fmla="*/ 2147483647 h 150"/>
              <a:gd name="T40" fmla="*/ 2147483647 w 156"/>
              <a:gd name="T41" fmla="*/ 2147483647 h 150"/>
              <a:gd name="T42" fmla="*/ 2147483647 w 156"/>
              <a:gd name="T43" fmla="*/ 2147483647 h 150"/>
              <a:gd name="T44" fmla="*/ 2147483647 w 156"/>
              <a:gd name="T45" fmla="*/ 2147483647 h 150"/>
              <a:gd name="T46" fmla="*/ 2147483647 w 156"/>
              <a:gd name="T47" fmla="*/ 2147483647 h 150"/>
              <a:gd name="T48" fmla="*/ 2147483647 w 156"/>
              <a:gd name="T49" fmla="*/ 2147483647 h 150"/>
              <a:gd name="T50" fmla="*/ 2147483647 w 156"/>
              <a:gd name="T51" fmla="*/ 2147483647 h 150"/>
              <a:gd name="T52" fmla="*/ 2147483647 w 156"/>
              <a:gd name="T53" fmla="*/ 2147483647 h 150"/>
              <a:gd name="T54" fmla="*/ 2147483647 w 156"/>
              <a:gd name="T55" fmla="*/ 2147483647 h 150"/>
              <a:gd name="T56" fmla="*/ 2147483647 w 156"/>
              <a:gd name="T57" fmla="*/ 2147483647 h 150"/>
              <a:gd name="T58" fmla="*/ 2147483647 w 156"/>
              <a:gd name="T59" fmla="*/ 2147483647 h 150"/>
              <a:gd name="T60" fmla="*/ 2147483647 w 156"/>
              <a:gd name="T61" fmla="*/ 2147483647 h 150"/>
              <a:gd name="T62" fmla="*/ 2147483647 w 156"/>
              <a:gd name="T63" fmla="*/ 2147483647 h 150"/>
              <a:gd name="T64" fmla="*/ 2147483647 w 156"/>
              <a:gd name="T65" fmla="*/ 2147483647 h 150"/>
              <a:gd name="T66" fmla="*/ 2147483647 w 156"/>
              <a:gd name="T67" fmla="*/ 2147483647 h 150"/>
              <a:gd name="T68" fmla="*/ 2147483647 w 156"/>
              <a:gd name="T69" fmla="*/ 2147483647 h 150"/>
              <a:gd name="T70" fmla="*/ 2147483647 w 156"/>
              <a:gd name="T71" fmla="*/ 2147483647 h 150"/>
              <a:gd name="T72" fmla="*/ 2147483647 w 156"/>
              <a:gd name="T73" fmla="*/ 2147483647 h 150"/>
              <a:gd name="T74" fmla="*/ 2147483647 w 156"/>
              <a:gd name="T75" fmla="*/ 2147483647 h 150"/>
              <a:gd name="T76" fmla="*/ 2147483647 w 156"/>
              <a:gd name="T77" fmla="*/ 2147483647 h 150"/>
              <a:gd name="T78" fmla="*/ 2147483647 w 156"/>
              <a:gd name="T79" fmla="*/ 2147483647 h 150"/>
              <a:gd name="T80" fmla="*/ 2147483647 w 156"/>
              <a:gd name="T81" fmla="*/ 2147483647 h 150"/>
              <a:gd name="T82" fmla="*/ 2147483647 w 156"/>
              <a:gd name="T83" fmla="*/ 2147483647 h 150"/>
              <a:gd name="T84" fmla="*/ 2147483647 w 156"/>
              <a:gd name="T85" fmla="*/ 2147483647 h 150"/>
              <a:gd name="T86" fmla="*/ 2147483647 w 156"/>
              <a:gd name="T87" fmla="*/ 2147483647 h 150"/>
              <a:gd name="T88" fmla="*/ 2147483647 w 156"/>
              <a:gd name="T89" fmla="*/ 2147483647 h 150"/>
              <a:gd name="T90" fmla="*/ 2147483647 w 156"/>
              <a:gd name="T91" fmla="*/ 2147483647 h 150"/>
              <a:gd name="T92" fmla="*/ 2147483647 w 156"/>
              <a:gd name="T93" fmla="*/ 2147483647 h 150"/>
              <a:gd name="T94" fmla="*/ 2147483647 w 156"/>
              <a:gd name="T95" fmla="*/ 2147483647 h 150"/>
              <a:gd name="T96" fmla="*/ 2147483647 w 156"/>
              <a:gd name="T97" fmla="*/ 2147483647 h 150"/>
              <a:gd name="T98" fmla="*/ 2147483647 w 156"/>
              <a:gd name="T99" fmla="*/ 2147483647 h 1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6"/>
              <a:gd name="T151" fmla="*/ 0 h 150"/>
              <a:gd name="T152" fmla="*/ 156 w 156"/>
              <a:gd name="T153" fmla="*/ 150 h 1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6" h="150">
                <a:moveTo>
                  <a:pt x="147" y="129"/>
                </a:moveTo>
                <a:cubicBezTo>
                  <a:pt x="147" y="128"/>
                  <a:pt x="146" y="127"/>
                  <a:pt x="146" y="126"/>
                </a:cubicBezTo>
                <a:cubicBezTo>
                  <a:pt x="147" y="125"/>
                  <a:pt x="149" y="126"/>
                  <a:pt x="150" y="125"/>
                </a:cubicBezTo>
                <a:cubicBezTo>
                  <a:pt x="151" y="124"/>
                  <a:pt x="151" y="123"/>
                  <a:pt x="151" y="122"/>
                </a:cubicBezTo>
                <a:cubicBezTo>
                  <a:pt x="150" y="121"/>
                  <a:pt x="148" y="122"/>
                  <a:pt x="147" y="122"/>
                </a:cubicBezTo>
                <a:cubicBezTo>
                  <a:pt x="145" y="121"/>
                  <a:pt x="143" y="120"/>
                  <a:pt x="142" y="118"/>
                </a:cubicBezTo>
                <a:cubicBezTo>
                  <a:pt x="141" y="117"/>
                  <a:pt x="142" y="115"/>
                  <a:pt x="142" y="113"/>
                </a:cubicBezTo>
                <a:cubicBezTo>
                  <a:pt x="142" y="112"/>
                  <a:pt x="143" y="111"/>
                  <a:pt x="142" y="109"/>
                </a:cubicBezTo>
                <a:cubicBezTo>
                  <a:pt x="142" y="108"/>
                  <a:pt x="139" y="108"/>
                  <a:pt x="139" y="107"/>
                </a:cubicBezTo>
                <a:cubicBezTo>
                  <a:pt x="139" y="106"/>
                  <a:pt x="140" y="105"/>
                  <a:pt x="140" y="104"/>
                </a:cubicBezTo>
                <a:cubicBezTo>
                  <a:pt x="141" y="103"/>
                  <a:pt x="143" y="103"/>
                  <a:pt x="144" y="102"/>
                </a:cubicBezTo>
                <a:cubicBezTo>
                  <a:pt x="144" y="101"/>
                  <a:pt x="143" y="99"/>
                  <a:pt x="143" y="98"/>
                </a:cubicBezTo>
                <a:cubicBezTo>
                  <a:pt x="142" y="97"/>
                  <a:pt x="140" y="96"/>
                  <a:pt x="139" y="94"/>
                </a:cubicBezTo>
                <a:cubicBezTo>
                  <a:pt x="139" y="94"/>
                  <a:pt x="139" y="93"/>
                  <a:pt x="140" y="92"/>
                </a:cubicBezTo>
                <a:cubicBezTo>
                  <a:pt x="140" y="92"/>
                  <a:pt x="142" y="92"/>
                  <a:pt x="143" y="91"/>
                </a:cubicBezTo>
                <a:cubicBezTo>
                  <a:pt x="142" y="90"/>
                  <a:pt x="141" y="89"/>
                  <a:pt x="140" y="88"/>
                </a:cubicBezTo>
                <a:cubicBezTo>
                  <a:pt x="140" y="87"/>
                  <a:pt x="140" y="85"/>
                  <a:pt x="140" y="84"/>
                </a:cubicBezTo>
                <a:cubicBezTo>
                  <a:pt x="139" y="84"/>
                  <a:pt x="139" y="83"/>
                  <a:pt x="138" y="83"/>
                </a:cubicBezTo>
                <a:cubicBezTo>
                  <a:pt x="137" y="83"/>
                  <a:pt x="136" y="83"/>
                  <a:pt x="135" y="83"/>
                </a:cubicBezTo>
                <a:cubicBezTo>
                  <a:pt x="134" y="84"/>
                  <a:pt x="133" y="87"/>
                  <a:pt x="131" y="87"/>
                </a:cubicBezTo>
                <a:cubicBezTo>
                  <a:pt x="130" y="86"/>
                  <a:pt x="131" y="84"/>
                  <a:pt x="132" y="82"/>
                </a:cubicBezTo>
                <a:cubicBezTo>
                  <a:pt x="132" y="81"/>
                  <a:pt x="132" y="79"/>
                  <a:pt x="133" y="78"/>
                </a:cubicBezTo>
                <a:cubicBezTo>
                  <a:pt x="133" y="77"/>
                  <a:pt x="134" y="75"/>
                  <a:pt x="135" y="74"/>
                </a:cubicBezTo>
                <a:cubicBezTo>
                  <a:pt x="135" y="73"/>
                  <a:pt x="137" y="72"/>
                  <a:pt x="138" y="71"/>
                </a:cubicBezTo>
                <a:cubicBezTo>
                  <a:pt x="139" y="70"/>
                  <a:pt x="141" y="68"/>
                  <a:pt x="142" y="67"/>
                </a:cubicBezTo>
                <a:cubicBezTo>
                  <a:pt x="142" y="66"/>
                  <a:pt x="140" y="66"/>
                  <a:pt x="140" y="65"/>
                </a:cubicBezTo>
                <a:cubicBezTo>
                  <a:pt x="140" y="65"/>
                  <a:pt x="141" y="64"/>
                  <a:pt x="142" y="64"/>
                </a:cubicBezTo>
                <a:cubicBezTo>
                  <a:pt x="143" y="63"/>
                  <a:pt x="144" y="65"/>
                  <a:pt x="146" y="65"/>
                </a:cubicBezTo>
                <a:cubicBezTo>
                  <a:pt x="147" y="65"/>
                  <a:pt x="148" y="64"/>
                  <a:pt x="149" y="63"/>
                </a:cubicBezTo>
                <a:cubicBezTo>
                  <a:pt x="149" y="61"/>
                  <a:pt x="149" y="59"/>
                  <a:pt x="149" y="57"/>
                </a:cubicBezTo>
                <a:cubicBezTo>
                  <a:pt x="149" y="55"/>
                  <a:pt x="149" y="53"/>
                  <a:pt x="149" y="52"/>
                </a:cubicBezTo>
                <a:cubicBezTo>
                  <a:pt x="149" y="50"/>
                  <a:pt x="150" y="48"/>
                  <a:pt x="151" y="46"/>
                </a:cubicBezTo>
                <a:cubicBezTo>
                  <a:pt x="152" y="44"/>
                  <a:pt x="152" y="42"/>
                  <a:pt x="153" y="40"/>
                </a:cubicBezTo>
                <a:cubicBezTo>
                  <a:pt x="154" y="39"/>
                  <a:pt x="156" y="39"/>
                  <a:pt x="156" y="37"/>
                </a:cubicBezTo>
                <a:cubicBezTo>
                  <a:pt x="155" y="36"/>
                  <a:pt x="152" y="36"/>
                  <a:pt x="150" y="36"/>
                </a:cubicBezTo>
                <a:cubicBezTo>
                  <a:pt x="149" y="35"/>
                  <a:pt x="148" y="34"/>
                  <a:pt x="146" y="33"/>
                </a:cubicBezTo>
                <a:cubicBezTo>
                  <a:pt x="145" y="33"/>
                  <a:pt x="144" y="34"/>
                  <a:pt x="143" y="34"/>
                </a:cubicBezTo>
                <a:cubicBezTo>
                  <a:pt x="141" y="33"/>
                  <a:pt x="140" y="33"/>
                  <a:pt x="139" y="32"/>
                </a:cubicBezTo>
                <a:cubicBezTo>
                  <a:pt x="138" y="31"/>
                  <a:pt x="137" y="30"/>
                  <a:pt x="136" y="29"/>
                </a:cubicBezTo>
                <a:cubicBezTo>
                  <a:pt x="135" y="29"/>
                  <a:pt x="135" y="28"/>
                  <a:pt x="134" y="28"/>
                </a:cubicBezTo>
                <a:cubicBezTo>
                  <a:pt x="133" y="28"/>
                  <a:pt x="132" y="28"/>
                  <a:pt x="131" y="28"/>
                </a:cubicBezTo>
                <a:cubicBezTo>
                  <a:pt x="130" y="28"/>
                  <a:pt x="129" y="27"/>
                  <a:pt x="128" y="27"/>
                </a:cubicBezTo>
                <a:cubicBezTo>
                  <a:pt x="127" y="27"/>
                  <a:pt x="126" y="27"/>
                  <a:pt x="125" y="27"/>
                </a:cubicBezTo>
                <a:cubicBezTo>
                  <a:pt x="124" y="26"/>
                  <a:pt x="122" y="26"/>
                  <a:pt x="121" y="25"/>
                </a:cubicBezTo>
                <a:cubicBezTo>
                  <a:pt x="120" y="24"/>
                  <a:pt x="118" y="23"/>
                  <a:pt x="117" y="22"/>
                </a:cubicBezTo>
                <a:cubicBezTo>
                  <a:pt x="116" y="21"/>
                  <a:pt x="116" y="19"/>
                  <a:pt x="115" y="19"/>
                </a:cubicBezTo>
                <a:cubicBezTo>
                  <a:pt x="114" y="18"/>
                  <a:pt x="113" y="19"/>
                  <a:pt x="113" y="19"/>
                </a:cubicBezTo>
                <a:cubicBezTo>
                  <a:pt x="111" y="19"/>
                  <a:pt x="110" y="20"/>
                  <a:pt x="109" y="19"/>
                </a:cubicBezTo>
                <a:cubicBezTo>
                  <a:pt x="108" y="19"/>
                  <a:pt x="109" y="17"/>
                  <a:pt x="108" y="16"/>
                </a:cubicBezTo>
                <a:cubicBezTo>
                  <a:pt x="108" y="15"/>
                  <a:pt x="108" y="13"/>
                  <a:pt x="106" y="13"/>
                </a:cubicBezTo>
                <a:cubicBezTo>
                  <a:pt x="105" y="12"/>
                  <a:pt x="104" y="13"/>
                  <a:pt x="102" y="13"/>
                </a:cubicBezTo>
                <a:cubicBezTo>
                  <a:pt x="102" y="12"/>
                  <a:pt x="101" y="11"/>
                  <a:pt x="101" y="11"/>
                </a:cubicBezTo>
                <a:cubicBezTo>
                  <a:pt x="100" y="10"/>
                  <a:pt x="98" y="11"/>
                  <a:pt x="97" y="10"/>
                </a:cubicBezTo>
                <a:cubicBezTo>
                  <a:pt x="96" y="9"/>
                  <a:pt x="96" y="7"/>
                  <a:pt x="95" y="7"/>
                </a:cubicBezTo>
                <a:cubicBezTo>
                  <a:pt x="94" y="6"/>
                  <a:pt x="93" y="6"/>
                  <a:pt x="92" y="6"/>
                </a:cubicBezTo>
                <a:cubicBezTo>
                  <a:pt x="91" y="6"/>
                  <a:pt x="90" y="6"/>
                  <a:pt x="90" y="5"/>
                </a:cubicBezTo>
                <a:cubicBezTo>
                  <a:pt x="89" y="4"/>
                  <a:pt x="88" y="2"/>
                  <a:pt x="88" y="1"/>
                </a:cubicBezTo>
                <a:cubicBezTo>
                  <a:pt x="84" y="2"/>
                  <a:pt x="79" y="0"/>
                  <a:pt x="77" y="3"/>
                </a:cubicBezTo>
                <a:cubicBezTo>
                  <a:pt x="75" y="7"/>
                  <a:pt x="76" y="12"/>
                  <a:pt x="76" y="16"/>
                </a:cubicBezTo>
                <a:cubicBezTo>
                  <a:pt x="76" y="17"/>
                  <a:pt x="78" y="18"/>
                  <a:pt x="78" y="18"/>
                </a:cubicBezTo>
                <a:cubicBezTo>
                  <a:pt x="76" y="19"/>
                  <a:pt x="75" y="18"/>
                  <a:pt x="73" y="18"/>
                </a:cubicBezTo>
                <a:cubicBezTo>
                  <a:pt x="71" y="19"/>
                  <a:pt x="69" y="20"/>
                  <a:pt x="67" y="21"/>
                </a:cubicBezTo>
                <a:cubicBezTo>
                  <a:pt x="64" y="23"/>
                  <a:pt x="61" y="23"/>
                  <a:pt x="59" y="25"/>
                </a:cubicBezTo>
                <a:cubicBezTo>
                  <a:pt x="58" y="26"/>
                  <a:pt x="58" y="27"/>
                  <a:pt x="59" y="28"/>
                </a:cubicBezTo>
                <a:cubicBezTo>
                  <a:pt x="60" y="29"/>
                  <a:pt x="63" y="28"/>
                  <a:pt x="63" y="29"/>
                </a:cubicBezTo>
                <a:cubicBezTo>
                  <a:pt x="63" y="31"/>
                  <a:pt x="60" y="30"/>
                  <a:pt x="59" y="31"/>
                </a:cubicBezTo>
                <a:cubicBezTo>
                  <a:pt x="56" y="31"/>
                  <a:pt x="54" y="31"/>
                  <a:pt x="51" y="30"/>
                </a:cubicBezTo>
                <a:cubicBezTo>
                  <a:pt x="49" y="30"/>
                  <a:pt x="47" y="29"/>
                  <a:pt x="46" y="30"/>
                </a:cubicBezTo>
                <a:cubicBezTo>
                  <a:pt x="45" y="30"/>
                  <a:pt x="44" y="31"/>
                  <a:pt x="44" y="31"/>
                </a:cubicBezTo>
                <a:cubicBezTo>
                  <a:pt x="43" y="31"/>
                  <a:pt x="43" y="29"/>
                  <a:pt x="43" y="28"/>
                </a:cubicBezTo>
                <a:cubicBezTo>
                  <a:pt x="43" y="27"/>
                  <a:pt x="44" y="26"/>
                  <a:pt x="43" y="25"/>
                </a:cubicBezTo>
                <a:cubicBezTo>
                  <a:pt x="42" y="24"/>
                  <a:pt x="40" y="25"/>
                  <a:pt x="39" y="25"/>
                </a:cubicBezTo>
                <a:cubicBezTo>
                  <a:pt x="38" y="25"/>
                  <a:pt x="36" y="23"/>
                  <a:pt x="36" y="24"/>
                </a:cubicBezTo>
                <a:cubicBezTo>
                  <a:pt x="35" y="25"/>
                  <a:pt x="36" y="28"/>
                  <a:pt x="36" y="29"/>
                </a:cubicBezTo>
                <a:cubicBezTo>
                  <a:pt x="36" y="31"/>
                  <a:pt x="38" y="33"/>
                  <a:pt x="38" y="35"/>
                </a:cubicBezTo>
                <a:cubicBezTo>
                  <a:pt x="39" y="37"/>
                  <a:pt x="39" y="40"/>
                  <a:pt x="40" y="42"/>
                </a:cubicBezTo>
                <a:cubicBezTo>
                  <a:pt x="40" y="42"/>
                  <a:pt x="41" y="43"/>
                  <a:pt x="40" y="44"/>
                </a:cubicBezTo>
                <a:cubicBezTo>
                  <a:pt x="39" y="45"/>
                  <a:pt x="37" y="44"/>
                  <a:pt x="36" y="44"/>
                </a:cubicBezTo>
                <a:cubicBezTo>
                  <a:pt x="34" y="44"/>
                  <a:pt x="32" y="43"/>
                  <a:pt x="30" y="43"/>
                </a:cubicBezTo>
                <a:cubicBezTo>
                  <a:pt x="29" y="43"/>
                  <a:pt x="28" y="46"/>
                  <a:pt x="27" y="46"/>
                </a:cubicBezTo>
                <a:cubicBezTo>
                  <a:pt x="25" y="46"/>
                  <a:pt x="24" y="43"/>
                  <a:pt x="23" y="42"/>
                </a:cubicBezTo>
                <a:cubicBezTo>
                  <a:pt x="22" y="41"/>
                  <a:pt x="22" y="40"/>
                  <a:pt x="21" y="40"/>
                </a:cubicBezTo>
                <a:cubicBezTo>
                  <a:pt x="19" y="40"/>
                  <a:pt x="17" y="40"/>
                  <a:pt x="15" y="40"/>
                </a:cubicBezTo>
                <a:cubicBezTo>
                  <a:pt x="15" y="41"/>
                  <a:pt x="15" y="43"/>
                  <a:pt x="14" y="43"/>
                </a:cubicBezTo>
                <a:cubicBezTo>
                  <a:pt x="14" y="44"/>
                  <a:pt x="13" y="43"/>
                  <a:pt x="12" y="43"/>
                </a:cubicBezTo>
                <a:cubicBezTo>
                  <a:pt x="10" y="43"/>
                  <a:pt x="9" y="43"/>
                  <a:pt x="8" y="43"/>
                </a:cubicBezTo>
                <a:cubicBezTo>
                  <a:pt x="6" y="43"/>
                  <a:pt x="4" y="44"/>
                  <a:pt x="2" y="45"/>
                </a:cubicBezTo>
                <a:cubicBezTo>
                  <a:pt x="1" y="46"/>
                  <a:pt x="0" y="47"/>
                  <a:pt x="0" y="49"/>
                </a:cubicBezTo>
                <a:cubicBezTo>
                  <a:pt x="1" y="50"/>
                  <a:pt x="3" y="50"/>
                  <a:pt x="4" y="51"/>
                </a:cubicBezTo>
                <a:cubicBezTo>
                  <a:pt x="5" y="51"/>
                  <a:pt x="7" y="52"/>
                  <a:pt x="7" y="53"/>
                </a:cubicBezTo>
                <a:cubicBezTo>
                  <a:pt x="5" y="54"/>
                  <a:pt x="2" y="52"/>
                  <a:pt x="1" y="54"/>
                </a:cubicBezTo>
                <a:cubicBezTo>
                  <a:pt x="0" y="55"/>
                  <a:pt x="3" y="55"/>
                  <a:pt x="4" y="56"/>
                </a:cubicBezTo>
                <a:cubicBezTo>
                  <a:pt x="5" y="57"/>
                  <a:pt x="4" y="59"/>
                  <a:pt x="6" y="59"/>
                </a:cubicBezTo>
                <a:cubicBezTo>
                  <a:pt x="7" y="60"/>
                  <a:pt x="9" y="57"/>
                  <a:pt x="10" y="57"/>
                </a:cubicBezTo>
                <a:cubicBezTo>
                  <a:pt x="13" y="57"/>
                  <a:pt x="16" y="59"/>
                  <a:pt x="18" y="60"/>
                </a:cubicBezTo>
                <a:cubicBezTo>
                  <a:pt x="19" y="61"/>
                  <a:pt x="20" y="63"/>
                  <a:pt x="21" y="63"/>
                </a:cubicBezTo>
                <a:cubicBezTo>
                  <a:pt x="22" y="64"/>
                  <a:pt x="24" y="62"/>
                  <a:pt x="25" y="62"/>
                </a:cubicBezTo>
                <a:cubicBezTo>
                  <a:pt x="26" y="62"/>
                  <a:pt x="25" y="64"/>
                  <a:pt x="25" y="64"/>
                </a:cubicBezTo>
                <a:cubicBezTo>
                  <a:pt x="26" y="64"/>
                  <a:pt x="27" y="63"/>
                  <a:pt x="28" y="64"/>
                </a:cubicBezTo>
                <a:cubicBezTo>
                  <a:pt x="28" y="65"/>
                  <a:pt x="27" y="67"/>
                  <a:pt x="28" y="67"/>
                </a:cubicBezTo>
                <a:cubicBezTo>
                  <a:pt x="28" y="68"/>
                  <a:pt x="30" y="67"/>
                  <a:pt x="31" y="67"/>
                </a:cubicBezTo>
                <a:cubicBezTo>
                  <a:pt x="32" y="67"/>
                  <a:pt x="34" y="66"/>
                  <a:pt x="34" y="67"/>
                </a:cubicBezTo>
                <a:cubicBezTo>
                  <a:pt x="34" y="69"/>
                  <a:pt x="31" y="69"/>
                  <a:pt x="31" y="70"/>
                </a:cubicBezTo>
                <a:cubicBezTo>
                  <a:pt x="31" y="71"/>
                  <a:pt x="33" y="71"/>
                  <a:pt x="34" y="72"/>
                </a:cubicBezTo>
                <a:cubicBezTo>
                  <a:pt x="34" y="73"/>
                  <a:pt x="32" y="74"/>
                  <a:pt x="32" y="75"/>
                </a:cubicBezTo>
                <a:cubicBezTo>
                  <a:pt x="33" y="77"/>
                  <a:pt x="35" y="77"/>
                  <a:pt x="35" y="78"/>
                </a:cubicBezTo>
                <a:cubicBezTo>
                  <a:pt x="36" y="79"/>
                  <a:pt x="36" y="81"/>
                  <a:pt x="37" y="82"/>
                </a:cubicBezTo>
                <a:cubicBezTo>
                  <a:pt x="38" y="83"/>
                  <a:pt x="40" y="84"/>
                  <a:pt x="41" y="84"/>
                </a:cubicBezTo>
                <a:cubicBezTo>
                  <a:pt x="43" y="85"/>
                  <a:pt x="44" y="83"/>
                  <a:pt x="45" y="84"/>
                </a:cubicBezTo>
                <a:cubicBezTo>
                  <a:pt x="46" y="85"/>
                  <a:pt x="44" y="86"/>
                  <a:pt x="44" y="87"/>
                </a:cubicBezTo>
                <a:cubicBezTo>
                  <a:pt x="44" y="88"/>
                  <a:pt x="45" y="89"/>
                  <a:pt x="45" y="89"/>
                </a:cubicBezTo>
                <a:cubicBezTo>
                  <a:pt x="45" y="91"/>
                  <a:pt x="45" y="92"/>
                  <a:pt x="44" y="93"/>
                </a:cubicBezTo>
                <a:cubicBezTo>
                  <a:pt x="44" y="94"/>
                  <a:pt x="43" y="94"/>
                  <a:pt x="44" y="95"/>
                </a:cubicBezTo>
                <a:cubicBezTo>
                  <a:pt x="45" y="96"/>
                  <a:pt x="47" y="96"/>
                  <a:pt x="48" y="97"/>
                </a:cubicBezTo>
                <a:cubicBezTo>
                  <a:pt x="49" y="99"/>
                  <a:pt x="51" y="102"/>
                  <a:pt x="49" y="103"/>
                </a:cubicBezTo>
                <a:cubicBezTo>
                  <a:pt x="48" y="103"/>
                  <a:pt x="47" y="100"/>
                  <a:pt x="46" y="99"/>
                </a:cubicBezTo>
                <a:cubicBezTo>
                  <a:pt x="46" y="98"/>
                  <a:pt x="45" y="97"/>
                  <a:pt x="44" y="98"/>
                </a:cubicBezTo>
                <a:cubicBezTo>
                  <a:pt x="43" y="100"/>
                  <a:pt x="43" y="103"/>
                  <a:pt x="43" y="105"/>
                </a:cubicBezTo>
                <a:cubicBezTo>
                  <a:pt x="43" y="107"/>
                  <a:pt x="42" y="110"/>
                  <a:pt x="42" y="112"/>
                </a:cubicBezTo>
                <a:cubicBezTo>
                  <a:pt x="43" y="113"/>
                  <a:pt x="45" y="110"/>
                  <a:pt x="46" y="111"/>
                </a:cubicBezTo>
                <a:cubicBezTo>
                  <a:pt x="46" y="112"/>
                  <a:pt x="44" y="113"/>
                  <a:pt x="43" y="114"/>
                </a:cubicBezTo>
                <a:cubicBezTo>
                  <a:pt x="43" y="117"/>
                  <a:pt x="42" y="119"/>
                  <a:pt x="42" y="121"/>
                </a:cubicBezTo>
                <a:cubicBezTo>
                  <a:pt x="42" y="123"/>
                  <a:pt x="42" y="126"/>
                  <a:pt x="42" y="128"/>
                </a:cubicBezTo>
                <a:cubicBezTo>
                  <a:pt x="41" y="129"/>
                  <a:pt x="40" y="130"/>
                  <a:pt x="39" y="132"/>
                </a:cubicBezTo>
                <a:cubicBezTo>
                  <a:pt x="38" y="133"/>
                  <a:pt x="37" y="134"/>
                  <a:pt x="36" y="135"/>
                </a:cubicBezTo>
                <a:cubicBezTo>
                  <a:pt x="38" y="135"/>
                  <a:pt x="40" y="135"/>
                  <a:pt x="41" y="136"/>
                </a:cubicBezTo>
                <a:cubicBezTo>
                  <a:pt x="43" y="137"/>
                  <a:pt x="42" y="139"/>
                  <a:pt x="44" y="140"/>
                </a:cubicBezTo>
                <a:cubicBezTo>
                  <a:pt x="45" y="141"/>
                  <a:pt x="47" y="141"/>
                  <a:pt x="49" y="141"/>
                </a:cubicBezTo>
                <a:cubicBezTo>
                  <a:pt x="51" y="142"/>
                  <a:pt x="53" y="143"/>
                  <a:pt x="55" y="144"/>
                </a:cubicBezTo>
                <a:cubicBezTo>
                  <a:pt x="57" y="144"/>
                  <a:pt x="59" y="144"/>
                  <a:pt x="61" y="145"/>
                </a:cubicBezTo>
                <a:cubicBezTo>
                  <a:pt x="63" y="145"/>
                  <a:pt x="65" y="145"/>
                  <a:pt x="66" y="144"/>
                </a:cubicBezTo>
                <a:cubicBezTo>
                  <a:pt x="67" y="144"/>
                  <a:pt x="67" y="142"/>
                  <a:pt x="67" y="142"/>
                </a:cubicBezTo>
                <a:cubicBezTo>
                  <a:pt x="70" y="143"/>
                  <a:pt x="73" y="145"/>
                  <a:pt x="75" y="146"/>
                </a:cubicBezTo>
                <a:cubicBezTo>
                  <a:pt x="77" y="147"/>
                  <a:pt x="78" y="148"/>
                  <a:pt x="80" y="149"/>
                </a:cubicBezTo>
                <a:cubicBezTo>
                  <a:pt x="82" y="149"/>
                  <a:pt x="83" y="149"/>
                  <a:pt x="85" y="149"/>
                </a:cubicBezTo>
                <a:cubicBezTo>
                  <a:pt x="87" y="150"/>
                  <a:pt x="90" y="150"/>
                  <a:pt x="92" y="150"/>
                </a:cubicBezTo>
                <a:cubicBezTo>
                  <a:pt x="93" y="150"/>
                  <a:pt x="94" y="149"/>
                  <a:pt x="95" y="149"/>
                </a:cubicBezTo>
                <a:cubicBezTo>
                  <a:pt x="95" y="146"/>
                  <a:pt x="94" y="144"/>
                  <a:pt x="94" y="142"/>
                </a:cubicBezTo>
                <a:cubicBezTo>
                  <a:pt x="95" y="140"/>
                  <a:pt x="96" y="139"/>
                  <a:pt x="98" y="137"/>
                </a:cubicBezTo>
                <a:cubicBezTo>
                  <a:pt x="100" y="135"/>
                  <a:pt x="103" y="133"/>
                  <a:pt x="106" y="132"/>
                </a:cubicBezTo>
                <a:cubicBezTo>
                  <a:pt x="107" y="132"/>
                  <a:pt x="108" y="133"/>
                  <a:pt x="109" y="133"/>
                </a:cubicBezTo>
                <a:cubicBezTo>
                  <a:pt x="110" y="133"/>
                  <a:pt x="112" y="132"/>
                  <a:pt x="113" y="132"/>
                </a:cubicBezTo>
                <a:cubicBezTo>
                  <a:pt x="114" y="132"/>
                  <a:pt x="115" y="135"/>
                  <a:pt x="116" y="135"/>
                </a:cubicBezTo>
                <a:cubicBezTo>
                  <a:pt x="117" y="135"/>
                  <a:pt x="117" y="131"/>
                  <a:pt x="119" y="131"/>
                </a:cubicBezTo>
                <a:cubicBezTo>
                  <a:pt x="121" y="131"/>
                  <a:pt x="122" y="133"/>
                  <a:pt x="123" y="135"/>
                </a:cubicBezTo>
                <a:cubicBezTo>
                  <a:pt x="125" y="136"/>
                  <a:pt x="125" y="138"/>
                  <a:pt x="127" y="139"/>
                </a:cubicBezTo>
                <a:cubicBezTo>
                  <a:pt x="129" y="140"/>
                  <a:pt x="130" y="139"/>
                  <a:pt x="132" y="139"/>
                </a:cubicBezTo>
                <a:cubicBezTo>
                  <a:pt x="134" y="139"/>
                  <a:pt x="136" y="139"/>
                  <a:pt x="138" y="138"/>
                </a:cubicBezTo>
                <a:cubicBezTo>
                  <a:pt x="139" y="138"/>
                  <a:pt x="137" y="136"/>
                  <a:pt x="138" y="135"/>
                </a:cubicBezTo>
                <a:cubicBezTo>
                  <a:pt x="139" y="134"/>
                  <a:pt x="140" y="134"/>
                  <a:pt x="142" y="133"/>
                </a:cubicBezTo>
                <a:cubicBezTo>
                  <a:pt x="143" y="132"/>
                  <a:pt x="145" y="130"/>
                  <a:pt x="147" y="129"/>
                </a:cubicBezTo>
                <a:close/>
              </a:path>
            </a:pathLst>
          </a:custGeom>
          <a:solidFill>
            <a:srgbClr val="B2B2B2"/>
          </a:solidFill>
          <a:ln w="3175" cap="rnd">
            <a:solidFill>
              <a:srgbClr val="B2B2B2"/>
            </a:solidFill>
            <a:round/>
            <a:headEnd/>
            <a:tailEnd/>
          </a:ln>
        </p:spPr>
        <p:txBody>
          <a:bodyPr/>
          <a:lstStyle/>
          <a:p>
            <a:endParaRPr lang="en-US"/>
          </a:p>
        </p:txBody>
      </p:sp>
      <p:sp>
        <p:nvSpPr>
          <p:cNvPr id="33868" name="Freeform 76"/>
          <p:cNvSpPr>
            <a:spLocks noChangeAspect="1"/>
          </p:cNvSpPr>
          <p:nvPr/>
        </p:nvSpPr>
        <p:spPr bwMode="auto">
          <a:xfrm>
            <a:off x="4454525" y="2908300"/>
            <a:ext cx="15875" cy="22225"/>
          </a:xfrm>
          <a:custGeom>
            <a:avLst/>
            <a:gdLst>
              <a:gd name="T0" fmla="*/ 2147483647 w 9"/>
              <a:gd name="T1" fmla="*/ 2147483647 h 12"/>
              <a:gd name="T2" fmla="*/ 2147483647 w 9"/>
              <a:gd name="T3" fmla="*/ 2147483647 h 12"/>
              <a:gd name="T4" fmla="*/ 2147483647 w 9"/>
              <a:gd name="T5" fmla="*/ 2147483647 h 12"/>
              <a:gd name="T6" fmla="*/ 2147483647 w 9"/>
              <a:gd name="T7" fmla="*/ 2147483647 h 12"/>
              <a:gd name="T8" fmla="*/ 2147483647 w 9"/>
              <a:gd name="T9" fmla="*/ 0 h 12"/>
              <a:gd name="T10" fmla="*/ 2147483647 w 9"/>
              <a:gd name="T11" fmla="*/ 2147483647 h 12"/>
              <a:gd name="T12" fmla="*/ 0 w 9"/>
              <a:gd name="T13" fmla="*/ 2147483647 h 12"/>
              <a:gd name="T14" fmla="*/ 2147483647 w 9"/>
              <a:gd name="T15" fmla="*/ 2147483647 h 12"/>
              <a:gd name="T16" fmla="*/ 2147483647 w 9"/>
              <a:gd name="T17" fmla="*/ 2147483647 h 12"/>
              <a:gd name="T18" fmla="*/ 2147483647 w 9"/>
              <a:gd name="T19" fmla="*/ 2147483647 h 12"/>
              <a:gd name="T20" fmla="*/ 2147483647 w 9"/>
              <a:gd name="T21" fmla="*/ 214748364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2"/>
              <a:gd name="T35" fmla="*/ 9 w 9"/>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2">
                <a:moveTo>
                  <a:pt x="8" y="12"/>
                </a:moveTo>
                <a:cubicBezTo>
                  <a:pt x="8" y="10"/>
                  <a:pt x="9" y="9"/>
                  <a:pt x="9" y="8"/>
                </a:cubicBezTo>
                <a:cubicBezTo>
                  <a:pt x="9" y="7"/>
                  <a:pt x="9" y="6"/>
                  <a:pt x="8" y="6"/>
                </a:cubicBezTo>
                <a:cubicBezTo>
                  <a:pt x="7" y="5"/>
                  <a:pt x="6" y="4"/>
                  <a:pt x="5" y="3"/>
                </a:cubicBezTo>
                <a:cubicBezTo>
                  <a:pt x="5" y="2"/>
                  <a:pt x="4" y="1"/>
                  <a:pt x="4" y="0"/>
                </a:cubicBezTo>
                <a:cubicBezTo>
                  <a:pt x="3" y="0"/>
                  <a:pt x="2" y="0"/>
                  <a:pt x="2" y="1"/>
                </a:cubicBezTo>
                <a:cubicBezTo>
                  <a:pt x="1" y="2"/>
                  <a:pt x="0" y="3"/>
                  <a:pt x="0" y="4"/>
                </a:cubicBezTo>
                <a:cubicBezTo>
                  <a:pt x="0" y="5"/>
                  <a:pt x="1" y="6"/>
                  <a:pt x="1" y="7"/>
                </a:cubicBezTo>
                <a:cubicBezTo>
                  <a:pt x="1" y="8"/>
                  <a:pt x="2" y="10"/>
                  <a:pt x="2" y="11"/>
                </a:cubicBezTo>
                <a:cubicBezTo>
                  <a:pt x="3" y="11"/>
                  <a:pt x="4" y="12"/>
                  <a:pt x="5" y="12"/>
                </a:cubicBezTo>
                <a:cubicBezTo>
                  <a:pt x="6" y="12"/>
                  <a:pt x="7" y="12"/>
                  <a:pt x="8" y="12"/>
                </a:cubicBezTo>
                <a:close/>
              </a:path>
            </a:pathLst>
          </a:custGeom>
          <a:solidFill>
            <a:srgbClr val="B2B2B2"/>
          </a:solidFill>
          <a:ln w="3175" cap="rnd">
            <a:solidFill>
              <a:srgbClr val="B2B2B2"/>
            </a:solidFill>
            <a:round/>
            <a:headEnd/>
            <a:tailEnd/>
          </a:ln>
        </p:spPr>
        <p:txBody>
          <a:bodyPr/>
          <a:lstStyle/>
          <a:p>
            <a:endParaRPr lang="en-US"/>
          </a:p>
        </p:txBody>
      </p:sp>
      <p:sp>
        <p:nvSpPr>
          <p:cNvPr id="33869" name="Freeform 77"/>
          <p:cNvSpPr>
            <a:spLocks noChangeAspect="1"/>
          </p:cNvSpPr>
          <p:nvPr/>
        </p:nvSpPr>
        <p:spPr bwMode="auto">
          <a:xfrm>
            <a:off x="4476750" y="3009900"/>
            <a:ext cx="268288" cy="287338"/>
          </a:xfrm>
          <a:custGeom>
            <a:avLst/>
            <a:gdLst>
              <a:gd name="T0" fmla="*/ 2147483647 w 145"/>
              <a:gd name="T1" fmla="*/ 2147483647 h 154"/>
              <a:gd name="T2" fmla="*/ 2147483647 w 145"/>
              <a:gd name="T3" fmla="*/ 2147483647 h 154"/>
              <a:gd name="T4" fmla="*/ 2147483647 w 145"/>
              <a:gd name="T5" fmla="*/ 2147483647 h 154"/>
              <a:gd name="T6" fmla="*/ 2147483647 w 145"/>
              <a:gd name="T7" fmla="*/ 2147483647 h 154"/>
              <a:gd name="T8" fmla="*/ 2147483647 w 145"/>
              <a:gd name="T9" fmla="*/ 2147483647 h 154"/>
              <a:gd name="T10" fmla="*/ 2147483647 w 145"/>
              <a:gd name="T11" fmla="*/ 2147483647 h 154"/>
              <a:gd name="T12" fmla="*/ 2147483647 w 145"/>
              <a:gd name="T13" fmla="*/ 2147483647 h 154"/>
              <a:gd name="T14" fmla="*/ 2147483647 w 145"/>
              <a:gd name="T15" fmla="*/ 2147483647 h 154"/>
              <a:gd name="T16" fmla="*/ 2147483647 w 145"/>
              <a:gd name="T17" fmla="*/ 2147483647 h 154"/>
              <a:gd name="T18" fmla="*/ 2147483647 w 145"/>
              <a:gd name="T19" fmla="*/ 2147483647 h 154"/>
              <a:gd name="T20" fmla="*/ 2147483647 w 145"/>
              <a:gd name="T21" fmla="*/ 2147483647 h 154"/>
              <a:gd name="T22" fmla="*/ 2147483647 w 145"/>
              <a:gd name="T23" fmla="*/ 2147483647 h 154"/>
              <a:gd name="T24" fmla="*/ 2147483647 w 145"/>
              <a:gd name="T25" fmla="*/ 2147483647 h 154"/>
              <a:gd name="T26" fmla="*/ 2147483647 w 145"/>
              <a:gd name="T27" fmla="*/ 2147483647 h 154"/>
              <a:gd name="T28" fmla="*/ 2147483647 w 145"/>
              <a:gd name="T29" fmla="*/ 2147483647 h 154"/>
              <a:gd name="T30" fmla="*/ 2147483647 w 145"/>
              <a:gd name="T31" fmla="*/ 2147483647 h 154"/>
              <a:gd name="T32" fmla="*/ 2147483647 w 145"/>
              <a:gd name="T33" fmla="*/ 2147483647 h 154"/>
              <a:gd name="T34" fmla="*/ 2147483647 w 145"/>
              <a:gd name="T35" fmla="*/ 2147483647 h 154"/>
              <a:gd name="T36" fmla="*/ 2147483647 w 145"/>
              <a:gd name="T37" fmla="*/ 2147483647 h 154"/>
              <a:gd name="T38" fmla="*/ 2147483647 w 145"/>
              <a:gd name="T39" fmla="*/ 2147483647 h 154"/>
              <a:gd name="T40" fmla="*/ 2147483647 w 145"/>
              <a:gd name="T41" fmla="*/ 2147483647 h 154"/>
              <a:gd name="T42" fmla="*/ 2147483647 w 145"/>
              <a:gd name="T43" fmla="*/ 2147483647 h 154"/>
              <a:gd name="T44" fmla="*/ 2147483647 w 145"/>
              <a:gd name="T45" fmla="*/ 2147483647 h 154"/>
              <a:gd name="T46" fmla="*/ 2147483647 w 145"/>
              <a:gd name="T47" fmla="*/ 2147483647 h 154"/>
              <a:gd name="T48" fmla="*/ 2147483647 w 145"/>
              <a:gd name="T49" fmla="*/ 2147483647 h 154"/>
              <a:gd name="T50" fmla="*/ 2147483647 w 145"/>
              <a:gd name="T51" fmla="*/ 2147483647 h 154"/>
              <a:gd name="T52" fmla="*/ 2147483647 w 145"/>
              <a:gd name="T53" fmla="*/ 2147483647 h 154"/>
              <a:gd name="T54" fmla="*/ 2147483647 w 145"/>
              <a:gd name="T55" fmla="*/ 2147483647 h 154"/>
              <a:gd name="T56" fmla="*/ 2147483647 w 145"/>
              <a:gd name="T57" fmla="*/ 2147483647 h 154"/>
              <a:gd name="T58" fmla="*/ 2147483647 w 145"/>
              <a:gd name="T59" fmla="*/ 2147483647 h 154"/>
              <a:gd name="T60" fmla="*/ 2147483647 w 145"/>
              <a:gd name="T61" fmla="*/ 2147483647 h 154"/>
              <a:gd name="T62" fmla="*/ 2147483647 w 145"/>
              <a:gd name="T63" fmla="*/ 2147483647 h 154"/>
              <a:gd name="T64" fmla="*/ 2147483647 w 145"/>
              <a:gd name="T65" fmla="*/ 2147483647 h 154"/>
              <a:gd name="T66" fmla="*/ 2147483647 w 145"/>
              <a:gd name="T67" fmla="*/ 2147483647 h 154"/>
              <a:gd name="T68" fmla="*/ 2147483647 w 145"/>
              <a:gd name="T69" fmla="*/ 2147483647 h 154"/>
              <a:gd name="T70" fmla="*/ 2147483647 w 145"/>
              <a:gd name="T71" fmla="*/ 2147483647 h 154"/>
              <a:gd name="T72" fmla="*/ 2147483647 w 145"/>
              <a:gd name="T73" fmla="*/ 2147483647 h 154"/>
              <a:gd name="T74" fmla="*/ 2147483647 w 145"/>
              <a:gd name="T75" fmla="*/ 2147483647 h 154"/>
              <a:gd name="T76" fmla="*/ 2147483647 w 145"/>
              <a:gd name="T77" fmla="*/ 2147483647 h 154"/>
              <a:gd name="T78" fmla="*/ 2147483647 w 145"/>
              <a:gd name="T79" fmla="*/ 0 h 154"/>
              <a:gd name="T80" fmla="*/ 2147483647 w 145"/>
              <a:gd name="T81" fmla="*/ 2147483647 h 154"/>
              <a:gd name="T82" fmla="*/ 2147483647 w 145"/>
              <a:gd name="T83" fmla="*/ 2147483647 h 154"/>
              <a:gd name="T84" fmla="*/ 2147483647 w 145"/>
              <a:gd name="T85" fmla="*/ 2147483647 h 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
              <a:gd name="T130" fmla="*/ 0 h 154"/>
              <a:gd name="T131" fmla="*/ 145 w 145"/>
              <a:gd name="T132" fmla="*/ 154 h 1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 h="154">
                <a:moveTo>
                  <a:pt x="84" y="24"/>
                </a:moveTo>
                <a:cubicBezTo>
                  <a:pt x="83" y="24"/>
                  <a:pt x="82" y="24"/>
                  <a:pt x="81" y="24"/>
                </a:cubicBezTo>
                <a:cubicBezTo>
                  <a:pt x="80" y="24"/>
                  <a:pt x="79" y="23"/>
                  <a:pt x="78" y="24"/>
                </a:cubicBezTo>
                <a:cubicBezTo>
                  <a:pt x="76" y="24"/>
                  <a:pt x="75" y="26"/>
                  <a:pt x="74" y="26"/>
                </a:cubicBezTo>
                <a:cubicBezTo>
                  <a:pt x="72" y="27"/>
                  <a:pt x="70" y="26"/>
                  <a:pt x="69" y="27"/>
                </a:cubicBezTo>
                <a:cubicBezTo>
                  <a:pt x="68" y="28"/>
                  <a:pt x="67" y="30"/>
                  <a:pt x="67" y="32"/>
                </a:cubicBezTo>
                <a:cubicBezTo>
                  <a:pt x="67" y="34"/>
                  <a:pt x="70" y="35"/>
                  <a:pt x="70" y="37"/>
                </a:cubicBezTo>
                <a:cubicBezTo>
                  <a:pt x="70" y="38"/>
                  <a:pt x="67" y="39"/>
                  <a:pt x="67" y="40"/>
                </a:cubicBezTo>
                <a:cubicBezTo>
                  <a:pt x="67" y="43"/>
                  <a:pt x="67" y="46"/>
                  <a:pt x="68" y="48"/>
                </a:cubicBezTo>
                <a:cubicBezTo>
                  <a:pt x="69" y="50"/>
                  <a:pt x="70" y="52"/>
                  <a:pt x="71" y="54"/>
                </a:cubicBezTo>
                <a:cubicBezTo>
                  <a:pt x="72" y="55"/>
                  <a:pt x="74" y="53"/>
                  <a:pt x="75" y="54"/>
                </a:cubicBezTo>
                <a:cubicBezTo>
                  <a:pt x="77" y="55"/>
                  <a:pt x="79" y="58"/>
                  <a:pt x="81" y="59"/>
                </a:cubicBezTo>
                <a:cubicBezTo>
                  <a:pt x="82" y="60"/>
                  <a:pt x="83" y="59"/>
                  <a:pt x="84" y="60"/>
                </a:cubicBezTo>
                <a:cubicBezTo>
                  <a:pt x="86" y="65"/>
                  <a:pt x="87" y="72"/>
                  <a:pt x="90" y="77"/>
                </a:cubicBezTo>
                <a:cubicBezTo>
                  <a:pt x="92" y="81"/>
                  <a:pt x="96" y="82"/>
                  <a:pt x="99" y="85"/>
                </a:cubicBezTo>
                <a:cubicBezTo>
                  <a:pt x="100" y="86"/>
                  <a:pt x="101" y="87"/>
                  <a:pt x="102" y="87"/>
                </a:cubicBezTo>
                <a:cubicBezTo>
                  <a:pt x="105" y="88"/>
                  <a:pt x="108" y="87"/>
                  <a:pt x="112" y="87"/>
                </a:cubicBezTo>
                <a:cubicBezTo>
                  <a:pt x="113" y="87"/>
                  <a:pt x="114" y="87"/>
                  <a:pt x="115" y="87"/>
                </a:cubicBezTo>
                <a:cubicBezTo>
                  <a:pt x="116" y="88"/>
                  <a:pt x="115" y="90"/>
                  <a:pt x="114" y="91"/>
                </a:cubicBezTo>
                <a:cubicBezTo>
                  <a:pt x="114" y="92"/>
                  <a:pt x="112" y="93"/>
                  <a:pt x="112" y="94"/>
                </a:cubicBezTo>
                <a:cubicBezTo>
                  <a:pt x="113" y="96"/>
                  <a:pt x="115" y="97"/>
                  <a:pt x="117" y="98"/>
                </a:cubicBezTo>
                <a:cubicBezTo>
                  <a:pt x="120" y="100"/>
                  <a:pt x="124" y="100"/>
                  <a:pt x="126" y="101"/>
                </a:cubicBezTo>
                <a:cubicBezTo>
                  <a:pt x="130" y="103"/>
                  <a:pt x="132" y="106"/>
                  <a:pt x="135" y="108"/>
                </a:cubicBezTo>
                <a:cubicBezTo>
                  <a:pt x="137" y="109"/>
                  <a:pt x="139" y="109"/>
                  <a:pt x="141" y="111"/>
                </a:cubicBezTo>
                <a:cubicBezTo>
                  <a:pt x="142" y="112"/>
                  <a:pt x="143" y="113"/>
                  <a:pt x="143" y="115"/>
                </a:cubicBezTo>
                <a:cubicBezTo>
                  <a:pt x="143" y="118"/>
                  <a:pt x="145" y="121"/>
                  <a:pt x="143" y="123"/>
                </a:cubicBezTo>
                <a:cubicBezTo>
                  <a:pt x="142" y="124"/>
                  <a:pt x="140" y="121"/>
                  <a:pt x="139" y="119"/>
                </a:cubicBezTo>
                <a:cubicBezTo>
                  <a:pt x="138" y="118"/>
                  <a:pt x="139" y="116"/>
                  <a:pt x="138" y="115"/>
                </a:cubicBezTo>
                <a:cubicBezTo>
                  <a:pt x="138" y="114"/>
                  <a:pt x="137" y="115"/>
                  <a:pt x="136" y="115"/>
                </a:cubicBezTo>
                <a:cubicBezTo>
                  <a:pt x="134" y="114"/>
                  <a:pt x="132" y="114"/>
                  <a:pt x="130" y="113"/>
                </a:cubicBezTo>
                <a:cubicBezTo>
                  <a:pt x="129" y="113"/>
                  <a:pt x="128" y="111"/>
                  <a:pt x="127" y="111"/>
                </a:cubicBezTo>
                <a:cubicBezTo>
                  <a:pt x="125" y="112"/>
                  <a:pt x="123" y="114"/>
                  <a:pt x="122" y="115"/>
                </a:cubicBezTo>
                <a:cubicBezTo>
                  <a:pt x="121" y="117"/>
                  <a:pt x="121" y="120"/>
                  <a:pt x="121" y="122"/>
                </a:cubicBezTo>
                <a:cubicBezTo>
                  <a:pt x="121" y="123"/>
                  <a:pt x="121" y="124"/>
                  <a:pt x="121" y="125"/>
                </a:cubicBezTo>
                <a:cubicBezTo>
                  <a:pt x="123" y="127"/>
                  <a:pt x="126" y="127"/>
                  <a:pt x="128" y="129"/>
                </a:cubicBezTo>
                <a:cubicBezTo>
                  <a:pt x="129" y="129"/>
                  <a:pt x="128" y="131"/>
                  <a:pt x="128" y="132"/>
                </a:cubicBezTo>
                <a:cubicBezTo>
                  <a:pt x="128" y="133"/>
                  <a:pt x="130" y="135"/>
                  <a:pt x="129" y="137"/>
                </a:cubicBezTo>
                <a:cubicBezTo>
                  <a:pt x="128" y="138"/>
                  <a:pt x="127" y="136"/>
                  <a:pt x="125" y="137"/>
                </a:cubicBezTo>
                <a:cubicBezTo>
                  <a:pt x="124" y="137"/>
                  <a:pt x="122" y="138"/>
                  <a:pt x="121" y="139"/>
                </a:cubicBezTo>
                <a:cubicBezTo>
                  <a:pt x="121" y="141"/>
                  <a:pt x="122" y="144"/>
                  <a:pt x="121" y="146"/>
                </a:cubicBezTo>
                <a:cubicBezTo>
                  <a:pt x="121" y="147"/>
                  <a:pt x="118" y="147"/>
                  <a:pt x="118" y="148"/>
                </a:cubicBezTo>
                <a:cubicBezTo>
                  <a:pt x="117" y="150"/>
                  <a:pt x="118" y="152"/>
                  <a:pt x="116" y="153"/>
                </a:cubicBezTo>
                <a:cubicBezTo>
                  <a:pt x="115" y="154"/>
                  <a:pt x="113" y="153"/>
                  <a:pt x="112" y="152"/>
                </a:cubicBezTo>
                <a:cubicBezTo>
                  <a:pt x="111" y="152"/>
                  <a:pt x="111" y="151"/>
                  <a:pt x="111" y="150"/>
                </a:cubicBezTo>
                <a:cubicBezTo>
                  <a:pt x="112" y="148"/>
                  <a:pt x="113" y="146"/>
                  <a:pt x="113" y="144"/>
                </a:cubicBezTo>
                <a:cubicBezTo>
                  <a:pt x="113" y="143"/>
                  <a:pt x="112" y="142"/>
                  <a:pt x="113" y="142"/>
                </a:cubicBezTo>
                <a:cubicBezTo>
                  <a:pt x="114" y="140"/>
                  <a:pt x="117" y="141"/>
                  <a:pt x="118" y="140"/>
                </a:cubicBezTo>
                <a:cubicBezTo>
                  <a:pt x="118" y="138"/>
                  <a:pt x="116" y="137"/>
                  <a:pt x="116" y="136"/>
                </a:cubicBezTo>
                <a:cubicBezTo>
                  <a:pt x="115" y="135"/>
                  <a:pt x="116" y="134"/>
                  <a:pt x="115" y="133"/>
                </a:cubicBezTo>
                <a:cubicBezTo>
                  <a:pt x="115" y="131"/>
                  <a:pt x="114" y="129"/>
                  <a:pt x="113" y="127"/>
                </a:cubicBezTo>
                <a:cubicBezTo>
                  <a:pt x="112" y="125"/>
                  <a:pt x="111" y="121"/>
                  <a:pt x="110" y="119"/>
                </a:cubicBezTo>
                <a:cubicBezTo>
                  <a:pt x="109" y="118"/>
                  <a:pt x="108" y="119"/>
                  <a:pt x="108" y="119"/>
                </a:cubicBezTo>
                <a:cubicBezTo>
                  <a:pt x="107" y="119"/>
                  <a:pt x="105" y="119"/>
                  <a:pt x="105" y="118"/>
                </a:cubicBezTo>
                <a:cubicBezTo>
                  <a:pt x="103" y="117"/>
                  <a:pt x="102" y="116"/>
                  <a:pt x="101" y="115"/>
                </a:cubicBezTo>
                <a:cubicBezTo>
                  <a:pt x="101" y="114"/>
                  <a:pt x="103" y="114"/>
                  <a:pt x="102" y="114"/>
                </a:cubicBezTo>
                <a:cubicBezTo>
                  <a:pt x="102" y="112"/>
                  <a:pt x="101" y="111"/>
                  <a:pt x="100" y="110"/>
                </a:cubicBezTo>
                <a:cubicBezTo>
                  <a:pt x="99" y="109"/>
                  <a:pt x="97" y="110"/>
                  <a:pt x="96" y="110"/>
                </a:cubicBezTo>
                <a:cubicBezTo>
                  <a:pt x="94" y="109"/>
                  <a:pt x="93" y="109"/>
                  <a:pt x="91" y="108"/>
                </a:cubicBezTo>
                <a:cubicBezTo>
                  <a:pt x="90" y="107"/>
                  <a:pt x="89" y="105"/>
                  <a:pt x="88" y="103"/>
                </a:cubicBezTo>
                <a:cubicBezTo>
                  <a:pt x="87" y="101"/>
                  <a:pt x="87" y="100"/>
                  <a:pt x="85" y="99"/>
                </a:cubicBezTo>
                <a:cubicBezTo>
                  <a:pt x="84" y="98"/>
                  <a:pt x="82" y="99"/>
                  <a:pt x="80" y="99"/>
                </a:cubicBezTo>
                <a:cubicBezTo>
                  <a:pt x="78" y="99"/>
                  <a:pt x="76" y="98"/>
                  <a:pt x="75" y="96"/>
                </a:cubicBezTo>
                <a:cubicBezTo>
                  <a:pt x="73" y="95"/>
                  <a:pt x="72" y="93"/>
                  <a:pt x="70" y="92"/>
                </a:cubicBezTo>
                <a:cubicBezTo>
                  <a:pt x="69" y="91"/>
                  <a:pt x="67" y="90"/>
                  <a:pt x="66" y="88"/>
                </a:cubicBezTo>
                <a:cubicBezTo>
                  <a:pt x="65" y="87"/>
                  <a:pt x="63" y="85"/>
                  <a:pt x="61" y="83"/>
                </a:cubicBezTo>
                <a:cubicBezTo>
                  <a:pt x="59" y="82"/>
                  <a:pt x="57" y="81"/>
                  <a:pt x="55" y="79"/>
                </a:cubicBezTo>
                <a:cubicBezTo>
                  <a:pt x="53" y="78"/>
                  <a:pt x="53" y="76"/>
                  <a:pt x="52" y="74"/>
                </a:cubicBezTo>
                <a:cubicBezTo>
                  <a:pt x="50" y="73"/>
                  <a:pt x="48" y="72"/>
                  <a:pt x="47" y="71"/>
                </a:cubicBezTo>
                <a:cubicBezTo>
                  <a:pt x="46" y="70"/>
                  <a:pt x="47" y="69"/>
                  <a:pt x="47" y="68"/>
                </a:cubicBezTo>
                <a:cubicBezTo>
                  <a:pt x="46" y="66"/>
                  <a:pt x="45" y="64"/>
                  <a:pt x="44" y="62"/>
                </a:cubicBezTo>
                <a:cubicBezTo>
                  <a:pt x="43" y="59"/>
                  <a:pt x="43" y="56"/>
                  <a:pt x="42" y="54"/>
                </a:cubicBezTo>
                <a:cubicBezTo>
                  <a:pt x="42" y="53"/>
                  <a:pt x="40" y="52"/>
                  <a:pt x="39" y="52"/>
                </a:cubicBezTo>
                <a:cubicBezTo>
                  <a:pt x="37" y="51"/>
                  <a:pt x="36" y="51"/>
                  <a:pt x="34" y="50"/>
                </a:cubicBezTo>
                <a:cubicBezTo>
                  <a:pt x="32" y="49"/>
                  <a:pt x="31" y="47"/>
                  <a:pt x="29" y="47"/>
                </a:cubicBezTo>
                <a:cubicBezTo>
                  <a:pt x="27" y="46"/>
                  <a:pt x="26" y="46"/>
                  <a:pt x="24" y="46"/>
                </a:cubicBezTo>
                <a:cubicBezTo>
                  <a:pt x="22" y="47"/>
                  <a:pt x="21" y="48"/>
                  <a:pt x="19" y="49"/>
                </a:cubicBezTo>
                <a:cubicBezTo>
                  <a:pt x="18" y="50"/>
                  <a:pt x="18" y="52"/>
                  <a:pt x="17" y="53"/>
                </a:cubicBezTo>
                <a:cubicBezTo>
                  <a:pt x="16" y="54"/>
                  <a:pt x="15" y="55"/>
                  <a:pt x="13" y="55"/>
                </a:cubicBezTo>
                <a:cubicBezTo>
                  <a:pt x="12" y="56"/>
                  <a:pt x="11" y="56"/>
                  <a:pt x="9" y="56"/>
                </a:cubicBezTo>
                <a:cubicBezTo>
                  <a:pt x="9" y="57"/>
                  <a:pt x="8" y="58"/>
                  <a:pt x="8" y="58"/>
                </a:cubicBezTo>
                <a:cubicBezTo>
                  <a:pt x="8" y="57"/>
                  <a:pt x="7" y="56"/>
                  <a:pt x="7" y="55"/>
                </a:cubicBezTo>
                <a:cubicBezTo>
                  <a:pt x="8" y="54"/>
                  <a:pt x="10" y="55"/>
                  <a:pt x="11" y="54"/>
                </a:cubicBezTo>
                <a:cubicBezTo>
                  <a:pt x="12" y="53"/>
                  <a:pt x="12" y="52"/>
                  <a:pt x="12" y="51"/>
                </a:cubicBezTo>
                <a:cubicBezTo>
                  <a:pt x="11" y="50"/>
                  <a:pt x="9" y="51"/>
                  <a:pt x="8" y="51"/>
                </a:cubicBezTo>
                <a:cubicBezTo>
                  <a:pt x="6" y="50"/>
                  <a:pt x="4" y="49"/>
                  <a:pt x="3" y="47"/>
                </a:cubicBezTo>
                <a:cubicBezTo>
                  <a:pt x="2" y="46"/>
                  <a:pt x="3" y="44"/>
                  <a:pt x="3" y="42"/>
                </a:cubicBezTo>
                <a:cubicBezTo>
                  <a:pt x="3" y="41"/>
                  <a:pt x="4" y="40"/>
                  <a:pt x="3" y="38"/>
                </a:cubicBezTo>
                <a:cubicBezTo>
                  <a:pt x="3" y="37"/>
                  <a:pt x="0" y="37"/>
                  <a:pt x="0" y="36"/>
                </a:cubicBezTo>
                <a:cubicBezTo>
                  <a:pt x="0" y="35"/>
                  <a:pt x="1" y="34"/>
                  <a:pt x="1" y="33"/>
                </a:cubicBezTo>
                <a:cubicBezTo>
                  <a:pt x="2" y="32"/>
                  <a:pt x="4" y="32"/>
                  <a:pt x="5" y="31"/>
                </a:cubicBezTo>
                <a:cubicBezTo>
                  <a:pt x="5" y="30"/>
                  <a:pt x="4" y="28"/>
                  <a:pt x="4" y="27"/>
                </a:cubicBezTo>
                <a:cubicBezTo>
                  <a:pt x="3" y="26"/>
                  <a:pt x="1" y="25"/>
                  <a:pt x="0" y="23"/>
                </a:cubicBezTo>
                <a:cubicBezTo>
                  <a:pt x="0" y="23"/>
                  <a:pt x="0" y="22"/>
                  <a:pt x="1" y="21"/>
                </a:cubicBezTo>
                <a:cubicBezTo>
                  <a:pt x="1" y="21"/>
                  <a:pt x="3" y="21"/>
                  <a:pt x="4" y="20"/>
                </a:cubicBezTo>
                <a:cubicBezTo>
                  <a:pt x="5" y="20"/>
                  <a:pt x="6" y="21"/>
                  <a:pt x="7" y="20"/>
                </a:cubicBezTo>
                <a:cubicBezTo>
                  <a:pt x="8" y="20"/>
                  <a:pt x="9" y="19"/>
                  <a:pt x="10" y="19"/>
                </a:cubicBezTo>
                <a:cubicBezTo>
                  <a:pt x="11" y="19"/>
                  <a:pt x="12" y="20"/>
                  <a:pt x="13" y="20"/>
                </a:cubicBezTo>
                <a:cubicBezTo>
                  <a:pt x="15" y="19"/>
                  <a:pt x="16" y="18"/>
                  <a:pt x="17" y="16"/>
                </a:cubicBezTo>
                <a:cubicBezTo>
                  <a:pt x="17" y="15"/>
                  <a:pt x="17" y="14"/>
                  <a:pt x="17" y="13"/>
                </a:cubicBezTo>
                <a:cubicBezTo>
                  <a:pt x="18" y="12"/>
                  <a:pt x="19" y="10"/>
                  <a:pt x="20" y="10"/>
                </a:cubicBezTo>
                <a:cubicBezTo>
                  <a:pt x="22" y="11"/>
                  <a:pt x="20" y="14"/>
                  <a:pt x="21" y="15"/>
                </a:cubicBezTo>
                <a:cubicBezTo>
                  <a:pt x="22" y="16"/>
                  <a:pt x="23" y="16"/>
                  <a:pt x="24" y="17"/>
                </a:cubicBezTo>
                <a:cubicBezTo>
                  <a:pt x="25" y="17"/>
                  <a:pt x="25" y="19"/>
                  <a:pt x="26" y="19"/>
                </a:cubicBezTo>
                <a:cubicBezTo>
                  <a:pt x="27" y="19"/>
                  <a:pt x="28" y="19"/>
                  <a:pt x="29" y="18"/>
                </a:cubicBezTo>
                <a:cubicBezTo>
                  <a:pt x="30" y="17"/>
                  <a:pt x="30" y="15"/>
                  <a:pt x="30" y="13"/>
                </a:cubicBezTo>
                <a:cubicBezTo>
                  <a:pt x="30" y="12"/>
                  <a:pt x="30" y="11"/>
                  <a:pt x="31" y="11"/>
                </a:cubicBezTo>
                <a:cubicBezTo>
                  <a:pt x="33" y="11"/>
                  <a:pt x="33" y="13"/>
                  <a:pt x="34" y="13"/>
                </a:cubicBezTo>
                <a:cubicBezTo>
                  <a:pt x="35" y="14"/>
                  <a:pt x="37" y="13"/>
                  <a:pt x="38" y="13"/>
                </a:cubicBezTo>
                <a:cubicBezTo>
                  <a:pt x="39" y="13"/>
                  <a:pt x="40" y="14"/>
                  <a:pt x="40" y="14"/>
                </a:cubicBezTo>
                <a:cubicBezTo>
                  <a:pt x="41" y="12"/>
                  <a:pt x="40" y="11"/>
                  <a:pt x="40" y="9"/>
                </a:cubicBezTo>
                <a:cubicBezTo>
                  <a:pt x="40" y="9"/>
                  <a:pt x="40" y="8"/>
                  <a:pt x="41" y="8"/>
                </a:cubicBezTo>
                <a:cubicBezTo>
                  <a:pt x="42" y="8"/>
                  <a:pt x="43" y="10"/>
                  <a:pt x="44" y="10"/>
                </a:cubicBezTo>
                <a:cubicBezTo>
                  <a:pt x="45" y="9"/>
                  <a:pt x="44" y="7"/>
                  <a:pt x="44" y="6"/>
                </a:cubicBezTo>
                <a:cubicBezTo>
                  <a:pt x="44" y="5"/>
                  <a:pt x="44" y="4"/>
                  <a:pt x="45" y="4"/>
                </a:cubicBezTo>
                <a:cubicBezTo>
                  <a:pt x="46" y="4"/>
                  <a:pt x="47" y="5"/>
                  <a:pt x="48" y="5"/>
                </a:cubicBezTo>
                <a:cubicBezTo>
                  <a:pt x="50" y="5"/>
                  <a:pt x="51" y="6"/>
                  <a:pt x="52" y="6"/>
                </a:cubicBezTo>
                <a:cubicBezTo>
                  <a:pt x="53" y="5"/>
                  <a:pt x="52" y="3"/>
                  <a:pt x="52" y="3"/>
                </a:cubicBezTo>
                <a:cubicBezTo>
                  <a:pt x="54" y="2"/>
                  <a:pt x="55" y="2"/>
                  <a:pt x="57" y="2"/>
                </a:cubicBezTo>
                <a:cubicBezTo>
                  <a:pt x="59" y="1"/>
                  <a:pt x="60" y="2"/>
                  <a:pt x="62" y="1"/>
                </a:cubicBezTo>
                <a:cubicBezTo>
                  <a:pt x="63" y="1"/>
                  <a:pt x="64" y="0"/>
                  <a:pt x="66" y="0"/>
                </a:cubicBezTo>
                <a:cubicBezTo>
                  <a:pt x="66" y="1"/>
                  <a:pt x="65" y="2"/>
                  <a:pt x="66" y="3"/>
                </a:cubicBezTo>
                <a:cubicBezTo>
                  <a:pt x="66" y="5"/>
                  <a:pt x="67" y="6"/>
                  <a:pt x="69" y="7"/>
                </a:cubicBezTo>
                <a:cubicBezTo>
                  <a:pt x="70" y="7"/>
                  <a:pt x="73" y="7"/>
                  <a:pt x="75" y="8"/>
                </a:cubicBezTo>
                <a:cubicBezTo>
                  <a:pt x="77" y="8"/>
                  <a:pt x="80" y="9"/>
                  <a:pt x="83" y="9"/>
                </a:cubicBezTo>
                <a:cubicBezTo>
                  <a:pt x="83" y="9"/>
                  <a:pt x="83" y="10"/>
                  <a:pt x="84" y="10"/>
                </a:cubicBezTo>
                <a:cubicBezTo>
                  <a:pt x="83" y="11"/>
                  <a:pt x="81" y="11"/>
                  <a:pt x="81" y="12"/>
                </a:cubicBezTo>
                <a:cubicBezTo>
                  <a:pt x="80" y="13"/>
                  <a:pt x="82" y="14"/>
                  <a:pt x="82" y="16"/>
                </a:cubicBezTo>
                <a:cubicBezTo>
                  <a:pt x="83" y="17"/>
                  <a:pt x="81" y="18"/>
                  <a:pt x="82" y="20"/>
                </a:cubicBezTo>
                <a:cubicBezTo>
                  <a:pt x="82" y="21"/>
                  <a:pt x="83" y="22"/>
                  <a:pt x="84" y="24"/>
                </a:cubicBezTo>
                <a:close/>
              </a:path>
            </a:pathLst>
          </a:custGeom>
          <a:solidFill>
            <a:srgbClr val="B2B2B2"/>
          </a:solidFill>
          <a:ln w="3175" cap="rnd">
            <a:solidFill>
              <a:srgbClr val="B2B2B2"/>
            </a:solidFill>
            <a:round/>
            <a:headEnd/>
            <a:tailEnd/>
          </a:ln>
        </p:spPr>
        <p:txBody>
          <a:bodyPr/>
          <a:lstStyle/>
          <a:p>
            <a:endParaRPr lang="en-US"/>
          </a:p>
        </p:txBody>
      </p:sp>
      <p:sp>
        <p:nvSpPr>
          <p:cNvPr id="33870" name="Freeform 78"/>
          <p:cNvSpPr>
            <a:spLocks noChangeAspect="1"/>
          </p:cNvSpPr>
          <p:nvPr/>
        </p:nvSpPr>
        <p:spPr bwMode="auto">
          <a:xfrm>
            <a:off x="4462463" y="2986088"/>
            <a:ext cx="98425" cy="63500"/>
          </a:xfrm>
          <a:custGeom>
            <a:avLst/>
            <a:gdLst>
              <a:gd name="T0" fmla="*/ 2147483647 w 54"/>
              <a:gd name="T1" fmla="*/ 2147483647 h 34"/>
              <a:gd name="T2" fmla="*/ 2147483647 w 54"/>
              <a:gd name="T3" fmla="*/ 2147483647 h 34"/>
              <a:gd name="T4" fmla="*/ 2147483647 w 54"/>
              <a:gd name="T5" fmla="*/ 2147483647 h 34"/>
              <a:gd name="T6" fmla="*/ 2147483647 w 54"/>
              <a:gd name="T7" fmla="*/ 2147483647 h 34"/>
              <a:gd name="T8" fmla="*/ 2147483647 w 54"/>
              <a:gd name="T9" fmla="*/ 2147483647 h 34"/>
              <a:gd name="T10" fmla="*/ 2147483647 w 54"/>
              <a:gd name="T11" fmla="*/ 2147483647 h 34"/>
              <a:gd name="T12" fmla="*/ 2147483647 w 54"/>
              <a:gd name="T13" fmla="*/ 2147483647 h 34"/>
              <a:gd name="T14" fmla="*/ 2147483647 w 54"/>
              <a:gd name="T15" fmla="*/ 2147483647 h 34"/>
              <a:gd name="T16" fmla="*/ 2147483647 w 54"/>
              <a:gd name="T17" fmla="*/ 2147483647 h 34"/>
              <a:gd name="T18" fmla="*/ 2147483647 w 54"/>
              <a:gd name="T19" fmla="*/ 2147483647 h 34"/>
              <a:gd name="T20" fmla="*/ 2147483647 w 54"/>
              <a:gd name="T21" fmla="*/ 0 h 34"/>
              <a:gd name="T22" fmla="*/ 2147483647 w 54"/>
              <a:gd name="T23" fmla="*/ 2147483647 h 34"/>
              <a:gd name="T24" fmla="*/ 2147483647 w 54"/>
              <a:gd name="T25" fmla="*/ 2147483647 h 34"/>
              <a:gd name="T26" fmla="*/ 2147483647 w 54"/>
              <a:gd name="T27" fmla="*/ 2147483647 h 34"/>
              <a:gd name="T28" fmla="*/ 2147483647 w 54"/>
              <a:gd name="T29" fmla="*/ 2147483647 h 34"/>
              <a:gd name="T30" fmla="*/ 2147483647 w 54"/>
              <a:gd name="T31" fmla="*/ 2147483647 h 34"/>
              <a:gd name="T32" fmla="*/ 2147483647 w 54"/>
              <a:gd name="T33" fmla="*/ 2147483647 h 34"/>
              <a:gd name="T34" fmla="*/ 2147483647 w 54"/>
              <a:gd name="T35" fmla="*/ 2147483647 h 34"/>
              <a:gd name="T36" fmla="*/ 2147483647 w 54"/>
              <a:gd name="T37" fmla="*/ 2147483647 h 34"/>
              <a:gd name="T38" fmla="*/ 2147483647 w 54"/>
              <a:gd name="T39" fmla="*/ 2147483647 h 34"/>
              <a:gd name="T40" fmla="*/ 2147483647 w 54"/>
              <a:gd name="T41" fmla="*/ 2147483647 h 34"/>
              <a:gd name="T42" fmla="*/ 2147483647 w 54"/>
              <a:gd name="T43" fmla="*/ 2147483647 h 34"/>
              <a:gd name="T44" fmla="*/ 2147483647 w 54"/>
              <a:gd name="T45" fmla="*/ 2147483647 h 34"/>
              <a:gd name="T46" fmla="*/ 2147483647 w 54"/>
              <a:gd name="T47" fmla="*/ 2147483647 h 34"/>
              <a:gd name="T48" fmla="*/ 2147483647 w 54"/>
              <a:gd name="T49" fmla="*/ 2147483647 h 34"/>
              <a:gd name="T50" fmla="*/ 2147483647 w 54"/>
              <a:gd name="T51" fmla="*/ 2147483647 h 34"/>
              <a:gd name="T52" fmla="*/ 2147483647 w 54"/>
              <a:gd name="T53" fmla="*/ 2147483647 h 34"/>
              <a:gd name="T54" fmla="*/ 2147483647 w 54"/>
              <a:gd name="T55" fmla="*/ 2147483647 h 34"/>
              <a:gd name="T56" fmla="*/ 2147483647 w 54"/>
              <a:gd name="T57" fmla="*/ 2147483647 h 34"/>
              <a:gd name="T58" fmla="*/ 2147483647 w 54"/>
              <a:gd name="T59" fmla="*/ 2147483647 h 34"/>
              <a:gd name="T60" fmla="*/ 2147483647 w 54"/>
              <a:gd name="T61" fmla="*/ 2147483647 h 34"/>
              <a:gd name="T62" fmla="*/ 2147483647 w 54"/>
              <a:gd name="T63" fmla="*/ 2147483647 h 34"/>
              <a:gd name="T64" fmla="*/ 2147483647 w 54"/>
              <a:gd name="T65" fmla="*/ 2147483647 h 34"/>
              <a:gd name="T66" fmla="*/ 2147483647 w 54"/>
              <a:gd name="T67" fmla="*/ 2147483647 h 34"/>
              <a:gd name="T68" fmla="*/ 2147483647 w 54"/>
              <a:gd name="T69" fmla="*/ 2147483647 h 34"/>
              <a:gd name="T70" fmla="*/ 2147483647 w 54"/>
              <a:gd name="T71" fmla="*/ 2147483647 h 34"/>
              <a:gd name="T72" fmla="*/ 2147483647 w 54"/>
              <a:gd name="T73" fmla="*/ 2147483647 h 34"/>
              <a:gd name="T74" fmla="*/ 2147483647 w 54"/>
              <a:gd name="T75" fmla="*/ 2147483647 h 34"/>
              <a:gd name="T76" fmla="*/ 2147483647 w 54"/>
              <a:gd name="T77" fmla="*/ 2147483647 h 34"/>
              <a:gd name="T78" fmla="*/ 2147483647 w 54"/>
              <a:gd name="T79" fmla="*/ 2147483647 h 34"/>
              <a:gd name="T80" fmla="*/ 2147483647 w 54"/>
              <a:gd name="T81" fmla="*/ 2147483647 h 34"/>
              <a:gd name="T82" fmla="*/ 2147483647 w 54"/>
              <a:gd name="T83" fmla="*/ 2147483647 h 34"/>
              <a:gd name="T84" fmla="*/ 2147483647 w 54"/>
              <a:gd name="T85" fmla="*/ 2147483647 h 34"/>
              <a:gd name="T86" fmla="*/ 2147483647 w 54"/>
              <a:gd name="T87" fmla="*/ 2147483647 h 34"/>
              <a:gd name="T88" fmla="*/ 2147483647 w 54"/>
              <a:gd name="T89" fmla="*/ 2147483647 h 34"/>
              <a:gd name="T90" fmla="*/ 2147483647 w 54"/>
              <a:gd name="T91" fmla="*/ 2147483647 h 34"/>
              <a:gd name="T92" fmla="*/ 2147483647 w 54"/>
              <a:gd name="T93" fmla="*/ 2147483647 h 34"/>
              <a:gd name="T94" fmla="*/ 2147483647 w 54"/>
              <a:gd name="T95" fmla="*/ 2147483647 h 34"/>
              <a:gd name="T96" fmla="*/ 2147483647 w 54"/>
              <a:gd name="T97" fmla="*/ 2147483647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34"/>
              <a:gd name="T149" fmla="*/ 54 w 54"/>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34">
                <a:moveTo>
                  <a:pt x="54" y="17"/>
                </a:moveTo>
                <a:cubicBezTo>
                  <a:pt x="53" y="16"/>
                  <a:pt x="54" y="14"/>
                  <a:pt x="53" y="14"/>
                </a:cubicBezTo>
                <a:cubicBezTo>
                  <a:pt x="51" y="14"/>
                  <a:pt x="51" y="17"/>
                  <a:pt x="49" y="17"/>
                </a:cubicBezTo>
                <a:cubicBezTo>
                  <a:pt x="48" y="17"/>
                  <a:pt x="47" y="15"/>
                  <a:pt x="46" y="14"/>
                </a:cubicBezTo>
                <a:cubicBezTo>
                  <a:pt x="45" y="13"/>
                  <a:pt x="43" y="14"/>
                  <a:pt x="43" y="13"/>
                </a:cubicBezTo>
                <a:cubicBezTo>
                  <a:pt x="42" y="13"/>
                  <a:pt x="43" y="11"/>
                  <a:pt x="43" y="10"/>
                </a:cubicBezTo>
                <a:cubicBezTo>
                  <a:pt x="43" y="10"/>
                  <a:pt x="43" y="9"/>
                  <a:pt x="43" y="8"/>
                </a:cubicBezTo>
                <a:cubicBezTo>
                  <a:pt x="42" y="7"/>
                  <a:pt x="42" y="6"/>
                  <a:pt x="42" y="5"/>
                </a:cubicBezTo>
                <a:cubicBezTo>
                  <a:pt x="41" y="4"/>
                  <a:pt x="40" y="3"/>
                  <a:pt x="39" y="2"/>
                </a:cubicBezTo>
                <a:cubicBezTo>
                  <a:pt x="37" y="2"/>
                  <a:pt x="36" y="2"/>
                  <a:pt x="34" y="2"/>
                </a:cubicBezTo>
                <a:cubicBezTo>
                  <a:pt x="33" y="2"/>
                  <a:pt x="31" y="0"/>
                  <a:pt x="30" y="0"/>
                </a:cubicBezTo>
                <a:cubicBezTo>
                  <a:pt x="29" y="0"/>
                  <a:pt x="31" y="2"/>
                  <a:pt x="30" y="3"/>
                </a:cubicBezTo>
                <a:cubicBezTo>
                  <a:pt x="29" y="4"/>
                  <a:pt x="28" y="3"/>
                  <a:pt x="27" y="4"/>
                </a:cubicBezTo>
                <a:cubicBezTo>
                  <a:pt x="26" y="4"/>
                  <a:pt x="25" y="5"/>
                  <a:pt x="24" y="6"/>
                </a:cubicBezTo>
                <a:cubicBezTo>
                  <a:pt x="22" y="6"/>
                  <a:pt x="20" y="5"/>
                  <a:pt x="19" y="5"/>
                </a:cubicBezTo>
                <a:cubicBezTo>
                  <a:pt x="18" y="6"/>
                  <a:pt x="17" y="7"/>
                  <a:pt x="16" y="7"/>
                </a:cubicBezTo>
                <a:cubicBezTo>
                  <a:pt x="14" y="7"/>
                  <a:pt x="13" y="5"/>
                  <a:pt x="12" y="6"/>
                </a:cubicBezTo>
                <a:cubicBezTo>
                  <a:pt x="11" y="6"/>
                  <a:pt x="10" y="7"/>
                  <a:pt x="10" y="7"/>
                </a:cubicBezTo>
                <a:cubicBezTo>
                  <a:pt x="10" y="8"/>
                  <a:pt x="12" y="8"/>
                  <a:pt x="12" y="9"/>
                </a:cubicBezTo>
                <a:cubicBezTo>
                  <a:pt x="11" y="10"/>
                  <a:pt x="9" y="12"/>
                  <a:pt x="8" y="13"/>
                </a:cubicBezTo>
                <a:cubicBezTo>
                  <a:pt x="7" y="14"/>
                  <a:pt x="5" y="15"/>
                  <a:pt x="5" y="16"/>
                </a:cubicBezTo>
                <a:cubicBezTo>
                  <a:pt x="4" y="17"/>
                  <a:pt x="3" y="19"/>
                  <a:pt x="3" y="20"/>
                </a:cubicBezTo>
                <a:cubicBezTo>
                  <a:pt x="2" y="21"/>
                  <a:pt x="2" y="23"/>
                  <a:pt x="2" y="24"/>
                </a:cubicBezTo>
                <a:cubicBezTo>
                  <a:pt x="1" y="26"/>
                  <a:pt x="0" y="28"/>
                  <a:pt x="1" y="29"/>
                </a:cubicBezTo>
                <a:cubicBezTo>
                  <a:pt x="3" y="29"/>
                  <a:pt x="4" y="26"/>
                  <a:pt x="5" y="25"/>
                </a:cubicBezTo>
                <a:cubicBezTo>
                  <a:pt x="6" y="25"/>
                  <a:pt x="7" y="25"/>
                  <a:pt x="8" y="25"/>
                </a:cubicBezTo>
                <a:cubicBezTo>
                  <a:pt x="9" y="25"/>
                  <a:pt x="9" y="26"/>
                  <a:pt x="10" y="26"/>
                </a:cubicBezTo>
                <a:cubicBezTo>
                  <a:pt x="10" y="27"/>
                  <a:pt x="10" y="29"/>
                  <a:pt x="10" y="30"/>
                </a:cubicBezTo>
                <a:cubicBezTo>
                  <a:pt x="11" y="31"/>
                  <a:pt x="12" y="32"/>
                  <a:pt x="13" y="33"/>
                </a:cubicBezTo>
                <a:cubicBezTo>
                  <a:pt x="14" y="33"/>
                  <a:pt x="15" y="34"/>
                  <a:pt x="16" y="33"/>
                </a:cubicBezTo>
                <a:cubicBezTo>
                  <a:pt x="17" y="33"/>
                  <a:pt x="18" y="32"/>
                  <a:pt x="19" y="32"/>
                </a:cubicBezTo>
                <a:cubicBezTo>
                  <a:pt x="20" y="32"/>
                  <a:pt x="21" y="33"/>
                  <a:pt x="22" y="33"/>
                </a:cubicBezTo>
                <a:cubicBezTo>
                  <a:pt x="24" y="32"/>
                  <a:pt x="25" y="31"/>
                  <a:pt x="26" y="29"/>
                </a:cubicBezTo>
                <a:cubicBezTo>
                  <a:pt x="26" y="28"/>
                  <a:pt x="26" y="27"/>
                  <a:pt x="26" y="26"/>
                </a:cubicBezTo>
                <a:cubicBezTo>
                  <a:pt x="27" y="25"/>
                  <a:pt x="28" y="23"/>
                  <a:pt x="29" y="23"/>
                </a:cubicBezTo>
                <a:cubicBezTo>
                  <a:pt x="31" y="24"/>
                  <a:pt x="29" y="27"/>
                  <a:pt x="30" y="28"/>
                </a:cubicBezTo>
                <a:cubicBezTo>
                  <a:pt x="31" y="29"/>
                  <a:pt x="32" y="29"/>
                  <a:pt x="33" y="30"/>
                </a:cubicBezTo>
                <a:cubicBezTo>
                  <a:pt x="34" y="30"/>
                  <a:pt x="34" y="32"/>
                  <a:pt x="35" y="32"/>
                </a:cubicBezTo>
                <a:cubicBezTo>
                  <a:pt x="36" y="32"/>
                  <a:pt x="37" y="32"/>
                  <a:pt x="38" y="31"/>
                </a:cubicBezTo>
                <a:cubicBezTo>
                  <a:pt x="39" y="30"/>
                  <a:pt x="39" y="28"/>
                  <a:pt x="39" y="26"/>
                </a:cubicBezTo>
                <a:cubicBezTo>
                  <a:pt x="39" y="25"/>
                  <a:pt x="39" y="24"/>
                  <a:pt x="40" y="24"/>
                </a:cubicBezTo>
                <a:cubicBezTo>
                  <a:pt x="42" y="24"/>
                  <a:pt x="42" y="26"/>
                  <a:pt x="43" y="26"/>
                </a:cubicBezTo>
                <a:cubicBezTo>
                  <a:pt x="44" y="27"/>
                  <a:pt x="46" y="26"/>
                  <a:pt x="47" y="26"/>
                </a:cubicBezTo>
                <a:cubicBezTo>
                  <a:pt x="48" y="26"/>
                  <a:pt x="49" y="27"/>
                  <a:pt x="49" y="27"/>
                </a:cubicBezTo>
                <a:cubicBezTo>
                  <a:pt x="50" y="25"/>
                  <a:pt x="49" y="24"/>
                  <a:pt x="49" y="22"/>
                </a:cubicBezTo>
                <a:cubicBezTo>
                  <a:pt x="49" y="22"/>
                  <a:pt x="49" y="21"/>
                  <a:pt x="50" y="21"/>
                </a:cubicBezTo>
                <a:cubicBezTo>
                  <a:pt x="51" y="21"/>
                  <a:pt x="52" y="23"/>
                  <a:pt x="53" y="23"/>
                </a:cubicBezTo>
                <a:cubicBezTo>
                  <a:pt x="54" y="22"/>
                  <a:pt x="53" y="20"/>
                  <a:pt x="53" y="19"/>
                </a:cubicBezTo>
                <a:cubicBezTo>
                  <a:pt x="53" y="18"/>
                  <a:pt x="53" y="17"/>
                  <a:pt x="54" y="17"/>
                </a:cubicBezTo>
                <a:close/>
              </a:path>
            </a:pathLst>
          </a:custGeom>
          <a:solidFill>
            <a:srgbClr val="B2B2B2"/>
          </a:solidFill>
          <a:ln w="3175" cap="rnd">
            <a:solidFill>
              <a:srgbClr val="B2B2B2"/>
            </a:solidFill>
            <a:round/>
            <a:headEnd/>
            <a:tailEnd/>
          </a:ln>
        </p:spPr>
        <p:txBody>
          <a:bodyPr/>
          <a:lstStyle/>
          <a:p>
            <a:endParaRPr lang="en-US"/>
          </a:p>
        </p:txBody>
      </p:sp>
      <p:sp>
        <p:nvSpPr>
          <p:cNvPr id="33871" name="Freeform 79"/>
          <p:cNvSpPr>
            <a:spLocks noChangeAspect="1"/>
          </p:cNvSpPr>
          <p:nvPr/>
        </p:nvSpPr>
        <p:spPr bwMode="auto">
          <a:xfrm>
            <a:off x="4538663" y="2944813"/>
            <a:ext cx="168275" cy="87312"/>
          </a:xfrm>
          <a:custGeom>
            <a:avLst/>
            <a:gdLst>
              <a:gd name="T0" fmla="*/ 2147483647 w 91"/>
              <a:gd name="T1" fmla="*/ 2147483647 h 48"/>
              <a:gd name="T2" fmla="*/ 2147483647 w 91"/>
              <a:gd name="T3" fmla="*/ 2147483647 h 48"/>
              <a:gd name="T4" fmla="*/ 2147483647 w 91"/>
              <a:gd name="T5" fmla="*/ 2147483647 h 48"/>
              <a:gd name="T6" fmla="*/ 2147483647 w 91"/>
              <a:gd name="T7" fmla="*/ 2147483647 h 48"/>
              <a:gd name="T8" fmla="*/ 2147483647 w 91"/>
              <a:gd name="T9" fmla="*/ 2147483647 h 48"/>
              <a:gd name="T10" fmla="*/ 2147483647 w 91"/>
              <a:gd name="T11" fmla="*/ 2147483647 h 48"/>
              <a:gd name="T12" fmla="*/ 2147483647 w 91"/>
              <a:gd name="T13" fmla="*/ 2147483647 h 48"/>
              <a:gd name="T14" fmla="*/ 2147483647 w 91"/>
              <a:gd name="T15" fmla="*/ 2147483647 h 48"/>
              <a:gd name="T16" fmla="*/ 2147483647 w 91"/>
              <a:gd name="T17" fmla="*/ 2147483647 h 48"/>
              <a:gd name="T18" fmla="*/ 2147483647 w 91"/>
              <a:gd name="T19" fmla="*/ 2147483647 h 48"/>
              <a:gd name="T20" fmla="*/ 2147483647 w 91"/>
              <a:gd name="T21" fmla="*/ 2147483647 h 48"/>
              <a:gd name="T22" fmla="*/ 2147483647 w 91"/>
              <a:gd name="T23" fmla="*/ 2147483647 h 48"/>
              <a:gd name="T24" fmla="*/ 2147483647 w 91"/>
              <a:gd name="T25" fmla="*/ 2147483647 h 48"/>
              <a:gd name="T26" fmla="*/ 2147483647 w 91"/>
              <a:gd name="T27" fmla="*/ 2147483647 h 48"/>
              <a:gd name="T28" fmla="*/ 2147483647 w 91"/>
              <a:gd name="T29" fmla="*/ 2147483647 h 48"/>
              <a:gd name="T30" fmla="*/ 2147483647 w 91"/>
              <a:gd name="T31" fmla="*/ 2147483647 h 48"/>
              <a:gd name="T32" fmla="*/ 2147483647 w 91"/>
              <a:gd name="T33" fmla="*/ 2147483647 h 48"/>
              <a:gd name="T34" fmla="*/ 2147483647 w 91"/>
              <a:gd name="T35" fmla="*/ 2147483647 h 48"/>
              <a:gd name="T36" fmla="*/ 2147483647 w 91"/>
              <a:gd name="T37" fmla="*/ 2147483647 h 48"/>
              <a:gd name="T38" fmla="*/ 2147483647 w 91"/>
              <a:gd name="T39" fmla="*/ 2147483647 h 48"/>
              <a:gd name="T40" fmla="*/ 2147483647 w 91"/>
              <a:gd name="T41" fmla="*/ 2147483647 h 48"/>
              <a:gd name="T42" fmla="*/ 2147483647 w 91"/>
              <a:gd name="T43" fmla="*/ 2147483647 h 48"/>
              <a:gd name="T44" fmla="*/ 2147483647 w 91"/>
              <a:gd name="T45" fmla="*/ 2147483647 h 48"/>
              <a:gd name="T46" fmla="*/ 2147483647 w 91"/>
              <a:gd name="T47" fmla="*/ 2147483647 h 48"/>
              <a:gd name="T48" fmla="*/ 2147483647 w 91"/>
              <a:gd name="T49" fmla="*/ 2147483647 h 48"/>
              <a:gd name="T50" fmla="*/ 2147483647 w 91"/>
              <a:gd name="T51" fmla="*/ 2147483647 h 48"/>
              <a:gd name="T52" fmla="*/ 2147483647 w 91"/>
              <a:gd name="T53" fmla="*/ 2147483647 h 48"/>
              <a:gd name="T54" fmla="*/ 2147483647 w 91"/>
              <a:gd name="T55" fmla="*/ 2147483647 h 48"/>
              <a:gd name="T56" fmla="*/ 2147483647 w 91"/>
              <a:gd name="T57" fmla="*/ 2147483647 h 48"/>
              <a:gd name="T58" fmla="*/ 2147483647 w 91"/>
              <a:gd name="T59" fmla="*/ 2147483647 h 48"/>
              <a:gd name="T60" fmla="*/ 2147483647 w 91"/>
              <a:gd name="T61" fmla="*/ 2147483647 h 48"/>
              <a:gd name="T62" fmla="*/ 2147483647 w 91"/>
              <a:gd name="T63" fmla="*/ 2147483647 h 48"/>
              <a:gd name="T64" fmla="*/ 2147483647 w 91"/>
              <a:gd name="T65" fmla="*/ 2147483647 h 48"/>
              <a:gd name="T66" fmla="*/ 2147483647 w 91"/>
              <a:gd name="T67" fmla="*/ 2147483647 h 48"/>
              <a:gd name="T68" fmla="*/ 2147483647 w 91"/>
              <a:gd name="T69" fmla="*/ 2147483647 h 48"/>
              <a:gd name="T70" fmla="*/ 2147483647 w 91"/>
              <a:gd name="T71" fmla="*/ 2147483647 h 48"/>
              <a:gd name="T72" fmla="*/ 2147483647 w 91"/>
              <a:gd name="T73" fmla="*/ 2147483647 h 48"/>
              <a:gd name="T74" fmla="*/ 2147483647 w 91"/>
              <a:gd name="T75" fmla="*/ 2147483647 h 48"/>
              <a:gd name="T76" fmla="*/ 2147483647 w 91"/>
              <a:gd name="T77" fmla="*/ 2147483647 h 48"/>
              <a:gd name="T78" fmla="*/ 2147483647 w 91"/>
              <a:gd name="T79" fmla="*/ 2147483647 h 48"/>
              <a:gd name="T80" fmla="*/ 2147483647 w 91"/>
              <a:gd name="T81" fmla="*/ 2147483647 h 48"/>
              <a:gd name="T82" fmla="*/ 2147483647 w 91"/>
              <a:gd name="T83" fmla="*/ 2147483647 h 48"/>
              <a:gd name="T84" fmla="*/ 2147483647 w 91"/>
              <a:gd name="T85" fmla="*/ 2147483647 h 48"/>
              <a:gd name="T86" fmla="*/ 2147483647 w 91"/>
              <a:gd name="T87" fmla="*/ 2147483647 h 48"/>
              <a:gd name="T88" fmla="*/ 2147483647 w 91"/>
              <a:gd name="T89" fmla="*/ 2147483647 h 48"/>
              <a:gd name="T90" fmla="*/ 2147483647 w 91"/>
              <a:gd name="T91" fmla="*/ 2147483647 h 48"/>
              <a:gd name="T92" fmla="*/ 2147483647 w 91"/>
              <a:gd name="T93" fmla="*/ 2147483647 h 48"/>
              <a:gd name="T94" fmla="*/ 2147483647 w 91"/>
              <a:gd name="T95" fmla="*/ 2147483647 h 48"/>
              <a:gd name="T96" fmla="*/ 2147483647 w 91"/>
              <a:gd name="T97" fmla="*/ 2147483647 h 48"/>
              <a:gd name="T98" fmla="*/ 2147483647 w 91"/>
              <a:gd name="T99" fmla="*/ 2147483647 h 48"/>
              <a:gd name="T100" fmla="*/ 2147483647 w 91"/>
              <a:gd name="T101" fmla="*/ 2147483647 h 48"/>
              <a:gd name="T102" fmla="*/ 2147483647 w 91"/>
              <a:gd name="T103" fmla="*/ 2147483647 h 48"/>
              <a:gd name="T104" fmla="*/ 2147483647 w 91"/>
              <a:gd name="T105" fmla="*/ 2147483647 h 48"/>
              <a:gd name="T106" fmla="*/ 2147483647 w 91"/>
              <a:gd name="T107" fmla="*/ 2147483647 h 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48"/>
              <a:gd name="T164" fmla="*/ 91 w 91"/>
              <a:gd name="T165" fmla="*/ 48 h 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48">
                <a:moveTo>
                  <a:pt x="81" y="39"/>
                </a:moveTo>
                <a:cubicBezTo>
                  <a:pt x="81" y="38"/>
                  <a:pt x="81" y="37"/>
                  <a:pt x="82" y="37"/>
                </a:cubicBezTo>
                <a:cubicBezTo>
                  <a:pt x="82" y="36"/>
                  <a:pt x="84" y="37"/>
                  <a:pt x="84" y="37"/>
                </a:cubicBezTo>
                <a:cubicBezTo>
                  <a:pt x="84" y="35"/>
                  <a:pt x="82" y="33"/>
                  <a:pt x="82" y="31"/>
                </a:cubicBezTo>
                <a:cubicBezTo>
                  <a:pt x="83" y="29"/>
                  <a:pt x="85" y="29"/>
                  <a:pt x="86" y="28"/>
                </a:cubicBezTo>
                <a:cubicBezTo>
                  <a:pt x="87" y="27"/>
                  <a:pt x="87" y="25"/>
                  <a:pt x="88" y="25"/>
                </a:cubicBezTo>
                <a:cubicBezTo>
                  <a:pt x="88" y="24"/>
                  <a:pt x="90" y="24"/>
                  <a:pt x="90" y="24"/>
                </a:cubicBezTo>
                <a:cubicBezTo>
                  <a:pt x="91" y="22"/>
                  <a:pt x="91" y="20"/>
                  <a:pt x="91" y="19"/>
                </a:cubicBezTo>
                <a:cubicBezTo>
                  <a:pt x="90" y="17"/>
                  <a:pt x="88" y="16"/>
                  <a:pt x="88" y="15"/>
                </a:cubicBezTo>
                <a:cubicBezTo>
                  <a:pt x="87" y="14"/>
                  <a:pt x="88" y="12"/>
                  <a:pt x="88" y="11"/>
                </a:cubicBezTo>
                <a:cubicBezTo>
                  <a:pt x="88" y="10"/>
                  <a:pt x="88" y="8"/>
                  <a:pt x="88" y="7"/>
                </a:cubicBezTo>
                <a:cubicBezTo>
                  <a:pt x="86" y="6"/>
                  <a:pt x="85" y="6"/>
                  <a:pt x="83" y="6"/>
                </a:cubicBezTo>
                <a:cubicBezTo>
                  <a:pt x="82" y="5"/>
                  <a:pt x="80" y="6"/>
                  <a:pt x="79" y="6"/>
                </a:cubicBezTo>
                <a:cubicBezTo>
                  <a:pt x="76" y="5"/>
                  <a:pt x="75" y="4"/>
                  <a:pt x="72" y="3"/>
                </a:cubicBezTo>
                <a:cubicBezTo>
                  <a:pt x="70" y="3"/>
                  <a:pt x="68" y="3"/>
                  <a:pt x="66" y="2"/>
                </a:cubicBezTo>
                <a:cubicBezTo>
                  <a:pt x="66" y="2"/>
                  <a:pt x="65" y="0"/>
                  <a:pt x="64" y="1"/>
                </a:cubicBezTo>
                <a:cubicBezTo>
                  <a:pt x="63" y="2"/>
                  <a:pt x="65" y="5"/>
                  <a:pt x="64" y="6"/>
                </a:cubicBezTo>
                <a:cubicBezTo>
                  <a:pt x="62" y="8"/>
                  <a:pt x="59" y="9"/>
                  <a:pt x="57" y="9"/>
                </a:cubicBezTo>
                <a:cubicBezTo>
                  <a:pt x="54" y="9"/>
                  <a:pt x="53" y="7"/>
                  <a:pt x="51" y="6"/>
                </a:cubicBezTo>
                <a:cubicBezTo>
                  <a:pt x="51" y="7"/>
                  <a:pt x="51" y="9"/>
                  <a:pt x="51" y="9"/>
                </a:cubicBezTo>
                <a:cubicBezTo>
                  <a:pt x="50" y="10"/>
                  <a:pt x="47" y="9"/>
                  <a:pt x="46" y="9"/>
                </a:cubicBezTo>
                <a:cubicBezTo>
                  <a:pt x="45" y="10"/>
                  <a:pt x="47" y="12"/>
                  <a:pt x="46" y="13"/>
                </a:cubicBezTo>
                <a:cubicBezTo>
                  <a:pt x="44" y="15"/>
                  <a:pt x="40" y="14"/>
                  <a:pt x="39" y="16"/>
                </a:cubicBezTo>
                <a:cubicBezTo>
                  <a:pt x="38" y="18"/>
                  <a:pt x="42" y="20"/>
                  <a:pt x="41" y="22"/>
                </a:cubicBezTo>
                <a:cubicBezTo>
                  <a:pt x="39" y="24"/>
                  <a:pt x="35" y="24"/>
                  <a:pt x="33" y="25"/>
                </a:cubicBezTo>
                <a:cubicBezTo>
                  <a:pt x="30" y="26"/>
                  <a:pt x="27" y="26"/>
                  <a:pt x="25" y="27"/>
                </a:cubicBezTo>
                <a:cubicBezTo>
                  <a:pt x="23" y="28"/>
                  <a:pt x="22" y="30"/>
                  <a:pt x="21" y="30"/>
                </a:cubicBezTo>
                <a:cubicBezTo>
                  <a:pt x="19" y="31"/>
                  <a:pt x="18" y="29"/>
                  <a:pt x="16" y="28"/>
                </a:cubicBezTo>
                <a:cubicBezTo>
                  <a:pt x="14" y="28"/>
                  <a:pt x="12" y="27"/>
                  <a:pt x="11" y="28"/>
                </a:cubicBezTo>
                <a:cubicBezTo>
                  <a:pt x="9" y="28"/>
                  <a:pt x="11" y="32"/>
                  <a:pt x="9" y="32"/>
                </a:cubicBezTo>
                <a:cubicBezTo>
                  <a:pt x="7" y="32"/>
                  <a:pt x="6" y="28"/>
                  <a:pt x="3" y="27"/>
                </a:cubicBezTo>
                <a:cubicBezTo>
                  <a:pt x="2" y="27"/>
                  <a:pt x="2" y="30"/>
                  <a:pt x="1" y="31"/>
                </a:cubicBezTo>
                <a:cubicBezTo>
                  <a:pt x="1" y="32"/>
                  <a:pt x="1" y="33"/>
                  <a:pt x="1" y="33"/>
                </a:cubicBezTo>
                <a:cubicBezTo>
                  <a:pt x="1" y="34"/>
                  <a:pt x="0" y="36"/>
                  <a:pt x="1" y="36"/>
                </a:cubicBezTo>
                <a:cubicBezTo>
                  <a:pt x="1" y="37"/>
                  <a:pt x="3" y="36"/>
                  <a:pt x="4" y="37"/>
                </a:cubicBezTo>
                <a:cubicBezTo>
                  <a:pt x="5" y="38"/>
                  <a:pt x="6" y="40"/>
                  <a:pt x="7" y="40"/>
                </a:cubicBezTo>
                <a:cubicBezTo>
                  <a:pt x="9" y="40"/>
                  <a:pt x="9" y="37"/>
                  <a:pt x="11" y="37"/>
                </a:cubicBezTo>
                <a:cubicBezTo>
                  <a:pt x="12" y="37"/>
                  <a:pt x="11" y="39"/>
                  <a:pt x="12" y="40"/>
                </a:cubicBezTo>
                <a:cubicBezTo>
                  <a:pt x="13" y="40"/>
                  <a:pt x="14" y="41"/>
                  <a:pt x="15" y="41"/>
                </a:cubicBezTo>
                <a:cubicBezTo>
                  <a:pt x="17" y="41"/>
                  <a:pt x="18" y="42"/>
                  <a:pt x="19" y="42"/>
                </a:cubicBezTo>
                <a:cubicBezTo>
                  <a:pt x="20" y="41"/>
                  <a:pt x="19" y="39"/>
                  <a:pt x="19" y="39"/>
                </a:cubicBezTo>
                <a:cubicBezTo>
                  <a:pt x="21" y="38"/>
                  <a:pt x="22" y="38"/>
                  <a:pt x="24" y="38"/>
                </a:cubicBezTo>
                <a:cubicBezTo>
                  <a:pt x="26" y="37"/>
                  <a:pt x="27" y="38"/>
                  <a:pt x="29" y="37"/>
                </a:cubicBezTo>
                <a:cubicBezTo>
                  <a:pt x="30" y="37"/>
                  <a:pt x="31" y="36"/>
                  <a:pt x="33" y="36"/>
                </a:cubicBezTo>
                <a:cubicBezTo>
                  <a:pt x="33" y="37"/>
                  <a:pt x="32" y="38"/>
                  <a:pt x="33" y="39"/>
                </a:cubicBezTo>
                <a:cubicBezTo>
                  <a:pt x="33" y="41"/>
                  <a:pt x="34" y="42"/>
                  <a:pt x="36" y="43"/>
                </a:cubicBezTo>
                <a:cubicBezTo>
                  <a:pt x="37" y="43"/>
                  <a:pt x="40" y="43"/>
                  <a:pt x="42" y="44"/>
                </a:cubicBezTo>
                <a:cubicBezTo>
                  <a:pt x="44" y="44"/>
                  <a:pt x="47" y="45"/>
                  <a:pt x="50" y="45"/>
                </a:cubicBezTo>
                <a:cubicBezTo>
                  <a:pt x="50" y="45"/>
                  <a:pt x="50" y="46"/>
                  <a:pt x="51" y="46"/>
                </a:cubicBezTo>
                <a:cubicBezTo>
                  <a:pt x="53" y="46"/>
                  <a:pt x="57" y="48"/>
                  <a:pt x="60" y="48"/>
                </a:cubicBezTo>
                <a:cubicBezTo>
                  <a:pt x="62" y="48"/>
                  <a:pt x="63" y="45"/>
                  <a:pt x="65" y="44"/>
                </a:cubicBezTo>
                <a:cubicBezTo>
                  <a:pt x="67" y="43"/>
                  <a:pt x="70" y="44"/>
                  <a:pt x="72" y="44"/>
                </a:cubicBezTo>
                <a:cubicBezTo>
                  <a:pt x="74" y="44"/>
                  <a:pt x="76" y="43"/>
                  <a:pt x="77" y="43"/>
                </a:cubicBezTo>
                <a:cubicBezTo>
                  <a:pt x="79" y="42"/>
                  <a:pt x="80" y="40"/>
                  <a:pt x="81" y="39"/>
                </a:cubicBezTo>
                <a:close/>
              </a:path>
            </a:pathLst>
          </a:custGeom>
          <a:solidFill>
            <a:srgbClr val="B2B2B2"/>
          </a:solidFill>
          <a:ln w="3175" cap="rnd">
            <a:solidFill>
              <a:srgbClr val="B2B2B2"/>
            </a:solidFill>
            <a:round/>
            <a:headEnd/>
            <a:tailEnd/>
          </a:ln>
        </p:spPr>
        <p:txBody>
          <a:bodyPr/>
          <a:lstStyle/>
          <a:p>
            <a:endParaRPr lang="en-US"/>
          </a:p>
        </p:txBody>
      </p:sp>
      <p:sp>
        <p:nvSpPr>
          <p:cNvPr id="33872" name="Freeform 80"/>
          <p:cNvSpPr>
            <a:spLocks noChangeAspect="1"/>
          </p:cNvSpPr>
          <p:nvPr/>
        </p:nvSpPr>
        <p:spPr bwMode="auto">
          <a:xfrm>
            <a:off x="4594225" y="2879725"/>
            <a:ext cx="150813" cy="80963"/>
          </a:xfrm>
          <a:custGeom>
            <a:avLst/>
            <a:gdLst>
              <a:gd name="T0" fmla="*/ 2147483647 w 82"/>
              <a:gd name="T1" fmla="*/ 2147483647 h 44"/>
              <a:gd name="T2" fmla="*/ 2147483647 w 82"/>
              <a:gd name="T3" fmla="*/ 2147483647 h 44"/>
              <a:gd name="T4" fmla="*/ 2147483647 w 82"/>
              <a:gd name="T5" fmla="*/ 2147483647 h 44"/>
              <a:gd name="T6" fmla="*/ 2147483647 w 82"/>
              <a:gd name="T7" fmla="*/ 2147483647 h 44"/>
              <a:gd name="T8" fmla="*/ 2147483647 w 82"/>
              <a:gd name="T9" fmla="*/ 2147483647 h 44"/>
              <a:gd name="T10" fmla="*/ 2147483647 w 82"/>
              <a:gd name="T11" fmla="*/ 2147483647 h 44"/>
              <a:gd name="T12" fmla="*/ 2147483647 w 82"/>
              <a:gd name="T13" fmla="*/ 2147483647 h 44"/>
              <a:gd name="T14" fmla="*/ 2147483647 w 82"/>
              <a:gd name="T15" fmla="*/ 2147483647 h 44"/>
              <a:gd name="T16" fmla="*/ 2147483647 w 82"/>
              <a:gd name="T17" fmla="*/ 2147483647 h 44"/>
              <a:gd name="T18" fmla="*/ 2147483647 w 82"/>
              <a:gd name="T19" fmla="*/ 2147483647 h 44"/>
              <a:gd name="T20" fmla="*/ 2147483647 w 82"/>
              <a:gd name="T21" fmla="*/ 2147483647 h 44"/>
              <a:gd name="T22" fmla="*/ 2147483647 w 82"/>
              <a:gd name="T23" fmla="*/ 2147483647 h 44"/>
              <a:gd name="T24" fmla="*/ 2147483647 w 82"/>
              <a:gd name="T25" fmla="*/ 2147483647 h 44"/>
              <a:gd name="T26" fmla="*/ 2147483647 w 82"/>
              <a:gd name="T27" fmla="*/ 2147483647 h 44"/>
              <a:gd name="T28" fmla="*/ 2147483647 w 82"/>
              <a:gd name="T29" fmla="*/ 2147483647 h 44"/>
              <a:gd name="T30" fmla="*/ 2147483647 w 82"/>
              <a:gd name="T31" fmla="*/ 2147483647 h 44"/>
              <a:gd name="T32" fmla="*/ 2147483647 w 82"/>
              <a:gd name="T33" fmla="*/ 2147483647 h 44"/>
              <a:gd name="T34" fmla="*/ 2147483647 w 82"/>
              <a:gd name="T35" fmla="*/ 2147483647 h 44"/>
              <a:gd name="T36" fmla="*/ 2147483647 w 82"/>
              <a:gd name="T37" fmla="*/ 2147483647 h 44"/>
              <a:gd name="T38" fmla="*/ 2147483647 w 82"/>
              <a:gd name="T39" fmla="*/ 2147483647 h 44"/>
              <a:gd name="T40" fmla="*/ 2147483647 w 82"/>
              <a:gd name="T41" fmla="*/ 2147483647 h 44"/>
              <a:gd name="T42" fmla="*/ 2147483647 w 82"/>
              <a:gd name="T43" fmla="*/ 2147483647 h 44"/>
              <a:gd name="T44" fmla="*/ 2147483647 w 82"/>
              <a:gd name="T45" fmla="*/ 2147483647 h 44"/>
              <a:gd name="T46" fmla="*/ 2147483647 w 82"/>
              <a:gd name="T47" fmla="*/ 2147483647 h 44"/>
              <a:gd name="T48" fmla="*/ 2147483647 w 82"/>
              <a:gd name="T49" fmla="*/ 2147483647 h 44"/>
              <a:gd name="T50" fmla="*/ 2147483647 w 82"/>
              <a:gd name="T51" fmla="*/ 2147483647 h 44"/>
              <a:gd name="T52" fmla="*/ 0 w 82"/>
              <a:gd name="T53" fmla="*/ 2147483647 h 44"/>
              <a:gd name="T54" fmla="*/ 2147483647 w 82"/>
              <a:gd name="T55" fmla="*/ 2147483647 h 44"/>
              <a:gd name="T56" fmla="*/ 2147483647 w 82"/>
              <a:gd name="T57" fmla="*/ 2147483647 h 44"/>
              <a:gd name="T58" fmla="*/ 2147483647 w 82"/>
              <a:gd name="T59" fmla="*/ 2147483647 h 44"/>
              <a:gd name="T60" fmla="*/ 2147483647 w 82"/>
              <a:gd name="T61" fmla="*/ 2147483647 h 44"/>
              <a:gd name="T62" fmla="*/ 2147483647 w 82"/>
              <a:gd name="T63" fmla="*/ 2147483647 h 44"/>
              <a:gd name="T64" fmla="*/ 2147483647 w 82"/>
              <a:gd name="T65" fmla="*/ 2147483647 h 44"/>
              <a:gd name="T66" fmla="*/ 2147483647 w 82"/>
              <a:gd name="T67" fmla="*/ 2147483647 h 44"/>
              <a:gd name="T68" fmla="*/ 2147483647 w 82"/>
              <a:gd name="T69" fmla="*/ 2147483647 h 44"/>
              <a:gd name="T70" fmla="*/ 2147483647 w 82"/>
              <a:gd name="T71" fmla="*/ 2147483647 h 44"/>
              <a:gd name="T72" fmla="*/ 2147483647 w 82"/>
              <a:gd name="T73" fmla="*/ 2147483647 h 44"/>
              <a:gd name="T74" fmla="*/ 2147483647 w 82"/>
              <a:gd name="T75" fmla="*/ 2147483647 h 44"/>
              <a:gd name="T76" fmla="*/ 2147483647 w 82"/>
              <a:gd name="T77" fmla="*/ 2147483647 h 44"/>
              <a:gd name="T78" fmla="*/ 2147483647 w 82"/>
              <a:gd name="T79" fmla="*/ 2147483647 h 44"/>
              <a:gd name="T80" fmla="*/ 2147483647 w 82"/>
              <a:gd name="T81" fmla="*/ 2147483647 h 44"/>
              <a:gd name="T82" fmla="*/ 2147483647 w 82"/>
              <a:gd name="T83" fmla="*/ 2147483647 h 44"/>
              <a:gd name="T84" fmla="*/ 2147483647 w 82"/>
              <a:gd name="T85" fmla="*/ 2147483647 h 44"/>
              <a:gd name="T86" fmla="*/ 2147483647 w 82"/>
              <a:gd name="T87" fmla="*/ 2147483647 h 44"/>
              <a:gd name="T88" fmla="*/ 2147483647 w 82"/>
              <a:gd name="T89" fmla="*/ 2147483647 h 44"/>
              <a:gd name="T90" fmla="*/ 2147483647 w 82"/>
              <a:gd name="T91" fmla="*/ 2147483647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44"/>
              <a:gd name="T140" fmla="*/ 82 w 82"/>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44">
                <a:moveTo>
                  <a:pt x="82" y="28"/>
                </a:moveTo>
                <a:cubicBezTo>
                  <a:pt x="81" y="27"/>
                  <a:pt x="79" y="26"/>
                  <a:pt x="78" y="25"/>
                </a:cubicBezTo>
                <a:cubicBezTo>
                  <a:pt x="77" y="24"/>
                  <a:pt x="77" y="22"/>
                  <a:pt x="76" y="21"/>
                </a:cubicBezTo>
                <a:cubicBezTo>
                  <a:pt x="75" y="20"/>
                  <a:pt x="74" y="19"/>
                  <a:pt x="72" y="19"/>
                </a:cubicBezTo>
                <a:cubicBezTo>
                  <a:pt x="71" y="19"/>
                  <a:pt x="70" y="19"/>
                  <a:pt x="70" y="19"/>
                </a:cubicBezTo>
                <a:cubicBezTo>
                  <a:pt x="68" y="19"/>
                  <a:pt x="67" y="18"/>
                  <a:pt x="66" y="17"/>
                </a:cubicBezTo>
                <a:cubicBezTo>
                  <a:pt x="66" y="16"/>
                  <a:pt x="68" y="15"/>
                  <a:pt x="67" y="15"/>
                </a:cubicBezTo>
                <a:cubicBezTo>
                  <a:pt x="66" y="14"/>
                  <a:pt x="65" y="15"/>
                  <a:pt x="64" y="15"/>
                </a:cubicBezTo>
                <a:cubicBezTo>
                  <a:pt x="62" y="15"/>
                  <a:pt x="61" y="13"/>
                  <a:pt x="60" y="13"/>
                </a:cubicBezTo>
                <a:cubicBezTo>
                  <a:pt x="59" y="12"/>
                  <a:pt x="57" y="11"/>
                  <a:pt x="57" y="12"/>
                </a:cubicBezTo>
                <a:cubicBezTo>
                  <a:pt x="57" y="13"/>
                  <a:pt x="59" y="14"/>
                  <a:pt x="59" y="15"/>
                </a:cubicBezTo>
                <a:cubicBezTo>
                  <a:pt x="59" y="16"/>
                  <a:pt x="57" y="18"/>
                  <a:pt x="55" y="18"/>
                </a:cubicBezTo>
                <a:cubicBezTo>
                  <a:pt x="54" y="18"/>
                  <a:pt x="53" y="16"/>
                  <a:pt x="52" y="15"/>
                </a:cubicBezTo>
                <a:cubicBezTo>
                  <a:pt x="51" y="13"/>
                  <a:pt x="52" y="10"/>
                  <a:pt x="51" y="8"/>
                </a:cubicBezTo>
                <a:cubicBezTo>
                  <a:pt x="50" y="7"/>
                  <a:pt x="49" y="9"/>
                  <a:pt x="47" y="8"/>
                </a:cubicBezTo>
                <a:cubicBezTo>
                  <a:pt x="46" y="8"/>
                  <a:pt x="45" y="6"/>
                  <a:pt x="43" y="5"/>
                </a:cubicBezTo>
                <a:cubicBezTo>
                  <a:pt x="42" y="5"/>
                  <a:pt x="40" y="6"/>
                  <a:pt x="38" y="6"/>
                </a:cubicBezTo>
                <a:cubicBezTo>
                  <a:pt x="37" y="5"/>
                  <a:pt x="39" y="3"/>
                  <a:pt x="38" y="3"/>
                </a:cubicBezTo>
                <a:cubicBezTo>
                  <a:pt x="37" y="2"/>
                  <a:pt x="35" y="2"/>
                  <a:pt x="34" y="1"/>
                </a:cubicBezTo>
                <a:cubicBezTo>
                  <a:pt x="33" y="3"/>
                  <a:pt x="34" y="6"/>
                  <a:pt x="32" y="5"/>
                </a:cubicBezTo>
                <a:cubicBezTo>
                  <a:pt x="30" y="5"/>
                  <a:pt x="30" y="1"/>
                  <a:pt x="28" y="1"/>
                </a:cubicBezTo>
                <a:cubicBezTo>
                  <a:pt x="27" y="0"/>
                  <a:pt x="28" y="3"/>
                  <a:pt x="27" y="4"/>
                </a:cubicBezTo>
                <a:cubicBezTo>
                  <a:pt x="25" y="5"/>
                  <a:pt x="23" y="6"/>
                  <a:pt x="21" y="7"/>
                </a:cubicBezTo>
                <a:cubicBezTo>
                  <a:pt x="18" y="8"/>
                  <a:pt x="16" y="9"/>
                  <a:pt x="14" y="10"/>
                </a:cubicBezTo>
                <a:cubicBezTo>
                  <a:pt x="12" y="10"/>
                  <a:pt x="9" y="11"/>
                  <a:pt x="7" y="12"/>
                </a:cubicBezTo>
                <a:cubicBezTo>
                  <a:pt x="6" y="12"/>
                  <a:pt x="5" y="13"/>
                  <a:pt x="3" y="13"/>
                </a:cubicBezTo>
                <a:cubicBezTo>
                  <a:pt x="2" y="14"/>
                  <a:pt x="0" y="13"/>
                  <a:pt x="0" y="14"/>
                </a:cubicBezTo>
                <a:cubicBezTo>
                  <a:pt x="1" y="16"/>
                  <a:pt x="4" y="17"/>
                  <a:pt x="5" y="19"/>
                </a:cubicBezTo>
                <a:cubicBezTo>
                  <a:pt x="6" y="20"/>
                  <a:pt x="4" y="22"/>
                  <a:pt x="5" y="23"/>
                </a:cubicBezTo>
                <a:cubicBezTo>
                  <a:pt x="6" y="26"/>
                  <a:pt x="7" y="28"/>
                  <a:pt x="9" y="30"/>
                </a:cubicBezTo>
                <a:cubicBezTo>
                  <a:pt x="11" y="32"/>
                  <a:pt x="13" y="33"/>
                  <a:pt x="15" y="34"/>
                </a:cubicBezTo>
                <a:cubicBezTo>
                  <a:pt x="18" y="36"/>
                  <a:pt x="20" y="39"/>
                  <a:pt x="22" y="41"/>
                </a:cubicBezTo>
                <a:cubicBezTo>
                  <a:pt x="24" y="42"/>
                  <a:pt x="25" y="44"/>
                  <a:pt x="28" y="44"/>
                </a:cubicBezTo>
                <a:cubicBezTo>
                  <a:pt x="30" y="44"/>
                  <a:pt x="33" y="43"/>
                  <a:pt x="35" y="41"/>
                </a:cubicBezTo>
                <a:cubicBezTo>
                  <a:pt x="36" y="40"/>
                  <a:pt x="34" y="37"/>
                  <a:pt x="35" y="36"/>
                </a:cubicBezTo>
                <a:cubicBezTo>
                  <a:pt x="36" y="35"/>
                  <a:pt x="37" y="37"/>
                  <a:pt x="37" y="37"/>
                </a:cubicBezTo>
                <a:cubicBezTo>
                  <a:pt x="39" y="38"/>
                  <a:pt x="41" y="38"/>
                  <a:pt x="43" y="38"/>
                </a:cubicBezTo>
                <a:cubicBezTo>
                  <a:pt x="46" y="39"/>
                  <a:pt x="47" y="40"/>
                  <a:pt x="50" y="41"/>
                </a:cubicBezTo>
                <a:cubicBezTo>
                  <a:pt x="51" y="41"/>
                  <a:pt x="53" y="40"/>
                  <a:pt x="54" y="41"/>
                </a:cubicBezTo>
                <a:cubicBezTo>
                  <a:pt x="56" y="41"/>
                  <a:pt x="57" y="41"/>
                  <a:pt x="59" y="42"/>
                </a:cubicBezTo>
                <a:cubicBezTo>
                  <a:pt x="60" y="41"/>
                  <a:pt x="61" y="39"/>
                  <a:pt x="62" y="39"/>
                </a:cubicBezTo>
                <a:cubicBezTo>
                  <a:pt x="64" y="38"/>
                  <a:pt x="65" y="40"/>
                  <a:pt x="67" y="39"/>
                </a:cubicBezTo>
                <a:cubicBezTo>
                  <a:pt x="69" y="38"/>
                  <a:pt x="71" y="36"/>
                  <a:pt x="73" y="35"/>
                </a:cubicBezTo>
                <a:cubicBezTo>
                  <a:pt x="73" y="34"/>
                  <a:pt x="73" y="32"/>
                  <a:pt x="74" y="31"/>
                </a:cubicBezTo>
                <a:cubicBezTo>
                  <a:pt x="75" y="30"/>
                  <a:pt x="77" y="29"/>
                  <a:pt x="78" y="29"/>
                </a:cubicBezTo>
                <a:cubicBezTo>
                  <a:pt x="79" y="29"/>
                  <a:pt x="81" y="28"/>
                  <a:pt x="82" y="28"/>
                </a:cubicBezTo>
                <a:close/>
              </a:path>
            </a:pathLst>
          </a:custGeom>
          <a:solidFill>
            <a:srgbClr val="B2B2B2"/>
          </a:solidFill>
          <a:ln w="3175" cap="rnd">
            <a:solidFill>
              <a:srgbClr val="B2B2B2"/>
            </a:solidFill>
            <a:round/>
            <a:headEnd/>
            <a:tailEnd/>
          </a:ln>
        </p:spPr>
        <p:txBody>
          <a:bodyPr/>
          <a:lstStyle/>
          <a:p>
            <a:endParaRPr lang="en-US"/>
          </a:p>
        </p:txBody>
      </p:sp>
      <p:sp>
        <p:nvSpPr>
          <p:cNvPr id="33873" name="Freeform 81"/>
          <p:cNvSpPr>
            <a:spLocks noChangeAspect="1"/>
          </p:cNvSpPr>
          <p:nvPr/>
        </p:nvSpPr>
        <p:spPr bwMode="auto">
          <a:xfrm>
            <a:off x="4625975" y="3017838"/>
            <a:ext cx="69850" cy="47625"/>
          </a:xfrm>
          <a:custGeom>
            <a:avLst/>
            <a:gdLst>
              <a:gd name="T0" fmla="*/ 2147483647 w 37"/>
              <a:gd name="T1" fmla="*/ 2147483647 h 27"/>
              <a:gd name="T2" fmla="*/ 2147483647 w 37"/>
              <a:gd name="T3" fmla="*/ 2147483647 h 27"/>
              <a:gd name="T4" fmla="*/ 2147483647 w 37"/>
              <a:gd name="T5" fmla="*/ 0 h 27"/>
              <a:gd name="T6" fmla="*/ 2147483647 w 37"/>
              <a:gd name="T7" fmla="*/ 2147483647 h 27"/>
              <a:gd name="T8" fmla="*/ 2147483647 w 37"/>
              <a:gd name="T9" fmla="*/ 2147483647 h 27"/>
              <a:gd name="T10" fmla="*/ 2147483647 w 37"/>
              <a:gd name="T11" fmla="*/ 2147483647 h 27"/>
              <a:gd name="T12" fmla="*/ 2147483647 w 37"/>
              <a:gd name="T13" fmla="*/ 2147483647 h 27"/>
              <a:gd name="T14" fmla="*/ 2147483647 w 37"/>
              <a:gd name="T15" fmla="*/ 2147483647 h 27"/>
              <a:gd name="T16" fmla="*/ 2147483647 w 37"/>
              <a:gd name="T17" fmla="*/ 2147483647 h 27"/>
              <a:gd name="T18" fmla="*/ 2147483647 w 37"/>
              <a:gd name="T19" fmla="*/ 2147483647 h 27"/>
              <a:gd name="T20" fmla="*/ 2147483647 w 37"/>
              <a:gd name="T21" fmla="*/ 2147483647 h 27"/>
              <a:gd name="T22" fmla="*/ 2147483647 w 37"/>
              <a:gd name="T23" fmla="*/ 2147483647 h 27"/>
              <a:gd name="T24" fmla="*/ 2147483647 w 37"/>
              <a:gd name="T25" fmla="*/ 2147483647 h 27"/>
              <a:gd name="T26" fmla="*/ 2147483647 w 37"/>
              <a:gd name="T27" fmla="*/ 2147483647 h 27"/>
              <a:gd name="T28" fmla="*/ 2147483647 w 37"/>
              <a:gd name="T29" fmla="*/ 2147483647 h 27"/>
              <a:gd name="T30" fmla="*/ 2147483647 w 37"/>
              <a:gd name="T31" fmla="*/ 2147483647 h 27"/>
              <a:gd name="T32" fmla="*/ 2147483647 w 37"/>
              <a:gd name="T33" fmla="*/ 2147483647 h 27"/>
              <a:gd name="T34" fmla="*/ 2147483647 w 37"/>
              <a:gd name="T35" fmla="*/ 2147483647 h 27"/>
              <a:gd name="T36" fmla="*/ 2147483647 w 37"/>
              <a:gd name="T37" fmla="*/ 2147483647 h 27"/>
              <a:gd name="T38" fmla="*/ 2147483647 w 37"/>
              <a:gd name="T39" fmla="*/ 2147483647 h 27"/>
              <a:gd name="T40" fmla="*/ 2147483647 w 37"/>
              <a:gd name="T41" fmla="*/ 2147483647 h 27"/>
              <a:gd name="T42" fmla="*/ 2147483647 w 37"/>
              <a:gd name="T43" fmla="*/ 2147483647 h 27"/>
              <a:gd name="T44" fmla="*/ 2147483647 w 37"/>
              <a:gd name="T45" fmla="*/ 2147483647 h 27"/>
              <a:gd name="T46" fmla="*/ 2147483647 w 37"/>
              <a:gd name="T47" fmla="*/ 2147483647 h 27"/>
              <a:gd name="T48" fmla="*/ 2147483647 w 37"/>
              <a:gd name="T49" fmla="*/ 2147483647 h 27"/>
              <a:gd name="T50" fmla="*/ 2147483647 w 37"/>
              <a:gd name="T51" fmla="*/ 2147483647 h 27"/>
              <a:gd name="T52" fmla="*/ 2147483647 w 37"/>
              <a:gd name="T53" fmla="*/ 2147483647 h 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
              <a:gd name="T82" fmla="*/ 0 h 27"/>
              <a:gd name="T83" fmla="*/ 37 w 37"/>
              <a:gd name="T84" fmla="*/ 27 h 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 h="27">
                <a:moveTo>
                  <a:pt x="37" y="7"/>
                </a:moveTo>
                <a:cubicBezTo>
                  <a:pt x="37" y="6"/>
                  <a:pt x="36" y="5"/>
                  <a:pt x="35" y="4"/>
                </a:cubicBezTo>
                <a:cubicBezTo>
                  <a:pt x="35" y="2"/>
                  <a:pt x="34" y="1"/>
                  <a:pt x="34" y="0"/>
                </a:cubicBezTo>
                <a:cubicBezTo>
                  <a:pt x="33" y="1"/>
                  <a:pt x="32" y="3"/>
                  <a:pt x="30" y="4"/>
                </a:cubicBezTo>
                <a:cubicBezTo>
                  <a:pt x="29" y="4"/>
                  <a:pt x="27" y="5"/>
                  <a:pt x="25" y="5"/>
                </a:cubicBezTo>
                <a:cubicBezTo>
                  <a:pt x="23" y="5"/>
                  <a:pt x="20" y="4"/>
                  <a:pt x="18" y="5"/>
                </a:cubicBezTo>
                <a:cubicBezTo>
                  <a:pt x="16" y="6"/>
                  <a:pt x="15" y="9"/>
                  <a:pt x="13" y="9"/>
                </a:cubicBezTo>
                <a:cubicBezTo>
                  <a:pt x="10" y="9"/>
                  <a:pt x="6" y="7"/>
                  <a:pt x="4" y="7"/>
                </a:cubicBezTo>
                <a:cubicBezTo>
                  <a:pt x="3" y="8"/>
                  <a:pt x="1" y="8"/>
                  <a:pt x="1" y="9"/>
                </a:cubicBezTo>
                <a:cubicBezTo>
                  <a:pt x="0" y="10"/>
                  <a:pt x="2" y="11"/>
                  <a:pt x="2" y="13"/>
                </a:cubicBezTo>
                <a:cubicBezTo>
                  <a:pt x="3" y="14"/>
                  <a:pt x="1" y="15"/>
                  <a:pt x="2" y="17"/>
                </a:cubicBezTo>
                <a:cubicBezTo>
                  <a:pt x="2" y="18"/>
                  <a:pt x="3" y="19"/>
                  <a:pt x="4" y="21"/>
                </a:cubicBezTo>
                <a:cubicBezTo>
                  <a:pt x="4" y="21"/>
                  <a:pt x="6" y="22"/>
                  <a:pt x="6" y="23"/>
                </a:cubicBezTo>
                <a:cubicBezTo>
                  <a:pt x="6" y="24"/>
                  <a:pt x="4" y="25"/>
                  <a:pt x="3" y="26"/>
                </a:cubicBezTo>
                <a:cubicBezTo>
                  <a:pt x="4" y="26"/>
                  <a:pt x="5" y="26"/>
                  <a:pt x="6" y="26"/>
                </a:cubicBezTo>
                <a:cubicBezTo>
                  <a:pt x="7" y="25"/>
                  <a:pt x="7" y="25"/>
                  <a:pt x="8" y="24"/>
                </a:cubicBezTo>
                <a:cubicBezTo>
                  <a:pt x="9" y="24"/>
                  <a:pt x="10" y="25"/>
                  <a:pt x="11" y="25"/>
                </a:cubicBezTo>
                <a:cubicBezTo>
                  <a:pt x="12" y="25"/>
                  <a:pt x="13" y="23"/>
                  <a:pt x="14" y="23"/>
                </a:cubicBezTo>
                <a:cubicBezTo>
                  <a:pt x="15" y="23"/>
                  <a:pt x="15" y="24"/>
                  <a:pt x="16" y="25"/>
                </a:cubicBezTo>
                <a:cubicBezTo>
                  <a:pt x="17" y="25"/>
                  <a:pt x="18" y="25"/>
                  <a:pt x="19" y="25"/>
                </a:cubicBezTo>
                <a:cubicBezTo>
                  <a:pt x="21" y="26"/>
                  <a:pt x="22" y="27"/>
                  <a:pt x="23" y="26"/>
                </a:cubicBezTo>
                <a:cubicBezTo>
                  <a:pt x="24" y="24"/>
                  <a:pt x="22" y="21"/>
                  <a:pt x="23" y="19"/>
                </a:cubicBezTo>
                <a:cubicBezTo>
                  <a:pt x="24" y="18"/>
                  <a:pt x="27" y="20"/>
                  <a:pt x="27" y="19"/>
                </a:cubicBezTo>
                <a:cubicBezTo>
                  <a:pt x="28" y="17"/>
                  <a:pt x="26" y="14"/>
                  <a:pt x="27" y="12"/>
                </a:cubicBezTo>
                <a:cubicBezTo>
                  <a:pt x="28" y="10"/>
                  <a:pt x="32" y="11"/>
                  <a:pt x="34" y="9"/>
                </a:cubicBezTo>
                <a:cubicBezTo>
                  <a:pt x="35" y="9"/>
                  <a:pt x="33" y="7"/>
                  <a:pt x="34" y="6"/>
                </a:cubicBezTo>
                <a:cubicBezTo>
                  <a:pt x="35" y="6"/>
                  <a:pt x="36" y="7"/>
                  <a:pt x="37" y="7"/>
                </a:cubicBezTo>
                <a:close/>
              </a:path>
            </a:pathLst>
          </a:custGeom>
          <a:solidFill>
            <a:srgbClr val="B2B2B2"/>
          </a:solidFill>
          <a:ln w="3175" cap="rnd">
            <a:solidFill>
              <a:srgbClr val="B2B2B2"/>
            </a:solidFill>
            <a:round/>
            <a:headEnd/>
            <a:tailEnd/>
          </a:ln>
        </p:spPr>
        <p:txBody>
          <a:bodyPr/>
          <a:lstStyle/>
          <a:p>
            <a:endParaRPr lang="en-US"/>
          </a:p>
        </p:txBody>
      </p:sp>
      <p:sp>
        <p:nvSpPr>
          <p:cNvPr id="33874" name="Freeform 82"/>
          <p:cNvSpPr>
            <a:spLocks noChangeAspect="1" noEditPoints="1"/>
          </p:cNvSpPr>
          <p:nvPr/>
        </p:nvSpPr>
        <p:spPr bwMode="auto">
          <a:xfrm>
            <a:off x="4687888" y="2960688"/>
            <a:ext cx="147637" cy="92075"/>
          </a:xfrm>
          <a:custGeom>
            <a:avLst/>
            <a:gdLst>
              <a:gd name="T0" fmla="*/ 0 w 79"/>
              <a:gd name="T1" fmla="*/ 2147483647 h 50"/>
              <a:gd name="T2" fmla="*/ 2147483647 w 79"/>
              <a:gd name="T3" fmla="*/ 2147483647 h 50"/>
              <a:gd name="T4" fmla="*/ 2147483647 w 79"/>
              <a:gd name="T5" fmla="*/ 2147483647 h 50"/>
              <a:gd name="T6" fmla="*/ 2147483647 w 79"/>
              <a:gd name="T7" fmla="*/ 2147483647 h 50"/>
              <a:gd name="T8" fmla="*/ 2147483647 w 79"/>
              <a:gd name="T9" fmla="*/ 2147483647 h 50"/>
              <a:gd name="T10" fmla="*/ 2147483647 w 79"/>
              <a:gd name="T11" fmla="*/ 2147483647 h 50"/>
              <a:gd name="T12" fmla="*/ 2147483647 w 79"/>
              <a:gd name="T13" fmla="*/ 2147483647 h 50"/>
              <a:gd name="T14" fmla="*/ 2147483647 w 79"/>
              <a:gd name="T15" fmla="*/ 2147483647 h 50"/>
              <a:gd name="T16" fmla="*/ 2147483647 w 79"/>
              <a:gd name="T17" fmla="*/ 2147483647 h 50"/>
              <a:gd name="T18" fmla="*/ 2147483647 w 79"/>
              <a:gd name="T19" fmla="*/ 2147483647 h 50"/>
              <a:gd name="T20" fmla="*/ 2147483647 w 79"/>
              <a:gd name="T21" fmla="*/ 2147483647 h 50"/>
              <a:gd name="T22" fmla="*/ 2147483647 w 79"/>
              <a:gd name="T23" fmla="*/ 2147483647 h 50"/>
              <a:gd name="T24" fmla="*/ 2147483647 w 79"/>
              <a:gd name="T25" fmla="*/ 2147483647 h 50"/>
              <a:gd name="T26" fmla="*/ 2147483647 w 79"/>
              <a:gd name="T27" fmla="*/ 2147483647 h 50"/>
              <a:gd name="T28" fmla="*/ 2147483647 w 79"/>
              <a:gd name="T29" fmla="*/ 2147483647 h 50"/>
              <a:gd name="T30" fmla="*/ 2147483647 w 79"/>
              <a:gd name="T31" fmla="*/ 2147483647 h 50"/>
              <a:gd name="T32" fmla="*/ 2147483647 w 79"/>
              <a:gd name="T33" fmla="*/ 2147483647 h 50"/>
              <a:gd name="T34" fmla="*/ 2147483647 w 79"/>
              <a:gd name="T35" fmla="*/ 2147483647 h 50"/>
              <a:gd name="T36" fmla="*/ 2147483647 w 79"/>
              <a:gd name="T37" fmla="*/ 2147483647 h 50"/>
              <a:gd name="T38" fmla="*/ 2147483647 w 79"/>
              <a:gd name="T39" fmla="*/ 2147483647 h 50"/>
              <a:gd name="T40" fmla="*/ 2147483647 w 79"/>
              <a:gd name="T41" fmla="*/ 2147483647 h 50"/>
              <a:gd name="T42" fmla="*/ 2147483647 w 79"/>
              <a:gd name="T43" fmla="*/ 2147483647 h 50"/>
              <a:gd name="T44" fmla="*/ 2147483647 w 79"/>
              <a:gd name="T45" fmla="*/ 2147483647 h 50"/>
              <a:gd name="T46" fmla="*/ 2147483647 w 79"/>
              <a:gd name="T47" fmla="*/ 2147483647 h 50"/>
              <a:gd name="T48" fmla="*/ 2147483647 w 79"/>
              <a:gd name="T49" fmla="*/ 2147483647 h 50"/>
              <a:gd name="T50" fmla="*/ 2147483647 w 79"/>
              <a:gd name="T51" fmla="*/ 2147483647 h 50"/>
              <a:gd name="T52" fmla="*/ 2147483647 w 79"/>
              <a:gd name="T53" fmla="*/ 2147483647 h 50"/>
              <a:gd name="T54" fmla="*/ 2147483647 w 79"/>
              <a:gd name="T55" fmla="*/ 2147483647 h 50"/>
              <a:gd name="T56" fmla="*/ 2147483647 w 79"/>
              <a:gd name="T57" fmla="*/ 2147483647 h 50"/>
              <a:gd name="T58" fmla="*/ 2147483647 w 79"/>
              <a:gd name="T59" fmla="*/ 2147483647 h 50"/>
              <a:gd name="T60" fmla="*/ 2147483647 w 79"/>
              <a:gd name="T61" fmla="*/ 2147483647 h 50"/>
              <a:gd name="T62" fmla="*/ 2147483647 w 79"/>
              <a:gd name="T63" fmla="*/ 2147483647 h 50"/>
              <a:gd name="T64" fmla="*/ 2147483647 w 79"/>
              <a:gd name="T65" fmla="*/ 0 h 50"/>
              <a:gd name="T66" fmla="*/ 2147483647 w 79"/>
              <a:gd name="T67" fmla="*/ 2147483647 h 50"/>
              <a:gd name="T68" fmla="*/ 2147483647 w 79"/>
              <a:gd name="T69" fmla="*/ 2147483647 h 50"/>
              <a:gd name="T70" fmla="*/ 2147483647 w 79"/>
              <a:gd name="T71" fmla="*/ 2147483647 h 50"/>
              <a:gd name="T72" fmla="*/ 2147483647 w 79"/>
              <a:gd name="T73" fmla="*/ 2147483647 h 50"/>
              <a:gd name="T74" fmla="*/ 2147483647 w 79"/>
              <a:gd name="T75" fmla="*/ 2147483647 h 50"/>
              <a:gd name="T76" fmla="*/ 2147483647 w 79"/>
              <a:gd name="T77" fmla="*/ 2147483647 h 50"/>
              <a:gd name="T78" fmla="*/ 2147483647 w 79"/>
              <a:gd name="T79" fmla="*/ 2147483647 h 50"/>
              <a:gd name="T80" fmla="*/ 2147483647 w 79"/>
              <a:gd name="T81" fmla="*/ 2147483647 h 50"/>
              <a:gd name="T82" fmla="*/ 2147483647 w 79"/>
              <a:gd name="T83" fmla="*/ 2147483647 h 50"/>
              <a:gd name="T84" fmla="*/ 2147483647 w 79"/>
              <a:gd name="T85" fmla="*/ 2147483647 h 50"/>
              <a:gd name="T86" fmla="*/ 2147483647 w 79"/>
              <a:gd name="T87" fmla="*/ 2147483647 h 50"/>
              <a:gd name="T88" fmla="*/ 2147483647 w 79"/>
              <a:gd name="T89" fmla="*/ 2147483647 h 50"/>
              <a:gd name="T90" fmla="*/ 2147483647 w 79"/>
              <a:gd name="T91" fmla="*/ 2147483647 h 50"/>
              <a:gd name="T92" fmla="*/ 2147483647 w 79"/>
              <a:gd name="T93" fmla="*/ 2147483647 h 50"/>
              <a:gd name="T94" fmla="*/ 2147483647 w 79"/>
              <a:gd name="T95" fmla="*/ 2147483647 h 50"/>
              <a:gd name="T96" fmla="*/ 2147483647 w 79"/>
              <a:gd name="T97" fmla="*/ 2147483647 h 50"/>
              <a:gd name="T98" fmla="*/ 2147483647 w 79"/>
              <a:gd name="T99" fmla="*/ 2147483647 h 50"/>
              <a:gd name="T100" fmla="*/ 2147483647 w 79"/>
              <a:gd name="T101" fmla="*/ 2147483647 h 50"/>
              <a:gd name="T102" fmla="*/ 0 w 79"/>
              <a:gd name="T103" fmla="*/ 2147483647 h 50"/>
              <a:gd name="T104" fmla="*/ 2147483647 w 79"/>
              <a:gd name="T105" fmla="*/ 2147483647 h 50"/>
              <a:gd name="T106" fmla="*/ 2147483647 w 79"/>
              <a:gd name="T107" fmla="*/ 2147483647 h 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
              <a:gd name="T163" fmla="*/ 0 h 50"/>
              <a:gd name="T164" fmla="*/ 79 w 79"/>
              <a:gd name="T165" fmla="*/ 50 h 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 h="50">
                <a:moveTo>
                  <a:pt x="0" y="30"/>
                </a:moveTo>
                <a:cubicBezTo>
                  <a:pt x="0" y="31"/>
                  <a:pt x="1" y="32"/>
                  <a:pt x="1" y="34"/>
                </a:cubicBezTo>
                <a:cubicBezTo>
                  <a:pt x="2" y="35"/>
                  <a:pt x="3" y="36"/>
                  <a:pt x="3" y="37"/>
                </a:cubicBezTo>
                <a:moveTo>
                  <a:pt x="3" y="37"/>
                </a:moveTo>
                <a:cubicBezTo>
                  <a:pt x="4" y="38"/>
                  <a:pt x="4" y="39"/>
                  <a:pt x="5" y="40"/>
                </a:cubicBezTo>
                <a:cubicBezTo>
                  <a:pt x="6" y="40"/>
                  <a:pt x="7" y="39"/>
                  <a:pt x="8" y="40"/>
                </a:cubicBezTo>
                <a:cubicBezTo>
                  <a:pt x="9" y="40"/>
                  <a:pt x="8" y="42"/>
                  <a:pt x="9" y="43"/>
                </a:cubicBezTo>
                <a:cubicBezTo>
                  <a:pt x="9" y="43"/>
                  <a:pt x="10" y="43"/>
                  <a:pt x="10" y="43"/>
                </a:cubicBezTo>
                <a:cubicBezTo>
                  <a:pt x="12" y="44"/>
                  <a:pt x="12" y="46"/>
                  <a:pt x="13" y="47"/>
                </a:cubicBezTo>
                <a:cubicBezTo>
                  <a:pt x="15" y="48"/>
                  <a:pt x="18" y="49"/>
                  <a:pt x="20" y="49"/>
                </a:cubicBezTo>
                <a:cubicBezTo>
                  <a:pt x="22" y="50"/>
                  <a:pt x="25" y="50"/>
                  <a:pt x="27" y="50"/>
                </a:cubicBezTo>
                <a:cubicBezTo>
                  <a:pt x="28" y="50"/>
                  <a:pt x="29" y="48"/>
                  <a:pt x="30" y="48"/>
                </a:cubicBezTo>
                <a:cubicBezTo>
                  <a:pt x="30" y="47"/>
                  <a:pt x="31" y="48"/>
                  <a:pt x="32" y="48"/>
                </a:cubicBezTo>
                <a:cubicBezTo>
                  <a:pt x="33" y="47"/>
                  <a:pt x="34" y="46"/>
                  <a:pt x="35" y="45"/>
                </a:cubicBezTo>
                <a:cubicBezTo>
                  <a:pt x="37" y="44"/>
                  <a:pt x="38" y="44"/>
                  <a:pt x="40" y="44"/>
                </a:cubicBezTo>
                <a:cubicBezTo>
                  <a:pt x="41" y="44"/>
                  <a:pt x="42" y="42"/>
                  <a:pt x="43" y="42"/>
                </a:cubicBezTo>
                <a:cubicBezTo>
                  <a:pt x="46" y="42"/>
                  <a:pt x="47" y="43"/>
                  <a:pt x="49" y="43"/>
                </a:cubicBezTo>
                <a:cubicBezTo>
                  <a:pt x="51" y="42"/>
                  <a:pt x="54" y="42"/>
                  <a:pt x="56" y="41"/>
                </a:cubicBezTo>
                <a:cubicBezTo>
                  <a:pt x="57" y="41"/>
                  <a:pt x="60" y="41"/>
                  <a:pt x="61" y="39"/>
                </a:cubicBezTo>
                <a:cubicBezTo>
                  <a:pt x="62" y="38"/>
                  <a:pt x="60" y="36"/>
                  <a:pt x="61" y="35"/>
                </a:cubicBezTo>
                <a:cubicBezTo>
                  <a:pt x="61" y="34"/>
                  <a:pt x="63" y="35"/>
                  <a:pt x="64" y="34"/>
                </a:cubicBezTo>
                <a:cubicBezTo>
                  <a:pt x="65" y="32"/>
                  <a:pt x="64" y="29"/>
                  <a:pt x="65" y="27"/>
                </a:cubicBezTo>
                <a:cubicBezTo>
                  <a:pt x="66" y="24"/>
                  <a:pt x="67" y="22"/>
                  <a:pt x="69" y="20"/>
                </a:cubicBezTo>
                <a:cubicBezTo>
                  <a:pt x="70" y="19"/>
                  <a:pt x="71" y="17"/>
                  <a:pt x="73" y="15"/>
                </a:cubicBezTo>
                <a:cubicBezTo>
                  <a:pt x="74" y="14"/>
                  <a:pt x="76" y="15"/>
                  <a:pt x="77" y="14"/>
                </a:cubicBezTo>
                <a:cubicBezTo>
                  <a:pt x="78" y="13"/>
                  <a:pt x="78" y="12"/>
                  <a:pt x="79" y="12"/>
                </a:cubicBezTo>
                <a:cubicBezTo>
                  <a:pt x="79" y="11"/>
                  <a:pt x="79" y="10"/>
                  <a:pt x="79" y="9"/>
                </a:cubicBezTo>
                <a:cubicBezTo>
                  <a:pt x="78" y="9"/>
                  <a:pt x="76" y="9"/>
                  <a:pt x="75" y="9"/>
                </a:cubicBezTo>
                <a:cubicBezTo>
                  <a:pt x="75" y="8"/>
                  <a:pt x="75" y="7"/>
                  <a:pt x="75" y="7"/>
                </a:cubicBezTo>
                <a:cubicBezTo>
                  <a:pt x="74" y="6"/>
                  <a:pt x="73" y="6"/>
                  <a:pt x="73" y="5"/>
                </a:cubicBezTo>
                <a:cubicBezTo>
                  <a:pt x="72" y="5"/>
                  <a:pt x="71" y="4"/>
                  <a:pt x="70" y="3"/>
                </a:cubicBezTo>
                <a:cubicBezTo>
                  <a:pt x="69" y="4"/>
                  <a:pt x="67" y="5"/>
                  <a:pt x="65" y="5"/>
                </a:cubicBezTo>
                <a:cubicBezTo>
                  <a:pt x="63" y="4"/>
                  <a:pt x="63" y="1"/>
                  <a:pt x="61" y="0"/>
                </a:cubicBezTo>
                <a:cubicBezTo>
                  <a:pt x="60" y="0"/>
                  <a:pt x="59" y="1"/>
                  <a:pt x="57" y="1"/>
                </a:cubicBezTo>
                <a:cubicBezTo>
                  <a:pt x="55" y="1"/>
                  <a:pt x="53" y="0"/>
                  <a:pt x="51" y="1"/>
                </a:cubicBezTo>
                <a:cubicBezTo>
                  <a:pt x="49" y="1"/>
                  <a:pt x="49" y="4"/>
                  <a:pt x="48" y="5"/>
                </a:cubicBezTo>
                <a:cubicBezTo>
                  <a:pt x="47" y="6"/>
                  <a:pt x="45" y="7"/>
                  <a:pt x="44" y="8"/>
                </a:cubicBezTo>
                <a:cubicBezTo>
                  <a:pt x="42" y="8"/>
                  <a:pt x="41" y="6"/>
                  <a:pt x="39" y="6"/>
                </a:cubicBezTo>
                <a:cubicBezTo>
                  <a:pt x="38" y="6"/>
                  <a:pt x="39" y="9"/>
                  <a:pt x="38" y="10"/>
                </a:cubicBezTo>
                <a:cubicBezTo>
                  <a:pt x="36" y="10"/>
                  <a:pt x="34" y="9"/>
                  <a:pt x="32" y="10"/>
                </a:cubicBezTo>
                <a:cubicBezTo>
                  <a:pt x="31" y="10"/>
                  <a:pt x="29" y="9"/>
                  <a:pt x="29" y="10"/>
                </a:cubicBezTo>
                <a:cubicBezTo>
                  <a:pt x="29" y="11"/>
                  <a:pt x="31" y="12"/>
                  <a:pt x="30" y="13"/>
                </a:cubicBezTo>
                <a:cubicBezTo>
                  <a:pt x="30" y="14"/>
                  <a:pt x="29" y="15"/>
                  <a:pt x="28" y="15"/>
                </a:cubicBezTo>
                <a:cubicBezTo>
                  <a:pt x="24" y="15"/>
                  <a:pt x="19" y="15"/>
                  <a:pt x="15" y="14"/>
                </a:cubicBezTo>
                <a:cubicBezTo>
                  <a:pt x="13" y="13"/>
                  <a:pt x="12" y="11"/>
                  <a:pt x="10" y="10"/>
                </a:cubicBezTo>
                <a:cubicBezTo>
                  <a:pt x="10" y="11"/>
                  <a:pt x="10" y="13"/>
                  <a:pt x="9" y="15"/>
                </a:cubicBezTo>
                <a:cubicBezTo>
                  <a:pt x="9" y="15"/>
                  <a:pt x="7" y="15"/>
                  <a:pt x="7" y="16"/>
                </a:cubicBezTo>
                <a:cubicBezTo>
                  <a:pt x="6" y="16"/>
                  <a:pt x="6" y="18"/>
                  <a:pt x="5" y="19"/>
                </a:cubicBezTo>
                <a:cubicBezTo>
                  <a:pt x="4" y="20"/>
                  <a:pt x="2" y="20"/>
                  <a:pt x="1" y="22"/>
                </a:cubicBezTo>
                <a:cubicBezTo>
                  <a:pt x="1" y="24"/>
                  <a:pt x="3" y="26"/>
                  <a:pt x="3" y="28"/>
                </a:cubicBezTo>
                <a:cubicBezTo>
                  <a:pt x="3" y="28"/>
                  <a:pt x="1" y="27"/>
                  <a:pt x="1" y="28"/>
                </a:cubicBezTo>
                <a:cubicBezTo>
                  <a:pt x="0" y="28"/>
                  <a:pt x="0" y="29"/>
                  <a:pt x="0" y="30"/>
                </a:cubicBezTo>
                <a:cubicBezTo>
                  <a:pt x="0" y="31"/>
                  <a:pt x="1" y="32"/>
                  <a:pt x="1" y="34"/>
                </a:cubicBezTo>
                <a:cubicBezTo>
                  <a:pt x="2" y="35"/>
                  <a:pt x="3" y="36"/>
                  <a:pt x="3" y="37"/>
                </a:cubicBezTo>
                <a:close/>
              </a:path>
            </a:pathLst>
          </a:custGeom>
          <a:solidFill>
            <a:srgbClr val="B2B2B2"/>
          </a:solidFill>
          <a:ln w="3175" cap="rnd">
            <a:solidFill>
              <a:srgbClr val="B2B2B2"/>
            </a:solidFill>
            <a:round/>
            <a:headEnd/>
            <a:tailEnd/>
          </a:ln>
        </p:spPr>
        <p:txBody>
          <a:bodyPr/>
          <a:lstStyle/>
          <a:p>
            <a:endParaRPr lang="en-US"/>
          </a:p>
        </p:txBody>
      </p:sp>
      <p:sp>
        <p:nvSpPr>
          <p:cNvPr id="33875" name="Freeform 83"/>
          <p:cNvSpPr>
            <a:spLocks noChangeAspect="1"/>
          </p:cNvSpPr>
          <p:nvPr/>
        </p:nvSpPr>
        <p:spPr bwMode="auto">
          <a:xfrm>
            <a:off x="4700588" y="2927350"/>
            <a:ext cx="127000" cy="61913"/>
          </a:xfrm>
          <a:custGeom>
            <a:avLst/>
            <a:gdLst>
              <a:gd name="T0" fmla="*/ 2147483647 w 69"/>
              <a:gd name="T1" fmla="*/ 2147483647 h 33"/>
              <a:gd name="T2" fmla="*/ 2147483647 w 69"/>
              <a:gd name="T3" fmla="*/ 2147483647 h 33"/>
              <a:gd name="T4" fmla="*/ 2147483647 w 69"/>
              <a:gd name="T5" fmla="*/ 2147483647 h 33"/>
              <a:gd name="T6" fmla="*/ 2147483647 w 69"/>
              <a:gd name="T7" fmla="*/ 2147483647 h 33"/>
              <a:gd name="T8" fmla="*/ 2147483647 w 69"/>
              <a:gd name="T9" fmla="*/ 2147483647 h 33"/>
              <a:gd name="T10" fmla="*/ 2147483647 w 69"/>
              <a:gd name="T11" fmla="*/ 2147483647 h 33"/>
              <a:gd name="T12" fmla="*/ 2147483647 w 69"/>
              <a:gd name="T13" fmla="*/ 2147483647 h 33"/>
              <a:gd name="T14" fmla="*/ 2147483647 w 69"/>
              <a:gd name="T15" fmla="*/ 2147483647 h 33"/>
              <a:gd name="T16" fmla="*/ 2147483647 w 69"/>
              <a:gd name="T17" fmla="*/ 2147483647 h 33"/>
              <a:gd name="T18" fmla="*/ 2147483647 w 69"/>
              <a:gd name="T19" fmla="*/ 2147483647 h 33"/>
              <a:gd name="T20" fmla="*/ 2147483647 w 69"/>
              <a:gd name="T21" fmla="*/ 2147483647 h 33"/>
              <a:gd name="T22" fmla="*/ 2147483647 w 69"/>
              <a:gd name="T23" fmla="*/ 2147483647 h 33"/>
              <a:gd name="T24" fmla="*/ 2147483647 w 69"/>
              <a:gd name="T25" fmla="*/ 2147483647 h 33"/>
              <a:gd name="T26" fmla="*/ 2147483647 w 69"/>
              <a:gd name="T27" fmla="*/ 2147483647 h 33"/>
              <a:gd name="T28" fmla="*/ 2147483647 w 69"/>
              <a:gd name="T29" fmla="*/ 0 h 33"/>
              <a:gd name="T30" fmla="*/ 2147483647 w 69"/>
              <a:gd name="T31" fmla="*/ 2147483647 h 33"/>
              <a:gd name="T32" fmla="*/ 2147483647 w 69"/>
              <a:gd name="T33" fmla="*/ 2147483647 h 33"/>
              <a:gd name="T34" fmla="*/ 2147483647 w 69"/>
              <a:gd name="T35" fmla="*/ 2147483647 h 33"/>
              <a:gd name="T36" fmla="*/ 2147483647 w 69"/>
              <a:gd name="T37" fmla="*/ 2147483647 h 33"/>
              <a:gd name="T38" fmla="*/ 2147483647 w 69"/>
              <a:gd name="T39" fmla="*/ 2147483647 h 33"/>
              <a:gd name="T40" fmla="*/ 2147483647 w 69"/>
              <a:gd name="T41" fmla="*/ 2147483647 h 33"/>
              <a:gd name="T42" fmla="*/ 2147483647 w 69"/>
              <a:gd name="T43" fmla="*/ 2147483647 h 33"/>
              <a:gd name="T44" fmla="*/ 2147483647 w 69"/>
              <a:gd name="T45" fmla="*/ 2147483647 h 33"/>
              <a:gd name="T46" fmla="*/ 2147483647 w 69"/>
              <a:gd name="T47" fmla="*/ 2147483647 h 33"/>
              <a:gd name="T48" fmla="*/ 2147483647 w 69"/>
              <a:gd name="T49" fmla="*/ 2147483647 h 33"/>
              <a:gd name="T50" fmla="*/ 2147483647 w 69"/>
              <a:gd name="T51" fmla="*/ 2147483647 h 33"/>
              <a:gd name="T52" fmla="*/ 2147483647 w 69"/>
              <a:gd name="T53" fmla="*/ 2147483647 h 33"/>
              <a:gd name="T54" fmla="*/ 2147483647 w 69"/>
              <a:gd name="T55" fmla="*/ 2147483647 h 33"/>
              <a:gd name="T56" fmla="*/ 2147483647 w 69"/>
              <a:gd name="T57" fmla="*/ 2147483647 h 33"/>
              <a:gd name="T58" fmla="*/ 2147483647 w 69"/>
              <a:gd name="T59" fmla="*/ 2147483647 h 33"/>
              <a:gd name="T60" fmla="*/ 2147483647 w 69"/>
              <a:gd name="T61" fmla="*/ 2147483647 h 33"/>
              <a:gd name="T62" fmla="*/ 2147483647 w 69"/>
              <a:gd name="T63" fmla="*/ 2147483647 h 33"/>
              <a:gd name="T64" fmla="*/ 2147483647 w 69"/>
              <a:gd name="T65" fmla="*/ 2147483647 h 33"/>
              <a:gd name="T66" fmla="*/ 2147483647 w 69"/>
              <a:gd name="T67" fmla="*/ 2147483647 h 33"/>
              <a:gd name="T68" fmla="*/ 2147483647 w 69"/>
              <a:gd name="T69" fmla="*/ 2147483647 h 33"/>
              <a:gd name="T70" fmla="*/ 2147483647 w 69"/>
              <a:gd name="T71" fmla="*/ 2147483647 h 33"/>
              <a:gd name="T72" fmla="*/ 2147483647 w 69"/>
              <a:gd name="T73" fmla="*/ 2147483647 h 33"/>
              <a:gd name="T74" fmla="*/ 2147483647 w 69"/>
              <a:gd name="T75" fmla="*/ 2147483647 h 33"/>
              <a:gd name="T76" fmla="*/ 2147483647 w 69"/>
              <a:gd name="T77" fmla="*/ 2147483647 h 33"/>
              <a:gd name="T78" fmla="*/ 2147483647 w 69"/>
              <a:gd name="T79" fmla="*/ 2147483647 h 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33"/>
              <a:gd name="T122" fmla="*/ 69 w 69"/>
              <a:gd name="T123" fmla="*/ 33 h 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33">
                <a:moveTo>
                  <a:pt x="64" y="21"/>
                </a:moveTo>
                <a:cubicBezTo>
                  <a:pt x="64" y="20"/>
                  <a:pt x="64" y="19"/>
                  <a:pt x="64" y="18"/>
                </a:cubicBezTo>
                <a:cubicBezTo>
                  <a:pt x="64" y="17"/>
                  <a:pt x="65" y="16"/>
                  <a:pt x="66" y="15"/>
                </a:cubicBezTo>
                <a:cubicBezTo>
                  <a:pt x="66" y="14"/>
                  <a:pt x="66" y="12"/>
                  <a:pt x="67" y="11"/>
                </a:cubicBezTo>
                <a:cubicBezTo>
                  <a:pt x="67" y="11"/>
                  <a:pt x="68" y="10"/>
                  <a:pt x="69" y="9"/>
                </a:cubicBezTo>
                <a:cubicBezTo>
                  <a:pt x="67" y="9"/>
                  <a:pt x="65" y="9"/>
                  <a:pt x="63" y="8"/>
                </a:cubicBezTo>
                <a:cubicBezTo>
                  <a:pt x="62" y="7"/>
                  <a:pt x="61" y="5"/>
                  <a:pt x="59" y="4"/>
                </a:cubicBezTo>
                <a:cubicBezTo>
                  <a:pt x="57" y="3"/>
                  <a:pt x="55" y="3"/>
                  <a:pt x="53" y="3"/>
                </a:cubicBezTo>
                <a:cubicBezTo>
                  <a:pt x="51" y="3"/>
                  <a:pt x="51" y="5"/>
                  <a:pt x="49" y="6"/>
                </a:cubicBezTo>
                <a:cubicBezTo>
                  <a:pt x="49" y="6"/>
                  <a:pt x="48" y="5"/>
                  <a:pt x="47" y="4"/>
                </a:cubicBezTo>
                <a:cubicBezTo>
                  <a:pt x="45" y="4"/>
                  <a:pt x="43" y="3"/>
                  <a:pt x="41" y="4"/>
                </a:cubicBezTo>
                <a:cubicBezTo>
                  <a:pt x="40" y="4"/>
                  <a:pt x="40" y="6"/>
                  <a:pt x="38" y="7"/>
                </a:cubicBezTo>
                <a:cubicBezTo>
                  <a:pt x="37" y="8"/>
                  <a:pt x="36" y="8"/>
                  <a:pt x="35" y="8"/>
                </a:cubicBezTo>
                <a:cubicBezTo>
                  <a:pt x="34" y="7"/>
                  <a:pt x="36" y="6"/>
                  <a:pt x="35" y="5"/>
                </a:cubicBezTo>
                <a:cubicBezTo>
                  <a:pt x="34" y="3"/>
                  <a:pt x="33" y="1"/>
                  <a:pt x="31" y="0"/>
                </a:cubicBezTo>
                <a:cubicBezTo>
                  <a:pt x="29" y="0"/>
                  <a:pt x="29" y="4"/>
                  <a:pt x="27" y="4"/>
                </a:cubicBezTo>
                <a:cubicBezTo>
                  <a:pt x="26" y="4"/>
                  <a:pt x="25" y="3"/>
                  <a:pt x="24" y="2"/>
                </a:cubicBezTo>
                <a:cubicBezTo>
                  <a:pt x="23" y="2"/>
                  <a:pt x="21" y="3"/>
                  <a:pt x="20" y="3"/>
                </a:cubicBezTo>
                <a:cubicBezTo>
                  <a:pt x="19" y="3"/>
                  <a:pt x="17" y="4"/>
                  <a:pt x="16" y="5"/>
                </a:cubicBezTo>
                <a:cubicBezTo>
                  <a:pt x="15" y="6"/>
                  <a:pt x="15" y="8"/>
                  <a:pt x="15" y="9"/>
                </a:cubicBezTo>
                <a:cubicBezTo>
                  <a:pt x="13" y="10"/>
                  <a:pt x="11" y="12"/>
                  <a:pt x="9" y="13"/>
                </a:cubicBezTo>
                <a:cubicBezTo>
                  <a:pt x="7" y="14"/>
                  <a:pt x="6" y="12"/>
                  <a:pt x="4" y="13"/>
                </a:cubicBezTo>
                <a:cubicBezTo>
                  <a:pt x="3" y="13"/>
                  <a:pt x="2" y="15"/>
                  <a:pt x="1" y="16"/>
                </a:cubicBezTo>
                <a:cubicBezTo>
                  <a:pt x="1" y="17"/>
                  <a:pt x="1" y="19"/>
                  <a:pt x="1" y="20"/>
                </a:cubicBezTo>
                <a:cubicBezTo>
                  <a:pt x="1" y="21"/>
                  <a:pt x="0" y="23"/>
                  <a:pt x="1" y="24"/>
                </a:cubicBezTo>
                <a:cubicBezTo>
                  <a:pt x="1" y="25"/>
                  <a:pt x="3" y="26"/>
                  <a:pt x="4" y="28"/>
                </a:cubicBezTo>
                <a:cubicBezTo>
                  <a:pt x="6" y="29"/>
                  <a:pt x="7" y="31"/>
                  <a:pt x="9" y="32"/>
                </a:cubicBezTo>
                <a:cubicBezTo>
                  <a:pt x="13" y="33"/>
                  <a:pt x="18" y="33"/>
                  <a:pt x="22" y="33"/>
                </a:cubicBezTo>
                <a:cubicBezTo>
                  <a:pt x="23" y="33"/>
                  <a:pt x="24" y="32"/>
                  <a:pt x="24" y="31"/>
                </a:cubicBezTo>
                <a:cubicBezTo>
                  <a:pt x="25" y="30"/>
                  <a:pt x="23" y="29"/>
                  <a:pt x="23" y="28"/>
                </a:cubicBezTo>
                <a:cubicBezTo>
                  <a:pt x="23" y="27"/>
                  <a:pt x="25" y="28"/>
                  <a:pt x="26" y="28"/>
                </a:cubicBezTo>
                <a:cubicBezTo>
                  <a:pt x="28" y="27"/>
                  <a:pt x="30" y="28"/>
                  <a:pt x="32" y="28"/>
                </a:cubicBezTo>
                <a:cubicBezTo>
                  <a:pt x="33" y="27"/>
                  <a:pt x="32" y="24"/>
                  <a:pt x="33" y="24"/>
                </a:cubicBezTo>
                <a:cubicBezTo>
                  <a:pt x="35" y="24"/>
                  <a:pt x="36" y="26"/>
                  <a:pt x="38" y="26"/>
                </a:cubicBezTo>
                <a:cubicBezTo>
                  <a:pt x="39" y="25"/>
                  <a:pt x="41" y="24"/>
                  <a:pt x="42" y="23"/>
                </a:cubicBezTo>
                <a:cubicBezTo>
                  <a:pt x="43" y="22"/>
                  <a:pt x="43" y="19"/>
                  <a:pt x="45" y="19"/>
                </a:cubicBezTo>
                <a:cubicBezTo>
                  <a:pt x="47" y="18"/>
                  <a:pt x="49" y="19"/>
                  <a:pt x="51" y="19"/>
                </a:cubicBezTo>
                <a:cubicBezTo>
                  <a:pt x="53" y="19"/>
                  <a:pt x="54" y="18"/>
                  <a:pt x="55" y="18"/>
                </a:cubicBezTo>
                <a:cubicBezTo>
                  <a:pt x="57" y="19"/>
                  <a:pt x="57" y="22"/>
                  <a:pt x="59" y="23"/>
                </a:cubicBezTo>
                <a:cubicBezTo>
                  <a:pt x="61" y="23"/>
                  <a:pt x="63" y="22"/>
                  <a:pt x="64" y="21"/>
                </a:cubicBezTo>
                <a:close/>
              </a:path>
            </a:pathLst>
          </a:custGeom>
          <a:solidFill>
            <a:srgbClr val="B2B2B2"/>
          </a:solidFill>
          <a:ln w="3175" cap="rnd">
            <a:solidFill>
              <a:srgbClr val="B2B2B2"/>
            </a:solidFill>
            <a:round/>
            <a:headEnd/>
            <a:tailEnd/>
          </a:ln>
        </p:spPr>
        <p:txBody>
          <a:bodyPr/>
          <a:lstStyle/>
          <a:p>
            <a:endParaRPr lang="en-US"/>
          </a:p>
        </p:txBody>
      </p:sp>
      <p:sp>
        <p:nvSpPr>
          <p:cNvPr id="33876" name="Freeform 84"/>
          <p:cNvSpPr>
            <a:spLocks noChangeAspect="1"/>
          </p:cNvSpPr>
          <p:nvPr/>
        </p:nvSpPr>
        <p:spPr bwMode="auto">
          <a:xfrm>
            <a:off x="4629150" y="3027363"/>
            <a:ext cx="130175" cy="112712"/>
          </a:xfrm>
          <a:custGeom>
            <a:avLst/>
            <a:gdLst>
              <a:gd name="T0" fmla="*/ 2147483647 w 71"/>
              <a:gd name="T1" fmla="*/ 2147483647 h 61"/>
              <a:gd name="T2" fmla="*/ 2147483647 w 71"/>
              <a:gd name="T3" fmla="*/ 2147483647 h 61"/>
              <a:gd name="T4" fmla="*/ 2147483647 w 71"/>
              <a:gd name="T5" fmla="*/ 2147483647 h 61"/>
              <a:gd name="T6" fmla="*/ 2147483647 w 71"/>
              <a:gd name="T7" fmla="*/ 2147483647 h 61"/>
              <a:gd name="T8" fmla="*/ 2147483647 w 71"/>
              <a:gd name="T9" fmla="*/ 2147483647 h 61"/>
              <a:gd name="T10" fmla="*/ 2147483647 w 71"/>
              <a:gd name="T11" fmla="*/ 2147483647 h 61"/>
              <a:gd name="T12" fmla="*/ 2147483647 w 71"/>
              <a:gd name="T13" fmla="*/ 2147483647 h 61"/>
              <a:gd name="T14" fmla="*/ 2147483647 w 71"/>
              <a:gd name="T15" fmla="*/ 2147483647 h 61"/>
              <a:gd name="T16" fmla="*/ 2147483647 w 71"/>
              <a:gd name="T17" fmla="*/ 2147483647 h 61"/>
              <a:gd name="T18" fmla="*/ 2147483647 w 71"/>
              <a:gd name="T19" fmla="*/ 2147483647 h 61"/>
              <a:gd name="T20" fmla="*/ 2147483647 w 71"/>
              <a:gd name="T21" fmla="*/ 2147483647 h 61"/>
              <a:gd name="T22" fmla="*/ 2147483647 w 71"/>
              <a:gd name="T23" fmla="*/ 2147483647 h 61"/>
              <a:gd name="T24" fmla="*/ 2147483647 w 71"/>
              <a:gd name="T25" fmla="*/ 2147483647 h 61"/>
              <a:gd name="T26" fmla="*/ 2147483647 w 71"/>
              <a:gd name="T27" fmla="*/ 2147483647 h 61"/>
              <a:gd name="T28" fmla="*/ 0 w 71"/>
              <a:gd name="T29" fmla="*/ 2147483647 h 61"/>
              <a:gd name="T30" fmla="*/ 2147483647 w 71"/>
              <a:gd name="T31" fmla="*/ 2147483647 h 61"/>
              <a:gd name="T32" fmla="*/ 2147483647 w 71"/>
              <a:gd name="T33" fmla="*/ 2147483647 h 61"/>
              <a:gd name="T34" fmla="*/ 2147483647 w 71"/>
              <a:gd name="T35" fmla="*/ 2147483647 h 61"/>
              <a:gd name="T36" fmla="*/ 2147483647 w 71"/>
              <a:gd name="T37" fmla="*/ 2147483647 h 61"/>
              <a:gd name="T38" fmla="*/ 2147483647 w 71"/>
              <a:gd name="T39" fmla="*/ 2147483647 h 61"/>
              <a:gd name="T40" fmla="*/ 2147483647 w 71"/>
              <a:gd name="T41" fmla="*/ 2147483647 h 61"/>
              <a:gd name="T42" fmla="*/ 2147483647 w 71"/>
              <a:gd name="T43" fmla="*/ 2147483647 h 61"/>
              <a:gd name="T44" fmla="*/ 2147483647 w 71"/>
              <a:gd name="T45" fmla="*/ 2147483647 h 61"/>
              <a:gd name="T46" fmla="*/ 2147483647 w 71"/>
              <a:gd name="T47" fmla="*/ 2147483647 h 61"/>
              <a:gd name="T48" fmla="*/ 2147483647 w 71"/>
              <a:gd name="T49" fmla="*/ 2147483647 h 61"/>
              <a:gd name="T50" fmla="*/ 2147483647 w 71"/>
              <a:gd name="T51" fmla="*/ 2147483647 h 61"/>
              <a:gd name="T52" fmla="*/ 2147483647 w 71"/>
              <a:gd name="T53" fmla="*/ 2147483647 h 61"/>
              <a:gd name="T54" fmla="*/ 2147483647 w 71"/>
              <a:gd name="T55" fmla="*/ 2147483647 h 61"/>
              <a:gd name="T56" fmla="*/ 2147483647 w 71"/>
              <a:gd name="T57" fmla="*/ 2147483647 h 61"/>
              <a:gd name="T58" fmla="*/ 2147483647 w 71"/>
              <a:gd name="T59" fmla="*/ 2147483647 h 61"/>
              <a:gd name="T60" fmla="*/ 2147483647 w 71"/>
              <a:gd name="T61" fmla="*/ 2147483647 h 61"/>
              <a:gd name="T62" fmla="*/ 2147483647 w 71"/>
              <a:gd name="T63" fmla="*/ 2147483647 h 61"/>
              <a:gd name="T64" fmla="*/ 2147483647 w 71"/>
              <a:gd name="T65" fmla="*/ 2147483647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61"/>
              <a:gd name="T101" fmla="*/ 71 w 71"/>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61">
                <a:moveTo>
                  <a:pt x="69" y="29"/>
                </a:moveTo>
                <a:cubicBezTo>
                  <a:pt x="69" y="28"/>
                  <a:pt x="68" y="27"/>
                  <a:pt x="68" y="25"/>
                </a:cubicBezTo>
                <a:cubicBezTo>
                  <a:pt x="69" y="24"/>
                  <a:pt x="71" y="25"/>
                  <a:pt x="71" y="23"/>
                </a:cubicBezTo>
                <a:cubicBezTo>
                  <a:pt x="71" y="22"/>
                  <a:pt x="69" y="23"/>
                  <a:pt x="68" y="22"/>
                </a:cubicBezTo>
                <a:cubicBezTo>
                  <a:pt x="67" y="21"/>
                  <a:pt x="67" y="20"/>
                  <a:pt x="67" y="19"/>
                </a:cubicBezTo>
                <a:cubicBezTo>
                  <a:pt x="67" y="18"/>
                  <a:pt x="67" y="17"/>
                  <a:pt x="67" y="16"/>
                </a:cubicBezTo>
                <a:cubicBezTo>
                  <a:pt x="67" y="14"/>
                  <a:pt x="66" y="13"/>
                  <a:pt x="65" y="12"/>
                </a:cubicBezTo>
                <a:cubicBezTo>
                  <a:pt x="64" y="12"/>
                  <a:pt x="63" y="11"/>
                  <a:pt x="63" y="12"/>
                </a:cubicBezTo>
                <a:cubicBezTo>
                  <a:pt x="62" y="12"/>
                  <a:pt x="61" y="14"/>
                  <a:pt x="60" y="14"/>
                </a:cubicBezTo>
                <a:cubicBezTo>
                  <a:pt x="58" y="14"/>
                  <a:pt x="55" y="14"/>
                  <a:pt x="53" y="13"/>
                </a:cubicBezTo>
                <a:cubicBezTo>
                  <a:pt x="51" y="13"/>
                  <a:pt x="48" y="12"/>
                  <a:pt x="46" y="11"/>
                </a:cubicBezTo>
                <a:cubicBezTo>
                  <a:pt x="45" y="10"/>
                  <a:pt x="45" y="8"/>
                  <a:pt x="43" y="7"/>
                </a:cubicBezTo>
                <a:cubicBezTo>
                  <a:pt x="43" y="7"/>
                  <a:pt x="42" y="7"/>
                  <a:pt x="42" y="7"/>
                </a:cubicBezTo>
                <a:cubicBezTo>
                  <a:pt x="41" y="6"/>
                  <a:pt x="42" y="4"/>
                  <a:pt x="41" y="4"/>
                </a:cubicBezTo>
                <a:cubicBezTo>
                  <a:pt x="40" y="3"/>
                  <a:pt x="39" y="4"/>
                  <a:pt x="38" y="4"/>
                </a:cubicBezTo>
                <a:cubicBezTo>
                  <a:pt x="37" y="3"/>
                  <a:pt x="37" y="2"/>
                  <a:pt x="36" y="1"/>
                </a:cubicBezTo>
                <a:cubicBezTo>
                  <a:pt x="35" y="1"/>
                  <a:pt x="34" y="0"/>
                  <a:pt x="33" y="0"/>
                </a:cubicBezTo>
                <a:cubicBezTo>
                  <a:pt x="32" y="1"/>
                  <a:pt x="34" y="3"/>
                  <a:pt x="33" y="3"/>
                </a:cubicBezTo>
                <a:cubicBezTo>
                  <a:pt x="31" y="5"/>
                  <a:pt x="27" y="4"/>
                  <a:pt x="26" y="6"/>
                </a:cubicBezTo>
                <a:cubicBezTo>
                  <a:pt x="25" y="8"/>
                  <a:pt x="27" y="11"/>
                  <a:pt x="26" y="13"/>
                </a:cubicBezTo>
                <a:cubicBezTo>
                  <a:pt x="26" y="14"/>
                  <a:pt x="23" y="12"/>
                  <a:pt x="22" y="13"/>
                </a:cubicBezTo>
                <a:cubicBezTo>
                  <a:pt x="21" y="15"/>
                  <a:pt x="23" y="18"/>
                  <a:pt x="22" y="20"/>
                </a:cubicBezTo>
                <a:cubicBezTo>
                  <a:pt x="21" y="21"/>
                  <a:pt x="20" y="20"/>
                  <a:pt x="18" y="19"/>
                </a:cubicBezTo>
                <a:cubicBezTo>
                  <a:pt x="17" y="19"/>
                  <a:pt x="16" y="19"/>
                  <a:pt x="15" y="19"/>
                </a:cubicBezTo>
                <a:cubicBezTo>
                  <a:pt x="14" y="18"/>
                  <a:pt x="14" y="17"/>
                  <a:pt x="13" y="17"/>
                </a:cubicBezTo>
                <a:cubicBezTo>
                  <a:pt x="12" y="17"/>
                  <a:pt x="11" y="19"/>
                  <a:pt x="10" y="19"/>
                </a:cubicBezTo>
                <a:cubicBezTo>
                  <a:pt x="9" y="19"/>
                  <a:pt x="8" y="18"/>
                  <a:pt x="7" y="18"/>
                </a:cubicBezTo>
                <a:cubicBezTo>
                  <a:pt x="6" y="19"/>
                  <a:pt x="6" y="19"/>
                  <a:pt x="5" y="20"/>
                </a:cubicBezTo>
                <a:cubicBezTo>
                  <a:pt x="4" y="20"/>
                  <a:pt x="3" y="20"/>
                  <a:pt x="2" y="20"/>
                </a:cubicBezTo>
                <a:cubicBezTo>
                  <a:pt x="1" y="19"/>
                  <a:pt x="0" y="18"/>
                  <a:pt x="0" y="19"/>
                </a:cubicBezTo>
                <a:cubicBezTo>
                  <a:pt x="0" y="21"/>
                  <a:pt x="1" y="23"/>
                  <a:pt x="2" y="26"/>
                </a:cubicBezTo>
                <a:cubicBezTo>
                  <a:pt x="3" y="28"/>
                  <a:pt x="3" y="31"/>
                  <a:pt x="6" y="31"/>
                </a:cubicBezTo>
                <a:cubicBezTo>
                  <a:pt x="7" y="31"/>
                  <a:pt x="7" y="28"/>
                  <a:pt x="8" y="26"/>
                </a:cubicBezTo>
                <a:cubicBezTo>
                  <a:pt x="9" y="24"/>
                  <a:pt x="9" y="22"/>
                  <a:pt x="10" y="21"/>
                </a:cubicBezTo>
                <a:cubicBezTo>
                  <a:pt x="11" y="21"/>
                  <a:pt x="13" y="21"/>
                  <a:pt x="13" y="22"/>
                </a:cubicBezTo>
                <a:cubicBezTo>
                  <a:pt x="15" y="23"/>
                  <a:pt x="16" y="24"/>
                  <a:pt x="17" y="26"/>
                </a:cubicBezTo>
                <a:cubicBezTo>
                  <a:pt x="17" y="28"/>
                  <a:pt x="17" y="29"/>
                  <a:pt x="17" y="31"/>
                </a:cubicBezTo>
                <a:cubicBezTo>
                  <a:pt x="18" y="33"/>
                  <a:pt x="19" y="34"/>
                  <a:pt x="20" y="35"/>
                </a:cubicBezTo>
                <a:cubicBezTo>
                  <a:pt x="21" y="37"/>
                  <a:pt x="25" y="38"/>
                  <a:pt x="25" y="39"/>
                </a:cubicBezTo>
                <a:cubicBezTo>
                  <a:pt x="26" y="40"/>
                  <a:pt x="22" y="42"/>
                  <a:pt x="23" y="43"/>
                </a:cubicBezTo>
                <a:cubicBezTo>
                  <a:pt x="24" y="44"/>
                  <a:pt x="26" y="45"/>
                  <a:pt x="27" y="47"/>
                </a:cubicBezTo>
                <a:cubicBezTo>
                  <a:pt x="28" y="48"/>
                  <a:pt x="29" y="48"/>
                  <a:pt x="30" y="49"/>
                </a:cubicBezTo>
                <a:cubicBezTo>
                  <a:pt x="31" y="50"/>
                  <a:pt x="31" y="52"/>
                  <a:pt x="33" y="53"/>
                </a:cubicBezTo>
                <a:cubicBezTo>
                  <a:pt x="34" y="54"/>
                  <a:pt x="37" y="52"/>
                  <a:pt x="38" y="53"/>
                </a:cubicBezTo>
                <a:cubicBezTo>
                  <a:pt x="41" y="53"/>
                  <a:pt x="43" y="55"/>
                  <a:pt x="44" y="56"/>
                </a:cubicBezTo>
                <a:cubicBezTo>
                  <a:pt x="47" y="57"/>
                  <a:pt x="50" y="59"/>
                  <a:pt x="52" y="61"/>
                </a:cubicBezTo>
                <a:cubicBezTo>
                  <a:pt x="51" y="60"/>
                  <a:pt x="50" y="58"/>
                  <a:pt x="49" y="57"/>
                </a:cubicBezTo>
                <a:cubicBezTo>
                  <a:pt x="47" y="55"/>
                  <a:pt x="45" y="53"/>
                  <a:pt x="44" y="51"/>
                </a:cubicBezTo>
                <a:cubicBezTo>
                  <a:pt x="42" y="49"/>
                  <a:pt x="40" y="47"/>
                  <a:pt x="39" y="45"/>
                </a:cubicBezTo>
                <a:cubicBezTo>
                  <a:pt x="37" y="43"/>
                  <a:pt x="36" y="43"/>
                  <a:pt x="35" y="41"/>
                </a:cubicBezTo>
                <a:cubicBezTo>
                  <a:pt x="34" y="40"/>
                  <a:pt x="34" y="38"/>
                  <a:pt x="33" y="36"/>
                </a:cubicBezTo>
                <a:cubicBezTo>
                  <a:pt x="32" y="34"/>
                  <a:pt x="31" y="33"/>
                  <a:pt x="30" y="31"/>
                </a:cubicBezTo>
                <a:cubicBezTo>
                  <a:pt x="29" y="31"/>
                  <a:pt x="28" y="32"/>
                  <a:pt x="28" y="31"/>
                </a:cubicBezTo>
                <a:cubicBezTo>
                  <a:pt x="27" y="30"/>
                  <a:pt x="27" y="27"/>
                  <a:pt x="28" y="25"/>
                </a:cubicBezTo>
                <a:cubicBezTo>
                  <a:pt x="28" y="25"/>
                  <a:pt x="29" y="23"/>
                  <a:pt x="30" y="24"/>
                </a:cubicBezTo>
                <a:cubicBezTo>
                  <a:pt x="32" y="24"/>
                  <a:pt x="33" y="27"/>
                  <a:pt x="35" y="27"/>
                </a:cubicBezTo>
                <a:cubicBezTo>
                  <a:pt x="36" y="28"/>
                  <a:pt x="36" y="25"/>
                  <a:pt x="37" y="25"/>
                </a:cubicBezTo>
                <a:cubicBezTo>
                  <a:pt x="37" y="24"/>
                  <a:pt x="38" y="23"/>
                  <a:pt x="39" y="23"/>
                </a:cubicBezTo>
                <a:cubicBezTo>
                  <a:pt x="40" y="23"/>
                  <a:pt x="40" y="25"/>
                  <a:pt x="41" y="25"/>
                </a:cubicBezTo>
                <a:cubicBezTo>
                  <a:pt x="43" y="25"/>
                  <a:pt x="44" y="24"/>
                  <a:pt x="46" y="24"/>
                </a:cubicBezTo>
                <a:cubicBezTo>
                  <a:pt x="48" y="24"/>
                  <a:pt x="51" y="24"/>
                  <a:pt x="53" y="25"/>
                </a:cubicBezTo>
                <a:cubicBezTo>
                  <a:pt x="53" y="25"/>
                  <a:pt x="53" y="27"/>
                  <a:pt x="53" y="27"/>
                </a:cubicBezTo>
                <a:cubicBezTo>
                  <a:pt x="54" y="27"/>
                  <a:pt x="54" y="26"/>
                  <a:pt x="55" y="26"/>
                </a:cubicBezTo>
                <a:cubicBezTo>
                  <a:pt x="57" y="25"/>
                  <a:pt x="60" y="26"/>
                  <a:pt x="62" y="26"/>
                </a:cubicBezTo>
                <a:cubicBezTo>
                  <a:pt x="63" y="26"/>
                  <a:pt x="64" y="26"/>
                  <a:pt x="65" y="27"/>
                </a:cubicBezTo>
                <a:cubicBezTo>
                  <a:pt x="66" y="28"/>
                  <a:pt x="65" y="29"/>
                  <a:pt x="66" y="30"/>
                </a:cubicBezTo>
                <a:cubicBezTo>
                  <a:pt x="67" y="31"/>
                  <a:pt x="68" y="29"/>
                  <a:pt x="69" y="29"/>
                </a:cubicBezTo>
                <a:close/>
              </a:path>
            </a:pathLst>
          </a:custGeom>
          <a:solidFill>
            <a:srgbClr val="B2B2B2"/>
          </a:solidFill>
          <a:ln w="3175" cap="rnd">
            <a:solidFill>
              <a:srgbClr val="B2B2B2"/>
            </a:solidFill>
            <a:round/>
            <a:headEnd/>
            <a:tailEnd/>
          </a:ln>
        </p:spPr>
        <p:txBody>
          <a:bodyPr/>
          <a:lstStyle/>
          <a:p>
            <a:endParaRPr lang="en-US"/>
          </a:p>
        </p:txBody>
      </p:sp>
      <p:sp>
        <p:nvSpPr>
          <p:cNvPr id="33877" name="Freeform 85"/>
          <p:cNvSpPr>
            <a:spLocks noChangeAspect="1"/>
          </p:cNvSpPr>
          <p:nvPr/>
        </p:nvSpPr>
        <p:spPr bwMode="auto">
          <a:xfrm>
            <a:off x="4676775" y="3068638"/>
            <a:ext cx="93663" cy="87312"/>
          </a:xfrm>
          <a:custGeom>
            <a:avLst/>
            <a:gdLst>
              <a:gd name="T0" fmla="*/ 2147483647 w 49"/>
              <a:gd name="T1" fmla="*/ 2147483647 h 46"/>
              <a:gd name="T2" fmla="*/ 2147483647 w 49"/>
              <a:gd name="T3" fmla="*/ 2147483647 h 46"/>
              <a:gd name="T4" fmla="*/ 2147483647 w 49"/>
              <a:gd name="T5" fmla="*/ 2147483647 h 46"/>
              <a:gd name="T6" fmla="*/ 2147483647 w 49"/>
              <a:gd name="T7" fmla="*/ 2147483647 h 46"/>
              <a:gd name="T8" fmla="*/ 2147483647 w 49"/>
              <a:gd name="T9" fmla="*/ 2147483647 h 46"/>
              <a:gd name="T10" fmla="*/ 2147483647 w 49"/>
              <a:gd name="T11" fmla="*/ 2147483647 h 46"/>
              <a:gd name="T12" fmla="*/ 2147483647 w 49"/>
              <a:gd name="T13" fmla="*/ 2147483647 h 46"/>
              <a:gd name="T14" fmla="*/ 2147483647 w 49"/>
              <a:gd name="T15" fmla="*/ 2147483647 h 46"/>
              <a:gd name="T16" fmla="*/ 2147483647 w 49"/>
              <a:gd name="T17" fmla="*/ 2147483647 h 46"/>
              <a:gd name="T18" fmla="*/ 2147483647 w 49"/>
              <a:gd name="T19" fmla="*/ 2147483647 h 46"/>
              <a:gd name="T20" fmla="*/ 2147483647 w 49"/>
              <a:gd name="T21" fmla="*/ 2147483647 h 46"/>
              <a:gd name="T22" fmla="*/ 2147483647 w 49"/>
              <a:gd name="T23" fmla="*/ 2147483647 h 46"/>
              <a:gd name="T24" fmla="*/ 2147483647 w 49"/>
              <a:gd name="T25" fmla="*/ 0 h 46"/>
              <a:gd name="T26" fmla="*/ 2147483647 w 49"/>
              <a:gd name="T27" fmla="*/ 2147483647 h 46"/>
              <a:gd name="T28" fmla="*/ 2147483647 w 49"/>
              <a:gd name="T29" fmla="*/ 2147483647 h 46"/>
              <a:gd name="T30" fmla="*/ 2147483647 w 49"/>
              <a:gd name="T31" fmla="*/ 2147483647 h 46"/>
              <a:gd name="T32" fmla="*/ 2147483647 w 49"/>
              <a:gd name="T33" fmla="*/ 2147483647 h 46"/>
              <a:gd name="T34" fmla="*/ 2147483647 w 49"/>
              <a:gd name="T35" fmla="*/ 2147483647 h 46"/>
              <a:gd name="T36" fmla="*/ 2147483647 w 49"/>
              <a:gd name="T37" fmla="*/ 2147483647 h 46"/>
              <a:gd name="T38" fmla="*/ 2147483647 w 49"/>
              <a:gd name="T39" fmla="*/ 2147483647 h 46"/>
              <a:gd name="T40" fmla="*/ 2147483647 w 49"/>
              <a:gd name="T41" fmla="*/ 2147483647 h 46"/>
              <a:gd name="T42" fmla="*/ 2147483647 w 49"/>
              <a:gd name="T43" fmla="*/ 2147483647 h 46"/>
              <a:gd name="T44" fmla="*/ 2147483647 w 49"/>
              <a:gd name="T45" fmla="*/ 2147483647 h 46"/>
              <a:gd name="T46" fmla="*/ 2147483647 w 49"/>
              <a:gd name="T47" fmla="*/ 2147483647 h 46"/>
              <a:gd name="T48" fmla="*/ 2147483647 w 49"/>
              <a:gd name="T49" fmla="*/ 2147483647 h 46"/>
              <a:gd name="T50" fmla="*/ 2147483647 w 49"/>
              <a:gd name="T51" fmla="*/ 2147483647 h 46"/>
              <a:gd name="T52" fmla="*/ 2147483647 w 49"/>
              <a:gd name="T53" fmla="*/ 2147483647 h 46"/>
              <a:gd name="T54" fmla="*/ 2147483647 w 49"/>
              <a:gd name="T55" fmla="*/ 2147483647 h 46"/>
              <a:gd name="T56" fmla="*/ 2147483647 w 49"/>
              <a:gd name="T57" fmla="*/ 2147483647 h 46"/>
              <a:gd name="T58" fmla="*/ 2147483647 w 49"/>
              <a:gd name="T59" fmla="*/ 2147483647 h 46"/>
              <a:gd name="T60" fmla="*/ 2147483647 w 49"/>
              <a:gd name="T61" fmla="*/ 2147483647 h 46"/>
              <a:gd name="T62" fmla="*/ 2147483647 w 49"/>
              <a:gd name="T63" fmla="*/ 2147483647 h 46"/>
              <a:gd name="T64" fmla="*/ 2147483647 w 49"/>
              <a:gd name="T65" fmla="*/ 2147483647 h 46"/>
              <a:gd name="T66" fmla="*/ 2147483647 w 49"/>
              <a:gd name="T67" fmla="*/ 2147483647 h 46"/>
              <a:gd name="T68" fmla="*/ 2147483647 w 49"/>
              <a:gd name="T69" fmla="*/ 2147483647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46"/>
              <a:gd name="T107" fmla="*/ 49 w 49"/>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46">
                <a:moveTo>
                  <a:pt x="25" y="38"/>
                </a:moveTo>
                <a:cubicBezTo>
                  <a:pt x="24" y="37"/>
                  <a:pt x="23" y="35"/>
                  <a:pt x="22" y="34"/>
                </a:cubicBezTo>
                <a:cubicBezTo>
                  <a:pt x="20" y="32"/>
                  <a:pt x="18" y="30"/>
                  <a:pt x="17" y="28"/>
                </a:cubicBezTo>
                <a:cubicBezTo>
                  <a:pt x="15" y="26"/>
                  <a:pt x="13" y="24"/>
                  <a:pt x="12" y="22"/>
                </a:cubicBezTo>
                <a:cubicBezTo>
                  <a:pt x="10" y="20"/>
                  <a:pt x="9" y="20"/>
                  <a:pt x="8" y="18"/>
                </a:cubicBezTo>
                <a:cubicBezTo>
                  <a:pt x="7" y="17"/>
                  <a:pt x="7" y="15"/>
                  <a:pt x="6" y="13"/>
                </a:cubicBezTo>
                <a:cubicBezTo>
                  <a:pt x="5" y="11"/>
                  <a:pt x="4" y="10"/>
                  <a:pt x="3" y="8"/>
                </a:cubicBezTo>
                <a:cubicBezTo>
                  <a:pt x="2" y="8"/>
                  <a:pt x="1" y="9"/>
                  <a:pt x="1" y="8"/>
                </a:cubicBezTo>
                <a:cubicBezTo>
                  <a:pt x="0" y="7"/>
                  <a:pt x="0" y="4"/>
                  <a:pt x="1" y="2"/>
                </a:cubicBezTo>
                <a:cubicBezTo>
                  <a:pt x="1" y="2"/>
                  <a:pt x="2" y="0"/>
                  <a:pt x="3" y="1"/>
                </a:cubicBezTo>
                <a:cubicBezTo>
                  <a:pt x="5" y="1"/>
                  <a:pt x="6" y="4"/>
                  <a:pt x="8" y="4"/>
                </a:cubicBezTo>
                <a:cubicBezTo>
                  <a:pt x="9" y="5"/>
                  <a:pt x="9" y="2"/>
                  <a:pt x="10" y="2"/>
                </a:cubicBezTo>
                <a:cubicBezTo>
                  <a:pt x="10" y="1"/>
                  <a:pt x="11" y="0"/>
                  <a:pt x="12" y="0"/>
                </a:cubicBezTo>
                <a:cubicBezTo>
                  <a:pt x="13" y="0"/>
                  <a:pt x="13" y="2"/>
                  <a:pt x="14" y="2"/>
                </a:cubicBezTo>
                <a:cubicBezTo>
                  <a:pt x="16" y="2"/>
                  <a:pt x="17" y="1"/>
                  <a:pt x="19" y="1"/>
                </a:cubicBezTo>
                <a:cubicBezTo>
                  <a:pt x="21" y="1"/>
                  <a:pt x="24" y="1"/>
                  <a:pt x="26" y="2"/>
                </a:cubicBezTo>
                <a:cubicBezTo>
                  <a:pt x="26" y="2"/>
                  <a:pt x="26" y="4"/>
                  <a:pt x="26" y="4"/>
                </a:cubicBezTo>
                <a:cubicBezTo>
                  <a:pt x="27" y="4"/>
                  <a:pt x="27" y="3"/>
                  <a:pt x="28" y="3"/>
                </a:cubicBezTo>
                <a:cubicBezTo>
                  <a:pt x="30" y="2"/>
                  <a:pt x="33" y="3"/>
                  <a:pt x="35" y="3"/>
                </a:cubicBezTo>
                <a:cubicBezTo>
                  <a:pt x="36" y="3"/>
                  <a:pt x="37" y="3"/>
                  <a:pt x="38" y="4"/>
                </a:cubicBezTo>
                <a:cubicBezTo>
                  <a:pt x="39" y="5"/>
                  <a:pt x="38" y="6"/>
                  <a:pt x="39" y="7"/>
                </a:cubicBezTo>
                <a:cubicBezTo>
                  <a:pt x="40" y="8"/>
                  <a:pt x="41" y="6"/>
                  <a:pt x="42" y="6"/>
                </a:cubicBezTo>
                <a:cubicBezTo>
                  <a:pt x="43" y="6"/>
                  <a:pt x="45" y="5"/>
                  <a:pt x="45" y="6"/>
                </a:cubicBezTo>
                <a:cubicBezTo>
                  <a:pt x="45" y="9"/>
                  <a:pt x="41" y="12"/>
                  <a:pt x="42" y="15"/>
                </a:cubicBezTo>
                <a:cubicBezTo>
                  <a:pt x="43" y="18"/>
                  <a:pt x="47" y="18"/>
                  <a:pt x="48" y="21"/>
                </a:cubicBezTo>
                <a:cubicBezTo>
                  <a:pt x="49" y="22"/>
                  <a:pt x="44" y="20"/>
                  <a:pt x="44" y="21"/>
                </a:cubicBezTo>
                <a:cubicBezTo>
                  <a:pt x="44" y="24"/>
                  <a:pt x="48" y="25"/>
                  <a:pt x="48" y="28"/>
                </a:cubicBezTo>
                <a:cubicBezTo>
                  <a:pt x="48" y="30"/>
                  <a:pt x="45" y="28"/>
                  <a:pt x="44" y="28"/>
                </a:cubicBezTo>
                <a:cubicBezTo>
                  <a:pt x="42" y="28"/>
                  <a:pt x="41" y="29"/>
                  <a:pt x="41" y="29"/>
                </a:cubicBezTo>
                <a:cubicBezTo>
                  <a:pt x="40" y="30"/>
                  <a:pt x="42" y="32"/>
                  <a:pt x="41" y="33"/>
                </a:cubicBezTo>
                <a:cubicBezTo>
                  <a:pt x="38" y="33"/>
                  <a:pt x="37" y="35"/>
                  <a:pt x="37" y="37"/>
                </a:cubicBezTo>
                <a:cubicBezTo>
                  <a:pt x="37" y="38"/>
                  <a:pt x="35" y="39"/>
                  <a:pt x="34" y="40"/>
                </a:cubicBezTo>
                <a:cubicBezTo>
                  <a:pt x="34" y="42"/>
                  <a:pt x="35" y="44"/>
                  <a:pt x="35" y="46"/>
                </a:cubicBezTo>
                <a:cubicBezTo>
                  <a:pt x="33" y="44"/>
                  <a:pt x="30" y="42"/>
                  <a:pt x="28" y="40"/>
                </a:cubicBezTo>
                <a:cubicBezTo>
                  <a:pt x="27" y="40"/>
                  <a:pt x="26" y="39"/>
                  <a:pt x="25" y="38"/>
                </a:cubicBezTo>
                <a:close/>
              </a:path>
            </a:pathLst>
          </a:custGeom>
          <a:solidFill>
            <a:srgbClr val="B2B2B2"/>
          </a:solidFill>
          <a:ln w="3175" cap="rnd">
            <a:solidFill>
              <a:srgbClr val="B2B2B2"/>
            </a:solidFill>
            <a:round/>
            <a:headEnd/>
            <a:tailEnd/>
          </a:ln>
        </p:spPr>
        <p:txBody>
          <a:bodyPr/>
          <a:lstStyle/>
          <a:p>
            <a:endParaRPr lang="en-US"/>
          </a:p>
        </p:txBody>
      </p:sp>
      <p:sp>
        <p:nvSpPr>
          <p:cNvPr id="33878" name="Freeform 86"/>
          <p:cNvSpPr>
            <a:spLocks noChangeAspect="1"/>
          </p:cNvSpPr>
          <p:nvPr/>
        </p:nvSpPr>
        <p:spPr bwMode="auto">
          <a:xfrm>
            <a:off x="4741863" y="3038475"/>
            <a:ext cx="101600" cy="136525"/>
          </a:xfrm>
          <a:custGeom>
            <a:avLst/>
            <a:gdLst>
              <a:gd name="T0" fmla="*/ 2147483647 w 55"/>
              <a:gd name="T1" fmla="*/ 2147483647 h 74"/>
              <a:gd name="T2" fmla="*/ 2147483647 w 55"/>
              <a:gd name="T3" fmla="*/ 2147483647 h 74"/>
              <a:gd name="T4" fmla="*/ 2147483647 w 55"/>
              <a:gd name="T5" fmla="*/ 2147483647 h 74"/>
              <a:gd name="T6" fmla="*/ 2147483647 w 55"/>
              <a:gd name="T7" fmla="*/ 2147483647 h 74"/>
              <a:gd name="T8" fmla="*/ 2147483647 w 55"/>
              <a:gd name="T9" fmla="*/ 2147483647 h 74"/>
              <a:gd name="T10" fmla="*/ 2147483647 w 55"/>
              <a:gd name="T11" fmla="*/ 2147483647 h 74"/>
              <a:gd name="T12" fmla="*/ 2147483647 w 55"/>
              <a:gd name="T13" fmla="*/ 2147483647 h 74"/>
              <a:gd name="T14" fmla="*/ 2147483647 w 55"/>
              <a:gd name="T15" fmla="*/ 2147483647 h 74"/>
              <a:gd name="T16" fmla="*/ 2147483647 w 55"/>
              <a:gd name="T17" fmla="*/ 2147483647 h 74"/>
              <a:gd name="T18" fmla="*/ 2147483647 w 55"/>
              <a:gd name="T19" fmla="*/ 2147483647 h 74"/>
              <a:gd name="T20" fmla="*/ 2147483647 w 55"/>
              <a:gd name="T21" fmla="*/ 2147483647 h 74"/>
              <a:gd name="T22" fmla="*/ 2147483647 w 55"/>
              <a:gd name="T23" fmla="*/ 2147483647 h 74"/>
              <a:gd name="T24" fmla="*/ 2147483647 w 55"/>
              <a:gd name="T25" fmla="*/ 2147483647 h 74"/>
              <a:gd name="T26" fmla="*/ 2147483647 w 55"/>
              <a:gd name="T27" fmla="*/ 2147483647 h 74"/>
              <a:gd name="T28" fmla="*/ 2147483647 w 55"/>
              <a:gd name="T29" fmla="*/ 2147483647 h 74"/>
              <a:gd name="T30" fmla="*/ 2147483647 w 55"/>
              <a:gd name="T31" fmla="*/ 2147483647 h 74"/>
              <a:gd name="T32" fmla="*/ 2147483647 w 55"/>
              <a:gd name="T33" fmla="*/ 2147483647 h 74"/>
              <a:gd name="T34" fmla="*/ 2147483647 w 55"/>
              <a:gd name="T35" fmla="*/ 2147483647 h 74"/>
              <a:gd name="T36" fmla="*/ 2147483647 w 55"/>
              <a:gd name="T37" fmla="*/ 2147483647 h 74"/>
              <a:gd name="T38" fmla="*/ 2147483647 w 55"/>
              <a:gd name="T39" fmla="*/ 2147483647 h 74"/>
              <a:gd name="T40" fmla="*/ 2147483647 w 55"/>
              <a:gd name="T41" fmla="*/ 2147483647 h 74"/>
              <a:gd name="T42" fmla="*/ 2147483647 w 55"/>
              <a:gd name="T43" fmla="*/ 2147483647 h 74"/>
              <a:gd name="T44" fmla="*/ 2147483647 w 55"/>
              <a:gd name="T45" fmla="*/ 2147483647 h 74"/>
              <a:gd name="T46" fmla="*/ 2147483647 w 55"/>
              <a:gd name="T47" fmla="*/ 2147483647 h 74"/>
              <a:gd name="T48" fmla="*/ 2147483647 w 55"/>
              <a:gd name="T49" fmla="*/ 2147483647 h 74"/>
              <a:gd name="T50" fmla="*/ 2147483647 w 55"/>
              <a:gd name="T51" fmla="*/ 2147483647 h 74"/>
              <a:gd name="T52" fmla="*/ 2147483647 w 55"/>
              <a:gd name="T53" fmla="*/ 2147483647 h 74"/>
              <a:gd name="T54" fmla="*/ 2147483647 w 55"/>
              <a:gd name="T55" fmla="*/ 2147483647 h 74"/>
              <a:gd name="T56" fmla="*/ 2147483647 w 55"/>
              <a:gd name="T57" fmla="*/ 2147483647 h 74"/>
              <a:gd name="T58" fmla="*/ 2147483647 w 55"/>
              <a:gd name="T59" fmla="*/ 2147483647 h 74"/>
              <a:gd name="T60" fmla="*/ 2147483647 w 55"/>
              <a:gd name="T61" fmla="*/ 2147483647 h 74"/>
              <a:gd name="T62" fmla="*/ 2147483647 w 55"/>
              <a:gd name="T63" fmla="*/ 2147483647 h 74"/>
              <a:gd name="T64" fmla="*/ 2147483647 w 55"/>
              <a:gd name="T65" fmla="*/ 2147483647 h 74"/>
              <a:gd name="T66" fmla="*/ 2147483647 w 55"/>
              <a:gd name="T67" fmla="*/ 2147483647 h 74"/>
              <a:gd name="T68" fmla="*/ 2147483647 w 55"/>
              <a:gd name="T69" fmla="*/ 2147483647 h 74"/>
              <a:gd name="T70" fmla="*/ 2147483647 w 55"/>
              <a:gd name="T71" fmla="*/ 2147483647 h 74"/>
              <a:gd name="T72" fmla="*/ 2147483647 w 55"/>
              <a:gd name="T73" fmla="*/ 2147483647 h 74"/>
              <a:gd name="T74" fmla="*/ 2147483647 w 55"/>
              <a:gd name="T75" fmla="*/ 2147483647 h 74"/>
              <a:gd name="T76" fmla="*/ 0 w 55"/>
              <a:gd name="T77" fmla="*/ 2147483647 h 74"/>
              <a:gd name="T78" fmla="*/ 2147483647 w 55"/>
              <a:gd name="T79" fmla="*/ 2147483647 h 74"/>
              <a:gd name="T80" fmla="*/ 2147483647 w 55"/>
              <a:gd name="T81" fmla="*/ 2147483647 h 74"/>
              <a:gd name="T82" fmla="*/ 2147483647 w 55"/>
              <a:gd name="T83" fmla="*/ 2147483647 h 74"/>
              <a:gd name="T84" fmla="*/ 2147483647 w 55"/>
              <a:gd name="T85" fmla="*/ 2147483647 h 74"/>
              <a:gd name="T86" fmla="*/ 2147483647 w 55"/>
              <a:gd name="T87" fmla="*/ 2147483647 h 74"/>
              <a:gd name="T88" fmla="*/ 2147483647 w 55"/>
              <a:gd name="T89" fmla="*/ 2147483647 h 74"/>
              <a:gd name="T90" fmla="*/ 2147483647 w 55"/>
              <a:gd name="T91" fmla="*/ 2147483647 h 74"/>
              <a:gd name="T92" fmla="*/ 2147483647 w 55"/>
              <a:gd name="T93" fmla="*/ 2147483647 h 74"/>
              <a:gd name="T94" fmla="*/ 2147483647 w 55"/>
              <a:gd name="T95" fmla="*/ 2147483647 h 74"/>
              <a:gd name="T96" fmla="*/ 2147483647 w 55"/>
              <a:gd name="T97" fmla="*/ 2147483647 h 74"/>
              <a:gd name="T98" fmla="*/ 2147483647 w 55"/>
              <a:gd name="T99" fmla="*/ 2147483647 h 74"/>
              <a:gd name="T100" fmla="*/ 2147483647 w 55"/>
              <a:gd name="T101" fmla="*/ 2147483647 h 74"/>
              <a:gd name="T102" fmla="*/ 2147483647 w 55"/>
              <a:gd name="T103" fmla="*/ 2147483647 h 74"/>
              <a:gd name="T104" fmla="*/ 2147483647 w 55"/>
              <a:gd name="T105" fmla="*/ 2147483647 h 74"/>
              <a:gd name="T106" fmla="*/ 2147483647 w 55"/>
              <a:gd name="T107" fmla="*/ 2147483647 h 74"/>
              <a:gd name="T108" fmla="*/ 2147483647 w 55"/>
              <a:gd name="T109" fmla="*/ 2147483647 h 74"/>
              <a:gd name="T110" fmla="*/ 2147483647 w 55"/>
              <a:gd name="T111" fmla="*/ 2147483647 h 74"/>
              <a:gd name="T112" fmla="*/ 2147483647 w 55"/>
              <a:gd name="T113" fmla="*/ 2147483647 h 74"/>
              <a:gd name="T114" fmla="*/ 2147483647 w 55"/>
              <a:gd name="T115" fmla="*/ 0 h 74"/>
              <a:gd name="T116" fmla="*/ 2147483647 w 55"/>
              <a:gd name="T117" fmla="*/ 2147483647 h 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
              <a:gd name="T178" fmla="*/ 0 h 74"/>
              <a:gd name="T179" fmla="*/ 55 w 55"/>
              <a:gd name="T180" fmla="*/ 74 h 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 h="74">
                <a:moveTo>
                  <a:pt x="21" y="1"/>
                </a:moveTo>
                <a:cubicBezTo>
                  <a:pt x="22" y="3"/>
                  <a:pt x="23" y="5"/>
                  <a:pt x="24" y="6"/>
                </a:cubicBezTo>
                <a:cubicBezTo>
                  <a:pt x="25" y="8"/>
                  <a:pt x="26" y="8"/>
                  <a:pt x="27" y="10"/>
                </a:cubicBezTo>
                <a:cubicBezTo>
                  <a:pt x="28" y="11"/>
                  <a:pt x="28" y="13"/>
                  <a:pt x="29" y="15"/>
                </a:cubicBezTo>
                <a:cubicBezTo>
                  <a:pt x="31" y="17"/>
                  <a:pt x="34" y="17"/>
                  <a:pt x="36" y="19"/>
                </a:cubicBezTo>
                <a:cubicBezTo>
                  <a:pt x="37" y="20"/>
                  <a:pt x="34" y="23"/>
                  <a:pt x="36" y="25"/>
                </a:cubicBezTo>
                <a:cubicBezTo>
                  <a:pt x="37" y="27"/>
                  <a:pt x="40" y="27"/>
                  <a:pt x="42" y="28"/>
                </a:cubicBezTo>
                <a:cubicBezTo>
                  <a:pt x="43" y="28"/>
                  <a:pt x="44" y="30"/>
                  <a:pt x="46" y="30"/>
                </a:cubicBezTo>
                <a:cubicBezTo>
                  <a:pt x="47" y="30"/>
                  <a:pt x="46" y="27"/>
                  <a:pt x="47" y="27"/>
                </a:cubicBezTo>
                <a:cubicBezTo>
                  <a:pt x="49" y="27"/>
                  <a:pt x="50" y="28"/>
                  <a:pt x="50" y="29"/>
                </a:cubicBezTo>
                <a:cubicBezTo>
                  <a:pt x="51" y="30"/>
                  <a:pt x="49" y="30"/>
                  <a:pt x="48" y="31"/>
                </a:cubicBezTo>
                <a:cubicBezTo>
                  <a:pt x="48" y="32"/>
                  <a:pt x="49" y="32"/>
                  <a:pt x="49" y="33"/>
                </a:cubicBezTo>
                <a:cubicBezTo>
                  <a:pt x="48" y="35"/>
                  <a:pt x="46" y="36"/>
                  <a:pt x="46" y="38"/>
                </a:cubicBezTo>
                <a:cubicBezTo>
                  <a:pt x="45" y="40"/>
                  <a:pt x="45" y="43"/>
                  <a:pt x="46" y="46"/>
                </a:cubicBezTo>
                <a:cubicBezTo>
                  <a:pt x="47" y="48"/>
                  <a:pt x="50" y="49"/>
                  <a:pt x="51" y="51"/>
                </a:cubicBezTo>
                <a:cubicBezTo>
                  <a:pt x="52" y="52"/>
                  <a:pt x="55" y="53"/>
                  <a:pt x="54" y="54"/>
                </a:cubicBezTo>
                <a:cubicBezTo>
                  <a:pt x="53" y="56"/>
                  <a:pt x="49" y="55"/>
                  <a:pt x="48" y="57"/>
                </a:cubicBezTo>
                <a:cubicBezTo>
                  <a:pt x="47" y="60"/>
                  <a:pt x="48" y="63"/>
                  <a:pt x="48" y="65"/>
                </a:cubicBezTo>
                <a:cubicBezTo>
                  <a:pt x="47" y="66"/>
                  <a:pt x="46" y="66"/>
                  <a:pt x="45" y="67"/>
                </a:cubicBezTo>
                <a:cubicBezTo>
                  <a:pt x="43" y="67"/>
                  <a:pt x="40" y="66"/>
                  <a:pt x="38" y="66"/>
                </a:cubicBezTo>
                <a:cubicBezTo>
                  <a:pt x="37" y="67"/>
                  <a:pt x="36" y="69"/>
                  <a:pt x="35" y="69"/>
                </a:cubicBezTo>
                <a:cubicBezTo>
                  <a:pt x="34" y="70"/>
                  <a:pt x="33" y="68"/>
                  <a:pt x="32" y="68"/>
                </a:cubicBezTo>
                <a:cubicBezTo>
                  <a:pt x="31" y="68"/>
                  <a:pt x="30" y="69"/>
                  <a:pt x="29" y="71"/>
                </a:cubicBezTo>
                <a:cubicBezTo>
                  <a:pt x="29" y="71"/>
                  <a:pt x="30" y="73"/>
                  <a:pt x="29" y="74"/>
                </a:cubicBezTo>
                <a:cubicBezTo>
                  <a:pt x="29" y="74"/>
                  <a:pt x="28" y="74"/>
                  <a:pt x="27" y="74"/>
                </a:cubicBezTo>
                <a:cubicBezTo>
                  <a:pt x="27" y="72"/>
                  <a:pt x="27" y="70"/>
                  <a:pt x="27" y="68"/>
                </a:cubicBezTo>
                <a:cubicBezTo>
                  <a:pt x="26" y="66"/>
                  <a:pt x="24" y="65"/>
                  <a:pt x="23" y="64"/>
                </a:cubicBezTo>
                <a:cubicBezTo>
                  <a:pt x="21" y="63"/>
                  <a:pt x="20" y="63"/>
                  <a:pt x="18" y="62"/>
                </a:cubicBezTo>
                <a:cubicBezTo>
                  <a:pt x="17" y="62"/>
                  <a:pt x="16" y="61"/>
                  <a:pt x="15" y="62"/>
                </a:cubicBezTo>
                <a:cubicBezTo>
                  <a:pt x="14" y="63"/>
                  <a:pt x="14" y="65"/>
                  <a:pt x="13" y="66"/>
                </a:cubicBezTo>
                <a:cubicBezTo>
                  <a:pt x="11" y="66"/>
                  <a:pt x="8" y="65"/>
                  <a:pt x="9" y="67"/>
                </a:cubicBezTo>
                <a:cubicBezTo>
                  <a:pt x="9" y="69"/>
                  <a:pt x="12" y="69"/>
                  <a:pt x="13" y="70"/>
                </a:cubicBezTo>
                <a:cubicBezTo>
                  <a:pt x="13" y="71"/>
                  <a:pt x="13" y="73"/>
                  <a:pt x="13" y="74"/>
                </a:cubicBezTo>
                <a:cubicBezTo>
                  <a:pt x="11" y="72"/>
                  <a:pt x="9" y="69"/>
                  <a:pt x="7" y="68"/>
                </a:cubicBezTo>
                <a:cubicBezTo>
                  <a:pt x="6" y="67"/>
                  <a:pt x="4" y="67"/>
                  <a:pt x="3" y="66"/>
                </a:cubicBezTo>
                <a:cubicBezTo>
                  <a:pt x="3" y="65"/>
                  <a:pt x="5" y="65"/>
                  <a:pt x="5" y="64"/>
                </a:cubicBezTo>
                <a:cubicBezTo>
                  <a:pt x="5" y="64"/>
                  <a:pt x="5" y="63"/>
                  <a:pt x="4" y="63"/>
                </a:cubicBezTo>
                <a:cubicBezTo>
                  <a:pt x="3" y="63"/>
                  <a:pt x="2" y="63"/>
                  <a:pt x="1" y="63"/>
                </a:cubicBezTo>
                <a:cubicBezTo>
                  <a:pt x="1" y="61"/>
                  <a:pt x="0" y="59"/>
                  <a:pt x="0" y="57"/>
                </a:cubicBezTo>
                <a:cubicBezTo>
                  <a:pt x="1" y="56"/>
                  <a:pt x="3" y="55"/>
                  <a:pt x="3" y="54"/>
                </a:cubicBezTo>
                <a:cubicBezTo>
                  <a:pt x="3" y="52"/>
                  <a:pt x="4" y="50"/>
                  <a:pt x="7" y="50"/>
                </a:cubicBezTo>
                <a:cubicBezTo>
                  <a:pt x="8" y="49"/>
                  <a:pt x="6" y="47"/>
                  <a:pt x="7" y="46"/>
                </a:cubicBezTo>
                <a:cubicBezTo>
                  <a:pt x="7" y="46"/>
                  <a:pt x="8" y="45"/>
                  <a:pt x="10" y="45"/>
                </a:cubicBezTo>
                <a:cubicBezTo>
                  <a:pt x="11" y="45"/>
                  <a:pt x="14" y="47"/>
                  <a:pt x="14" y="45"/>
                </a:cubicBezTo>
                <a:cubicBezTo>
                  <a:pt x="14" y="42"/>
                  <a:pt x="10" y="41"/>
                  <a:pt x="10" y="38"/>
                </a:cubicBezTo>
                <a:cubicBezTo>
                  <a:pt x="10" y="37"/>
                  <a:pt x="15" y="39"/>
                  <a:pt x="14" y="38"/>
                </a:cubicBezTo>
                <a:cubicBezTo>
                  <a:pt x="13" y="35"/>
                  <a:pt x="9" y="35"/>
                  <a:pt x="8" y="32"/>
                </a:cubicBezTo>
                <a:cubicBezTo>
                  <a:pt x="7" y="29"/>
                  <a:pt x="11" y="26"/>
                  <a:pt x="11" y="23"/>
                </a:cubicBezTo>
                <a:cubicBezTo>
                  <a:pt x="11" y="22"/>
                  <a:pt x="9" y="23"/>
                  <a:pt x="8" y="23"/>
                </a:cubicBezTo>
                <a:cubicBezTo>
                  <a:pt x="8" y="22"/>
                  <a:pt x="7" y="21"/>
                  <a:pt x="7" y="19"/>
                </a:cubicBezTo>
                <a:cubicBezTo>
                  <a:pt x="8" y="18"/>
                  <a:pt x="10" y="19"/>
                  <a:pt x="10" y="17"/>
                </a:cubicBezTo>
                <a:cubicBezTo>
                  <a:pt x="10" y="16"/>
                  <a:pt x="8" y="17"/>
                  <a:pt x="7" y="16"/>
                </a:cubicBezTo>
                <a:cubicBezTo>
                  <a:pt x="6" y="15"/>
                  <a:pt x="6" y="14"/>
                  <a:pt x="6" y="13"/>
                </a:cubicBezTo>
                <a:cubicBezTo>
                  <a:pt x="6" y="12"/>
                  <a:pt x="6" y="11"/>
                  <a:pt x="6" y="10"/>
                </a:cubicBezTo>
                <a:cubicBezTo>
                  <a:pt x="6" y="8"/>
                  <a:pt x="5" y="7"/>
                  <a:pt x="4" y="6"/>
                </a:cubicBezTo>
                <a:cubicBezTo>
                  <a:pt x="5" y="5"/>
                  <a:pt x="6" y="4"/>
                  <a:pt x="7" y="3"/>
                </a:cubicBezTo>
                <a:cubicBezTo>
                  <a:pt x="9" y="2"/>
                  <a:pt x="10" y="2"/>
                  <a:pt x="12" y="2"/>
                </a:cubicBezTo>
                <a:cubicBezTo>
                  <a:pt x="13" y="2"/>
                  <a:pt x="14" y="0"/>
                  <a:pt x="15" y="0"/>
                </a:cubicBezTo>
                <a:cubicBezTo>
                  <a:pt x="18" y="0"/>
                  <a:pt x="19" y="1"/>
                  <a:pt x="21" y="1"/>
                </a:cubicBezTo>
                <a:close/>
              </a:path>
            </a:pathLst>
          </a:custGeom>
          <a:solidFill>
            <a:srgbClr val="B2B2B2"/>
          </a:solidFill>
          <a:ln w="3175" cap="rnd">
            <a:solidFill>
              <a:srgbClr val="B2B2B2"/>
            </a:solidFill>
            <a:round/>
            <a:headEnd/>
            <a:tailEnd/>
          </a:ln>
        </p:spPr>
        <p:txBody>
          <a:bodyPr/>
          <a:lstStyle/>
          <a:p>
            <a:endParaRPr lang="en-US"/>
          </a:p>
        </p:txBody>
      </p:sp>
      <p:sp>
        <p:nvSpPr>
          <p:cNvPr id="33879" name="Freeform 87"/>
          <p:cNvSpPr>
            <a:spLocks noChangeAspect="1"/>
          </p:cNvSpPr>
          <p:nvPr/>
        </p:nvSpPr>
        <p:spPr bwMode="auto">
          <a:xfrm>
            <a:off x="4787900" y="3157538"/>
            <a:ext cx="57150" cy="49212"/>
          </a:xfrm>
          <a:custGeom>
            <a:avLst/>
            <a:gdLst>
              <a:gd name="T0" fmla="*/ 2147483647 w 30"/>
              <a:gd name="T1" fmla="*/ 2147483647 h 26"/>
              <a:gd name="T2" fmla="*/ 2147483647 w 30"/>
              <a:gd name="T3" fmla="*/ 2147483647 h 26"/>
              <a:gd name="T4" fmla="*/ 2147483647 w 30"/>
              <a:gd name="T5" fmla="*/ 2147483647 h 26"/>
              <a:gd name="T6" fmla="*/ 2147483647 w 30"/>
              <a:gd name="T7" fmla="*/ 2147483647 h 26"/>
              <a:gd name="T8" fmla="*/ 2147483647 w 30"/>
              <a:gd name="T9" fmla="*/ 2147483647 h 26"/>
              <a:gd name="T10" fmla="*/ 2147483647 w 30"/>
              <a:gd name="T11" fmla="*/ 2147483647 h 26"/>
              <a:gd name="T12" fmla="*/ 2147483647 w 30"/>
              <a:gd name="T13" fmla="*/ 2147483647 h 26"/>
              <a:gd name="T14" fmla="*/ 2147483647 w 30"/>
              <a:gd name="T15" fmla="*/ 2147483647 h 26"/>
              <a:gd name="T16" fmla="*/ 2147483647 w 30"/>
              <a:gd name="T17" fmla="*/ 2147483647 h 26"/>
              <a:gd name="T18" fmla="*/ 2147483647 w 30"/>
              <a:gd name="T19" fmla="*/ 2147483647 h 26"/>
              <a:gd name="T20" fmla="*/ 2147483647 w 30"/>
              <a:gd name="T21" fmla="*/ 2147483647 h 26"/>
              <a:gd name="T22" fmla="*/ 2147483647 w 30"/>
              <a:gd name="T23" fmla="*/ 2147483647 h 26"/>
              <a:gd name="T24" fmla="*/ 2147483647 w 30"/>
              <a:gd name="T25" fmla="*/ 2147483647 h 26"/>
              <a:gd name="T26" fmla="*/ 2147483647 w 30"/>
              <a:gd name="T27" fmla="*/ 2147483647 h 26"/>
              <a:gd name="T28" fmla="*/ 2147483647 w 30"/>
              <a:gd name="T29" fmla="*/ 2147483647 h 26"/>
              <a:gd name="T30" fmla="*/ 2147483647 w 30"/>
              <a:gd name="T31" fmla="*/ 0 h 26"/>
              <a:gd name="T32" fmla="*/ 2147483647 w 30"/>
              <a:gd name="T33" fmla="*/ 2147483647 h 26"/>
              <a:gd name="T34" fmla="*/ 2147483647 w 30"/>
              <a:gd name="T35" fmla="*/ 2147483647 h 26"/>
              <a:gd name="T36" fmla="*/ 2147483647 w 30"/>
              <a:gd name="T37" fmla="*/ 2147483647 h 26"/>
              <a:gd name="T38" fmla="*/ 2147483647 w 30"/>
              <a:gd name="T39" fmla="*/ 2147483647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26"/>
              <a:gd name="T62" fmla="*/ 30 w 30"/>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26">
                <a:moveTo>
                  <a:pt x="29" y="16"/>
                </a:moveTo>
                <a:cubicBezTo>
                  <a:pt x="28" y="17"/>
                  <a:pt x="27" y="17"/>
                  <a:pt x="26" y="17"/>
                </a:cubicBezTo>
                <a:cubicBezTo>
                  <a:pt x="23" y="18"/>
                  <a:pt x="21" y="19"/>
                  <a:pt x="18" y="20"/>
                </a:cubicBezTo>
                <a:cubicBezTo>
                  <a:pt x="17" y="21"/>
                  <a:pt x="16" y="24"/>
                  <a:pt x="14" y="25"/>
                </a:cubicBezTo>
                <a:cubicBezTo>
                  <a:pt x="12" y="26"/>
                  <a:pt x="10" y="25"/>
                  <a:pt x="7" y="26"/>
                </a:cubicBezTo>
                <a:cubicBezTo>
                  <a:pt x="6" y="25"/>
                  <a:pt x="5" y="25"/>
                  <a:pt x="4" y="24"/>
                </a:cubicBezTo>
                <a:cubicBezTo>
                  <a:pt x="3" y="22"/>
                  <a:pt x="2" y="21"/>
                  <a:pt x="1" y="20"/>
                </a:cubicBezTo>
                <a:cubicBezTo>
                  <a:pt x="0" y="18"/>
                  <a:pt x="1" y="16"/>
                  <a:pt x="1" y="14"/>
                </a:cubicBezTo>
                <a:cubicBezTo>
                  <a:pt x="0" y="12"/>
                  <a:pt x="1" y="11"/>
                  <a:pt x="1" y="9"/>
                </a:cubicBezTo>
                <a:cubicBezTo>
                  <a:pt x="2" y="9"/>
                  <a:pt x="3" y="9"/>
                  <a:pt x="3" y="9"/>
                </a:cubicBezTo>
                <a:cubicBezTo>
                  <a:pt x="4" y="8"/>
                  <a:pt x="3" y="6"/>
                  <a:pt x="3" y="6"/>
                </a:cubicBezTo>
                <a:cubicBezTo>
                  <a:pt x="4" y="4"/>
                  <a:pt x="5" y="3"/>
                  <a:pt x="6" y="3"/>
                </a:cubicBezTo>
                <a:cubicBezTo>
                  <a:pt x="7" y="3"/>
                  <a:pt x="8" y="5"/>
                  <a:pt x="9" y="4"/>
                </a:cubicBezTo>
                <a:cubicBezTo>
                  <a:pt x="10" y="4"/>
                  <a:pt x="11" y="2"/>
                  <a:pt x="12" y="1"/>
                </a:cubicBezTo>
                <a:cubicBezTo>
                  <a:pt x="14" y="1"/>
                  <a:pt x="17" y="2"/>
                  <a:pt x="19" y="2"/>
                </a:cubicBezTo>
                <a:cubicBezTo>
                  <a:pt x="20" y="1"/>
                  <a:pt x="21" y="1"/>
                  <a:pt x="22" y="0"/>
                </a:cubicBezTo>
                <a:cubicBezTo>
                  <a:pt x="22" y="2"/>
                  <a:pt x="22" y="3"/>
                  <a:pt x="23" y="4"/>
                </a:cubicBezTo>
                <a:cubicBezTo>
                  <a:pt x="24" y="5"/>
                  <a:pt x="27" y="4"/>
                  <a:pt x="28" y="6"/>
                </a:cubicBezTo>
                <a:cubicBezTo>
                  <a:pt x="29" y="7"/>
                  <a:pt x="29" y="9"/>
                  <a:pt x="29" y="11"/>
                </a:cubicBezTo>
                <a:cubicBezTo>
                  <a:pt x="30" y="12"/>
                  <a:pt x="29" y="15"/>
                  <a:pt x="29" y="16"/>
                </a:cubicBezTo>
                <a:close/>
              </a:path>
            </a:pathLst>
          </a:custGeom>
          <a:solidFill>
            <a:srgbClr val="B2B2B2"/>
          </a:solidFill>
          <a:ln w="3175" cap="rnd">
            <a:solidFill>
              <a:srgbClr val="B2B2B2"/>
            </a:solidFill>
            <a:round/>
            <a:headEnd/>
            <a:tailEnd/>
          </a:ln>
        </p:spPr>
        <p:txBody>
          <a:bodyPr/>
          <a:lstStyle/>
          <a:p>
            <a:endParaRPr lang="en-US"/>
          </a:p>
        </p:txBody>
      </p:sp>
      <p:sp>
        <p:nvSpPr>
          <p:cNvPr id="33880" name="Freeform 88"/>
          <p:cNvSpPr>
            <a:spLocks noChangeAspect="1"/>
          </p:cNvSpPr>
          <p:nvPr/>
        </p:nvSpPr>
        <p:spPr bwMode="auto">
          <a:xfrm>
            <a:off x="4762500" y="3151188"/>
            <a:ext cx="42863" cy="92075"/>
          </a:xfrm>
          <a:custGeom>
            <a:avLst/>
            <a:gdLst>
              <a:gd name="T0" fmla="*/ 2147483647 w 22"/>
              <a:gd name="T1" fmla="*/ 2147483647 h 50"/>
              <a:gd name="T2" fmla="*/ 2147483647 w 22"/>
              <a:gd name="T3" fmla="*/ 2147483647 h 50"/>
              <a:gd name="T4" fmla="*/ 2147483647 w 22"/>
              <a:gd name="T5" fmla="*/ 2147483647 h 50"/>
              <a:gd name="T6" fmla="*/ 2147483647 w 22"/>
              <a:gd name="T7" fmla="*/ 2147483647 h 50"/>
              <a:gd name="T8" fmla="*/ 0 w 22"/>
              <a:gd name="T9" fmla="*/ 2147483647 h 50"/>
              <a:gd name="T10" fmla="*/ 2147483647 w 22"/>
              <a:gd name="T11" fmla="*/ 2147483647 h 50"/>
              <a:gd name="T12" fmla="*/ 2147483647 w 22"/>
              <a:gd name="T13" fmla="*/ 2147483647 h 50"/>
              <a:gd name="T14" fmla="*/ 2147483647 w 22"/>
              <a:gd name="T15" fmla="*/ 2147483647 h 50"/>
              <a:gd name="T16" fmla="*/ 2147483647 w 22"/>
              <a:gd name="T17" fmla="*/ 2147483647 h 50"/>
              <a:gd name="T18" fmla="*/ 2147483647 w 22"/>
              <a:gd name="T19" fmla="*/ 2147483647 h 50"/>
              <a:gd name="T20" fmla="*/ 2147483647 w 22"/>
              <a:gd name="T21" fmla="*/ 2147483647 h 50"/>
              <a:gd name="T22" fmla="*/ 2147483647 w 22"/>
              <a:gd name="T23" fmla="*/ 2147483647 h 50"/>
              <a:gd name="T24" fmla="*/ 2147483647 w 22"/>
              <a:gd name="T25" fmla="*/ 2147483647 h 50"/>
              <a:gd name="T26" fmla="*/ 2147483647 w 22"/>
              <a:gd name="T27" fmla="*/ 2147483647 h 50"/>
              <a:gd name="T28" fmla="*/ 2147483647 w 22"/>
              <a:gd name="T29" fmla="*/ 2147483647 h 50"/>
              <a:gd name="T30" fmla="*/ 2147483647 w 22"/>
              <a:gd name="T31" fmla="*/ 2147483647 h 50"/>
              <a:gd name="T32" fmla="*/ 2147483647 w 22"/>
              <a:gd name="T33" fmla="*/ 2147483647 h 50"/>
              <a:gd name="T34" fmla="*/ 2147483647 w 22"/>
              <a:gd name="T35" fmla="*/ 2147483647 h 50"/>
              <a:gd name="T36" fmla="*/ 2147483647 w 22"/>
              <a:gd name="T37" fmla="*/ 2147483647 h 50"/>
              <a:gd name="T38" fmla="*/ 2147483647 w 22"/>
              <a:gd name="T39" fmla="*/ 2147483647 h 50"/>
              <a:gd name="T40" fmla="*/ 2147483647 w 22"/>
              <a:gd name="T41" fmla="*/ 2147483647 h 50"/>
              <a:gd name="T42" fmla="*/ 2147483647 w 22"/>
              <a:gd name="T43" fmla="*/ 2147483647 h 50"/>
              <a:gd name="T44" fmla="*/ 2147483647 w 22"/>
              <a:gd name="T45" fmla="*/ 2147483647 h 50"/>
              <a:gd name="T46" fmla="*/ 2147483647 w 22"/>
              <a:gd name="T47" fmla="*/ 2147483647 h 50"/>
              <a:gd name="T48" fmla="*/ 2147483647 w 22"/>
              <a:gd name="T49" fmla="*/ 2147483647 h 50"/>
              <a:gd name="T50" fmla="*/ 2147483647 w 22"/>
              <a:gd name="T51" fmla="*/ 2147483647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
              <a:gd name="T79" fmla="*/ 0 h 50"/>
              <a:gd name="T80" fmla="*/ 22 w 2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 h="50">
                <a:moveTo>
                  <a:pt x="11" y="50"/>
                </a:moveTo>
                <a:cubicBezTo>
                  <a:pt x="10" y="48"/>
                  <a:pt x="8" y="44"/>
                  <a:pt x="7" y="43"/>
                </a:cubicBezTo>
                <a:cubicBezTo>
                  <a:pt x="5" y="41"/>
                  <a:pt x="2" y="40"/>
                  <a:pt x="1" y="38"/>
                </a:cubicBezTo>
                <a:cubicBezTo>
                  <a:pt x="0" y="37"/>
                  <a:pt x="3" y="37"/>
                  <a:pt x="2" y="36"/>
                </a:cubicBezTo>
                <a:cubicBezTo>
                  <a:pt x="2" y="35"/>
                  <a:pt x="0" y="35"/>
                  <a:pt x="0" y="33"/>
                </a:cubicBezTo>
                <a:cubicBezTo>
                  <a:pt x="0" y="33"/>
                  <a:pt x="1" y="33"/>
                  <a:pt x="1" y="32"/>
                </a:cubicBezTo>
                <a:cubicBezTo>
                  <a:pt x="2" y="30"/>
                  <a:pt x="1" y="28"/>
                  <a:pt x="1" y="27"/>
                </a:cubicBezTo>
                <a:cubicBezTo>
                  <a:pt x="1" y="24"/>
                  <a:pt x="2" y="22"/>
                  <a:pt x="2" y="20"/>
                </a:cubicBezTo>
                <a:cubicBezTo>
                  <a:pt x="2" y="18"/>
                  <a:pt x="1" y="16"/>
                  <a:pt x="1" y="14"/>
                </a:cubicBezTo>
                <a:lnTo>
                  <a:pt x="1" y="10"/>
                </a:lnTo>
                <a:cubicBezTo>
                  <a:pt x="2" y="8"/>
                  <a:pt x="1" y="7"/>
                  <a:pt x="1" y="5"/>
                </a:cubicBezTo>
                <a:cubicBezTo>
                  <a:pt x="2" y="4"/>
                  <a:pt x="2" y="2"/>
                  <a:pt x="3" y="1"/>
                </a:cubicBezTo>
                <a:cubicBezTo>
                  <a:pt x="4" y="0"/>
                  <a:pt x="5" y="1"/>
                  <a:pt x="6" y="1"/>
                </a:cubicBezTo>
                <a:cubicBezTo>
                  <a:pt x="8" y="2"/>
                  <a:pt x="9" y="2"/>
                  <a:pt x="11" y="3"/>
                </a:cubicBezTo>
                <a:cubicBezTo>
                  <a:pt x="12" y="4"/>
                  <a:pt x="14" y="5"/>
                  <a:pt x="15" y="7"/>
                </a:cubicBezTo>
                <a:cubicBezTo>
                  <a:pt x="15" y="9"/>
                  <a:pt x="15" y="11"/>
                  <a:pt x="15" y="13"/>
                </a:cubicBezTo>
                <a:cubicBezTo>
                  <a:pt x="15" y="15"/>
                  <a:pt x="14" y="16"/>
                  <a:pt x="15" y="18"/>
                </a:cubicBezTo>
                <a:cubicBezTo>
                  <a:pt x="15" y="20"/>
                  <a:pt x="14" y="22"/>
                  <a:pt x="15" y="24"/>
                </a:cubicBezTo>
                <a:cubicBezTo>
                  <a:pt x="16" y="25"/>
                  <a:pt x="17" y="26"/>
                  <a:pt x="18" y="28"/>
                </a:cubicBezTo>
                <a:cubicBezTo>
                  <a:pt x="19" y="29"/>
                  <a:pt x="20" y="29"/>
                  <a:pt x="21" y="30"/>
                </a:cubicBezTo>
                <a:cubicBezTo>
                  <a:pt x="22" y="31"/>
                  <a:pt x="22" y="32"/>
                  <a:pt x="22" y="34"/>
                </a:cubicBezTo>
                <a:cubicBezTo>
                  <a:pt x="21" y="35"/>
                  <a:pt x="19" y="35"/>
                  <a:pt x="19" y="36"/>
                </a:cubicBezTo>
                <a:cubicBezTo>
                  <a:pt x="18" y="38"/>
                  <a:pt x="19" y="40"/>
                  <a:pt x="18" y="42"/>
                </a:cubicBezTo>
                <a:cubicBezTo>
                  <a:pt x="17" y="43"/>
                  <a:pt x="15" y="42"/>
                  <a:pt x="14" y="43"/>
                </a:cubicBezTo>
                <a:cubicBezTo>
                  <a:pt x="14" y="44"/>
                  <a:pt x="15" y="46"/>
                  <a:pt x="14" y="47"/>
                </a:cubicBezTo>
                <a:cubicBezTo>
                  <a:pt x="13" y="48"/>
                  <a:pt x="13" y="49"/>
                  <a:pt x="11" y="50"/>
                </a:cubicBezTo>
                <a:close/>
              </a:path>
            </a:pathLst>
          </a:custGeom>
          <a:solidFill>
            <a:srgbClr val="B2B2B2"/>
          </a:solidFill>
          <a:ln w="3175" cap="rnd">
            <a:solidFill>
              <a:srgbClr val="B2B2B2"/>
            </a:solidFill>
            <a:round/>
            <a:headEnd/>
            <a:tailEnd/>
          </a:ln>
        </p:spPr>
        <p:txBody>
          <a:bodyPr/>
          <a:lstStyle/>
          <a:p>
            <a:endParaRPr lang="en-US"/>
          </a:p>
        </p:txBody>
      </p:sp>
      <p:sp>
        <p:nvSpPr>
          <p:cNvPr id="33881" name="Freeform 89"/>
          <p:cNvSpPr>
            <a:spLocks noChangeAspect="1"/>
          </p:cNvSpPr>
          <p:nvPr/>
        </p:nvSpPr>
        <p:spPr bwMode="auto">
          <a:xfrm>
            <a:off x="4783138" y="3181350"/>
            <a:ext cx="141287" cy="158750"/>
          </a:xfrm>
          <a:custGeom>
            <a:avLst/>
            <a:gdLst>
              <a:gd name="T0" fmla="*/ 2147483647 w 76"/>
              <a:gd name="T1" fmla="*/ 2147483647 h 86"/>
              <a:gd name="T2" fmla="*/ 2147483647 w 76"/>
              <a:gd name="T3" fmla="*/ 2147483647 h 86"/>
              <a:gd name="T4" fmla="*/ 2147483647 w 76"/>
              <a:gd name="T5" fmla="*/ 0 h 86"/>
              <a:gd name="T6" fmla="*/ 2147483647 w 76"/>
              <a:gd name="T7" fmla="*/ 2147483647 h 86"/>
              <a:gd name="T8" fmla="*/ 2147483647 w 76"/>
              <a:gd name="T9" fmla="*/ 2147483647 h 86"/>
              <a:gd name="T10" fmla="*/ 2147483647 w 76"/>
              <a:gd name="T11" fmla="*/ 2147483647 h 86"/>
              <a:gd name="T12" fmla="*/ 2147483647 w 76"/>
              <a:gd name="T13" fmla="*/ 2147483647 h 86"/>
              <a:gd name="T14" fmla="*/ 2147483647 w 76"/>
              <a:gd name="T15" fmla="*/ 2147483647 h 86"/>
              <a:gd name="T16" fmla="*/ 2147483647 w 76"/>
              <a:gd name="T17" fmla="*/ 2147483647 h 86"/>
              <a:gd name="T18" fmla="*/ 2147483647 w 76"/>
              <a:gd name="T19" fmla="*/ 2147483647 h 86"/>
              <a:gd name="T20" fmla="*/ 2147483647 w 76"/>
              <a:gd name="T21" fmla="*/ 2147483647 h 86"/>
              <a:gd name="T22" fmla="*/ 2147483647 w 76"/>
              <a:gd name="T23" fmla="*/ 2147483647 h 86"/>
              <a:gd name="T24" fmla="*/ 2147483647 w 76"/>
              <a:gd name="T25" fmla="*/ 2147483647 h 86"/>
              <a:gd name="T26" fmla="*/ 2147483647 w 76"/>
              <a:gd name="T27" fmla="*/ 2147483647 h 86"/>
              <a:gd name="T28" fmla="*/ 2147483647 w 76"/>
              <a:gd name="T29" fmla="*/ 2147483647 h 86"/>
              <a:gd name="T30" fmla="*/ 2147483647 w 76"/>
              <a:gd name="T31" fmla="*/ 2147483647 h 86"/>
              <a:gd name="T32" fmla="*/ 2147483647 w 76"/>
              <a:gd name="T33" fmla="*/ 2147483647 h 86"/>
              <a:gd name="T34" fmla="*/ 2147483647 w 76"/>
              <a:gd name="T35" fmla="*/ 2147483647 h 86"/>
              <a:gd name="T36" fmla="*/ 2147483647 w 76"/>
              <a:gd name="T37" fmla="*/ 2147483647 h 86"/>
              <a:gd name="T38" fmla="*/ 2147483647 w 76"/>
              <a:gd name="T39" fmla="*/ 2147483647 h 86"/>
              <a:gd name="T40" fmla="*/ 2147483647 w 76"/>
              <a:gd name="T41" fmla="*/ 2147483647 h 86"/>
              <a:gd name="T42" fmla="*/ 2147483647 w 76"/>
              <a:gd name="T43" fmla="*/ 2147483647 h 86"/>
              <a:gd name="T44" fmla="*/ 2147483647 w 76"/>
              <a:gd name="T45" fmla="*/ 2147483647 h 86"/>
              <a:gd name="T46" fmla="*/ 2147483647 w 76"/>
              <a:gd name="T47" fmla="*/ 2147483647 h 86"/>
              <a:gd name="T48" fmla="*/ 2147483647 w 76"/>
              <a:gd name="T49" fmla="*/ 2147483647 h 86"/>
              <a:gd name="T50" fmla="*/ 2147483647 w 76"/>
              <a:gd name="T51" fmla="*/ 2147483647 h 86"/>
              <a:gd name="T52" fmla="*/ 2147483647 w 76"/>
              <a:gd name="T53" fmla="*/ 2147483647 h 86"/>
              <a:gd name="T54" fmla="*/ 2147483647 w 76"/>
              <a:gd name="T55" fmla="*/ 2147483647 h 86"/>
              <a:gd name="T56" fmla="*/ 2147483647 w 76"/>
              <a:gd name="T57" fmla="*/ 2147483647 h 86"/>
              <a:gd name="T58" fmla="*/ 2147483647 w 76"/>
              <a:gd name="T59" fmla="*/ 2147483647 h 86"/>
              <a:gd name="T60" fmla="*/ 2147483647 w 76"/>
              <a:gd name="T61" fmla="*/ 2147483647 h 86"/>
              <a:gd name="T62" fmla="*/ 2147483647 w 76"/>
              <a:gd name="T63" fmla="*/ 2147483647 h 86"/>
              <a:gd name="T64" fmla="*/ 2147483647 w 76"/>
              <a:gd name="T65" fmla="*/ 2147483647 h 86"/>
              <a:gd name="T66" fmla="*/ 2147483647 w 76"/>
              <a:gd name="T67" fmla="*/ 2147483647 h 86"/>
              <a:gd name="T68" fmla="*/ 2147483647 w 76"/>
              <a:gd name="T69" fmla="*/ 2147483647 h 86"/>
              <a:gd name="T70" fmla="*/ 2147483647 w 76"/>
              <a:gd name="T71" fmla="*/ 2147483647 h 86"/>
              <a:gd name="T72" fmla="*/ 2147483647 w 76"/>
              <a:gd name="T73" fmla="*/ 2147483647 h 86"/>
              <a:gd name="T74" fmla="*/ 2147483647 w 76"/>
              <a:gd name="T75" fmla="*/ 2147483647 h 86"/>
              <a:gd name="T76" fmla="*/ 2147483647 w 76"/>
              <a:gd name="T77" fmla="*/ 2147483647 h 86"/>
              <a:gd name="T78" fmla="*/ 2147483647 w 76"/>
              <a:gd name="T79" fmla="*/ 2147483647 h 86"/>
              <a:gd name="T80" fmla="*/ 2147483647 w 76"/>
              <a:gd name="T81" fmla="*/ 2147483647 h 86"/>
              <a:gd name="T82" fmla="*/ 2147483647 w 76"/>
              <a:gd name="T83" fmla="*/ 2147483647 h 86"/>
              <a:gd name="T84" fmla="*/ 2147483647 w 76"/>
              <a:gd name="T85" fmla="*/ 2147483647 h 86"/>
              <a:gd name="T86" fmla="*/ 2147483647 w 76"/>
              <a:gd name="T87" fmla="*/ 2147483647 h 86"/>
              <a:gd name="T88" fmla="*/ 2147483647 w 76"/>
              <a:gd name="T89" fmla="*/ 2147483647 h 86"/>
              <a:gd name="T90" fmla="*/ 2147483647 w 76"/>
              <a:gd name="T91" fmla="*/ 2147483647 h 86"/>
              <a:gd name="T92" fmla="*/ 2147483647 w 76"/>
              <a:gd name="T93" fmla="*/ 2147483647 h 86"/>
              <a:gd name="T94" fmla="*/ 2147483647 w 76"/>
              <a:gd name="T95" fmla="*/ 2147483647 h 86"/>
              <a:gd name="T96" fmla="*/ 2147483647 w 76"/>
              <a:gd name="T97" fmla="*/ 2147483647 h 86"/>
              <a:gd name="T98" fmla="*/ 2147483647 w 76"/>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
              <a:gd name="T151" fmla="*/ 0 h 86"/>
              <a:gd name="T152" fmla="*/ 76 w 76"/>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 h="86">
                <a:moveTo>
                  <a:pt x="71" y="15"/>
                </a:moveTo>
                <a:cubicBezTo>
                  <a:pt x="71" y="14"/>
                  <a:pt x="72" y="13"/>
                  <a:pt x="72" y="12"/>
                </a:cubicBezTo>
                <a:cubicBezTo>
                  <a:pt x="72" y="10"/>
                  <a:pt x="71" y="9"/>
                  <a:pt x="72" y="7"/>
                </a:cubicBezTo>
                <a:cubicBezTo>
                  <a:pt x="73" y="6"/>
                  <a:pt x="75" y="7"/>
                  <a:pt x="76" y="5"/>
                </a:cubicBezTo>
                <a:cubicBezTo>
                  <a:pt x="76" y="4"/>
                  <a:pt x="76" y="3"/>
                  <a:pt x="76" y="2"/>
                </a:cubicBezTo>
                <a:cubicBezTo>
                  <a:pt x="75" y="0"/>
                  <a:pt x="73" y="0"/>
                  <a:pt x="72" y="0"/>
                </a:cubicBezTo>
                <a:cubicBezTo>
                  <a:pt x="72" y="1"/>
                  <a:pt x="72" y="3"/>
                  <a:pt x="71" y="3"/>
                </a:cubicBezTo>
                <a:cubicBezTo>
                  <a:pt x="69" y="5"/>
                  <a:pt x="66" y="6"/>
                  <a:pt x="63" y="6"/>
                </a:cubicBezTo>
                <a:cubicBezTo>
                  <a:pt x="62" y="7"/>
                  <a:pt x="60" y="6"/>
                  <a:pt x="58" y="5"/>
                </a:cubicBezTo>
                <a:cubicBezTo>
                  <a:pt x="57" y="5"/>
                  <a:pt x="55" y="5"/>
                  <a:pt x="53" y="4"/>
                </a:cubicBezTo>
                <a:cubicBezTo>
                  <a:pt x="52" y="4"/>
                  <a:pt x="52" y="2"/>
                  <a:pt x="51" y="2"/>
                </a:cubicBezTo>
                <a:cubicBezTo>
                  <a:pt x="50" y="1"/>
                  <a:pt x="48" y="1"/>
                  <a:pt x="46" y="2"/>
                </a:cubicBezTo>
                <a:cubicBezTo>
                  <a:pt x="44" y="2"/>
                  <a:pt x="44" y="4"/>
                  <a:pt x="43" y="4"/>
                </a:cubicBezTo>
                <a:cubicBezTo>
                  <a:pt x="41" y="5"/>
                  <a:pt x="39" y="4"/>
                  <a:pt x="36" y="4"/>
                </a:cubicBezTo>
                <a:cubicBezTo>
                  <a:pt x="35" y="4"/>
                  <a:pt x="33" y="4"/>
                  <a:pt x="32" y="4"/>
                </a:cubicBezTo>
                <a:cubicBezTo>
                  <a:pt x="31" y="5"/>
                  <a:pt x="30" y="5"/>
                  <a:pt x="29" y="5"/>
                </a:cubicBezTo>
                <a:cubicBezTo>
                  <a:pt x="26" y="6"/>
                  <a:pt x="24" y="7"/>
                  <a:pt x="21" y="8"/>
                </a:cubicBezTo>
                <a:cubicBezTo>
                  <a:pt x="20" y="9"/>
                  <a:pt x="19" y="12"/>
                  <a:pt x="17" y="13"/>
                </a:cubicBezTo>
                <a:cubicBezTo>
                  <a:pt x="15" y="14"/>
                  <a:pt x="13" y="13"/>
                  <a:pt x="10" y="14"/>
                </a:cubicBezTo>
                <a:cubicBezTo>
                  <a:pt x="11" y="15"/>
                  <a:pt x="11" y="16"/>
                  <a:pt x="11" y="18"/>
                </a:cubicBezTo>
                <a:cubicBezTo>
                  <a:pt x="10" y="19"/>
                  <a:pt x="8" y="19"/>
                  <a:pt x="8" y="20"/>
                </a:cubicBezTo>
                <a:cubicBezTo>
                  <a:pt x="7" y="22"/>
                  <a:pt x="8" y="24"/>
                  <a:pt x="7" y="26"/>
                </a:cubicBezTo>
                <a:cubicBezTo>
                  <a:pt x="6" y="27"/>
                  <a:pt x="4" y="26"/>
                  <a:pt x="3" y="27"/>
                </a:cubicBezTo>
                <a:cubicBezTo>
                  <a:pt x="3" y="28"/>
                  <a:pt x="4" y="30"/>
                  <a:pt x="3" y="31"/>
                </a:cubicBezTo>
                <a:cubicBezTo>
                  <a:pt x="2" y="32"/>
                  <a:pt x="2" y="33"/>
                  <a:pt x="0" y="34"/>
                </a:cubicBezTo>
                <a:cubicBezTo>
                  <a:pt x="1" y="35"/>
                  <a:pt x="2" y="37"/>
                  <a:pt x="3" y="39"/>
                </a:cubicBezTo>
                <a:cubicBezTo>
                  <a:pt x="4" y="40"/>
                  <a:pt x="5" y="41"/>
                  <a:pt x="7" y="42"/>
                </a:cubicBezTo>
                <a:cubicBezTo>
                  <a:pt x="8" y="43"/>
                  <a:pt x="11" y="42"/>
                  <a:pt x="12" y="44"/>
                </a:cubicBezTo>
                <a:cubicBezTo>
                  <a:pt x="13" y="45"/>
                  <a:pt x="9" y="44"/>
                  <a:pt x="9" y="45"/>
                </a:cubicBezTo>
                <a:cubicBezTo>
                  <a:pt x="8" y="47"/>
                  <a:pt x="9" y="48"/>
                  <a:pt x="10" y="49"/>
                </a:cubicBezTo>
                <a:cubicBezTo>
                  <a:pt x="10" y="50"/>
                  <a:pt x="11" y="51"/>
                  <a:pt x="12" y="52"/>
                </a:cubicBezTo>
                <a:cubicBezTo>
                  <a:pt x="13" y="53"/>
                  <a:pt x="12" y="55"/>
                  <a:pt x="13" y="55"/>
                </a:cubicBezTo>
                <a:cubicBezTo>
                  <a:pt x="14" y="55"/>
                  <a:pt x="15" y="54"/>
                  <a:pt x="16" y="54"/>
                </a:cubicBezTo>
                <a:cubicBezTo>
                  <a:pt x="17" y="54"/>
                  <a:pt x="17" y="55"/>
                  <a:pt x="18" y="55"/>
                </a:cubicBezTo>
                <a:cubicBezTo>
                  <a:pt x="20" y="55"/>
                  <a:pt x="21" y="54"/>
                  <a:pt x="23" y="54"/>
                </a:cubicBezTo>
                <a:cubicBezTo>
                  <a:pt x="25" y="54"/>
                  <a:pt x="26" y="54"/>
                  <a:pt x="28" y="54"/>
                </a:cubicBezTo>
                <a:cubicBezTo>
                  <a:pt x="29" y="54"/>
                  <a:pt x="30" y="55"/>
                  <a:pt x="32" y="55"/>
                </a:cubicBezTo>
                <a:cubicBezTo>
                  <a:pt x="34" y="56"/>
                  <a:pt x="37" y="56"/>
                  <a:pt x="39" y="58"/>
                </a:cubicBezTo>
                <a:cubicBezTo>
                  <a:pt x="40" y="60"/>
                  <a:pt x="36" y="60"/>
                  <a:pt x="35" y="60"/>
                </a:cubicBezTo>
                <a:cubicBezTo>
                  <a:pt x="34" y="60"/>
                  <a:pt x="33" y="60"/>
                  <a:pt x="33" y="60"/>
                </a:cubicBezTo>
                <a:cubicBezTo>
                  <a:pt x="29" y="59"/>
                  <a:pt x="27" y="57"/>
                  <a:pt x="23" y="56"/>
                </a:cubicBezTo>
                <a:cubicBezTo>
                  <a:pt x="22" y="56"/>
                  <a:pt x="21" y="58"/>
                  <a:pt x="20" y="58"/>
                </a:cubicBezTo>
                <a:cubicBezTo>
                  <a:pt x="19" y="58"/>
                  <a:pt x="17" y="57"/>
                  <a:pt x="16" y="58"/>
                </a:cubicBezTo>
                <a:cubicBezTo>
                  <a:pt x="15" y="59"/>
                  <a:pt x="13" y="60"/>
                  <a:pt x="13" y="62"/>
                </a:cubicBezTo>
                <a:cubicBezTo>
                  <a:pt x="13" y="64"/>
                  <a:pt x="16" y="66"/>
                  <a:pt x="18" y="68"/>
                </a:cubicBezTo>
                <a:cubicBezTo>
                  <a:pt x="19" y="69"/>
                  <a:pt x="20" y="71"/>
                  <a:pt x="20" y="72"/>
                </a:cubicBezTo>
                <a:cubicBezTo>
                  <a:pt x="20" y="74"/>
                  <a:pt x="19" y="75"/>
                  <a:pt x="19" y="77"/>
                </a:cubicBezTo>
                <a:cubicBezTo>
                  <a:pt x="20" y="79"/>
                  <a:pt x="21" y="82"/>
                  <a:pt x="23" y="81"/>
                </a:cubicBezTo>
                <a:cubicBezTo>
                  <a:pt x="25" y="81"/>
                  <a:pt x="23" y="77"/>
                  <a:pt x="25" y="76"/>
                </a:cubicBezTo>
                <a:cubicBezTo>
                  <a:pt x="27" y="76"/>
                  <a:pt x="28" y="79"/>
                  <a:pt x="29" y="81"/>
                </a:cubicBezTo>
                <a:cubicBezTo>
                  <a:pt x="29" y="81"/>
                  <a:pt x="28" y="83"/>
                  <a:pt x="29" y="84"/>
                </a:cubicBezTo>
                <a:cubicBezTo>
                  <a:pt x="29" y="84"/>
                  <a:pt x="30" y="86"/>
                  <a:pt x="31" y="86"/>
                </a:cubicBezTo>
                <a:cubicBezTo>
                  <a:pt x="32" y="84"/>
                  <a:pt x="30" y="81"/>
                  <a:pt x="31" y="80"/>
                </a:cubicBezTo>
                <a:cubicBezTo>
                  <a:pt x="32" y="79"/>
                  <a:pt x="33" y="80"/>
                  <a:pt x="34" y="80"/>
                </a:cubicBezTo>
                <a:cubicBezTo>
                  <a:pt x="35" y="82"/>
                  <a:pt x="36" y="84"/>
                  <a:pt x="37" y="86"/>
                </a:cubicBezTo>
                <a:cubicBezTo>
                  <a:pt x="38" y="86"/>
                  <a:pt x="39" y="86"/>
                  <a:pt x="39" y="85"/>
                </a:cubicBezTo>
                <a:cubicBezTo>
                  <a:pt x="39" y="84"/>
                  <a:pt x="38" y="82"/>
                  <a:pt x="37" y="81"/>
                </a:cubicBezTo>
                <a:cubicBezTo>
                  <a:pt x="37" y="80"/>
                  <a:pt x="38" y="79"/>
                  <a:pt x="37" y="78"/>
                </a:cubicBezTo>
                <a:cubicBezTo>
                  <a:pt x="36" y="75"/>
                  <a:pt x="33" y="72"/>
                  <a:pt x="33" y="69"/>
                </a:cubicBezTo>
                <a:cubicBezTo>
                  <a:pt x="33" y="67"/>
                  <a:pt x="36" y="68"/>
                  <a:pt x="37" y="69"/>
                </a:cubicBezTo>
                <a:cubicBezTo>
                  <a:pt x="38" y="69"/>
                  <a:pt x="37" y="72"/>
                  <a:pt x="38" y="72"/>
                </a:cubicBezTo>
                <a:cubicBezTo>
                  <a:pt x="40" y="72"/>
                  <a:pt x="42" y="71"/>
                  <a:pt x="42" y="69"/>
                </a:cubicBezTo>
                <a:cubicBezTo>
                  <a:pt x="42" y="67"/>
                  <a:pt x="39" y="68"/>
                  <a:pt x="38" y="66"/>
                </a:cubicBezTo>
                <a:cubicBezTo>
                  <a:pt x="37" y="65"/>
                  <a:pt x="38" y="63"/>
                  <a:pt x="38" y="62"/>
                </a:cubicBezTo>
                <a:cubicBezTo>
                  <a:pt x="38" y="61"/>
                  <a:pt x="39" y="60"/>
                  <a:pt x="41" y="60"/>
                </a:cubicBezTo>
                <a:cubicBezTo>
                  <a:pt x="42" y="60"/>
                  <a:pt x="44" y="61"/>
                  <a:pt x="46" y="62"/>
                </a:cubicBezTo>
                <a:cubicBezTo>
                  <a:pt x="47" y="63"/>
                  <a:pt x="47" y="65"/>
                  <a:pt x="48" y="65"/>
                </a:cubicBezTo>
                <a:cubicBezTo>
                  <a:pt x="49" y="66"/>
                  <a:pt x="49" y="64"/>
                  <a:pt x="49" y="63"/>
                </a:cubicBezTo>
                <a:cubicBezTo>
                  <a:pt x="49" y="62"/>
                  <a:pt x="49" y="59"/>
                  <a:pt x="48" y="58"/>
                </a:cubicBezTo>
                <a:cubicBezTo>
                  <a:pt x="47" y="56"/>
                  <a:pt x="44" y="55"/>
                  <a:pt x="42" y="54"/>
                </a:cubicBezTo>
                <a:cubicBezTo>
                  <a:pt x="40" y="52"/>
                  <a:pt x="39" y="51"/>
                  <a:pt x="37" y="50"/>
                </a:cubicBezTo>
                <a:cubicBezTo>
                  <a:pt x="35" y="48"/>
                  <a:pt x="31" y="49"/>
                  <a:pt x="30" y="46"/>
                </a:cubicBezTo>
                <a:cubicBezTo>
                  <a:pt x="29" y="45"/>
                  <a:pt x="34" y="46"/>
                  <a:pt x="35" y="44"/>
                </a:cubicBezTo>
                <a:cubicBezTo>
                  <a:pt x="35" y="42"/>
                  <a:pt x="33" y="41"/>
                  <a:pt x="33" y="39"/>
                </a:cubicBezTo>
                <a:cubicBezTo>
                  <a:pt x="33" y="38"/>
                  <a:pt x="35" y="38"/>
                  <a:pt x="36" y="38"/>
                </a:cubicBezTo>
                <a:cubicBezTo>
                  <a:pt x="37" y="39"/>
                  <a:pt x="37" y="40"/>
                  <a:pt x="38" y="41"/>
                </a:cubicBezTo>
                <a:cubicBezTo>
                  <a:pt x="38" y="41"/>
                  <a:pt x="39" y="40"/>
                  <a:pt x="39" y="40"/>
                </a:cubicBezTo>
                <a:cubicBezTo>
                  <a:pt x="37" y="37"/>
                  <a:pt x="35" y="35"/>
                  <a:pt x="34" y="33"/>
                </a:cubicBezTo>
                <a:cubicBezTo>
                  <a:pt x="33" y="31"/>
                  <a:pt x="31" y="29"/>
                  <a:pt x="30" y="27"/>
                </a:cubicBezTo>
                <a:cubicBezTo>
                  <a:pt x="29" y="25"/>
                  <a:pt x="29" y="23"/>
                  <a:pt x="29" y="21"/>
                </a:cubicBezTo>
                <a:cubicBezTo>
                  <a:pt x="29" y="21"/>
                  <a:pt x="30" y="19"/>
                  <a:pt x="31" y="19"/>
                </a:cubicBezTo>
                <a:cubicBezTo>
                  <a:pt x="33" y="20"/>
                  <a:pt x="35" y="22"/>
                  <a:pt x="37" y="23"/>
                </a:cubicBezTo>
                <a:cubicBezTo>
                  <a:pt x="39" y="25"/>
                  <a:pt x="40" y="28"/>
                  <a:pt x="42" y="29"/>
                </a:cubicBezTo>
                <a:cubicBezTo>
                  <a:pt x="42" y="30"/>
                  <a:pt x="43" y="29"/>
                  <a:pt x="43" y="28"/>
                </a:cubicBezTo>
                <a:cubicBezTo>
                  <a:pt x="43" y="26"/>
                  <a:pt x="40" y="25"/>
                  <a:pt x="40" y="23"/>
                </a:cubicBezTo>
                <a:cubicBezTo>
                  <a:pt x="40" y="23"/>
                  <a:pt x="42" y="23"/>
                  <a:pt x="42" y="24"/>
                </a:cubicBezTo>
                <a:cubicBezTo>
                  <a:pt x="44" y="25"/>
                  <a:pt x="44" y="27"/>
                  <a:pt x="46" y="28"/>
                </a:cubicBezTo>
                <a:cubicBezTo>
                  <a:pt x="46" y="29"/>
                  <a:pt x="47" y="27"/>
                  <a:pt x="47" y="27"/>
                </a:cubicBezTo>
                <a:cubicBezTo>
                  <a:pt x="46" y="25"/>
                  <a:pt x="44" y="24"/>
                  <a:pt x="43" y="22"/>
                </a:cubicBezTo>
                <a:cubicBezTo>
                  <a:pt x="43" y="22"/>
                  <a:pt x="45" y="22"/>
                  <a:pt x="46" y="22"/>
                </a:cubicBezTo>
                <a:cubicBezTo>
                  <a:pt x="48" y="23"/>
                  <a:pt x="49" y="25"/>
                  <a:pt x="51" y="25"/>
                </a:cubicBezTo>
                <a:cubicBezTo>
                  <a:pt x="52" y="25"/>
                  <a:pt x="51" y="24"/>
                  <a:pt x="51" y="23"/>
                </a:cubicBezTo>
                <a:cubicBezTo>
                  <a:pt x="49" y="22"/>
                  <a:pt x="47" y="21"/>
                  <a:pt x="45" y="20"/>
                </a:cubicBezTo>
                <a:cubicBezTo>
                  <a:pt x="44" y="18"/>
                  <a:pt x="43" y="17"/>
                  <a:pt x="43" y="15"/>
                </a:cubicBezTo>
                <a:cubicBezTo>
                  <a:pt x="43" y="14"/>
                  <a:pt x="44" y="14"/>
                  <a:pt x="45" y="14"/>
                </a:cubicBezTo>
                <a:cubicBezTo>
                  <a:pt x="46" y="15"/>
                  <a:pt x="47" y="16"/>
                  <a:pt x="47" y="16"/>
                </a:cubicBezTo>
                <a:cubicBezTo>
                  <a:pt x="49" y="15"/>
                  <a:pt x="49" y="12"/>
                  <a:pt x="51" y="12"/>
                </a:cubicBezTo>
                <a:cubicBezTo>
                  <a:pt x="52" y="11"/>
                  <a:pt x="54" y="14"/>
                  <a:pt x="56" y="14"/>
                </a:cubicBezTo>
                <a:cubicBezTo>
                  <a:pt x="57" y="14"/>
                  <a:pt x="58" y="11"/>
                  <a:pt x="59" y="11"/>
                </a:cubicBezTo>
                <a:cubicBezTo>
                  <a:pt x="61" y="11"/>
                  <a:pt x="64" y="12"/>
                  <a:pt x="66" y="13"/>
                </a:cubicBezTo>
                <a:cubicBezTo>
                  <a:pt x="67" y="14"/>
                  <a:pt x="69" y="14"/>
                  <a:pt x="71" y="15"/>
                </a:cubicBezTo>
                <a:close/>
              </a:path>
            </a:pathLst>
          </a:custGeom>
          <a:solidFill>
            <a:srgbClr val="B2B2B2"/>
          </a:solidFill>
          <a:ln w="3175" cap="rnd">
            <a:solidFill>
              <a:srgbClr val="B2B2B2"/>
            </a:solidFill>
            <a:round/>
            <a:headEnd/>
            <a:tailEnd/>
          </a:ln>
        </p:spPr>
        <p:txBody>
          <a:bodyPr/>
          <a:lstStyle/>
          <a:p>
            <a:endParaRPr lang="en-US"/>
          </a:p>
        </p:txBody>
      </p:sp>
      <p:sp>
        <p:nvSpPr>
          <p:cNvPr id="33882" name="Freeform 90"/>
          <p:cNvSpPr>
            <a:spLocks noChangeAspect="1"/>
          </p:cNvSpPr>
          <p:nvPr/>
        </p:nvSpPr>
        <p:spPr bwMode="auto">
          <a:xfrm>
            <a:off x="4911725" y="3167063"/>
            <a:ext cx="66675" cy="49212"/>
          </a:xfrm>
          <a:custGeom>
            <a:avLst/>
            <a:gdLst>
              <a:gd name="T0" fmla="*/ 2147483647 w 35"/>
              <a:gd name="T1" fmla="*/ 2147483647 h 27"/>
              <a:gd name="T2" fmla="*/ 2147483647 w 35"/>
              <a:gd name="T3" fmla="*/ 2147483647 h 27"/>
              <a:gd name="T4" fmla="*/ 2147483647 w 35"/>
              <a:gd name="T5" fmla="*/ 2147483647 h 27"/>
              <a:gd name="T6" fmla="*/ 2147483647 w 35"/>
              <a:gd name="T7" fmla="*/ 2147483647 h 27"/>
              <a:gd name="T8" fmla="*/ 2147483647 w 35"/>
              <a:gd name="T9" fmla="*/ 2147483647 h 27"/>
              <a:gd name="T10" fmla="*/ 2147483647 w 35"/>
              <a:gd name="T11" fmla="*/ 2147483647 h 27"/>
              <a:gd name="T12" fmla="*/ 2147483647 w 35"/>
              <a:gd name="T13" fmla="*/ 2147483647 h 27"/>
              <a:gd name="T14" fmla="*/ 2147483647 w 35"/>
              <a:gd name="T15" fmla="*/ 2147483647 h 27"/>
              <a:gd name="T16" fmla="*/ 2147483647 w 35"/>
              <a:gd name="T17" fmla="*/ 2147483647 h 27"/>
              <a:gd name="T18" fmla="*/ 2147483647 w 35"/>
              <a:gd name="T19" fmla="*/ 2147483647 h 27"/>
              <a:gd name="T20" fmla="*/ 2147483647 w 35"/>
              <a:gd name="T21" fmla="*/ 2147483647 h 27"/>
              <a:gd name="T22" fmla="*/ 2147483647 w 35"/>
              <a:gd name="T23" fmla="*/ 2147483647 h 27"/>
              <a:gd name="T24" fmla="*/ 2147483647 w 35"/>
              <a:gd name="T25" fmla="*/ 2147483647 h 27"/>
              <a:gd name="T26" fmla="*/ 2147483647 w 35"/>
              <a:gd name="T27" fmla="*/ 2147483647 h 27"/>
              <a:gd name="T28" fmla="*/ 2147483647 w 35"/>
              <a:gd name="T29" fmla="*/ 2147483647 h 27"/>
              <a:gd name="T30" fmla="*/ 2147483647 w 35"/>
              <a:gd name="T31" fmla="*/ 2147483647 h 27"/>
              <a:gd name="T32" fmla="*/ 2147483647 w 35"/>
              <a:gd name="T33" fmla="*/ 2147483647 h 27"/>
              <a:gd name="T34" fmla="*/ 2147483647 w 35"/>
              <a:gd name="T35" fmla="*/ 2147483647 h 27"/>
              <a:gd name="T36" fmla="*/ 2147483647 w 35"/>
              <a:gd name="T37" fmla="*/ 2147483647 h 27"/>
              <a:gd name="T38" fmla="*/ 2147483647 w 35"/>
              <a:gd name="T39" fmla="*/ 2147483647 h 27"/>
              <a:gd name="T40" fmla="*/ 2147483647 w 35"/>
              <a:gd name="T41" fmla="*/ 2147483647 h 27"/>
              <a:gd name="T42" fmla="*/ 2147483647 w 35"/>
              <a:gd name="T43" fmla="*/ 2147483647 h 27"/>
              <a:gd name="T44" fmla="*/ 2147483647 w 35"/>
              <a:gd name="T45" fmla="*/ 2147483647 h 27"/>
              <a:gd name="T46" fmla="*/ 2147483647 w 35"/>
              <a:gd name="T47" fmla="*/ 2147483647 h 27"/>
              <a:gd name="T48" fmla="*/ 2147483647 w 35"/>
              <a:gd name="T49" fmla="*/ 2147483647 h 27"/>
              <a:gd name="T50" fmla="*/ 2147483647 w 35"/>
              <a:gd name="T51" fmla="*/ 2147483647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
              <a:gd name="T79" fmla="*/ 0 h 27"/>
              <a:gd name="T80" fmla="*/ 35 w 35"/>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 h="27">
                <a:moveTo>
                  <a:pt x="22" y="2"/>
                </a:moveTo>
                <a:cubicBezTo>
                  <a:pt x="23" y="2"/>
                  <a:pt x="24" y="1"/>
                  <a:pt x="25" y="2"/>
                </a:cubicBezTo>
                <a:cubicBezTo>
                  <a:pt x="26" y="2"/>
                  <a:pt x="25" y="4"/>
                  <a:pt x="25" y="5"/>
                </a:cubicBezTo>
                <a:cubicBezTo>
                  <a:pt x="25" y="7"/>
                  <a:pt x="25" y="10"/>
                  <a:pt x="27" y="12"/>
                </a:cubicBezTo>
                <a:cubicBezTo>
                  <a:pt x="29" y="14"/>
                  <a:pt x="32" y="12"/>
                  <a:pt x="34" y="14"/>
                </a:cubicBezTo>
                <a:cubicBezTo>
                  <a:pt x="35" y="15"/>
                  <a:pt x="33" y="17"/>
                  <a:pt x="32" y="18"/>
                </a:cubicBezTo>
                <a:cubicBezTo>
                  <a:pt x="31" y="18"/>
                  <a:pt x="29" y="17"/>
                  <a:pt x="28" y="17"/>
                </a:cubicBezTo>
                <a:cubicBezTo>
                  <a:pt x="27" y="17"/>
                  <a:pt x="25" y="18"/>
                  <a:pt x="24" y="18"/>
                </a:cubicBezTo>
                <a:cubicBezTo>
                  <a:pt x="22" y="18"/>
                  <a:pt x="21" y="18"/>
                  <a:pt x="19" y="18"/>
                </a:cubicBezTo>
                <a:cubicBezTo>
                  <a:pt x="17" y="19"/>
                  <a:pt x="16" y="21"/>
                  <a:pt x="15" y="23"/>
                </a:cubicBezTo>
                <a:cubicBezTo>
                  <a:pt x="13" y="24"/>
                  <a:pt x="12" y="26"/>
                  <a:pt x="10" y="27"/>
                </a:cubicBezTo>
                <a:cubicBezTo>
                  <a:pt x="9" y="27"/>
                  <a:pt x="11" y="24"/>
                  <a:pt x="10" y="24"/>
                </a:cubicBezTo>
                <a:cubicBezTo>
                  <a:pt x="7" y="23"/>
                  <a:pt x="4" y="25"/>
                  <a:pt x="1" y="25"/>
                </a:cubicBezTo>
                <a:cubicBezTo>
                  <a:pt x="0" y="25"/>
                  <a:pt x="0" y="23"/>
                  <a:pt x="1" y="23"/>
                </a:cubicBezTo>
                <a:cubicBezTo>
                  <a:pt x="1" y="22"/>
                  <a:pt x="2" y="21"/>
                  <a:pt x="2" y="20"/>
                </a:cubicBezTo>
                <a:cubicBezTo>
                  <a:pt x="2" y="18"/>
                  <a:pt x="1" y="17"/>
                  <a:pt x="2" y="15"/>
                </a:cubicBezTo>
                <a:cubicBezTo>
                  <a:pt x="3" y="14"/>
                  <a:pt x="5" y="15"/>
                  <a:pt x="6" y="13"/>
                </a:cubicBezTo>
                <a:cubicBezTo>
                  <a:pt x="6" y="12"/>
                  <a:pt x="6" y="11"/>
                  <a:pt x="6" y="10"/>
                </a:cubicBezTo>
                <a:cubicBezTo>
                  <a:pt x="5" y="8"/>
                  <a:pt x="3" y="8"/>
                  <a:pt x="2" y="8"/>
                </a:cubicBezTo>
                <a:cubicBezTo>
                  <a:pt x="2" y="7"/>
                  <a:pt x="1" y="5"/>
                  <a:pt x="2" y="4"/>
                </a:cubicBezTo>
                <a:cubicBezTo>
                  <a:pt x="3" y="3"/>
                  <a:pt x="5" y="3"/>
                  <a:pt x="6" y="3"/>
                </a:cubicBezTo>
                <a:cubicBezTo>
                  <a:pt x="8" y="3"/>
                  <a:pt x="9" y="4"/>
                  <a:pt x="11" y="4"/>
                </a:cubicBezTo>
                <a:cubicBezTo>
                  <a:pt x="12" y="3"/>
                  <a:pt x="12" y="1"/>
                  <a:pt x="14" y="1"/>
                </a:cubicBezTo>
                <a:cubicBezTo>
                  <a:pt x="15" y="0"/>
                  <a:pt x="17" y="1"/>
                  <a:pt x="18" y="1"/>
                </a:cubicBezTo>
                <a:cubicBezTo>
                  <a:pt x="19" y="2"/>
                  <a:pt x="20" y="3"/>
                  <a:pt x="21" y="3"/>
                </a:cubicBezTo>
                <a:cubicBezTo>
                  <a:pt x="21" y="3"/>
                  <a:pt x="22" y="2"/>
                  <a:pt x="22" y="2"/>
                </a:cubicBezTo>
                <a:close/>
              </a:path>
            </a:pathLst>
          </a:custGeom>
          <a:solidFill>
            <a:srgbClr val="B2B2B2"/>
          </a:solidFill>
          <a:ln w="3175" cap="rnd">
            <a:solidFill>
              <a:srgbClr val="B2B2B2"/>
            </a:solidFill>
            <a:round/>
            <a:headEnd/>
            <a:tailEnd/>
          </a:ln>
        </p:spPr>
        <p:txBody>
          <a:bodyPr/>
          <a:lstStyle/>
          <a:p>
            <a:endParaRPr lang="en-US"/>
          </a:p>
        </p:txBody>
      </p:sp>
      <p:sp>
        <p:nvSpPr>
          <p:cNvPr id="33883" name="Freeform 91"/>
          <p:cNvSpPr>
            <a:spLocks noChangeAspect="1"/>
          </p:cNvSpPr>
          <p:nvPr/>
        </p:nvSpPr>
        <p:spPr bwMode="auto">
          <a:xfrm>
            <a:off x="4822825" y="3098800"/>
            <a:ext cx="144463" cy="95250"/>
          </a:xfrm>
          <a:custGeom>
            <a:avLst/>
            <a:gdLst>
              <a:gd name="T0" fmla="*/ 2147483647 w 78"/>
              <a:gd name="T1" fmla="*/ 2147483647 h 51"/>
              <a:gd name="T2" fmla="*/ 2147483647 w 78"/>
              <a:gd name="T3" fmla="*/ 2147483647 h 51"/>
              <a:gd name="T4" fmla="*/ 2147483647 w 78"/>
              <a:gd name="T5" fmla="*/ 2147483647 h 51"/>
              <a:gd name="T6" fmla="*/ 2147483647 w 78"/>
              <a:gd name="T7" fmla="*/ 2147483647 h 51"/>
              <a:gd name="T8" fmla="*/ 2147483647 w 78"/>
              <a:gd name="T9" fmla="*/ 2147483647 h 51"/>
              <a:gd name="T10" fmla="*/ 2147483647 w 78"/>
              <a:gd name="T11" fmla="*/ 2147483647 h 51"/>
              <a:gd name="T12" fmla="*/ 2147483647 w 78"/>
              <a:gd name="T13" fmla="*/ 2147483647 h 51"/>
              <a:gd name="T14" fmla="*/ 2147483647 w 78"/>
              <a:gd name="T15" fmla="*/ 2147483647 h 51"/>
              <a:gd name="T16" fmla="*/ 2147483647 w 78"/>
              <a:gd name="T17" fmla="*/ 2147483647 h 51"/>
              <a:gd name="T18" fmla="*/ 2147483647 w 78"/>
              <a:gd name="T19" fmla="*/ 2147483647 h 51"/>
              <a:gd name="T20" fmla="*/ 2147483647 w 78"/>
              <a:gd name="T21" fmla="*/ 2147483647 h 51"/>
              <a:gd name="T22" fmla="*/ 2147483647 w 78"/>
              <a:gd name="T23" fmla="*/ 2147483647 h 51"/>
              <a:gd name="T24" fmla="*/ 2147483647 w 78"/>
              <a:gd name="T25" fmla="*/ 2147483647 h 51"/>
              <a:gd name="T26" fmla="*/ 2147483647 w 78"/>
              <a:gd name="T27" fmla="*/ 2147483647 h 51"/>
              <a:gd name="T28" fmla="*/ 2147483647 w 78"/>
              <a:gd name="T29" fmla="*/ 2147483647 h 51"/>
              <a:gd name="T30" fmla="*/ 2147483647 w 78"/>
              <a:gd name="T31" fmla="*/ 2147483647 h 51"/>
              <a:gd name="T32" fmla="*/ 2147483647 w 78"/>
              <a:gd name="T33" fmla="*/ 2147483647 h 51"/>
              <a:gd name="T34" fmla="*/ 2147483647 w 78"/>
              <a:gd name="T35" fmla="*/ 2147483647 h 51"/>
              <a:gd name="T36" fmla="*/ 2147483647 w 78"/>
              <a:gd name="T37" fmla="*/ 2147483647 h 51"/>
              <a:gd name="T38" fmla="*/ 2147483647 w 78"/>
              <a:gd name="T39" fmla="*/ 2147483647 h 51"/>
              <a:gd name="T40" fmla="*/ 2147483647 w 78"/>
              <a:gd name="T41" fmla="*/ 2147483647 h 51"/>
              <a:gd name="T42" fmla="*/ 2147483647 w 78"/>
              <a:gd name="T43" fmla="*/ 0 h 51"/>
              <a:gd name="T44" fmla="*/ 2147483647 w 78"/>
              <a:gd name="T45" fmla="*/ 2147483647 h 51"/>
              <a:gd name="T46" fmla="*/ 2147483647 w 78"/>
              <a:gd name="T47" fmla="*/ 2147483647 h 51"/>
              <a:gd name="T48" fmla="*/ 2147483647 w 78"/>
              <a:gd name="T49" fmla="*/ 2147483647 h 51"/>
              <a:gd name="T50" fmla="*/ 2147483647 w 78"/>
              <a:gd name="T51" fmla="*/ 2147483647 h 51"/>
              <a:gd name="T52" fmla="*/ 2147483647 w 78"/>
              <a:gd name="T53" fmla="*/ 2147483647 h 51"/>
              <a:gd name="T54" fmla="*/ 2147483647 w 78"/>
              <a:gd name="T55" fmla="*/ 2147483647 h 51"/>
              <a:gd name="T56" fmla="*/ 2147483647 w 78"/>
              <a:gd name="T57" fmla="*/ 2147483647 h 51"/>
              <a:gd name="T58" fmla="*/ 2147483647 w 78"/>
              <a:gd name="T59" fmla="*/ 2147483647 h 51"/>
              <a:gd name="T60" fmla="*/ 2147483647 w 78"/>
              <a:gd name="T61" fmla="*/ 2147483647 h 51"/>
              <a:gd name="T62" fmla="*/ 2147483647 w 78"/>
              <a:gd name="T63" fmla="*/ 2147483647 h 51"/>
              <a:gd name="T64" fmla="*/ 2147483647 w 78"/>
              <a:gd name="T65" fmla="*/ 2147483647 h 51"/>
              <a:gd name="T66" fmla="*/ 2147483647 w 78"/>
              <a:gd name="T67" fmla="*/ 2147483647 h 51"/>
              <a:gd name="T68" fmla="*/ 2147483647 w 78"/>
              <a:gd name="T69" fmla="*/ 2147483647 h 51"/>
              <a:gd name="T70" fmla="*/ 2147483647 w 78"/>
              <a:gd name="T71" fmla="*/ 2147483647 h 51"/>
              <a:gd name="T72" fmla="*/ 2147483647 w 78"/>
              <a:gd name="T73" fmla="*/ 2147483647 h 51"/>
              <a:gd name="T74" fmla="*/ 2147483647 w 78"/>
              <a:gd name="T75" fmla="*/ 2147483647 h 51"/>
              <a:gd name="T76" fmla="*/ 2147483647 w 78"/>
              <a:gd name="T77" fmla="*/ 2147483647 h 51"/>
              <a:gd name="T78" fmla="*/ 2147483647 w 78"/>
              <a:gd name="T79" fmla="*/ 2147483647 h 51"/>
              <a:gd name="T80" fmla="*/ 2147483647 w 78"/>
              <a:gd name="T81" fmla="*/ 2147483647 h 51"/>
              <a:gd name="T82" fmla="*/ 2147483647 w 78"/>
              <a:gd name="T83" fmla="*/ 2147483647 h 51"/>
              <a:gd name="T84" fmla="*/ 2147483647 w 78"/>
              <a:gd name="T85" fmla="*/ 2147483647 h 51"/>
              <a:gd name="T86" fmla="*/ 2147483647 w 78"/>
              <a:gd name="T87" fmla="*/ 2147483647 h 51"/>
              <a:gd name="T88" fmla="*/ 2147483647 w 78"/>
              <a:gd name="T89" fmla="*/ 2147483647 h 51"/>
              <a:gd name="T90" fmla="*/ 2147483647 w 78"/>
              <a:gd name="T91" fmla="*/ 2147483647 h 51"/>
              <a:gd name="T92" fmla="*/ 2147483647 w 78"/>
              <a:gd name="T93" fmla="*/ 2147483647 h 51"/>
              <a:gd name="T94" fmla="*/ 2147483647 w 78"/>
              <a:gd name="T95" fmla="*/ 2147483647 h 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
              <a:gd name="T145" fmla="*/ 0 h 51"/>
              <a:gd name="T146" fmla="*/ 78 w 78"/>
              <a:gd name="T147" fmla="*/ 51 h 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 h="51">
                <a:moveTo>
                  <a:pt x="70" y="38"/>
                </a:moveTo>
                <a:cubicBezTo>
                  <a:pt x="70" y="36"/>
                  <a:pt x="69" y="34"/>
                  <a:pt x="68" y="33"/>
                </a:cubicBezTo>
                <a:cubicBezTo>
                  <a:pt x="67" y="32"/>
                  <a:pt x="63" y="32"/>
                  <a:pt x="64" y="30"/>
                </a:cubicBezTo>
                <a:cubicBezTo>
                  <a:pt x="64" y="28"/>
                  <a:pt x="68" y="28"/>
                  <a:pt x="69" y="26"/>
                </a:cubicBezTo>
                <a:cubicBezTo>
                  <a:pt x="70" y="24"/>
                  <a:pt x="68" y="22"/>
                  <a:pt x="69" y="20"/>
                </a:cubicBezTo>
                <a:cubicBezTo>
                  <a:pt x="69" y="18"/>
                  <a:pt x="70" y="16"/>
                  <a:pt x="72" y="14"/>
                </a:cubicBezTo>
                <a:cubicBezTo>
                  <a:pt x="72" y="13"/>
                  <a:pt x="74" y="14"/>
                  <a:pt x="75" y="14"/>
                </a:cubicBezTo>
                <a:cubicBezTo>
                  <a:pt x="75" y="14"/>
                  <a:pt x="76" y="14"/>
                  <a:pt x="77" y="14"/>
                </a:cubicBezTo>
                <a:cubicBezTo>
                  <a:pt x="78" y="12"/>
                  <a:pt x="78" y="10"/>
                  <a:pt x="78" y="8"/>
                </a:cubicBezTo>
                <a:cubicBezTo>
                  <a:pt x="77" y="8"/>
                  <a:pt x="76" y="8"/>
                  <a:pt x="75" y="8"/>
                </a:cubicBezTo>
                <a:cubicBezTo>
                  <a:pt x="74" y="7"/>
                  <a:pt x="73" y="6"/>
                  <a:pt x="72" y="6"/>
                </a:cubicBezTo>
                <a:cubicBezTo>
                  <a:pt x="70" y="5"/>
                  <a:pt x="68" y="5"/>
                  <a:pt x="66" y="5"/>
                </a:cubicBezTo>
                <a:cubicBezTo>
                  <a:pt x="64" y="4"/>
                  <a:pt x="63" y="3"/>
                  <a:pt x="61" y="3"/>
                </a:cubicBezTo>
                <a:cubicBezTo>
                  <a:pt x="60" y="3"/>
                  <a:pt x="58" y="3"/>
                  <a:pt x="56" y="3"/>
                </a:cubicBezTo>
                <a:cubicBezTo>
                  <a:pt x="54" y="3"/>
                  <a:pt x="52" y="3"/>
                  <a:pt x="50" y="4"/>
                </a:cubicBezTo>
                <a:cubicBezTo>
                  <a:pt x="48" y="4"/>
                  <a:pt x="48" y="6"/>
                  <a:pt x="46" y="7"/>
                </a:cubicBezTo>
                <a:cubicBezTo>
                  <a:pt x="42" y="8"/>
                  <a:pt x="38" y="9"/>
                  <a:pt x="34" y="9"/>
                </a:cubicBezTo>
                <a:cubicBezTo>
                  <a:pt x="31" y="9"/>
                  <a:pt x="28" y="9"/>
                  <a:pt x="26" y="8"/>
                </a:cubicBezTo>
                <a:cubicBezTo>
                  <a:pt x="22" y="8"/>
                  <a:pt x="18" y="7"/>
                  <a:pt x="13" y="7"/>
                </a:cubicBezTo>
                <a:cubicBezTo>
                  <a:pt x="11" y="7"/>
                  <a:pt x="8" y="9"/>
                  <a:pt x="6" y="8"/>
                </a:cubicBezTo>
                <a:cubicBezTo>
                  <a:pt x="5" y="7"/>
                  <a:pt x="8" y="5"/>
                  <a:pt x="8" y="4"/>
                </a:cubicBezTo>
                <a:cubicBezTo>
                  <a:pt x="7" y="2"/>
                  <a:pt x="6" y="2"/>
                  <a:pt x="4" y="0"/>
                </a:cubicBezTo>
                <a:cubicBezTo>
                  <a:pt x="3" y="2"/>
                  <a:pt x="1" y="3"/>
                  <a:pt x="1" y="5"/>
                </a:cubicBezTo>
                <a:cubicBezTo>
                  <a:pt x="0" y="7"/>
                  <a:pt x="0" y="10"/>
                  <a:pt x="1" y="13"/>
                </a:cubicBezTo>
                <a:cubicBezTo>
                  <a:pt x="2" y="15"/>
                  <a:pt x="5" y="16"/>
                  <a:pt x="6" y="18"/>
                </a:cubicBezTo>
                <a:cubicBezTo>
                  <a:pt x="7" y="19"/>
                  <a:pt x="10" y="20"/>
                  <a:pt x="9" y="21"/>
                </a:cubicBezTo>
                <a:cubicBezTo>
                  <a:pt x="8" y="23"/>
                  <a:pt x="4" y="22"/>
                  <a:pt x="3" y="24"/>
                </a:cubicBezTo>
                <a:cubicBezTo>
                  <a:pt x="2" y="27"/>
                  <a:pt x="3" y="30"/>
                  <a:pt x="3" y="32"/>
                </a:cubicBezTo>
                <a:cubicBezTo>
                  <a:pt x="3" y="34"/>
                  <a:pt x="3" y="35"/>
                  <a:pt x="4" y="36"/>
                </a:cubicBezTo>
                <a:cubicBezTo>
                  <a:pt x="5" y="37"/>
                  <a:pt x="8" y="36"/>
                  <a:pt x="9" y="38"/>
                </a:cubicBezTo>
                <a:cubicBezTo>
                  <a:pt x="10" y="39"/>
                  <a:pt x="10" y="41"/>
                  <a:pt x="10" y="43"/>
                </a:cubicBezTo>
                <a:cubicBezTo>
                  <a:pt x="11" y="44"/>
                  <a:pt x="10" y="47"/>
                  <a:pt x="10" y="48"/>
                </a:cubicBezTo>
                <a:cubicBezTo>
                  <a:pt x="11" y="48"/>
                  <a:pt x="13" y="48"/>
                  <a:pt x="14" y="48"/>
                </a:cubicBezTo>
                <a:cubicBezTo>
                  <a:pt x="17" y="48"/>
                  <a:pt x="19" y="49"/>
                  <a:pt x="21" y="48"/>
                </a:cubicBezTo>
                <a:cubicBezTo>
                  <a:pt x="22" y="48"/>
                  <a:pt x="22" y="46"/>
                  <a:pt x="24" y="46"/>
                </a:cubicBezTo>
                <a:cubicBezTo>
                  <a:pt x="26" y="45"/>
                  <a:pt x="28" y="45"/>
                  <a:pt x="29" y="46"/>
                </a:cubicBezTo>
                <a:cubicBezTo>
                  <a:pt x="30" y="46"/>
                  <a:pt x="30" y="48"/>
                  <a:pt x="31" y="48"/>
                </a:cubicBezTo>
                <a:cubicBezTo>
                  <a:pt x="33" y="49"/>
                  <a:pt x="35" y="49"/>
                  <a:pt x="36" y="49"/>
                </a:cubicBezTo>
                <a:cubicBezTo>
                  <a:pt x="38" y="50"/>
                  <a:pt x="40" y="51"/>
                  <a:pt x="41" y="50"/>
                </a:cubicBezTo>
                <a:cubicBezTo>
                  <a:pt x="44" y="50"/>
                  <a:pt x="47" y="49"/>
                  <a:pt x="49" y="47"/>
                </a:cubicBezTo>
                <a:cubicBezTo>
                  <a:pt x="50" y="47"/>
                  <a:pt x="50" y="45"/>
                  <a:pt x="50" y="44"/>
                </a:cubicBezTo>
                <a:cubicBezTo>
                  <a:pt x="50" y="43"/>
                  <a:pt x="49" y="41"/>
                  <a:pt x="50" y="40"/>
                </a:cubicBezTo>
                <a:cubicBezTo>
                  <a:pt x="51" y="39"/>
                  <a:pt x="53" y="39"/>
                  <a:pt x="54" y="39"/>
                </a:cubicBezTo>
                <a:cubicBezTo>
                  <a:pt x="56" y="39"/>
                  <a:pt x="57" y="40"/>
                  <a:pt x="59" y="40"/>
                </a:cubicBezTo>
                <a:cubicBezTo>
                  <a:pt x="60" y="39"/>
                  <a:pt x="60" y="37"/>
                  <a:pt x="62" y="37"/>
                </a:cubicBezTo>
                <a:cubicBezTo>
                  <a:pt x="63" y="36"/>
                  <a:pt x="65" y="37"/>
                  <a:pt x="66" y="37"/>
                </a:cubicBezTo>
                <a:cubicBezTo>
                  <a:pt x="67" y="38"/>
                  <a:pt x="68" y="39"/>
                  <a:pt x="69" y="39"/>
                </a:cubicBezTo>
                <a:cubicBezTo>
                  <a:pt x="69" y="39"/>
                  <a:pt x="70" y="38"/>
                  <a:pt x="70" y="38"/>
                </a:cubicBezTo>
                <a:close/>
              </a:path>
            </a:pathLst>
          </a:custGeom>
          <a:solidFill>
            <a:srgbClr val="B2B2B2"/>
          </a:solidFill>
          <a:ln w="3175" cap="rnd">
            <a:solidFill>
              <a:srgbClr val="B2B2B2"/>
            </a:solidFill>
            <a:round/>
            <a:headEnd/>
            <a:tailEnd/>
          </a:ln>
        </p:spPr>
        <p:txBody>
          <a:bodyPr/>
          <a:lstStyle/>
          <a:p>
            <a:endParaRPr lang="en-US"/>
          </a:p>
        </p:txBody>
      </p:sp>
      <p:sp>
        <p:nvSpPr>
          <p:cNvPr id="33884" name="Freeform 92"/>
          <p:cNvSpPr>
            <a:spLocks noChangeAspect="1"/>
          </p:cNvSpPr>
          <p:nvPr/>
        </p:nvSpPr>
        <p:spPr bwMode="auto">
          <a:xfrm>
            <a:off x="4779963" y="2974975"/>
            <a:ext cx="214312" cy="139700"/>
          </a:xfrm>
          <a:custGeom>
            <a:avLst/>
            <a:gdLst>
              <a:gd name="T0" fmla="*/ 2147483647 w 116"/>
              <a:gd name="T1" fmla="*/ 2147483647 h 76"/>
              <a:gd name="T2" fmla="*/ 2147483647 w 116"/>
              <a:gd name="T3" fmla="*/ 2147483647 h 76"/>
              <a:gd name="T4" fmla="*/ 2147483647 w 116"/>
              <a:gd name="T5" fmla="*/ 2147483647 h 76"/>
              <a:gd name="T6" fmla="*/ 2147483647 w 116"/>
              <a:gd name="T7" fmla="*/ 2147483647 h 76"/>
              <a:gd name="T8" fmla="*/ 2147483647 w 116"/>
              <a:gd name="T9" fmla="*/ 2147483647 h 76"/>
              <a:gd name="T10" fmla="*/ 2147483647 w 116"/>
              <a:gd name="T11" fmla="*/ 2147483647 h 76"/>
              <a:gd name="T12" fmla="*/ 2147483647 w 116"/>
              <a:gd name="T13" fmla="*/ 2147483647 h 76"/>
              <a:gd name="T14" fmla="*/ 2147483647 w 116"/>
              <a:gd name="T15" fmla="*/ 2147483647 h 76"/>
              <a:gd name="T16" fmla="*/ 2147483647 w 116"/>
              <a:gd name="T17" fmla="*/ 2147483647 h 76"/>
              <a:gd name="T18" fmla="*/ 2147483647 w 116"/>
              <a:gd name="T19" fmla="*/ 2147483647 h 76"/>
              <a:gd name="T20" fmla="*/ 2147483647 w 116"/>
              <a:gd name="T21" fmla="*/ 0 h 76"/>
              <a:gd name="T22" fmla="*/ 2147483647 w 116"/>
              <a:gd name="T23" fmla="*/ 2147483647 h 76"/>
              <a:gd name="T24" fmla="*/ 2147483647 w 116"/>
              <a:gd name="T25" fmla="*/ 2147483647 h 76"/>
              <a:gd name="T26" fmla="*/ 2147483647 w 116"/>
              <a:gd name="T27" fmla="*/ 2147483647 h 76"/>
              <a:gd name="T28" fmla="*/ 2147483647 w 116"/>
              <a:gd name="T29" fmla="*/ 2147483647 h 76"/>
              <a:gd name="T30" fmla="*/ 2147483647 w 116"/>
              <a:gd name="T31" fmla="*/ 2147483647 h 76"/>
              <a:gd name="T32" fmla="*/ 2147483647 w 116"/>
              <a:gd name="T33" fmla="*/ 2147483647 h 76"/>
              <a:gd name="T34" fmla="*/ 2147483647 w 116"/>
              <a:gd name="T35" fmla="*/ 2147483647 h 76"/>
              <a:gd name="T36" fmla="*/ 2147483647 w 116"/>
              <a:gd name="T37" fmla="*/ 0 h 76"/>
              <a:gd name="T38" fmla="*/ 2147483647 w 116"/>
              <a:gd name="T39" fmla="*/ 2147483647 h 76"/>
              <a:gd name="T40" fmla="*/ 2147483647 w 116"/>
              <a:gd name="T41" fmla="*/ 2147483647 h 76"/>
              <a:gd name="T42" fmla="*/ 2147483647 w 116"/>
              <a:gd name="T43" fmla="*/ 2147483647 h 76"/>
              <a:gd name="T44" fmla="*/ 2147483647 w 116"/>
              <a:gd name="T45" fmla="*/ 2147483647 h 76"/>
              <a:gd name="T46" fmla="*/ 2147483647 w 116"/>
              <a:gd name="T47" fmla="*/ 2147483647 h 76"/>
              <a:gd name="T48" fmla="*/ 2147483647 w 116"/>
              <a:gd name="T49" fmla="*/ 2147483647 h 76"/>
              <a:gd name="T50" fmla="*/ 2147483647 w 116"/>
              <a:gd name="T51" fmla="*/ 2147483647 h 76"/>
              <a:gd name="T52" fmla="*/ 2147483647 w 116"/>
              <a:gd name="T53" fmla="*/ 2147483647 h 76"/>
              <a:gd name="T54" fmla="*/ 2147483647 w 116"/>
              <a:gd name="T55" fmla="*/ 2147483647 h 76"/>
              <a:gd name="T56" fmla="*/ 0 w 116"/>
              <a:gd name="T57" fmla="*/ 2147483647 h 76"/>
              <a:gd name="T58" fmla="*/ 2147483647 w 116"/>
              <a:gd name="T59" fmla="*/ 2147483647 h 76"/>
              <a:gd name="T60" fmla="*/ 2147483647 w 116"/>
              <a:gd name="T61" fmla="*/ 2147483647 h 76"/>
              <a:gd name="T62" fmla="*/ 2147483647 w 116"/>
              <a:gd name="T63" fmla="*/ 2147483647 h 76"/>
              <a:gd name="T64" fmla="*/ 2147483647 w 116"/>
              <a:gd name="T65" fmla="*/ 2147483647 h 76"/>
              <a:gd name="T66" fmla="*/ 2147483647 w 116"/>
              <a:gd name="T67" fmla="*/ 2147483647 h 76"/>
              <a:gd name="T68" fmla="*/ 2147483647 w 116"/>
              <a:gd name="T69" fmla="*/ 2147483647 h 76"/>
              <a:gd name="T70" fmla="*/ 2147483647 w 116"/>
              <a:gd name="T71" fmla="*/ 2147483647 h 76"/>
              <a:gd name="T72" fmla="*/ 2147483647 w 116"/>
              <a:gd name="T73" fmla="*/ 2147483647 h 76"/>
              <a:gd name="T74" fmla="*/ 2147483647 w 116"/>
              <a:gd name="T75" fmla="*/ 2147483647 h 76"/>
              <a:gd name="T76" fmla="*/ 2147483647 w 116"/>
              <a:gd name="T77" fmla="*/ 2147483647 h 76"/>
              <a:gd name="T78" fmla="*/ 2147483647 w 116"/>
              <a:gd name="T79" fmla="*/ 2147483647 h 76"/>
              <a:gd name="T80" fmla="*/ 2147483647 w 116"/>
              <a:gd name="T81" fmla="*/ 2147483647 h 76"/>
              <a:gd name="T82" fmla="*/ 2147483647 w 116"/>
              <a:gd name="T83" fmla="*/ 2147483647 h 76"/>
              <a:gd name="T84" fmla="*/ 2147483647 w 116"/>
              <a:gd name="T85" fmla="*/ 2147483647 h 76"/>
              <a:gd name="T86" fmla="*/ 2147483647 w 116"/>
              <a:gd name="T87" fmla="*/ 2147483647 h 76"/>
              <a:gd name="T88" fmla="*/ 2147483647 w 116"/>
              <a:gd name="T89" fmla="*/ 2147483647 h 76"/>
              <a:gd name="T90" fmla="*/ 2147483647 w 116"/>
              <a:gd name="T91" fmla="*/ 2147483647 h 76"/>
              <a:gd name="T92" fmla="*/ 2147483647 w 116"/>
              <a:gd name="T93" fmla="*/ 2147483647 h 76"/>
              <a:gd name="T94" fmla="*/ 2147483647 w 116"/>
              <a:gd name="T95" fmla="*/ 2147483647 h 76"/>
              <a:gd name="T96" fmla="*/ 2147483647 w 116"/>
              <a:gd name="T97" fmla="*/ 2147483647 h 76"/>
              <a:gd name="T98" fmla="*/ 2147483647 w 116"/>
              <a:gd name="T99" fmla="*/ 2147483647 h 76"/>
              <a:gd name="T100" fmla="*/ 2147483647 w 116"/>
              <a:gd name="T101" fmla="*/ 2147483647 h 76"/>
              <a:gd name="T102" fmla="*/ 2147483647 w 116"/>
              <a:gd name="T103" fmla="*/ 2147483647 h 76"/>
              <a:gd name="T104" fmla="*/ 2147483647 w 116"/>
              <a:gd name="T105" fmla="*/ 2147483647 h 76"/>
              <a:gd name="T106" fmla="*/ 2147483647 w 116"/>
              <a:gd name="T107" fmla="*/ 2147483647 h 76"/>
              <a:gd name="T108" fmla="*/ 2147483647 w 116"/>
              <a:gd name="T109" fmla="*/ 2147483647 h 76"/>
              <a:gd name="T110" fmla="*/ 2147483647 w 116"/>
              <a:gd name="T111" fmla="*/ 2147483647 h 76"/>
              <a:gd name="T112" fmla="*/ 2147483647 w 116"/>
              <a:gd name="T113" fmla="*/ 2147483647 h 76"/>
              <a:gd name="T114" fmla="*/ 2147483647 w 116"/>
              <a:gd name="T115" fmla="*/ 2147483647 h 76"/>
              <a:gd name="T116" fmla="*/ 2147483647 w 116"/>
              <a:gd name="T117" fmla="*/ 2147483647 h 76"/>
              <a:gd name="T118" fmla="*/ 2147483647 w 116"/>
              <a:gd name="T119" fmla="*/ 2147483647 h 76"/>
              <a:gd name="T120" fmla="*/ 2147483647 w 116"/>
              <a:gd name="T121" fmla="*/ 2147483647 h 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
              <a:gd name="T184" fmla="*/ 0 h 76"/>
              <a:gd name="T185" fmla="*/ 116 w 116"/>
              <a:gd name="T186" fmla="*/ 76 h 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 h="76">
                <a:moveTo>
                  <a:pt x="114" y="53"/>
                </a:moveTo>
                <a:cubicBezTo>
                  <a:pt x="112" y="52"/>
                  <a:pt x="111" y="49"/>
                  <a:pt x="108" y="49"/>
                </a:cubicBezTo>
                <a:cubicBezTo>
                  <a:pt x="106" y="49"/>
                  <a:pt x="106" y="52"/>
                  <a:pt x="104" y="52"/>
                </a:cubicBezTo>
                <a:cubicBezTo>
                  <a:pt x="102" y="53"/>
                  <a:pt x="101" y="53"/>
                  <a:pt x="99" y="53"/>
                </a:cubicBezTo>
                <a:cubicBezTo>
                  <a:pt x="97" y="53"/>
                  <a:pt x="96" y="51"/>
                  <a:pt x="95" y="51"/>
                </a:cubicBezTo>
                <a:cubicBezTo>
                  <a:pt x="94" y="46"/>
                  <a:pt x="93" y="43"/>
                  <a:pt x="93" y="39"/>
                </a:cubicBezTo>
                <a:cubicBezTo>
                  <a:pt x="94" y="36"/>
                  <a:pt x="97" y="33"/>
                  <a:pt x="97" y="30"/>
                </a:cubicBezTo>
                <a:cubicBezTo>
                  <a:pt x="96" y="27"/>
                  <a:pt x="93" y="24"/>
                  <a:pt x="91" y="21"/>
                </a:cubicBezTo>
                <a:cubicBezTo>
                  <a:pt x="89" y="18"/>
                  <a:pt x="85" y="15"/>
                  <a:pt x="83" y="12"/>
                </a:cubicBezTo>
                <a:cubicBezTo>
                  <a:pt x="81" y="9"/>
                  <a:pt x="81" y="5"/>
                  <a:pt x="79" y="2"/>
                </a:cubicBezTo>
                <a:cubicBezTo>
                  <a:pt x="78" y="0"/>
                  <a:pt x="76" y="0"/>
                  <a:pt x="74" y="0"/>
                </a:cubicBezTo>
                <a:cubicBezTo>
                  <a:pt x="73" y="0"/>
                  <a:pt x="71" y="0"/>
                  <a:pt x="70" y="1"/>
                </a:cubicBezTo>
                <a:cubicBezTo>
                  <a:pt x="68" y="1"/>
                  <a:pt x="67" y="2"/>
                  <a:pt x="66" y="2"/>
                </a:cubicBezTo>
                <a:cubicBezTo>
                  <a:pt x="63" y="3"/>
                  <a:pt x="60" y="2"/>
                  <a:pt x="58" y="3"/>
                </a:cubicBezTo>
                <a:cubicBezTo>
                  <a:pt x="56" y="4"/>
                  <a:pt x="56" y="7"/>
                  <a:pt x="54" y="8"/>
                </a:cubicBezTo>
                <a:cubicBezTo>
                  <a:pt x="53" y="8"/>
                  <a:pt x="52" y="5"/>
                  <a:pt x="50" y="4"/>
                </a:cubicBezTo>
                <a:cubicBezTo>
                  <a:pt x="49" y="3"/>
                  <a:pt x="47" y="4"/>
                  <a:pt x="46" y="4"/>
                </a:cubicBezTo>
                <a:cubicBezTo>
                  <a:pt x="43" y="4"/>
                  <a:pt x="41" y="3"/>
                  <a:pt x="38" y="3"/>
                </a:cubicBezTo>
                <a:cubicBezTo>
                  <a:pt x="36" y="2"/>
                  <a:pt x="35" y="0"/>
                  <a:pt x="33" y="0"/>
                </a:cubicBezTo>
                <a:cubicBezTo>
                  <a:pt x="31" y="0"/>
                  <a:pt x="31" y="3"/>
                  <a:pt x="30" y="4"/>
                </a:cubicBezTo>
                <a:cubicBezTo>
                  <a:pt x="29" y="4"/>
                  <a:pt x="29" y="5"/>
                  <a:pt x="28" y="6"/>
                </a:cubicBezTo>
                <a:cubicBezTo>
                  <a:pt x="27" y="7"/>
                  <a:pt x="25" y="6"/>
                  <a:pt x="24" y="7"/>
                </a:cubicBezTo>
                <a:cubicBezTo>
                  <a:pt x="22" y="9"/>
                  <a:pt x="21" y="11"/>
                  <a:pt x="20" y="12"/>
                </a:cubicBezTo>
                <a:cubicBezTo>
                  <a:pt x="18" y="14"/>
                  <a:pt x="17" y="16"/>
                  <a:pt x="16" y="19"/>
                </a:cubicBezTo>
                <a:cubicBezTo>
                  <a:pt x="15" y="21"/>
                  <a:pt x="16" y="24"/>
                  <a:pt x="15" y="26"/>
                </a:cubicBezTo>
                <a:cubicBezTo>
                  <a:pt x="14" y="27"/>
                  <a:pt x="12" y="26"/>
                  <a:pt x="12" y="27"/>
                </a:cubicBezTo>
                <a:cubicBezTo>
                  <a:pt x="11" y="28"/>
                  <a:pt x="13" y="30"/>
                  <a:pt x="12" y="31"/>
                </a:cubicBezTo>
                <a:cubicBezTo>
                  <a:pt x="11" y="33"/>
                  <a:pt x="8" y="33"/>
                  <a:pt x="7" y="33"/>
                </a:cubicBezTo>
                <a:cubicBezTo>
                  <a:pt x="5" y="34"/>
                  <a:pt x="2" y="34"/>
                  <a:pt x="0" y="35"/>
                </a:cubicBezTo>
                <a:cubicBezTo>
                  <a:pt x="1" y="37"/>
                  <a:pt x="2" y="39"/>
                  <a:pt x="3" y="40"/>
                </a:cubicBezTo>
                <a:cubicBezTo>
                  <a:pt x="4" y="42"/>
                  <a:pt x="5" y="42"/>
                  <a:pt x="6" y="44"/>
                </a:cubicBezTo>
                <a:cubicBezTo>
                  <a:pt x="7" y="45"/>
                  <a:pt x="7" y="47"/>
                  <a:pt x="8" y="49"/>
                </a:cubicBezTo>
                <a:cubicBezTo>
                  <a:pt x="10" y="51"/>
                  <a:pt x="13" y="51"/>
                  <a:pt x="15" y="53"/>
                </a:cubicBezTo>
                <a:cubicBezTo>
                  <a:pt x="16" y="54"/>
                  <a:pt x="13" y="57"/>
                  <a:pt x="15" y="59"/>
                </a:cubicBezTo>
                <a:cubicBezTo>
                  <a:pt x="16" y="61"/>
                  <a:pt x="19" y="61"/>
                  <a:pt x="21" y="62"/>
                </a:cubicBezTo>
                <a:cubicBezTo>
                  <a:pt x="22" y="62"/>
                  <a:pt x="23" y="64"/>
                  <a:pt x="25" y="64"/>
                </a:cubicBezTo>
                <a:cubicBezTo>
                  <a:pt x="26" y="64"/>
                  <a:pt x="25" y="61"/>
                  <a:pt x="26" y="61"/>
                </a:cubicBezTo>
                <a:cubicBezTo>
                  <a:pt x="28" y="61"/>
                  <a:pt x="29" y="62"/>
                  <a:pt x="29" y="63"/>
                </a:cubicBezTo>
                <a:cubicBezTo>
                  <a:pt x="30" y="64"/>
                  <a:pt x="28" y="64"/>
                  <a:pt x="27" y="65"/>
                </a:cubicBezTo>
                <a:cubicBezTo>
                  <a:pt x="27" y="66"/>
                  <a:pt x="28" y="66"/>
                  <a:pt x="28" y="67"/>
                </a:cubicBezTo>
                <a:cubicBezTo>
                  <a:pt x="30" y="69"/>
                  <a:pt x="31" y="69"/>
                  <a:pt x="32" y="71"/>
                </a:cubicBezTo>
                <a:cubicBezTo>
                  <a:pt x="32" y="72"/>
                  <a:pt x="29" y="74"/>
                  <a:pt x="30" y="75"/>
                </a:cubicBezTo>
                <a:cubicBezTo>
                  <a:pt x="32" y="76"/>
                  <a:pt x="35" y="74"/>
                  <a:pt x="37" y="74"/>
                </a:cubicBezTo>
                <a:cubicBezTo>
                  <a:pt x="42" y="74"/>
                  <a:pt x="46" y="75"/>
                  <a:pt x="50" y="75"/>
                </a:cubicBezTo>
                <a:cubicBezTo>
                  <a:pt x="52" y="76"/>
                  <a:pt x="55" y="76"/>
                  <a:pt x="58" y="76"/>
                </a:cubicBezTo>
                <a:cubicBezTo>
                  <a:pt x="62" y="76"/>
                  <a:pt x="66" y="75"/>
                  <a:pt x="70" y="74"/>
                </a:cubicBezTo>
                <a:cubicBezTo>
                  <a:pt x="72" y="73"/>
                  <a:pt x="72" y="71"/>
                  <a:pt x="74" y="71"/>
                </a:cubicBezTo>
                <a:cubicBezTo>
                  <a:pt x="76" y="70"/>
                  <a:pt x="78" y="70"/>
                  <a:pt x="80" y="70"/>
                </a:cubicBezTo>
                <a:cubicBezTo>
                  <a:pt x="82" y="70"/>
                  <a:pt x="84" y="70"/>
                  <a:pt x="85" y="70"/>
                </a:cubicBezTo>
                <a:cubicBezTo>
                  <a:pt x="87" y="70"/>
                  <a:pt x="88" y="71"/>
                  <a:pt x="90" y="72"/>
                </a:cubicBezTo>
                <a:cubicBezTo>
                  <a:pt x="92" y="72"/>
                  <a:pt x="94" y="72"/>
                  <a:pt x="96" y="73"/>
                </a:cubicBezTo>
                <a:cubicBezTo>
                  <a:pt x="97" y="73"/>
                  <a:pt x="98" y="74"/>
                  <a:pt x="99" y="75"/>
                </a:cubicBezTo>
                <a:cubicBezTo>
                  <a:pt x="100" y="75"/>
                  <a:pt x="101" y="75"/>
                  <a:pt x="102" y="75"/>
                </a:cubicBezTo>
                <a:cubicBezTo>
                  <a:pt x="102" y="72"/>
                  <a:pt x="102" y="70"/>
                  <a:pt x="102" y="68"/>
                </a:cubicBezTo>
                <a:cubicBezTo>
                  <a:pt x="102" y="66"/>
                  <a:pt x="105" y="65"/>
                  <a:pt x="104" y="64"/>
                </a:cubicBezTo>
                <a:cubicBezTo>
                  <a:pt x="104" y="62"/>
                  <a:pt x="101" y="62"/>
                  <a:pt x="101" y="60"/>
                </a:cubicBezTo>
                <a:cubicBezTo>
                  <a:pt x="101" y="58"/>
                  <a:pt x="103" y="56"/>
                  <a:pt x="105" y="55"/>
                </a:cubicBezTo>
                <a:cubicBezTo>
                  <a:pt x="106" y="55"/>
                  <a:pt x="108" y="55"/>
                  <a:pt x="108" y="56"/>
                </a:cubicBezTo>
                <a:cubicBezTo>
                  <a:pt x="109" y="58"/>
                  <a:pt x="105" y="61"/>
                  <a:pt x="107" y="62"/>
                </a:cubicBezTo>
                <a:cubicBezTo>
                  <a:pt x="109" y="63"/>
                  <a:pt x="113" y="62"/>
                  <a:pt x="114" y="60"/>
                </a:cubicBezTo>
                <a:cubicBezTo>
                  <a:pt x="116" y="58"/>
                  <a:pt x="114" y="55"/>
                  <a:pt x="114" y="53"/>
                </a:cubicBezTo>
                <a:close/>
              </a:path>
            </a:pathLst>
          </a:custGeom>
          <a:solidFill>
            <a:srgbClr val="B2B2B2"/>
          </a:solidFill>
          <a:ln w="3175" cap="rnd">
            <a:solidFill>
              <a:srgbClr val="B2B2B2"/>
            </a:solidFill>
            <a:round/>
            <a:headEnd/>
            <a:tailEnd/>
          </a:ln>
        </p:spPr>
        <p:txBody>
          <a:bodyPr/>
          <a:lstStyle/>
          <a:p>
            <a:endParaRPr lang="en-US"/>
          </a:p>
        </p:txBody>
      </p:sp>
      <p:sp>
        <p:nvSpPr>
          <p:cNvPr id="33885" name="Freeform 93"/>
          <p:cNvSpPr>
            <a:spLocks noChangeAspect="1"/>
          </p:cNvSpPr>
          <p:nvPr/>
        </p:nvSpPr>
        <p:spPr bwMode="auto">
          <a:xfrm>
            <a:off x="4918075" y="2962275"/>
            <a:ext cx="77788" cy="106363"/>
          </a:xfrm>
          <a:custGeom>
            <a:avLst/>
            <a:gdLst>
              <a:gd name="T0" fmla="*/ 2147483647 w 43"/>
              <a:gd name="T1" fmla="*/ 2147483647 h 58"/>
              <a:gd name="T2" fmla="*/ 2147483647 w 43"/>
              <a:gd name="T3" fmla="*/ 2147483647 h 58"/>
              <a:gd name="T4" fmla="*/ 2147483647 w 43"/>
              <a:gd name="T5" fmla="*/ 2147483647 h 58"/>
              <a:gd name="T6" fmla="*/ 2147483647 w 43"/>
              <a:gd name="T7" fmla="*/ 2147483647 h 58"/>
              <a:gd name="T8" fmla="*/ 2147483647 w 43"/>
              <a:gd name="T9" fmla="*/ 2147483647 h 58"/>
              <a:gd name="T10" fmla="*/ 2147483647 w 43"/>
              <a:gd name="T11" fmla="*/ 2147483647 h 58"/>
              <a:gd name="T12" fmla="*/ 2147483647 w 43"/>
              <a:gd name="T13" fmla="*/ 2147483647 h 58"/>
              <a:gd name="T14" fmla="*/ 2147483647 w 43"/>
              <a:gd name="T15" fmla="*/ 2147483647 h 58"/>
              <a:gd name="T16" fmla="*/ 2147483647 w 43"/>
              <a:gd name="T17" fmla="*/ 2147483647 h 58"/>
              <a:gd name="T18" fmla="*/ 2147483647 w 43"/>
              <a:gd name="T19" fmla="*/ 2147483647 h 58"/>
              <a:gd name="T20" fmla="*/ 2147483647 w 43"/>
              <a:gd name="T21" fmla="*/ 2147483647 h 58"/>
              <a:gd name="T22" fmla="*/ 2147483647 w 43"/>
              <a:gd name="T23" fmla="*/ 2147483647 h 58"/>
              <a:gd name="T24" fmla="*/ 2147483647 w 43"/>
              <a:gd name="T25" fmla="*/ 2147483647 h 58"/>
              <a:gd name="T26" fmla="*/ 2147483647 w 43"/>
              <a:gd name="T27" fmla="*/ 2147483647 h 58"/>
              <a:gd name="T28" fmla="*/ 2147483647 w 43"/>
              <a:gd name="T29" fmla="*/ 2147483647 h 58"/>
              <a:gd name="T30" fmla="*/ 2147483647 w 43"/>
              <a:gd name="T31" fmla="*/ 2147483647 h 58"/>
              <a:gd name="T32" fmla="*/ 0 w 43"/>
              <a:gd name="T33" fmla="*/ 2147483647 h 58"/>
              <a:gd name="T34" fmla="*/ 2147483647 w 43"/>
              <a:gd name="T35" fmla="*/ 2147483647 h 58"/>
              <a:gd name="T36" fmla="*/ 2147483647 w 43"/>
              <a:gd name="T37" fmla="*/ 2147483647 h 58"/>
              <a:gd name="T38" fmla="*/ 2147483647 w 43"/>
              <a:gd name="T39" fmla="*/ 2147483647 h 58"/>
              <a:gd name="T40" fmla="*/ 2147483647 w 43"/>
              <a:gd name="T41" fmla="*/ 2147483647 h 58"/>
              <a:gd name="T42" fmla="*/ 2147483647 w 43"/>
              <a:gd name="T43" fmla="*/ 2147483647 h 58"/>
              <a:gd name="T44" fmla="*/ 2147483647 w 43"/>
              <a:gd name="T45" fmla="*/ 2147483647 h 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
              <a:gd name="T70" fmla="*/ 0 h 58"/>
              <a:gd name="T71" fmla="*/ 43 w 43"/>
              <a:gd name="T72" fmla="*/ 58 h 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 h="58">
                <a:moveTo>
                  <a:pt x="21" y="58"/>
                </a:moveTo>
                <a:cubicBezTo>
                  <a:pt x="23" y="56"/>
                  <a:pt x="25" y="54"/>
                  <a:pt x="26" y="52"/>
                </a:cubicBezTo>
                <a:cubicBezTo>
                  <a:pt x="28" y="49"/>
                  <a:pt x="29" y="47"/>
                  <a:pt x="30" y="44"/>
                </a:cubicBezTo>
                <a:cubicBezTo>
                  <a:pt x="31" y="41"/>
                  <a:pt x="29" y="38"/>
                  <a:pt x="31" y="37"/>
                </a:cubicBezTo>
                <a:cubicBezTo>
                  <a:pt x="32" y="35"/>
                  <a:pt x="35" y="38"/>
                  <a:pt x="36" y="38"/>
                </a:cubicBezTo>
                <a:cubicBezTo>
                  <a:pt x="38" y="38"/>
                  <a:pt x="41" y="39"/>
                  <a:pt x="42" y="38"/>
                </a:cubicBezTo>
                <a:cubicBezTo>
                  <a:pt x="43" y="36"/>
                  <a:pt x="43" y="33"/>
                  <a:pt x="42" y="31"/>
                </a:cubicBezTo>
                <a:cubicBezTo>
                  <a:pt x="41" y="30"/>
                  <a:pt x="38" y="30"/>
                  <a:pt x="37" y="29"/>
                </a:cubicBezTo>
                <a:cubicBezTo>
                  <a:pt x="36" y="27"/>
                  <a:pt x="37" y="24"/>
                  <a:pt x="36" y="22"/>
                </a:cubicBezTo>
                <a:cubicBezTo>
                  <a:pt x="35" y="20"/>
                  <a:pt x="33" y="19"/>
                  <a:pt x="32" y="17"/>
                </a:cubicBezTo>
                <a:cubicBezTo>
                  <a:pt x="31" y="15"/>
                  <a:pt x="32" y="12"/>
                  <a:pt x="31" y="10"/>
                </a:cubicBezTo>
                <a:cubicBezTo>
                  <a:pt x="29" y="8"/>
                  <a:pt x="26" y="8"/>
                  <a:pt x="24" y="8"/>
                </a:cubicBezTo>
                <a:cubicBezTo>
                  <a:pt x="23" y="7"/>
                  <a:pt x="22" y="8"/>
                  <a:pt x="21" y="8"/>
                </a:cubicBezTo>
                <a:cubicBezTo>
                  <a:pt x="17" y="6"/>
                  <a:pt x="15" y="2"/>
                  <a:pt x="11" y="1"/>
                </a:cubicBezTo>
                <a:cubicBezTo>
                  <a:pt x="9" y="0"/>
                  <a:pt x="7" y="2"/>
                  <a:pt x="5" y="2"/>
                </a:cubicBezTo>
                <a:cubicBezTo>
                  <a:pt x="3" y="3"/>
                  <a:pt x="2" y="2"/>
                  <a:pt x="1" y="2"/>
                </a:cubicBezTo>
                <a:cubicBezTo>
                  <a:pt x="0" y="3"/>
                  <a:pt x="1" y="5"/>
                  <a:pt x="0" y="7"/>
                </a:cubicBezTo>
                <a:cubicBezTo>
                  <a:pt x="2" y="7"/>
                  <a:pt x="4" y="7"/>
                  <a:pt x="5" y="9"/>
                </a:cubicBezTo>
                <a:cubicBezTo>
                  <a:pt x="7" y="12"/>
                  <a:pt x="7" y="16"/>
                  <a:pt x="9" y="19"/>
                </a:cubicBezTo>
                <a:cubicBezTo>
                  <a:pt x="11" y="22"/>
                  <a:pt x="15" y="25"/>
                  <a:pt x="17" y="28"/>
                </a:cubicBezTo>
                <a:cubicBezTo>
                  <a:pt x="19" y="31"/>
                  <a:pt x="22" y="34"/>
                  <a:pt x="23" y="37"/>
                </a:cubicBezTo>
                <a:cubicBezTo>
                  <a:pt x="23" y="40"/>
                  <a:pt x="20" y="43"/>
                  <a:pt x="19" y="46"/>
                </a:cubicBezTo>
                <a:cubicBezTo>
                  <a:pt x="19" y="50"/>
                  <a:pt x="20" y="53"/>
                  <a:pt x="21" y="58"/>
                </a:cubicBezTo>
                <a:close/>
              </a:path>
            </a:pathLst>
          </a:custGeom>
          <a:solidFill>
            <a:srgbClr val="B2B2B2"/>
          </a:solidFill>
          <a:ln w="3175" cap="rnd">
            <a:solidFill>
              <a:srgbClr val="B2B2B2"/>
            </a:solidFill>
            <a:round/>
            <a:headEnd/>
            <a:tailEnd/>
          </a:ln>
        </p:spPr>
        <p:txBody>
          <a:bodyPr/>
          <a:lstStyle/>
          <a:p>
            <a:endParaRPr lang="en-US"/>
          </a:p>
        </p:txBody>
      </p:sp>
      <p:sp>
        <p:nvSpPr>
          <p:cNvPr id="33886" name="Freeform 94"/>
          <p:cNvSpPr>
            <a:spLocks noChangeAspect="1"/>
          </p:cNvSpPr>
          <p:nvPr/>
        </p:nvSpPr>
        <p:spPr bwMode="auto">
          <a:xfrm>
            <a:off x="4818063" y="2836863"/>
            <a:ext cx="395287" cy="258762"/>
          </a:xfrm>
          <a:custGeom>
            <a:avLst/>
            <a:gdLst>
              <a:gd name="T0" fmla="*/ 2147483647 w 214"/>
              <a:gd name="T1" fmla="*/ 2147483647 h 140"/>
              <a:gd name="T2" fmla="*/ 2147483647 w 214"/>
              <a:gd name="T3" fmla="*/ 2147483647 h 140"/>
              <a:gd name="T4" fmla="*/ 2147483647 w 214"/>
              <a:gd name="T5" fmla="*/ 2147483647 h 140"/>
              <a:gd name="T6" fmla="*/ 2147483647 w 214"/>
              <a:gd name="T7" fmla="*/ 2147483647 h 140"/>
              <a:gd name="T8" fmla="*/ 2147483647 w 214"/>
              <a:gd name="T9" fmla="*/ 2147483647 h 140"/>
              <a:gd name="T10" fmla="*/ 2147483647 w 214"/>
              <a:gd name="T11" fmla="*/ 2147483647 h 140"/>
              <a:gd name="T12" fmla="*/ 2147483647 w 214"/>
              <a:gd name="T13" fmla="*/ 2147483647 h 140"/>
              <a:gd name="T14" fmla="*/ 2147483647 w 214"/>
              <a:gd name="T15" fmla="*/ 2147483647 h 140"/>
              <a:gd name="T16" fmla="*/ 2147483647 w 214"/>
              <a:gd name="T17" fmla="*/ 2147483647 h 140"/>
              <a:gd name="T18" fmla="*/ 2147483647 w 214"/>
              <a:gd name="T19" fmla="*/ 2147483647 h 140"/>
              <a:gd name="T20" fmla="*/ 2147483647 w 214"/>
              <a:gd name="T21" fmla="*/ 2147483647 h 140"/>
              <a:gd name="T22" fmla="*/ 2147483647 w 214"/>
              <a:gd name="T23" fmla="*/ 2147483647 h 140"/>
              <a:gd name="T24" fmla="*/ 2147483647 w 214"/>
              <a:gd name="T25" fmla="*/ 2147483647 h 140"/>
              <a:gd name="T26" fmla="*/ 2147483647 w 214"/>
              <a:gd name="T27" fmla="*/ 2147483647 h 140"/>
              <a:gd name="T28" fmla="*/ 2147483647 w 214"/>
              <a:gd name="T29" fmla="*/ 2147483647 h 140"/>
              <a:gd name="T30" fmla="*/ 2147483647 w 214"/>
              <a:gd name="T31" fmla="*/ 2147483647 h 140"/>
              <a:gd name="T32" fmla="*/ 2147483647 w 214"/>
              <a:gd name="T33" fmla="*/ 2147483647 h 140"/>
              <a:gd name="T34" fmla="*/ 2147483647 w 214"/>
              <a:gd name="T35" fmla="*/ 2147483647 h 140"/>
              <a:gd name="T36" fmla="*/ 2147483647 w 214"/>
              <a:gd name="T37" fmla="*/ 2147483647 h 140"/>
              <a:gd name="T38" fmla="*/ 2147483647 w 214"/>
              <a:gd name="T39" fmla="*/ 2147483647 h 140"/>
              <a:gd name="T40" fmla="*/ 2147483647 w 214"/>
              <a:gd name="T41" fmla="*/ 2147483647 h 140"/>
              <a:gd name="T42" fmla="*/ 2147483647 w 214"/>
              <a:gd name="T43" fmla="*/ 2147483647 h 140"/>
              <a:gd name="T44" fmla="*/ 2147483647 w 214"/>
              <a:gd name="T45" fmla="*/ 2147483647 h 140"/>
              <a:gd name="T46" fmla="*/ 2147483647 w 214"/>
              <a:gd name="T47" fmla="*/ 2147483647 h 140"/>
              <a:gd name="T48" fmla="*/ 2147483647 w 214"/>
              <a:gd name="T49" fmla="*/ 2147483647 h 140"/>
              <a:gd name="T50" fmla="*/ 2147483647 w 214"/>
              <a:gd name="T51" fmla="*/ 2147483647 h 140"/>
              <a:gd name="T52" fmla="*/ 2147483647 w 214"/>
              <a:gd name="T53" fmla="*/ 2147483647 h 140"/>
              <a:gd name="T54" fmla="*/ 2147483647 w 214"/>
              <a:gd name="T55" fmla="*/ 2147483647 h 140"/>
              <a:gd name="T56" fmla="*/ 0 w 214"/>
              <a:gd name="T57" fmla="*/ 2147483647 h 140"/>
              <a:gd name="T58" fmla="*/ 2147483647 w 214"/>
              <a:gd name="T59" fmla="*/ 2147483647 h 140"/>
              <a:gd name="T60" fmla="*/ 2147483647 w 214"/>
              <a:gd name="T61" fmla="*/ 2147483647 h 140"/>
              <a:gd name="T62" fmla="*/ 2147483647 w 214"/>
              <a:gd name="T63" fmla="*/ 2147483647 h 140"/>
              <a:gd name="T64" fmla="*/ 2147483647 w 214"/>
              <a:gd name="T65" fmla="*/ 2147483647 h 140"/>
              <a:gd name="T66" fmla="*/ 2147483647 w 214"/>
              <a:gd name="T67" fmla="*/ 2147483647 h 140"/>
              <a:gd name="T68" fmla="*/ 2147483647 w 214"/>
              <a:gd name="T69" fmla="*/ 2147483647 h 140"/>
              <a:gd name="T70" fmla="*/ 2147483647 w 214"/>
              <a:gd name="T71" fmla="*/ 2147483647 h 140"/>
              <a:gd name="T72" fmla="*/ 2147483647 w 214"/>
              <a:gd name="T73" fmla="*/ 2147483647 h 140"/>
              <a:gd name="T74" fmla="*/ 2147483647 w 214"/>
              <a:gd name="T75" fmla="*/ 2147483647 h 140"/>
              <a:gd name="T76" fmla="*/ 2147483647 w 214"/>
              <a:gd name="T77" fmla="*/ 2147483647 h 140"/>
              <a:gd name="T78" fmla="*/ 2147483647 w 214"/>
              <a:gd name="T79" fmla="*/ 2147483647 h 140"/>
              <a:gd name="T80" fmla="*/ 2147483647 w 214"/>
              <a:gd name="T81" fmla="*/ 2147483647 h 140"/>
              <a:gd name="T82" fmla="*/ 2147483647 w 214"/>
              <a:gd name="T83" fmla="*/ 2147483647 h 140"/>
              <a:gd name="T84" fmla="*/ 2147483647 w 214"/>
              <a:gd name="T85" fmla="*/ 2147483647 h 140"/>
              <a:gd name="T86" fmla="*/ 2147483647 w 214"/>
              <a:gd name="T87" fmla="*/ 2147483647 h 140"/>
              <a:gd name="T88" fmla="*/ 2147483647 w 214"/>
              <a:gd name="T89" fmla="*/ 2147483647 h 140"/>
              <a:gd name="T90" fmla="*/ 2147483647 w 214"/>
              <a:gd name="T91" fmla="*/ 2147483647 h 140"/>
              <a:gd name="T92" fmla="*/ 2147483647 w 214"/>
              <a:gd name="T93" fmla="*/ 2147483647 h 140"/>
              <a:gd name="T94" fmla="*/ 2147483647 w 214"/>
              <a:gd name="T95" fmla="*/ 2147483647 h 140"/>
              <a:gd name="T96" fmla="*/ 2147483647 w 214"/>
              <a:gd name="T97" fmla="*/ 2147483647 h 140"/>
              <a:gd name="T98" fmla="*/ 2147483647 w 214"/>
              <a:gd name="T99" fmla="*/ 2147483647 h 1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4"/>
              <a:gd name="T151" fmla="*/ 0 h 140"/>
              <a:gd name="T152" fmla="*/ 214 w 214"/>
              <a:gd name="T153" fmla="*/ 140 h 1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4" h="140">
                <a:moveTo>
                  <a:pt x="195" y="95"/>
                </a:moveTo>
                <a:cubicBezTo>
                  <a:pt x="194" y="94"/>
                  <a:pt x="193" y="93"/>
                  <a:pt x="191" y="92"/>
                </a:cubicBezTo>
                <a:cubicBezTo>
                  <a:pt x="190" y="92"/>
                  <a:pt x="188" y="93"/>
                  <a:pt x="186" y="94"/>
                </a:cubicBezTo>
                <a:cubicBezTo>
                  <a:pt x="184" y="95"/>
                  <a:pt x="183" y="96"/>
                  <a:pt x="181" y="97"/>
                </a:cubicBezTo>
                <a:cubicBezTo>
                  <a:pt x="178" y="99"/>
                  <a:pt x="176" y="100"/>
                  <a:pt x="173" y="101"/>
                </a:cubicBezTo>
                <a:cubicBezTo>
                  <a:pt x="170" y="102"/>
                  <a:pt x="167" y="101"/>
                  <a:pt x="164" y="102"/>
                </a:cubicBezTo>
                <a:cubicBezTo>
                  <a:pt x="163" y="102"/>
                  <a:pt x="162" y="105"/>
                  <a:pt x="160" y="106"/>
                </a:cubicBezTo>
                <a:cubicBezTo>
                  <a:pt x="159" y="106"/>
                  <a:pt x="159" y="103"/>
                  <a:pt x="158" y="103"/>
                </a:cubicBezTo>
                <a:cubicBezTo>
                  <a:pt x="156" y="104"/>
                  <a:pt x="154" y="106"/>
                  <a:pt x="154" y="108"/>
                </a:cubicBezTo>
                <a:cubicBezTo>
                  <a:pt x="153" y="110"/>
                  <a:pt x="156" y="112"/>
                  <a:pt x="155" y="114"/>
                </a:cubicBezTo>
                <a:cubicBezTo>
                  <a:pt x="154" y="116"/>
                  <a:pt x="153" y="111"/>
                  <a:pt x="152" y="111"/>
                </a:cubicBezTo>
                <a:cubicBezTo>
                  <a:pt x="148" y="109"/>
                  <a:pt x="145" y="107"/>
                  <a:pt x="141" y="107"/>
                </a:cubicBezTo>
                <a:cubicBezTo>
                  <a:pt x="140" y="107"/>
                  <a:pt x="142" y="110"/>
                  <a:pt x="143" y="111"/>
                </a:cubicBezTo>
                <a:cubicBezTo>
                  <a:pt x="145" y="113"/>
                  <a:pt x="148" y="114"/>
                  <a:pt x="151" y="116"/>
                </a:cubicBezTo>
                <a:cubicBezTo>
                  <a:pt x="153" y="117"/>
                  <a:pt x="155" y="119"/>
                  <a:pt x="157" y="121"/>
                </a:cubicBezTo>
                <a:cubicBezTo>
                  <a:pt x="158" y="123"/>
                  <a:pt x="160" y="125"/>
                  <a:pt x="162" y="126"/>
                </a:cubicBezTo>
                <a:cubicBezTo>
                  <a:pt x="164" y="126"/>
                  <a:pt x="166" y="124"/>
                  <a:pt x="167" y="123"/>
                </a:cubicBezTo>
                <a:cubicBezTo>
                  <a:pt x="169" y="123"/>
                  <a:pt x="171" y="123"/>
                  <a:pt x="172" y="123"/>
                </a:cubicBezTo>
                <a:cubicBezTo>
                  <a:pt x="174" y="123"/>
                  <a:pt x="176" y="123"/>
                  <a:pt x="176" y="125"/>
                </a:cubicBezTo>
                <a:cubicBezTo>
                  <a:pt x="177" y="126"/>
                  <a:pt x="176" y="127"/>
                  <a:pt x="175" y="128"/>
                </a:cubicBezTo>
                <a:cubicBezTo>
                  <a:pt x="172" y="130"/>
                  <a:pt x="170" y="131"/>
                  <a:pt x="167" y="131"/>
                </a:cubicBezTo>
                <a:cubicBezTo>
                  <a:pt x="166" y="131"/>
                  <a:pt x="164" y="128"/>
                  <a:pt x="163" y="128"/>
                </a:cubicBezTo>
                <a:cubicBezTo>
                  <a:pt x="161" y="129"/>
                  <a:pt x="161" y="131"/>
                  <a:pt x="160" y="132"/>
                </a:cubicBezTo>
                <a:cubicBezTo>
                  <a:pt x="158" y="133"/>
                  <a:pt x="155" y="133"/>
                  <a:pt x="153" y="134"/>
                </a:cubicBezTo>
                <a:cubicBezTo>
                  <a:pt x="150" y="135"/>
                  <a:pt x="149" y="139"/>
                  <a:pt x="146" y="139"/>
                </a:cubicBezTo>
                <a:cubicBezTo>
                  <a:pt x="144" y="140"/>
                  <a:pt x="140" y="139"/>
                  <a:pt x="139" y="137"/>
                </a:cubicBezTo>
                <a:cubicBezTo>
                  <a:pt x="137" y="134"/>
                  <a:pt x="140" y="130"/>
                  <a:pt x="138" y="127"/>
                </a:cubicBezTo>
                <a:cubicBezTo>
                  <a:pt x="135" y="124"/>
                  <a:pt x="126" y="128"/>
                  <a:pt x="126" y="123"/>
                </a:cubicBezTo>
                <a:cubicBezTo>
                  <a:pt x="127" y="118"/>
                  <a:pt x="136" y="119"/>
                  <a:pt x="140" y="115"/>
                </a:cubicBezTo>
                <a:cubicBezTo>
                  <a:pt x="141" y="115"/>
                  <a:pt x="141" y="113"/>
                  <a:pt x="140" y="112"/>
                </a:cubicBezTo>
                <a:cubicBezTo>
                  <a:pt x="139" y="111"/>
                  <a:pt x="137" y="110"/>
                  <a:pt x="135" y="110"/>
                </a:cubicBezTo>
                <a:cubicBezTo>
                  <a:pt x="133" y="110"/>
                  <a:pt x="130" y="111"/>
                  <a:pt x="127" y="111"/>
                </a:cubicBezTo>
                <a:cubicBezTo>
                  <a:pt x="126" y="111"/>
                  <a:pt x="124" y="110"/>
                  <a:pt x="122" y="109"/>
                </a:cubicBezTo>
                <a:cubicBezTo>
                  <a:pt x="120" y="109"/>
                  <a:pt x="117" y="110"/>
                  <a:pt x="116" y="108"/>
                </a:cubicBezTo>
                <a:cubicBezTo>
                  <a:pt x="115" y="106"/>
                  <a:pt x="120" y="106"/>
                  <a:pt x="120" y="105"/>
                </a:cubicBezTo>
                <a:cubicBezTo>
                  <a:pt x="119" y="103"/>
                  <a:pt x="117" y="105"/>
                  <a:pt x="115" y="104"/>
                </a:cubicBezTo>
                <a:cubicBezTo>
                  <a:pt x="114" y="104"/>
                  <a:pt x="111" y="103"/>
                  <a:pt x="112" y="102"/>
                </a:cubicBezTo>
                <a:cubicBezTo>
                  <a:pt x="113" y="101"/>
                  <a:pt x="115" y="102"/>
                  <a:pt x="117" y="102"/>
                </a:cubicBezTo>
                <a:cubicBezTo>
                  <a:pt x="118" y="102"/>
                  <a:pt x="119" y="104"/>
                  <a:pt x="121" y="104"/>
                </a:cubicBezTo>
                <a:cubicBezTo>
                  <a:pt x="122" y="104"/>
                  <a:pt x="124" y="103"/>
                  <a:pt x="124" y="102"/>
                </a:cubicBezTo>
                <a:cubicBezTo>
                  <a:pt x="123" y="100"/>
                  <a:pt x="121" y="100"/>
                  <a:pt x="119" y="100"/>
                </a:cubicBezTo>
                <a:cubicBezTo>
                  <a:pt x="115" y="99"/>
                  <a:pt x="112" y="99"/>
                  <a:pt x="108" y="99"/>
                </a:cubicBezTo>
                <a:cubicBezTo>
                  <a:pt x="106" y="99"/>
                  <a:pt x="104" y="100"/>
                  <a:pt x="103" y="101"/>
                </a:cubicBezTo>
                <a:cubicBezTo>
                  <a:pt x="101" y="102"/>
                  <a:pt x="102" y="105"/>
                  <a:pt x="101" y="106"/>
                </a:cubicBezTo>
                <a:cubicBezTo>
                  <a:pt x="100" y="107"/>
                  <a:pt x="98" y="105"/>
                  <a:pt x="97" y="106"/>
                </a:cubicBezTo>
                <a:cubicBezTo>
                  <a:pt x="96" y="106"/>
                  <a:pt x="96" y="107"/>
                  <a:pt x="96" y="107"/>
                </a:cubicBezTo>
                <a:cubicBezTo>
                  <a:pt x="97" y="108"/>
                  <a:pt x="98" y="108"/>
                  <a:pt x="98" y="109"/>
                </a:cubicBezTo>
                <a:cubicBezTo>
                  <a:pt x="99" y="110"/>
                  <a:pt x="98" y="111"/>
                  <a:pt x="98" y="112"/>
                </a:cubicBezTo>
                <a:cubicBezTo>
                  <a:pt x="97" y="114"/>
                  <a:pt x="96" y="115"/>
                  <a:pt x="95" y="117"/>
                </a:cubicBezTo>
                <a:cubicBezTo>
                  <a:pt x="94" y="118"/>
                  <a:pt x="95" y="121"/>
                  <a:pt x="93" y="121"/>
                </a:cubicBezTo>
                <a:cubicBezTo>
                  <a:pt x="92" y="121"/>
                  <a:pt x="93" y="117"/>
                  <a:pt x="91" y="117"/>
                </a:cubicBezTo>
                <a:cubicBezTo>
                  <a:pt x="90" y="117"/>
                  <a:pt x="91" y="120"/>
                  <a:pt x="91" y="122"/>
                </a:cubicBezTo>
                <a:cubicBezTo>
                  <a:pt x="91" y="124"/>
                  <a:pt x="92" y="126"/>
                  <a:pt x="93" y="128"/>
                </a:cubicBezTo>
                <a:cubicBezTo>
                  <a:pt x="91" y="127"/>
                  <a:pt x="90" y="124"/>
                  <a:pt x="87" y="124"/>
                </a:cubicBezTo>
                <a:cubicBezTo>
                  <a:pt x="85" y="124"/>
                  <a:pt x="85" y="127"/>
                  <a:pt x="83" y="127"/>
                </a:cubicBezTo>
                <a:cubicBezTo>
                  <a:pt x="81" y="128"/>
                  <a:pt x="80" y="128"/>
                  <a:pt x="78" y="128"/>
                </a:cubicBezTo>
                <a:cubicBezTo>
                  <a:pt x="76" y="128"/>
                  <a:pt x="75" y="126"/>
                  <a:pt x="74" y="126"/>
                </a:cubicBezTo>
                <a:cubicBezTo>
                  <a:pt x="76" y="124"/>
                  <a:pt x="78" y="122"/>
                  <a:pt x="79" y="120"/>
                </a:cubicBezTo>
                <a:cubicBezTo>
                  <a:pt x="81" y="117"/>
                  <a:pt x="82" y="115"/>
                  <a:pt x="83" y="112"/>
                </a:cubicBezTo>
                <a:cubicBezTo>
                  <a:pt x="84" y="109"/>
                  <a:pt x="82" y="106"/>
                  <a:pt x="84" y="105"/>
                </a:cubicBezTo>
                <a:cubicBezTo>
                  <a:pt x="85" y="103"/>
                  <a:pt x="88" y="106"/>
                  <a:pt x="89" y="106"/>
                </a:cubicBezTo>
                <a:cubicBezTo>
                  <a:pt x="91" y="106"/>
                  <a:pt x="94" y="107"/>
                  <a:pt x="95" y="106"/>
                </a:cubicBezTo>
                <a:cubicBezTo>
                  <a:pt x="96" y="104"/>
                  <a:pt x="96" y="101"/>
                  <a:pt x="95" y="99"/>
                </a:cubicBezTo>
                <a:cubicBezTo>
                  <a:pt x="94" y="98"/>
                  <a:pt x="91" y="98"/>
                  <a:pt x="90" y="97"/>
                </a:cubicBezTo>
                <a:cubicBezTo>
                  <a:pt x="89" y="95"/>
                  <a:pt x="90" y="92"/>
                  <a:pt x="89" y="90"/>
                </a:cubicBezTo>
                <a:cubicBezTo>
                  <a:pt x="88" y="88"/>
                  <a:pt x="86" y="87"/>
                  <a:pt x="85" y="85"/>
                </a:cubicBezTo>
                <a:cubicBezTo>
                  <a:pt x="84" y="83"/>
                  <a:pt x="85" y="80"/>
                  <a:pt x="84" y="78"/>
                </a:cubicBezTo>
                <a:cubicBezTo>
                  <a:pt x="82" y="76"/>
                  <a:pt x="79" y="76"/>
                  <a:pt x="77" y="76"/>
                </a:cubicBezTo>
                <a:cubicBezTo>
                  <a:pt x="76" y="75"/>
                  <a:pt x="75" y="76"/>
                  <a:pt x="74" y="76"/>
                </a:cubicBezTo>
                <a:cubicBezTo>
                  <a:pt x="70" y="74"/>
                  <a:pt x="68" y="70"/>
                  <a:pt x="64" y="69"/>
                </a:cubicBezTo>
                <a:cubicBezTo>
                  <a:pt x="62" y="68"/>
                  <a:pt x="60" y="70"/>
                  <a:pt x="58" y="70"/>
                </a:cubicBezTo>
                <a:cubicBezTo>
                  <a:pt x="56" y="71"/>
                  <a:pt x="55" y="70"/>
                  <a:pt x="54" y="70"/>
                </a:cubicBezTo>
                <a:cubicBezTo>
                  <a:pt x="53" y="71"/>
                  <a:pt x="54" y="73"/>
                  <a:pt x="53" y="75"/>
                </a:cubicBezTo>
                <a:cubicBezTo>
                  <a:pt x="52" y="75"/>
                  <a:pt x="50" y="75"/>
                  <a:pt x="49" y="76"/>
                </a:cubicBezTo>
                <a:cubicBezTo>
                  <a:pt x="47" y="76"/>
                  <a:pt x="46" y="77"/>
                  <a:pt x="45" y="77"/>
                </a:cubicBezTo>
                <a:cubicBezTo>
                  <a:pt x="42" y="78"/>
                  <a:pt x="39" y="77"/>
                  <a:pt x="37" y="78"/>
                </a:cubicBezTo>
                <a:cubicBezTo>
                  <a:pt x="35" y="79"/>
                  <a:pt x="35" y="82"/>
                  <a:pt x="33" y="83"/>
                </a:cubicBezTo>
                <a:cubicBezTo>
                  <a:pt x="32" y="83"/>
                  <a:pt x="31" y="80"/>
                  <a:pt x="29" y="79"/>
                </a:cubicBezTo>
                <a:cubicBezTo>
                  <a:pt x="28" y="78"/>
                  <a:pt x="26" y="79"/>
                  <a:pt x="25" y="79"/>
                </a:cubicBezTo>
                <a:cubicBezTo>
                  <a:pt x="22" y="79"/>
                  <a:pt x="20" y="78"/>
                  <a:pt x="17" y="78"/>
                </a:cubicBezTo>
                <a:cubicBezTo>
                  <a:pt x="15" y="77"/>
                  <a:pt x="14" y="75"/>
                  <a:pt x="12" y="75"/>
                </a:cubicBezTo>
                <a:cubicBezTo>
                  <a:pt x="10" y="75"/>
                  <a:pt x="10" y="78"/>
                  <a:pt x="9" y="79"/>
                </a:cubicBezTo>
                <a:cubicBezTo>
                  <a:pt x="9" y="78"/>
                  <a:pt x="9" y="77"/>
                  <a:pt x="9" y="76"/>
                </a:cubicBezTo>
                <a:cubicBezTo>
                  <a:pt x="8" y="76"/>
                  <a:pt x="6" y="76"/>
                  <a:pt x="5" y="76"/>
                </a:cubicBezTo>
                <a:cubicBezTo>
                  <a:pt x="5" y="75"/>
                  <a:pt x="5" y="74"/>
                  <a:pt x="5" y="74"/>
                </a:cubicBezTo>
                <a:cubicBezTo>
                  <a:pt x="4" y="73"/>
                  <a:pt x="3" y="73"/>
                  <a:pt x="3" y="72"/>
                </a:cubicBezTo>
                <a:cubicBezTo>
                  <a:pt x="2" y="72"/>
                  <a:pt x="1" y="71"/>
                  <a:pt x="0" y="70"/>
                </a:cubicBezTo>
                <a:cubicBezTo>
                  <a:pt x="0" y="69"/>
                  <a:pt x="0" y="68"/>
                  <a:pt x="0" y="67"/>
                </a:cubicBezTo>
                <a:cubicBezTo>
                  <a:pt x="0" y="66"/>
                  <a:pt x="1" y="65"/>
                  <a:pt x="2" y="64"/>
                </a:cubicBezTo>
                <a:cubicBezTo>
                  <a:pt x="2" y="63"/>
                  <a:pt x="2" y="61"/>
                  <a:pt x="3" y="60"/>
                </a:cubicBezTo>
                <a:cubicBezTo>
                  <a:pt x="3" y="60"/>
                  <a:pt x="4" y="59"/>
                  <a:pt x="5" y="58"/>
                </a:cubicBezTo>
                <a:cubicBezTo>
                  <a:pt x="6" y="59"/>
                  <a:pt x="7" y="60"/>
                  <a:pt x="8" y="59"/>
                </a:cubicBezTo>
                <a:cubicBezTo>
                  <a:pt x="9" y="59"/>
                  <a:pt x="9" y="58"/>
                  <a:pt x="8" y="57"/>
                </a:cubicBezTo>
                <a:cubicBezTo>
                  <a:pt x="8" y="57"/>
                  <a:pt x="6" y="57"/>
                  <a:pt x="6" y="56"/>
                </a:cubicBezTo>
                <a:cubicBezTo>
                  <a:pt x="5" y="55"/>
                  <a:pt x="7" y="53"/>
                  <a:pt x="6" y="52"/>
                </a:cubicBezTo>
                <a:cubicBezTo>
                  <a:pt x="6" y="51"/>
                  <a:pt x="5" y="50"/>
                  <a:pt x="5" y="49"/>
                </a:cubicBezTo>
                <a:cubicBezTo>
                  <a:pt x="7" y="46"/>
                  <a:pt x="9" y="43"/>
                  <a:pt x="11" y="41"/>
                </a:cubicBezTo>
                <a:cubicBezTo>
                  <a:pt x="13" y="39"/>
                  <a:pt x="15" y="40"/>
                  <a:pt x="17" y="39"/>
                </a:cubicBezTo>
                <a:cubicBezTo>
                  <a:pt x="18" y="38"/>
                  <a:pt x="19" y="38"/>
                  <a:pt x="20" y="37"/>
                </a:cubicBezTo>
                <a:cubicBezTo>
                  <a:pt x="21" y="36"/>
                  <a:pt x="22" y="35"/>
                  <a:pt x="22" y="34"/>
                </a:cubicBezTo>
                <a:cubicBezTo>
                  <a:pt x="22" y="32"/>
                  <a:pt x="19" y="31"/>
                  <a:pt x="18" y="29"/>
                </a:cubicBezTo>
                <a:cubicBezTo>
                  <a:pt x="18" y="29"/>
                  <a:pt x="22" y="30"/>
                  <a:pt x="21" y="29"/>
                </a:cubicBezTo>
                <a:cubicBezTo>
                  <a:pt x="20" y="27"/>
                  <a:pt x="17" y="26"/>
                  <a:pt x="16" y="24"/>
                </a:cubicBezTo>
                <a:cubicBezTo>
                  <a:pt x="15" y="22"/>
                  <a:pt x="16" y="19"/>
                  <a:pt x="16" y="16"/>
                </a:cubicBezTo>
                <a:cubicBezTo>
                  <a:pt x="18" y="16"/>
                  <a:pt x="21" y="18"/>
                  <a:pt x="22" y="17"/>
                </a:cubicBezTo>
                <a:cubicBezTo>
                  <a:pt x="24" y="16"/>
                  <a:pt x="22" y="12"/>
                  <a:pt x="24" y="11"/>
                </a:cubicBezTo>
                <a:cubicBezTo>
                  <a:pt x="26" y="9"/>
                  <a:pt x="28" y="10"/>
                  <a:pt x="31" y="11"/>
                </a:cubicBezTo>
                <a:cubicBezTo>
                  <a:pt x="34" y="11"/>
                  <a:pt x="38" y="11"/>
                  <a:pt x="41" y="11"/>
                </a:cubicBezTo>
                <a:cubicBezTo>
                  <a:pt x="43" y="12"/>
                  <a:pt x="45" y="13"/>
                  <a:pt x="47" y="13"/>
                </a:cubicBezTo>
                <a:cubicBezTo>
                  <a:pt x="49" y="13"/>
                  <a:pt x="51" y="12"/>
                  <a:pt x="53" y="13"/>
                </a:cubicBezTo>
                <a:cubicBezTo>
                  <a:pt x="56" y="14"/>
                  <a:pt x="59" y="15"/>
                  <a:pt x="61" y="17"/>
                </a:cubicBezTo>
                <a:cubicBezTo>
                  <a:pt x="62" y="17"/>
                  <a:pt x="63" y="19"/>
                  <a:pt x="64" y="19"/>
                </a:cubicBezTo>
                <a:cubicBezTo>
                  <a:pt x="66" y="19"/>
                  <a:pt x="68" y="17"/>
                  <a:pt x="70" y="17"/>
                </a:cubicBezTo>
                <a:cubicBezTo>
                  <a:pt x="72" y="17"/>
                  <a:pt x="73" y="18"/>
                  <a:pt x="75" y="18"/>
                </a:cubicBezTo>
                <a:cubicBezTo>
                  <a:pt x="77" y="18"/>
                  <a:pt x="78" y="17"/>
                  <a:pt x="80" y="17"/>
                </a:cubicBezTo>
                <a:cubicBezTo>
                  <a:pt x="82" y="17"/>
                  <a:pt x="83" y="18"/>
                  <a:pt x="85" y="18"/>
                </a:cubicBezTo>
                <a:cubicBezTo>
                  <a:pt x="87" y="18"/>
                  <a:pt x="88" y="17"/>
                  <a:pt x="90" y="18"/>
                </a:cubicBezTo>
                <a:cubicBezTo>
                  <a:pt x="92" y="18"/>
                  <a:pt x="94" y="21"/>
                  <a:pt x="95" y="20"/>
                </a:cubicBezTo>
                <a:cubicBezTo>
                  <a:pt x="97" y="19"/>
                  <a:pt x="97" y="16"/>
                  <a:pt x="98" y="14"/>
                </a:cubicBezTo>
                <a:cubicBezTo>
                  <a:pt x="99" y="12"/>
                  <a:pt x="99" y="10"/>
                  <a:pt x="101" y="8"/>
                </a:cubicBezTo>
                <a:cubicBezTo>
                  <a:pt x="103" y="6"/>
                  <a:pt x="107" y="6"/>
                  <a:pt x="109" y="5"/>
                </a:cubicBezTo>
                <a:cubicBezTo>
                  <a:pt x="112" y="6"/>
                  <a:pt x="113" y="8"/>
                  <a:pt x="116" y="7"/>
                </a:cubicBezTo>
                <a:cubicBezTo>
                  <a:pt x="117" y="7"/>
                  <a:pt x="117" y="4"/>
                  <a:pt x="118" y="3"/>
                </a:cubicBezTo>
                <a:cubicBezTo>
                  <a:pt x="122" y="2"/>
                  <a:pt x="125" y="2"/>
                  <a:pt x="129" y="2"/>
                </a:cubicBezTo>
                <a:cubicBezTo>
                  <a:pt x="132" y="2"/>
                  <a:pt x="136" y="0"/>
                  <a:pt x="138" y="2"/>
                </a:cubicBezTo>
                <a:cubicBezTo>
                  <a:pt x="140" y="3"/>
                  <a:pt x="138" y="6"/>
                  <a:pt x="139" y="8"/>
                </a:cubicBezTo>
                <a:cubicBezTo>
                  <a:pt x="140" y="10"/>
                  <a:pt x="144" y="12"/>
                  <a:pt x="144" y="14"/>
                </a:cubicBezTo>
                <a:cubicBezTo>
                  <a:pt x="144" y="16"/>
                  <a:pt x="141" y="16"/>
                  <a:pt x="140" y="17"/>
                </a:cubicBezTo>
                <a:cubicBezTo>
                  <a:pt x="140" y="18"/>
                  <a:pt x="139" y="21"/>
                  <a:pt x="140" y="21"/>
                </a:cubicBezTo>
                <a:cubicBezTo>
                  <a:pt x="144" y="23"/>
                  <a:pt x="150" y="20"/>
                  <a:pt x="154" y="23"/>
                </a:cubicBezTo>
                <a:cubicBezTo>
                  <a:pt x="157" y="26"/>
                  <a:pt x="155" y="33"/>
                  <a:pt x="158" y="37"/>
                </a:cubicBezTo>
                <a:cubicBezTo>
                  <a:pt x="160" y="39"/>
                  <a:pt x="164" y="37"/>
                  <a:pt x="167" y="37"/>
                </a:cubicBezTo>
                <a:cubicBezTo>
                  <a:pt x="170" y="37"/>
                  <a:pt x="174" y="37"/>
                  <a:pt x="177" y="36"/>
                </a:cubicBezTo>
                <a:cubicBezTo>
                  <a:pt x="178" y="35"/>
                  <a:pt x="178" y="31"/>
                  <a:pt x="179" y="32"/>
                </a:cubicBezTo>
                <a:cubicBezTo>
                  <a:pt x="182" y="34"/>
                  <a:pt x="182" y="38"/>
                  <a:pt x="184" y="40"/>
                </a:cubicBezTo>
                <a:cubicBezTo>
                  <a:pt x="186" y="42"/>
                  <a:pt x="188" y="44"/>
                  <a:pt x="191" y="44"/>
                </a:cubicBezTo>
                <a:cubicBezTo>
                  <a:pt x="192" y="44"/>
                  <a:pt x="192" y="41"/>
                  <a:pt x="193" y="42"/>
                </a:cubicBezTo>
                <a:cubicBezTo>
                  <a:pt x="197" y="43"/>
                  <a:pt x="199" y="45"/>
                  <a:pt x="203" y="47"/>
                </a:cubicBezTo>
                <a:cubicBezTo>
                  <a:pt x="205" y="48"/>
                  <a:pt x="207" y="51"/>
                  <a:pt x="210" y="51"/>
                </a:cubicBezTo>
                <a:cubicBezTo>
                  <a:pt x="211" y="52"/>
                  <a:pt x="213" y="49"/>
                  <a:pt x="213" y="50"/>
                </a:cubicBezTo>
                <a:cubicBezTo>
                  <a:pt x="214" y="53"/>
                  <a:pt x="214" y="56"/>
                  <a:pt x="213" y="58"/>
                </a:cubicBezTo>
                <a:cubicBezTo>
                  <a:pt x="212" y="60"/>
                  <a:pt x="209" y="59"/>
                  <a:pt x="208" y="61"/>
                </a:cubicBezTo>
                <a:cubicBezTo>
                  <a:pt x="208" y="63"/>
                  <a:pt x="212" y="63"/>
                  <a:pt x="212" y="64"/>
                </a:cubicBezTo>
                <a:cubicBezTo>
                  <a:pt x="212" y="66"/>
                  <a:pt x="209" y="64"/>
                  <a:pt x="208" y="65"/>
                </a:cubicBezTo>
                <a:cubicBezTo>
                  <a:pt x="207" y="66"/>
                  <a:pt x="207" y="69"/>
                  <a:pt x="208" y="70"/>
                </a:cubicBezTo>
                <a:cubicBezTo>
                  <a:pt x="209" y="71"/>
                  <a:pt x="211" y="69"/>
                  <a:pt x="211" y="70"/>
                </a:cubicBezTo>
                <a:cubicBezTo>
                  <a:pt x="213" y="72"/>
                  <a:pt x="213" y="75"/>
                  <a:pt x="212" y="77"/>
                </a:cubicBezTo>
                <a:cubicBezTo>
                  <a:pt x="212" y="79"/>
                  <a:pt x="211" y="81"/>
                  <a:pt x="209" y="81"/>
                </a:cubicBezTo>
                <a:cubicBezTo>
                  <a:pt x="205" y="82"/>
                  <a:pt x="201" y="80"/>
                  <a:pt x="198" y="81"/>
                </a:cubicBezTo>
                <a:cubicBezTo>
                  <a:pt x="195" y="82"/>
                  <a:pt x="193" y="85"/>
                  <a:pt x="193" y="88"/>
                </a:cubicBezTo>
                <a:cubicBezTo>
                  <a:pt x="192" y="90"/>
                  <a:pt x="194" y="91"/>
                  <a:pt x="195" y="93"/>
                </a:cubicBezTo>
                <a:cubicBezTo>
                  <a:pt x="195" y="94"/>
                  <a:pt x="195" y="95"/>
                  <a:pt x="195" y="95"/>
                </a:cubicBezTo>
                <a:close/>
              </a:path>
            </a:pathLst>
          </a:custGeom>
          <a:solidFill>
            <a:srgbClr val="B2B2B2"/>
          </a:solidFill>
          <a:ln w="3175" cap="rnd">
            <a:solidFill>
              <a:srgbClr val="B2B2B2"/>
            </a:solidFill>
            <a:round/>
            <a:headEnd/>
            <a:tailEnd/>
          </a:ln>
        </p:spPr>
        <p:txBody>
          <a:bodyPr/>
          <a:lstStyle/>
          <a:p>
            <a:endParaRPr lang="en-US"/>
          </a:p>
        </p:txBody>
      </p:sp>
      <p:sp>
        <p:nvSpPr>
          <p:cNvPr id="33887" name="Freeform 95"/>
          <p:cNvSpPr>
            <a:spLocks noChangeAspect="1"/>
          </p:cNvSpPr>
          <p:nvPr/>
        </p:nvSpPr>
        <p:spPr bwMode="auto">
          <a:xfrm>
            <a:off x="5351463" y="2736850"/>
            <a:ext cx="903287" cy="473075"/>
          </a:xfrm>
          <a:custGeom>
            <a:avLst/>
            <a:gdLst>
              <a:gd name="T0" fmla="*/ 2147483647 w 488"/>
              <a:gd name="T1" fmla="*/ 2147483647 h 256"/>
              <a:gd name="T2" fmla="*/ 2147483647 w 488"/>
              <a:gd name="T3" fmla="*/ 2147483647 h 256"/>
              <a:gd name="T4" fmla="*/ 2147483647 w 488"/>
              <a:gd name="T5" fmla="*/ 2147483647 h 256"/>
              <a:gd name="T6" fmla="*/ 2147483647 w 488"/>
              <a:gd name="T7" fmla="*/ 2147483647 h 256"/>
              <a:gd name="T8" fmla="*/ 2147483647 w 488"/>
              <a:gd name="T9" fmla="*/ 2147483647 h 256"/>
              <a:gd name="T10" fmla="*/ 2147483647 w 488"/>
              <a:gd name="T11" fmla="*/ 2147483647 h 256"/>
              <a:gd name="T12" fmla="*/ 2147483647 w 488"/>
              <a:gd name="T13" fmla="*/ 2147483647 h 256"/>
              <a:gd name="T14" fmla="*/ 2147483647 w 488"/>
              <a:gd name="T15" fmla="*/ 2147483647 h 256"/>
              <a:gd name="T16" fmla="*/ 2147483647 w 488"/>
              <a:gd name="T17" fmla="*/ 2147483647 h 256"/>
              <a:gd name="T18" fmla="*/ 2147483647 w 488"/>
              <a:gd name="T19" fmla="*/ 2147483647 h 256"/>
              <a:gd name="T20" fmla="*/ 2147483647 w 488"/>
              <a:gd name="T21" fmla="*/ 2147483647 h 256"/>
              <a:gd name="T22" fmla="*/ 2147483647 w 488"/>
              <a:gd name="T23" fmla="*/ 2147483647 h 256"/>
              <a:gd name="T24" fmla="*/ 2147483647 w 488"/>
              <a:gd name="T25" fmla="*/ 2147483647 h 256"/>
              <a:gd name="T26" fmla="*/ 2147483647 w 488"/>
              <a:gd name="T27" fmla="*/ 2147483647 h 256"/>
              <a:gd name="T28" fmla="*/ 2147483647 w 488"/>
              <a:gd name="T29" fmla="*/ 2147483647 h 256"/>
              <a:gd name="T30" fmla="*/ 2147483647 w 488"/>
              <a:gd name="T31" fmla="*/ 2147483647 h 256"/>
              <a:gd name="T32" fmla="*/ 2147483647 w 488"/>
              <a:gd name="T33" fmla="*/ 2147483647 h 256"/>
              <a:gd name="T34" fmla="*/ 2147483647 w 488"/>
              <a:gd name="T35" fmla="*/ 2147483647 h 256"/>
              <a:gd name="T36" fmla="*/ 2147483647 w 488"/>
              <a:gd name="T37" fmla="*/ 2147483647 h 256"/>
              <a:gd name="T38" fmla="*/ 2147483647 w 488"/>
              <a:gd name="T39" fmla="*/ 2147483647 h 256"/>
              <a:gd name="T40" fmla="*/ 2147483647 w 488"/>
              <a:gd name="T41" fmla="*/ 2147483647 h 256"/>
              <a:gd name="T42" fmla="*/ 2147483647 w 488"/>
              <a:gd name="T43" fmla="*/ 2147483647 h 256"/>
              <a:gd name="T44" fmla="*/ 2147483647 w 488"/>
              <a:gd name="T45" fmla="*/ 2147483647 h 256"/>
              <a:gd name="T46" fmla="*/ 2147483647 w 488"/>
              <a:gd name="T47" fmla="*/ 2147483647 h 256"/>
              <a:gd name="T48" fmla="*/ 2147483647 w 488"/>
              <a:gd name="T49" fmla="*/ 2147483647 h 256"/>
              <a:gd name="T50" fmla="*/ 2147483647 w 488"/>
              <a:gd name="T51" fmla="*/ 2147483647 h 256"/>
              <a:gd name="T52" fmla="*/ 2147483647 w 488"/>
              <a:gd name="T53" fmla="*/ 2147483647 h 256"/>
              <a:gd name="T54" fmla="*/ 2147483647 w 488"/>
              <a:gd name="T55" fmla="*/ 2147483647 h 256"/>
              <a:gd name="T56" fmla="*/ 2147483647 w 488"/>
              <a:gd name="T57" fmla="*/ 2147483647 h 256"/>
              <a:gd name="T58" fmla="*/ 2147483647 w 488"/>
              <a:gd name="T59" fmla="*/ 2147483647 h 256"/>
              <a:gd name="T60" fmla="*/ 2147483647 w 488"/>
              <a:gd name="T61" fmla="*/ 2147483647 h 256"/>
              <a:gd name="T62" fmla="*/ 2147483647 w 488"/>
              <a:gd name="T63" fmla="*/ 2147483647 h 256"/>
              <a:gd name="T64" fmla="*/ 2147483647 w 488"/>
              <a:gd name="T65" fmla="*/ 2147483647 h 256"/>
              <a:gd name="T66" fmla="*/ 2147483647 w 488"/>
              <a:gd name="T67" fmla="*/ 2147483647 h 256"/>
              <a:gd name="T68" fmla="*/ 2147483647 w 488"/>
              <a:gd name="T69" fmla="*/ 2147483647 h 256"/>
              <a:gd name="T70" fmla="*/ 2147483647 w 488"/>
              <a:gd name="T71" fmla="*/ 2147483647 h 256"/>
              <a:gd name="T72" fmla="*/ 2147483647 w 488"/>
              <a:gd name="T73" fmla="*/ 2147483647 h 256"/>
              <a:gd name="T74" fmla="*/ 2147483647 w 488"/>
              <a:gd name="T75" fmla="*/ 2147483647 h 256"/>
              <a:gd name="T76" fmla="*/ 2147483647 w 488"/>
              <a:gd name="T77" fmla="*/ 2147483647 h 256"/>
              <a:gd name="T78" fmla="*/ 2147483647 w 488"/>
              <a:gd name="T79" fmla="*/ 2147483647 h 256"/>
              <a:gd name="T80" fmla="*/ 2147483647 w 488"/>
              <a:gd name="T81" fmla="*/ 2147483647 h 256"/>
              <a:gd name="T82" fmla="*/ 2147483647 w 488"/>
              <a:gd name="T83" fmla="*/ 2147483647 h 256"/>
              <a:gd name="T84" fmla="*/ 2147483647 w 488"/>
              <a:gd name="T85" fmla="*/ 2147483647 h 256"/>
              <a:gd name="T86" fmla="*/ 2147483647 w 488"/>
              <a:gd name="T87" fmla="*/ 2147483647 h 256"/>
              <a:gd name="T88" fmla="*/ 2147483647 w 488"/>
              <a:gd name="T89" fmla="*/ 2147483647 h 256"/>
              <a:gd name="T90" fmla="*/ 2147483647 w 488"/>
              <a:gd name="T91" fmla="*/ 2147483647 h 256"/>
              <a:gd name="T92" fmla="*/ 2147483647 w 488"/>
              <a:gd name="T93" fmla="*/ 2147483647 h 256"/>
              <a:gd name="T94" fmla="*/ 2147483647 w 488"/>
              <a:gd name="T95" fmla="*/ 2147483647 h 256"/>
              <a:gd name="T96" fmla="*/ 2147483647 w 488"/>
              <a:gd name="T97" fmla="*/ 2147483647 h 256"/>
              <a:gd name="T98" fmla="*/ 2147483647 w 488"/>
              <a:gd name="T99" fmla="*/ 2147483647 h 256"/>
              <a:gd name="T100" fmla="*/ 2147483647 w 488"/>
              <a:gd name="T101" fmla="*/ 2147483647 h 256"/>
              <a:gd name="T102" fmla="*/ 2147483647 w 488"/>
              <a:gd name="T103" fmla="*/ 2147483647 h 2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8"/>
              <a:gd name="T157" fmla="*/ 0 h 256"/>
              <a:gd name="T158" fmla="*/ 488 w 488"/>
              <a:gd name="T159" fmla="*/ 256 h 2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8" h="256">
                <a:moveTo>
                  <a:pt x="488" y="114"/>
                </a:moveTo>
                <a:cubicBezTo>
                  <a:pt x="486" y="115"/>
                  <a:pt x="484" y="115"/>
                  <a:pt x="483" y="117"/>
                </a:cubicBezTo>
                <a:cubicBezTo>
                  <a:pt x="482" y="119"/>
                  <a:pt x="483" y="120"/>
                  <a:pt x="483" y="122"/>
                </a:cubicBezTo>
                <a:cubicBezTo>
                  <a:pt x="483" y="124"/>
                  <a:pt x="484" y="126"/>
                  <a:pt x="482" y="127"/>
                </a:cubicBezTo>
                <a:cubicBezTo>
                  <a:pt x="480" y="128"/>
                  <a:pt x="475" y="125"/>
                  <a:pt x="473" y="127"/>
                </a:cubicBezTo>
                <a:cubicBezTo>
                  <a:pt x="471" y="130"/>
                  <a:pt x="471" y="135"/>
                  <a:pt x="472" y="138"/>
                </a:cubicBezTo>
                <a:cubicBezTo>
                  <a:pt x="472" y="142"/>
                  <a:pt x="475" y="145"/>
                  <a:pt x="475" y="149"/>
                </a:cubicBezTo>
                <a:cubicBezTo>
                  <a:pt x="474" y="151"/>
                  <a:pt x="472" y="151"/>
                  <a:pt x="470" y="152"/>
                </a:cubicBezTo>
                <a:cubicBezTo>
                  <a:pt x="466" y="153"/>
                  <a:pt x="461" y="154"/>
                  <a:pt x="457" y="153"/>
                </a:cubicBezTo>
                <a:cubicBezTo>
                  <a:pt x="453" y="153"/>
                  <a:pt x="448" y="148"/>
                  <a:pt x="444" y="150"/>
                </a:cubicBezTo>
                <a:cubicBezTo>
                  <a:pt x="440" y="152"/>
                  <a:pt x="441" y="158"/>
                  <a:pt x="441" y="162"/>
                </a:cubicBezTo>
                <a:cubicBezTo>
                  <a:pt x="440" y="167"/>
                  <a:pt x="439" y="172"/>
                  <a:pt x="440" y="177"/>
                </a:cubicBezTo>
                <a:cubicBezTo>
                  <a:pt x="440" y="180"/>
                  <a:pt x="443" y="181"/>
                  <a:pt x="443" y="183"/>
                </a:cubicBezTo>
                <a:cubicBezTo>
                  <a:pt x="442" y="184"/>
                  <a:pt x="440" y="184"/>
                  <a:pt x="439" y="184"/>
                </a:cubicBezTo>
                <a:cubicBezTo>
                  <a:pt x="437" y="183"/>
                  <a:pt x="435" y="181"/>
                  <a:pt x="432" y="181"/>
                </a:cubicBezTo>
                <a:cubicBezTo>
                  <a:pt x="429" y="181"/>
                  <a:pt x="427" y="184"/>
                  <a:pt x="424" y="184"/>
                </a:cubicBezTo>
                <a:cubicBezTo>
                  <a:pt x="420" y="185"/>
                  <a:pt x="416" y="185"/>
                  <a:pt x="413" y="186"/>
                </a:cubicBezTo>
                <a:cubicBezTo>
                  <a:pt x="412" y="186"/>
                  <a:pt x="409" y="187"/>
                  <a:pt x="410" y="188"/>
                </a:cubicBezTo>
                <a:cubicBezTo>
                  <a:pt x="412" y="190"/>
                  <a:pt x="415" y="188"/>
                  <a:pt x="416" y="190"/>
                </a:cubicBezTo>
                <a:cubicBezTo>
                  <a:pt x="417" y="190"/>
                  <a:pt x="416" y="192"/>
                  <a:pt x="416" y="193"/>
                </a:cubicBezTo>
                <a:cubicBezTo>
                  <a:pt x="416" y="196"/>
                  <a:pt x="416" y="200"/>
                  <a:pt x="417" y="203"/>
                </a:cubicBezTo>
                <a:cubicBezTo>
                  <a:pt x="419" y="208"/>
                  <a:pt x="423" y="211"/>
                  <a:pt x="424" y="216"/>
                </a:cubicBezTo>
                <a:cubicBezTo>
                  <a:pt x="424" y="219"/>
                  <a:pt x="420" y="221"/>
                  <a:pt x="419" y="223"/>
                </a:cubicBezTo>
                <a:cubicBezTo>
                  <a:pt x="419" y="225"/>
                  <a:pt x="419" y="228"/>
                  <a:pt x="420" y="230"/>
                </a:cubicBezTo>
                <a:cubicBezTo>
                  <a:pt x="419" y="230"/>
                  <a:pt x="418" y="230"/>
                  <a:pt x="417" y="229"/>
                </a:cubicBezTo>
                <a:cubicBezTo>
                  <a:pt x="415" y="229"/>
                  <a:pt x="412" y="229"/>
                  <a:pt x="410" y="227"/>
                </a:cubicBezTo>
                <a:cubicBezTo>
                  <a:pt x="409" y="226"/>
                  <a:pt x="410" y="224"/>
                  <a:pt x="409" y="223"/>
                </a:cubicBezTo>
                <a:cubicBezTo>
                  <a:pt x="408" y="222"/>
                  <a:pt x="407" y="223"/>
                  <a:pt x="406" y="223"/>
                </a:cubicBezTo>
                <a:cubicBezTo>
                  <a:pt x="404" y="223"/>
                  <a:pt x="402" y="221"/>
                  <a:pt x="400" y="221"/>
                </a:cubicBezTo>
                <a:cubicBezTo>
                  <a:pt x="397" y="220"/>
                  <a:pt x="394" y="221"/>
                  <a:pt x="390" y="221"/>
                </a:cubicBezTo>
                <a:cubicBezTo>
                  <a:pt x="386" y="221"/>
                  <a:pt x="383" y="221"/>
                  <a:pt x="379" y="220"/>
                </a:cubicBezTo>
                <a:cubicBezTo>
                  <a:pt x="376" y="220"/>
                  <a:pt x="373" y="220"/>
                  <a:pt x="370" y="220"/>
                </a:cubicBezTo>
                <a:cubicBezTo>
                  <a:pt x="369" y="220"/>
                  <a:pt x="369" y="222"/>
                  <a:pt x="369" y="222"/>
                </a:cubicBezTo>
                <a:cubicBezTo>
                  <a:pt x="365" y="222"/>
                  <a:pt x="361" y="221"/>
                  <a:pt x="358" y="220"/>
                </a:cubicBezTo>
                <a:cubicBezTo>
                  <a:pt x="354" y="219"/>
                  <a:pt x="351" y="216"/>
                  <a:pt x="348" y="215"/>
                </a:cubicBezTo>
                <a:cubicBezTo>
                  <a:pt x="346" y="214"/>
                  <a:pt x="343" y="215"/>
                  <a:pt x="341" y="216"/>
                </a:cubicBezTo>
                <a:cubicBezTo>
                  <a:pt x="339" y="216"/>
                  <a:pt x="337" y="217"/>
                  <a:pt x="337" y="219"/>
                </a:cubicBezTo>
                <a:cubicBezTo>
                  <a:pt x="336" y="221"/>
                  <a:pt x="338" y="224"/>
                  <a:pt x="337" y="227"/>
                </a:cubicBezTo>
                <a:cubicBezTo>
                  <a:pt x="336" y="228"/>
                  <a:pt x="334" y="228"/>
                  <a:pt x="332" y="228"/>
                </a:cubicBezTo>
                <a:cubicBezTo>
                  <a:pt x="327" y="227"/>
                  <a:pt x="323" y="225"/>
                  <a:pt x="318" y="224"/>
                </a:cubicBezTo>
                <a:cubicBezTo>
                  <a:pt x="317" y="224"/>
                  <a:pt x="315" y="224"/>
                  <a:pt x="313" y="225"/>
                </a:cubicBezTo>
                <a:cubicBezTo>
                  <a:pt x="311" y="226"/>
                  <a:pt x="309" y="228"/>
                  <a:pt x="307" y="230"/>
                </a:cubicBezTo>
                <a:cubicBezTo>
                  <a:pt x="305" y="233"/>
                  <a:pt x="304" y="236"/>
                  <a:pt x="301" y="238"/>
                </a:cubicBezTo>
                <a:cubicBezTo>
                  <a:pt x="300" y="239"/>
                  <a:pt x="299" y="235"/>
                  <a:pt x="298" y="235"/>
                </a:cubicBezTo>
                <a:cubicBezTo>
                  <a:pt x="295" y="236"/>
                  <a:pt x="294" y="239"/>
                  <a:pt x="292" y="241"/>
                </a:cubicBezTo>
                <a:cubicBezTo>
                  <a:pt x="289" y="246"/>
                  <a:pt x="287" y="252"/>
                  <a:pt x="282" y="255"/>
                </a:cubicBezTo>
                <a:cubicBezTo>
                  <a:pt x="280" y="256"/>
                  <a:pt x="277" y="255"/>
                  <a:pt x="275" y="253"/>
                </a:cubicBezTo>
                <a:cubicBezTo>
                  <a:pt x="274" y="252"/>
                  <a:pt x="277" y="249"/>
                  <a:pt x="275" y="248"/>
                </a:cubicBezTo>
                <a:cubicBezTo>
                  <a:pt x="274" y="247"/>
                  <a:pt x="271" y="249"/>
                  <a:pt x="269" y="249"/>
                </a:cubicBezTo>
                <a:cubicBezTo>
                  <a:pt x="266" y="250"/>
                  <a:pt x="262" y="251"/>
                  <a:pt x="258" y="250"/>
                </a:cubicBezTo>
                <a:cubicBezTo>
                  <a:pt x="257" y="250"/>
                  <a:pt x="255" y="249"/>
                  <a:pt x="254" y="248"/>
                </a:cubicBezTo>
                <a:cubicBezTo>
                  <a:pt x="253" y="246"/>
                  <a:pt x="254" y="243"/>
                  <a:pt x="252" y="242"/>
                </a:cubicBezTo>
                <a:cubicBezTo>
                  <a:pt x="251" y="241"/>
                  <a:pt x="248" y="243"/>
                  <a:pt x="247" y="242"/>
                </a:cubicBezTo>
                <a:cubicBezTo>
                  <a:pt x="245" y="240"/>
                  <a:pt x="245" y="236"/>
                  <a:pt x="245" y="233"/>
                </a:cubicBezTo>
                <a:cubicBezTo>
                  <a:pt x="245" y="232"/>
                  <a:pt x="247" y="231"/>
                  <a:pt x="247" y="229"/>
                </a:cubicBezTo>
                <a:cubicBezTo>
                  <a:pt x="247" y="227"/>
                  <a:pt x="247" y="225"/>
                  <a:pt x="246" y="223"/>
                </a:cubicBezTo>
                <a:cubicBezTo>
                  <a:pt x="244" y="220"/>
                  <a:pt x="243" y="216"/>
                  <a:pt x="240" y="213"/>
                </a:cubicBezTo>
                <a:cubicBezTo>
                  <a:pt x="239" y="212"/>
                  <a:pt x="237" y="214"/>
                  <a:pt x="236" y="213"/>
                </a:cubicBezTo>
                <a:cubicBezTo>
                  <a:pt x="234" y="212"/>
                  <a:pt x="236" y="208"/>
                  <a:pt x="234" y="207"/>
                </a:cubicBezTo>
                <a:cubicBezTo>
                  <a:pt x="231" y="207"/>
                  <a:pt x="229" y="212"/>
                  <a:pt x="226" y="211"/>
                </a:cubicBezTo>
                <a:lnTo>
                  <a:pt x="204" y="209"/>
                </a:lnTo>
                <a:cubicBezTo>
                  <a:pt x="200" y="210"/>
                  <a:pt x="196" y="211"/>
                  <a:pt x="193" y="212"/>
                </a:cubicBezTo>
                <a:cubicBezTo>
                  <a:pt x="190" y="207"/>
                  <a:pt x="188" y="202"/>
                  <a:pt x="185" y="197"/>
                </a:cubicBezTo>
                <a:cubicBezTo>
                  <a:pt x="175" y="189"/>
                  <a:pt x="164" y="181"/>
                  <a:pt x="153" y="173"/>
                </a:cubicBezTo>
                <a:cubicBezTo>
                  <a:pt x="148" y="174"/>
                  <a:pt x="143" y="175"/>
                  <a:pt x="138" y="176"/>
                </a:cubicBezTo>
                <a:cubicBezTo>
                  <a:pt x="133" y="178"/>
                  <a:pt x="128" y="180"/>
                  <a:pt x="123" y="182"/>
                </a:cubicBezTo>
                <a:cubicBezTo>
                  <a:pt x="124" y="203"/>
                  <a:pt x="126" y="225"/>
                  <a:pt x="127" y="246"/>
                </a:cubicBezTo>
                <a:cubicBezTo>
                  <a:pt x="126" y="247"/>
                  <a:pt x="125" y="247"/>
                  <a:pt x="123" y="247"/>
                </a:cubicBezTo>
                <a:cubicBezTo>
                  <a:pt x="122" y="247"/>
                  <a:pt x="120" y="248"/>
                  <a:pt x="119" y="247"/>
                </a:cubicBezTo>
                <a:cubicBezTo>
                  <a:pt x="116" y="245"/>
                  <a:pt x="115" y="242"/>
                  <a:pt x="114" y="240"/>
                </a:cubicBezTo>
                <a:cubicBezTo>
                  <a:pt x="112" y="237"/>
                  <a:pt x="112" y="234"/>
                  <a:pt x="110" y="232"/>
                </a:cubicBezTo>
                <a:cubicBezTo>
                  <a:pt x="108" y="230"/>
                  <a:pt x="104" y="230"/>
                  <a:pt x="101" y="229"/>
                </a:cubicBezTo>
                <a:cubicBezTo>
                  <a:pt x="99" y="229"/>
                  <a:pt x="96" y="229"/>
                  <a:pt x="94" y="229"/>
                </a:cubicBezTo>
                <a:cubicBezTo>
                  <a:pt x="91" y="230"/>
                  <a:pt x="89" y="232"/>
                  <a:pt x="88" y="234"/>
                </a:cubicBezTo>
                <a:cubicBezTo>
                  <a:pt x="86" y="235"/>
                  <a:pt x="86" y="237"/>
                  <a:pt x="85" y="239"/>
                </a:cubicBezTo>
                <a:cubicBezTo>
                  <a:pt x="84" y="236"/>
                  <a:pt x="81" y="234"/>
                  <a:pt x="82" y="231"/>
                </a:cubicBezTo>
                <a:cubicBezTo>
                  <a:pt x="82" y="228"/>
                  <a:pt x="86" y="227"/>
                  <a:pt x="86" y="224"/>
                </a:cubicBezTo>
                <a:cubicBezTo>
                  <a:pt x="86" y="222"/>
                  <a:pt x="84" y="222"/>
                  <a:pt x="82" y="221"/>
                </a:cubicBezTo>
                <a:cubicBezTo>
                  <a:pt x="80" y="221"/>
                  <a:pt x="77" y="221"/>
                  <a:pt x="75" y="220"/>
                </a:cubicBezTo>
                <a:cubicBezTo>
                  <a:pt x="73" y="219"/>
                  <a:pt x="74" y="217"/>
                  <a:pt x="72" y="216"/>
                </a:cubicBezTo>
                <a:cubicBezTo>
                  <a:pt x="71" y="215"/>
                  <a:pt x="69" y="216"/>
                  <a:pt x="68" y="215"/>
                </a:cubicBezTo>
                <a:cubicBezTo>
                  <a:pt x="66" y="213"/>
                  <a:pt x="68" y="211"/>
                  <a:pt x="68" y="209"/>
                </a:cubicBezTo>
                <a:cubicBezTo>
                  <a:pt x="66" y="205"/>
                  <a:pt x="64" y="201"/>
                  <a:pt x="61" y="198"/>
                </a:cubicBezTo>
                <a:cubicBezTo>
                  <a:pt x="59" y="195"/>
                  <a:pt x="55" y="196"/>
                  <a:pt x="53" y="194"/>
                </a:cubicBezTo>
                <a:cubicBezTo>
                  <a:pt x="52" y="192"/>
                  <a:pt x="55" y="190"/>
                  <a:pt x="56" y="190"/>
                </a:cubicBezTo>
                <a:cubicBezTo>
                  <a:pt x="59" y="189"/>
                  <a:pt x="62" y="191"/>
                  <a:pt x="65" y="192"/>
                </a:cubicBezTo>
                <a:cubicBezTo>
                  <a:pt x="66" y="192"/>
                  <a:pt x="69" y="193"/>
                  <a:pt x="68" y="192"/>
                </a:cubicBezTo>
                <a:cubicBezTo>
                  <a:pt x="67" y="189"/>
                  <a:pt x="62" y="189"/>
                  <a:pt x="61" y="186"/>
                </a:cubicBezTo>
                <a:cubicBezTo>
                  <a:pt x="61" y="183"/>
                  <a:pt x="63" y="179"/>
                  <a:pt x="66" y="178"/>
                </a:cubicBezTo>
                <a:cubicBezTo>
                  <a:pt x="70" y="176"/>
                  <a:pt x="75" y="176"/>
                  <a:pt x="80" y="176"/>
                </a:cubicBezTo>
                <a:cubicBezTo>
                  <a:pt x="83" y="176"/>
                  <a:pt x="88" y="180"/>
                  <a:pt x="88" y="177"/>
                </a:cubicBezTo>
                <a:cubicBezTo>
                  <a:pt x="89" y="175"/>
                  <a:pt x="82" y="175"/>
                  <a:pt x="82" y="173"/>
                </a:cubicBezTo>
                <a:cubicBezTo>
                  <a:pt x="81" y="169"/>
                  <a:pt x="85" y="167"/>
                  <a:pt x="86" y="164"/>
                </a:cubicBezTo>
                <a:cubicBezTo>
                  <a:pt x="86" y="160"/>
                  <a:pt x="88" y="156"/>
                  <a:pt x="86" y="153"/>
                </a:cubicBezTo>
                <a:cubicBezTo>
                  <a:pt x="84" y="150"/>
                  <a:pt x="79" y="151"/>
                  <a:pt x="75" y="151"/>
                </a:cubicBezTo>
                <a:cubicBezTo>
                  <a:pt x="74" y="151"/>
                  <a:pt x="75" y="154"/>
                  <a:pt x="74" y="154"/>
                </a:cubicBezTo>
                <a:cubicBezTo>
                  <a:pt x="71" y="155"/>
                  <a:pt x="69" y="153"/>
                  <a:pt x="66" y="152"/>
                </a:cubicBezTo>
                <a:cubicBezTo>
                  <a:pt x="64" y="151"/>
                  <a:pt x="62" y="149"/>
                  <a:pt x="60" y="149"/>
                </a:cubicBezTo>
                <a:cubicBezTo>
                  <a:pt x="56" y="150"/>
                  <a:pt x="52" y="153"/>
                  <a:pt x="49" y="155"/>
                </a:cubicBezTo>
                <a:cubicBezTo>
                  <a:pt x="44" y="157"/>
                  <a:pt x="40" y="160"/>
                  <a:pt x="35" y="162"/>
                </a:cubicBezTo>
                <a:cubicBezTo>
                  <a:pt x="34" y="161"/>
                  <a:pt x="33" y="160"/>
                  <a:pt x="32" y="160"/>
                </a:cubicBezTo>
                <a:cubicBezTo>
                  <a:pt x="30" y="160"/>
                  <a:pt x="27" y="160"/>
                  <a:pt x="26" y="158"/>
                </a:cubicBezTo>
                <a:cubicBezTo>
                  <a:pt x="27" y="157"/>
                  <a:pt x="26" y="155"/>
                  <a:pt x="27" y="155"/>
                </a:cubicBezTo>
                <a:cubicBezTo>
                  <a:pt x="28" y="153"/>
                  <a:pt x="33" y="155"/>
                  <a:pt x="32" y="153"/>
                </a:cubicBezTo>
                <a:cubicBezTo>
                  <a:pt x="31" y="147"/>
                  <a:pt x="26" y="142"/>
                  <a:pt x="21" y="138"/>
                </a:cubicBezTo>
                <a:cubicBezTo>
                  <a:pt x="20" y="137"/>
                  <a:pt x="17" y="137"/>
                  <a:pt x="15" y="137"/>
                </a:cubicBezTo>
                <a:cubicBezTo>
                  <a:pt x="14" y="137"/>
                  <a:pt x="15" y="139"/>
                  <a:pt x="15" y="139"/>
                </a:cubicBezTo>
                <a:cubicBezTo>
                  <a:pt x="13" y="138"/>
                  <a:pt x="10" y="137"/>
                  <a:pt x="9" y="136"/>
                </a:cubicBezTo>
                <a:cubicBezTo>
                  <a:pt x="8" y="134"/>
                  <a:pt x="10" y="130"/>
                  <a:pt x="9" y="129"/>
                </a:cubicBezTo>
                <a:cubicBezTo>
                  <a:pt x="7" y="127"/>
                  <a:pt x="2" y="129"/>
                  <a:pt x="1" y="127"/>
                </a:cubicBezTo>
                <a:cubicBezTo>
                  <a:pt x="0" y="123"/>
                  <a:pt x="3" y="119"/>
                  <a:pt x="4" y="115"/>
                </a:cubicBezTo>
                <a:cubicBezTo>
                  <a:pt x="5" y="114"/>
                  <a:pt x="7" y="114"/>
                  <a:pt x="7" y="113"/>
                </a:cubicBezTo>
                <a:cubicBezTo>
                  <a:pt x="7" y="111"/>
                  <a:pt x="4" y="110"/>
                  <a:pt x="3" y="107"/>
                </a:cubicBezTo>
                <a:cubicBezTo>
                  <a:pt x="2" y="105"/>
                  <a:pt x="3" y="102"/>
                  <a:pt x="4" y="99"/>
                </a:cubicBezTo>
                <a:cubicBezTo>
                  <a:pt x="5" y="97"/>
                  <a:pt x="8" y="96"/>
                  <a:pt x="9" y="94"/>
                </a:cubicBezTo>
                <a:cubicBezTo>
                  <a:pt x="10" y="92"/>
                  <a:pt x="8" y="90"/>
                  <a:pt x="9" y="88"/>
                </a:cubicBezTo>
                <a:cubicBezTo>
                  <a:pt x="10" y="87"/>
                  <a:pt x="13" y="87"/>
                  <a:pt x="14" y="88"/>
                </a:cubicBezTo>
                <a:cubicBezTo>
                  <a:pt x="18" y="91"/>
                  <a:pt x="18" y="96"/>
                  <a:pt x="22" y="99"/>
                </a:cubicBezTo>
                <a:cubicBezTo>
                  <a:pt x="23" y="101"/>
                  <a:pt x="25" y="101"/>
                  <a:pt x="26" y="99"/>
                </a:cubicBezTo>
                <a:cubicBezTo>
                  <a:pt x="27" y="98"/>
                  <a:pt x="27" y="96"/>
                  <a:pt x="26" y="95"/>
                </a:cubicBezTo>
                <a:cubicBezTo>
                  <a:pt x="25" y="91"/>
                  <a:pt x="21" y="89"/>
                  <a:pt x="22" y="85"/>
                </a:cubicBezTo>
                <a:cubicBezTo>
                  <a:pt x="22" y="83"/>
                  <a:pt x="25" y="86"/>
                  <a:pt x="27" y="85"/>
                </a:cubicBezTo>
                <a:cubicBezTo>
                  <a:pt x="29" y="85"/>
                  <a:pt x="31" y="84"/>
                  <a:pt x="32" y="82"/>
                </a:cubicBezTo>
                <a:cubicBezTo>
                  <a:pt x="33" y="81"/>
                  <a:pt x="30" y="78"/>
                  <a:pt x="32" y="77"/>
                </a:cubicBezTo>
                <a:cubicBezTo>
                  <a:pt x="35" y="75"/>
                  <a:pt x="39" y="76"/>
                  <a:pt x="43" y="73"/>
                </a:cubicBezTo>
                <a:cubicBezTo>
                  <a:pt x="45" y="72"/>
                  <a:pt x="45" y="68"/>
                  <a:pt x="47" y="67"/>
                </a:cubicBezTo>
                <a:cubicBezTo>
                  <a:pt x="49" y="66"/>
                  <a:pt x="52" y="67"/>
                  <a:pt x="54" y="68"/>
                </a:cubicBezTo>
                <a:cubicBezTo>
                  <a:pt x="55" y="69"/>
                  <a:pt x="53" y="70"/>
                  <a:pt x="53" y="71"/>
                </a:cubicBezTo>
                <a:cubicBezTo>
                  <a:pt x="55" y="72"/>
                  <a:pt x="57" y="72"/>
                  <a:pt x="58" y="71"/>
                </a:cubicBezTo>
                <a:cubicBezTo>
                  <a:pt x="60" y="70"/>
                  <a:pt x="61" y="68"/>
                  <a:pt x="64" y="67"/>
                </a:cubicBezTo>
                <a:cubicBezTo>
                  <a:pt x="65" y="67"/>
                  <a:pt x="66" y="69"/>
                  <a:pt x="67" y="70"/>
                </a:cubicBezTo>
                <a:cubicBezTo>
                  <a:pt x="70" y="70"/>
                  <a:pt x="74" y="69"/>
                  <a:pt x="77" y="70"/>
                </a:cubicBezTo>
                <a:cubicBezTo>
                  <a:pt x="79" y="70"/>
                  <a:pt x="80" y="73"/>
                  <a:pt x="82" y="75"/>
                </a:cubicBezTo>
                <a:cubicBezTo>
                  <a:pt x="85" y="77"/>
                  <a:pt x="89" y="77"/>
                  <a:pt x="91" y="80"/>
                </a:cubicBezTo>
                <a:cubicBezTo>
                  <a:pt x="93" y="82"/>
                  <a:pt x="91" y="85"/>
                  <a:pt x="93" y="87"/>
                </a:cubicBezTo>
                <a:cubicBezTo>
                  <a:pt x="93" y="88"/>
                  <a:pt x="96" y="88"/>
                  <a:pt x="96" y="87"/>
                </a:cubicBezTo>
                <a:cubicBezTo>
                  <a:pt x="97" y="85"/>
                  <a:pt x="94" y="80"/>
                  <a:pt x="96" y="80"/>
                </a:cubicBezTo>
                <a:cubicBezTo>
                  <a:pt x="101" y="80"/>
                  <a:pt x="103" y="87"/>
                  <a:pt x="108" y="87"/>
                </a:cubicBezTo>
                <a:cubicBezTo>
                  <a:pt x="111" y="87"/>
                  <a:pt x="112" y="81"/>
                  <a:pt x="115" y="80"/>
                </a:cubicBezTo>
                <a:cubicBezTo>
                  <a:pt x="117" y="78"/>
                  <a:pt x="120" y="78"/>
                  <a:pt x="123" y="78"/>
                </a:cubicBezTo>
                <a:cubicBezTo>
                  <a:pt x="125" y="78"/>
                  <a:pt x="127" y="81"/>
                  <a:pt x="129" y="80"/>
                </a:cubicBezTo>
                <a:cubicBezTo>
                  <a:pt x="130" y="80"/>
                  <a:pt x="129" y="77"/>
                  <a:pt x="131" y="76"/>
                </a:cubicBezTo>
                <a:cubicBezTo>
                  <a:pt x="133" y="75"/>
                  <a:pt x="136" y="76"/>
                  <a:pt x="138" y="77"/>
                </a:cubicBezTo>
                <a:cubicBezTo>
                  <a:pt x="140" y="78"/>
                  <a:pt x="139" y="82"/>
                  <a:pt x="141" y="84"/>
                </a:cubicBezTo>
                <a:cubicBezTo>
                  <a:pt x="145" y="86"/>
                  <a:pt x="150" y="87"/>
                  <a:pt x="155" y="87"/>
                </a:cubicBezTo>
                <a:cubicBezTo>
                  <a:pt x="157" y="86"/>
                  <a:pt x="156" y="81"/>
                  <a:pt x="158" y="81"/>
                </a:cubicBezTo>
                <a:cubicBezTo>
                  <a:pt x="162" y="81"/>
                  <a:pt x="165" y="86"/>
                  <a:pt x="169" y="85"/>
                </a:cubicBezTo>
                <a:cubicBezTo>
                  <a:pt x="172" y="85"/>
                  <a:pt x="173" y="81"/>
                  <a:pt x="174" y="79"/>
                </a:cubicBezTo>
                <a:cubicBezTo>
                  <a:pt x="175" y="76"/>
                  <a:pt x="176" y="73"/>
                  <a:pt x="174" y="71"/>
                </a:cubicBezTo>
                <a:cubicBezTo>
                  <a:pt x="173" y="69"/>
                  <a:pt x="169" y="71"/>
                  <a:pt x="167" y="70"/>
                </a:cubicBezTo>
                <a:cubicBezTo>
                  <a:pt x="163" y="68"/>
                  <a:pt x="159" y="64"/>
                  <a:pt x="157" y="61"/>
                </a:cubicBezTo>
                <a:cubicBezTo>
                  <a:pt x="160" y="59"/>
                  <a:pt x="164" y="60"/>
                  <a:pt x="166" y="57"/>
                </a:cubicBezTo>
                <a:cubicBezTo>
                  <a:pt x="167" y="55"/>
                  <a:pt x="163" y="54"/>
                  <a:pt x="163" y="51"/>
                </a:cubicBezTo>
                <a:cubicBezTo>
                  <a:pt x="163" y="48"/>
                  <a:pt x="165" y="45"/>
                  <a:pt x="168" y="44"/>
                </a:cubicBezTo>
                <a:cubicBezTo>
                  <a:pt x="171" y="43"/>
                  <a:pt x="174" y="47"/>
                  <a:pt x="177" y="46"/>
                </a:cubicBezTo>
                <a:cubicBezTo>
                  <a:pt x="179" y="45"/>
                  <a:pt x="175" y="43"/>
                  <a:pt x="173" y="42"/>
                </a:cubicBezTo>
                <a:cubicBezTo>
                  <a:pt x="172" y="41"/>
                  <a:pt x="169" y="42"/>
                  <a:pt x="168" y="40"/>
                </a:cubicBezTo>
                <a:cubicBezTo>
                  <a:pt x="167" y="39"/>
                  <a:pt x="170" y="38"/>
                  <a:pt x="169" y="37"/>
                </a:cubicBezTo>
                <a:cubicBezTo>
                  <a:pt x="168" y="36"/>
                  <a:pt x="165" y="38"/>
                  <a:pt x="164" y="37"/>
                </a:cubicBezTo>
                <a:cubicBezTo>
                  <a:pt x="162" y="35"/>
                  <a:pt x="162" y="31"/>
                  <a:pt x="164" y="29"/>
                </a:cubicBezTo>
                <a:cubicBezTo>
                  <a:pt x="166" y="27"/>
                  <a:pt x="171" y="30"/>
                  <a:pt x="175" y="28"/>
                </a:cubicBezTo>
                <a:cubicBezTo>
                  <a:pt x="177" y="28"/>
                  <a:pt x="179" y="26"/>
                  <a:pt x="182" y="28"/>
                </a:cubicBezTo>
                <a:cubicBezTo>
                  <a:pt x="188" y="28"/>
                  <a:pt x="193" y="26"/>
                  <a:pt x="198" y="25"/>
                </a:cubicBezTo>
                <a:cubicBezTo>
                  <a:pt x="202" y="21"/>
                  <a:pt x="208" y="21"/>
                  <a:pt x="214" y="22"/>
                </a:cubicBezTo>
                <a:cubicBezTo>
                  <a:pt x="214" y="19"/>
                  <a:pt x="216" y="16"/>
                  <a:pt x="218" y="14"/>
                </a:cubicBezTo>
                <a:cubicBezTo>
                  <a:pt x="219" y="13"/>
                  <a:pt x="221" y="15"/>
                  <a:pt x="222" y="15"/>
                </a:cubicBezTo>
                <a:cubicBezTo>
                  <a:pt x="231" y="13"/>
                  <a:pt x="239" y="12"/>
                  <a:pt x="247" y="9"/>
                </a:cubicBezTo>
                <a:cubicBezTo>
                  <a:pt x="249" y="8"/>
                  <a:pt x="246" y="4"/>
                  <a:pt x="248" y="3"/>
                </a:cubicBezTo>
                <a:cubicBezTo>
                  <a:pt x="249" y="1"/>
                  <a:pt x="252" y="0"/>
                  <a:pt x="255" y="0"/>
                </a:cubicBezTo>
                <a:cubicBezTo>
                  <a:pt x="261" y="1"/>
                  <a:pt x="266" y="4"/>
                  <a:pt x="272" y="5"/>
                </a:cubicBezTo>
                <a:cubicBezTo>
                  <a:pt x="274" y="6"/>
                  <a:pt x="276" y="3"/>
                  <a:pt x="278" y="4"/>
                </a:cubicBezTo>
                <a:cubicBezTo>
                  <a:pt x="280" y="7"/>
                  <a:pt x="280" y="11"/>
                  <a:pt x="281" y="14"/>
                </a:cubicBezTo>
                <a:cubicBezTo>
                  <a:pt x="282" y="15"/>
                  <a:pt x="284" y="16"/>
                  <a:pt x="284" y="17"/>
                </a:cubicBezTo>
                <a:cubicBezTo>
                  <a:pt x="285" y="19"/>
                  <a:pt x="282" y="22"/>
                  <a:pt x="283" y="24"/>
                </a:cubicBezTo>
                <a:cubicBezTo>
                  <a:pt x="285" y="23"/>
                  <a:pt x="287" y="24"/>
                  <a:pt x="289" y="24"/>
                </a:cubicBezTo>
                <a:cubicBezTo>
                  <a:pt x="290" y="24"/>
                  <a:pt x="291" y="22"/>
                  <a:pt x="292" y="22"/>
                </a:cubicBezTo>
                <a:cubicBezTo>
                  <a:pt x="293" y="22"/>
                  <a:pt x="294" y="23"/>
                  <a:pt x="295" y="23"/>
                </a:cubicBezTo>
                <a:cubicBezTo>
                  <a:pt x="296" y="22"/>
                  <a:pt x="296" y="18"/>
                  <a:pt x="297" y="19"/>
                </a:cubicBezTo>
                <a:cubicBezTo>
                  <a:pt x="299" y="22"/>
                  <a:pt x="298" y="26"/>
                  <a:pt x="300" y="29"/>
                </a:cubicBezTo>
                <a:cubicBezTo>
                  <a:pt x="301" y="30"/>
                  <a:pt x="303" y="29"/>
                  <a:pt x="303" y="28"/>
                </a:cubicBezTo>
                <a:cubicBezTo>
                  <a:pt x="304" y="27"/>
                  <a:pt x="302" y="25"/>
                  <a:pt x="303" y="25"/>
                </a:cubicBezTo>
                <a:cubicBezTo>
                  <a:pt x="306" y="24"/>
                  <a:pt x="310" y="27"/>
                  <a:pt x="313" y="27"/>
                </a:cubicBezTo>
                <a:cubicBezTo>
                  <a:pt x="315" y="28"/>
                  <a:pt x="311" y="31"/>
                  <a:pt x="312" y="33"/>
                </a:cubicBezTo>
                <a:cubicBezTo>
                  <a:pt x="312" y="34"/>
                  <a:pt x="313" y="35"/>
                  <a:pt x="314" y="35"/>
                </a:cubicBezTo>
                <a:cubicBezTo>
                  <a:pt x="316" y="34"/>
                  <a:pt x="318" y="31"/>
                  <a:pt x="320" y="31"/>
                </a:cubicBezTo>
                <a:cubicBezTo>
                  <a:pt x="322" y="31"/>
                  <a:pt x="323" y="34"/>
                  <a:pt x="324" y="34"/>
                </a:cubicBezTo>
                <a:cubicBezTo>
                  <a:pt x="324" y="29"/>
                  <a:pt x="333" y="29"/>
                  <a:pt x="335" y="26"/>
                </a:cubicBezTo>
                <a:cubicBezTo>
                  <a:pt x="342" y="25"/>
                  <a:pt x="344" y="20"/>
                  <a:pt x="350" y="21"/>
                </a:cubicBezTo>
                <a:cubicBezTo>
                  <a:pt x="352" y="21"/>
                  <a:pt x="347" y="25"/>
                  <a:pt x="348" y="27"/>
                </a:cubicBezTo>
                <a:cubicBezTo>
                  <a:pt x="349" y="29"/>
                  <a:pt x="351" y="31"/>
                  <a:pt x="354" y="33"/>
                </a:cubicBezTo>
                <a:cubicBezTo>
                  <a:pt x="357" y="35"/>
                  <a:pt x="361" y="35"/>
                  <a:pt x="363" y="38"/>
                </a:cubicBezTo>
                <a:cubicBezTo>
                  <a:pt x="376" y="53"/>
                  <a:pt x="385" y="70"/>
                  <a:pt x="398" y="84"/>
                </a:cubicBezTo>
                <a:cubicBezTo>
                  <a:pt x="399" y="86"/>
                  <a:pt x="401" y="82"/>
                  <a:pt x="402" y="80"/>
                </a:cubicBezTo>
                <a:cubicBezTo>
                  <a:pt x="402" y="79"/>
                  <a:pt x="400" y="78"/>
                  <a:pt x="401" y="77"/>
                </a:cubicBezTo>
                <a:cubicBezTo>
                  <a:pt x="403" y="76"/>
                  <a:pt x="405" y="76"/>
                  <a:pt x="406" y="77"/>
                </a:cubicBezTo>
                <a:cubicBezTo>
                  <a:pt x="408" y="77"/>
                  <a:pt x="410" y="79"/>
                  <a:pt x="411" y="81"/>
                </a:cubicBezTo>
                <a:cubicBezTo>
                  <a:pt x="412" y="82"/>
                  <a:pt x="409" y="83"/>
                  <a:pt x="410" y="84"/>
                </a:cubicBezTo>
                <a:cubicBezTo>
                  <a:pt x="411" y="84"/>
                  <a:pt x="413" y="83"/>
                  <a:pt x="414" y="84"/>
                </a:cubicBezTo>
                <a:cubicBezTo>
                  <a:pt x="415" y="84"/>
                  <a:pt x="414" y="86"/>
                  <a:pt x="414" y="86"/>
                </a:cubicBezTo>
                <a:cubicBezTo>
                  <a:pt x="419" y="87"/>
                  <a:pt x="424" y="86"/>
                  <a:pt x="429" y="86"/>
                </a:cubicBezTo>
                <a:cubicBezTo>
                  <a:pt x="432" y="85"/>
                  <a:pt x="432" y="80"/>
                  <a:pt x="435" y="80"/>
                </a:cubicBezTo>
                <a:cubicBezTo>
                  <a:pt x="440" y="81"/>
                  <a:pt x="444" y="85"/>
                  <a:pt x="447" y="89"/>
                </a:cubicBezTo>
                <a:cubicBezTo>
                  <a:pt x="449" y="91"/>
                  <a:pt x="448" y="95"/>
                  <a:pt x="450" y="96"/>
                </a:cubicBezTo>
                <a:cubicBezTo>
                  <a:pt x="452" y="98"/>
                  <a:pt x="456" y="95"/>
                  <a:pt x="459" y="96"/>
                </a:cubicBezTo>
                <a:cubicBezTo>
                  <a:pt x="460" y="96"/>
                  <a:pt x="460" y="99"/>
                  <a:pt x="461" y="100"/>
                </a:cubicBezTo>
                <a:cubicBezTo>
                  <a:pt x="462" y="102"/>
                  <a:pt x="464" y="104"/>
                  <a:pt x="467" y="105"/>
                </a:cubicBezTo>
                <a:cubicBezTo>
                  <a:pt x="470" y="104"/>
                  <a:pt x="472" y="107"/>
                  <a:pt x="475" y="106"/>
                </a:cubicBezTo>
                <a:cubicBezTo>
                  <a:pt x="477" y="105"/>
                  <a:pt x="477" y="101"/>
                  <a:pt x="479" y="101"/>
                </a:cubicBezTo>
                <a:cubicBezTo>
                  <a:pt x="481" y="101"/>
                  <a:pt x="478" y="104"/>
                  <a:pt x="478" y="106"/>
                </a:cubicBezTo>
                <a:cubicBezTo>
                  <a:pt x="481" y="109"/>
                  <a:pt x="485" y="111"/>
                  <a:pt x="488" y="114"/>
                </a:cubicBezTo>
                <a:close/>
              </a:path>
            </a:pathLst>
          </a:custGeom>
          <a:solidFill>
            <a:srgbClr val="B2B2B2"/>
          </a:solidFill>
          <a:ln w="3175" cap="rnd">
            <a:solidFill>
              <a:srgbClr val="B2B2B2"/>
            </a:solidFill>
            <a:round/>
            <a:headEnd/>
            <a:tailEnd/>
          </a:ln>
        </p:spPr>
        <p:txBody>
          <a:bodyPr/>
          <a:lstStyle/>
          <a:p>
            <a:endParaRPr lang="en-US"/>
          </a:p>
        </p:txBody>
      </p:sp>
      <p:sp>
        <p:nvSpPr>
          <p:cNvPr id="33888" name="Freeform 96"/>
          <p:cNvSpPr>
            <a:spLocks noChangeAspect="1"/>
          </p:cNvSpPr>
          <p:nvPr/>
        </p:nvSpPr>
        <p:spPr bwMode="auto">
          <a:xfrm>
            <a:off x="4916488" y="3165475"/>
            <a:ext cx="427037" cy="192088"/>
          </a:xfrm>
          <a:custGeom>
            <a:avLst/>
            <a:gdLst>
              <a:gd name="T0" fmla="*/ 2147483647 w 232"/>
              <a:gd name="T1" fmla="*/ 2147483647 h 104"/>
              <a:gd name="T2" fmla="*/ 2147483647 w 232"/>
              <a:gd name="T3" fmla="*/ 2147483647 h 104"/>
              <a:gd name="T4" fmla="*/ 2147483647 w 232"/>
              <a:gd name="T5" fmla="*/ 2147483647 h 104"/>
              <a:gd name="T6" fmla="*/ 2147483647 w 232"/>
              <a:gd name="T7" fmla="*/ 2147483647 h 104"/>
              <a:gd name="T8" fmla="*/ 2147483647 w 232"/>
              <a:gd name="T9" fmla="*/ 2147483647 h 104"/>
              <a:gd name="T10" fmla="*/ 2147483647 w 232"/>
              <a:gd name="T11" fmla="*/ 2147483647 h 104"/>
              <a:gd name="T12" fmla="*/ 2147483647 w 232"/>
              <a:gd name="T13" fmla="*/ 2147483647 h 104"/>
              <a:gd name="T14" fmla="*/ 2147483647 w 232"/>
              <a:gd name="T15" fmla="*/ 2147483647 h 104"/>
              <a:gd name="T16" fmla="*/ 2147483647 w 232"/>
              <a:gd name="T17" fmla="*/ 2147483647 h 104"/>
              <a:gd name="T18" fmla="*/ 2147483647 w 232"/>
              <a:gd name="T19" fmla="*/ 2147483647 h 104"/>
              <a:gd name="T20" fmla="*/ 2147483647 w 232"/>
              <a:gd name="T21" fmla="*/ 2147483647 h 104"/>
              <a:gd name="T22" fmla="*/ 2147483647 w 232"/>
              <a:gd name="T23" fmla="*/ 2147483647 h 104"/>
              <a:gd name="T24" fmla="*/ 2147483647 w 232"/>
              <a:gd name="T25" fmla="*/ 2147483647 h 104"/>
              <a:gd name="T26" fmla="*/ 2147483647 w 232"/>
              <a:gd name="T27" fmla="*/ 2147483647 h 104"/>
              <a:gd name="T28" fmla="*/ 2147483647 w 232"/>
              <a:gd name="T29" fmla="*/ 2147483647 h 104"/>
              <a:gd name="T30" fmla="*/ 2147483647 w 232"/>
              <a:gd name="T31" fmla="*/ 2147483647 h 104"/>
              <a:gd name="T32" fmla="*/ 2147483647 w 232"/>
              <a:gd name="T33" fmla="*/ 2147483647 h 104"/>
              <a:gd name="T34" fmla="*/ 2147483647 w 232"/>
              <a:gd name="T35" fmla="*/ 2147483647 h 104"/>
              <a:gd name="T36" fmla="*/ 2147483647 w 232"/>
              <a:gd name="T37" fmla="*/ 2147483647 h 104"/>
              <a:gd name="T38" fmla="*/ 2147483647 w 232"/>
              <a:gd name="T39" fmla="*/ 2147483647 h 104"/>
              <a:gd name="T40" fmla="*/ 2147483647 w 232"/>
              <a:gd name="T41" fmla="*/ 2147483647 h 104"/>
              <a:gd name="T42" fmla="*/ 2147483647 w 232"/>
              <a:gd name="T43" fmla="*/ 2147483647 h 104"/>
              <a:gd name="T44" fmla="*/ 2147483647 w 232"/>
              <a:gd name="T45" fmla="*/ 2147483647 h 104"/>
              <a:gd name="T46" fmla="*/ 2147483647 w 232"/>
              <a:gd name="T47" fmla="*/ 2147483647 h 104"/>
              <a:gd name="T48" fmla="*/ 2147483647 w 232"/>
              <a:gd name="T49" fmla="*/ 2147483647 h 104"/>
              <a:gd name="T50" fmla="*/ 2147483647 w 232"/>
              <a:gd name="T51" fmla="*/ 2147483647 h 104"/>
              <a:gd name="T52" fmla="*/ 2147483647 w 232"/>
              <a:gd name="T53" fmla="*/ 2147483647 h 104"/>
              <a:gd name="T54" fmla="*/ 2147483647 w 232"/>
              <a:gd name="T55" fmla="*/ 2147483647 h 104"/>
              <a:gd name="T56" fmla="*/ 2147483647 w 232"/>
              <a:gd name="T57" fmla="*/ 2147483647 h 104"/>
              <a:gd name="T58" fmla="*/ 2147483647 w 232"/>
              <a:gd name="T59" fmla="*/ 2147483647 h 104"/>
              <a:gd name="T60" fmla="*/ 2147483647 w 232"/>
              <a:gd name="T61" fmla="*/ 2147483647 h 104"/>
              <a:gd name="T62" fmla="*/ 2147483647 w 232"/>
              <a:gd name="T63" fmla="*/ 2147483647 h 104"/>
              <a:gd name="T64" fmla="*/ 2147483647 w 232"/>
              <a:gd name="T65" fmla="*/ 2147483647 h 104"/>
              <a:gd name="T66" fmla="*/ 2147483647 w 232"/>
              <a:gd name="T67" fmla="*/ 2147483647 h 104"/>
              <a:gd name="T68" fmla="*/ 2147483647 w 232"/>
              <a:gd name="T69" fmla="*/ 2147483647 h 104"/>
              <a:gd name="T70" fmla="*/ 2147483647 w 232"/>
              <a:gd name="T71" fmla="*/ 2147483647 h 104"/>
              <a:gd name="T72" fmla="*/ 2147483647 w 232"/>
              <a:gd name="T73" fmla="*/ 2147483647 h 104"/>
              <a:gd name="T74" fmla="*/ 2147483647 w 232"/>
              <a:gd name="T75" fmla="*/ 2147483647 h 104"/>
              <a:gd name="T76" fmla="*/ 2147483647 w 232"/>
              <a:gd name="T77" fmla="*/ 2147483647 h 104"/>
              <a:gd name="T78" fmla="*/ 2147483647 w 232"/>
              <a:gd name="T79" fmla="*/ 2147483647 h 104"/>
              <a:gd name="T80" fmla="*/ 2147483647 w 232"/>
              <a:gd name="T81" fmla="*/ 2147483647 h 104"/>
              <a:gd name="T82" fmla="*/ 2147483647 w 232"/>
              <a:gd name="T83" fmla="*/ 2147483647 h 104"/>
              <a:gd name="T84" fmla="*/ 2147483647 w 232"/>
              <a:gd name="T85" fmla="*/ 2147483647 h 104"/>
              <a:gd name="T86" fmla="*/ 2147483647 w 232"/>
              <a:gd name="T87" fmla="*/ 2147483647 h 104"/>
              <a:gd name="T88" fmla="*/ 2147483647 w 232"/>
              <a:gd name="T89" fmla="*/ 2147483647 h 104"/>
              <a:gd name="T90" fmla="*/ 2147483647 w 232"/>
              <a:gd name="T91" fmla="*/ 2147483647 h 104"/>
              <a:gd name="T92" fmla="*/ 2147483647 w 232"/>
              <a:gd name="T93" fmla="*/ 2147483647 h 104"/>
              <a:gd name="T94" fmla="*/ 2147483647 w 232"/>
              <a:gd name="T95" fmla="*/ 2147483647 h 104"/>
              <a:gd name="T96" fmla="*/ 2147483647 w 232"/>
              <a:gd name="T97" fmla="*/ 2147483647 h 104"/>
              <a:gd name="T98" fmla="*/ 2147483647 w 232"/>
              <a:gd name="T99" fmla="*/ 2147483647 h 104"/>
              <a:gd name="T100" fmla="*/ 2147483647 w 232"/>
              <a:gd name="T101" fmla="*/ 2147483647 h 104"/>
              <a:gd name="T102" fmla="*/ 2147483647 w 232"/>
              <a:gd name="T103" fmla="*/ 2147483647 h 104"/>
              <a:gd name="T104" fmla="*/ 2147483647 w 232"/>
              <a:gd name="T105" fmla="*/ 2147483647 h 104"/>
              <a:gd name="T106" fmla="*/ 2147483647 w 232"/>
              <a:gd name="T107" fmla="*/ 2147483647 h 104"/>
              <a:gd name="T108" fmla="*/ 2147483647 w 232"/>
              <a:gd name="T109" fmla="*/ 2147483647 h 104"/>
              <a:gd name="T110" fmla="*/ 2147483647 w 232"/>
              <a:gd name="T111" fmla="*/ 2147483647 h 104"/>
              <a:gd name="T112" fmla="*/ 2147483647 w 232"/>
              <a:gd name="T113" fmla="*/ 2147483647 h 104"/>
              <a:gd name="T114" fmla="*/ 2147483647 w 232"/>
              <a:gd name="T115" fmla="*/ 2147483647 h 104"/>
              <a:gd name="T116" fmla="*/ 2147483647 w 232"/>
              <a:gd name="T117" fmla="*/ 2147483647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2"/>
              <a:gd name="T178" fmla="*/ 0 h 104"/>
              <a:gd name="T179" fmla="*/ 232 w 232"/>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2" h="104">
                <a:moveTo>
                  <a:pt x="125" y="104"/>
                </a:moveTo>
                <a:cubicBezTo>
                  <a:pt x="126" y="104"/>
                  <a:pt x="128" y="104"/>
                  <a:pt x="129" y="103"/>
                </a:cubicBezTo>
                <a:cubicBezTo>
                  <a:pt x="131" y="101"/>
                  <a:pt x="133" y="99"/>
                  <a:pt x="134" y="97"/>
                </a:cubicBezTo>
                <a:cubicBezTo>
                  <a:pt x="134" y="95"/>
                  <a:pt x="132" y="92"/>
                  <a:pt x="134" y="91"/>
                </a:cubicBezTo>
                <a:cubicBezTo>
                  <a:pt x="137" y="90"/>
                  <a:pt x="140" y="94"/>
                  <a:pt x="144" y="94"/>
                </a:cubicBezTo>
                <a:cubicBezTo>
                  <a:pt x="147" y="94"/>
                  <a:pt x="150" y="90"/>
                  <a:pt x="154" y="90"/>
                </a:cubicBezTo>
                <a:cubicBezTo>
                  <a:pt x="157" y="90"/>
                  <a:pt x="160" y="94"/>
                  <a:pt x="164" y="94"/>
                </a:cubicBezTo>
                <a:cubicBezTo>
                  <a:pt x="169" y="93"/>
                  <a:pt x="173" y="90"/>
                  <a:pt x="177" y="88"/>
                </a:cubicBezTo>
                <a:cubicBezTo>
                  <a:pt x="182" y="86"/>
                  <a:pt x="187" y="85"/>
                  <a:pt x="192" y="83"/>
                </a:cubicBezTo>
                <a:cubicBezTo>
                  <a:pt x="195" y="82"/>
                  <a:pt x="198" y="81"/>
                  <a:pt x="200" y="81"/>
                </a:cubicBezTo>
                <a:cubicBezTo>
                  <a:pt x="202" y="81"/>
                  <a:pt x="202" y="82"/>
                  <a:pt x="203" y="83"/>
                </a:cubicBezTo>
                <a:cubicBezTo>
                  <a:pt x="205" y="82"/>
                  <a:pt x="205" y="80"/>
                  <a:pt x="208" y="79"/>
                </a:cubicBezTo>
                <a:cubicBezTo>
                  <a:pt x="210" y="79"/>
                  <a:pt x="212" y="81"/>
                  <a:pt x="215" y="82"/>
                </a:cubicBezTo>
                <a:cubicBezTo>
                  <a:pt x="217" y="82"/>
                  <a:pt x="218" y="84"/>
                  <a:pt x="220" y="84"/>
                </a:cubicBezTo>
                <a:cubicBezTo>
                  <a:pt x="222" y="84"/>
                  <a:pt x="223" y="80"/>
                  <a:pt x="224" y="81"/>
                </a:cubicBezTo>
                <a:cubicBezTo>
                  <a:pt x="226" y="82"/>
                  <a:pt x="224" y="86"/>
                  <a:pt x="226" y="86"/>
                </a:cubicBezTo>
                <a:cubicBezTo>
                  <a:pt x="228" y="87"/>
                  <a:pt x="229" y="85"/>
                  <a:pt x="231" y="84"/>
                </a:cubicBezTo>
                <a:cubicBezTo>
                  <a:pt x="231" y="82"/>
                  <a:pt x="232" y="80"/>
                  <a:pt x="231" y="78"/>
                </a:cubicBezTo>
                <a:cubicBezTo>
                  <a:pt x="230" y="76"/>
                  <a:pt x="226" y="76"/>
                  <a:pt x="225" y="74"/>
                </a:cubicBezTo>
                <a:cubicBezTo>
                  <a:pt x="224" y="72"/>
                  <a:pt x="225" y="69"/>
                  <a:pt x="225" y="67"/>
                </a:cubicBezTo>
                <a:cubicBezTo>
                  <a:pt x="225" y="64"/>
                  <a:pt x="227" y="62"/>
                  <a:pt x="226" y="60"/>
                </a:cubicBezTo>
                <a:cubicBezTo>
                  <a:pt x="225" y="56"/>
                  <a:pt x="220" y="52"/>
                  <a:pt x="221" y="48"/>
                </a:cubicBezTo>
                <a:cubicBezTo>
                  <a:pt x="222" y="45"/>
                  <a:pt x="227" y="44"/>
                  <a:pt x="230" y="42"/>
                </a:cubicBezTo>
                <a:cubicBezTo>
                  <a:pt x="229" y="41"/>
                  <a:pt x="227" y="38"/>
                  <a:pt x="225" y="37"/>
                </a:cubicBezTo>
                <a:cubicBezTo>
                  <a:pt x="223" y="36"/>
                  <a:pt x="220" y="37"/>
                  <a:pt x="217" y="36"/>
                </a:cubicBezTo>
                <a:cubicBezTo>
                  <a:pt x="216" y="35"/>
                  <a:pt x="214" y="33"/>
                  <a:pt x="214" y="32"/>
                </a:cubicBezTo>
                <a:cubicBezTo>
                  <a:pt x="213" y="30"/>
                  <a:pt x="214" y="27"/>
                  <a:pt x="214" y="25"/>
                </a:cubicBezTo>
                <a:cubicBezTo>
                  <a:pt x="214" y="23"/>
                  <a:pt x="213" y="21"/>
                  <a:pt x="212" y="18"/>
                </a:cubicBezTo>
                <a:cubicBezTo>
                  <a:pt x="210" y="17"/>
                  <a:pt x="209" y="16"/>
                  <a:pt x="207" y="15"/>
                </a:cubicBezTo>
                <a:cubicBezTo>
                  <a:pt x="205" y="14"/>
                  <a:pt x="202" y="12"/>
                  <a:pt x="200" y="12"/>
                </a:cubicBezTo>
                <a:cubicBezTo>
                  <a:pt x="197" y="11"/>
                  <a:pt x="195" y="13"/>
                  <a:pt x="193" y="14"/>
                </a:cubicBezTo>
                <a:cubicBezTo>
                  <a:pt x="191" y="14"/>
                  <a:pt x="189" y="14"/>
                  <a:pt x="188" y="14"/>
                </a:cubicBezTo>
                <a:cubicBezTo>
                  <a:pt x="186" y="15"/>
                  <a:pt x="185" y="15"/>
                  <a:pt x="183" y="16"/>
                </a:cubicBezTo>
                <a:cubicBezTo>
                  <a:pt x="182" y="17"/>
                  <a:pt x="181" y="17"/>
                  <a:pt x="180" y="18"/>
                </a:cubicBezTo>
                <a:cubicBezTo>
                  <a:pt x="176" y="19"/>
                  <a:pt x="173" y="20"/>
                  <a:pt x="170" y="21"/>
                </a:cubicBezTo>
                <a:cubicBezTo>
                  <a:pt x="168" y="21"/>
                  <a:pt x="165" y="21"/>
                  <a:pt x="163" y="20"/>
                </a:cubicBezTo>
                <a:cubicBezTo>
                  <a:pt x="161" y="20"/>
                  <a:pt x="160" y="19"/>
                  <a:pt x="158" y="19"/>
                </a:cubicBezTo>
                <a:cubicBezTo>
                  <a:pt x="156" y="19"/>
                  <a:pt x="155" y="22"/>
                  <a:pt x="153" y="22"/>
                </a:cubicBezTo>
                <a:cubicBezTo>
                  <a:pt x="149" y="23"/>
                  <a:pt x="146" y="22"/>
                  <a:pt x="143" y="21"/>
                </a:cubicBezTo>
                <a:cubicBezTo>
                  <a:pt x="141" y="21"/>
                  <a:pt x="141" y="18"/>
                  <a:pt x="139" y="18"/>
                </a:cubicBezTo>
                <a:cubicBezTo>
                  <a:pt x="138" y="17"/>
                  <a:pt x="138" y="20"/>
                  <a:pt x="137" y="20"/>
                </a:cubicBezTo>
                <a:cubicBezTo>
                  <a:pt x="134" y="19"/>
                  <a:pt x="132" y="15"/>
                  <a:pt x="129" y="15"/>
                </a:cubicBezTo>
                <a:cubicBezTo>
                  <a:pt x="127" y="15"/>
                  <a:pt x="127" y="18"/>
                  <a:pt x="126" y="18"/>
                </a:cubicBezTo>
                <a:cubicBezTo>
                  <a:pt x="124" y="19"/>
                  <a:pt x="123" y="18"/>
                  <a:pt x="122" y="16"/>
                </a:cubicBezTo>
                <a:cubicBezTo>
                  <a:pt x="121" y="14"/>
                  <a:pt x="123" y="10"/>
                  <a:pt x="121" y="8"/>
                </a:cubicBezTo>
                <a:cubicBezTo>
                  <a:pt x="120" y="7"/>
                  <a:pt x="117" y="10"/>
                  <a:pt x="115" y="10"/>
                </a:cubicBezTo>
                <a:cubicBezTo>
                  <a:pt x="113" y="9"/>
                  <a:pt x="111" y="8"/>
                  <a:pt x="110" y="6"/>
                </a:cubicBezTo>
                <a:cubicBezTo>
                  <a:pt x="109" y="5"/>
                  <a:pt x="111" y="3"/>
                  <a:pt x="110" y="2"/>
                </a:cubicBezTo>
                <a:cubicBezTo>
                  <a:pt x="109" y="1"/>
                  <a:pt x="108" y="0"/>
                  <a:pt x="107" y="0"/>
                </a:cubicBezTo>
                <a:cubicBezTo>
                  <a:pt x="105" y="1"/>
                  <a:pt x="105" y="4"/>
                  <a:pt x="103" y="4"/>
                </a:cubicBezTo>
                <a:cubicBezTo>
                  <a:pt x="101" y="5"/>
                  <a:pt x="98" y="3"/>
                  <a:pt x="95" y="3"/>
                </a:cubicBezTo>
                <a:cubicBezTo>
                  <a:pt x="93" y="3"/>
                  <a:pt x="90" y="2"/>
                  <a:pt x="87" y="3"/>
                </a:cubicBezTo>
                <a:cubicBezTo>
                  <a:pt x="83" y="4"/>
                  <a:pt x="79" y="5"/>
                  <a:pt x="75" y="7"/>
                </a:cubicBezTo>
                <a:cubicBezTo>
                  <a:pt x="71" y="9"/>
                  <a:pt x="70" y="13"/>
                  <a:pt x="66" y="15"/>
                </a:cubicBezTo>
                <a:cubicBezTo>
                  <a:pt x="65" y="16"/>
                  <a:pt x="62" y="17"/>
                  <a:pt x="60" y="17"/>
                </a:cubicBezTo>
                <a:cubicBezTo>
                  <a:pt x="58" y="18"/>
                  <a:pt x="56" y="18"/>
                  <a:pt x="53" y="18"/>
                </a:cubicBezTo>
                <a:cubicBezTo>
                  <a:pt x="51" y="18"/>
                  <a:pt x="49" y="16"/>
                  <a:pt x="48" y="16"/>
                </a:cubicBezTo>
                <a:cubicBezTo>
                  <a:pt x="46" y="16"/>
                  <a:pt x="44" y="15"/>
                  <a:pt x="43" y="15"/>
                </a:cubicBezTo>
                <a:cubicBezTo>
                  <a:pt x="40" y="15"/>
                  <a:pt x="38" y="15"/>
                  <a:pt x="36" y="16"/>
                </a:cubicBezTo>
                <a:cubicBezTo>
                  <a:pt x="35" y="16"/>
                  <a:pt x="34" y="18"/>
                  <a:pt x="34" y="19"/>
                </a:cubicBezTo>
                <a:cubicBezTo>
                  <a:pt x="36" y="21"/>
                  <a:pt x="39" y="22"/>
                  <a:pt x="41" y="23"/>
                </a:cubicBezTo>
                <a:cubicBezTo>
                  <a:pt x="43" y="24"/>
                  <a:pt x="46" y="23"/>
                  <a:pt x="48" y="23"/>
                </a:cubicBezTo>
                <a:cubicBezTo>
                  <a:pt x="48" y="23"/>
                  <a:pt x="48" y="25"/>
                  <a:pt x="48" y="25"/>
                </a:cubicBezTo>
                <a:cubicBezTo>
                  <a:pt x="45" y="25"/>
                  <a:pt x="42" y="25"/>
                  <a:pt x="39" y="25"/>
                </a:cubicBezTo>
                <a:cubicBezTo>
                  <a:pt x="37" y="26"/>
                  <a:pt x="35" y="26"/>
                  <a:pt x="34" y="28"/>
                </a:cubicBezTo>
                <a:cubicBezTo>
                  <a:pt x="33" y="30"/>
                  <a:pt x="37" y="28"/>
                  <a:pt x="38" y="28"/>
                </a:cubicBezTo>
                <a:cubicBezTo>
                  <a:pt x="40" y="28"/>
                  <a:pt x="43" y="28"/>
                  <a:pt x="45" y="28"/>
                </a:cubicBezTo>
                <a:cubicBezTo>
                  <a:pt x="45" y="28"/>
                  <a:pt x="45" y="30"/>
                  <a:pt x="44" y="30"/>
                </a:cubicBezTo>
                <a:cubicBezTo>
                  <a:pt x="42" y="30"/>
                  <a:pt x="40" y="29"/>
                  <a:pt x="39" y="29"/>
                </a:cubicBezTo>
                <a:cubicBezTo>
                  <a:pt x="37" y="30"/>
                  <a:pt x="37" y="33"/>
                  <a:pt x="36" y="33"/>
                </a:cubicBezTo>
                <a:cubicBezTo>
                  <a:pt x="35" y="34"/>
                  <a:pt x="33" y="34"/>
                  <a:pt x="32" y="33"/>
                </a:cubicBezTo>
                <a:cubicBezTo>
                  <a:pt x="31" y="33"/>
                  <a:pt x="33" y="31"/>
                  <a:pt x="32" y="30"/>
                </a:cubicBezTo>
                <a:cubicBezTo>
                  <a:pt x="31" y="29"/>
                  <a:pt x="28" y="29"/>
                  <a:pt x="27" y="30"/>
                </a:cubicBezTo>
                <a:cubicBezTo>
                  <a:pt x="26" y="31"/>
                  <a:pt x="28" y="33"/>
                  <a:pt x="27" y="34"/>
                </a:cubicBezTo>
                <a:cubicBezTo>
                  <a:pt x="26" y="35"/>
                  <a:pt x="24" y="35"/>
                  <a:pt x="24" y="34"/>
                </a:cubicBezTo>
                <a:cubicBezTo>
                  <a:pt x="23" y="34"/>
                  <a:pt x="24" y="33"/>
                  <a:pt x="24" y="32"/>
                </a:cubicBezTo>
                <a:cubicBezTo>
                  <a:pt x="24" y="31"/>
                  <a:pt x="25" y="29"/>
                  <a:pt x="24" y="29"/>
                </a:cubicBezTo>
                <a:cubicBezTo>
                  <a:pt x="22" y="28"/>
                  <a:pt x="22" y="31"/>
                  <a:pt x="21" y="31"/>
                </a:cubicBezTo>
                <a:cubicBezTo>
                  <a:pt x="19" y="31"/>
                  <a:pt x="19" y="30"/>
                  <a:pt x="17" y="30"/>
                </a:cubicBezTo>
                <a:cubicBezTo>
                  <a:pt x="15" y="30"/>
                  <a:pt x="11" y="30"/>
                  <a:pt x="9" y="32"/>
                </a:cubicBezTo>
                <a:cubicBezTo>
                  <a:pt x="6" y="33"/>
                  <a:pt x="4" y="35"/>
                  <a:pt x="3" y="38"/>
                </a:cubicBezTo>
                <a:cubicBezTo>
                  <a:pt x="2" y="40"/>
                  <a:pt x="0" y="43"/>
                  <a:pt x="2" y="44"/>
                </a:cubicBezTo>
                <a:cubicBezTo>
                  <a:pt x="5" y="46"/>
                  <a:pt x="9" y="41"/>
                  <a:pt x="12" y="43"/>
                </a:cubicBezTo>
                <a:cubicBezTo>
                  <a:pt x="14" y="44"/>
                  <a:pt x="9" y="46"/>
                  <a:pt x="9" y="48"/>
                </a:cubicBezTo>
                <a:cubicBezTo>
                  <a:pt x="9" y="49"/>
                  <a:pt x="11" y="49"/>
                  <a:pt x="11" y="50"/>
                </a:cubicBezTo>
                <a:cubicBezTo>
                  <a:pt x="11" y="51"/>
                  <a:pt x="9" y="53"/>
                  <a:pt x="10" y="54"/>
                </a:cubicBezTo>
                <a:cubicBezTo>
                  <a:pt x="11" y="55"/>
                  <a:pt x="14" y="54"/>
                  <a:pt x="14" y="55"/>
                </a:cubicBezTo>
                <a:cubicBezTo>
                  <a:pt x="14" y="57"/>
                  <a:pt x="10" y="56"/>
                  <a:pt x="10" y="58"/>
                </a:cubicBezTo>
                <a:cubicBezTo>
                  <a:pt x="9" y="60"/>
                  <a:pt x="13" y="61"/>
                  <a:pt x="13" y="63"/>
                </a:cubicBezTo>
                <a:cubicBezTo>
                  <a:pt x="13" y="64"/>
                  <a:pt x="10" y="64"/>
                  <a:pt x="9" y="63"/>
                </a:cubicBezTo>
                <a:cubicBezTo>
                  <a:pt x="8" y="63"/>
                  <a:pt x="8" y="58"/>
                  <a:pt x="7" y="59"/>
                </a:cubicBezTo>
                <a:cubicBezTo>
                  <a:pt x="5" y="60"/>
                  <a:pt x="5" y="64"/>
                  <a:pt x="6" y="66"/>
                </a:cubicBezTo>
                <a:cubicBezTo>
                  <a:pt x="7" y="67"/>
                  <a:pt x="10" y="68"/>
                  <a:pt x="12" y="68"/>
                </a:cubicBezTo>
                <a:cubicBezTo>
                  <a:pt x="13" y="69"/>
                  <a:pt x="16" y="69"/>
                  <a:pt x="17" y="70"/>
                </a:cubicBezTo>
                <a:cubicBezTo>
                  <a:pt x="18" y="72"/>
                  <a:pt x="15" y="75"/>
                  <a:pt x="16" y="77"/>
                </a:cubicBezTo>
                <a:cubicBezTo>
                  <a:pt x="17" y="79"/>
                  <a:pt x="21" y="79"/>
                  <a:pt x="21" y="82"/>
                </a:cubicBezTo>
                <a:cubicBezTo>
                  <a:pt x="21" y="83"/>
                  <a:pt x="15" y="83"/>
                  <a:pt x="17" y="84"/>
                </a:cubicBezTo>
                <a:cubicBezTo>
                  <a:pt x="20" y="87"/>
                  <a:pt x="27" y="83"/>
                  <a:pt x="28" y="87"/>
                </a:cubicBezTo>
                <a:cubicBezTo>
                  <a:pt x="29" y="90"/>
                  <a:pt x="21" y="89"/>
                  <a:pt x="20" y="92"/>
                </a:cubicBezTo>
                <a:cubicBezTo>
                  <a:pt x="19" y="94"/>
                  <a:pt x="25" y="90"/>
                  <a:pt x="27" y="91"/>
                </a:cubicBezTo>
                <a:cubicBezTo>
                  <a:pt x="28" y="91"/>
                  <a:pt x="25" y="95"/>
                  <a:pt x="27" y="95"/>
                </a:cubicBezTo>
                <a:cubicBezTo>
                  <a:pt x="29" y="95"/>
                  <a:pt x="29" y="92"/>
                  <a:pt x="31" y="91"/>
                </a:cubicBezTo>
                <a:cubicBezTo>
                  <a:pt x="33" y="91"/>
                  <a:pt x="34" y="92"/>
                  <a:pt x="35" y="92"/>
                </a:cubicBezTo>
                <a:cubicBezTo>
                  <a:pt x="37" y="92"/>
                  <a:pt x="39" y="91"/>
                  <a:pt x="40" y="92"/>
                </a:cubicBezTo>
                <a:cubicBezTo>
                  <a:pt x="43" y="94"/>
                  <a:pt x="43" y="100"/>
                  <a:pt x="46" y="99"/>
                </a:cubicBezTo>
                <a:cubicBezTo>
                  <a:pt x="49" y="99"/>
                  <a:pt x="53" y="97"/>
                  <a:pt x="57" y="97"/>
                </a:cubicBezTo>
                <a:cubicBezTo>
                  <a:pt x="59" y="97"/>
                  <a:pt x="57" y="92"/>
                  <a:pt x="58" y="90"/>
                </a:cubicBezTo>
                <a:cubicBezTo>
                  <a:pt x="58" y="88"/>
                  <a:pt x="60" y="88"/>
                  <a:pt x="61" y="88"/>
                </a:cubicBezTo>
                <a:cubicBezTo>
                  <a:pt x="65" y="88"/>
                  <a:pt x="68" y="88"/>
                  <a:pt x="71" y="90"/>
                </a:cubicBezTo>
                <a:cubicBezTo>
                  <a:pt x="75" y="92"/>
                  <a:pt x="77" y="97"/>
                  <a:pt x="81" y="99"/>
                </a:cubicBezTo>
                <a:cubicBezTo>
                  <a:pt x="84" y="100"/>
                  <a:pt x="87" y="99"/>
                  <a:pt x="90" y="100"/>
                </a:cubicBezTo>
                <a:cubicBezTo>
                  <a:pt x="94" y="100"/>
                  <a:pt x="98" y="100"/>
                  <a:pt x="101" y="97"/>
                </a:cubicBezTo>
                <a:cubicBezTo>
                  <a:pt x="103" y="95"/>
                  <a:pt x="104" y="91"/>
                  <a:pt x="107" y="91"/>
                </a:cubicBezTo>
                <a:cubicBezTo>
                  <a:pt x="110" y="90"/>
                  <a:pt x="113" y="94"/>
                  <a:pt x="117" y="94"/>
                </a:cubicBezTo>
                <a:cubicBezTo>
                  <a:pt x="118" y="94"/>
                  <a:pt x="119" y="93"/>
                  <a:pt x="120" y="92"/>
                </a:cubicBezTo>
                <a:cubicBezTo>
                  <a:pt x="122" y="90"/>
                  <a:pt x="124" y="87"/>
                  <a:pt x="126" y="88"/>
                </a:cubicBezTo>
                <a:cubicBezTo>
                  <a:pt x="128" y="88"/>
                  <a:pt x="127" y="91"/>
                  <a:pt x="127" y="93"/>
                </a:cubicBezTo>
                <a:cubicBezTo>
                  <a:pt x="127" y="95"/>
                  <a:pt x="124" y="96"/>
                  <a:pt x="124" y="98"/>
                </a:cubicBezTo>
                <a:cubicBezTo>
                  <a:pt x="123" y="100"/>
                  <a:pt x="124" y="102"/>
                  <a:pt x="125" y="104"/>
                </a:cubicBezTo>
                <a:close/>
              </a:path>
            </a:pathLst>
          </a:custGeom>
          <a:solidFill>
            <a:srgbClr val="B2B2B2"/>
          </a:solidFill>
          <a:ln w="3175" cap="rnd">
            <a:solidFill>
              <a:srgbClr val="B2B2B2"/>
            </a:solidFill>
            <a:round/>
            <a:headEnd/>
            <a:tailEnd/>
          </a:ln>
        </p:spPr>
        <p:txBody>
          <a:bodyPr/>
          <a:lstStyle/>
          <a:p>
            <a:endParaRPr lang="en-US"/>
          </a:p>
        </p:txBody>
      </p:sp>
      <p:sp>
        <p:nvSpPr>
          <p:cNvPr id="33889" name="Freeform 97"/>
          <p:cNvSpPr>
            <a:spLocks noChangeAspect="1"/>
          </p:cNvSpPr>
          <p:nvPr/>
        </p:nvSpPr>
        <p:spPr bwMode="auto">
          <a:xfrm>
            <a:off x="4895850" y="3478213"/>
            <a:ext cx="266700" cy="288925"/>
          </a:xfrm>
          <a:custGeom>
            <a:avLst/>
            <a:gdLst>
              <a:gd name="T0" fmla="*/ 2147483647 w 144"/>
              <a:gd name="T1" fmla="*/ 2147483647 h 157"/>
              <a:gd name="T2" fmla="*/ 2147483647 w 144"/>
              <a:gd name="T3" fmla="*/ 2147483647 h 157"/>
              <a:gd name="T4" fmla="*/ 2147483647 w 144"/>
              <a:gd name="T5" fmla="*/ 2147483647 h 157"/>
              <a:gd name="T6" fmla="*/ 2147483647 w 144"/>
              <a:gd name="T7" fmla="*/ 2147483647 h 157"/>
              <a:gd name="T8" fmla="*/ 2147483647 w 144"/>
              <a:gd name="T9" fmla="*/ 2147483647 h 157"/>
              <a:gd name="T10" fmla="*/ 2147483647 w 144"/>
              <a:gd name="T11" fmla="*/ 2147483647 h 157"/>
              <a:gd name="T12" fmla="*/ 2147483647 w 144"/>
              <a:gd name="T13" fmla="*/ 2147483647 h 157"/>
              <a:gd name="T14" fmla="*/ 2147483647 w 144"/>
              <a:gd name="T15" fmla="*/ 2147483647 h 157"/>
              <a:gd name="T16" fmla="*/ 2147483647 w 144"/>
              <a:gd name="T17" fmla="*/ 2147483647 h 157"/>
              <a:gd name="T18" fmla="*/ 2147483647 w 144"/>
              <a:gd name="T19" fmla="*/ 2147483647 h 157"/>
              <a:gd name="T20" fmla="*/ 2147483647 w 144"/>
              <a:gd name="T21" fmla="*/ 2147483647 h 157"/>
              <a:gd name="T22" fmla="*/ 2147483647 w 144"/>
              <a:gd name="T23" fmla="*/ 2147483647 h 157"/>
              <a:gd name="T24" fmla="*/ 2147483647 w 144"/>
              <a:gd name="T25" fmla="*/ 2147483647 h 157"/>
              <a:gd name="T26" fmla="*/ 2147483647 w 144"/>
              <a:gd name="T27" fmla="*/ 2147483647 h 157"/>
              <a:gd name="T28" fmla="*/ 2147483647 w 144"/>
              <a:gd name="T29" fmla="*/ 2147483647 h 157"/>
              <a:gd name="T30" fmla="*/ 2147483647 w 144"/>
              <a:gd name="T31" fmla="*/ 2147483647 h 157"/>
              <a:gd name="T32" fmla="*/ 2147483647 w 144"/>
              <a:gd name="T33" fmla="*/ 2147483647 h 157"/>
              <a:gd name="T34" fmla="*/ 2147483647 w 144"/>
              <a:gd name="T35" fmla="*/ 2147483647 h 157"/>
              <a:gd name="T36" fmla="*/ 2147483647 w 144"/>
              <a:gd name="T37" fmla="*/ 2147483647 h 157"/>
              <a:gd name="T38" fmla="*/ 2147483647 w 144"/>
              <a:gd name="T39" fmla="*/ 2147483647 h 157"/>
              <a:gd name="T40" fmla="*/ 2147483647 w 144"/>
              <a:gd name="T41" fmla="*/ 2147483647 h 157"/>
              <a:gd name="T42" fmla="*/ 2147483647 w 144"/>
              <a:gd name="T43" fmla="*/ 2147483647 h 157"/>
              <a:gd name="T44" fmla="*/ 2147483647 w 144"/>
              <a:gd name="T45" fmla="*/ 2147483647 h 157"/>
              <a:gd name="T46" fmla="*/ 2147483647 w 144"/>
              <a:gd name="T47" fmla="*/ 2147483647 h 157"/>
              <a:gd name="T48" fmla="*/ 2147483647 w 144"/>
              <a:gd name="T49" fmla="*/ 0 h 157"/>
              <a:gd name="T50" fmla="*/ 2147483647 w 144"/>
              <a:gd name="T51" fmla="*/ 2147483647 h 157"/>
              <a:gd name="T52" fmla="*/ 2147483647 w 144"/>
              <a:gd name="T53" fmla="*/ 2147483647 h 157"/>
              <a:gd name="T54" fmla="*/ 0 w 144"/>
              <a:gd name="T55" fmla="*/ 2147483647 h 157"/>
              <a:gd name="T56" fmla="*/ 2147483647 w 144"/>
              <a:gd name="T57" fmla="*/ 2147483647 h 157"/>
              <a:gd name="T58" fmla="*/ 2147483647 w 144"/>
              <a:gd name="T59" fmla="*/ 2147483647 h 157"/>
              <a:gd name="T60" fmla="*/ 2147483647 w 144"/>
              <a:gd name="T61" fmla="*/ 2147483647 h 157"/>
              <a:gd name="T62" fmla="*/ 2147483647 w 144"/>
              <a:gd name="T63" fmla="*/ 2147483647 h 157"/>
              <a:gd name="T64" fmla="*/ 2147483647 w 144"/>
              <a:gd name="T65" fmla="*/ 2147483647 h 157"/>
              <a:gd name="T66" fmla="*/ 2147483647 w 144"/>
              <a:gd name="T67" fmla="*/ 2147483647 h 157"/>
              <a:gd name="T68" fmla="*/ 2147483647 w 144"/>
              <a:gd name="T69" fmla="*/ 2147483647 h 157"/>
              <a:gd name="T70" fmla="*/ 2147483647 w 144"/>
              <a:gd name="T71" fmla="*/ 2147483647 h 157"/>
              <a:gd name="T72" fmla="*/ 2147483647 w 144"/>
              <a:gd name="T73" fmla="*/ 2147483647 h 157"/>
              <a:gd name="T74" fmla="*/ 2147483647 w 144"/>
              <a:gd name="T75" fmla="*/ 2147483647 h 1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157"/>
              <a:gd name="T116" fmla="*/ 144 w 144"/>
              <a:gd name="T117" fmla="*/ 157 h 1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157">
                <a:moveTo>
                  <a:pt x="140" y="134"/>
                </a:moveTo>
                <a:cubicBezTo>
                  <a:pt x="140" y="131"/>
                  <a:pt x="137" y="126"/>
                  <a:pt x="138" y="123"/>
                </a:cubicBezTo>
                <a:cubicBezTo>
                  <a:pt x="138" y="121"/>
                  <a:pt x="144" y="124"/>
                  <a:pt x="143" y="123"/>
                </a:cubicBezTo>
                <a:cubicBezTo>
                  <a:pt x="142" y="118"/>
                  <a:pt x="137" y="117"/>
                  <a:pt x="135" y="113"/>
                </a:cubicBezTo>
                <a:cubicBezTo>
                  <a:pt x="132" y="109"/>
                  <a:pt x="129" y="104"/>
                  <a:pt x="126" y="99"/>
                </a:cubicBezTo>
                <a:cubicBezTo>
                  <a:pt x="123" y="94"/>
                  <a:pt x="121" y="89"/>
                  <a:pt x="118" y="83"/>
                </a:cubicBezTo>
                <a:cubicBezTo>
                  <a:pt x="116" y="79"/>
                  <a:pt x="115" y="74"/>
                  <a:pt x="114" y="70"/>
                </a:cubicBezTo>
                <a:cubicBezTo>
                  <a:pt x="113" y="66"/>
                  <a:pt x="112" y="63"/>
                  <a:pt x="110" y="60"/>
                </a:cubicBezTo>
                <a:cubicBezTo>
                  <a:pt x="108" y="56"/>
                  <a:pt x="103" y="53"/>
                  <a:pt x="100" y="49"/>
                </a:cubicBezTo>
                <a:cubicBezTo>
                  <a:pt x="98" y="45"/>
                  <a:pt x="96" y="41"/>
                  <a:pt x="95" y="36"/>
                </a:cubicBezTo>
                <a:cubicBezTo>
                  <a:pt x="94" y="33"/>
                  <a:pt x="96" y="30"/>
                  <a:pt x="96" y="26"/>
                </a:cubicBezTo>
                <a:cubicBezTo>
                  <a:pt x="95" y="24"/>
                  <a:pt x="93" y="22"/>
                  <a:pt x="92" y="19"/>
                </a:cubicBezTo>
                <a:cubicBezTo>
                  <a:pt x="92" y="16"/>
                  <a:pt x="95" y="13"/>
                  <a:pt x="93" y="10"/>
                </a:cubicBezTo>
                <a:cubicBezTo>
                  <a:pt x="92" y="8"/>
                  <a:pt x="89" y="9"/>
                  <a:pt x="87" y="8"/>
                </a:cubicBezTo>
                <a:cubicBezTo>
                  <a:pt x="84" y="7"/>
                  <a:pt x="82" y="5"/>
                  <a:pt x="80" y="5"/>
                </a:cubicBezTo>
                <a:cubicBezTo>
                  <a:pt x="78" y="5"/>
                  <a:pt x="77" y="6"/>
                  <a:pt x="76" y="6"/>
                </a:cubicBezTo>
                <a:cubicBezTo>
                  <a:pt x="74" y="7"/>
                  <a:pt x="72" y="5"/>
                  <a:pt x="70" y="6"/>
                </a:cubicBezTo>
                <a:cubicBezTo>
                  <a:pt x="68" y="6"/>
                  <a:pt x="67" y="9"/>
                  <a:pt x="65" y="10"/>
                </a:cubicBezTo>
                <a:cubicBezTo>
                  <a:pt x="62" y="12"/>
                  <a:pt x="59" y="15"/>
                  <a:pt x="56" y="15"/>
                </a:cubicBezTo>
                <a:cubicBezTo>
                  <a:pt x="53" y="15"/>
                  <a:pt x="50" y="11"/>
                  <a:pt x="47" y="10"/>
                </a:cubicBezTo>
                <a:cubicBezTo>
                  <a:pt x="45" y="9"/>
                  <a:pt x="42" y="9"/>
                  <a:pt x="39" y="8"/>
                </a:cubicBezTo>
                <a:cubicBezTo>
                  <a:pt x="36" y="7"/>
                  <a:pt x="34" y="6"/>
                  <a:pt x="31" y="5"/>
                </a:cubicBezTo>
                <a:cubicBezTo>
                  <a:pt x="28" y="4"/>
                  <a:pt x="24" y="2"/>
                  <a:pt x="20" y="2"/>
                </a:cubicBezTo>
                <a:cubicBezTo>
                  <a:pt x="17" y="1"/>
                  <a:pt x="14" y="3"/>
                  <a:pt x="11" y="2"/>
                </a:cubicBezTo>
                <a:cubicBezTo>
                  <a:pt x="9" y="2"/>
                  <a:pt x="7" y="1"/>
                  <a:pt x="6" y="0"/>
                </a:cubicBezTo>
                <a:cubicBezTo>
                  <a:pt x="5" y="1"/>
                  <a:pt x="3" y="3"/>
                  <a:pt x="3" y="5"/>
                </a:cubicBezTo>
                <a:cubicBezTo>
                  <a:pt x="2" y="9"/>
                  <a:pt x="4" y="13"/>
                  <a:pt x="3" y="16"/>
                </a:cubicBezTo>
                <a:cubicBezTo>
                  <a:pt x="3" y="19"/>
                  <a:pt x="0" y="21"/>
                  <a:pt x="0" y="24"/>
                </a:cubicBezTo>
                <a:cubicBezTo>
                  <a:pt x="0" y="29"/>
                  <a:pt x="3" y="34"/>
                  <a:pt x="4" y="40"/>
                </a:cubicBezTo>
                <a:cubicBezTo>
                  <a:pt x="6" y="77"/>
                  <a:pt x="6" y="113"/>
                  <a:pt x="7" y="150"/>
                </a:cubicBezTo>
                <a:cubicBezTo>
                  <a:pt x="42" y="150"/>
                  <a:pt x="76" y="148"/>
                  <a:pt x="111" y="150"/>
                </a:cubicBezTo>
                <a:cubicBezTo>
                  <a:pt x="114" y="150"/>
                  <a:pt x="113" y="155"/>
                  <a:pt x="115" y="156"/>
                </a:cubicBezTo>
                <a:cubicBezTo>
                  <a:pt x="117" y="157"/>
                  <a:pt x="120" y="155"/>
                  <a:pt x="121" y="153"/>
                </a:cubicBezTo>
                <a:cubicBezTo>
                  <a:pt x="122" y="151"/>
                  <a:pt x="121" y="149"/>
                  <a:pt x="122" y="147"/>
                </a:cubicBezTo>
                <a:cubicBezTo>
                  <a:pt x="123" y="145"/>
                  <a:pt x="125" y="146"/>
                  <a:pt x="127" y="145"/>
                </a:cubicBezTo>
                <a:cubicBezTo>
                  <a:pt x="128" y="143"/>
                  <a:pt x="128" y="141"/>
                  <a:pt x="129" y="140"/>
                </a:cubicBezTo>
                <a:cubicBezTo>
                  <a:pt x="131" y="139"/>
                  <a:pt x="133" y="141"/>
                  <a:pt x="135" y="140"/>
                </a:cubicBezTo>
                <a:cubicBezTo>
                  <a:pt x="137" y="138"/>
                  <a:pt x="139" y="136"/>
                  <a:pt x="140" y="134"/>
                </a:cubicBezTo>
                <a:close/>
              </a:path>
            </a:pathLst>
          </a:custGeom>
          <a:solidFill>
            <a:srgbClr val="B2B2B2"/>
          </a:solidFill>
          <a:ln w="3175" cap="rnd">
            <a:solidFill>
              <a:srgbClr val="B2B2B2"/>
            </a:solidFill>
            <a:round/>
            <a:headEnd/>
            <a:tailEnd/>
          </a:ln>
        </p:spPr>
        <p:txBody>
          <a:bodyPr/>
          <a:lstStyle/>
          <a:p>
            <a:endParaRPr lang="en-US"/>
          </a:p>
        </p:txBody>
      </p:sp>
      <p:sp>
        <p:nvSpPr>
          <p:cNvPr id="33890" name="Freeform 98"/>
          <p:cNvSpPr>
            <a:spLocks noChangeAspect="1"/>
          </p:cNvSpPr>
          <p:nvPr/>
        </p:nvSpPr>
        <p:spPr bwMode="auto">
          <a:xfrm>
            <a:off x="5111750" y="3435350"/>
            <a:ext cx="33338" cy="107950"/>
          </a:xfrm>
          <a:custGeom>
            <a:avLst/>
            <a:gdLst>
              <a:gd name="T0" fmla="*/ 0 w 18"/>
              <a:gd name="T1" fmla="*/ 2147483647 h 58"/>
              <a:gd name="T2" fmla="*/ 2147483647 w 18"/>
              <a:gd name="T3" fmla="*/ 2147483647 h 58"/>
              <a:gd name="T4" fmla="*/ 2147483647 w 18"/>
              <a:gd name="T5" fmla="*/ 2147483647 h 58"/>
              <a:gd name="T6" fmla="*/ 2147483647 w 18"/>
              <a:gd name="T7" fmla="*/ 2147483647 h 58"/>
              <a:gd name="T8" fmla="*/ 2147483647 w 18"/>
              <a:gd name="T9" fmla="*/ 2147483647 h 58"/>
              <a:gd name="T10" fmla="*/ 2147483647 w 18"/>
              <a:gd name="T11" fmla="*/ 2147483647 h 58"/>
              <a:gd name="T12" fmla="*/ 2147483647 w 18"/>
              <a:gd name="T13" fmla="*/ 2147483647 h 58"/>
              <a:gd name="T14" fmla="*/ 2147483647 w 18"/>
              <a:gd name="T15" fmla="*/ 2147483647 h 58"/>
              <a:gd name="T16" fmla="*/ 2147483647 w 18"/>
              <a:gd name="T17" fmla="*/ 2147483647 h 58"/>
              <a:gd name="T18" fmla="*/ 2147483647 w 18"/>
              <a:gd name="T19" fmla="*/ 2147483647 h 58"/>
              <a:gd name="T20" fmla="*/ 2147483647 w 18"/>
              <a:gd name="T21" fmla="*/ 2147483647 h 58"/>
              <a:gd name="T22" fmla="*/ 2147483647 w 18"/>
              <a:gd name="T23" fmla="*/ 2147483647 h 58"/>
              <a:gd name="T24" fmla="*/ 2147483647 w 18"/>
              <a:gd name="T25" fmla="*/ 0 h 58"/>
              <a:gd name="T26" fmla="*/ 2147483647 w 18"/>
              <a:gd name="T27" fmla="*/ 2147483647 h 58"/>
              <a:gd name="T28" fmla="*/ 2147483647 w 18"/>
              <a:gd name="T29" fmla="*/ 2147483647 h 58"/>
              <a:gd name="T30" fmla="*/ 2147483647 w 18"/>
              <a:gd name="T31" fmla="*/ 2147483647 h 58"/>
              <a:gd name="T32" fmla="*/ 2147483647 w 18"/>
              <a:gd name="T33" fmla="*/ 2147483647 h 58"/>
              <a:gd name="T34" fmla="*/ 2147483647 w 18"/>
              <a:gd name="T35" fmla="*/ 2147483647 h 58"/>
              <a:gd name="T36" fmla="*/ 2147483647 w 18"/>
              <a:gd name="T37" fmla="*/ 2147483647 h 58"/>
              <a:gd name="T38" fmla="*/ 0 w 18"/>
              <a:gd name="T39" fmla="*/ 2147483647 h 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
              <a:gd name="T61" fmla="*/ 0 h 58"/>
              <a:gd name="T62" fmla="*/ 18 w 18"/>
              <a:gd name="T63" fmla="*/ 58 h 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 h="58">
                <a:moveTo>
                  <a:pt x="0" y="33"/>
                </a:moveTo>
                <a:lnTo>
                  <a:pt x="11" y="58"/>
                </a:lnTo>
                <a:cubicBezTo>
                  <a:pt x="11" y="56"/>
                  <a:pt x="11" y="53"/>
                  <a:pt x="11" y="50"/>
                </a:cubicBezTo>
                <a:cubicBezTo>
                  <a:pt x="12" y="46"/>
                  <a:pt x="12" y="42"/>
                  <a:pt x="13" y="38"/>
                </a:cubicBezTo>
                <a:cubicBezTo>
                  <a:pt x="13" y="36"/>
                  <a:pt x="14" y="34"/>
                  <a:pt x="14" y="32"/>
                </a:cubicBezTo>
                <a:cubicBezTo>
                  <a:pt x="13" y="32"/>
                  <a:pt x="11" y="33"/>
                  <a:pt x="11" y="32"/>
                </a:cubicBezTo>
                <a:cubicBezTo>
                  <a:pt x="10" y="31"/>
                  <a:pt x="10" y="30"/>
                  <a:pt x="10" y="29"/>
                </a:cubicBezTo>
                <a:cubicBezTo>
                  <a:pt x="10" y="27"/>
                  <a:pt x="11" y="25"/>
                  <a:pt x="11" y="23"/>
                </a:cubicBezTo>
                <a:cubicBezTo>
                  <a:pt x="11" y="21"/>
                  <a:pt x="10" y="19"/>
                  <a:pt x="10" y="18"/>
                </a:cubicBezTo>
                <a:cubicBezTo>
                  <a:pt x="10" y="16"/>
                  <a:pt x="11" y="15"/>
                  <a:pt x="12" y="14"/>
                </a:cubicBezTo>
                <a:cubicBezTo>
                  <a:pt x="13" y="13"/>
                  <a:pt x="14" y="13"/>
                  <a:pt x="16" y="12"/>
                </a:cubicBezTo>
                <a:cubicBezTo>
                  <a:pt x="16" y="10"/>
                  <a:pt x="16" y="8"/>
                  <a:pt x="17" y="7"/>
                </a:cubicBezTo>
                <a:cubicBezTo>
                  <a:pt x="17" y="5"/>
                  <a:pt x="17" y="2"/>
                  <a:pt x="18" y="0"/>
                </a:cubicBezTo>
                <a:cubicBezTo>
                  <a:pt x="17" y="0"/>
                  <a:pt x="16" y="0"/>
                  <a:pt x="15" y="1"/>
                </a:cubicBezTo>
                <a:cubicBezTo>
                  <a:pt x="14" y="1"/>
                  <a:pt x="13" y="2"/>
                  <a:pt x="12" y="2"/>
                </a:cubicBezTo>
                <a:cubicBezTo>
                  <a:pt x="11" y="4"/>
                  <a:pt x="10" y="6"/>
                  <a:pt x="10" y="8"/>
                </a:cubicBezTo>
                <a:cubicBezTo>
                  <a:pt x="9" y="10"/>
                  <a:pt x="8" y="13"/>
                  <a:pt x="8" y="15"/>
                </a:cubicBezTo>
                <a:cubicBezTo>
                  <a:pt x="7" y="18"/>
                  <a:pt x="7" y="21"/>
                  <a:pt x="6" y="24"/>
                </a:cubicBezTo>
                <a:cubicBezTo>
                  <a:pt x="5" y="26"/>
                  <a:pt x="5" y="28"/>
                  <a:pt x="4" y="29"/>
                </a:cubicBezTo>
                <a:cubicBezTo>
                  <a:pt x="3" y="31"/>
                  <a:pt x="1" y="32"/>
                  <a:pt x="0" y="33"/>
                </a:cubicBezTo>
                <a:close/>
              </a:path>
            </a:pathLst>
          </a:custGeom>
          <a:solidFill>
            <a:srgbClr val="B2B2B2"/>
          </a:solidFill>
          <a:ln w="3175" cap="rnd">
            <a:solidFill>
              <a:srgbClr val="B2B2B2"/>
            </a:solidFill>
            <a:round/>
            <a:headEnd/>
            <a:tailEnd/>
          </a:ln>
        </p:spPr>
        <p:txBody>
          <a:bodyPr/>
          <a:lstStyle/>
          <a:p>
            <a:endParaRPr lang="en-US"/>
          </a:p>
        </p:txBody>
      </p:sp>
      <p:sp>
        <p:nvSpPr>
          <p:cNvPr id="33891" name="Freeform 99"/>
          <p:cNvSpPr>
            <a:spLocks noChangeAspect="1"/>
          </p:cNvSpPr>
          <p:nvPr/>
        </p:nvSpPr>
        <p:spPr bwMode="auto">
          <a:xfrm>
            <a:off x="5130800" y="3455988"/>
            <a:ext cx="11113" cy="39687"/>
          </a:xfrm>
          <a:custGeom>
            <a:avLst/>
            <a:gdLst>
              <a:gd name="T0" fmla="*/ 2147483647 w 6"/>
              <a:gd name="T1" fmla="*/ 2147483647 h 21"/>
              <a:gd name="T2" fmla="*/ 2147483647 w 6"/>
              <a:gd name="T3" fmla="*/ 2147483647 h 21"/>
              <a:gd name="T4" fmla="*/ 2147483647 w 6"/>
              <a:gd name="T5" fmla="*/ 0 h 21"/>
              <a:gd name="T6" fmla="*/ 2147483647 w 6"/>
              <a:gd name="T7" fmla="*/ 2147483647 h 21"/>
              <a:gd name="T8" fmla="*/ 0 w 6"/>
              <a:gd name="T9" fmla="*/ 2147483647 h 21"/>
              <a:gd name="T10" fmla="*/ 2147483647 w 6"/>
              <a:gd name="T11" fmla="*/ 2147483647 h 21"/>
              <a:gd name="T12" fmla="*/ 0 w 6"/>
              <a:gd name="T13" fmla="*/ 2147483647 h 21"/>
              <a:gd name="T14" fmla="*/ 2147483647 w 6"/>
              <a:gd name="T15" fmla="*/ 2147483647 h 21"/>
              <a:gd name="T16" fmla="*/ 2147483647 w 6"/>
              <a:gd name="T17" fmla="*/ 214748364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1"/>
              <a:gd name="T29" fmla="*/ 6 w 6"/>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1">
                <a:moveTo>
                  <a:pt x="4" y="20"/>
                </a:moveTo>
                <a:cubicBezTo>
                  <a:pt x="4" y="16"/>
                  <a:pt x="4" y="12"/>
                  <a:pt x="5" y="8"/>
                </a:cubicBezTo>
                <a:cubicBezTo>
                  <a:pt x="5" y="6"/>
                  <a:pt x="5" y="3"/>
                  <a:pt x="6" y="0"/>
                </a:cubicBezTo>
                <a:cubicBezTo>
                  <a:pt x="4" y="1"/>
                  <a:pt x="3" y="1"/>
                  <a:pt x="2" y="2"/>
                </a:cubicBezTo>
                <a:cubicBezTo>
                  <a:pt x="1" y="3"/>
                  <a:pt x="0" y="4"/>
                  <a:pt x="0" y="6"/>
                </a:cubicBezTo>
                <a:cubicBezTo>
                  <a:pt x="0" y="7"/>
                  <a:pt x="1" y="9"/>
                  <a:pt x="1" y="11"/>
                </a:cubicBezTo>
                <a:cubicBezTo>
                  <a:pt x="1" y="13"/>
                  <a:pt x="0" y="15"/>
                  <a:pt x="0" y="17"/>
                </a:cubicBezTo>
                <a:cubicBezTo>
                  <a:pt x="0" y="18"/>
                  <a:pt x="0" y="19"/>
                  <a:pt x="1" y="20"/>
                </a:cubicBezTo>
                <a:cubicBezTo>
                  <a:pt x="1" y="21"/>
                  <a:pt x="3" y="20"/>
                  <a:pt x="4" y="20"/>
                </a:cubicBezTo>
                <a:close/>
              </a:path>
            </a:pathLst>
          </a:custGeom>
          <a:solidFill>
            <a:srgbClr val="B2B2B2"/>
          </a:solidFill>
          <a:ln w="3175" cap="rnd">
            <a:solidFill>
              <a:srgbClr val="B2B2B2"/>
            </a:solidFill>
            <a:round/>
            <a:headEnd/>
            <a:tailEnd/>
          </a:ln>
        </p:spPr>
        <p:txBody>
          <a:bodyPr/>
          <a:lstStyle/>
          <a:p>
            <a:endParaRPr lang="en-US"/>
          </a:p>
        </p:txBody>
      </p:sp>
      <p:sp>
        <p:nvSpPr>
          <p:cNvPr id="33892" name="Freeform 100"/>
          <p:cNvSpPr>
            <a:spLocks noChangeAspect="1"/>
          </p:cNvSpPr>
          <p:nvPr/>
        </p:nvSpPr>
        <p:spPr bwMode="auto">
          <a:xfrm>
            <a:off x="5141913" y="3314700"/>
            <a:ext cx="147637" cy="155575"/>
          </a:xfrm>
          <a:custGeom>
            <a:avLst/>
            <a:gdLst>
              <a:gd name="T0" fmla="*/ 2147483647 w 80"/>
              <a:gd name="T1" fmla="*/ 2147483647 h 83"/>
              <a:gd name="T2" fmla="*/ 2147483647 w 80"/>
              <a:gd name="T3" fmla="*/ 2147483647 h 83"/>
              <a:gd name="T4" fmla="*/ 2147483647 w 80"/>
              <a:gd name="T5" fmla="*/ 2147483647 h 83"/>
              <a:gd name="T6" fmla="*/ 2147483647 w 80"/>
              <a:gd name="T7" fmla="*/ 2147483647 h 83"/>
              <a:gd name="T8" fmla="*/ 2147483647 w 80"/>
              <a:gd name="T9" fmla="*/ 2147483647 h 83"/>
              <a:gd name="T10" fmla="*/ 2147483647 w 80"/>
              <a:gd name="T11" fmla="*/ 2147483647 h 83"/>
              <a:gd name="T12" fmla="*/ 2147483647 w 80"/>
              <a:gd name="T13" fmla="*/ 2147483647 h 83"/>
              <a:gd name="T14" fmla="*/ 2147483647 w 80"/>
              <a:gd name="T15" fmla="*/ 2147483647 h 83"/>
              <a:gd name="T16" fmla="*/ 2147483647 w 80"/>
              <a:gd name="T17" fmla="*/ 2147483647 h 83"/>
              <a:gd name="T18" fmla="*/ 2147483647 w 80"/>
              <a:gd name="T19" fmla="*/ 2147483647 h 83"/>
              <a:gd name="T20" fmla="*/ 2147483647 w 80"/>
              <a:gd name="T21" fmla="*/ 2147483647 h 83"/>
              <a:gd name="T22" fmla="*/ 2147483647 w 80"/>
              <a:gd name="T23" fmla="*/ 2147483647 h 83"/>
              <a:gd name="T24" fmla="*/ 2147483647 w 80"/>
              <a:gd name="T25" fmla="*/ 2147483647 h 83"/>
              <a:gd name="T26" fmla="*/ 2147483647 w 80"/>
              <a:gd name="T27" fmla="*/ 2147483647 h 83"/>
              <a:gd name="T28" fmla="*/ 2147483647 w 80"/>
              <a:gd name="T29" fmla="*/ 2147483647 h 83"/>
              <a:gd name="T30" fmla="*/ 2147483647 w 80"/>
              <a:gd name="T31" fmla="*/ 2147483647 h 83"/>
              <a:gd name="T32" fmla="*/ 2147483647 w 80"/>
              <a:gd name="T33" fmla="*/ 2147483647 h 83"/>
              <a:gd name="T34" fmla="*/ 2147483647 w 80"/>
              <a:gd name="T35" fmla="*/ 2147483647 h 83"/>
              <a:gd name="T36" fmla="*/ 2147483647 w 80"/>
              <a:gd name="T37" fmla="*/ 2147483647 h 83"/>
              <a:gd name="T38" fmla="*/ 2147483647 w 80"/>
              <a:gd name="T39" fmla="*/ 0 h 83"/>
              <a:gd name="T40" fmla="*/ 2147483647 w 80"/>
              <a:gd name="T41" fmla="*/ 2147483647 h 83"/>
              <a:gd name="T42" fmla="*/ 2147483647 w 80"/>
              <a:gd name="T43" fmla="*/ 2147483647 h 83"/>
              <a:gd name="T44" fmla="*/ 2147483647 w 80"/>
              <a:gd name="T45" fmla="*/ 2147483647 h 83"/>
              <a:gd name="T46" fmla="*/ 2147483647 w 80"/>
              <a:gd name="T47" fmla="*/ 2147483647 h 83"/>
              <a:gd name="T48" fmla="*/ 2147483647 w 80"/>
              <a:gd name="T49" fmla="*/ 2147483647 h 83"/>
              <a:gd name="T50" fmla="*/ 2147483647 w 80"/>
              <a:gd name="T51" fmla="*/ 2147483647 h 83"/>
              <a:gd name="T52" fmla="*/ 2147483647 w 80"/>
              <a:gd name="T53" fmla="*/ 2147483647 h 83"/>
              <a:gd name="T54" fmla="*/ 2147483647 w 80"/>
              <a:gd name="T55" fmla="*/ 2147483647 h 83"/>
              <a:gd name="T56" fmla="*/ 2147483647 w 80"/>
              <a:gd name="T57" fmla="*/ 2147483647 h 83"/>
              <a:gd name="T58" fmla="*/ 2147483647 w 80"/>
              <a:gd name="T59" fmla="*/ 2147483647 h 83"/>
              <a:gd name="T60" fmla="*/ 2147483647 w 80"/>
              <a:gd name="T61" fmla="*/ 2147483647 h 83"/>
              <a:gd name="T62" fmla="*/ 2147483647 w 80"/>
              <a:gd name="T63" fmla="*/ 2147483647 h 83"/>
              <a:gd name="T64" fmla="*/ 2147483647 w 80"/>
              <a:gd name="T65" fmla="*/ 2147483647 h 83"/>
              <a:gd name="T66" fmla="*/ 0 w 80"/>
              <a:gd name="T67" fmla="*/ 2147483647 h 83"/>
              <a:gd name="T68" fmla="*/ 2147483647 w 80"/>
              <a:gd name="T69" fmla="*/ 2147483647 h 83"/>
              <a:gd name="T70" fmla="*/ 2147483647 w 80"/>
              <a:gd name="T71" fmla="*/ 2147483647 h 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83"/>
              <a:gd name="T110" fmla="*/ 80 w 80"/>
              <a:gd name="T111" fmla="*/ 83 h 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83">
                <a:moveTo>
                  <a:pt x="2" y="65"/>
                </a:moveTo>
                <a:cubicBezTo>
                  <a:pt x="2" y="65"/>
                  <a:pt x="3" y="66"/>
                  <a:pt x="4" y="65"/>
                </a:cubicBezTo>
                <a:cubicBezTo>
                  <a:pt x="5" y="63"/>
                  <a:pt x="4" y="60"/>
                  <a:pt x="6" y="58"/>
                </a:cubicBezTo>
                <a:cubicBezTo>
                  <a:pt x="7" y="57"/>
                  <a:pt x="9" y="59"/>
                  <a:pt x="11" y="58"/>
                </a:cubicBezTo>
                <a:cubicBezTo>
                  <a:pt x="12" y="56"/>
                  <a:pt x="14" y="54"/>
                  <a:pt x="14" y="52"/>
                </a:cubicBezTo>
                <a:cubicBezTo>
                  <a:pt x="14" y="49"/>
                  <a:pt x="12" y="47"/>
                  <a:pt x="10" y="45"/>
                </a:cubicBezTo>
                <a:cubicBezTo>
                  <a:pt x="9" y="44"/>
                  <a:pt x="7" y="44"/>
                  <a:pt x="5" y="44"/>
                </a:cubicBezTo>
                <a:cubicBezTo>
                  <a:pt x="5" y="41"/>
                  <a:pt x="4" y="38"/>
                  <a:pt x="4" y="35"/>
                </a:cubicBezTo>
                <a:cubicBezTo>
                  <a:pt x="4" y="34"/>
                  <a:pt x="5" y="32"/>
                  <a:pt x="5" y="30"/>
                </a:cubicBezTo>
                <a:cubicBezTo>
                  <a:pt x="4" y="29"/>
                  <a:pt x="2" y="29"/>
                  <a:pt x="2" y="28"/>
                </a:cubicBezTo>
                <a:cubicBezTo>
                  <a:pt x="1" y="27"/>
                  <a:pt x="2" y="24"/>
                  <a:pt x="2" y="23"/>
                </a:cubicBezTo>
                <a:cubicBezTo>
                  <a:pt x="3" y="23"/>
                  <a:pt x="5" y="23"/>
                  <a:pt x="6" y="22"/>
                </a:cubicBezTo>
                <a:cubicBezTo>
                  <a:pt x="8" y="20"/>
                  <a:pt x="10" y="18"/>
                  <a:pt x="11" y="16"/>
                </a:cubicBezTo>
                <a:cubicBezTo>
                  <a:pt x="11" y="14"/>
                  <a:pt x="9" y="11"/>
                  <a:pt x="11" y="10"/>
                </a:cubicBezTo>
                <a:cubicBezTo>
                  <a:pt x="14" y="9"/>
                  <a:pt x="17" y="13"/>
                  <a:pt x="21" y="13"/>
                </a:cubicBezTo>
                <a:cubicBezTo>
                  <a:pt x="24" y="13"/>
                  <a:pt x="27" y="9"/>
                  <a:pt x="31" y="9"/>
                </a:cubicBezTo>
                <a:cubicBezTo>
                  <a:pt x="34" y="9"/>
                  <a:pt x="37" y="13"/>
                  <a:pt x="41" y="13"/>
                </a:cubicBezTo>
                <a:cubicBezTo>
                  <a:pt x="46" y="12"/>
                  <a:pt x="50" y="9"/>
                  <a:pt x="54" y="7"/>
                </a:cubicBezTo>
                <a:cubicBezTo>
                  <a:pt x="59" y="5"/>
                  <a:pt x="64" y="4"/>
                  <a:pt x="69" y="2"/>
                </a:cubicBezTo>
                <a:cubicBezTo>
                  <a:pt x="72" y="1"/>
                  <a:pt x="75" y="0"/>
                  <a:pt x="77" y="0"/>
                </a:cubicBezTo>
                <a:cubicBezTo>
                  <a:pt x="79" y="0"/>
                  <a:pt x="79" y="1"/>
                  <a:pt x="80" y="2"/>
                </a:cubicBezTo>
                <a:cubicBezTo>
                  <a:pt x="79" y="4"/>
                  <a:pt x="78" y="8"/>
                  <a:pt x="76" y="9"/>
                </a:cubicBezTo>
                <a:cubicBezTo>
                  <a:pt x="74" y="11"/>
                  <a:pt x="71" y="11"/>
                  <a:pt x="69" y="13"/>
                </a:cubicBezTo>
                <a:cubicBezTo>
                  <a:pt x="68" y="14"/>
                  <a:pt x="67" y="16"/>
                  <a:pt x="66" y="18"/>
                </a:cubicBezTo>
                <a:cubicBezTo>
                  <a:pt x="66" y="21"/>
                  <a:pt x="68" y="24"/>
                  <a:pt x="68" y="27"/>
                </a:cubicBezTo>
                <a:cubicBezTo>
                  <a:pt x="68" y="29"/>
                  <a:pt x="67" y="31"/>
                  <a:pt x="67" y="33"/>
                </a:cubicBezTo>
                <a:cubicBezTo>
                  <a:pt x="66" y="36"/>
                  <a:pt x="67" y="40"/>
                  <a:pt x="65" y="43"/>
                </a:cubicBezTo>
                <a:cubicBezTo>
                  <a:pt x="63" y="46"/>
                  <a:pt x="59" y="46"/>
                  <a:pt x="57" y="48"/>
                </a:cubicBezTo>
                <a:cubicBezTo>
                  <a:pt x="56" y="49"/>
                  <a:pt x="56" y="51"/>
                  <a:pt x="55" y="52"/>
                </a:cubicBezTo>
                <a:cubicBezTo>
                  <a:pt x="51" y="56"/>
                  <a:pt x="46" y="59"/>
                  <a:pt x="42" y="62"/>
                </a:cubicBezTo>
                <a:cubicBezTo>
                  <a:pt x="33" y="68"/>
                  <a:pt x="24" y="74"/>
                  <a:pt x="16" y="80"/>
                </a:cubicBezTo>
                <a:cubicBezTo>
                  <a:pt x="15" y="81"/>
                  <a:pt x="14" y="83"/>
                  <a:pt x="13" y="83"/>
                </a:cubicBezTo>
                <a:cubicBezTo>
                  <a:pt x="12" y="83"/>
                  <a:pt x="14" y="80"/>
                  <a:pt x="13" y="80"/>
                </a:cubicBezTo>
                <a:cubicBezTo>
                  <a:pt x="9" y="78"/>
                  <a:pt x="4" y="78"/>
                  <a:pt x="0" y="77"/>
                </a:cubicBezTo>
                <a:cubicBezTo>
                  <a:pt x="0" y="75"/>
                  <a:pt x="0" y="73"/>
                  <a:pt x="1" y="72"/>
                </a:cubicBezTo>
                <a:cubicBezTo>
                  <a:pt x="1" y="70"/>
                  <a:pt x="1" y="67"/>
                  <a:pt x="2" y="65"/>
                </a:cubicBezTo>
                <a:close/>
              </a:path>
            </a:pathLst>
          </a:custGeom>
          <a:solidFill>
            <a:srgbClr val="B2B2B2"/>
          </a:solidFill>
          <a:ln w="3175" cap="rnd">
            <a:solidFill>
              <a:srgbClr val="B2B2B2"/>
            </a:solidFill>
            <a:round/>
            <a:headEnd/>
            <a:tailEnd/>
          </a:ln>
        </p:spPr>
        <p:txBody>
          <a:bodyPr/>
          <a:lstStyle/>
          <a:p>
            <a:endParaRPr lang="en-US"/>
          </a:p>
        </p:txBody>
      </p:sp>
      <p:sp>
        <p:nvSpPr>
          <p:cNvPr id="33893" name="Freeform 101"/>
          <p:cNvSpPr>
            <a:spLocks noChangeAspect="1"/>
          </p:cNvSpPr>
          <p:nvPr/>
        </p:nvSpPr>
        <p:spPr bwMode="auto">
          <a:xfrm>
            <a:off x="5135563" y="3397250"/>
            <a:ext cx="33337" cy="39688"/>
          </a:xfrm>
          <a:custGeom>
            <a:avLst/>
            <a:gdLst>
              <a:gd name="T0" fmla="*/ 0 w 18"/>
              <a:gd name="T1" fmla="*/ 2147483647 h 23"/>
              <a:gd name="T2" fmla="*/ 2147483647 w 18"/>
              <a:gd name="T3" fmla="*/ 2147483647 h 23"/>
              <a:gd name="T4" fmla="*/ 2147483647 w 18"/>
              <a:gd name="T5" fmla="*/ 2147483647 h 23"/>
              <a:gd name="T6" fmla="*/ 2147483647 w 18"/>
              <a:gd name="T7" fmla="*/ 0 h 23"/>
              <a:gd name="T8" fmla="*/ 2147483647 w 18"/>
              <a:gd name="T9" fmla="*/ 2147483647 h 23"/>
              <a:gd name="T10" fmla="*/ 2147483647 w 18"/>
              <a:gd name="T11" fmla="*/ 2147483647 h 23"/>
              <a:gd name="T12" fmla="*/ 2147483647 w 18"/>
              <a:gd name="T13" fmla="*/ 2147483647 h 23"/>
              <a:gd name="T14" fmla="*/ 2147483647 w 18"/>
              <a:gd name="T15" fmla="*/ 2147483647 h 23"/>
              <a:gd name="T16" fmla="*/ 2147483647 w 18"/>
              <a:gd name="T17" fmla="*/ 2147483647 h 23"/>
              <a:gd name="T18" fmla="*/ 2147483647 w 18"/>
              <a:gd name="T19" fmla="*/ 2147483647 h 23"/>
              <a:gd name="T20" fmla="*/ 2147483647 w 18"/>
              <a:gd name="T21" fmla="*/ 2147483647 h 23"/>
              <a:gd name="T22" fmla="*/ 0 w 18"/>
              <a:gd name="T23" fmla="*/ 2147483647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3"/>
              <a:gd name="T38" fmla="*/ 18 w 18"/>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3">
                <a:moveTo>
                  <a:pt x="0" y="23"/>
                </a:moveTo>
                <a:cubicBezTo>
                  <a:pt x="0" y="21"/>
                  <a:pt x="0" y="18"/>
                  <a:pt x="1" y="15"/>
                </a:cubicBezTo>
                <a:cubicBezTo>
                  <a:pt x="2" y="12"/>
                  <a:pt x="4" y="10"/>
                  <a:pt x="6" y="7"/>
                </a:cubicBezTo>
                <a:cubicBezTo>
                  <a:pt x="7" y="5"/>
                  <a:pt x="8" y="2"/>
                  <a:pt x="9" y="0"/>
                </a:cubicBezTo>
                <a:cubicBezTo>
                  <a:pt x="11" y="0"/>
                  <a:pt x="13" y="0"/>
                  <a:pt x="14" y="1"/>
                </a:cubicBezTo>
                <a:cubicBezTo>
                  <a:pt x="16" y="3"/>
                  <a:pt x="18" y="5"/>
                  <a:pt x="18" y="8"/>
                </a:cubicBezTo>
                <a:cubicBezTo>
                  <a:pt x="18" y="10"/>
                  <a:pt x="16" y="12"/>
                  <a:pt x="15" y="14"/>
                </a:cubicBezTo>
                <a:cubicBezTo>
                  <a:pt x="13" y="15"/>
                  <a:pt x="11" y="13"/>
                  <a:pt x="10" y="14"/>
                </a:cubicBezTo>
                <a:cubicBezTo>
                  <a:pt x="8" y="16"/>
                  <a:pt x="9" y="19"/>
                  <a:pt x="8" y="21"/>
                </a:cubicBezTo>
                <a:cubicBezTo>
                  <a:pt x="7" y="22"/>
                  <a:pt x="6" y="21"/>
                  <a:pt x="6" y="21"/>
                </a:cubicBezTo>
                <a:cubicBezTo>
                  <a:pt x="5" y="21"/>
                  <a:pt x="4" y="21"/>
                  <a:pt x="3" y="22"/>
                </a:cubicBezTo>
                <a:cubicBezTo>
                  <a:pt x="2" y="22"/>
                  <a:pt x="1" y="23"/>
                  <a:pt x="0" y="23"/>
                </a:cubicBezTo>
                <a:close/>
              </a:path>
            </a:pathLst>
          </a:custGeom>
          <a:solidFill>
            <a:srgbClr val="B2B2B2"/>
          </a:solidFill>
          <a:ln w="3175" cap="rnd">
            <a:solidFill>
              <a:srgbClr val="B2B2B2"/>
            </a:solidFill>
            <a:round/>
            <a:headEnd/>
            <a:tailEnd/>
          </a:ln>
        </p:spPr>
        <p:txBody>
          <a:bodyPr/>
          <a:lstStyle/>
          <a:p>
            <a:endParaRPr lang="en-US"/>
          </a:p>
        </p:txBody>
      </p:sp>
      <p:sp>
        <p:nvSpPr>
          <p:cNvPr id="33894" name="Freeform 102"/>
          <p:cNvSpPr>
            <a:spLocks noChangeAspect="1"/>
          </p:cNvSpPr>
          <p:nvPr/>
        </p:nvSpPr>
        <p:spPr bwMode="auto">
          <a:xfrm>
            <a:off x="5126038" y="3462338"/>
            <a:ext cx="495300" cy="447675"/>
          </a:xfrm>
          <a:custGeom>
            <a:avLst/>
            <a:gdLst>
              <a:gd name="T0" fmla="*/ 2147483647 w 267"/>
              <a:gd name="T1" fmla="*/ 2147483647 h 242"/>
              <a:gd name="T2" fmla="*/ 2147483647 w 267"/>
              <a:gd name="T3" fmla="*/ 2147483647 h 242"/>
              <a:gd name="T4" fmla="*/ 2147483647 w 267"/>
              <a:gd name="T5" fmla="*/ 2147483647 h 242"/>
              <a:gd name="T6" fmla="*/ 2147483647 w 267"/>
              <a:gd name="T7" fmla="*/ 2147483647 h 242"/>
              <a:gd name="T8" fmla="*/ 2147483647 w 267"/>
              <a:gd name="T9" fmla="*/ 2147483647 h 242"/>
              <a:gd name="T10" fmla="*/ 2147483647 w 267"/>
              <a:gd name="T11" fmla="*/ 2147483647 h 242"/>
              <a:gd name="T12" fmla="*/ 2147483647 w 267"/>
              <a:gd name="T13" fmla="*/ 2147483647 h 242"/>
              <a:gd name="T14" fmla="*/ 2147483647 w 267"/>
              <a:gd name="T15" fmla="*/ 2147483647 h 242"/>
              <a:gd name="T16" fmla="*/ 2147483647 w 267"/>
              <a:gd name="T17" fmla="*/ 2147483647 h 242"/>
              <a:gd name="T18" fmla="*/ 2147483647 w 267"/>
              <a:gd name="T19" fmla="*/ 2147483647 h 242"/>
              <a:gd name="T20" fmla="*/ 2147483647 w 267"/>
              <a:gd name="T21" fmla="*/ 2147483647 h 242"/>
              <a:gd name="T22" fmla="*/ 2147483647 w 267"/>
              <a:gd name="T23" fmla="*/ 2147483647 h 242"/>
              <a:gd name="T24" fmla="*/ 2147483647 w 267"/>
              <a:gd name="T25" fmla="*/ 2147483647 h 242"/>
              <a:gd name="T26" fmla="*/ 2147483647 w 267"/>
              <a:gd name="T27" fmla="*/ 2147483647 h 242"/>
              <a:gd name="T28" fmla="*/ 2147483647 w 267"/>
              <a:gd name="T29" fmla="*/ 2147483647 h 242"/>
              <a:gd name="T30" fmla="*/ 2147483647 w 267"/>
              <a:gd name="T31" fmla="*/ 2147483647 h 242"/>
              <a:gd name="T32" fmla="*/ 2147483647 w 267"/>
              <a:gd name="T33" fmla="*/ 2147483647 h 242"/>
              <a:gd name="T34" fmla="*/ 2147483647 w 267"/>
              <a:gd name="T35" fmla="*/ 2147483647 h 242"/>
              <a:gd name="T36" fmla="*/ 2147483647 w 267"/>
              <a:gd name="T37" fmla="*/ 2147483647 h 242"/>
              <a:gd name="T38" fmla="*/ 2147483647 w 267"/>
              <a:gd name="T39" fmla="*/ 2147483647 h 242"/>
              <a:gd name="T40" fmla="*/ 2147483647 w 267"/>
              <a:gd name="T41" fmla="*/ 2147483647 h 242"/>
              <a:gd name="T42" fmla="*/ 2147483647 w 267"/>
              <a:gd name="T43" fmla="*/ 2147483647 h 242"/>
              <a:gd name="T44" fmla="*/ 2147483647 w 267"/>
              <a:gd name="T45" fmla="*/ 2147483647 h 242"/>
              <a:gd name="T46" fmla="*/ 2147483647 w 267"/>
              <a:gd name="T47" fmla="*/ 2147483647 h 242"/>
              <a:gd name="T48" fmla="*/ 2147483647 w 267"/>
              <a:gd name="T49" fmla="*/ 2147483647 h 242"/>
              <a:gd name="T50" fmla="*/ 2147483647 w 267"/>
              <a:gd name="T51" fmla="*/ 2147483647 h 242"/>
              <a:gd name="T52" fmla="*/ 2147483647 w 267"/>
              <a:gd name="T53" fmla="*/ 2147483647 h 242"/>
              <a:gd name="T54" fmla="*/ 2147483647 w 267"/>
              <a:gd name="T55" fmla="*/ 2147483647 h 242"/>
              <a:gd name="T56" fmla="*/ 2147483647 w 267"/>
              <a:gd name="T57" fmla="*/ 2147483647 h 242"/>
              <a:gd name="T58" fmla="*/ 2147483647 w 267"/>
              <a:gd name="T59" fmla="*/ 2147483647 h 242"/>
              <a:gd name="T60" fmla="*/ 2147483647 w 267"/>
              <a:gd name="T61" fmla="*/ 2147483647 h 242"/>
              <a:gd name="T62" fmla="*/ 2147483647 w 267"/>
              <a:gd name="T63" fmla="*/ 2147483647 h 242"/>
              <a:gd name="T64" fmla="*/ 2147483647 w 267"/>
              <a:gd name="T65" fmla="*/ 2147483647 h 242"/>
              <a:gd name="T66" fmla="*/ 2147483647 w 267"/>
              <a:gd name="T67" fmla="*/ 2147483647 h 242"/>
              <a:gd name="T68" fmla="*/ 2147483647 w 267"/>
              <a:gd name="T69" fmla="*/ 2147483647 h 242"/>
              <a:gd name="T70" fmla="*/ 2147483647 w 267"/>
              <a:gd name="T71" fmla="*/ 2147483647 h 242"/>
              <a:gd name="T72" fmla="*/ 2147483647 w 267"/>
              <a:gd name="T73" fmla="*/ 2147483647 h 2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7"/>
              <a:gd name="T112" fmla="*/ 0 h 242"/>
              <a:gd name="T113" fmla="*/ 267 w 267"/>
              <a:gd name="T114" fmla="*/ 242 h 2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7" h="242">
                <a:moveTo>
                  <a:pt x="210" y="119"/>
                </a:moveTo>
                <a:cubicBezTo>
                  <a:pt x="209" y="120"/>
                  <a:pt x="208" y="121"/>
                  <a:pt x="207" y="121"/>
                </a:cubicBezTo>
                <a:cubicBezTo>
                  <a:pt x="206" y="120"/>
                  <a:pt x="205" y="118"/>
                  <a:pt x="205" y="117"/>
                </a:cubicBezTo>
                <a:cubicBezTo>
                  <a:pt x="204" y="115"/>
                  <a:pt x="204" y="112"/>
                  <a:pt x="202" y="110"/>
                </a:cubicBezTo>
                <a:cubicBezTo>
                  <a:pt x="201" y="108"/>
                  <a:pt x="199" y="106"/>
                  <a:pt x="197" y="104"/>
                </a:cubicBezTo>
                <a:cubicBezTo>
                  <a:pt x="196" y="102"/>
                  <a:pt x="193" y="101"/>
                  <a:pt x="193" y="98"/>
                </a:cubicBezTo>
                <a:cubicBezTo>
                  <a:pt x="192" y="96"/>
                  <a:pt x="194" y="94"/>
                  <a:pt x="194" y="92"/>
                </a:cubicBezTo>
                <a:cubicBezTo>
                  <a:pt x="195" y="90"/>
                  <a:pt x="195" y="87"/>
                  <a:pt x="194" y="86"/>
                </a:cubicBezTo>
                <a:cubicBezTo>
                  <a:pt x="192" y="83"/>
                  <a:pt x="188" y="82"/>
                  <a:pt x="186" y="80"/>
                </a:cubicBezTo>
                <a:cubicBezTo>
                  <a:pt x="184" y="79"/>
                  <a:pt x="184" y="77"/>
                  <a:pt x="183" y="76"/>
                </a:cubicBezTo>
                <a:cubicBezTo>
                  <a:pt x="182" y="74"/>
                  <a:pt x="179" y="75"/>
                  <a:pt x="178" y="74"/>
                </a:cubicBezTo>
                <a:cubicBezTo>
                  <a:pt x="177" y="73"/>
                  <a:pt x="178" y="71"/>
                  <a:pt x="178" y="70"/>
                </a:cubicBezTo>
                <a:cubicBezTo>
                  <a:pt x="176" y="67"/>
                  <a:pt x="175" y="63"/>
                  <a:pt x="173" y="60"/>
                </a:cubicBezTo>
                <a:cubicBezTo>
                  <a:pt x="169" y="60"/>
                  <a:pt x="165" y="60"/>
                  <a:pt x="162" y="60"/>
                </a:cubicBezTo>
                <a:cubicBezTo>
                  <a:pt x="160" y="58"/>
                  <a:pt x="160" y="54"/>
                  <a:pt x="158" y="52"/>
                </a:cubicBezTo>
                <a:cubicBezTo>
                  <a:pt x="154" y="51"/>
                  <a:pt x="150" y="50"/>
                  <a:pt x="146" y="49"/>
                </a:cubicBezTo>
                <a:cubicBezTo>
                  <a:pt x="139" y="48"/>
                  <a:pt x="131" y="48"/>
                  <a:pt x="124" y="48"/>
                </a:cubicBezTo>
                <a:cubicBezTo>
                  <a:pt x="114" y="38"/>
                  <a:pt x="104" y="29"/>
                  <a:pt x="94" y="20"/>
                </a:cubicBezTo>
                <a:cubicBezTo>
                  <a:pt x="91" y="18"/>
                  <a:pt x="87" y="16"/>
                  <a:pt x="84" y="14"/>
                </a:cubicBezTo>
                <a:cubicBezTo>
                  <a:pt x="80" y="11"/>
                  <a:pt x="77" y="9"/>
                  <a:pt x="74" y="6"/>
                </a:cubicBezTo>
                <a:cubicBezTo>
                  <a:pt x="68" y="4"/>
                  <a:pt x="63" y="2"/>
                  <a:pt x="58" y="0"/>
                </a:cubicBezTo>
                <a:cubicBezTo>
                  <a:pt x="56" y="1"/>
                  <a:pt x="54" y="4"/>
                  <a:pt x="52" y="5"/>
                </a:cubicBezTo>
                <a:cubicBezTo>
                  <a:pt x="45" y="8"/>
                  <a:pt x="38" y="9"/>
                  <a:pt x="29" y="11"/>
                </a:cubicBezTo>
                <a:cubicBezTo>
                  <a:pt x="29" y="11"/>
                  <a:pt x="28" y="12"/>
                  <a:pt x="29" y="13"/>
                </a:cubicBezTo>
                <a:cubicBezTo>
                  <a:pt x="32" y="19"/>
                  <a:pt x="38" y="23"/>
                  <a:pt x="40" y="29"/>
                </a:cubicBezTo>
                <a:cubicBezTo>
                  <a:pt x="41" y="30"/>
                  <a:pt x="37" y="29"/>
                  <a:pt x="36" y="31"/>
                </a:cubicBezTo>
                <a:cubicBezTo>
                  <a:pt x="35" y="32"/>
                  <a:pt x="36" y="35"/>
                  <a:pt x="34" y="36"/>
                </a:cubicBezTo>
                <a:cubicBezTo>
                  <a:pt x="31" y="37"/>
                  <a:pt x="26" y="37"/>
                  <a:pt x="23" y="39"/>
                </a:cubicBezTo>
                <a:cubicBezTo>
                  <a:pt x="21" y="41"/>
                  <a:pt x="20" y="45"/>
                  <a:pt x="18" y="49"/>
                </a:cubicBezTo>
                <a:cubicBezTo>
                  <a:pt x="13" y="49"/>
                  <a:pt x="9" y="47"/>
                  <a:pt x="4" y="47"/>
                </a:cubicBezTo>
                <a:cubicBezTo>
                  <a:pt x="3" y="50"/>
                  <a:pt x="3" y="55"/>
                  <a:pt x="2" y="58"/>
                </a:cubicBezTo>
                <a:cubicBezTo>
                  <a:pt x="1" y="61"/>
                  <a:pt x="0" y="64"/>
                  <a:pt x="1" y="66"/>
                </a:cubicBezTo>
                <a:cubicBezTo>
                  <a:pt x="1" y="67"/>
                  <a:pt x="4" y="66"/>
                  <a:pt x="5" y="66"/>
                </a:cubicBezTo>
                <a:cubicBezTo>
                  <a:pt x="7" y="66"/>
                  <a:pt x="10" y="65"/>
                  <a:pt x="11" y="66"/>
                </a:cubicBezTo>
                <a:cubicBezTo>
                  <a:pt x="15" y="72"/>
                  <a:pt x="16" y="80"/>
                  <a:pt x="19" y="86"/>
                </a:cubicBezTo>
                <a:cubicBezTo>
                  <a:pt x="21" y="89"/>
                  <a:pt x="24" y="92"/>
                  <a:pt x="26" y="95"/>
                </a:cubicBezTo>
                <a:cubicBezTo>
                  <a:pt x="28" y="98"/>
                  <a:pt x="30" y="100"/>
                  <a:pt x="32" y="103"/>
                </a:cubicBezTo>
                <a:cubicBezTo>
                  <a:pt x="34" y="105"/>
                  <a:pt x="37" y="107"/>
                  <a:pt x="37" y="110"/>
                </a:cubicBezTo>
                <a:cubicBezTo>
                  <a:pt x="38" y="112"/>
                  <a:pt x="35" y="115"/>
                  <a:pt x="36" y="117"/>
                </a:cubicBezTo>
                <a:cubicBezTo>
                  <a:pt x="37" y="120"/>
                  <a:pt x="41" y="123"/>
                  <a:pt x="43" y="124"/>
                </a:cubicBezTo>
                <a:cubicBezTo>
                  <a:pt x="46" y="126"/>
                  <a:pt x="48" y="129"/>
                  <a:pt x="51" y="132"/>
                </a:cubicBezTo>
                <a:cubicBezTo>
                  <a:pt x="52" y="134"/>
                  <a:pt x="54" y="136"/>
                  <a:pt x="55" y="138"/>
                </a:cubicBezTo>
                <a:cubicBezTo>
                  <a:pt x="56" y="142"/>
                  <a:pt x="58" y="146"/>
                  <a:pt x="59" y="151"/>
                </a:cubicBezTo>
                <a:cubicBezTo>
                  <a:pt x="59" y="153"/>
                  <a:pt x="59" y="156"/>
                  <a:pt x="59" y="159"/>
                </a:cubicBezTo>
                <a:cubicBezTo>
                  <a:pt x="59" y="161"/>
                  <a:pt x="58" y="164"/>
                  <a:pt x="59" y="167"/>
                </a:cubicBezTo>
                <a:cubicBezTo>
                  <a:pt x="61" y="172"/>
                  <a:pt x="64" y="177"/>
                  <a:pt x="67" y="181"/>
                </a:cubicBezTo>
                <a:cubicBezTo>
                  <a:pt x="69" y="183"/>
                  <a:pt x="72" y="183"/>
                  <a:pt x="74" y="185"/>
                </a:cubicBezTo>
                <a:cubicBezTo>
                  <a:pt x="76" y="187"/>
                  <a:pt x="78" y="190"/>
                  <a:pt x="80" y="193"/>
                </a:cubicBezTo>
                <a:cubicBezTo>
                  <a:pt x="82" y="195"/>
                  <a:pt x="84" y="198"/>
                  <a:pt x="86" y="200"/>
                </a:cubicBezTo>
                <a:cubicBezTo>
                  <a:pt x="87" y="203"/>
                  <a:pt x="88" y="206"/>
                  <a:pt x="89" y="208"/>
                </a:cubicBezTo>
                <a:cubicBezTo>
                  <a:pt x="93" y="214"/>
                  <a:pt x="96" y="219"/>
                  <a:pt x="100" y="224"/>
                </a:cubicBezTo>
                <a:cubicBezTo>
                  <a:pt x="101" y="226"/>
                  <a:pt x="99" y="228"/>
                  <a:pt x="100" y="230"/>
                </a:cubicBezTo>
                <a:cubicBezTo>
                  <a:pt x="101" y="231"/>
                  <a:pt x="102" y="227"/>
                  <a:pt x="103" y="228"/>
                </a:cubicBezTo>
                <a:cubicBezTo>
                  <a:pt x="105" y="229"/>
                  <a:pt x="103" y="232"/>
                  <a:pt x="105" y="234"/>
                </a:cubicBezTo>
                <a:cubicBezTo>
                  <a:pt x="106" y="237"/>
                  <a:pt x="108" y="240"/>
                  <a:pt x="109" y="242"/>
                </a:cubicBezTo>
                <a:cubicBezTo>
                  <a:pt x="111" y="240"/>
                  <a:pt x="112" y="239"/>
                  <a:pt x="113" y="237"/>
                </a:cubicBezTo>
                <a:cubicBezTo>
                  <a:pt x="114" y="234"/>
                  <a:pt x="113" y="231"/>
                  <a:pt x="113" y="229"/>
                </a:cubicBezTo>
                <a:cubicBezTo>
                  <a:pt x="114" y="227"/>
                  <a:pt x="115" y="226"/>
                  <a:pt x="116" y="226"/>
                </a:cubicBezTo>
                <a:cubicBezTo>
                  <a:pt x="118" y="225"/>
                  <a:pt x="119" y="228"/>
                  <a:pt x="120" y="228"/>
                </a:cubicBezTo>
                <a:cubicBezTo>
                  <a:pt x="132" y="228"/>
                  <a:pt x="144" y="226"/>
                  <a:pt x="155" y="226"/>
                </a:cubicBezTo>
                <a:lnTo>
                  <a:pt x="162" y="231"/>
                </a:lnTo>
                <a:cubicBezTo>
                  <a:pt x="164" y="233"/>
                  <a:pt x="167" y="232"/>
                  <a:pt x="169" y="230"/>
                </a:cubicBezTo>
                <a:cubicBezTo>
                  <a:pt x="174" y="226"/>
                  <a:pt x="176" y="220"/>
                  <a:pt x="180" y="215"/>
                </a:cubicBezTo>
                <a:cubicBezTo>
                  <a:pt x="194" y="211"/>
                  <a:pt x="208" y="206"/>
                  <a:pt x="222" y="202"/>
                </a:cubicBezTo>
                <a:lnTo>
                  <a:pt x="261" y="188"/>
                </a:lnTo>
                <a:lnTo>
                  <a:pt x="267" y="158"/>
                </a:lnTo>
                <a:lnTo>
                  <a:pt x="261" y="146"/>
                </a:lnTo>
                <a:lnTo>
                  <a:pt x="257" y="150"/>
                </a:lnTo>
                <a:lnTo>
                  <a:pt x="218" y="142"/>
                </a:lnTo>
                <a:lnTo>
                  <a:pt x="214" y="130"/>
                </a:lnTo>
                <a:lnTo>
                  <a:pt x="217" y="126"/>
                </a:lnTo>
                <a:cubicBezTo>
                  <a:pt x="217" y="125"/>
                  <a:pt x="216" y="124"/>
                  <a:pt x="215" y="124"/>
                </a:cubicBezTo>
                <a:cubicBezTo>
                  <a:pt x="214" y="124"/>
                  <a:pt x="212" y="127"/>
                  <a:pt x="212" y="126"/>
                </a:cubicBezTo>
                <a:cubicBezTo>
                  <a:pt x="211" y="124"/>
                  <a:pt x="214" y="123"/>
                  <a:pt x="214" y="121"/>
                </a:cubicBezTo>
                <a:cubicBezTo>
                  <a:pt x="213" y="120"/>
                  <a:pt x="211" y="120"/>
                  <a:pt x="210" y="119"/>
                </a:cubicBezTo>
                <a:close/>
              </a:path>
            </a:pathLst>
          </a:custGeom>
          <a:solidFill>
            <a:srgbClr val="B2B2B2"/>
          </a:solidFill>
          <a:ln w="3175" cap="rnd">
            <a:solidFill>
              <a:srgbClr val="B2B2B2"/>
            </a:solidFill>
            <a:round/>
            <a:headEnd/>
            <a:tailEnd/>
          </a:ln>
        </p:spPr>
        <p:txBody>
          <a:bodyPr/>
          <a:lstStyle/>
          <a:p>
            <a:endParaRPr lang="en-US"/>
          </a:p>
        </p:txBody>
      </p:sp>
      <p:sp>
        <p:nvSpPr>
          <p:cNvPr id="33895" name="Freeform 103"/>
          <p:cNvSpPr>
            <a:spLocks noChangeAspect="1"/>
          </p:cNvSpPr>
          <p:nvPr/>
        </p:nvSpPr>
        <p:spPr bwMode="auto">
          <a:xfrm>
            <a:off x="5133975" y="3429000"/>
            <a:ext cx="98425" cy="123825"/>
          </a:xfrm>
          <a:custGeom>
            <a:avLst/>
            <a:gdLst>
              <a:gd name="T0" fmla="*/ 0 w 54"/>
              <a:gd name="T1" fmla="*/ 2147483647 h 67"/>
              <a:gd name="T2" fmla="*/ 0 w 54"/>
              <a:gd name="T3" fmla="*/ 2147483647 h 67"/>
              <a:gd name="T4" fmla="*/ 0 w 54"/>
              <a:gd name="T5" fmla="*/ 2147483647 h 67"/>
              <a:gd name="T6" fmla="*/ 0 w 54"/>
              <a:gd name="T7" fmla="*/ 2147483647 h 67"/>
              <a:gd name="T8" fmla="*/ 2147483647 w 54"/>
              <a:gd name="T9" fmla="*/ 2147483647 h 67"/>
              <a:gd name="T10" fmla="*/ 2147483647 w 54"/>
              <a:gd name="T11" fmla="*/ 2147483647 h 67"/>
              <a:gd name="T12" fmla="*/ 2147483647 w 54"/>
              <a:gd name="T13" fmla="*/ 2147483647 h 67"/>
              <a:gd name="T14" fmla="*/ 2147483647 w 54"/>
              <a:gd name="T15" fmla="*/ 2147483647 h 67"/>
              <a:gd name="T16" fmla="*/ 2147483647 w 54"/>
              <a:gd name="T17" fmla="*/ 2147483647 h 67"/>
              <a:gd name="T18" fmla="*/ 2147483647 w 54"/>
              <a:gd name="T19" fmla="*/ 2147483647 h 67"/>
              <a:gd name="T20" fmla="*/ 2147483647 w 54"/>
              <a:gd name="T21" fmla="*/ 2147483647 h 67"/>
              <a:gd name="T22" fmla="*/ 2147483647 w 54"/>
              <a:gd name="T23" fmla="*/ 0 h 67"/>
              <a:gd name="T24" fmla="*/ 2147483647 w 54"/>
              <a:gd name="T25" fmla="*/ 2147483647 h 67"/>
              <a:gd name="T26" fmla="*/ 2147483647 w 54"/>
              <a:gd name="T27" fmla="*/ 2147483647 h 67"/>
              <a:gd name="T28" fmla="*/ 2147483647 w 54"/>
              <a:gd name="T29" fmla="*/ 2147483647 h 67"/>
              <a:gd name="T30" fmla="*/ 2147483647 w 54"/>
              <a:gd name="T31" fmla="*/ 2147483647 h 67"/>
              <a:gd name="T32" fmla="*/ 2147483647 w 54"/>
              <a:gd name="T33" fmla="*/ 2147483647 h 67"/>
              <a:gd name="T34" fmla="*/ 2147483647 w 54"/>
              <a:gd name="T35" fmla="*/ 2147483647 h 67"/>
              <a:gd name="T36" fmla="*/ 2147483647 w 54"/>
              <a:gd name="T37" fmla="*/ 2147483647 h 67"/>
              <a:gd name="T38" fmla="*/ 2147483647 w 54"/>
              <a:gd name="T39" fmla="*/ 2147483647 h 67"/>
              <a:gd name="T40" fmla="*/ 2147483647 w 54"/>
              <a:gd name="T41" fmla="*/ 2147483647 h 67"/>
              <a:gd name="T42" fmla="*/ 2147483647 w 54"/>
              <a:gd name="T43" fmla="*/ 2147483647 h 67"/>
              <a:gd name="T44" fmla="*/ 2147483647 w 54"/>
              <a:gd name="T45" fmla="*/ 2147483647 h 67"/>
              <a:gd name="T46" fmla="*/ 2147483647 w 54"/>
              <a:gd name="T47" fmla="*/ 2147483647 h 67"/>
              <a:gd name="T48" fmla="*/ 0 w 54"/>
              <a:gd name="T49" fmla="*/ 2147483647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67"/>
              <a:gd name="T77" fmla="*/ 54 w 54"/>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67">
                <a:moveTo>
                  <a:pt x="0" y="65"/>
                </a:moveTo>
                <a:cubicBezTo>
                  <a:pt x="0" y="64"/>
                  <a:pt x="0" y="63"/>
                  <a:pt x="0" y="63"/>
                </a:cubicBezTo>
                <a:cubicBezTo>
                  <a:pt x="0" y="62"/>
                  <a:pt x="0" y="62"/>
                  <a:pt x="0" y="61"/>
                </a:cubicBezTo>
                <a:cubicBezTo>
                  <a:pt x="0" y="59"/>
                  <a:pt x="0" y="56"/>
                  <a:pt x="0" y="53"/>
                </a:cubicBezTo>
                <a:cubicBezTo>
                  <a:pt x="1" y="49"/>
                  <a:pt x="1" y="45"/>
                  <a:pt x="2" y="41"/>
                </a:cubicBezTo>
                <a:cubicBezTo>
                  <a:pt x="2" y="39"/>
                  <a:pt x="3" y="37"/>
                  <a:pt x="3" y="35"/>
                </a:cubicBezTo>
                <a:cubicBezTo>
                  <a:pt x="3" y="31"/>
                  <a:pt x="3" y="27"/>
                  <a:pt x="4" y="23"/>
                </a:cubicBezTo>
                <a:cubicBezTo>
                  <a:pt x="4" y="21"/>
                  <a:pt x="4" y="18"/>
                  <a:pt x="5" y="15"/>
                </a:cubicBezTo>
                <a:cubicBezTo>
                  <a:pt x="9" y="16"/>
                  <a:pt x="14" y="16"/>
                  <a:pt x="18" y="18"/>
                </a:cubicBezTo>
                <a:cubicBezTo>
                  <a:pt x="19" y="18"/>
                  <a:pt x="17" y="21"/>
                  <a:pt x="18" y="21"/>
                </a:cubicBezTo>
                <a:cubicBezTo>
                  <a:pt x="19" y="21"/>
                  <a:pt x="20" y="19"/>
                  <a:pt x="21" y="18"/>
                </a:cubicBezTo>
                <a:cubicBezTo>
                  <a:pt x="29" y="12"/>
                  <a:pt x="38" y="6"/>
                  <a:pt x="47" y="0"/>
                </a:cubicBezTo>
                <a:cubicBezTo>
                  <a:pt x="47" y="2"/>
                  <a:pt x="47" y="3"/>
                  <a:pt x="48" y="4"/>
                </a:cubicBezTo>
                <a:cubicBezTo>
                  <a:pt x="48" y="7"/>
                  <a:pt x="50" y="9"/>
                  <a:pt x="50" y="11"/>
                </a:cubicBezTo>
                <a:cubicBezTo>
                  <a:pt x="50" y="13"/>
                  <a:pt x="48" y="13"/>
                  <a:pt x="48" y="14"/>
                </a:cubicBezTo>
                <a:cubicBezTo>
                  <a:pt x="50" y="16"/>
                  <a:pt x="52" y="17"/>
                  <a:pt x="54" y="18"/>
                </a:cubicBezTo>
                <a:cubicBezTo>
                  <a:pt x="52" y="19"/>
                  <a:pt x="50" y="22"/>
                  <a:pt x="48" y="23"/>
                </a:cubicBezTo>
                <a:cubicBezTo>
                  <a:pt x="41" y="26"/>
                  <a:pt x="34" y="27"/>
                  <a:pt x="25" y="29"/>
                </a:cubicBezTo>
                <a:cubicBezTo>
                  <a:pt x="25" y="29"/>
                  <a:pt x="24" y="30"/>
                  <a:pt x="25" y="31"/>
                </a:cubicBezTo>
                <a:cubicBezTo>
                  <a:pt x="28" y="37"/>
                  <a:pt x="34" y="41"/>
                  <a:pt x="36" y="47"/>
                </a:cubicBezTo>
                <a:cubicBezTo>
                  <a:pt x="37" y="48"/>
                  <a:pt x="33" y="47"/>
                  <a:pt x="32" y="49"/>
                </a:cubicBezTo>
                <a:cubicBezTo>
                  <a:pt x="31" y="50"/>
                  <a:pt x="32" y="53"/>
                  <a:pt x="30" y="54"/>
                </a:cubicBezTo>
                <a:cubicBezTo>
                  <a:pt x="27" y="55"/>
                  <a:pt x="22" y="55"/>
                  <a:pt x="19" y="57"/>
                </a:cubicBezTo>
                <a:cubicBezTo>
                  <a:pt x="17" y="59"/>
                  <a:pt x="16" y="63"/>
                  <a:pt x="14" y="67"/>
                </a:cubicBezTo>
                <a:cubicBezTo>
                  <a:pt x="9" y="67"/>
                  <a:pt x="5" y="65"/>
                  <a:pt x="0" y="65"/>
                </a:cubicBezTo>
                <a:close/>
              </a:path>
            </a:pathLst>
          </a:custGeom>
          <a:solidFill>
            <a:srgbClr val="B2B2B2"/>
          </a:solidFill>
          <a:ln w="3175" cap="rnd">
            <a:solidFill>
              <a:srgbClr val="B2B2B2"/>
            </a:solidFill>
            <a:round/>
            <a:headEnd/>
            <a:tailEnd/>
          </a:ln>
        </p:spPr>
        <p:txBody>
          <a:bodyPr/>
          <a:lstStyle/>
          <a:p>
            <a:endParaRPr lang="en-US"/>
          </a:p>
        </p:txBody>
      </p:sp>
      <p:sp>
        <p:nvSpPr>
          <p:cNvPr id="33896" name="Freeform 104"/>
          <p:cNvSpPr>
            <a:spLocks noChangeAspect="1"/>
          </p:cNvSpPr>
          <p:nvPr/>
        </p:nvSpPr>
        <p:spPr bwMode="auto">
          <a:xfrm>
            <a:off x="5067300" y="3492500"/>
            <a:ext cx="66675" cy="100013"/>
          </a:xfrm>
          <a:custGeom>
            <a:avLst/>
            <a:gdLst>
              <a:gd name="T0" fmla="*/ 2147483647 w 35"/>
              <a:gd name="T1" fmla="*/ 2147483647 h 53"/>
              <a:gd name="T2" fmla="*/ 2147483647 w 35"/>
              <a:gd name="T3" fmla="*/ 2147483647 h 53"/>
              <a:gd name="T4" fmla="*/ 2147483647 w 35"/>
              <a:gd name="T5" fmla="*/ 2147483647 h 53"/>
              <a:gd name="T6" fmla="*/ 2147483647 w 35"/>
              <a:gd name="T7" fmla="*/ 2147483647 h 53"/>
              <a:gd name="T8" fmla="*/ 2147483647 w 35"/>
              <a:gd name="T9" fmla="*/ 2147483647 h 53"/>
              <a:gd name="T10" fmla="*/ 2147483647 w 35"/>
              <a:gd name="T11" fmla="*/ 2147483647 h 53"/>
              <a:gd name="T12" fmla="*/ 2147483647 w 35"/>
              <a:gd name="T13" fmla="*/ 2147483647 h 53"/>
              <a:gd name="T14" fmla="*/ 2147483647 w 35"/>
              <a:gd name="T15" fmla="*/ 2147483647 h 53"/>
              <a:gd name="T16" fmla="*/ 2147483647 w 35"/>
              <a:gd name="T17" fmla="*/ 2147483647 h 53"/>
              <a:gd name="T18" fmla="*/ 2147483647 w 35"/>
              <a:gd name="T19" fmla="*/ 2147483647 h 53"/>
              <a:gd name="T20" fmla="*/ 2147483647 w 35"/>
              <a:gd name="T21" fmla="*/ 2147483647 h 53"/>
              <a:gd name="T22" fmla="*/ 2147483647 w 35"/>
              <a:gd name="T23" fmla="*/ 2147483647 h 53"/>
              <a:gd name="T24" fmla="*/ 2147483647 w 35"/>
              <a:gd name="T25" fmla="*/ 2147483647 h 53"/>
              <a:gd name="T26" fmla="*/ 2147483647 w 35"/>
              <a:gd name="T27" fmla="*/ 0 h 53"/>
              <a:gd name="T28" fmla="*/ 2147483647 w 35"/>
              <a:gd name="T29" fmla="*/ 2147483647 h 53"/>
              <a:gd name="T30" fmla="*/ 2147483647 w 35"/>
              <a:gd name="T31" fmla="*/ 2147483647 h 53"/>
              <a:gd name="T32" fmla="*/ 2147483647 w 35"/>
              <a:gd name="T33" fmla="*/ 2147483647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53"/>
              <a:gd name="T53" fmla="*/ 35 w 35"/>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53">
                <a:moveTo>
                  <a:pt x="35" y="26"/>
                </a:moveTo>
                <a:cubicBezTo>
                  <a:pt x="33" y="27"/>
                  <a:pt x="31" y="29"/>
                  <a:pt x="31" y="31"/>
                </a:cubicBezTo>
                <a:cubicBezTo>
                  <a:pt x="30" y="34"/>
                  <a:pt x="32" y="36"/>
                  <a:pt x="31" y="39"/>
                </a:cubicBezTo>
                <a:cubicBezTo>
                  <a:pt x="31" y="40"/>
                  <a:pt x="28" y="41"/>
                  <a:pt x="28" y="43"/>
                </a:cubicBezTo>
                <a:cubicBezTo>
                  <a:pt x="28" y="46"/>
                  <a:pt x="29" y="48"/>
                  <a:pt x="29" y="51"/>
                </a:cubicBezTo>
                <a:cubicBezTo>
                  <a:pt x="29" y="52"/>
                  <a:pt x="29" y="53"/>
                  <a:pt x="28" y="53"/>
                </a:cubicBezTo>
                <a:cubicBezTo>
                  <a:pt x="25" y="52"/>
                  <a:pt x="21" y="50"/>
                  <a:pt x="19" y="47"/>
                </a:cubicBezTo>
                <a:cubicBezTo>
                  <a:pt x="17" y="46"/>
                  <a:pt x="18" y="43"/>
                  <a:pt x="17" y="41"/>
                </a:cubicBezTo>
                <a:cubicBezTo>
                  <a:pt x="14" y="37"/>
                  <a:pt x="10" y="33"/>
                  <a:pt x="7" y="29"/>
                </a:cubicBezTo>
                <a:cubicBezTo>
                  <a:pt x="6" y="28"/>
                  <a:pt x="7" y="26"/>
                  <a:pt x="7" y="25"/>
                </a:cubicBezTo>
                <a:cubicBezTo>
                  <a:pt x="6" y="23"/>
                  <a:pt x="5" y="20"/>
                  <a:pt x="4" y="18"/>
                </a:cubicBezTo>
                <a:cubicBezTo>
                  <a:pt x="3" y="15"/>
                  <a:pt x="1" y="13"/>
                  <a:pt x="1" y="10"/>
                </a:cubicBezTo>
                <a:cubicBezTo>
                  <a:pt x="1" y="7"/>
                  <a:pt x="0" y="4"/>
                  <a:pt x="2" y="2"/>
                </a:cubicBezTo>
                <a:cubicBezTo>
                  <a:pt x="4" y="0"/>
                  <a:pt x="7" y="0"/>
                  <a:pt x="9" y="0"/>
                </a:cubicBezTo>
                <a:cubicBezTo>
                  <a:pt x="12" y="0"/>
                  <a:pt x="15" y="2"/>
                  <a:pt x="17" y="2"/>
                </a:cubicBezTo>
                <a:cubicBezTo>
                  <a:pt x="20" y="2"/>
                  <a:pt x="22" y="1"/>
                  <a:pt x="24" y="1"/>
                </a:cubicBezTo>
                <a:lnTo>
                  <a:pt x="35" y="26"/>
                </a:lnTo>
                <a:close/>
              </a:path>
            </a:pathLst>
          </a:custGeom>
          <a:solidFill>
            <a:srgbClr val="B2B2B2"/>
          </a:solidFill>
          <a:ln w="3175" cap="rnd">
            <a:solidFill>
              <a:srgbClr val="B2B2B2"/>
            </a:solidFill>
            <a:round/>
            <a:headEnd/>
            <a:tailEnd/>
          </a:ln>
        </p:spPr>
        <p:txBody>
          <a:bodyPr/>
          <a:lstStyle/>
          <a:p>
            <a:endParaRPr lang="en-US"/>
          </a:p>
        </p:txBody>
      </p:sp>
      <p:sp>
        <p:nvSpPr>
          <p:cNvPr id="33897" name="Freeform 105"/>
          <p:cNvSpPr>
            <a:spLocks noChangeAspect="1"/>
          </p:cNvSpPr>
          <p:nvPr/>
        </p:nvSpPr>
        <p:spPr bwMode="auto">
          <a:xfrm>
            <a:off x="5535613" y="3671888"/>
            <a:ext cx="184150" cy="228600"/>
          </a:xfrm>
          <a:custGeom>
            <a:avLst/>
            <a:gdLst>
              <a:gd name="T0" fmla="*/ 2147483647 w 98"/>
              <a:gd name="T1" fmla="*/ 2147483647 h 123"/>
              <a:gd name="T2" fmla="*/ 2147483647 w 98"/>
              <a:gd name="T3" fmla="*/ 2147483647 h 123"/>
              <a:gd name="T4" fmla="*/ 2147483647 w 98"/>
              <a:gd name="T5" fmla="*/ 2147483647 h 123"/>
              <a:gd name="T6" fmla="*/ 2147483647 w 98"/>
              <a:gd name="T7" fmla="*/ 2147483647 h 123"/>
              <a:gd name="T8" fmla="*/ 2147483647 w 98"/>
              <a:gd name="T9" fmla="*/ 2147483647 h 123"/>
              <a:gd name="T10" fmla="*/ 2147483647 w 98"/>
              <a:gd name="T11" fmla="*/ 2147483647 h 123"/>
              <a:gd name="T12" fmla="*/ 2147483647 w 98"/>
              <a:gd name="T13" fmla="*/ 2147483647 h 123"/>
              <a:gd name="T14" fmla="*/ 2147483647 w 98"/>
              <a:gd name="T15" fmla="*/ 2147483647 h 123"/>
              <a:gd name="T16" fmla="*/ 2147483647 w 98"/>
              <a:gd name="T17" fmla="*/ 2147483647 h 123"/>
              <a:gd name="T18" fmla="*/ 2147483647 w 98"/>
              <a:gd name="T19" fmla="*/ 2147483647 h 123"/>
              <a:gd name="T20" fmla="*/ 2147483647 w 98"/>
              <a:gd name="T21" fmla="*/ 2147483647 h 123"/>
              <a:gd name="T22" fmla="*/ 2147483647 w 98"/>
              <a:gd name="T23" fmla="*/ 2147483647 h 123"/>
              <a:gd name="T24" fmla="*/ 2147483647 w 98"/>
              <a:gd name="T25" fmla="*/ 2147483647 h 123"/>
              <a:gd name="T26" fmla="*/ 2147483647 w 98"/>
              <a:gd name="T27" fmla="*/ 2147483647 h 123"/>
              <a:gd name="T28" fmla="*/ 2147483647 w 98"/>
              <a:gd name="T29" fmla="*/ 2147483647 h 123"/>
              <a:gd name="T30" fmla="*/ 2147483647 w 98"/>
              <a:gd name="T31" fmla="*/ 2147483647 h 123"/>
              <a:gd name="T32" fmla="*/ 2147483647 w 98"/>
              <a:gd name="T33" fmla="*/ 2147483647 h 123"/>
              <a:gd name="T34" fmla="*/ 2147483647 w 98"/>
              <a:gd name="T35" fmla="*/ 2147483647 h 123"/>
              <a:gd name="T36" fmla="*/ 2147483647 w 98"/>
              <a:gd name="T37" fmla="*/ 2147483647 h 123"/>
              <a:gd name="T38" fmla="*/ 2147483647 w 98"/>
              <a:gd name="T39" fmla="*/ 2147483647 h 123"/>
              <a:gd name="T40" fmla="*/ 2147483647 w 98"/>
              <a:gd name="T41" fmla="*/ 2147483647 h 123"/>
              <a:gd name="T42" fmla="*/ 2147483647 w 98"/>
              <a:gd name="T43" fmla="*/ 2147483647 h 123"/>
              <a:gd name="T44" fmla="*/ 2147483647 w 98"/>
              <a:gd name="T45" fmla="*/ 2147483647 h 123"/>
              <a:gd name="T46" fmla="*/ 2147483647 w 98"/>
              <a:gd name="T47" fmla="*/ 2147483647 h 123"/>
              <a:gd name="T48" fmla="*/ 2147483647 w 98"/>
              <a:gd name="T49" fmla="*/ 2147483647 h 123"/>
              <a:gd name="T50" fmla="*/ 2147483647 w 98"/>
              <a:gd name="T51" fmla="*/ 2147483647 h 123"/>
              <a:gd name="T52" fmla="*/ 2147483647 w 98"/>
              <a:gd name="T53" fmla="*/ 2147483647 h 123"/>
              <a:gd name="T54" fmla="*/ 2147483647 w 98"/>
              <a:gd name="T55" fmla="*/ 2147483647 h 123"/>
              <a:gd name="T56" fmla="*/ 2147483647 w 98"/>
              <a:gd name="T57" fmla="*/ 2147483647 h 123"/>
              <a:gd name="T58" fmla="*/ 2147483647 w 98"/>
              <a:gd name="T59" fmla="*/ 2147483647 h 123"/>
              <a:gd name="T60" fmla="*/ 2147483647 w 98"/>
              <a:gd name="T61" fmla="*/ 2147483647 h 123"/>
              <a:gd name="T62" fmla="*/ 2147483647 w 98"/>
              <a:gd name="T63" fmla="*/ 2147483647 h 123"/>
              <a:gd name="T64" fmla="*/ 2147483647 w 98"/>
              <a:gd name="T65" fmla="*/ 2147483647 h 123"/>
              <a:gd name="T66" fmla="*/ 2147483647 w 98"/>
              <a:gd name="T67" fmla="*/ 2147483647 h 123"/>
              <a:gd name="T68" fmla="*/ 0 w 98"/>
              <a:gd name="T69" fmla="*/ 2147483647 h 123"/>
              <a:gd name="T70" fmla="*/ 2147483647 w 98"/>
              <a:gd name="T71" fmla="*/ 2147483647 h 1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8"/>
              <a:gd name="T109" fmla="*/ 0 h 123"/>
              <a:gd name="T110" fmla="*/ 98 w 98"/>
              <a:gd name="T111" fmla="*/ 123 h 1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8" h="123">
                <a:moveTo>
                  <a:pt x="17" y="123"/>
                </a:moveTo>
                <a:cubicBezTo>
                  <a:pt x="20" y="122"/>
                  <a:pt x="23" y="120"/>
                  <a:pt x="26" y="119"/>
                </a:cubicBezTo>
                <a:cubicBezTo>
                  <a:pt x="28" y="118"/>
                  <a:pt x="31" y="117"/>
                  <a:pt x="33" y="117"/>
                </a:cubicBezTo>
                <a:cubicBezTo>
                  <a:pt x="35" y="117"/>
                  <a:pt x="37" y="119"/>
                  <a:pt x="39" y="119"/>
                </a:cubicBezTo>
                <a:cubicBezTo>
                  <a:pt x="42" y="118"/>
                  <a:pt x="44" y="115"/>
                  <a:pt x="45" y="113"/>
                </a:cubicBezTo>
                <a:cubicBezTo>
                  <a:pt x="45" y="111"/>
                  <a:pt x="41" y="110"/>
                  <a:pt x="42" y="109"/>
                </a:cubicBezTo>
                <a:cubicBezTo>
                  <a:pt x="45" y="106"/>
                  <a:pt x="50" y="105"/>
                  <a:pt x="54" y="104"/>
                </a:cubicBezTo>
                <a:cubicBezTo>
                  <a:pt x="56" y="103"/>
                  <a:pt x="58" y="104"/>
                  <a:pt x="59" y="103"/>
                </a:cubicBezTo>
                <a:cubicBezTo>
                  <a:pt x="61" y="101"/>
                  <a:pt x="60" y="96"/>
                  <a:pt x="62" y="94"/>
                </a:cubicBezTo>
                <a:cubicBezTo>
                  <a:pt x="65" y="91"/>
                  <a:pt x="69" y="92"/>
                  <a:pt x="73" y="89"/>
                </a:cubicBezTo>
                <a:cubicBezTo>
                  <a:pt x="73" y="89"/>
                  <a:pt x="73" y="87"/>
                  <a:pt x="73" y="86"/>
                </a:cubicBezTo>
                <a:cubicBezTo>
                  <a:pt x="72" y="84"/>
                  <a:pt x="70" y="81"/>
                  <a:pt x="70" y="79"/>
                </a:cubicBezTo>
                <a:cubicBezTo>
                  <a:pt x="71" y="75"/>
                  <a:pt x="75" y="72"/>
                  <a:pt x="77" y="69"/>
                </a:cubicBezTo>
                <a:cubicBezTo>
                  <a:pt x="77" y="67"/>
                  <a:pt x="77" y="65"/>
                  <a:pt x="78" y="64"/>
                </a:cubicBezTo>
                <a:cubicBezTo>
                  <a:pt x="79" y="64"/>
                  <a:pt x="78" y="67"/>
                  <a:pt x="79" y="68"/>
                </a:cubicBezTo>
                <a:cubicBezTo>
                  <a:pt x="79" y="69"/>
                  <a:pt x="81" y="69"/>
                  <a:pt x="82" y="68"/>
                </a:cubicBezTo>
                <a:cubicBezTo>
                  <a:pt x="84" y="65"/>
                  <a:pt x="84" y="62"/>
                  <a:pt x="85" y="59"/>
                </a:cubicBezTo>
                <a:cubicBezTo>
                  <a:pt x="89" y="52"/>
                  <a:pt x="94" y="46"/>
                  <a:pt x="97" y="39"/>
                </a:cubicBezTo>
                <a:cubicBezTo>
                  <a:pt x="98" y="37"/>
                  <a:pt x="97" y="35"/>
                  <a:pt x="96" y="34"/>
                </a:cubicBezTo>
                <a:cubicBezTo>
                  <a:pt x="94" y="32"/>
                  <a:pt x="90" y="31"/>
                  <a:pt x="87" y="29"/>
                </a:cubicBezTo>
                <a:cubicBezTo>
                  <a:pt x="84" y="26"/>
                  <a:pt x="85" y="20"/>
                  <a:pt x="81" y="17"/>
                </a:cubicBezTo>
                <a:cubicBezTo>
                  <a:pt x="79" y="16"/>
                  <a:pt x="77" y="19"/>
                  <a:pt x="75" y="19"/>
                </a:cubicBezTo>
                <a:cubicBezTo>
                  <a:pt x="71" y="18"/>
                  <a:pt x="66" y="18"/>
                  <a:pt x="62" y="15"/>
                </a:cubicBezTo>
                <a:cubicBezTo>
                  <a:pt x="58" y="12"/>
                  <a:pt x="57" y="7"/>
                  <a:pt x="53" y="2"/>
                </a:cubicBezTo>
                <a:cubicBezTo>
                  <a:pt x="52" y="2"/>
                  <a:pt x="51" y="3"/>
                  <a:pt x="49" y="3"/>
                </a:cubicBezTo>
                <a:cubicBezTo>
                  <a:pt x="48" y="3"/>
                  <a:pt x="48" y="0"/>
                  <a:pt x="47" y="1"/>
                </a:cubicBezTo>
                <a:cubicBezTo>
                  <a:pt x="45" y="2"/>
                  <a:pt x="43" y="4"/>
                  <a:pt x="43" y="6"/>
                </a:cubicBezTo>
                <a:cubicBezTo>
                  <a:pt x="43" y="8"/>
                  <a:pt x="46" y="10"/>
                  <a:pt x="45" y="12"/>
                </a:cubicBezTo>
                <a:cubicBezTo>
                  <a:pt x="44" y="14"/>
                  <a:pt x="41" y="13"/>
                  <a:pt x="40" y="15"/>
                </a:cubicBezTo>
                <a:cubicBezTo>
                  <a:pt x="39" y="16"/>
                  <a:pt x="41" y="18"/>
                  <a:pt x="40" y="20"/>
                </a:cubicBezTo>
                <a:cubicBezTo>
                  <a:pt x="40" y="21"/>
                  <a:pt x="37" y="23"/>
                  <a:pt x="37" y="24"/>
                </a:cubicBezTo>
                <a:cubicBezTo>
                  <a:pt x="37" y="27"/>
                  <a:pt x="38" y="29"/>
                  <a:pt x="39" y="32"/>
                </a:cubicBezTo>
                <a:lnTo>
                  <a:pt x="45" y="44"/>
                </a:lnTo>
                <a:lnTo>
                  <a:pt x="39" y="74"/>
                </a:lnTo>
                <a:lnTo>
                  <a:pt x="0" y="88"/>
                </a:lnTo>
                <a:lnTo>
                  <a:pt x="17" y="123"/>
                </a:lnTo>
                <a:close/>
              </a:path>
            </a:pathLst>
          </a:custGeom>
          <a:solidFill>
            <a:srgbClr val="B2B2B2"/>
          </a:solidFill>
          <a:ln w="3175" cap="rnd">
            <a:solidFill>
              <a:srgbClr val="B2B2B2"/>
            </a:solidFill>
            <a:round/>
            <a:headEnd/>
            <a:tailEnd/>
          </a:ln>
        </p:spPr>
        <p:txBody>
          <a:bodyPr/>
          <a:lstStyle/>
          <a:p>
            <a:endParaRPr lang="en-US"/>
          </a:p>
        </p:txBody>
      </p:sp>
      <p:sp>
        <p:nvSpPr>
          <p:cNvPr id="33898" name="Freeform 106"/>
          <p:cNvSpPr>
            <a:spLocks noChangeAspect="1"/>
          </p:cNvSpPr>
          <p:nvPr/>
        </p:nvSpPr>
        <p:spPr bwMode="auto">
          <a:xfrm>
            <a:off x="5521325" y="3636963"/>
            <a:ext cx="115888" cy="103187"/>
          </a:xfrm>
          <a:custGeom>
            <a:avLst/>
            <a:gdLst>
              <a:gd name="T0" fmla="*/ 2147483647 w 62"/>
              <a:gd name="T1" fmla="*/ 0 h 55"/>
              <a:gd name="T2" fmla="*/ 2147483647 w 62"/>
              <a:gd name="T3" fmla="*/ 2147483647 h 55"/>
              <a:gd name="T4" fmla="*/ 2147483647 w 62"/>
              <a:gd name="T5" fmla="*/ 2147483647 h 55"/>
              <a:gd name="T6" fmla="*/ 2147483647 w 62"/>
              <a:gd name="T7" fmla="*/ 2147483647 h 55"/>
              <a:gd name="T8" fmla="*/ 2147483647 w 62"/>
              <a:gd name="T9" fmla="*/ 2147483647 h 55"/>
              <a:gd name="T10" fmla="*/ 2147483647 w 62"/>
              <a:gd name="T11" fmla="*/ 2147483647 h 55"/>
              <a:gd name="T12" fmla="*/ 2147483647 w 62"/>
              <a:gd name="T13" fmla="*/ 2147483647 h 55"/>
              <a:gd name="T14" fmla="*/ 2147483647 w 62"/>
              <a:gd name="T15" fmla="*/ 2147483647 h 55"/>
              <a:gd name="T16" fmla="*/ 2147483647 w 62"/>
              <a:gd name="T17" fmla="*/ 2147483647 h 55"/>
              <a:gd name="T18" fmla="*/ 0 w 62"/>
              <a:gd name="T19" fmla="*/ 2147483647 h 55"/>
              <a:gd name="T20" fmla="*/ 2147483647 w 62"/>
              <a:gd name="T21" fmla="*/ 2147483647 h 55"/>
              <a:gd name="T22" fmla="*/ 2147483647 w 62"/>
              <a:gd name="T23" fmla="*/ 2147483647 h 55"/>
              <a:gd name="T24" fmla="*/ 2147483647 w 62"/>
              <a:gd name="T25" fmla="*/ 2147483647 h 55"/>
              <a:gd name="T26" fmla="*/ 2147483647 w 62"/>
              <a:gd name="T27" fmla="*/ 2147483647 h 55"/>
              <a:gd name="T28" fmla="*/ 2147483647 w 62"/>
              <a:gd name="T29" fmla="*/ 2147483647 h 55"/>
              <a:gd name="T30" fmla="*/ 2147483647 w 62"/>
              <a:gd name="T31" fmla="*/ 2147483647 h 55"/>
              <a:gd name="T32" fmla="*/ 2147483647 w 62"/>
              <a:gd name="T33" fmla="*/ 2147483647 h 55"/>
              <a:gd name="T34" fmla="*/ 2147483647 w 62"/>
              <a:gd name="T35" fmla="*/ 2147483647 h 55"/>
              <a:gd name="T36" fmla="*/ 2147483647 w 62"/>
              <a:gd name="T37" fmla="*/ 2147483647 h 55"/>
              <a:gd name="T38" fmla="*/ 2147483647 w 62"/>
              <a:gd name="T39" fmla="*/ 2147483647 h 55"/>
              <a:gd name="T40" fmla="*/ 2147483647 w 62"/>
              <a:gd name="T41" fmla="*/ 2147483647 h 55"/>
              <a:gd name="T42" fmla="*/ 2147483647 w 62"/>
              <a:gd name="T43" fmla="*/ 2147483647 h 55"/>
              <a:gd name="T44" fmla="*/ 2147483647 w 62"/>
              <a:gd name="T45" fmla="*/ 2147483647 h 55"/>
              <a:gd name="T46" fmla="*/ 2147483647 w 62"/>
              <a:gd name="T47" fmla="*/ 2147483647 h 55"/>
              <a:gd name="T48" fmla="*/ 2147483647 w 62"/>
              <a:gd name="T49" fmla="*/ 2147483647 h 55"/>
              <a:gd name="T50" fmla="*/ 2147483647 w 62"/>
              <a:gd name="T51" fmla="*/ 2147483647 h 55"/>
              <a:gd name="T52" fmla="*/ 2147483647 w 62"/>
              <a:gd name="T53" fmla="*/ 0 h 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
              <a:gd name="T82" fmla="*/ 0 h 55"/>
              <a:gd name="T83" fmla="*/ 62 w 62"/>
              <a:gd name="T84" fmla="*/ 55 h 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 h="55">
                <a:moveTo>
                  <a:pt x="56" y="0"/>
                </a:moveTo>
                <a:cubicBezTo>
                  <a:pt x="55" y="2"/>
                  <a:pt x="54" y="5"/>
                  <a:pt x="52" y="7"/>
                </a:cubicBezTo>
                <a:cubicBezTo>
                  <a:pt x="49" y="10"/>
                  <a:pt x="46" y="14"/>
                  <a:pt x="43" y="18"/>
                </a:cubicBezTo>
                <a:cubicBezTo>
                  <a:pt x="41" y="21"/>
                  <a:pt x="39" y="24"/>
                  <a:pt x="36" y="27"/>
                </a:cubicBezTo>
                <a:cubicBezTo>
                  <a:pt x="33" y="29"/>
                  <a:pt x="29" y="30"/>
                  <a:pt x="25" y="31"/>
                </a:cubicBezTo>
                <a:cubicBezTo>
                  <a:pt x="21" y="32"/>
                  <a:pt x="17" y="30"/>
                  <a:pt x="13" y="30"/>
                </a:cubicBezTo>
                <a:cubicBezTo>
                  <a:pt x="12" y="31"/>
                  <a:pt x="12" y="33"/>
                  <a:pt x="10" y="34"/>
                </a:cubicBezTo>
                <a:cubicBezTo>
                  <a:pt x="9" y="35"/>
                  <a:pt x="7" y="34"/>
                  <a:pt x="5" y="34"/>
                </a:cubicBezTo>
                <a:cubicBezTo>
                  <a:pt x="4" y="33"/>
                  <a:pt x="4" y="32"/>
                  <a:pt x="3" y="31"/>
                </a:cubicBezTo>
                <a:lnTo>
                  <a:pt x="0" y="35"/>
                </a:lnTo>
                <a:lnTo>
                  <a:pt x="4" y="47"/>
                </a:lnTo>
                <a:lnTo>
                  <a:pt x="43" y="55"/>
                </a:lnTo>
                <a:lnTo>
                  <a:pt x="47" y="51"/>
                </a:lnTo>
                <a:cubicBezTo>
                  <a:pt x="46" y="48"/>
                  <a:pt x="45" y="46"/>
                  <a:pt x="45" y="43"/>
                </a:cubicBezTo>
                <a:cubicBezTo>
                  <a:pt x="45" y="42"/>
                  <a:pt x="48" y="40"/>
                  <a:pt x="48" y="39"/>
                </a:cubicBezTo>
                <a:cubicBezTo>
                  <a:pt x="49" y="37"/>
                  <a:pt x="47" y="35"/>
                  <a:pt x="48" y="34"/>
                </a:cubicBezTo>
                <a:cubicBezTo>
                  <a:pt x="49" y="32"/>
                  <a:pt x="52" y="33"/>
                  <a:pt x="53" y="31"/>
                </a:cubicBezTo>
                <a:cubicBezTo>
                  <a:pt x="54" y="29"/>
                  <a:pt x="51" y="27"/>
                  <a:pt x="51" y="25"/>
                </a:cubicBezTo>
                <a:cubicBezTo>
                  <a:pt x="51" y="23"/>
                  <a:pt x="53" y="21"/>
                  <a:pt x="55" y="20"/>
                </a:cubicBezTo>
                <a:cubicBezTo>
                  <a:pt x="56" y="19"/>
                  <a:pt x="56" y="22"/>
                  <a:pt x="57" y="22"/>
                </a:cubicBezTo>
                <a:cubicBezTo>
                  <a:pt x="59" y="22"/>
                  <a:pt x="60" y="21"/>
                  <a:pt x="61" y="21"/>
                </a:cubicBezTo>
                <a:cubicBezTo>
                  <a:pt x="62" y="19"/>
                  <a:pt x="62" y="17"/>
                  <a:pt x="61" y="15"/>
                </a:cubicBezTo>
                <a:cubicBezTo>
                  <a:pt x="61" y="14"/>
                  <a:pt x="62" y="12"/>
                  <a:pt x="61" y="10"/>
                </a:cubicBezTo>
                <a:cubicBezTo>
                  <a:pt x="61" y="10"/>
                  <a:pt x="60" y="10"/>
                  <a:pt x="59" y="10"/>
                </a:cubicBezTo>
                <a:cubicBezTo>
                  <a:pt x="58" y="11"/>
                  <a:pt x="57" y="11"/>
                  <a:pt x="57" y="11"/>
                </a:cubicBezTo>
                <a:cubicBezTo>
                  <a:pt x="56" y="9"/>
                  <a:pt x="57" y="7"/>
                  <a:pt x="57" y="5"/>
                </a:cubicBezTo>
                <a:cubicBezTo>
                  <a:pt x="57" y="3"/>
                  <a:pt x="57" y="1"/>
                  <a:pt x="56" y="0"/>
                </a:cubicBezTo>
                <a:close/>
              </a:path>
            </a:pathLst>
          </a:custGeom>
          <a:solidFill>
            <a:srgbClr val="B2B2B2"/>
          </a:solidFill>
          <a:ln w="3175" cap="rnd">
            <a:solidFill>
              <a:srgbClr val="B2B2B2"/>
            </a:solidFill>
            <a:round/>
            <a:headEnd/>
            <a:tailEnd/>
          </a:ln>
        </p:spPr>
        <p:txBody>
          <a:bodyPr/>
          <a:lstStyle/>
          <a:p>
            <a:endParaRPr lang="en-US"/>
          </a:p>
        </p:txBody>
      </p:sp>
      <p:sp>
        <p:nvSpPr>
          <p:cNvPr id="33899" name="Freeform 107"/>
          <p:cNvSpPr>
            <a:spLocks noChangeAspect="1"/>
          </p:cNvSpPr>
          <p:nvPr/>
        </p:nvSpPr>
        <p:spPr bwMode="auto">
          <a:xfrm>
            <a:off x="5395913" y="3524250"/>
            <a:ext cx="50800" cy="50800"/>
          </a:xfrm>
          <a:custGeom>
            <a:avLst/>
            <a:gdLst>
              <a:gd name="T0" fmla="*/ 2147483647 w 27"/>
              <a:gd name="T1" fmla="*/ 2147483647 h 26"/>
              <a:gd name="T2" fmla="*/ 2147483647 w 27"/>
              <a:gd name="T3" fmla="*/ 2147483647 h 26"/>
              <a:gd name="T4" fmla="*/ 2147483647 w 27"/>
              <a:gd name="T5" fmla="*/ 2147483647 h 26"/>
              <a:gd name="T6" fmla="*/ 2147483647 w 27"/>
              <a:gd name="T7" fmla="*/ 2147483647 h 26"/>
              <a:gd name="T8" fmla="*/ 2147483647 w 27"/>
              <a:gd name="T9" fmla="*/ 2147483647 h 26"/>
              <a:gd name="T10" fmla="*/ 2147483647 w 27"/>
              <a:gd name="T11" fmla="*/ 2147483647 h 26"/>
              <a:gd name="T12" fmla="*/ 2147483647 w 27"/>
              <a:gd name="T13" fmla="*/ 2147483647 h 26"/>
              <a:gd name="T14" fmla="*/ 2147483647 w 27"/>
              <a:gd name="T15" fmla="*/ 2147483647 h 26"/>
              <a:gd name="T16" fmla="*/ 2147483647 w 27"/>
              <a:gd name="T17" fmla="*/ 2147483647 h 26"/>
              <a:gd name="T18" fmla="*/ 2147483647 w 27"/>
              <a:gd name="T19" fmla="*/ 2147483647 h 26"/>
              <a:gd name="T20" fmla="*/ 0 w 27"/>
              <a:gd name="T21" fmla="*/ 2147483647 h 26"/>
              <a:gd name="T22" fmla="*/ 2147483647 w 27"/>
              <a:gd name="T23" fmla="*/ 2147483647 h 26"/>
              <a:gd name="T24" fmla="*/ 2147483647 w 27"/>
              <a:gd name="T25" fmla="*/ 2147483647 h 26"/>
              <a:gd name="T26" fmla="*/ 2147483647 w 27"/>
              <a:gd name="T27" fmla="*/ 2147483647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26"/>
              <a:gd name="T44" fmla="*/ 27 w 27"/>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26">
                <a:moveTo>
                  <a:pt x="27" y="26"/>
                </a:moveTo>
                <a:cubicBezTo>
                  <a:pt x="26" y="24"/>
                  <a:pt x="24" y="21"/>
                  <a:pt x="23" y="19"/>
                </a:cubicBezTo>
                <a:cubicBezTo>
                  <a:pt x="22" y="18"/>
                  <a:pt x="22" y="17"/>
                  <a:pt x="20" y="16"/>
                </a:cubicBezTo>
                <a:cubicBezTo>
                  <a:pt x="19" y="15"/>
                  <a:pt x="15" y="16"/>
                  <a:pt x="14" y="14"/>
                </a:cubicBezTo>
                <a:cubicBezTo>
                  <a:pt x="14" y="12"/>
                  <a:pt x="17" y="11"/>
                  <a:pt x="19" y="10"/>
                </a:cubicBezTo>
                <a:cubicBezTo>
                  <a:pt x="19" y="9"/>
                  <a:pt x="21" y="9"/>
                  <a:pt x="21" y="8"/>
                </a:cubicBezTo>
                <a:cubicBezTo>
                  <a:pt x="21" y="6"/>
                  <a:pt x="20" y="5"/>
                  <a:pt x="19" y="3"/>
                </a:cubicBezTo>
                <a:cubicBezTo>
                  <a:pt x="19" y="2"/>
                  <a:pt x="18" y="1"/>
                  <a:pt x="18" y="1"/>
                </a:cubicBezTo>
                <a:cubicBezTo>
                  <a:pt x="15" y="1"/>
                  <a:pt x="12" y="0"/>
                  <a:pt x="9" y="2"/>
                </a:cubicBezTo>
                <a:cubicBezTo>
                  <a:pt x="7" y="3"/>
                  <a:pt x="7" y="6"/>
                  <a:pt x="5" y="8"/>
                </a:cubicBezTo>
                <a:cubicBezTo>
                  <a:pt x="4" y="11"/>
                  <a:pt x="1" y="13"/>
                  <a:pt x="0" y="15"/>
                </a:cubicBezTo>
                <a:cubicBezTo>
                  <a:pt x="4" y="16"/>
                  <a:pt x="8" y="17"/>
                  <a:pt x="12" y="18"/>
                </a:cubicBezTo>
                <a:cubicBezTo>
                  <a:pt x="14" y="20"/>
                  <a:pt x="14" y="24"/>
                  <a:pt x="16" y="26"/>
                </a:cubicBezTo>
                <a:cubicBezTo>
                  <a:pt x="19" y="26"/>
                  <a:pt x="23" y="26"/>
                  <a:pt x="27" y="26"/>
                </a:cubicBezTo>
                <a:close/>
              </a:path>
            </a:pathLst>
          </a:custGeom>
          <a:solidFill>
            <a:srgbClr val="B2B2B2"/>
          </a:solidFill>
          <a:ln w="3175" cap="rnd">
            <a:solidFill>
              <a:srgbClr val="B2B2B2"/>
            </a:solidFill>
            <a:round/>
            <a:headEnd/>
            <a:tailEnd/>
          </a:ln>
        </p:spPr>
        <p:txBody>
          <a:bodyPr/>
          <a:lstStyle/>
          <a:p>
            <a:endParaRPr lang="en-US"/>
          </a:p>
        </p:txBody>
      </p:sp>
      <p:sp>
        <p:nvSpPr>
          <p:cNvPr id="33900" name="Freeform 108"/>
          <p:cNvSpPr>
            <a:spLocks noChangeAspect="1"/>
          </p:cNvSpPr>
          <p:nvPr/>
        </p:nvSpPr>
        <p:spPr bwMode="auto">
          <a:xfrm>
            <a:off x="5219700" y="3311525"/>
            <a:ext cx="228600" cy="241300"/>
          </a:xfrm>
          <a:custGeom>
            <a:avLst/>
            <a:gdLst>
              <a:gd name="T0" fmla="*/ 2147483647 w 123"/>
              <a:gd name="T1" fmla="*/ 2147483647 h 131"/>
              <a:gd name="T2" fmla="*/ 2147483647 w 123"/>
              <a:gd name="T3" fmla="*/ 2147483647 h 131"/>
              <a:gd name="T4" fmla="*/ 2147483647 w 123"/>
              <a:gd name="T5" fmla="*/ 2147483647 h 131"/>
              <a:gd name="T6" fmla="*/ 2147483647 w 123"/>
              <a:gd name="T7" fmla="*/ 2147483647 h 131"/>
              <a:gd name="T8" fmla="*/ 2147483647 w 123"/>
              <a:gd name="T9" fmla="*/ 2147483647 h 131"/>
              <a:gd name="T10" fmla="*/ 2147483647 w 123"/>
              <a:gd name="T11" fmla="*/ 2147483647 h 131"/>
              <a:gd name="T12" fmla="*/ 2147483647 w 123"/>
              <a:gd name="T13" fmla="*/ 2147483647 h 131"/>
              <a:gd name="T14" fmla="*/ 2147483647 w 123"/>
              <a:gd name="T15" fmla="*/ 2147483647 h 131"/>
              <a:gd name="T16" fmla="*/ 2147483647 w 123"/>
              <a:gd name="T17" fmla="*/ 2147483647 h 131"/>
              <a:gd name="T18" fmla="*/ 2147483647 w 123"/>
              <a:gd name="T19" fmla="*/ 2147483647 h 131"/>
              <a:gd name="T20" fmla="*/ 2147483647 w 123"/>
              <a:gd name="T21" fmla="*/ 2147483647 h 131"/>
              <a:gd name="T22" fmla="*/ 2147483647 w 123"/>
              <a:gd name="T23" fmla="*/ 2147483647 h 131"/>
              <a:gd name="T24" fmla="*/ 2147483647 w 123"/>
              <a:gd name="T25" fmla="*/ 2147483647 h 131"/>
              <a:gd name="T26" fmla="*/ 2147483647 w 123"/>
              <a:gd name="T27" fmla="*/ 2147483647 h 131"/>
              <a:gd name="T28" fmla="*/ 0 w 123"/>
              <a:gd name="T29" fmla="*/ 2147483647 h 131"/>
              <a:gd name="T30" fmla="*/ 2147483647 w 123"/>
              <a:gd name="T31" fmla="*/ 2147483647 h 131"/>
              <a:gd name="T32" fmla="*/ 2147483647 w 123"/>
              <a:gd name="T33" fmla="*/ 2147483647 h 131"/>
              <a:gd name="T34" fmla="*/ 2147483647 w 123"/>
              <a:gd name="T35" fmla="*/ 2147483647 h 131"/>
              <a:gd name="T36" fmla="*/ 2147483647 w 123"/>
              <a:gd name="T37" fmla="*/ 2147483647 h 131"/>
              <a:gd name="T38" fmla="*/ 2147483647 w 123"/>
              <a:gd name="T39" fmla="*/ 2147483647 h 131"/>
              <a:gd name="T40" fmla="*/ 2147483647 w 123"/>
              <a:gd name="T41" fmla="*/ 2147483647 h 131"/>
              <a:gd name="T42" fmla="*/ 2147483647 w 123"/>
              <a:gd name="T43" fmla="*/ 2147483647 h 131"/>
              <a:gd name="T44" fmla="*/ 2147483647 w 123"/>
              <a:gd name="T45" fmla="*/ 2147483647 h 131"/>
              <a:gd name="T46" fmla="*/ 2147483647 w 123"/>
              <a:gd name="T47" fmla="*/ 2147483647 h 131"/>
              <a:gd name="T48" fmla="*/ 2147483647 w 123"/>
              <a:gd name="T49" fmla="*/ 0 h 131"/>
              <a:gd name="T50" fmla="*/ 2147483647 w 123"/>
              <a:gd name="T51" fmla="*/ 2147483647 h 131"/>
              <a:gd name="T52" fmla="*/ 2147483647 w 123"/>
              <a:gd name="T53" fmla="*/ 2147483647 h 131"/>
              <a:gd name="T54" fmla="*/ 2147483647 w 123"/>
              <a:gd name="T55" fmla="*/ 2147483647 h 131"/>
              <a:gd name="T56" fmla="*/ 2147483647 w 123"/>
              <a:gd name="T57" fmla="*/ 2147483647 h 131"/>
              <a:gd name="T58" fmla="*/ 2147483647 w 123"/>
              <a:gd name="T59" fmla="*/ 2147483647 h 131"/>
              <a:gd name="T60" fmla="*/ 2147483647 w 123"/>
              <a:gd name="T61" fmla="*/ 2147483647 h 131"/>
              <a:gd name="T62" fmla="*/ 2147483647 w 123"/>
              <a:gd name="T63" fmla="*/ 2147483647 h 131"/>
              <a:gd name="T64" fmla="*/ 2147483647 w 123"/>
              <a:gd name="T65" fmla="*/ 2147483647 h 131"/>
              <a:gd name="T66" fmla="*/ 2147483647 w 123"/>
              <a:gd name="T67" fmla="*/ 2147483647 h 131"/>
              <a:gd name="T68" fmla="*/ 2147483647 w 123"/>
              <a:gd name="T69" fmla="*/ 2147483647 h 131"/>
              <a:gd name="T70" fmla="*/ 2147483647 w 123"/>
              <a:gd name="T71" fmla="*/ 2147483647 h 131"/>
              <a:gd name="T72" fmla="*/ 2147483647 w 123"/>
              <a:gd name="T73" fmla="*/ 2147483647 h 131"/>
              <a:gd name="T74" fmla="*/ 2147483647 w 123"/>
              <a:gd name="T75" fmla="*/ 2147483647 h 131"/>
              <a:gd name="T76" fmla="*/ 2147483647 w 123"/>
              <a:gd name="T77" fmla="*/ 2147483647 h 131"/>
              <a:gd name="T78" fmla="*/ 2147483647 w 123"/>
              <a:gd name="T79" fmla="*/ 2147483647 h 131"/>
              <a:gd name="T80" fmla="*/ 2147483647 w 123"/>
              <a:gd name="T81" fmla="*/ 2147483647 h 131"/>
              <a:gd name="T82" fmla="*/ 2147483647 w 123"/>
              <a:gd name="T83" fmla="*/ 2147483647 h 131"/>
              <a:gd name="T84" fmla="*/ 2147483647 w 123"/>
              <a:gd name="T85" fmla="*/ 2147483647 h 131"/>
              <a:gd name="T86" fmla="*/ 2147483647 w 123"/>
              <a:gd name="T87" fmla="*/ 2147483647 h 131"/>
              <a:gd name="T88" fmla="*/ 2147483647 w 123"/>
              <a:gd name="T89" fmla="*/ 2147483647 h 131"/>
              <a:gd name="T90" fmla="*/ 2147483647 w 123"/>
              <a:gd name="T91" fmla="*/ 2147483647 h 131"/>
              <a:gd name="T92" fmla="*/ 2147483647 w 123"/>
              <a:gd name="T93" fmla="*/ 2147483647 h 131"/>
              <a:gd name="T94" fmla="*/ 2147483647 w 123"/>
              <a:gd name="T95" fmla="*/ 2147483647 h 131"/>
              <a:gd name="T96" fmla="*/ 2147483647 w 123"/>
              <a:gd name="T97" fmla="*/ 2147483647 h 1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3"/>
              <a:gd name="T148" fmla="*/ 0 h 131"/>
              <a:gd name="T149" fmla="*/ 123 w 123"/>
              <a:gd name="T150" fmla="*/ 131 h 1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3" h="131">
                <a:moveTo>
                  <a:pt x="123" y="119"/>
                </a:moveTo>
                <a:cubicBezTo>
                  <a:pt x="121" y="118"/>
                  <a:pt x="119" y="118"/>
                  <a:pt x="116" y="117"/>
                </a:cubicBezTo>
                <a:cubicBezTo>
                  <a:pt x="115" y="117"/>
                  <a:pt x="114" y="117"/>
                  <a:pt x="113" y="117"/>
                </a:cubicBezTo>
                <a:cubicBezTo>
                  <a:pt x="110" y="117"/>
                  <a:pt x="107" y="116"/>
                  <a:pt x="104" y="118"/>
                </a:cubicBezTo>
                <a:cubicBezTo>
                  <a:pt x="102" y="119"/>
                  <a:pt x="102" y="122"/>
                  <a:pt x="100" y="124"/>
                </a:cubicBezTo>
                <a:cubicBezTo>
                  <a:pt x="99" y="127"/>
                  <a:pt x="96" y="129"/>
                  <a:pt x="95" y="131"/>
                </a:cubicBezTo>
                <a:cubicBezTo>
                  <a:pt x="88" y="130"/>
                  <a:pt x="80" y="130"/>
                  <a:pt x="73" y="130"/>
                </a:cubicBezTo>
                <a:cubicBezTo>
                  <a:pt x="63" y="120"/>
                  <a:pt x="53" y="111"/>
                  <a:pt x="43" y="102"/>
                </a:cubicBezTo>
                <a:cubicBezTo>
                  <a:pt x="40" y="100"/>
                  <a:pt x="36" y="98"/>
                  <a:pt x="33" y="96"/>
                </a:cubicBezTo>
                <a:cubicBezTo>
                  <a:pt x="29" y="93"/>
                  <a:pt x="26" y="91"/>
                  <a:pt x="23" y="88"/>
                </a:cubicBezTo>
                <a:cubicBezTo>
                  <a:pt x="17" y="86"/>
                  <a:pt x="12" y="84"/>
                  <a:pt x="7" y="82"/>
                </a:cubicBezTo>
                <a:cubicBezTo>
                  <a:pt x="5" y="81"/>
                  <a:pt x="3" y="80"/>
                  <a:pt x="1" y="78"/>
                </a:cubicBezTo>
                <a:cubicBezTo>
                  <a:pt x="1" y="77"/>
                  <a:pt x="3" y="77"/>
                  <a:pt x="3" y="75"/>
                </a:cubicBezTo>
                <a:cubicBezTo>
                  <a:pt x="3" y="73"/>
                  <a:pt x="1" y="71"/>
                  <a:pt x="1" y="68"/>
                </a:cubicBezTo>
                <a:cubicBezTo>
                  <a:pt x="0" y="67"/>
                  <a:pt x="0" y="66"/>
                  <a:pt x="0" y="64"/>
                </a:cubicBezTo>
                <a:cubicBezTo>
                  <a:pt x="4" y="61"/>
                  <a:pt x="9" y="58"/>
                  <a:pt x="13" y="54"/>
                </a:cubicBezTo>
                <a:cubicBezTo>
                  <a:pt x="14" y="53"/>
                  <a:pt x="14" y="51"/>
                  <a:pt x="15" y="50"/>
                </a:cubicBezTo>
                <a:cubicBezTo>
                  <a:pt x="17" y="48"/>
                  <a:pt x="21" y="48"/>
                  <a:pt x="23" y="45"/>
                </a:cubicBezTo>
                <a:cubicBezTo>
                  <a:pt x="25" y="42"/>
                  <a:pt x="24" y="38"/>
                  <a:pt x="25" y="35"/>
                </a:cubicBezTo>
                <a:cubicBezTo>
                  <a:pt x="25" y="33"/>
                  <a:pt x="26" y="31"/>
                  <a:pt x="26" y="29"/>
                </a:cubicBezTo>
                <a:cubicBezTo>
                  <a:pt x="26" y="26"/>
                  <a:pt x="24" y="23"/>
                  <a:pt x="24" y="20"/>
                </a:cubicBezTo>
                <a:cubicBezTo>
                  <a:pt x="25" y="18"/>
                  <a:pt x="26" y="16"/>
                  <a:pt x="27" y="15"/>
                </a:cubicBezTo>
                <a:cubicBezTo>
                  <a:pt x="29" y="13"/>
                  <a:pt x="32" y="13"/>
                  <a:pt x="34" y="11"/>
                </a:cubicBezTo>
                <a:cubicBezTo>
                  <a:pt x="36" y="10"/>
                  <a:pt x="37" y="6"/>
                  <a:pt x="38" y="4"/>
                </a:cubicBezTo>
                <a:cubicBezTo>
                  <a:pt x="40" y="3"/>
                  <a:pt x="40" y="1"/>
                  <a:pt x="43" y="0"/>
                </a:cubicBezTo>
                <a:cubicBezTo>
                  <a:pt x="45" y="0"/>
                  <a:pt x="47" y="2"/>
                  <a:pt x="50" y="3"/>
                </a:cubicBezTo>
                <a:cubicBezTo>
                  <a:pt x="52" y="3"/>
                  <a:pt x="53" y="5"/>
                  <a:pt x="55" y="5"/>
                </a:cubicBezTo>
                <a:cubicBezTo>
                  <a:pt x="57" y="5"/>
                  <a:pt x="58" y="1"/>
                  <a:pt x="59" y="2"/>
                </a:cubicBezTo>
                <a:cubicBezTo>
                  <a:pt x="61" y="3"/>
                  <a:pt x="59" y="7"/>
                  <a:pt x="61" y="7"/>
                </a:cubicBezTo>
                <a:cubicBezTo>
                  <a:pt x="63" y="8"/>
                  <a:pt x="64" y="6"/>
                  <a:pt x="66" y="5"/>
                </a:cubicBezTo>
                <a:cubicBezTo>
                  <a:pt x="67" y="7"/>
                  <a:pt x="68" y="9"/>
                  <a:pt x="69" y="11"/>
                </a:cubicBezTo>
                <a:cubicBezTo>
                  <a:pt x="70" y="12"/>
                  <a:pt x="71" y="14"/>
                  <a:pt x="72" y="15"/>
                </a:cubicBezTo>
                <a:cubicBezTo>
                  <a:pt x="74" y="18"/>
                  <a:pt x="76" y="21"/>
                  <a:pt x="78" y="23"/>
                </a:cubicBezTo>
                <a:cubicBezTo>
                  <a:pt x="78" y="24"/>
                  <a:pt x="79" y="23"/>
                  <a:pt x="80" y="23"/>
                </a:cubicBezTo>
                <a:cubicBezTo>
                  <a:pt x="81" y="24"/>
                  <a:pt x="82" y="25"/>
                  <a:pt x="83" y="25"/>
                </a:cubicBezTo>
                <a:cubicBezTo>
                  <a:pt x="84" y="25"/>
                  <a:pt x="86" y="24"/>
                  <a:pt x="86" y="25"/>
                </a:cubicBezTo>
                <a:cubicBezTo>
                  <a:pt x="87" y="27"/>
                  <a:pt x="85" y="29"/>
                  <a:pt x="85" y="30"/>
                </a:cubicBezTo>
                <a:cubicBezTo>
                  <a:pt x="84" y="33"/>
                  <a:pt x="86" y="35"/>
                  <a:pt x="86" y="38"/>
                </a:cubicBezTo>
                <a:cubicBezTo>
                  <a:pt x="85" y="39"/>
                  <a:pt x="83" y="38"/>
                  <a:pt x="82" y="39"/>
                </a:cubicBezTo>
                <a:cubicBezTo>
                  <a:pt x="80" y="42"/>
                  <a:pt x="80" y="45"/>
                  <a:pt x="80" y="48"/>
                </a:cubicBezTo>
                <a:cubicBezTo>
                  <a:pt x="80" y="51"/>
                  <a:pt x="79" y="54"/>
                  <a:pt x="80" y="56"/>
                </a:cubicBezTo>
                <a:cubicBezTo>
                  <a:pt x="82" y="61"/>
                  <a:pt x="86" y="64"/>
                  <a:pt x="89" y="68"/>
                </a:cubicBezTo>
                <a:cubicBezTo>
                  <a:pt x="89" y="69"/>
                  <a:pt x="88" y="70"/>
                  <a:pt x="89" y="71"/>
                </a:cubicBezTo>
                <a:cubicBezTo>
                  <a:pt x="94" y="75"/>
                  <a:pt x="100" y="78"/>
                  <a:pt x="105" y="83"/>
                </a:cubicBezTo>
                <a:cubicBezTo>
                  <a:pt x="108" y="87"/>
                  <a:pt x="110" y="90"/>
                  <a:pt x="111" y="94"/>
                </a:cubicBezTo>
                <a:cubicBezTo>
                  <a:pt x="112" y="97"/>
                  <a:pt x="111" y="100"/>
                  <a:pt x="111" y="102"/>
                </a:cubicBezTo>
                <a:cubicBezTo>
                  <a:pt x="112" y="104"/>
                  <a:pt x="114" y="103"/>
                  <a:pt x="114" y="105"/>
                </a:cubicBezTo>
                <a:cubicBezTo>
                  <a:pt x="115" y="107"/>
                  <a:pt x="113" y="109"/>
                  <a:pt x="114" y="111"/>
                </a:cubicBezTo>
                <a:cubicBezTo>
                  <a:pt x="117" y="114"/>
                  <a:pt x="120" y="116"/>
                  <a:pt x="123" y="119"/>
                </a:cubicBezTo>
                <a:close/>
              </a:path>
            </a:pathLst>
          </a:custGeom>
          <a:solidFill>
            <a:srgbClr val="B2B2B2"/>
          </a:solidFill>
          <a:ln w="3175" cap="rnd">
            <a:solidFill>
              <a:srgbClr val="B2B2B2"/>
            </a:solidFill>
            <a:round/>
            <a:headEnd/>
            <a:tailEnd/>
          </a:ln>
        </p:spPr>
        <p:txBody>
          <a:bodyPr/>
          <a:lstStyle/>
          <a:p>
            <a:endParaRPr lang="en-US"/>
          </a:p>
        </p:txBody>
      </p:sp>
      <p:sp>
        <p:nvSpPr>
          <p:cNvPr id="33901" name="Freeform 109"/>
          <p:cNvSpPr>
            <a:spLocks noChangeAspect="1"/>
          </p:cNvSpPr>
          <p:nvPr/>
        </p:nvSpPr>
        <p:spPr bwMode="auto">
          <a:xfrm>
            <a:off x="5321300" y="3238500"/>
            <a:ext cx="465138" cy="430213"/>
          </a:xfrm>
          <a:custGeom>
            <a:avLst/>
            <a:gdLst>
              <a:gd name="T0" fmla="*/ 2147483647 w 251"/>
              <a:gd name="T1" fmla="*/ 2147483647 h 233"/>
              <a:gd name="T2" fmla="*/ 2147483647 w 251"/>
              <a:gd name="T3" fmla="*/ 2147483647 h 233"/>
              <a:gd name="T4" fmla="*/ 2147483647 w 251"/>
              <a:gd name="T5" fmla="*/ 2147483647 h 233"/>
              <a:gd name="T6" fmla="*/ 2147483647 w 251"/>
              <a:gd name="T7" fmla="*/ 2147483647 h 233"/>
              <a:gd name="T8" fmla="*/ 2147483647 w 251"/>
              <a:gd name="T9" fmla="*/ 2147483647 h 233"/>
              <a:gd name="T10" fmla="*/ 2147483647 w 251"/>
              <a:gd name="T11" fmla="*/ 2147483647 h 233"/>
              <a:gd name="T12" fmla="*/ 2147483647 w 251"/>
              <a:gd name="T13" fmla="*/ 2147483647 h 233"/>
              <a:gd name="T14" fmla="*/ 2147483647 w 251"/>
              <a:gd name="T15" fmla="*/ 2147483647 h 233"/>
              <a:gd name="T16" fmla="*/ 2147483647 w 251"/>
              <a:gd name="T17" fmla="*/ 2147483647 h 233"/>
              <a:gd name="T18" fmla="*/ 2147483647 w 251"/>
              <a:gd name="T19" fmla="*/ 2147483647 h 233"/>
              <a:gd name="T20" fmla="*/ 2147483647 w 251"/>
              <a:gd name="T21" fmla="*/ 2147483647 h 233"/>
              <a:gd name="T22" fmla="*/ 2147483647 w 251"/>
              <a:gd name="T23" fmla="*/ 2147483647 h 233"/>
              <a:gd name="T24" fmla="*/ 2147483647 w 251"/>
              <a:gd name="T25" fmla="*/ 2147483647 h 233"/>
              <a:gd name="T26" fmla="*/ 2147483647 w 251"/>
              <a:gd name="T27" fmla="*/ 2147483647 h 233"/>
              <a:gd name="T28" fmla="*/ 2147483647 w 251"/>
              <a:gd name="T29" fmla="*/ 2147483647 h 233"/>
              <a:gd name="T30" fmla="*/ 2147483647 w 251"/>
              <a:gd name="T31" fmla="*/ 2147483647 h 233"/>
              <a:gd name="T32" fmla="*/ 2147483647 w 251"/>
              <a:gd name="T33" fmla="*/ 2147483647 h 233"/>
              <a:gd name="T34" fmla="*/ 2147483647 w 251"/>
              <a:gd name="T35" fmla="*/ 2147483647 h 233"/>
              <a:gd name="T36" fmla="*/ 2147483647 w 251"/>
              <a:gd name="T37" fmla="*/ 2147483647 h 233"/>
              <a:gd name="T38" fmla="*/ 2147483647 w 251"/>
              <a:gd name="T39" fmla="*/ 2147483647 h 233"/>
              <a:gd name="T40" fmla="*/ 2147483647 w 251"/>
              <a:gd name="T41" fmla="*/ 2147483647 h 233"/>
              <a:gd name="T42" fmla="*/ 2147483647 w 251"/>
              <a:gd name="T43" fmla="*/ 2147483647 h 233"/>
              <a:gd name="T44" fmla="*/ 2147483647 w 251"/>
              <a:gd name="T45" fmla="*/ 2147483647 h 233"/>
              <a:gd name="T46" fmla="*/ 2147483647 w 251"/>
              <a:gd name="T47" fmla="*/ 2147483647 h 233"/>
              <a:gd name="T48" fmla="*/ 2147483647 w 251"/>
              <a:gd name="T49" fmla="*/ 2147483647 h 233"/>
              <a:gd name="T50" fmla="*/ 2147483647 w 251"/>
              <a:gd name="T51" fmla="*/ 2147483647 h 233"/>
              <a:gd name="T52" fmla="*/ 2147483647 w 251"/>
              <a:gd name="T53" fmla="*/ 2147483647 h 233"/>
              <a:gd name="T54" fmla="*/ 2147483647 w 251"/>
              <a:gd name="T55" fmla="*/ 2147483647 h 233"/>
              <a:gd name="T56" fmla="*/ 2147483647 w 251"/>
              <a:gd name="T57" fmla="*/ 2147483647 h 233"/>
              <a:gd name="T58" fmla="*/ 2147483647 w 251"/>
              <a:gd name="T59" fmla="*/ 2147483647 h 233"/>
              <a:gd name="T60" fmla="*/ 2147483647 w 251"/>
              <a:gd name="T61" fmla="*/ 2147483647 h 233"/>
              <a:gd name="T62" fmla="*/ 2147483647 w 251"/>
              <a:gd name="T63" fmla="*/ 2147483647 h 233"/>
              <a:gd name="T64" fmla="*/ 2147483647 w 251"/>
              <a:gd name="T65" fmla="*/ 2147483647 h 233"/>
              <a:gd name="T66" fmla="*/ 2147483647 w 251"/>
              <a:gd name="T67" fmla="*/ 2147483647 h 233"/>
              <a:gd name="T68" fmla="*/ 2147483647 w 251"/>
              <a:gd name="T69" fmla="*/ 2147483647 h 233"/>
              <a:gd name="T70" fmla="*/ 2147483647 w 251"/>
              <a:gd name="T71" fmla="*/ 2147483647 h 233"/>
              <a:gd name="T72" fmla="*/ 2147483647 w 251"/>
              <a:gd name="T73" fmla="*/ 2147483647 h 233"/>
              <a:gd name="T74" fmla="*/ 2147483647 w 251"/>
              <a:gd name="T75" fmla="*/ 2147483647 h 233"/>
              <a:gd name="T76" fmla="*/ 2147483647 w 251"/>
              <a:gd name="T77" fmla="*/ 2147483647 h 233"/>
              <a:gd name="T78" fmla="*/ 2147483647 w 251"/>
              <a:gd name="T79" fmla="*/ 2147483647 h 233"/>
              <a:gd name="T80" fmla="*/ 2147483647 w 251"/>
              <a:gd name="T81" fmla="*/ 2147483647 h 233"/>
              <a:gd name="T82" fmla="*/ 2147483647 w 251"/>
              <a:gd name="T83" fmla="*/ 2147483647 h 233"/>
              <a:gd name="T84" fmla="*/ 2147483647 w 251"/>
              <a:gd name="T85" fmla="*/ 2147483647 h 233"/>
              <a:gd name="T86" fmla="*/ 2147483647 w 251"/>
              <a:gd name="T87" fmla="*/ 2147483647 h 233"/>
              <a:gd name="T88" fmla="*/ 2147483647 w 251"/>
              <a:gd name="T89" fmla="*/ 2147483647 h 233"/>
              <a:gd name="T90" fmla="*/ 2147483647 w 251"/>
              <a:gd name="T91" fmla="*/ 2147483647 h 233"/>
              <a:gd name="T92" fmla="*/ 2147483647 w 251"/>
              <a:gd name="T93" fmla="*/ 2147483647 h 233"/>
              <a:gd name="T94" fmla="*/ 2147483647 w 251"/>
              <a:gd name="T95" fmla="*/ 2147483647 h 233"/>
              <a:gd name="T96" fmla="*/ 2147483647 w 251"/>
              <a:gd name="T97" fmla="*/ 2147483647 h 233"/>
              <a:gd name="T98" fmla="*/ 2147483647 w 251"/>
              <a:gd name="T99" fmla="*/ 2147483647 h 233"/>
              <a:gd name="T100" fmla="*/ 2147483647 w 251"/>
              <a:gd name="T101" fmla="*/ 2147483647 h 233"/>
              <a:gd name="T102" fmla="*/ 2147483647 w 251"/>
              <a:gd name="T103" fmla="*/ 2147483647 h 233"/>
              <a:gd name="T104" fmla="*/ 2147483647 w 251"/>
              <a:gd name="T105" fmla="*/ 2147483647 h 233"/>
              <a:gd name="T106" fmla="*/ 2147483647 w 251"/>
              <a:gd name="T107" fmla="*/ 2147483647 h 233"/>
              <a:gd name="T108" fmla="*/ 2147483647 w 251"/>
              <a:gd name="T109" fmla="*/ 2147483647 h 233"/>
              <a:gd name="T110" fmla="*/ 2147483647 w 251"/>
              <a:gd name="T111" fmla="*/ 2147483647 h 233"/>
              <a:gd name="T112" fmla="*/ 2147483647 w 251"/>
              <a:gd name="T113" fmla="*/ 2147483647 h 233"/>
              <a:gd name="T114" fmla="*/ 2147483647 w 251"/>
              <a:gd name="T115" fmla="*/ 2147483647 h 233"/>
              <a:gd name="T116" fmla="*/ 2147483647 w 251"/>
              <a:gd name="T117" fmla="*/ 2147483647 h 233"/>
              <a:gd name="T118" fmla="*/ 2147483647 w 251"/>
              <a:gd name="T119" fmla="*/ 2147483647 h 233"/>
              <a:gd name="T120" fmla="*/ 2147483647 w 251"/>
              <a:gd name="T121" fmla="*/ 2147483647 h 233"/>
              <a:gd name="T122" fmla="*/ 2147483647 w 251"/>
              <a:gd name="T123" fmla="*/ 2147483647 h 2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1"/>
              <a:gd name="T187" fmla="*/ 0 h 233"/>
              <a:gd name="T188" fmla="*/ 251 w 251"/>
              <a:gd name="T189" fmla="*/ 233 h 23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1" h="233">
                <a:moveTo>
                  <a:pt x="11" y="44"/>
                </a:moveTo>
                <a:cubicBezTo>
                  <a:pt x="11" y="42"/>
                  <a:pt x="12" y="40"/>
                  <a:pt x="11" y="38"/>
                </a:cubicBezTo>
                <a:cubicBezTo>
                  <a:pt x="10" y="36"/>
                  <a:pt x="6" y="36"/>
                  <a:pt x="5" y="34"/>
                </a:cubicBezTo>
                <a:cubicBezTo>
                  <a:pt x="4" y="32"/>
                  <a:pt x="5" y="29"/>
                  <a:pt x="5" y="27"/>
                </a:cubicBezTo>
                <a:cubicBezTo>
                  <a:pt x="5" y="24"/>
                  <a:pt x="7" y="22"/>
                  <a:pt x="6" y="20"/>
                </a:cubicBezTo>
                <a:cubicBezTo>
                  <a:pt x="5" y="16"/>
                  <a:pt x="0" y="12"/>
                  <a:pt x="1" y="8"/>
                </a:cubicBezTo>
                <a:cubicBezTo>
                  <a:pt x="2" y="5"/>
                  <a:pt x="7" y="4"/>
                  <a:pt x="10" y="2"/>
                </a:cubicBezTo>
                <a:cubicBezTo>
                  <a:pt x="11" y="3"/>
                  <a:pt x="11" y="4"/>
                  <a:pt x="12" y="5"/>
                </a:cubicBezTo>
                <a:cubicBezTo>
                  <a:pt x="13" y="7"/>
                  <a:pt x="15" y="9"/>
                  <a:pt x="17" y="10"/>
                </a:cubicBezTo>
                <a:cubicBezTo>
                  <a:pt x="18" y="11"/>
                  <a:pt x="20" y="9"/>
                  <a:pt x="20" y="10"/>
                </a:cubicBezTo>
                <a:cubicBezTo>
                  <a:pt x="22" y="11"/>
                  <a:pt x="19" y="14"/>
                  <a:pt x="20" y="15"/>
                </a:cubicBezTo>
                <a:cubicBezTo>
                  <a:pt x="22" y="17"/>
                  <a:pt x="26" y="16"/>
                  <a:pt x="28" y="17"/>
                </a:cubicBezTo>
                <a:cubicBezTo>
                  <a:pt x="29" y="16"/>
                  <a:pt x="29" y="16"/>
                  <a:pt x="30" y="16"/>
                </a:cubicBezTo>
                <a:cubicBezTo>
                  <a:pt x="31" y="16"/>
                  <a:pt x="31" y="16"/>
                  <a:pt x="32" y="15"/>
                </a:cubicBezTo>
                <a:cubicBezTo>
                  <a:pt x="34" y="15"/>
                  <a:pt x="36" y="17"/>
                  <a:pt x="37" y="16"/>
                </a:cubicBezTo>
                <a:cubicBezTo>
                  <a:pt x="38" y="15"/>
                  <a:pt x="36" y="12"/>
                  <a:pt x="37" y="11"/>
                </a:cubicBezTo>
                <a:cubicBezTo>
                  <a:pt x="41" y="7"/>
                  <a:pt x="44" y="3"/>
                  <a:pt x="49" y="1"/>
                </a:cubicBezTo>
                <a:cubicBezTo>
                  <a:pt x="51" y="0"/>
                  <a:pt x="53" y="3"/>
                  <a:pt x="53" y="6"/>
                </a:cubicBezTo>
                <a:cubicBezTo>
                  <a:pt x="53" y="7"/>
                  <a:pt x="49" y="7"/>
                  <a:pt x="50" y="9"/>
                </a:cubicBezTo>
                <a:cubicBezTo>
                  <a:pt x="50" y="11"/>
                  <a:pt x="54" y="12"/>
                  <a:pt x="54" y="15"/>
                </a:cubicBezTo>
                <a:cubicBezTo>
                  <a:pt x="55" y="16"/>
                  <a:pt x="50" y="16"/>
                  <a:pt x="50" y="18"/>
                </a:cubicBezTo>
                <a:cubicBezTo>
                  <a:pt x="51" y="21"/>
                  <a:pt x="54" y="21"/>
                  <a:pt x="57" y="22"/>
                </a:cubicBezTo>
                <a:cubicBezTo>
                  <a:pt x="58" y="23"/>
                  <a:pt x="58" y="22"/>
                  <a:pt x="59" y="22"/>
                </a:cubicBezTo>
                <a:cubicBezTo>
                  <a:pt x="60" y="26"/>
                  <a:pt x="60" y="30"/>
                  <a:pt x="62" y="34"/>
                </a:cubicBezTo>
                <a:cubicBezTo>
                  <a:pt x="64" y="37"/>
                  <a:pt x="68" y="38"/>
                  <a:pt x="71" y="40"/>
                </a:cubicBezTo>
                <a:cubicBezTo>
                  <a:pt x="74" y="41"/>
                  <a:pt x="77" y="41"/>
                  <a:pt x="80" y="43"/>
                </a:cubicBezTo>
                <a:cubicBezTo>
                  <a:pt x="83" y="45"/>
                  <a:pt x="85" y="48"/>
                  <a:pt x="89" y="50"/>
                </a:cubicBezTo>
                <a:cubicBezTo>
                  <a:pt x="94" y="52"/>
                  <a:pt x="100" y="52"/>
                  <a:pt x="106" y="52"/>
                </a:cubicBezTo>
                <a:cubicBezTo>
                  <a:pt x="111" y="52"/>
                  <a:pt x="115" y="50"/>
                  <a:pt x="120" y="49"/>
                </a:cubicBezTo>
                <a:cubicBezTo>
                  <a:pt x="122" y="49"/>
                  <a:pt x="125" y="51"/>
                  <a:pt x="127" y="49"/>
                </a:cubicBezTo>
                <a:cubicBezTo>
                  <a:pt x="128" y="48"/>
                  <a:pt x="125" y="46"/>
                  <a:pt x="125" y="44"/>
                </a:cubicBezTo>
                <a:cubicBezTo>
                  <a:pt x="124" y="43"/>
                  <a:pt x="125" y="42"/>
                  <a:pt x="125" y="41"/>
                </a:cubicBezTo>
                <a:cubicBezTo>
                  <a:pt x="128" y="40"/>
                  <a:pt x="132" y="40"/>
                  <a:pt x="135" y="38"/>
                </a:cubicBezTo>
                <a:cubicBezTo>
                  <a:pt x="137" y="37"/>
                  <a:pt x="136" y="33"/>
                  <a:pt x="138" y="32"/>
                </a:cubicBezTo>
                <a:cubicBezTo>
                  <a:pt x="141" y="29"/>
                  <a:pt x="146" y="30"/>
                  <a:pt x="150" y="29"/>
                </a:cubicBezTo>
                <a:cubicBezTo>
                  <a:pt x="152" y="28"/>
                  <a:pt x="152" y="26"/>
                  <a:pt x="155" y="26"/>
                </a:cubicBezTo>
                <a:cubicBezTo>
                  <a:pt x="157" y="26"/>
                  <a:pt x="159" y="27"/>
                  <a:pt x="161" y="28"/>
                </a:cubicBezTo>
                <a:cubicBezTo>
                  <a:pt x="162" y="29"/>
                  <a:pt x="163" y="30"/>
                  <a:pt x="164" y="31"/>
                </a:cubicBezTo>
                <a:cubicBezTo>
                  <a:pt x="168" y="32"/>
                  <a:pt x="171" y="33"/>
                  <a:pt x="175" y="34"/>
                </a:cubicBezTo>
                <a:cubicBezTo>
                  <a:pt x="177" y="35"/>
                  <a:pt x="180" y="36"/>
                  <a:pt x="183" y="37"/>
                </a:cubicBezTo>
                <a:cubicBezTo>
                  <a:pt x="185" y="38"/>
                  <a:pt x="188" y="38"/>
                  <a:pt x="189" y="39"/>
                </a:cubicBezTo>
                <a:cubicBezTo>
                  <a:pt x="190" y="41"/>
                  <a:pt x="187" y="43"/>
                  <a:pt x="189" y="44"/>
                </a:cubicBezTo>
                <a:cubicBezTo>
                  <a:pt x="191" y="46"/>
                  <a:pt x="195" y="44"/>
                  <a:pt x="197" y="45"/>
                </a:cubicBezTo>
                <a:cubicBezTo>
                  <a:pt x="199" y="46"/>
                  <a:pt x="199" y="50"/>
                  <a:pt x="201" y="50"/>
                </a:cubicBezTo>
                <a:cubicBezTo>
                  <a:pt x="205" y="52"/>
                  <a:pt x="210" y="51"/>
                  <a:pt x="214" y="53"/>
                </a:cubicBezTo>
                <a:cubicBezTo>
                  <a:pt x="215" y="54"/>
                  <a:pt x="215" y="56"/>
                  <a:pt x="215" y="58"/>
                </a:cubicBezTo>
                <a:cubicBezTo>
                  <a:pt x="215" y="60"/>
                  <a:pt x="215" y="62"/>
                  <a:pt x="215" y="64"/>
                </a:cubicBezTo>
                <a:cubicBezTo>
                  <a:pt x="215" y="66"/>
                  <a:pt x="217" y="68"/>
                  <a:pt x="218" y="70"/>
                </a:cubicBezTo>
                <a:cubicBezTo>
                  <a:pt x="217" y="72"/>
                  <a:pt x="217" y="75"/>
                  <a:pt x="216" y="77"/>
                </a:cubicBezTo>
                <a:cubicBezTo>
                  <a:pt x="215" y="79"/>
                  <a:pt x="212" y="81"/>
                  <a:pt x="211" y="84"/>
                </a:cubicBezTo>
                <a:cubicBezTo>
                  <a:pt x="211" y="85"/>
                  <a:pt x="213" y="86"/>
                  <a:pt x="213" y="87"/>
                </a:cubicBezTo>
                <a:cubicBezTo>
                  <a:pt x="212" y="88"/>
                  <a:pt x="210" y="86"/>
                  <a:pt x="210" y="87"/>
                </a:cubicBezTo>
                <a:cubicBezTo>
                  <a:pt x="209" y="90"/>
                  <a:pt x="208" y="94"/>
                  <a:pt x="209" y="97"/>
                </a:cubicBezTo>
                <a:cubicBezTo>
                  <a:pt x="209" y="99"/>
                  <a:pt x="212" y="100"/>
                  <a:pt x="212" y="102"/>
                </a:cubicBezTo>
                <a:cubicBezTo>
                  <a:pt x="212" y="104"/>
                  <a:pt x="209" y="104"/>
                  <a:pt x="209" y="106"/>
                </a:cubicBezTo>
                <a:cubicBezTo>
                  <a:pt x="209" y="108"/>
                  <a:pt x="212" y="110"/>
                  <a:pt x="212" y="112"/>
                </a:cubicBezTo>
                <a:cubicBezTo>
                  <a:pt x="213" y="116"/>
                  <a:pt x="214" y="122"/>
                  <a:pt x="212" y="126"/>
                </a:cubicBezTo>
                <a:cubicBezTo>
                  <a:pt x="213" y="129"/>
                  <a:pt x="215" y="131"/>
                  <a:pt x="217" y="133"/>
                </a:cubicBezTo>
                <a:cubicBezTo>
                  <a:pt x="219" y="134"/>
                  <a:pt x="223" y="131"/>
                  <a:pt x="225" y="133"/>
                </a:cubicBezTo>
                <a:cubicBezTo>
                  <a:pt x="227" y="134"/>
                  <a:pt x="228" y="138"/>
                  <a:pt x="227" y="141"/>
                </a:cubicBezTo>
                <a:cubicBezTo>
                  <a:pt x="226" y="145"/>
                  <a:pt x="222" y="148"/>
                  <a:pt x="220" y="152"/>
                </a:cubicBezTo>
                <a:cubicBezTo>
                  <a:pt x="219" y="153"/>
                  <a:pt x="219" y="155"/>
                  <a:pt x="218" y="157"/>
                </a:cubicBezTo>
                <a:cubicBezTo>
                  <a:pt x="221" y="160"/>
                  <a:pt x="224" y="163"/>
                  <a:pt x="226" y="166"/>
                </a:cubicBezTo>
                <a:cubicBezTo>
                  <a:pt x="228" y="169"/>
                  <a:pt x="227" y="172"/>
                  <a:pt x="228" y="174"/>
                </a:cubicBezTo>
                <a:cubicBezTo>
                  <a:pt x="228" y="176"/>
                  <a:pt x="230" y="177"/>
                  <a:pt x="231" y="178"/>
                </a:cubicBezTo>
                <a:cubicBezTo>
                  <a:pt x="233" y="179"/>
                  <a:pt x="236" y="179"/>
                  <a:pt x="238" y="180"/>
                </a:cubicBezTo>
                <a:cubicBezTo>
                  <a:pt x="240" y="181"/>
                  <a:pt x="241" y="182"/>
                  <a:pt x="242" y="183"/>
                </a:cubicBezTo>
                <a:cubicBezTo>
                  <a:pt x="243" y="188"/>
                  <a:pt x="241" y="194"/>
                  <a:pt x="244" y="198"/>
                </a:cubicBezTo>
                <a:cubicBezTo>
                  <a:pt x="245" y="200"/>
                  <a:pt x="249" y="198"/>
                  <a:pt x="250" y="200"/>
                </a:cubicBezTo>
                <a:cubicBezTo>
                  <a:pt x="251" y="201"/>
                  <a:pt x="250" y="204"/>
                  <a:pt x="249" y="206"/>
                </a:cubicBezTo>
                <a:cubicBezTo>
                  <a:pt x="249" y="207"/>
                  <a:pt x="250" y="208"/>
                  <a:pt x="249" y="209"/>
                </a:cubicBezTo>
                <a:cubicBezTo>
                  <a:pt x="247" y="210"/>
                  <a:pt x="244" y="209"/>
                  <a:pt x="242" y="210"/>
                </a:cubicBezTo>
                <a:cubicBezTo>
                  <a:pt x="239" y="211"/>
                  <a:pt x="237" y="212"/>
                  <a:pt x="235" y="214"/>
                </a:cubicBezTo>
                <a:cubicBezTo>
                  <a:pt x="234" y="216"/>
                  <a:pt x="233" y="219"/>
                  <a:pt x="233" y="222"/>
                </a:cubicBezTo>
                <a:cubicBezTo>
                  <a:pt x="233" y="224"/>
                  <a:pt x="234" y="227"/>
                  <a:pt x="234" y="229"/>
                </a:cubicBezTo>
                <a:cubicBezTo>
                  <a:pt x="233" y="230"/>
                  <a:pt x="232" y="233"/>
                  <a:pt x="231" y="233"/>
                </a:cubicBezTo>
                <a:cubicBezTo>
                  <a:pt x="229" y="232"/>
                  <a:pt x="227" y="230"/>
                  <a:pt x="225" y="230"/>
                </a:cubicBezTo>
                <a:cubicBezTo>
                  <a:pt x="221" y="229"/>
                  <a:pt x="218" y="229"/>
                  <a:pt x="215" y="229"/>
                </a:cubicBezTo>
                <a:cubicBezTo>
                  <a:pt x="210" y="229"/>
                  <a:pt x="205" y="230"/>
                  <a:pt x="201" y="229"/>
                </a:cubicBezTo>
                <a:cubicBezTo>
                  <a:pt x="199" y="229"/>
                  <a:pt x="197" y="227"/>
                  <a:pt x="195" y="226"/>
                </a:cubicBezTo>
                <a:cubicBezTo>
                  <a:pt x="190" y="225"/>
                  <a:pt x="185" y="225"/>
                  <a:pt x="181" y="222"/>
                </a:cubicBezTo>
                <a:cubicBezTo>
                  <a:pt x="179" y="221"/>
                  <a:pt x="178" y="219"/>
                  <a:pt x="177" y="217"/>
                </a:cubicBezTo>
                <a:cubicBezTo>
                  <a:pt x="176" y="213"/>
                  <a:pt x="176" y="208"/>
                  <a:pt x="173" y="204"/>
                </a:cubicBezTo>
                <a:cubicBezTo>
                  <a:pt x="171" y="202"/>
                  <a:pt x="168" y="200"/>
                  <a:pt x="165" y="200"/>
                </a:cubicBezTo>
                <a:cubicBezTo>
                  <a:pt x="162" y="201"/>
                  <a:pt x="159" y="203"/>
                  <a:pt x="156" y="205"/>
                </a:cubicBezTo>
                <a:cubicBezTo>
                  <a:pt x="153" y="206"/>
                  <a:pt x="151" y="209"/>
                  <a:pt x="148" y="209"/>
                </a:cubicBezTo>
                <a:cubicBezTo>
                  <a:pt x="145" y="209"/>
                  <a:pt x="143" y="206"/>
                  <a:pt x="141" y="205"/>
                </a:cubicBezTo>
                <a:cubicBezTo>
                  <a:pt x="138" y="205"/>
                  <a:pt x="135" y="206"/>
                  <a:pt x="132" y="206"/>
                </a:cubicBezTo>
                <a:cubicBezTo>
                  <a:pt x="131" y="206"/>
                  <a:pt x="132" y="204"/>
                  <a:pt x="132" y="203"/>
                </a:cubicBezTo>
                <a:cubicBezTo>
                  <a:pt x="129" y="202"/>
                  <a:pt x="126" y="202"/>
                  <a:pt x="124" y="200"/>
                </a:cubicBezTo>
                <a:cubicBezTo>
                  <a:pt x="122" y="200"/>
                  <a:pt x="120" y="199"/>
                  <a:pt x="119" y="197"/>
                </a:cubicBezTo>
                <a:cubicBezTo>
                  <a:pt x="118" y="196"/>
                  <a:pt x="120" y="195"/>
                  <a:pt x="119" y="194"/>
                </a:cubicBezTo>
                <a:cubicBezTo>
                  <a:pt x="118" y="192"/>
                  <a:pt x="116" y="192"/>
                  <a:pt x="114" y="192"/>
                </a:cubicBezTo>
                <a:cubicBezTo>
                  <a:pt x="112" y="191"/>
                  <a:pt x="109" y="193"/>
                  <a:pt x="107" y="191"/>
                </a:cubicBezTo>
                <a:cubicBezTo>
                  <a:pt x="103" y="188"/>
                  <a:pt x="101" y="184"/>
                  <a:pt x="99" y="179"/>
                </a:cubicBezTo>
                <a:cubicBezTo>
                  <a:pt x="97" y="177"/>
                  <a:pt x="99" y="173"/>
                  <a:pt x="97" y="171"/>
                </a:cubicBezTo>
                <a:cubicBezTo>
                  <a:pt x="96" y="169"/>
                  <a:pt x="94" y="172"/>
                  <a:pt x="93" y="171"/>
                </a:cubicBezTo>
                <a:cubicBezTo>
                  <a:pt x="92" y="170"/>
                  <a:pt x="94" y="168"/>
                  <a:pt x="93" y="166"/>
                </a:cubicBezTo>
                <a:cubicBezTo>
                  <a:pt x="91" y="161"/>
                  <a:pt x="88" y="155"/>
                  <a:pt x="83" y="152"/>
                </a:cubicBezTo>
                <a:cubicBezTo>
                  <a:pt x="81" y="151"/>
                  <a:pt x="80" y="156"/>
                  <a:pt x="78" y="156"/>
                </a:cubicBezTo>
                <a:cubicBezTo>
                  <a:pt x="78" y="156"/>
                  <a:pt x="78" y="155"/>
                  <a:pt x="78" y="155"/>
                </a:cubicBezTo>
                <a:cubicBezTo>
                  <a:pt x="76" y="155"/>
                  <a:pt x="75" y="156"/>
                  <a:pt x="73" y="155"/>
                </a:cubicBezTo>
                <a:cubicBezTo>
                  <a:pt x="72" y="154"/>
                  <a:pt x="72" y="151"/>
                  <a:pt x="71" y="152"/>
                </a:cubicBezTo>
                <a:cubicBezTo>
                  <a:pt x="70" y="153"/>
                  <a:pt x="72" y="155"/>
                  <a:pt x="71" y="157"/>
                </a:cubicBezTo>
                <a:cubicBezTo>
                  <a:pt x="71" y="157"/>
                  <a:pt x="69" y="158"/>
                  <a:pt x="68" y="158"/>
                </a:cubicBezTo>
                <a:cubicBezTo>
                  <a:pt x="65" y="155"/>
                  <a:pt x="62" y="153"/>
                  <a:pt x="59" y="150"/>
                </a:cubicBezTo>
                <a:cubicBezTo>
                  <a:pt x="58" y="148"/>
                  <a:pt x="60" y="146"/>
                  <a:pt x="59" y="144"/>
                </a:cubicBezTo>
                <a:cubicBezTo>
                  <a:pt x="59" y="142"/>
                  <a:pt x="57" y="143"/>
                  <a:pt x="56" y="141"/>
                </a:cubicBezTo>
                <a:cubicBezTo>
                  <a:pt x="56" y="139"/>
                  <a:pt x="57" y="136"/>
                  <a:pt x="56" y="133"/>
                </a:cubicBezTo>
                <a:cubicBezTo>
                  <a:pt x="55" y="129"/>
                  <a:pt x="53" y="126"/>
                  <a:pt x="50" y="122"/>
                </a:cubicBezTo>
                <a:cubicBezTo>
                  <a:pt x="45" y="117"/>
                  <a:pt x="39" y="114"/>
                  <a:pt x="34" y="110"/>
                </a:cubicBezTo>
                <a:cubicBezTo>
                  <a:pt x="33" y="109"/>
                  <a:pt x="34" y="108"/>
                  <a:pt x="34" y="107"/>
                </a:cubicBezTo>
                <a:cubicBezTo>
                  <a:pt x="31" y="103"/>
                  <a:pt x="27" y="100"/>
                  <a:pt x="25" y="95"/>
                </a:cubicBezTo>
                <a:cubicBezTo>
                  <a:pt x="24" y="93"/>
                  <a:pt x="25" y="90"/>
                  <a:pt x="25" y="87"/>
                </a:cubicBezTo>
                <a:cubicBezTo>
                  <a:pt x="25" y="84"/>
                  <a:pt x="25" y="81"/>
                  <a:pt x="27" y="78"/>
                </a:cubicBezTo>
                <a:cubicBezTo>
                  <a:pt x="28" y="77"/>
                  <a:pt x="30" y="78"/>
                  <a:pt x="31" y="77"/>
                </a:cubicBezTo>
                <a:cubicBezTo>
                  <a:pt x="31" y="74"/>
                  <a:pt x="29" y="72"/>
                  <a:pt x="30" y="69"/>
                </a:cubicBezTo>
                <a:cubicBezTo>
                  <a:pt x="30" y="68"/>
                  <a:pt x="32" y="66"/>
                  <a:pt x="31" y="64"/>
                </a:cubicBezTo>
                <a:cubicBezTo>
                  <a:pt x="31" y="63"/>
                  <a:pt x="29" y="64"/>
                  <a:pt x="28" y="64"/>
                </a:cubicBezTo>
                <a:cubicBezTo>
                  <a:pt x="27" y="64"/>
                  <a:pt x="26" y="63"/>
                  <a:pt x="25" y="62"/>
                </a:cubicBezTo>
                <a:cubicBezTo>
                  <a:pt x="24" y="62"/>
                  <a:pt x="23" y="63"/>
                  <a:pt x="23" y="62"/>
                </a:cubicBezTo>
                <a:cubicBezTo>
                  <a:pt x="21" y="60"/>
                  <a:pt x="19" y="57"/>
                  <a:pt x="17" y="54"/>
                </a:cubicBezTo>
                <a:cubicBezTo>
                  <a:pt x="16" y="53"/>
                  <a:pt x="15" y="51"/>
                  <a:pt x="14" y="50"/>
                </a:cubicBezTo>
                <a:cubicBezTo>
                  <a:pt x="13" y="48"/>
                  <a:pt x="12" y="46"/>
                  <a:pt x="11" y="44"/>
                </a:cubicBezTo>
                <a:close/>
              </a:path>
            </a:pathLst>
          </a:custGeom>
          <a:solidFill>
            <a:srgbClr val="B2B2B2"/>
          </a:solidFill>
          <a:ln w="3175" cap="rnd">
            <a:solidFill>
              <a:srgbClr val="B2B2B2"/>
            </a:solidFill>
            <a:round/>
            <a:headEnd/>
            <a:tailEnd/>
          </a:ln>
        </p:spPr>
        <p:txBody>
          <a:bodyPr/>
          <a:lstStyle/>
          <a:p>
            <a:endParaRPr lang="en-US"/>
          </a:p>
        </p:txBody>
      </p:sp>
      <p:sp>
        <p:nvSpPr>
          <p:cNvPr id="33902" name="Freeform 110"/>
          <p:cNvSpPr>
            <a:spLocks noChangeAspect="1"/>
          </p:cNvSpPr>
          <p:nvPr/>
        </p:nvSpPr>
        <p:spPr bwMode="auto">
          <a:xfrm>
            <a:off x="5226050" y="3122613"/>
            <a:ext cx="152400" cy="77787"/>
          </a:xfrm>
          <a:custGeom>
            <a:avLst/>
            <a:gdLst>
              <a:gd name="T0" fmla="*/ 0 w 83"/>
              <a:gd name="T1" fmla="*/ 2147483647 h 42"/>
              <a:gd name="T2" fmla="*/ 2147483647 w 83"/>
              <a:gd name="T3" fmla="*/ 2147483647 h 42"/>
              <a:gd name="T4" fmla="*/ 2147483647 w 83"/>
              <a:gd name="T5" fmla="*/ 2147483647 h 42"/>
              <a:gd name="T6" fmla="*/ 2147483647 w 83"/>
              <a:gd name="T7" fmla="*/ 2147483647 h 42"/>
              <a:gd name="T8" fmla="*/ 2147483647 w 83"/>
              <a:gd name="T9" fmla="*/ 2147483647 h 42"/>
              <a:gd name="T10" fmla="*/ 2147483647 w 83"/>
              <a:gd name="T11" fmla="*/ 2147483647 h 42"/>
              <a:gd name="T12" fmla="*/ 2147483647 w 83"/>
              <a:gd name="T13" fmla="*/ 2147483647 h 42"/>
              <a:gd name="T14" fmla="*/ 2147483647 w 83"/>
              <a:gd name="T15" fmla="*/ 2147483647 h 42"/>
              <a:gd name="T16" fmla="*/ 2147483647 w 83"/>
              <a:gd name="T17" fmla="*/ 2147483647 h 42"/>
              <a:gd name="T18" fmla="*/ 2147483647 w 83"/>
              <a:gd name="T19" fmla="*/ 2147483647 h 42"/>
              <a:gd name="T20" fmla="*/ 2147483647 w 83"/>
              <a:gd name="T21" fmla="*/ 2147483647 h 42"/>
              <a:gd name="T22" fmla="*/ 2147483647 w 83"/>
              <a:gd name="T23" fmla="*/ 2147483647 h 42"/>
              <a:gd name="T24" fmla="*/ 2147483647 w 83"/>
              <a:gd name="T25" fmla="*/ 2147483647 h 42"/>
              <a:gd name="T26" fmla="*/ 2147483647 w 83"/>
              <a:gd name="T27" fmla="*/ 2147483647 h 42"/>
              <a:gd name="T28" fmla="*/ 2147483647 w 83"/>
              <a:gd name="T29" fmla="*/ 2147483647 h 42"/>
              <a:gd name="T30" fmla="*/ 2147483647 w 83"/>
              <a:gd name="T31" fmla="*/ 2147483647 h 42"/>
              <a:gd name="T32" fmla="*/ 2147483647 w 83"/>
              <a:gd name="T33" fmla="*/ 2147483647 h 42"/>
              <a:gd name="T34" fmla="*/ 2147483647 w 83"/>
              <a:gd name="T35" fmla="*/ 2147483647 h 42"/>
              <a:gd name="T36" fmla="*/ 2147483647 w 83"/>
              <a:gd name="T37" fmla="*/ 2147483647 h 42"/>
              <a:gd name="T38" fmla="*/ 2147483647 w 83"/>
              <a:gd name="T39" fmla="*/ 2147483647 h 42"/>
              <a:gd name="T40" fmla="*/ 2147483647 w 83"/>
              <a:gd name="T41" fmla="*/ 2147483647 h 42"/>
              <a:gd name="T42" fmla="*/ 2147483647 w 83"/>
              <a:gd name="T43" fmla="*/ 2147483647 h 42"/>
              <a:gd name="T44" fmla="*/ 2147483647 w 83"/>
              <a:gd name="T45" fmla="*/ 2147483647 h 42"/>
              <a:gd name="T46" fmla="*/ 2147483647 w 83"/>
              <a:gd name="T47" fmla="*/ 2147483647 h 42"/>
              <a:gd name="T48" fmla="*/ 2147483647 w 83"/>
              <a:gd name="T49" fmla="*/ 2147483647 h 42"/>
              <a:gd name="T50" fmla="*/ 2147483647 w 83"/>
              <a:gd name="T51" fmla="*/ 2147483647 h 42"/>
              <a:gd name="T52" fmla="*/ 2147483647 w 83"/>
              <a:gd name="T53" fmla="*/ 2147483647 h 42"/>
              <a:gd name="T54" fmla="*/ 2147483647 w 83"/>
              <a:gd name="T55" fmla="*/ 2147483647 h 42"/>
              <a:gd name="T56" fmla="*/ 2147483647 w 83"/>
              <a:gd name="T57" fmla="*/ 2147483647 h 42"/>
              <a:gd name="T58" fmla="*/ 2147483647 w 83"/>
              <a:gd name="T59" fmla="*/ 2147483647 h 42"/>
              <a:gd name="T60" fmla="*/ 2147483647 w 83"/>
              <a:gd name="T61" fmla="*/ 2147483647 h 42"/>
              <a:gd name="T62" fmla="*/ 2147483647 w 83"/>
              <a:gd name="T63" fmla="*/ 2147483647 h 42"/>
              <a:gd name="T64" fmla="*/ 2147483647 w 83"/>
              <a:gd name="T65" fmla="*/ 2147483647 h 42"/>
              <a:gd name="T66" fmla="*/ 2147483647 w 83"/>
              <a:gd name="T67" fmla="*/ 2147483647 h 42"/>
              <a:gd name="T68" fmla="*/ 0 w 83"/>
              <a:gd name="T69" fmla="*/ 2147483647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
              <a:gd name="T106" fmla="*/ 0 h 42"/>
              <a:gd name="T107" fmla="*/ 83 w 83"/>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 h="42">
                <a:moveTo>
                  <a:pt x="0" y="1"/>
                </a:moveTo>
                <a:cubicBezTo>
                  <a:pt x="3" y="3"/>
                  <a:pt x="6" y="4"/>
                  <a:pt x="8" y="6"/>
                </a:cubicBezTo>
                <a:cubicBezTo>
                  <a:pt x="10" y="7"/>
                  <a:pt x="10" y="10"/>
                  <a:pt x="12" y="11"/>
                </a:cubicBezTo>
                <a:cubicBezTo>
                  <a:pt x="14" y="13"/>
                  <a:pt x="18" y="12"/>
                  <a:pt x="19" y="14"/>
                </a:cubicBezTo>
                <a:cubicBezTo>
                  <a:pt x="20" y="16"/>
                  <a:pt x="18" y="18"/>
                  <a:pt x="19" y="20"/>
                </a:cubicBezTo>
                <a:cubicBezTo>
                  <a:pt x="20" y="23"/>
                  <a:pt x="23" y="25"/>
                  <a:pt x="23" y="28"/>
                </a:cubicBezTo>
                <a:cubicBezTo>
                  <a:pt x="23" y="30"/>
                  <a:pt x="21" y="33"/>
                  <a:pt x="20" y="36"/>
                </a:cubicBezTo>
                <a:cubicBezTo>
                  <a:pt x="21" y="36"/>
                  <a:pt x="23" y="36"/>
                  <a:pt x="25" y="36"/>
                </a:cubicBezTo>
                <a:cubicBezTo>
                  <a:pt x="27" y="35"/>
                  <a:pt x="29" y="33"/>
                  <a:pt x="32" y="34"/>
                </a:cubicBezTo>
                <a:cubicBezTo>
                  <a:pt x="34" y="34"/>
                  <a:pt x="37" y="36"/>
                  <a:pt x="39" y="37"/>
                </a:cubicBezTo>
                <a:cubicBezTo>
                  <a:pt x="41" y="38"/>
                  <a:pt x="42" y="39"/>
                  <a:pt x="44" y="40"/>
                </a:cubicBezTo>
                <a:cubicBezTo>
                  <a:pt x="46" y="40"/>
                  <a:pt x="47" y="39"/>
                  <a:pt x="49" y="38"/>
                </a:cubicBezTo>
                <a:cubicBezTo>
                  <a:pt x="50" y="38"/>
                  <a:pt x="52" y="38"/>
                  <a:pt x="53" y="38"/>
                </a:cubicBezTo>
                <a:cubicBezTo>
                  <a:pt x="55" y="38"/>
                  <a:pt x="56" y="38"/>
                  <a:pt x="58" y="38"/>
                </a:cubicBezTo>
                <a:cubicBezTo>
                  <a:pt x="59" y="38"/>
                  <a:pt x="60" y="38"/>
                  <a:pt x="62" y="38"/>
                </a:cubicBezTo>
                <a:cubicBezTo>
                  <a:pt x="63" y="37"/>
                  <a:pt x="63" y="34"/>
                  <a:pt x="65" y="34"/>
                </a:cubicBezTo>
                <a:cubicBezTo>
                  <a:pt x="67" y="34"/>
                  <a:pt x="68" y="36"/>
                  <a:pt x="70" y="37"/>
                </a:cubicBezTo>
                <a:cubicBezTo>
                  <a:pt x="72" y="38"/>
                  <a:pt x="74" y="39"/>
                  <a:pt x="75" y="39"/>
                </a:cubicBezTo>
                <a:cubicBezTo>
                  <a:pt x="78" y="40"/>
                  <a:pt x="80" y="42"/>
                  <a:pt x="82" y="41"/>
                </a:cubicBezTo>
                <a:cubicBezTo>
                  <a:pt x="83" y="41"/>
                  <a:pt x="83" y="38"/>
                  <a:pt x="82" y="37"/>
                </a:cubicBezTo>
                <a:cubicBezTo>
                  <a:pt x="82" y="36"/>
                  <a:pt x="79" y="36"/>
                  <a:pt x="78" y="35"/>
                </a:cubicBezTo>
                <a:cubicBezTo>
                  <a:pt x="77" y="33"/>
                  <a:pt x="75" y="32"/>
                  <a:pt x="75" y="30"/>
                </a:cubicBezTo>
                <a:cubicBezTo>
                  <a:pt x="76" y="28"/>
                  <a:pt x="78" y="28"/>
                  <a:pt x="79" y="27"/>
                </a:cubicBezTo>
                <a:cubicBezTo>
                  <a:pt x="75" y="25"/>
                  <a:pt x="71" y="24"/>
                  <a:pt x="68" y="21"/>
                </a:cubicBezTo>
                <a:cubicBezTo>
                  <a:pt x="67" y="20"/>
                  <a:pt x="69" y="18"/>
                  <a:pt x="68" y="17"/>
                </a:cubicBezTo>
                <a:cubicBezTo>
                  <a:pt x="67" y="15"/>
                  <a:pt x="64" y="14"/>
                  <a:pt x="61" y="13"/>
                </a:cubicBezTo>
                <a:cubicBezTo>
                  <a:pt x="60" y="13"/>
                  <a:pt x="59" y="13"/>
                  <a:pt x="58" y="13"/>
                </a:cubicBezTo>
                <a:cubicBezTo>
                  <a:pt x="57" y="13"/>
                  <a:pt x="55" y="13"/>
                  <a:pt x="54" y="14"/>
                </a:cubicBezTo>
                <a:cubicBezTo>
                  <a:pt x="52" y="14"/>
                  <a:pt x="50" y="16"/>
                  <a:pt x="48" y="16"/>
                </a:cubicBezTo>
                <a:cubicBezTo>
                  <a:pt x="46" y="16"/>
                  <a:pt x="46" y="14"/>
                  <a:pt x="45" y="13"/>
                </a:cubicBezTo>
                <a:cubicBezTo>
                  <a:pt x="42" y="11"/>
                  <a:pt x="40" y="11"/>
                  <a:pt x="37" y="9"/>
                </a:cubicBezTo>
                <a:cubicBezTo>
                  <a:pt x="34" y="8"/>
                  <a:pt x="32" y="5"/>
                  <a:pt x="29" y="4"/>
                </a:cubicBezTo>
                <a:cubicBezTo>
                  <a:pt x="26" y="3"/>
                  <a:pt x="22" y="6"/>
                  <a:pt x="19" y="5"/>
                </a:cubicBezTo>
                <a:cubicBezTo>
                  <a:pt x="16" y="5"/>
                  <a:pt x="14" y="2"/>
                  <a:pt x="11" y="1"/>
                </a:cubicBezTo>
                <a:cubicBezTo>
                  <a:pt x="7" y="0"/>
                  <a:pt x="3" y="0"/>
                  <a:pt x="0" y="1"/>
                </a:cubicBezTo>
                <a:close/>
              </a:path>
            </a:pathLst>
          </a:custGeom>
          <a:solidFill>
            <a:srgbClr val="B2B2B2"/>
          </a:solidFill>
          <a:ln w="3175" cap="rnd">
            <a:solidFill>
              <a:srgbClr val="B2B2B2"/>
            </a:solidFill>
            <a:round/>
            <a:headEnd/>
            <a:tailEnd/>
          </a:ln>
        </p:spPr>
        <p:txBody>
          <a:bodyPr/>
          <a:lstStyle/>
          <a:p>
            <a:endParaRPr lang="en-US"/>
          </a:p>
        </p:txBody>
      </p:sp>
      <p:sp>
        <p:nvSpPr>
          <p:cNvPr id="33903" name="Freeform 111"/>
          <p:cNvSpPr>
            <a:spLocks noChangeAspect="1"/>
          </p:cNvSpPr>
          <p:nvPr/>
        </p:nvSpPr>
        <p:spPr bwMode="auto">
          <a:xfrm>
            <a:off x="5341938" y="3241675"/>
            <a:ext cx="31750" cy="28575"/>
          </a:xfrm>
          <a:custGeom>
            <a:avLst/>
            <a:gdLst>
              <a:gd name="T0" fmla="*/ 2147483647 w 18"/>
              <a:gd name="T1" fmla="*/ 2147483647 h 15"/>
              <a:gd name="T2" fmla="*/ 2147483647 w 18"/>
              <a:gd name="T3" fmla="*/ 2147483647 h 15"/>
              <a:gd name="T4" fmla="*/ 2147483647 w 18"/>
              <a:gd name="T5" fmla="*/ 2147483647 h 15"/>
              <a:gd name="T6" fmla="*/ 2147483647 w 18"/>
              <a:gd name="T7" fmla="*/ 2147483647 h 15"/>
              <a:gd name="T8" fmla="*/ 2147483647 w 18"/>
              <a:gd name="T9" fmla="*/ 0 h 15"/>
              <a:gd name="T10" fmla="*/ 0 w 18"/>
              <a:gd name="T11" fmla="*/ 0 h 15"/>
              <a:gd name="T12" fmla="*/ 2147483647 w 18"/>
              <a:gd name="T13" fmla="*/ 2147483647 h 15"/>
              <a:gd name="T14" fmla="*/ 2147483647 w 18"/>
              <a:gd name="T15" fmla="*/ 2147483647 h 15"/>
              <a:gd name="T16" fmla="*/ 2147483647 w 18"/>
              <a:gd name="T17" fmla="*/ 2147483647 h 15"/>
              <a:gd name="T18" fmla="*/ 2147483647 w 18"/>
              <a:gd name="T19" fmla="*/ 2147483647 h 15"/>
              <a:gd name="T20" fmla="*/ 2147483647 w 18"/>
              <a:gd name="T21" fmla="*/ 2147483647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5"/>
              <a:gd name="T35" fmla="*/ 18 w 18"/>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5">
                <a:moveTo>
                  <a:pt x="18" y="15"/>
                </a:moveTo>
                <a:cubicBezTo>
                  <a:pt x="17" y="12"/>
                  <a:pt x="16" y="9"/>
                  <a:pt x="14" y="6"/>
                </a:cubicBezTo>
                <a:cubicBezTo>
                  <a:pt x="13" y="5"/>
                  <a:pt x="13" y="2"/>
                  <a:pt x="12" y="1"/>
                </a:cubicBezTo>
                <a:cubicBezTo>
                  <a:pt x="10" y="1"/>
                  <a:pt x="9" y="3"/>
                  <a:pt x="7" y="3"/>
                </a:cubicBezTo>
                <a:cubicBezTo>
                  <a:pt x="6" y="2"/>
                  <a:pt x="6" y="1"/>
                  <a:pt x="6" y="0"/>
                </a:cubicBezTo>
                <a:cubicBezTo>
                  <a:pt x="4" y="0"/>
                  <a:pt x="2" y="1"/>
                  <a:pt x="0" y="0"/>
                </a:cubicBezTo>
                <a:cubicBezTo>
                  <a:pt x="1" y="1"/>
                  <a:pt x="1" y="2"/>
                  <a:pt x="2" y="3"/>
                </a:cubicBezTo>
                <a:cubicBezTo>
                  <a:pt x="3" y="5"/>
                  <a:pt x="5" y="7"/>
                  <a:pt x="7" y="8"/>
                </a:cubicBezTo>
                <a:cubicBezTo>
                  <a:pt x="8" y="9"/>
                  <a:pt x="10" y="7"/>
                  <a:pt x="10" y="8"/>
                </a:cubicBezTo>
                <a:cubicBezTo>
                  <a:pt x="12" y="9"/>
                  <a:pt x="9" y="12"/>
                  <a:pt x="10" y="13"/>
                </a:cubicBezTo>
                <a:cubicBezTo>
                  <a:pt x="12" y="15"/>
                  <a:pt x="16" y="14"/>
                  <a:pt x="18" y="15"/>
                </a:cubicBezTo>
                <a:close/>
              </a:path>
            </a:pathLst>
          </a:custGeom>
          <a:solidFill>
            <a:srgbClr val="B2B2B2"/>
          </a:solidFill>
          <a:ln w="3175" cap="rnd">
            <a:solidFill>
              <a:srgbClr val="B2B2B2"/>
            </a:solidFill>
            <a:round/>
            <a:headEnd/>
            <a:tailEnd/>
          </a:ln>
        </p:spPr>
        <p:txBody>
          <a:bodyPr/>
          <a:lstStyle/>
          <a:p>
            <a:endParaRPr lang="en-US"/>
          </a:p>
        </p:txBody>
      </p:sp>
      <p:sp>
        <p:nvSpPr>
          <p:cNvPr id="33904" name="Freeform 112"/>
          <p:cNvSpPr>
            <a:spLocks noChangeAspect="1"/>
          </p:cNvSpPr>
          <p:nvPr/>
        </p:nvSpPr>
        <p:spPr bwMode="auto">
          <a:xfrm>
            <a:off x="5307013" y="3194050"/>
            <a:ext cx="76200" cy="76200"/>
          </a:xfrm>
          <a:custGeom>
            <a:avLst/>
            <a:gdLst>
              <a:gd name="T0" fmla="*/ 2147483647 w 41"/>
              <a:gd name="T1" fmla="*/ 2147483647 h 41"/>
              <a:gd name="T2" fmla="*/ 2147483647 w 41"/>
              <a:gd name="T3" fmla="*/ 2147483647 h 41"/>
              <a:gd name="T4" fmla="*/ 2147483647 w 41"/>
              <a:gd name="T5" fmla="*/ 2147483647 h 41"/>
              <a:gd name="T6" fmla="*/ 2147483647 w 41"/>
              <a:gd name="T7" fmla="*/ 2147483647 h 41"/>
              <a:gd name="T8" fmla="*/ 2147483647 w 41"/>
              <a:gd name="T9" fmla="*/ 2147483647 h 41"/>
              <a:gd name="T10" fmla="*/ 2147483647 w 41"/>
              <a:gd name="T11" fmla="*/ 2147483647 h 41"/>
              <a:gd name="T12" fmla="*/ 2147483647 w 41"/>
              <a:gd name="T13" fmla="*/ 2147483647 h 41"/>
              <a:gd name="T14" fmla="*/ 2147483647 w 41"/>
              <a:gd name="T15" fmla="*/ 2147483647 h 41"/>
              <a:gd name="T16" fmla="*/ 2147483647 w 41"/>
              <a:gd name="T17" fmla="*/ 2147483647 h 41"/>
              <a:gd name="T18" fmla="*/ 2147483647 w 41"/>
              <a:gd name="T19" fmla="*/ 2147483647 h 41"/>
              <a:gd name="T20" fmla="*/ 2147483647 w 41"/>
              <a:gd name="T21" fmla="*/ 2147483647 h 41"/>
              <a:gd name="T22" fmla="*/ 2147483647 w 41"/>
              <a:gd name="T23" fmla="*/ 0 h 41"/>
              <a:gd name="T24" fmla="*/ 2147483647 w 41"/>
              <a:gd name="T25" fmla="*/ 0 h 41"/>
              <a:gd name="T26" fmla="*/ 2147483647 w 41"/>
              <a:gd name="T27" fmla="*/ 0 h 41"/>
              <a:gd name="T28" fmla="*/ 2147483647 w 41"/>
              <a:gd name="T29" fmla="*/ 0 h 41"/>
              <a:gd name="T30" fmla="*/ 0 w 41"/>
              <a:gd name="T31" fmla="*/ 2147483647 h 41"/>
              <a:gd name="T32" fmla="*/ 2147483647 w 41"/>
              <a:gd name="T33" fmla="*/ 2147483647 h 41"/>
              <a:gd name="T34" fmla="*/ 2147483647 w 41"/>
              <a:gd name="T35" fmla="*/ 2147483647 h 41"/>
              <a:gd name="T36" fmla="*/ 2147483647 w 41"/>
              <a:gd name="T37" fmla="*/ 2147483647 h 41"/>
              <a:gd name="T38" fmla="*/ 2147483647 w 41"/>
              <a:gd name="T39" fmla="*/ 2147483647 h 41"/>
              <a:gd name="T40" fmla="*/ 2147483647 w 41"/>
              <a:gd name="T41" fmla="*/ 2147483647 h 41"/>
              <a:gd name="T42" fmla="*/ 2147483647 w 41"/>
              <a:gd name="T43" fmla="*/ 2147483647 h 41"/>
              <a:gd name="T44" fmla="*/ 2147483647 w 41"/>
              <a:gd name="T45" fmla="*/ 2147483647 h 41"/>
              <a:gd name="T46" fmla="*/ 2147483647 w 41"/>
              <a:gd name="T47" fmla="*/ 2147483647 h 41"/>
              <a:gd name="T48" fmla="*/ 2147483647 w 41"/>
              <a:gd name="T49" fmla="*/ 2147483647 h 41"/>
              <a:gd name="T50" fmla="*/ 2147483647 w 41"/>
              <a:gd name="T51" fmla="*/ 2147483647 h 41"/>
              <a:gd name="T52" fmla="*/ 2147483647 w 41"/>
              <a:gd name="T53" fmla="*/ 2147483647 h 41"/>
              <a:gd name="T54" fmla="*/ 2147483647 w 41"/>
              <a:gd name="T55" fmla="*/ 2147483647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
              <a:gd name="T85" fmla="*/ 0 h 41"/>
              <a:gd name="T86" fmla="*/ 41 w 41"/>
              <a:gd name="T87" fmla="*/ 41 h 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 h="41">
                <a:moveTo>
                  <a:pt x="40" y="39"/>
                </a:moveTo>
                <a:cubicBezTo>
                  <a:pt x="40" y="37"/>
                  <a:pt x="41" y="35"/>
                  <a:pt x="40" y="33"/>
                </a:cubicBezTo>
                <a:cubicBezTo>
                  <a:pt x="40" y="32"/>
                  <a:pt x="38" y="31"/>
                  <a:pt x="37" y="30"/>
                </a:cubicBezTo>
                <a:cubicBezTo>
                  <a:pt x="36" y="29"/>
                  <a:pt x="34" y="27"/>
                  <a:pt x="33" y="26"/>
                </a:cubicBezTo>
                <a:cubicBezTo>
                  <a:pt x="31" y="25"/>
                  <a:pt x="28" y="24"/>
                  <a:pt x="27" y="22"/>
                </a:cubicBezTo>
                <a:cubicBezTo>
                  <a:pt x="27" y="21"/>
                  <a:pt x="29" y="21"/>
                  <a:pt x="30" y="20"/>
                </a:cubicBezTo>
                <a:cubicBezTo>
                  <a:pt x="30" y="19"/>
                  <a:pt x="31" y="18"/>
                  <a:pt x="30" y="17"/>
                </a:cubicBezTo>
                <a:cubicBezTo>
                  <a:pt x="29" y="15"/>
                  <a:pt x="26" y="16"/>
                  <a:pt x="24" y="14"/>
                </a:cubicBezTo>
                <a:cubicBezTo>
                  <a:pt x="23" y="13"/>
                  <a:pt x="25" y="11"/>
                  <a:pt x="25" y="9"/>
                </a:cubicBezTo>
                <a:cubicBezTo>
                  <a:pt x="25" y="8"/>
                  <a:pt x="25" y="6"/>
                  <a:pt x="24" y="5"/>
                </a:cubicBezTo>
                <a:cubicBezTo>
                  <a:pt x="23" y="4"/>
                  <a:pt x="20" y="5"/>
                  <a:pt x="19" y="4"/>
                </a:cubicBezTo>
                <a:cubicBezTo>
                  <a:pt x="18" y="3"/>
                  <a:pt x="18" y="1"/>
                  <a:pt x="18" y="0"/>
                </a:cubicBezTo>
                <a:cubicBezTo>
                  <a:pt x="16" y="0"/>
                  <a:pt x="15" y="0"/>
                  <a:pt x="14" y="0"/>
                </a:cubicBezTo>
                <a:cubicBezTo>
                  <a:pt x="12" y="0"/>
                  <a:pt x="11" y="0"/>
                  <a:pt x="9" y="0"/>
                </a:cubicBezTo>
                <a:cubicBezTo>
                  <a:pt x="8" y="0"/>
                  <a:pt x="6" y="0"/>
                  <a:pt x="5" y="0"/>
                </a:cubicBezTo>
                <a:cubicBezTo>
                  <a:pt x="3" y="1"/>
                  <a:pt x="2" y="2"/>
                  <a:pt x="0" y="2"/>
                </a:cubicBezTo>
                <a:cubicBezTo>
                  <a:pt x="1" y="5"/>
                  <a:pt x="2" y="7"/>
                  <a:pt x="2" y="9"/>
                </a:cubicBezTo>
                <a:cubicBezTo>
                  <a:pt x="2" y="11"/>
                  <a:pt x="1" y="14"/>
                  <a:pt x="2" y="16"/>
                </a:cubicBezTo>
                <a:cubicBezTo>
                  <a:pt x="2" y="17"/>
                  <a:pt x="4" y="19"/>
                  <a:pt x="5" y="20"/>
                </a:cubicBezTo>
                <a:cubicBezTo>
                  <a:pt x="8" y="21"/>
                  <a:pt x="11" y="20"/>
                  <a:pt x="13" y="21"/>
                </a:cubicBezTo>
                <a:cubicBezTo>
                  <a:pt x="15" y="22"/>
                  <a:pt x="17" y="25"/>
                  <a:pt x="18" y="26"/>
                </a:cubicBezTo>
                <a:cubicBezTo>
                  <a:pt x="20" y="27"/>
                  <a:pt x="22" y="26"/>
                  <a:pt x="24" y="26"/>
                </a:cubicBezTo>
                <a:cubicBezTo>
                  <a:pt x="24" y="27"/>
                  <a:pt x="24" y="28"/>
                  <a:pt x="25" y="29"/>
                </a:cubicBezTo>
                <a:cubicBezTo>
                  <a:pt x="27" y="29"/>
                  <a:pt x="28" y="27"/>
                  <a:pt x="30" y="27"/>
                </a:cubicBezTo>
                <a:cubicBezTo>
                  <a:pt x="31" y="28"/>
                  <a:pt x="31" y="31"/>
                  <a:pt x="32" y="32"/>
                </a:cubicBezTo>
                <a:cubicBezTo>
                  <a:pt x="34" y="35"/>
                  <a:pt x="35" y="38"/>
                  <a:pt x="36" y="41"/>
                </a:cubicBezTo>
                <a:cubicBezTo>
                  <a:pt x="37" y="40"/>
                  <a:pt x="37" y="40"/>
                  <a:pt x="38" y="40"/>
                </a:cubicBezTo>
                <a:cubicBezTo>
                  <a:pt x="39" y="40"/>
                  <a:pt x="39" y="40"/>
                  <a:pt x="40" y="39"/>
                </a:cubicBezTo>
                <a:close/>
              </a:path>
            </a:pathLst>
          </a:custGeom>
          <a:solidFill>
            <a:srgbClr val="B2B2B2"/>
          </a:solidFill>
          <a:ln w="3175" cap="rnd">
            <a:solidFill>
              <a:srgbClr val="B2B2B2"/>
            </a:solidFill>
            <a:round/>
            <a:headEnd/>
            <a:tailEnd/>
          </a:ln>
        </p:spPr>
        <p:txBody>
          <a:bodyPr/>
          <a:lstStyle/>
          <a:p>
            <a:endParaRPr lang="en-US"/>
          </a:p>
        </p:txBody>
      </p:sp>
      <p:sp>
        <p:nvSpPr>
          <p:cNvPr id="33905" name="Freeform 113"/>
          <p:cNvSpPr>
            <a:spLocks noChangeAspect="1"/>
          </p:cNvSpPr>
          <p:nvPr/>
        </p:nvSpPr>
        <p:spPr bwMode="auto">
          <a:xfrm>
            <a:off x="5341938" y="3173413"/>
            <a:ext cx="122237" cy="106362"/>
          </a:xfrm>
          <a:custGeom>
            <a:avLst/>
            <a:gdLst>
              <a:gd name="T0" fmla="*/ 2147483647 w 67"/>
              <a:gd name="T1" fmla="*/ 2147483647 h 58"/>
              <a:gd name="T2" fmla="*/ 2147483647 w 67"/>
              <a:gd name="T3" fmla="*/ 2147483647 h 58"/>
              <a:gd name="T4" fmla="*/ 2147483647 w 67"/>
              <a:gd name="T5" fmla="*/ 2147483647 h 58"/>
              <a:gd name="T6" fmla="*/ 2147483647 w 67"/>
              <a:gd name="T7" fmla="*/ 2147483647 h 58"/>
              <a:gd name="T8" fmla="*/ 2147483647 w 67"/>
              <a:gd name="T9" fmla="*/ 2147483647 h 58"/>
              <a:gd name="T10" fmla="*/ 2147483647 w 67"/>
              <a:gd name="T11" fmla="*/ 2147483647 h 58"/>
              <a:gd name="T12" fmla="*/ 2147483647 w 67"/>
              <a:gd name="T13" fmla="*/ 2147483647 h 58"/>
              <a:gd name="T14" fmla="*/ 2147483647 w 67"/>
              <a:gd name="T15" fmla="*/ 2147483647 h 58"/>
              <a:gd name="T16" fmla="*/ 2147483647 w 67"/>
              <a:gd name="T17" fmla="*/ 2147483647 h 58"/>
              <a:gd name="T18" fmla="*/ 2147483647 w 67"/>
              <a:gd name="T19" fmla="*/ 2147483647 h 58"/>
              <a:gd name="T20" fmla="*/ 2147483647 w 67"/>
              <a:gd name="T21" fmla="*/ 2147483647 h 58"/>
              <a:gd name="T22" fmla="*/ 2147483647 w 67"/>
              <a:gd name="T23" fmla="*/ 2147483647 h 58"/>
              <a:gd name="T24" fmla="*/ 2147483647 w 67"/>
              <a:gd name="T25" fmla="*/ 2147483647 h 58"/>
              <a:gd name="T26" fmla="*/ 2147483647 w 67"/>
              <a:gd name="T27" fmla="*/ 2147483647 h 58"/>
              <a:gd name="T28" fmla="*/ 2147483647 w 67"/>
              <a:gd name="T29" fmla="*/ 2147483647 h 58"/>
              <a:gd name="T30" fmla="*/ 2147483647 w 67"/>
              <a:gd name="T31" fmla="*/ 2147483647 h 58"/>
              <a:gd name="T32" fmla="*/ 2147483647 w 67"/>
              <a:gd name="T33" fmla="*/ 2147483647 h 58"/>
              <a:gd name="T34" fmla="*/ 2147483647 w 67"/>
              <a:gd name="T35" fmla="*/ 2147483647 h 58"/>
              <a:gd name="T36" fmla="*/ 2147483647 w 67"/>
              <a:gd name="T37" fmla="*/ 2147483647 h 58"/>
              <a:gd name="T38" fmla="*/ 2147483647 w 67"/>
              <a:gd name="T39" fmla="*/ 2147483647 h 58"/>
              <a:gd name="T40" fmla="*/ 0 w 67"/>
              <a:gd name="T41" fmla="*/ 2147483647 h 58"/>
              <a:gd name="T42" fmla="*/ 2147483647 w 67"/>
              <a:gd name="T43" fmla="*/ 2147483647 h 58"/>
              <a:gd name="T44" fmla="*/ 2147483647 w 67"/>
              <a:gd name="T45" fmla="*/ 2147483647 h 58"/>
              <a:gd name="T46" fmla="*/ 2147483647 w 67"/>
              <a:gd name="T47" fmla="*/ 2147483647 h 58"/>
              <a:gd name="T48" fmla="*/ 2147483647 w 67"/>
              <a:gd name="T49" fmla="*/ 2147483647 h 58"/>
              <a:gd name="T50" fmla="*/ 2147483647 w 67"/>
              <a:gd name="T51" fmla="*/ 2147483647 h 58"/>
              <a:gd name="T52" fmla="*/ 2147483647 w 67"/>
              <a:gd name="T53" fmla="*/ 2147483647 h 58"/>
              <a:gd name="T54" fmla="*/ 2147483647 w 67"/>
              <a:gd name="T55" fmla="*/ 2147483647 h 58"/>
              <a:gd name="T56" fmla="*/ 2147483647 w 67"/>
              <a:gd name="T57" fmla="*/ 0 h 58"/>
              <a:gd name="T58" fmla="*/ 2147483647 w 67"/>
              <a:gd name="T59" fmla="*/ 2147483647 h 58"/>
              <a:gd name="T60" fmla="*/ 2147483647 w 67"/>
              <a:gd name="T61" fmla="*/ 2147483647 h 58"/>
              <a:gd name="T62" fmla="*/ 2147483647 w 67"/>
              <a:gd name="T63" fmla="*/ 2147483647 h 58"/>
              <a:gd name="T64" fmla="*/ 2147483647 w 67"/>
              <a:gd name="T65" fmla="*/ 2147483647 h 58"/>
              <a:gd name="T66" fmla="*/ 2147483647 w 67"/>
              <a:gd name="T67" fmla="*/ 2147483647 h 58"/>
              <a:gd name="T68" fmla="*/ 2147483647 w 67"/>
              <a:gd name="T69" fmla="*/ 2147483647 h 58"/>
              <a:gd name="T70" fmla="*/ 2147483647 w 67"/>
              <a:gd name="T71" fmla="*/ 2147483647 h 58"/>
              <a:gd name="T72" fmla="*/ 2147483647 w 67"/>
              <a:gd name="T73" fmla="*/ 2147483647 h 58"/>
              <a:gd name="T74" fmla="*/ 2147483647 w 67"/>
              <a:gd name="T75" fmla="*/ 2147483647 h 58"/>
              <a:gd name="T76" fmla="*/ 2147483647 w 67"/>
              <a:gd name="T77" fmla="*/ 2147483647 h 58"/>
              <a:gd name="T78" fmla="*/ 2147483647 w 67"/>
              <a:gd name="T79" fmla="*/ 2147483647 h 58"/>
              <a:gd name="T80" fmla="*/ 2147483647 w 67"/>
              <a:gd name="T81" fmla="*/ 2147483647 h 58"/>
              <a:gd name="T82" fmla="*/ 2147483647 w 67"/>
              <a:gd name="T83" fmla="*/ 2147483647 h 58"/>
              <a:gd name="T84" fmla="*/ 2147483647 w 67"/>
              <a:gd name="T85" fmla="*/ 2147483647 h 58"/>
              <a:gd name="T86" fmla="*/ 2147483647 w 67"/>
              <a:gd name="T87" fmla="*/ 2147483647 h 58"/>
              <a:gd name="T88" fmla="*/ 2147483647 w 67"/>
              <a:gd name="T89" fmla="*/ 2147483647 h 58"/>
              <a:gd name="T90" fmla="*/ 2147483647 w 67"/>
              <a:gd name="T91" fmla="*/ 2147483647 h 58"/>
              <a:gd name="T92" fmla="*/ 2147483647 w 67"/>
              <a:gd name="T93" fmla="*/ 2147483647 h 58"/>
              <a:gd name="T94" fmla="*/ 2147483647 w 67"/>
              <a:gd name="T95" fmla="*/ 2147483647 h 58"/>
              <a:gd name="T96" fmla="*/ 2147483647 w 67"/>
              <a:gd name="T97" fmla="*/ 2147483647 h 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
              <a:gd name="T148" fmla="*/ 0 h 58"/>
              <a:gd name="T149" fmla="*/ 67 w 67"/>
              <a:gd name="T150" fmla="*/ 58 h 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 h="58">
                <a:moveTo>
                  <a:pt x="49" y="57"/>
                </a:moveTo>
                <a:cubicBezTo>
                  <a:pt x="48" y="57"/>
                  <a:pt x="48" y="58"/>
                  <a:pt x="47" y="57"/>
                </a:cubicBezTo>
                <a:cubicBezTo>
                  <a:pt x="44" y="56"/>
                  <a:pt x="41" y="56"/>
                  <a:pt x="40" y="53"/>
                </a:cubicBezTo>
                <a:cubicBezTo>
                  <a:pt x="40" y="51"/>
                  <a:pt x="45" y="51"/>
                  <a:pt x="44" y="50"/>
                </a:cubicBezTo>
                <a:cubicBezTo>
                  <a:pt x="44" y="47"/>
                  <a:pt x="40" y="46"/>
                  <a:pt x="40" y="44"/>
                </a:cubicBezTo>
                <a:cubicBezTo>
                  <a:pt x="39" y="42"/>
                  <a:pt x="43" y="42"/>
                  <a:pt x="43" y="41"/>
                </a:cubicBezTo>
                <a:cubicBezTo>
                  <a:pt x="43" y="38"/>
                  <a:pt x="41" y="35"/>
                  <a:pt x="39" y="36"/>
                </a:cubicBezTo>
                <a:cubicBezTo>
                  <a:pt x="34" y="38"/>
                  <a:pt x="31" y="42"/>
                  <a:pt x="27" y="46"/>
                </a:cubicBezTo>
                <a:cubicBezTo>
                  <a:pt x="26" y="47"/>
                  <a:pt x="28" y="50"/>
                  <a:pt x="27" y="51"/>
                </a:cubicBezTo>
                <a:cubicBezTo>
                  <a:pt x="26" y="52"/>
                  <a:pt x="24" y="50"/>
                  <a:pt x="22" y="50"/>
                </a:cubicBezTo>
                <a:cubicBezTo>
                  <a:pt x="22" y="48"/>
                  <a:pt x="23" y="46"/>
                  <a:pt x="22" y="44"/>
                </a:cubicBezTo>
                <a:cubicBezTo>
                  <a:pt x="22" y="43"/>
                  <a:pt x="20" y="42"/>
                  <a:pt x="19" y="41"/>
                </a:cubicBezTo>
                <a:cubicBezTo>
                  <a:pt x="18" y="40"/>
                  <a:pt x="16" y="38"/>
                  <a:pt x="15" y="37"/>
                </a:cubicBezTo>
                <a:cubicBezTo>
                  <a:pt x="13" y="36"/>
                  <a:pt x="10" y="35"/>
                  <a:pt x="9" y="33"/>
                </a:cubicBezTo>
                <a:cubicBezTo>
                  <a:pt x="9" y="32"/>
                  <a:pt x="11" y="32"/>
                  <a:pt x="12" y="31"/>
                </a:cubicBezTo>
                <a:cubicBezTo>
                  <a:pt x="12" y="30"/>
                  <a:pt x="13" y="29"/>
                  <a:pt x="12" y="28"/>
                </a:cubicBezTo>
                <a:cubicBezTo>
                  <a:pt x="11" y="26"/>
                  <a:pt x="8" y="27"/>
                  <a:pt x="6" y="25"/>
                </a:cubicBezTo>
                <a:cubicBezTo>
                  <a:pt x="5" y="24"/>
                  <a:pt x="7" y="22"/>
                  <a:pt x="7" y="20"/>
                </a:cubicBezTo>
                <a:cubicBezTo>
                  <a:pt x="7" y="19"/>
                  <a:pt x="7" y="17"/>
                  <a:pt x="6" y="16"/>
                </a:cubicBezTo>
                <a:cubicBezTo>
                  <a:pt x="5" y="15"/>
                  <a:pt x="2" y="16"/>
                  <a:pt x="1" y="15"/>
                </a:cubicBezTo>
                <a:cubicBezTo>
                  <a:pt x="0" y="14"/>
                  <a:pt x="0" y="12"/>
                  <a:pt x="0" y="11"/>
                </a:cubicBezTo>
                <a:cubicBezTo>
                  <a:pt x="1" y="10"/>
                  <a:pt x="1" y="7"/>
                  <a:pt x="3" y="7"/>
                </a:cubicBezTo>
                <a:cubicBezTo>
                  <a:pt x="5" y="7"/>
                  <a:pt x="6" y="9"/>
                  <a:pt x="8" y="10"/>
                </a:cubicBezTo>
                <a:cubicBezTo>
                  <a:pt x="10" y="11"/>
                  <a:pt x="12" y="12"/>
                  <a:pt x="13" y="12"/>
                </a:cubicBezTo>
                <a:cubicBezTo>
                  <a:pt x="16" y="13"/>
                  <a:pt x="18" y="15"/>
                  <a:pt x="20" y="14"/>
                </a:cubicBezTo>
                <a:cubicBezTo>
                  <a:pt x="21" y="14"/>
                  <a:pt x="21" y="11"/>
                  <a:pt x="20" y="10"/>
                </a:cubicBezTo>
                <a:cubicBezTo>
                  <a:pt x="20" y="9"/>
                  <a:pt x="17" y="9"/>
                  <a:pt x="16" y="8"/>
                </a:cubicBezTo>
                <a:cubicBezTo>
                  <a:pt x="15" y="6"/>
                  <a:pt x="13" y="5"/>
                  <a:pt x="13" y="3"/>
                </a:cubicBezTo>
                <a:cubicBezTo>
                  <a:pt x="14" y="1"/>
                  <a:pt x="16" y="1"/>
                  <a:pt x="17" y="0"/>
                </a:cubicBezTo>
                <a:cubicBezTo>
                  <a:pt x="19" y="1"/>
                  <a:pt x="22" y="2"/>
                  <a:pt x="24" y="4"/>
                </a:cubicBezTo>
                <a:cubicBezTo>
                  <a:pt x="25" y="5"/>
                  <a:pt x="26" y="9"/>
                  <a:pt x="27" y="10"/>
                </a:cubicBezTo>
                <a:cubicBezTo>
                  <a:pt x="29" y="12"/>
                  <a:pt x="32" y="13"/>
                  <a:pt x="35" y="12"/>
                </a:cubicBezTo>
                <a:cubicBezTo>
                  <a:pt x="36" y="11"/>
                  <a:pt x="35" y="8"/>
                  <a:pt x="36" y="7"/>
                </a:cubicBezTo>
                <a:cubicBezTo>
                  <a:pt x="37" y="6"/>
                  <a:pt x="39" y="7"/>
                  <a:pt x="40" y="6"/>
                </a:cubicBezTo>
                <a:cubicBezTo>
                  <a:pt x="41" y="5"/>
                  <a:pt x="41" y="4"/>
                  <a:pt x="42" y="2"/>
                </a:cubicBezTo>
                <a:cubicBezTo>
                  <a:pt x="44" y="5"/>
                  <a:pt x="47" y="8"/>
                  <a:pt x="49" y="10"/>
                </a:cubicBezTo>
                <a:cubicBezTo>
                  <a:pt x="50" y="13"/>
                  <a:pt x="51" y="16"/>
                  <a:pt x="52" y="18"/>
                </a:cubicBezTo>
                <a:cubicBezTo>
                  <a:pt x="54" y="20"/>
                  <a:pt x="56" y="22"/>
                  <a:pt x="58" y="22"/>
                </a:cubicBezTo>
                <a:cubicBezTo>
                  <a:pt x="60" y="23"/>
                  <a:pt x="62" y="22"/>
                  <a:pt x="63" y="22"/>
                </a:cubicBezTo>
                <a:cubicBezTo>
                  <a:pt x="65" y="22"/>
                  <a:pt x="66" y="23"/>
                  <a:pt x="67" y="24"/>
                </a:cubicBezTo>
                <a:cubicBezTo>
                  <a:pt x="67" y="25"/>
                  <a:pt x="66" y="25"/>
                  <a:pt x="66" y="25"/>
                </a:cubicBezTo>
                <a:cubicBezTo>
                  <a:pt x="63" y="25"/>
                  <a:pt x="61" y="24"/>
                  <a:pt x="59" y="25"/>
                </a:cubicBezTo>
                <a:cubicBezTo>
                  <a:pt x="57" y="27"/>
                  <a:pt x="56" y="30"/>
                  <a:pt x="55" y="32"/>
                </a:cubicBezTo>
                <a:cubicBezTo>
                  <a:pt x="54" y="34"/>
                  <a:pt x="55" y="37"/>
                  <a:pt x="55" y="39"/>
                </a:cubicBezTo>
                <a:cubicBezTo>
                  <a:pt x="55" y="40"/>
                  <a:pt x="57" y="41"/>
                  <a:pt x="57" y="43"/>
                </a:cubicBezTo>
                <a:cubicBezTo>
                  <a:pt x="54" y="43"/>
                  <a:pt x="56" y="47"/>
                  <a:pt x="55" y="47"/>
                </a:cubicBezTo>
                <a:cubicBezTo>
                  <a:pt x="53" y="48"/>
                  <a:pt x="51" y="45"/>
                  <a:pt x="50" y="46"/>
                </a:cubicBezTo>
                <a:cubicBezTo>
                  <a:pt x="48" y="46"/>
                  <a:pt x="49" y="49"/>
                  <a:pt x="49" y="50"/>
                </a:cubicBezTo>
                <a:cubicBezTo>
                  <a:pt x="48" y="53"/>
                  <a:pt x="49" y="55"/>
                  <a:pt x="49" y="57"/>
                </a:cubicBezTo>
                <a:close/>
              </a:path>
            </a:pathLst>
          </a:custGeom>
          <a:solidFill>
            <a:srgbClr val="B2B2B2"/>
          </a:solidFill>
          <a:ln w="3175" cap="rnd">
            <a:solidFill>
              <a:srgbClr val="B2B2B2"/>
            </a:solidFill>
            <a:round/>
            <a:headEnd/>
            <a:tailEnd/>
          </a:ln>
        </p:spPr>
        <p:txBody>
          <a:bodyPr/>
          <a:lstStyle/>
          <a:p>
            <a:endParaRPr lang="en-US"/>
          </a:p>
        </p:txBody>
      </p:sp>
      <p:sp>
        <p:nvSpPr>
          <p:cNvPr id="33906" name="Freeform 114"/>
          <p:cNvSpPr>
            <a:spLocks noChangeAspect="1"/>
          </p:cNvSpPr>
          <p:nvPr/>
        </p:nvSpPr>
        <p:spPr bwMode="auto">
          <a:xfrm>
            <a:off x="5508625" y="3149600"/>
            <a:ext cx="331788" cy="225425"/>
          </a:xfrm>
          <a:custGeom>
            <a:avLst/>
            <a:gdLst>
              <a:gd name="T0" fmla="*/ 2147483647 w 179"/>
              <a:gd name="T1" fmla="*/ 2147483647 h 122"/>
              <a:gd name="T2" fmla="*/ 2147483647 w 179"/>
              <a:gd name="T3" fmla="*/ 2147483647 h 122"/>
              <a:gd name="T4" fmla="*/ 2147483647 w 179"/>
              <a:gd name="T5" fmla="*/ 2147483647 h 122"/>
              <a:gd name="T6" fmla="*/ 2147483647 w 179"/>
              <a:gd name="T7" fmla="*/ 2147483647 h 122"/>
              <a:gd name="T8" fmla="*/ 2147483647 w 179"/>
              <a:gd name="T9" fmla="*/ 2147483647 h 122"/>
              <a:gd name="T10" fmla="*/ 2147483647 w 179"/>
              <a:gd name="T11" fmla="*/ 2147483647 h 122"/>
              <a:gd name="T12" fmla="*/ 2147483647 w 179"/>
              <a:gd name="T13" fmla="*/ 2147483647 h 122"/>
              <a:gd name="T14" fmla="*/ 2147483647 w 179"/>
              <a:gd name="T15" fmla="*/ 2147483647 h 122"/>
              <a:gd name="T16" fmla="*/ 2147483647 w 179"/>
              <a:gd name="T17" fmla="*/ 2147483647 h 122"/>
              <a:gd name="T18" fmla="*/ 2147483647 w 179"/>
              <a:gd name="T19" fmla="*/ 2147483647 h 122"/>
              <a:gd name="T20" fmla="*/ 2147483647 w 179"/>
              <a:gd name="T21" fmla="*/ 2147483647 h 122"/>
              <a:gd name="T22" fmla="*/ 2147483647 w 179"/>
              <a:gd name="T23" fmla="*/ 2147483647 h 122"/>
              <a:gd name="T24" fmla="*/ 2147483647 w 179"/>
              <a:gd name="T25" fmla="*/ 2147483647 h 122"/>
              <a:gd name="T26" fmla="*/ 2147483647 w 179"/>
              <a:gd name="T27" fmla="*/ 2147483647 h 122"/>
              <a:gd name="T28" fmla="*/ 2147483647 w 179"/>
              <a:gd name="T29" fmla="*/ 2147483647 h 122"/>
              <a:gd name="T30" fmla="*/ 2147483647 w 179"/>
              <a:gd name="T31" fmla="*/ 2147483647 h 122"/>
              <a:gd name="T32" fmla="*/ 2147483647 w 179"/>
              <a:gd name="T33" fmla="*/ 2147483647 h 122"/>
              <a:gd name="T34" fmla="*/ 2147483647 w 179"/>
              <a:gd name="T35" fmla="*/ 2147483647 h 122"/>
              <a:gd name="T36" fmla="*/ 2147483647 w 179"/>
              <a:gd name="T37" fmla="*/ 2147483647 h 122"/>
              <a:gd name="T38" fmla="*/ 2147483647 w 179"/>
              <a:gd name="T39" fmla="*/ 2147483647 h 122"/>
              <a:gd name="T40" fmla="*/ 2147483647 w 179"/>
              <a:gd name="T41" fmla="*/ 2147483647 h 122"/>
              <a:gd name="T42" fmla="*/ 2147483647 w 179"/>
              <a:gd name="T43" fmla="*/ 2147483647 h 122"/>
              <a:gd name="T44" fmla="*/ 2147483647 w 179"/>
              <a:gd name="T45" fmla="*/ 2147483647 h 122"/>
              <a:gd name="T46" fmla="*/ 2147483647 w 179"/>
              <a:gd name="T47" fmla="*/ 2147483647 h 122"/>
              <a:gd name="T48" fmla="*/ 2147483647 w 179"/>
              <a:gd name="T49" fmla="*/ 2147483647 h 122"/>
              <a:gd name="T50" fmla="*/ 2147483647 w 179"/>
              <a:gd name="T51" fmla="*/ 2147483647 h 122"/>
              <a:gd name="T52" fmla="*/ 2147483647 w 179"/>
              <a:gd name="T53" fmla="*/ 2147483647 h 122"/>
              <a:gd name="T54" fmla="*/ 2147483647 w 179"/>
              <a:gd name="T55" fmla="*/ 2147483647 h 122"/>
              <a:gd name="T56" fmla="*/ 2147483647 w 179"/>
              <a:gd name="T57" fmla="*/ 2147483647 h 122"/>
              <a:gd name="T58" fmla="*/ 2147483647 w 179"/>
              <a:gd name="T59" fmla="*/ 2147483647 h 122"/>
              <a:gd name="T60" fmla="*/ 2147483647 w 179"/>
              <a:gd name="T61" fmla="*/ 2147483647 h 122"/>
              <a:gd name="T62" fmla="*/ 2147483647 w 179"/>
              <a:gd name="T63" fmla="*/ 2147483647 h 122"/>
              <a:gd name="T64" fmla="*/ 0 w 179"/>
              <a:gd name="T65" fmla="*/ 2147483647 h 122"/>
              <a:gd name="T66" fmla="*/ 2147483647 w 179"/>
              <a:gd name="T67" fmla="*/ 2147483647 h 122"/>
              <a:gd name="T68" fmla="*/ 2147483647 w 179"/>
              <a:gd name="T69" fmla="*/ 2147483647 h 122"/>
              <a:gd name="T70" fmla="*/ 2147483647 w 179"/>
              <a:gd name="T71" fmla="*/ 2147483647 h 122"/>
              <a:gd name="T72" fmla="*/ 2147483647 w 179"/>
              <a:gd name="T73" fmla="*/ 2147483647 h 122"/>
              <a:gd name="T74" fmla="*/ 2147483647 w 179"/>
              <a:gd name="T75" fmla="*/ 2147483647 h 122"/>
              <a:gd name="T76" fmla="*/ 2147483647 w 179"/>
              <a:gd name="T77" fmla="*/ 2147483647 h 122"/>
              <a:gd name="T78" fmla="*/ 2147483647 w 179"/>
              <a:gd name="T79" fmla="*/ 2147483647 h 122"/>
              <a:gd name="T80" fmla="*/ 2147483647 w 179"/>
              <a:gd name="T81" fmla="*/ 2147483647 h 122"/>
              <a:gd name="T82" fmla="*/ 2147483647 w 179"/>
              <a:gd name="T83" fmla="*/ 2147483647 h 122"/>
              <a:gd name="T84" fmla="*/ 2147483647 w 179"/>
              <a:gd name="T85" fmla="*/ 2147483647 h 122"/>
              <a:gd name="T86" fmla="*/ 2147483647 w 179"/>
              <a:gd name="T87" fmla="*/ 2147483647 h 122"/>
              <a:gd name="T88" fmla="*/ 2147483647 w 179"/>
              <a:gd name="T89" fmla="*/ 2147483647 h 122"/>
              <a:gd name="T90" fmla="*/ 2147483647 w 179"/>
              <a:gd name="T91" fmla="*/ 2147483647 h 122"/>
              <a:gd name="T92" fmla="*/ 2147483647 w 179"/>
              <a:gd name="T93" fmla="*/ 2147483647 h 122"/>
              <a:gd name="T94" fmla="*/ 2147483647 w 179"/>
              <a:gd name="T95" fmla="*/ 2147483647 h 122"/>
              <a:gd name="T96" fmla="*/ 2147483647 w 179"/>
              <a:gd name="T97" fmla="*/ 2147483647 h 122"/>
              <a:gd name="T98" fmla="*/ 2147483647 w 179"/>
              <a:gd name="T99" fmla="*/ 2147483647 h 122"/>
              <a:gd name="T100" fmla="*/ 2147483647 w 179"/>
              <a:gd name="T101" fmla="*/ 2147483647 h 122"/>
              <a:gd name="T102" fmla="*/ 2147483647 w 179"/>
              <a:gd name="T103" fmla="*/ 2147483647 h 122"/>
              <a:gd name="T104" fmla="*/ 2147483647 w 179"/>
              <a:gd name="T105" fmla="*/ 2147483647 h 1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9"/>
              <a:gd name="T160" fmla="*/ 0 h 122"/>
              <a:gd name="T161" fmla="*/ 179 w 179"/>
              <a:gd name="T162" fmla="*/ 122 h 1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9" h="122">
                <a:moveTo>
                  <a:pt x="179" y="89"/>
                </a:moveTo>
                <a:cubicBezTo>
                  <a:pt x="177" y="89"/>
                  <a:pt x="176" y="89"/>
                  <a:pt x="175" y="89"/>
                </a:cubicBezTo>
                <a:cubicBezTo>
                  <a:pt x="173" y="88"/>
                  <a:pt x="171" y="86"/>
                  <a:pt x="168" y="86"/>
                </a:cubicBezTo>
                <a:cubicBezTo>
                  <a:pt x="167" y="86"/>
                  <a:pt x="166" y="88"/>
                  <a:pt x="165" y="89"/>
                </a:cubicBezTo>
                <a:cubicBezTo>
                  <a:pt x="165" y="90"/>
                  <a:pt x="164" y="90"/>
                  <a:pt x="163" y="90"/>
                </a:cubicBezTo>
                <a:cubicBezTo>
                  <a:pt x="161" y="90"/>
                  <a:pt x="160" y="90"/>
                  <a:pt x="158" y="90"/>
                </a:cubicBezTo>
                <a:cubicBezTo>
                  <a:pt x="157" y="91"/>
                  <a:pt x="156" y="92"/>
                  <a:pt x="156" y="93"/>
                </a:cubicBezTo>
                <a:cubicBezTo>
                  <a:pt x="154" y="96"/>
                  <a:pt x="155" y="100"/>
                  <a:pt x="153" y="103"/>
                </a:cubicBezTo>
                <a:cubicBezTo>
                  <a:pt x="151" y="106"/>
                  <a:pt x="148" y="109"/>
                  <a:pt x="144" y="111"/>
                </a:cubicBezTo>
                <a:cubicBezTo>
                  <a:pt x="143" y="112"/>
                  <a:pt x="140" y="112"/>
                  <a:pt x="139" y="113"/>
                </a:cubicBezTo>
                <a:cubicBezTo>
                  <a:pt x="138" y="114"/>
                  <a:pt x="139" y="116"/>
                  <a:pt x="138" y="117"/>
                </a:cubicBezTo>
                <a:cubicBezTo>
                  <a:pt x="137" y="119"/>
                  <a:pt x="136" y="121"/>
                  <a:pt x="134" y="122"/>
                </a:cubicBezTo>
                <a:cubicBezTo>
                  <a:pt x="133" y="122"/>
                  <a:pt x="132" y="121"/>
                  <a:pt x="131" y="121"/>
                </a:cubicBezTo>
                <a:cubicBezTo>
                  <a:pt x="130" y="121"/>
                  <a:pt x="128" y="122"/>
                  <a:pt x="127" y="121"/>
                </a:cubicBezTo>
                <a:cubicBezTo>
                  <a:pt x="125" y="121"/>
                  <a:pt x="123" y="120"/>
                  <a:pt x="121" y="119"/>
                </a:cubicBezTo>
                <a:cubicBezTo>
                  <a:pt x="120" y="119"/>
                  <a:pt x="118" y="118"/>
                  <a:pt x="117" y="118"/>
                </a:cubicBezTo>
                <a:cubicBezTo>
                  <a:pt x="116" y="116"/>
                  <a:pt x="114" y="114"/>
                  <a:pt x="114" y="112"/>
                </a:cubicBezTo>
                <a:cubicBezTo>
                  <a:pt x="114" y="110"/>
                  <a:pt x="114" y="108"/>
                  <a:pt x="114" y="106"/>
                </a:cubicBezTo>
                <a:cubicBezTo>
                  <a:pt x="114" y="104"/>
                  <a:pt x="114" y="102"/>
                  <a:pt x="113" y="101"/>
                </a:cubicBezTo>
                <a:cubicBezTo>
                  <a:pt x="109" y="99"/>
                  <a:pt x="104" y="100"/>
                  <a:pt x="100" y="98"/>
                </a:cubicBezTo>
                <a:cubicBezTo>
                  <a:pt x="98" y="98"/>
                  <a:pt x="98" y="94"/>
                  <a:pt x="96" y="93"/>
                </a:cubicBezTo>
                <a:cubicBezTo>
                  <a:pt x="94" y="92"/>
                  <a:pt x="90" y="94"/>
                  <a:pt x="88" y="92"/>
                </a:cubicBezTo>
                <a:cubicBezTo>
                  <a:pt x="86" y="91"/>
                  <a:pt x="89" y="89"/>
                  <a:pt x="88" y="87"/>
                </a:cubicBezTo>
                <a:cubicBezTo>
                  <a:pt x="87" y="86"/>
                  <a:pt x="84" y="86"/>
                  <a:pt x="82" y="85"/>
                </a:cubicBezTo>
                <a:cubicBezTo>
                  <a:pt x="79" y="84"/>
                  <a:pt x="76" y="83"/>
                  <a:pt x="74" y="82"/>
                </a:cubicBezTo>
                <a:cubicBezTo>
                  <a:pt x="70" y="81"/>
                  <a:pt x="67" y="80"/>
                  <a:pt x="63" y="79"/>
                </a:cubicBezTo>
                <a:cubicBezTo>
                  <a:pt x="62" y="78"/>
                  <a:pt x="61" y="77"/>
                  <a:pt x="60" y="76"/>
                </a:cubicBezTo>
                <a:cubicBezTo>
                  <a:pt x="58" y="75"/>
                  <a:pt x="56" y="74"/>
                  <a:pt x="54" y="74"/>
                </a:cubicBezTo>
                <a:cubicBezTo>
                  <a:pt x="51" y="74"/>
                  <a:pt x="51" y="76"/>
                  <a:pt x="49" y="77"/>
                </a:cubicBezTo>
                <a:cubicBezTo>
                  <a:pt x="45" y="78"/>
                  <a:pt x="40" y="77"/>
                  <a:pt x="37" y="80"/>
                </a:cubicBezTo>
                <a:cubicBezTo>
                  <a:pt x="35" y="81"/>
                  <a:pt x="36" y="85"/>
                  <a:pt x="34" y="86"/>
                </a:cubicBezTo>
                <a:cubicBezTo>
                  <a:pt x="31" y="88"/>
                  <a:pt x="27" y="88"/>
                  <a:pt x="24" y="89"/>
                </a:cubicBezTo>
                <a:cubicBezTo>
                  <a:pt x="23" y="86"/>
                  <a:pt x="22" y="84"/>
                  <a:pt x="21" y="81"/>
                </a:cubicBezTo>
                <a:cubicBezTo>
                  <a:pt x="21" y="78"/>
                  <a:pt x="20" y="74"/>
                  <a:pt x="20" y="71"/>
                </a:cubicBezTo>
                <a:cubicBezTo>
                  <a:pt x="20" y="68"/>
                  <a:pt x="22" y="65"/>
                  <a:pt x="21" y="62"/>
                </a:cubicBezTo>
                <a:cubicBezTo>
                  <a:pt x="20" y="60"/>
                  <a:pt x="18" y="57"/>
                  <a:pt x="16" y="55"/>
                </a:cubicBezTo>
                <a:cubicBezTo>
                  <a:pt x="15" y="54"/>
                  <a:pt x="13" y="55"/>
                  <a:pt x="12" y="56"/>
                </a:cubicBezTo>
                <a:cubicBezTo>
                  <a:pt x="11" y="56"/>
                  <a:pt x="12" y="58"/>
                  <a:pt x="11" y="59"/>
                </a:cubicBezTo>
                <a:cubicBezTo>
                  <a:pt x="10" y="59"/>
                  <a:pt x="10" y="57"/>
                  <a:pt x="10" y="56"/>
                </a:cubicBezTo>
                <a:cubicBezTo>
                  <a:pt x="10" y="54"/>
                  <a:pt x="9" y="51"/>
                  <a:pt x="11" y="50"/>
                </a:cubicBezTo>
                <a:cubicBezTo>
                  <a:pt x="12" y="49"/>
                  <a:pt x="13" y="52"/>
                  <a:pt x="14" y="53"/>
                </a:cubicBezTo>
                <a:cubicBezTo>
                  <a:pt x="15" y="53"/>
                  <a:pt x="17" y="53"/>
                  <a:pt x="17" y="52"/>
                </a:cubicBezTo>
                <a:cubicBezTo>
                  <a:pt x="17" y="51"/>
                  <a:pt x="15" y="51"/>
                  <a:pt x="14" y="50"/>
                </a:cubicBezTo>
                <a:cubicBezTo>
                  <a:pt x="14" y="48"/>
                  <a:pt x="15" y="46"/>
                  <a:pt x="14" y="46"/>
                </a:cubicBezTo>
                <a:cubicBezTo>
                  <a:pt x="11" y="46"/>
                  <a:pt x="10" y="49"/>
                  <a:pt x="7" y="49"/>
                </a:cubicBezTo>
                <a:cubicBezTo>
                  <a:pt x="6" y="49"/>
                  <a:pt x="5" y="47"/>
                  <a:pt x="5" y="46"/>
                </a:cubicBezTo>
                <a:cubicBezTo>
                  <a:pt x="4" y="44"/>
                  <a:pt x="3" y="42"/>
                  <a:pt x="3" y="40"/>
                </a:cubicBezTo>
                <a:cubicBezTo>
                  <a:pt x="3" y="37"/>
                  <a:pt x="4" y="35"/>
                  <a:pt x="4" y="32"/>
                </a:cubicBezTo>
                <a:cubicBezTo>
                  <a:pt x="5" y="31"/>
                  <a:pt x="4" y="28"/>
                  <a:pt x="5" y="29"/>
                </a:cubicBezTo>
                <a:cubicBezTo>
                  <a:pt x="7" y="29"/>
                  <a:pt x="6" y="32"/>
                  <a:pt x="8" y="33"/>
                </a:cubicBezTo>
                <a:cubicBezTo>
                  <a:pt x="10" y="34"/>
                  <a:pt x="12" y="34"/>
                  <a:pt x="14" y="33"/>
                </a:cubicBezTo>
                <a:cubicBezTo>
                  <a:pt x="15" y="33"/>
                  <a:pt x="15" y="31"/>
                  <a:pt x="17" y="31"/>
                </a:cubicBezTo>
                <a:cubicBezTo>
                  <a:pt x="18" y="32"/>
                  <a:pt x="17" y="34"/>
                  <a:pt x="18" y="34"/>
                </a:cubicBezTo>
                <a:cubicBezTo>
                  <a:pt x="20" y="35"/>
                  <a:pt x="23" y="35"/>
                  <a:pt x="24" y="34"/>
                </a:cubicBezTo>
                <a:cubicBezTo>
                  <a:pt x="25" y="33"/>
                  <a:pt x="22" y="31"/>
                  <a:pt x="23" y="30"/>
                </a:cubicBezTo>
                <a:cubicBezTo>
                  <a:pt x="24" y="29"/>
                  <a:pt x="26" y="31"/>
                  <a:pt x="27" y="31"/>
                </a:cubicBezTo>
                <a:cubicBezTo>
                  <a:pt x="28" y="30"/>
                  <a:pt x="30" y="30"/>
                  <a:pt x="30" y="29"/>
                </a:cubicBezTo>
                <a:cubicBezTo>
                  <a:pt x="30" y="27"/>
                  <a:pt x="29" y="26"/>
                  <a:pt x="28" y="25"/>
                </a:cubicBezTo>
                <a:cubicBezTo>
                  <a:pt x="25" y="22"/>
                  <a:pt x="21" y="21"/>
                  <a:pt x="19" y="18"/>
                </a:cubicBezTo>
                <a:cubicBezTo>
                  <a:pt x="17" y="16"/>
                  <a:pt x="19" y="11"/>
                  <a:pt x="16" y="9"/>
                </a:cubicBezTo>
                <a:cubicBezTo>
                  <a:pt x="14" y="8"/>
                  <a:pt x="11" y="8"/>
                  <a:pt x="9" y="9"/>
                </a:cubicBezTo>
                <a:cubicBezTo>
                  <a:pt x="6" y="11"/>
                  <a:pt x="5" y="13"/>
                  <a:pt x="4" y="15"/>
                </a:cubicBezTo>
                <a:cubicBezTo>
                  <a:pt x="4" y="17"/>
                  <a:pt x="5" y="19"/>
                  <a:pt x="4" y="21"/>
                </a:cubicBezTo>
                <a:cubicBezTo>
                  <a:pt x="4" y="23"/>
                  <a:pt x="5" y="25"/>
                  <a:pt x="3" y="26"/>
                </a:cubicBezTo>
                <a:cubicBezTo>
                  <a:pt x="2" y="26"/>
                  <a:pt x="3" y="23"/>
                  <a:pt x="2" y="22"/>
                </a:cubicBezTo>
                <a:cubicBezTo>
                  <a:pt x="1" y="20"/>
                  <a:pt x="1" y="18"/>
                  <a:pt x="0" y="16"/>
                </a:cubicBezTo>
                <a:cubicBezTo>
                  <a:pt x="1" y="14"/>
                  <a:pt x="1" y="12"/>
                  <a:pt x="3" y="11"/>
                </a:cubicBezTo>
                <a:cubicBezTo>
                  <a:pt x="4" y="9"/>
                  <a:pt x="6" y="7"/>
                  <a:pt x="9" y="6"/>
                </a:cubicBezTo>
                <a:cubicBezTo>
                  <a:pt x="11" y="6"/>
                  <a:pt x="14" y="6"/>
                  <a:pt x="16" y="6"/>
                </a:cubicBezTo>
                <a:cubicBezTo>
                  <a:pt x="19" y="7"/>
                  <a:pt x="23" y="7"/>
                  <a:pt x="25" y="9"/>
                </a:cubicBezTo>
                <a:cubicBezTo>
                  <a:pt x="27" y="11"/>
                  <a:pt x="27" y="14"/>
                  <a:pt x="29" y="17"/>
                </a:cubicBezTo>
                <a:cubicBezTo>
                  <a:pt x="30" y="19"/>
                  <a:pt x="31" y="22"/>
                  <a:pt x="34" y="24"/>
                </a:cubicBezTo>
                <a:cubicBezTo>
                  <a:pt x="35" y="25"/>
                  <a:pt x="37" y="24"/>
                  <a:pt x="38" y="24"/>
                </a:cubicBezTo>
                <a:cubicBezTo>
                  <a:pt x="40" y="24"/>
                  <a:pt x="41" y="24"/>
                  <a:pt x="42" y="23"/>
                </a:cubicBezTo>
                <a:cubicBezTo>
                  <a:pt x="43" y="24"/>
                  <a:pt x="45" y="23"/>
                  <a:pt x="46" y="24"/>
                </a:cubicBezTo>
                <a:cubicBezTo>
                  <a:pt x="49" y="25"/>
                  <a:pt x="52" y="26"/>
                  <a:pt x="55" y="26"/>
                </a:cubicBezTo>
                <a:cubicBezTo>
                  <a:pt x="56" y="26"/>
                  <a:pt x="57" y="26"/>
                  <a:pt x="57" y="25"/>
                </a:cubicBezTo>
                <a:cubicBezTo>
                  <a:pt x="57" y="23"/>
                  <a:pt x="55" y="20"/>
                  <a:pt x="55" y="17"/>
                </a:cubicBezTo>
                <a:cubicBezTo>
                  <a:pt x="54" y="15"/>
                  <a:pt x="54" y="12"/>
                  <a:pt x="56" y="10"/>
                </a:cubicBezTo>
                <a:cubicBezTo>
                  <a:pt x="57" y="9"/>
                  <a:pt x="60" y="10"/>
                  <a:pt x="61" y="9"/>
                </a:cubicBezTo>
                <a:cubicBezTo>
                  <a:pt x="63" y="8"/>
                  <a:pt x="62" y="4"/>
                  <a:pt x="64" y="4"/>
                </a:cubicBezTo>
                <a:cubicBezTo>
                  <a:pt x="67" y="3"/>
                  <a:pt x="68" y="9"/>
                  <a:pt x="70" y="8"/>
                </a:cubicBezTo>
                <a:cubicBezTo>
                  <a:pt x="72" y="7"/>
                  <a:pt x="67" y="4"/>
                  <a:pt x="68" y="2"/>
                </a:cubicBezTo>
                <a:cubicBezTo>
                  <a:pt x="68" y="0"/>
                  <a:pt x="72" y="0"/>
                  <a:pt x="74" y="1"/>
                </a:cubicBezTo>
                <a:cubicBezTo>
                  <a:pt x="75" y="1"/>
                  <a:pt x="74" y="3"/>
                  <a:pt x="75" y="4"/>
                </a:cubicBezTo>
                <a:cubicBezTo>
                  <a:pt x="76" y="6"/>
                  <a:pt x="79" y="7"/>
                  <a:pt x="80" y="8"/>
                </a:cubicBezTo>
                <a:cubicBezTo>
                  <a:pt x="84" y="9"/>
                  <a:pt x="88" y="10"/>
                  <a:pt x="90" y="12"/>
                </a:cubicBezTo>
                <a:cubicBezTo>
                  <a:pt x="90" y="15"/>
                  <a:pt x="88" y="15"/>
                  <a:pt x="88" y="16"/>
                </a:cubicBezTo>
                <a:cubicBezTo>
                  <a:pt x="90" y="18"/>
                  <a:pt x="94" y="18"/>
                  <a:pt x="95" y="21"/>
                </a:cubicBezTo>
                <a:cubicBezTo>
                  <a:pt x="96" y="23"/>
                  <a:pt x="92" y="23"/>
                  <a:pt x="92" y="25"/>
                </a:cubicBezTo>
                <a:cubicBezTo>
                  <a:pt x="92" y="27"/>
                  <a:pt x="95" y="26"/>
                  <a:pt x="96" y="26"/>
                </a:cubicBezTo>
                <a:cubicBezTo>
                  <a:pt x="100" y="26"/>
                  <a:pt x="104" y="26"/>
                  <a:pt x="108" y="25"/>
                </a:cubicBezTo>
                <a:cubicBezTo>
                  <a:pt x="110" y="25"/>
                  <a:pt x="110" y="21"/>
                  <a:pt x="111" y="22"/>
                </a:cubicBezTo>
                <a:cubicBezTo>
                  <a:pt x="114" y="23"/>
                  <a:pt x="116" y="26"/>
                  <a:pt x="118" y="29"/>
                </a:cubicBezTo>
                <a:cubicBezTo>
                  <a:pt x="119" y="30"/>
                  <a:pt x="118" y="30"/>
                  <a:pt x="119" y="31"/>
                </a:cubicBezTo>
                <a:cubicBezTo>
                  <a:pt x="119" y="33"/>
                  <a:pt x="120" y="36"/>
                  <a:pt x="122" y="38"/>
                </a:cubicBezTo>
                <a:cubicBezTo>
                  <a:pt x="122" y="39"/>
                  <a:pt x="124" y="37"/>
                  <a:pt x="125" y="38"/>
                </a:cubicBezTo>
                <a:cubicBezTo>
                  <a:pt x="126" y="40"/>
                  <a:pt x="124" y="42"/>
                  <a:pt x="125" y="44"/>
                </a:cubicBezTo>
                <a:cubicBezTo>
                  <a:pt x="125" y="45"/>
                  <a:pt x="126" y="47"/>
                  <a:pt x="128" y="48"/>
                </a:cubicBezTo>
                <a:cubicBezTo>
                  <a:pt x="131" y="51"/>
                  <a:pt x="134" y="54"/>
                  <a:pt x="138" y="57"/>
                </a:cubicBezTo>
                <a:cubicBezTo>
                  <a:pt x="142" y="59"/>
                  <a:pt x="145" y="62"/>
                  <a:pt x="149" y="64"/>
                </a:cubicBezTo>
                <a:cubicBezTo>
                  <a:pt x="154" y="68"/>
                  <a:pt x="160" y="72"/>
                  <a:pt x="165" y="75"/>
                </a:cubicBezTo>
                <a:cubicBezTo>
                  <a:pt x="166" y="75"/>
                  <a:pt x="168" y="74"/>
                  <a:pt x="169" y="75"/>
                </a:cubicBezTo>
                <a:cubicBezTo>
                  <a:pt x="172" y="76"/>
                  <a:pt x="174" y="78"/>
                  <a:pt x="177" y="80"/>
                </a:cubicBezTo>
                <a:cubicBezTo>
                  <a:pt x="177" y="80"/>
                  <a:pt x="178" y="80"/>
                  <a:pt x="178" y="81"/>
                </a:cubicBezTo>
                <a:cubicBezTo>
                  <a:pt x="179" y="82"/>
                  <a:pt x="178" y="84"/>
                  <a:pt x="178" y="86"/>
                </a:cubicBezTo>
                <a:cubicBezTo>
                  <a:pt x="178" y="87"/>
                  <a:pt x="178" y="88"/>
                  <a:pt x="179" y="89"/>
                </a:cubicBezTo>
                <a:close/>
              </a:path>
            </a:pathLst>
          </a:custGeom>
          <a:solidFill>
            <a:srgbClr val="B2B2B2"/>
          </a:solidFill>
          <a:ln w="3175" cap="rnd">
            <a:solidFill>
              <a:srgbClr val="B2B2B2"/>
            </a:solidFill>
            <a:round/>
            <a:headEnd/>
            <a:tailEnd/>
          </a:ln>
        </p:spPr>
        <p:txBody>
          <a:bodyPr/>
          <a:lstStyle/>
          <a:p>
            <a:endParaRPr lang="en-US"/>
          </a:p>
        </p:txBody>
      </p:sp>
      <p:sp>
        <p:nvSpPr>
          <p:cNvPr id="33907" name="Freeform 115"/>
          <p:cNvSpPr>
            <a:spLocks noChangeAspect="1"/>
          </p:cNvSpPr>
          <p:nvPr/>
        </p:nvSpPr>
        <p:spPr bwMode="auto">
          <a:xfrm>
            <a:off x="5578475" y="3055938"/>
            <a:ext cx="400050" cy="258762"/>
          </a:xfrm>
          <a:custGeom>
            <a:avLst/>
            <a:gdLst>
              <a:gd name="T0" fmla="*/ 2147483647 w 216"/>
              <a:gd name="T1" fmla="*/ 2147483647 h 140"/>
              <a:gd name="T2" fmla="*/ 2147483647 w 216"/>
              <a:gd name="T3" fmla="*/ 2147483647 h 140"/>
              <a:gd name="T4" fmla="*/ 2147483647 w 216"/>
              <a:gd name="T5" fmla="*/ 2147483647 h 140"/>
              <a:gd name="T6" fmla="*/ 2147483647 w 216"/>
              <a:gd name="T7" fmla="*/ 2147483647 h 140"/>
              <a:gd name="T8" fmla="*/ 2147483647 w 216"/>
              <a:gd name="T9" fmla="*/ 2147483647 h 140"/>
              <a:gd name="T10" fmla="*/ 2147483647 w 216"/>
              <a:gd name="T11" fmla="*/ 2147483647 h 140"/>
              <a:gd name="T12" fmla="*/ 2147483647 w 216"/>
              <a:gd name="T13" fmla="*/ 2147483647 h 140"/>
              <a:gd name="T14" fmla="*/ 2147483647 w 216"/>
              <a:gd name="T15" fmla="*/ 2147483647 h 140"/>
              <a:gd name="T16" fmla="*/ 2147483647 w 216"/>
              <a:gd name="T17" fmla="*/ 2147483647 h 140"/>
              <a:gd name="T18" fmla="*/ 2147483647 w 216"/>
              <a:gd name="T19" fmla="*/ 2147483647 h 140"/>
              <a:gd name="T20" fmla="*/ 2147483647 w 216"/>
              <a:gd name="T21" fmla="*/ 2147483647 h 140"/>
              <a:gd name="T22" fmla="*/ 2147483647 w 216"/>
              <a:gd name="T23" fmla="*/ 2147483647 h 140"/>
              <a:gd name="T24" fmla="*/ 2147483647 w 216"/>
              <a:gd name="T25" fmla="*/ 2147483647 h 140"/>
              <a:gd name="T26" fmla="*/ 2147483647 w 216"/>
              <a:gd name="T27" fmla="*/ 2147483647 h 140"/>
              <a:gd name="T28" fmla="*/ 2147483647 w 216"/>
              <a:gd name="T29" fmla="*/ 2147483647 h 140"/>
              <a:gd name="T30" fmla="*/ 2147483647 w 216"/>
              <a:gd name="T31" fmla="*/ 2147483647 h 140"/>
              <a:gd name="T32" fmla="*/ 2147483647 w 216"/>
              <a:gd name="T33" fmla="*/ 2147483647 h 140"/>
              <a:gd name="T34" fmla="*/ 2147483647 w 216"/>
              <a:gd name="T35" fmla="*/ 2147483647 h 140"/>
              <a:gd name="T36" fmla="*/ 2147483647 w 216"/>
              <a:gd name="T37" fmla="*/ 2147483647 h 140"/>
              <a:gd name="T38" fmla="*/ 2147483647 w 216"/>
              <a:gd name="T39" fmla="*/ 2147483647 h 140"/>
              <a:gd name="T40" fmla="*/ 2147483647 w 216"/>
              <a:gd name="T41" fmla="*/ 2147483647 h 140"/>
              <a:gd name="T42" fmla="*/ 2147483647 w 216"/>
              <a:gd name="T43" fmla="*/ 2147483647 h 140"/>
              <a:gd name="T44" fmla="*/ 2147483647 w 216"/>
              <a:gd name="T45" fmla="*/ 2147483647 h 140"/>
              <a:gd name="T46" fmla="*/ 2147483647 w 216"/>
              <a:gd name="T47" fmla="*/ 2147483647 h 140"/>
              <a:gd name="T48" fmla="*/ 2147483647 w 216"/>
              <a:gd name="T49" fmla="*/ 2147483647 h 140"/>
              <a:gd name="T50" fmla="*/ 2147483647 w 216"/>
              <a:gd name="T51" fmla="*/ 2147483647 h 140"/>
              <a:gd name="T52" fmla="*/ 2147483647 w 216"/>
              <a:gd name="T53" fmla="*/ 2147483647 h 140"/>
              <a:gd name="T54" fmla="*/ 2147483647 w 216"/>
              <a:gd name="T55" fmla="*/ 2147483647 h 140"/>
              <a:gd name="T56" fmla="*/ 2147483647 w 216"/>
              <a:gd name="T57" fmla="*/ 2147483647 h 140"/>
              <a:gd name="T58" fmla="*/ 2147483647 w 216"/>
              <a:gd name="T59" fmla="*/ 2147483647 h 140"/>
              <a:gd name="T60" fmla="*/ 2147483647 w 216"/>
              <a:gd name="T61" fmla="*/ 0 h 140"/>
              <a:gd name="T62" fmla="*/ 0 w 216"/>
              <a:gd name="T63" fmla="*/ 2147483647 h 140"/>
              <a:gd name="T64" fmla="*/ 2147483647 w 216"/>
              <a:gd name="T65" fmla="*/ 2147483647 h 140"/>
              <a:gd name="T66" fmla="*/ 2147483647 w 216"/>
              <a:gd name="T67" fmla="*/ 2147483647 h 140"/>
              <a:gd name="T68" fmla="*/ 2147483647 w 216"/>
              <a:gd name="T69" fmla="*/ 2147483647 h 140"/>
              <a:gd name="T70" fmla="*/ 2147483647 w 216"/>
              <a:gd name="T71" fmla="*/ 2147483647 h 140"/>
              <a:gd name="T72" fmla="*/ 2147483647 w 216"/>
              <a:gd name="T73" fmla="*/ 2147483647 h 140"/>
              <a:gd name="T74" fmla="*/ 2147483647 w 216"/>
              <a:gd name="T75" fmla="*/ 2147483647 h 140"/>
              <a:gd name="T76" fmla="*/ 2147483647 w 216"/>
              <a:gd name="T77" fmla="*/ 2147483647 h 140"/>
              <a:gd name="T78" fmla="*/ 2147483647 w 216"/>
              <a:gd name="T79" fmla="*/ 2147483647 h 140"/>
              <a:gd name="T80" fmla="*/ 2147483647 w 216"/>
              <a:gd name="T81" fmla="*/ 2147483647 h 140"/>
              <a:gd name="T82" fmla="*/ 2147483647 w 216"/>
              <a:gd name="T83" fmla="*/ 2147483647 h 140"/>
              <a:gd name="T84" fmla="*/ 2147483647 w 216"/>
              <a:gd name="T85" fmla="*/ 2147483647 h 140"/>
              <a:gd name="T86" fmla="*/ 2147483647 w 216"/>
              <a:gd name="T87" fmla="*/ 2147483647 h 140"/>
              <a:gd name="T88" fmla="*/ 2147483647 w 216"/>
              <a:gd name="T89" fmla="*/ 2147483647 h 140"/>
              <a:gd name="T90" fmla="*/ 2147483647 w 216"/>
              <a:gd name="T91" fmla="*/ 2147483647 h 140"/>
              <a:gd name="T92" fmla="*/ 2147483647 w 216"/>
              <a:gd name="T93" fmla="*/ 2147483647 h 140"/>
              <a:gd name="T94" fmla="*/ 2147483647 w 216"/>
              <a:gd name="T95" fmla="*/ 2147483647 h 140"/>
              <a:gd name="T96" fmla="*/ 2147483647 w 216"/>
              <a:gd name="T97" fmla="*/ 2147483647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6"/>
              <a:gd name="T148" fmla="*/ 0 h 140"/>
              <a:gd name="T149" fmla="*/ 216 w 216"/>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6" h="140">
                <a:moveTo>
                  <a:pt x="141" y="139"/>
                </a:moveTo>
                <a:cubicBezTo>
                  <a:pt x="142" y="139"/>
                  <a:pt x="144" y="138"/>
                  <a:pt x="146" y="138"/>
                </a:cubicBezTo>
                <a:cubicBezTo>
                  <a:pt x="148" y="138"/>
                  <a:pt x="148" y="140"/>
                  <a:pt x="150" y="140"/>
                </a:cubicBezTo>
                <a:cubicBezTo>
                  <a:pt x="151" y="140"/>
                  <a:pt x="153" y="139"/>
                  <a:pt x="154" y="138"/>
                </a:cubicBezTo>
                <a:cubicBezTo>
                  <a:pt x="154" y="137"/>
                  <a:pt x="154" y="135"/>
                  <a:pt x="154" y="134"/>
                </a:cubicBezTo>
                <a:cubicBezTo>
                  <a:pt x="156" y="131"/>
                  <a:pt x="159" y="129"/>
                  <a:pt x="161" y="125"/>
                </a:cubicBezTo>
                <a:cubicBezTo>
                  <a:pt x="161" y="124"/>
                  <a:pt x="160" y="122"/>
                  <a:pt x="160" y="121"/>
                </a:cubicBezTo>
                <a:cubicBezTo>
                  <a:pt x="159" y="120"/>
                  <a:pt x="157" y="119"/>
                  <a:pt x="156" y="117"/>
                </a:cubicBezTo>
                <a:cubicBezTo>
                  <a:pt x="156" y="116"/>
                  <a:pt x="158" y="113"/>
                  <a:pt x="156" y="112"/>
                </a:cubicBezTo>
                <a:cubicBezTo>
                  <a:pt x="155" y="110"/>
                  <a:pt x="152" y="112"/>
                  <a:pt x="150" y="111"/>
                </a:cubicBezTo>
                <a:cubicBezTo>
                  <a:pt x="149" y="111"/>
                  <a:pt x="148" y="110"/>
                  <a:pt x="148" y="109"/>
                </a:cubicBezTo>
                <a:cubicBezTo>
                  <a:pt x="148" y="107"/>
                  <a:pt x="148" y="105"/>
                  <a:pt x="150" y="104"/>
                </a:cubicBezTo>
                <a:cubicBezTo>
                  <a:pt x="153" y="103"/>
                  <a:pt x="156" y="104"/>
                  <a:pt x="159" y="103"/>
                </a:cubicBezTo>
                <a:cubicBezTo>
                  <a:pt x="161" y="102"/>
                  <a:pt x="161" y="100"/>
                  <a:pt x="162" y="98"/>
                </a:cubicBezTo>
                <a:cubicBezTo>
                  <a:pt x="162" y="97"/>
                  <a:pt x="162" y="96"/>
                  <a:pt x="162" y="95"/>
                </a:cubicBezTo>
                <a:cubicBezTo>
                  <a:pt x="161" y="94"/>
                  <a:pt x="159" y="95"/>
                  <a:pt x="160" y="94"/>
                </a:cubicBezTo>
                <a:cubicBezTo>
                  <a:pt x="163" y="93"/>
                  <a:pt x="166" y="94"/>
                  <a:pt x="168" y="92"/>
                </a:cubicBezTo>
                <a:cubicBezTo>
                  <a:pt x="170" y="90"/>
                  <a:pt x="169" y="87"/>
                  <a:pt x="170" y="86"/>
                </a:cubicBezTo>
                <a:cubicBezTo>
                  <a:pt x="172" y="85"/>
                  <a:pt x="174" y="87"/>
                  <a:pt x="176" y="87"/>
                </a:cubicBezTo>
                <a:cubicBezTo>
                  <a:pt x="178" y="86"/>
                  <a:pt x="178" y="82"/>
                  <a:pt x="180" y="82"/>
                </a:cubicBezTo>
                <a:cubicBezTo>
                  <a:pt x="183" y="82"/>
                  <a:pt x="185" y="84"/>
                  <a:pt x="187" y="86"/>
                </a:cubicBezTo>
                <a:cubicBezTo>
                  <a:pt x="187" y="88"/>
                  <a:pt x="185" y="89"/>
                  <a:pt x="185" y="90"/>
                </a:cubicBezTo>
                <a:cubicBezTo>
                  <a:pt x="185" y="92"/>
                  <a:pt x="186" y="93"/>
                  <a:pt x="187" y="94"/>
                </a:cubicBezTo>
                <a:cubicBezTo>
                  <a:pt x="188" y="94"/>
                  <a:pt x="189" y="94"/>
                  <a:pt x="190" y="94"/>
                </a:cubicBezTo>
                <a:cubicBezTo>
                  <a:pt x="191" y="93"/>
                  <a:pt x="192" y="92"/>
                  <a:pt x="193" y="92"/>
                </a:cubicBezTo>
                <a:cubicBezTo>
                  <a:pt x="194" y="92"/>
                  <a:pt x="195" y="93"/>
                  <a:pt x="196" y="94"/>
                </a:cubicBezTo>
                <a:cubicBezTo>
                  <a:pt x="198" y="94"/>
                  <a:pt x="199" y="95"/>
                  <a:pt x="200" y="94"/>
                </a:cubicBezTo>
                <a:cubicBezTo>
                  <a:pt x="203" y="93"/>
                  <a:pt x="204" y="89"/>
                  <a:pt x="206" y="88"/>
                </a:cubicBezTo>
                <a:cubicBezTo>
                  <a:pt x="208" y="87"/>
                  <a:pt x="210" y="89"/>
                  <a:pt x="212" y="88"/>
                </a:cubicBezTo>
                <a:cubicBezTo>
                  <a:pt x="214" y="86"/>
                  <a:pt x="216" y="84"/>
                  <a:pt x="215" y="81"/>
                </a:cubicBezTo>
                <a:cubicBezTo>
                  <a:pt x="214" y="79"/>
                  <a:pt x="211" y="80"/>
                  <a:pt x="208" y="79"/>
                </a:cubicBezTo>
                <a:cubicBezTo>
                  <a:pt x="206" y="78"/>
                  <a:pt x="203" y="79"/>
                  <a:pt x="201" y="78"/>
                </a:cubicBezTo>
                <a:cubicBezTo>
                  <a:pt x="199" y="76"/>
                  <a:pt x="198" y="71"/>
                  <a:pt x="195" y="71"/>
                </a:cubicBezTo>
                <a:cubicBezTo>
                  <a:pt x="193" y="72"/>
                  <a:pt x="195" y="77"/>
                  <a:pt x="193" y="79"/>
                </a:cubicBezTo>
                <a:cubicBezTo>
                  <a:pt x="191" y="81"/>
                  <a:pt x="188" y="81"/>
                  <a:pt x="185" y="79"/>
                </a:cubicBezTo>
                <a:cubicBezTo>
                  <a:pt x="184" y="78"/>
                  <a:pt x="186" y="74"/>
                  <a:pt x="185" y="73"/>
                </a:cubicBezTo>
                <a:cubicBezTo>
                  <a:pt x="183" y="72"/>
                  <a:pt x="180" y="74"/>
                  <a:pt x="179" y="73"/>
                </a:cubicBezTo>
                <a:cubicBezTo>
                  <a:pt x="178" y="72"/>
                  <a:pt x="178" y="70"/>
                  <a:pt x="179" y="69"/>
                </a:cubicBezTo>
                <a:cubicBezTo>
                  <a:pt x="182" y="65"/>
                  <a:pt x="188" y="64"/>
                  <a:pt x="190" y="59"/>
                </a:cubicBezTo>
                <a:cubicBezTo>
                  <a:pt x="191" y="58"/>
                  <a:pt x="186" y="58"/>
                  <a:pt x="184" y="57"/>
                </a:cubicBezTo>
                <a:cubicBezTo>
                  <a:pt x="182" y="60"/>
                  <a:pt x="181" y="63"/>
                  <a:pt x="178" y="65"/>
                </a:cubicBezTo>
                <a:cubicBezTo>
                  <a:pt x="177" y="66"/>
                  <a:pt x="176" y="62"/>
                  <a:pt x="175" y="62"/>
                </a:cubicBezTo>
                <a:cubicBezTo>
                  <a:pt x="172" y="63"/>
                  <a:pt x="171" y="66"/>
                  <a:pt x="169" y="68"/>
                </a:cubicBezTo>
                <a:cubicBezTo>
                  <a:pt x="166" y="73"/>
                  <a:pt x="164" y="79"/>
                  <a:pt x="159" y="82"/>
                </a:cubicBezTo>
                <a:cubicBezTo>
                  <a:pt x="157" y="83"/>
                  <a:pt x="154" y="82"/>
                  <a:pt x="152" y="80"/>
                </a:cubicBezTo>
                <a:cubicBezTo>
                  <a:pt x="151" y="79"/>
                  <a:pt x="154" y="76"/>
                  <a:pt x="152" y="75"/>
                </a:cubicBezTo>
                <a:cubicBezTo>
                  <a:pt x="151" y="74"/>
                  <a:pt x="148" y="76"/>
                  <a:pt x="146" y="76"/>
                </a:cubicBezTo>
                <a:cubicBezTo>
                  <a:pt x="143" y="77"/>
                  <a:pt x="139" y="78"/>
                  <a:pt x="135" y="77"/>
                </a:cubicBezTo>
                <a:cubicBezTo>
                  <a:pt x="134" y="77"/>
                  <a:pt x="132" y="76"/>
                  <a:pt x="131" y="75"/>
                </a:cubicBezTo>
                <a:cubicBezTo>
                  <a:pt x="130" y="73"/>
                  <a:pt x="131" y="70"/>
                  <a:pt x="129" y="69"/>
                </a:cubicBezTo>
                <a:cubicBezTo>
                  <a:pt x="128" y="68"/>
                  <a:pt x="125" y="70"/>
                  <a:pt x="124" y="69"/>
                </a:cubicBezTo>
                <a:cubicBezTo>
                  <a:pt x="122" y="67"/>
                  <a:pt x="122" y="63"/>
                  <a:pt x="122" y="60"/>
                </a:cubicBezTo>
                <a:cubicBezTo>
                  <a:pt x="122" y="59"/>
                  <a:pt x="124" y="58"/>
                  <a:pt x="124" y="56"/>
                </a:cubicBezTo>
                <a:cubicBezTo>
                  <a:pt x="124" y="54"/>
                  <a:pt x="124" y="52"/>
                  <a:pt x="123" y="50"/>
                </a:cubicBezTo>
                <a:cubicBezTo>
                  <a:pt x="121" y="47"/>
                  <a:pt x="120" y="43"/>
                  <a:pt x="117" y="40"/>
                </a:cubicBezTo>
                <a:cubicBezTo>
                  <a:pt x="116" y="39"/>
                  <a:pt x="114" y="41"/>
                  <a:pt x="113" y="40"/>
                </a:cubicBezTo>
                <a:cubicBezTo>
                  <a:pt x="111" y="39"/>
                  <a:pt x="113" y="35"/>
                  <a:pt x="111" y="34"/>
                </a:cubicBezTo>
                <a:cubicBezTo>
                  <a:pt x="108" y="34"/>
                  <a:pt x="106" y="39"/>
                  <a:pt x="103" y="38"/>
                </a:cubicBezTo>
                <a:lnTo>
                  <a:pt x="81" y="36"/>
                </a:lnTo>
                <a:cubicBezTo>
                  <a:pt x="77" y="37"/>
                  <a:pt x="73" y="38"/>
                  <a:pt x="70" y="39"/>
                </a:cubicBezTo>
                <a:cubicBezTo>
                  <a:pt x="67" y="34"/>
                  <a:pt x="65" y="29"/>
                  <a:pt x="62" y="24"/>
                </a:cubicBezTo>
                <a:cubicBezTo>
                  <a:pt x="52" y="16"/>
                  <a:pt x="41" y="8"/>
                  <a:pt x="30" y="0"/>
                </a:cubicBezTo>
                <a:cubicBezTo>
                  <a:pt x="25" y="1"/>
                  <a:pt x="20" y="2"/>
                  <a:pt x="15" y="3"/>
                </a:cubicBezTo>
                <a:cubicBezTo>
                  <a:pt x="10" y="5"/>
                  <a:pt x="5" y="7"/>
                  <a:pt x="0" y="9"/>
                </a:cubicBezTo>
                <a:cubicBezTo>
                  <a:pt x="1" y="30"/>
                  <a:pt x="3" y="52"/>
                  <a:pt x="4" y="73"/>
                </a:cubicBezTo>
                <a:cubicBezTo>
                  <a:pt x="5" y="74"/>
                  <a:pt x="7" y="73"/>
                  <a:pt x="8" y="74"/>
                </a:cubicBezTo>
                <a:cubicBezTo>
                  <a:pt x="11" y="75"/>
                  <a:pt x="14" y="76"/>
                  <a:pt x="17" y="76"/>
                </a:cubicBezTo>
                <a:cubicBezTo>
                  <a:pt x="18" y="76"/>
                  <a:pt x="19" y="76"/>
                  <a:pt x="19" y="75"/>
                </a:cubicBezTo>
                <a:cubicBezTo>
                  <a:pt x="19" y="73"/>
                  <a:pt x="17" y="70"/>
                  <a:pt x="17" y="67"/>
                </a:cubicBezTo>
                <a:cubicBezTo>
                  <a:pt x="16" y="65"/>
                  <a:pt x="16" y="62"/>
                  <a:pt x="18" y="60"/>
                </a:cubicBezTo>
                <a:cubicBezTo>
                  <a:pt x="19" y="59"/>
                  <a:pt x="22" y="60"/>
                  <a:pt x="23" y="59"/>
                </a:cubicBezTo>
                <a:cubicBezTo>
                  <a:pt x="25" y="58"/>
                  <a:pt x="24" y="54"/>
                  <a:pt x="26" y="54"/>
                </a:cubicBezTo>
                <a:cubicBezTo>
                  <a:pt x="29" y="53"/>
                  <a:pt x="30" y="59"/>
                  <a:pt x="32" y="58"/>
                </a:cubicBezTo>
                <a:cubicBezTo>
                  <a:pt x="34" y="57"/>
                  <a:pt x="29" y="54"/>
                  <a:pt x="30" y="52"/>
                </a:cubicBezTo>
                <a:cubicBezTo>
                  <a:pt x="30" y="50"/>
                  <a:pt x="34" y="50"/>
                  <a:pt x="36" y="51"/>
                </a:cubicBezTo>
                <a:cubicBezTo>
                  <a:pt x="37" y="51"/>
                  <a:pt x="36" y="53"/>
                  <a:pt x="37" y="54"/>
                </a:cubicBezTo>
                <a:cubicBezTo>
                  <a:pt x="38" y="56"/>
                  <a:pt x="41" y="57"/>
                  <a:pt x="42" y="58"/>
                </a:cubicBezTo>
                <a:cubicBezTo>
                  <a:pt x="46" y="59"/>
                  <a:pt x="50" y="60"/>
                  <a:pt x="52" y="62"/>
                </a:cubicBezTo>
                <a:cubicBezTo>
                  <a:pt x="52" y="65"/>
                  <a:pt x="50" y="65"/>
                  <a:pt x="50" y="66"/>
                </a:cubicBezTo>
                <a:cubicBezTo>
                  <a:pt x="52" y="68"/>
                  <a:pt x="56" y="68"/>
                  <a:pt x="57" y="71"/>
                </a:cubicBezTo>
                <a:cubicBezTo>
                  <a:pt x="58" y="73"/>
                  <a:pt x="54" y="73"/>
                  <a:pt x="54" y="75"/>
                </a:cubicBezTo>
                <a:cubicBezTo>
                  <a:pt x="54" y="77"/>
                  <a:pt x="57" y="76"/>
                  <a:pt x="58" y="76"/>
                </a:cubicBezTo>
                <a:cubicBezTo>
                  <a:pt x="62" y="76"/>
                  <a:pt x="66" y="76"/>
                  <a:pt x="70" y="75"/>
                </a:cubicBezTo>
                <a:cubicBezTo>
                  <a:pt x="72" y="75"/>
                  <a:pt x="72" y="71"/>
                  <a:pt x="73" y="72"/>
                </a:cubicBezTo>
                <a:cubicBezTo>
                  <a:pt x="76" y="73"/>
                  <a:pt x="78" y="76"/>
                  <a:pt x="80" y="79"/>
                </a:cubicBezTo>
                <a:cubicBezTo>
                  <a:pt x="81" y="80"/>
                  <a:pt x="80" y="80"/>
                  <a:pt x="81" y="81"/>
                </a:cubicBezTo>
                <a:cubicBezTo>
                  <a:pt x="81" y="83"/>
                  <a:pt x="82" y="86"/>
                  <a:pt x="84" y="88"/>
                </a:cubicBezTo>
                <a:cubicBezTo>
                  <a:pt x="84" y="89"/>
                  <a:pt x="86" y="87"/>
                  <a:pt x="87" y="88"/>
                </a:cubicBezTo>
                <a:cubicBezTo>
                  <a:pt x="88" y="90"/>
                  <a:pt x="86" y="92"/>
                  <a:pt x="87" y="94"/>
                </a:cubicBezTo>
                <a:cubicBezTo>
                  <a:pt x="87" y="95"/>
                  <a:pt x="88" y="97"/>
                  <a:pt x="90" y="98"/>
                </a:cubicBezTo>
                <a:cubicBezTo>
                  <a:pt x="93" y="101"/>
                  <a:pt x="96" y="104"/>
                  <a:pt x="100" y="107"/>
                </a:cubicBezTo>
                <a:cubicBezTo>
                  <a:pt x="104" y="109"/>
                  <a:pt x="107" y="112"/>
                  <a:pt x="111" y="114"/>
                </a:cubicBezTo>
                <a:cubicBezTo>
                  <a:pt x="116" y="118"/>
                  <a:pt x="122" y="122"/>
                  <a:pt x="127" y="125"/>
                </a:cubicBezTo>
                <a:cubicBezTo>
                  <a:pt x="128" y="125"/>
                  <a:pt x="130" y="124"/>
                  <a:pt x="131" y="125"/>
                </a:cubicBezTo>
                <a:cubicBezTo>
                  <a:pt x="134" y="126"/>
                  <a:pt x="136" y="128"/>
                  <a:pt x="139" y="130"/>
                </a:cubicBezTo>
                <a:cubicBezTo>
                  <a:pt x="139" y="130"/>
                  <a:pt x="140" y="130"/>
                  <a:pt x="140" y="131"/>
                </a:cubicBezTo>
                <a:cubicBezTo>
                  <a:pt x="141" y="132"/>
                  <a:pt x="140" y="134"/>
                  <a:pt x="140" y="136"/>
                </a:cubicBezTo>
                <a:cubicBezTo>
                  <a:pt x="140" y="137"/>
                  <a:pt x="140" y="138"/>
                  <a:pt x="141" y="139"/>
                </a:cubicBezTo>
                <a:close/>
              </a:path>
            </a:pathLst>
          </a:custGeom>
          <a:solidFill>
            <a:srgbClr val="B2B2B2"/>
          </a:solidFill>
          <a:ln w="3175" cap="rnd">
            <a:solidFill>
              <a:srgbClr val="B2B2B2"/>
            </a:solidFill>
            <a:round/>
            <a:headEnd/>
            <a:tailEnd/>
          </a:ln>
        </p:spPr>
        <p:txBody>
          <a:bodyPr/>
          <a:lstStyle/>
          <a:p>
            <a:endParaRPr lang="en-US"/>
          </a:p>
        </p:txBody>
      </p:sp>
      <p:sp>
        <p:nvSpPr>
          <p:cNvPr id="33908" name="Freeform 116"/>
          <p:cNvSpPr>
            <a:spLocks noChangeAspect="1"/>
          </p:cNvSpPr>
          <p:nvPr/>
        </p:nvSpPr>
        <p:spPr bwMode="auto">
          <a:xfrm>
            <a:off x="5707063" y="3279775"/>
            <a:ext cx="320675" cy="260350"/>
          </a:xfrm>
          <a:custGeom>
            <a:avLst/>
            <a:gdLst>
              <a:gd name="T0" fmla="*/ 2147483647 w 173"/>
              <a:gd name="T1" fmla="*/ 2147483647 h 141"/>
              <a:gd name="T2" fmla="*/ 2147483647 w 173"/>
              <a:gd name="T3" fmla="*/ 2147483647 h 141"/>
              <a:gd name="T4" fmla="*/ 2147483647 w 173"/>
              <a:gd name="T5" fmla="*/ 2147483647 h 141"/>
              <a:gd name="T6" fmla="*/ 2147483647 w 173"/>
              <a:gd name="T7" fmla="*/ 2147483647 h 141"/>
              <a:gd name="T8" fmla="*/ 2147483647 w 173"/>
              <a:gd name="T9" fmla="*/ 2147483647 h 141"/>
              <a:gd name="T10" fmla="*/ 2147483647 w 173"/>
              <a:gd name="T11" fmla="*/ 2147483647 h 141"/>
              <a:gd name="T12" fmla="*/ 2147483647 w 173"/>
              <a:gd name="T13" fmla="*/ 2147483647 h 141"/>
              <a:gd name="T14" fmla="*/ 2147483647 w 173"/>
              <a:gd name="T15" fmla="*/ 2147483647 h 141"/>
              <a:gd name="T16" fmla="*/ 2147483647 w 173"/>
              <a:gd name="T17" fmla="*/ 2147483647 h 141"/>
              <a:gd name="T18" fmla="*/ 2147483647 w 173"/>
              <a:gd name="T19" fmla="*/ 2147483647 h 141"/>
              <a:gd name="T20" fmla="*/ 2147483647 w 173"/>
              <a:gd name="T21" fmla="*/ 2147483647 h 141"/>
              <a:gd name="T22" fmla="*/ 2147483647 w 173"/>
              <a:gd name="T23" fmla="*/ 2147483647 h 141"/>
              <a:gd name="T24" fmla="*/ 2147483647 w 173"/>
              <a:gd name="T25" fmla="*/ 2147483647 h 141"/>
              <a:gd name="T26" fmla="*/ 2147483647 w 173"/>
              <a:gd name="T27" fmla="*/ 2147483647 h 141"/>
              <a:gd name="T28" fmla="*/ 2147483647 w 173"/>
              <a:gd name="T29" fmla="*/ 2147483647 h 141"/>
              <a:gd name="T30" fmla="*/ 2147483647 w 173"/>
              <a:gd name="T31" fmla="*/ 2147483647 h 141"/>
              <a:gd name="T32" fmla="*/ 2147483647 w 173"/>
              <a:gd name="T33" fmla="*/ 2147483647 h 141"/>
              <a:gd name="T34" fmla="*/ 2147483647 w 173"/>
              <a:gd name="T35" fmla="*/ 2147483647 h 141"/>
              <a:gd name="T36" fmla="*/ 2147483647 w 173"/>
              <a:gd name="T37" fmla="*/ 2147483647 h 141"/>
              <a:gd name="T38" fmla="*/ 2147483647 w 173"/>
              <a:gd name="T39" fmla="*/ 2147483647 h 141"/>
              <a:gd name="T40" fmla="*/ 2147483647 w 173"/>
              <a:gd name="T41" fmla="*/ 2147483647 h 141"/>
              <a:gd name="T42" fmla="*/ 2147483647 w 173"/>
              <a:gd name="T43" fmla="*/ 2147483647 h 141"/>
              <a:gd name="T44" fmla="*/ 2147483647 w 173"/>
              <a:gd name="T45" fmla="*/ 2147483647 h 141"/>
              <a:gd name="T46" fmla="*/ 2147483647 w 173"/>
              <a:gd name="T47" fmla="*/ 2147483647 h 141"/>
              <a:gd name="T48" fmla="*/ 2147483647 w 173"/>
              <a:gd name="T49" fmla="*/ 2147483647 h 141"/>
              <a:gd name="T50" fmla="*/ 2147483647 w 173"/>
              <a:gd name="T51" fmla="*/ 2147483647 h 141"/>
              <a:gd name="T52" fmla="*/ 2147483647 w 173"/>
              <a:gd name="T53" fmla="*/ 2147483647 h 141"/>
              <a:gd name="T54" fmla="*/ 2147483647 w 173"/>
              <a:gd name="T55" fmla="*/ 2147483647 h 141"/>
              <a:gd name="T56" fmla="*/ 2147483647 w 173"/>
              <a:gd name="T57" fmla="*/ 2147483647 h 141"/>
              <a:gd name="T58" fmla="*/ 2147483647 w 173"/>
              <a:gd name="T59" fmla="*/ 2147483647 h 141"/>
              <a:gd name="T60" fmla="*/ 2147483647 w 173"/>
              <a:gd name="T61" fmla="*/ 2147483647 h 141"/>
              <a:gd name="T62" fmla="*/ 2147483647 w 173"/>
              <a:gd name="T63" fmla="*/ 2147483647 h 141"/>
              <a:gd name="T64" fmla="*/ 2147483647 w 173"/>
              <a:gd name="T65" fmla="*/ 2147483647 h 141"/>
              <a:gd name="T66" fmla="*/ 2147483647 w 173"/>
              <a:gd name="T67" fmla="*/ 2147483647 h 141"/>
              <a:gd name="T68" fmla="*/ 2147483647 w 173"/>
              <a:gd name="T69" fmla="*/ 2147483647 h 141"/>
              <a:gd name="T70" fmla="*/ 2147483647 w 173"/>
              <a:gd name="T71" fmla="*/ 2147483647 h 141"/>
              <a:gd name="T72" fmla="*/ 2147483647 w 173"/>
              <a:gd name="T73" fmla="*/ 2147483647 h 141"/>
              <a:gd name="T74" fmla="*/ 2147483647 w 173"/>
              <a:gd name="T75" fmla="*/ 2147483647 h 141"/>
              <a:gd name="T76" fmla="*/ 2147483647 w 173"/>
              <a:gd name="T77" fmla="*/ 2147483647 h 141"/>
              <a:gd name="T78" fmla="*/ 2147483647 w 173"/>
              <a:gd name="T79" fmla="*/ 2147483647 h 141"/>
              <a:gd name="T80" fmla="*/ 2147483647 w 173"/>
              <a:gd name="T81" fmla="*/ 2147483647 h 141"/>
              <a:gd name="T82" fmla="*/ 2147483647 w 173"/>
              <a:gd name="T83" fmla="*/ 2147483647 h 141"/>
              <a:gd name="T84" fmla="*/ 2147483647 w 173"/>
              <a:gd name="T85" fmla="*/ 2147483647 h 141"/>
              <a:gd name="T86" fmla="*/ 2147483647 w 173"/>
              <a:gd name="T87" fmla="*/ 2147483647 h 141"/>
              <a:gd name="T88" fmla="*/ 2147483647 w 173"/>
              <a:gd name="T89" fmla="*/ 2147483647 h 141"/>
              <a:gd name="T90" fmla="*/ 2147483647 w 173"/>
              <a:gd name="T91" fmla="*/ 2147483647 h 141"/>
              <a:gd name="T92" fmla="*/ 2147483647 w 173"/>
              <a:gd name="T93" fmla="*/ 2147483647 h 141"/>
              <a:gd name="T94" fmla="*/ 2147483647 w 173"/>
              <a:gd name="T95" fmla="*/ 2147483647 h 1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3"/>
              <a:gd name="T145" fmla="*/ 0 h 141"/>
              <a:gd name="T146" fmla="*/ 173 w 173"/>
              <a:gd name="T147" fmla="*/ 141 h 1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3" h="141">
                <a:moveTo>
                  <a:pt x="10" y="135"/>
                </a:moveTo>
                <a:cubicBezTo>
                  <a:pt x="13" y="136"/>
                  <a:pt x="16" y="136"/>
                  <a:pt x="19" y="137"/>
                </a:cubicBezTo>
                <a:cubicBezTo>
                  <a:pt x="23" y="138"/>
                  <a:pt x="28" y="139"/>
                  <a:pt x="32" y="140"/>
                </a:cubicBezTo>
                <a:cubicBezTo>
                  <a:pt x="38" y="140"/>
                  <a:pt x="43" y="138"/>
                  <a:pt x="49" y="139"/>
                </a:cubicBezTo>
                <a:cubicBezTo>
                  <a:pt x="50" y="139"/>
                  <a:pt x="51" y="140"/>
                  <a:pt x="53" y="140"/>
                </a:cubicBezTo>
                <a:cubicBezTo>
                  <a:pt x="54" y="140"/>
                  <a:pt x="54" y="139"/>
                  <a:pt x="55" y="139"/>
                </a:cubicBezTo>
                <a:cubicBezTo>
                  <a:pt x="57" y="139"/>
                  <a:pt x="59" y="141"/>
                  <a:pt x="62" y="141"/>
                </a:cubicBezTo>
                <a:cubicBezTo>
                  <a:pt x="67" y="140"/>
                  <a:pt x="73" y="138"/>
                  <a:pt x="77" y="135"/>
                </a:cubicBezTo>
                <a:cubicBezTo>
                  <a:pt x="79" y="134"/>
                  <a:pt x="78" y="132"/>
                  <a:pt x="78" y="131"/>
                </a:cubicBezTo>
                <a:cubicBezTo>
                  <a:pt x="77" y="129"/>
                  <a:pt x="76" y="127"/>
                  <a:pt x="76" y="125"/>
                </a:cubicBezTo>
                <a:cubicBezTo>
                  <a:pt x="77" y="122"/>
                  <a:pt x="79" y="119"/>
                  <a:pt x="81" y="116"/>
                </a:cubicBezTo>
                <a:cubicBezTo>
                  <a:pt x="82" y="114"/>
                  <a:pt x="85" y="114"/>
                  <a:pt x="87" y="114"/>
                </a:cubicBezTo>
                <a:cubicBezTo>
                  <a:pt x="87" y="114"/>
                  <a:pt x="86" y="116"/>
                  <a:pt x="87" y="116"/>
                </a:cubicBezTo>
                <a:cubicBezTo>
                  <a:pt x="89" y="116"/>
                  <a:pt x="91" y="115"/>
                  <a:pt x="92" y="114"/>
                </a:cubicBezTo>
                <a:cubicBezTo>
                  <a:pt x="93" y="113"/>
                  <a:pt x="90" y="111"/>
                  <a:pt x="90" y="111"/>
                </a:cubicBezTo>
                <a:cubicBezTo>
                  <a:pt x="92" y="109"/>
                  <a:pt x="94" y="112"/>
                  <a:pt x="96" y="111"/>
                </a:cubicBezTo>
                <a:cubicBezTo>
                  <a:pt x="98" y="109"/>
                  <a:pt x="98" y="106"/>
                  <a:pt x="100" y="105"/>
                </a:cubicBezTo>
                <a:cubicBezTo>
                  <a:pt x="102" y="104"/>
                  <a:pt x="103" y="106"/>
                  <a:pt x="104" y="107"/>
                </a:cubicBezTo>
                <a:cubicBezTo>
                  <a:pt x="106" y="108"/>
                  <a:pt x="107" y="110"/>
                  <a:pt x="108" y="110"/>
                </a:cubicBezTo>
                <a:cubicBezTo>
                  <a:pt x="110" y="109"/>
                  <a:pt x="112" y="107"/>
                  <a:pt x="112" y="105"/>
                </a:cubicBezTo>
                <a:cubicBezTo>
                  <a:pt x="113" y="104"/>
                  <a:pt x="110" y="104"/>
                  <a:pt x="110" y="102"/>
                </a:cubicBezTo>
                <a:cubicBezTo>
                  <a:pt x="110" y="100"/>
                  <a:pt x="110" y="98"/>
                  <a:pt x="111" y="96"/>
                </a:cubicBezTo>
                <a:cubicBezTo>
                  <a:pt x="112" y="93"/>
                  <a:pt x="112" y="89"/>
                  <a:pt x="114" y="88"/>
                </a:cubicBezTo>
                <a:cubicBezTo>
                  <a:pt x="116" y="86"/>
                  <a:pt x="120" y="89"/>
                  <a:pt x="121" y="87"/>
                </a:cubicBezTo>
                <a:cubicBezTo>
                  <a:pt x="123" y="86"/>
                  <a:pt x="122" y="83"/>
                  <a:pt x="121" y="81"/>
                </a:cubicBezTo>
                <a:cubicBezTo>
                  <a:pt x="120" y="78"/>
                  <a:pt x="118" y="76"/>
                  <a:pt x="117" y="74"/>
                </a:cubicBezTo>
                <a:cubicBezTo>
                  <a:pt x="117" y="73"/>
                  <a:pt x="117" y="71"/>
                  <a:pt x="118" y="71"/>
                </a:cubicBezTo>
                <a:cubicBezTo>
                  <a:pt x="120" y="71"/>
                  <a:pt x="121" y="74"/>
                  <a:pt x="124" y="74"/>
                </a:cubicBezTo>
                <a:cubicBezTo>
                  <a:pt x="126" y="74"/>
                  <a:pt x="129" y="73"/>
                  <a:pt x="130" y="72"/>
                </a:cubicBezTo>
                <a:cubicBezTo>
                  <a:pt x="132" y="70"/>
                  <a:pt x="132" y="68"/>
                  <a:pt x="133" y="66"/>
                </a:cubicBezTo>
                <a:cubicBezTo>
                  <a:pt x="133" y="65"/>
                  <a:pt x="132" y="64"/>
                  <a:pt x="133" y="63"/>
                </a:cubicBezTo>
                <a:cubicBezTo>
                  <a:pt x="134" y="61"/>
                  <a:pt x="137" y="59"/>
                  <a:pt x="137" y="57"/>
                </a:cubicBezTo>
                <a:cubicBezTo>
                  <a:pt x="138" y="53"/>
                  <a:pt x="136" y="49"/>
                  <a:pt x="134" y="45"/>
                </a:cubicBezTo>
                <a:cubicBezTo>
                  <a:pt x="134" y="43"/>
                  <a:pt x="131" y="43"/>
                  <a:pt x="130" y="42"/>
                </a:cubicBezTo>
                <a:cubicBezTo>
                  <a:pt x="130" y="40"/>
                  <a:pt x="131" y="37"/>
                  <a:pt x="133" y="36"/>
                </a:cubicBezTo>
                <a:cubicBezTo>
                  <a:pt x="135" y="35"/>
                  <a:pt x="137" y="37"/>
                  <a:pt x="138" y="36"/>
                </a:cubicBezTo>
                <a:cubicBezTo>
                  <a:pt x="143" y="34"/>
                  <a:pt x="145" y="29"/>
                  <a:pt x="149" y="27"/>
                </a:cubicBezTo>
                <a:cubicBezTo>
                  <a:pt x="153" y="25"/>
                  <a:pt x="157" y="26"/>
                  <a:pt x="161" y="26"/>
                </a:cubicBezTo>
                <a:cubicBezTo>
                  <a:pt x="162" y="26"/>
                  <a:pt x="164" y="27"/>
                  <a:pt x="166" y="27"/>
                </a:cubicBezTo>
                <a:cubicBezTo>
                  <a:pt x="168" y="27"/>
                  <a:pt x="170" y="25"/>
                  <a:pt x="172" y="24"/>
                </a:cubicBezTo>
                <a:cubicBezTo>
                  <a:pt x="171" y="24"/>
                  <a:pt x="171" y="23"/>
                  <a:pt x="171" y="22"/>
                </a:cubicBezTo>
                <a:cubicBezTo>
                  <a:pt x="171" y="21"/>
                  <a:pt x="172" y="20"/>
                  <a:pt x="173" y="18"/>
                </a:cubicBezTo>
                <a:cubicBezTo>
                  <a:pt x="172" y="18"/>
                  <a:pt x="171" y="18"/>
                  <a:pt x="170" y="18"/>
                </a:cubicBezTo>
                <a:cubicBezTo>
                  <a:pt x="167" y="19"/>
                  <a:pt x="164" y="22"/>
                  <a:pt x="161" y="22"/>
                </a:cubicBezTo>
                <a:cubicBezTo>
                  <a:pt x="159" y="22"/>
                  <a:pt x="159" y="19"/>
                  <a:pt x="157" y="19"/>
                </a:cubicBezTo>
                <a:cubicBezTo>
                  <a:pt x="155" y="19"/>
                  <a:pt x="152" y="21"/>
                  <a:pt x="150" y="22"/>
                </a:cubicBezTo>
                <a:cubicBezTo>
                  <a:pt x="148" y="23"/>
                  <a:pt x="146" y="24"/>
                  <a:pt x="144" y="24"/>
                </a:cubicBezTo>
                <a:cubicBezTo>
                  <a:pt x="143" y="25"/>
                  <a:pt x="141" y="24"/>
                  <a:pt x="140" y="25"/>
                </a:cubicBezTo>
                <a:cubicBezTo>
                  <a:pt x="139" y="26"/>
                  <a:pt x="139" y="29"/>
                  <a:pt x="137" y="30"/>
                </a:cubicBezTo>
                <a:cubicBezTo>
                  <a:pt x="135" y="30"/>
                  <a:pt x="135" y="27"/>
                  <a:pt x="134" y="26"/>
                </a:cubicBezTo>
                <a:cubicBezTo>
                  <a:pt x="133" y="23"/>
                  <a:pt x="132" y="21"/>
                  <a:pt x="132" y="19"/>
                </a:cubicBezTo>
                <a:cubicBezTo>
                  <a:pt x="131" y="16"/>
                  <a:pt x="133" y="12"/>
                  <a:pt x="132" y="10"/>
                </a:cubicBezTo>
                <a:cubicBezTo>
                  <a:pt x="131" y="8"/>
                  <a:pt x="128" y="11"/>
                  <a:pt x="127" y="10"/>
                </a:cubicBezTo>
                <a:cubicBezTo>
                  <a:pt x="126" y="8"/>
                  <a:pt x="128" y="6"/>
                  <a:pt x="127" y="4"/>
                </a:cubicBezTo>
                <a:cubicBezTo>
                  <a:pt x="126" y="2"/>
                  <a:pt x="123" y="0"/>
                  <a:pt x="120" y="1"/>
                </a:cubicBezTo>
                <a:cubicBezTo>
                  <a:pt x="116" y="2"/>
                  <a:pt x="113" y="6"/>
                  <a:pt x="112" y="10"/>
                </a:cubicBezTo>
                <a:cubicBezTo>
                  <a:pt x="112" y="12"/>
                  <a:pt x="117" y="12"/>
                  <a:pt x="116" y="13"/>
                </a:cubicBezTo>
                <a:cubicBezTo>
                  <a:pt x="115" y="15"/>
                  <a:pt x="111" y="13"/>
                  <a:pt x="109" y="14"/>
                </a:cubicBezTo>
                <a:cubicBezTo>
                  <a:pt x="107" y="15"/>
                  <a:pt x="107" y="17"/>
                  <a:pt x="106" y="19"/>
                </a:cubicBezTo>
                <a:cubicBezTo>
                  <a:pt x="106" y="20"/>
                  <a:pt x="107" y="23"/>
                  <a:pt x="106" y="23"/>
                </a:cubicBezTo>
                <a:cubicBezTo>
                  <a:pt x="104" y="22"/>
                  <a:pt x="104" y="18"/>
                  <a:pt x="102" y="19"/>
                </a:cubicBezTo>
                <a:cubicBezTo>
                  <a:pt x="99" y="19"/>
                  <a:pt x="97" y="24"/>
                  <a:pt x="94" y="25"/>
                </a:cubicBezTo>
                <a:cubicBezTo>
                  <a:pt x="92" y="25"/>
                  <a:pt x="90" y="24"/>
                  <a:pt x="88" y="23"/>
                </a:cubicBezTo>
                <a:cubicBezTo>
                  <a:pt x="87" y="21"/>
                  <a:pt x="86" y="20"/>
                  <a:pt x="85" y="18"/>
                </a:cubicBezTo>
                <a:cubicBezTo>
                  <a:pt x="84" y="19"/>
                  <a:pt x="82" y="20"/>
                  <a:pt x="81" y="20"/>
                </a:cubicBezTo>
                <a:cubicBezTo>
                  <a:pt x="79" y="20"/>
                  <a:pt x="79" y="18"/>
                  <a:pt x="77" y="18"/>
                </a:cubicBezTo>
                <a:cubicBezTo>
                  <a:pt x="75" y="18"/>
                  <a:pt x="73" y="19"/>
                  <a:pt x="72" y="19"/>
                </a:cubicBezTo>
                <a:cubicBezTo>
                  <a:pt x="70" y="19"/>
                  <a:pt x="69" y="19"/>
                  <a:pt x="68" y="19"/>
                </a:cubicBezTo>
                <a:cubicBezTo>
                  <a:pt x="66" y="18"/>
                  <a:pt x="64" y="16"/>
                  <a:pt x="61" y="16"/>
                </a:cubicBezTo>
                <a:cubicBezTo>
                  <a:pt x="60" y="16"/>
                  <a:pt x="59" y="18"/>
                  <a:pt x="58" y="19"/>
                </a:cubicBezTo>
                <a:cubicBezTo>
                  <a:pt x="58" y="20"/>
                  <a:pt x="57" y="20"/>
                  <a:pt x="56" y="20"/>
                </a:cubicBezTo>
                <a:cubicBezTo>
                  <a:pt x="54" y="20"/>
                  <a:pt x="53" y="20"/>
                  <a:pt x="51" y="20"/>
                </a:cubicBezTo>
                <a:cubicBezTo>
                  <a:pt x="50" y="21"/>
                  <a:pt x="49" y="22"/>
                  <a:pt x="49" y="23"/>
                </a:cubicBezTo>
                <a:cubicBezTo>
                  <a:pt x="47" y="26"/>
                  <a:pt x="48" y="30"/>
                  <a:pt x="46" y="33"/>
                </a:cubicBezTo>
                <a:cubicBezTo>
                  <a:pt x="44" y="36"/>
                  <a:pt x="41" y="39"/>
                  <a:pt x="37" y="41"/>
                </a:cubicBezTo>
                <a:cubicBezTo>
                  <a:pt x="36" y="42"/>
                  <a:pt x="33" y="42"/>
                  <a:pt x="32" y="43"/>
                </a:cubicBezTo>
                <a:cubicBezTo>
                  <a:pt x="31" y="44"/>
                  <a:pt x="32" y="46"/>
                  <a:pt x="31" y="47"/>
                </a:cubicBezTo>
                <a:cubicBezTo>
                  <a:pt x="30" y="49"/>
                  <a:pt x="29" y="51"/>
                  <a:pt x="27" y="52"/>
                </a:cubicBezTo>
                <a:cubicBezTo>
                  <a:pt x="26" y="52"/>
                  <a:pt x="25" y="51"/>
                  <a:pt x="24" y="51"/>
                </a:cubicBezTo>
                <a:cubicBezTo>
                  <a:pt x="23" y="51"/>
                  <a:pt x="21" y="52"/>
                  <a:pt x="20" y="51"/>
                </a:cubicBezTo>
                <a:cubicBezTo>
                  <a:pt x="18" y="51"/>
                  <a:pt x="16" y="50"/>
                  <a:pt x="14" y="49"/>
                </a:cubicBezTo>
                <a:cubicBezTo>
                  <a:pt x="13" y="49"/>
                  <a:pt x="11" y="48"/>
                  <a:pt x="10" y="48"/>
                </a:cubicBezTo>
                <a:cubicBezTo>
                  <a:pt x="9" y="50"/>
                  <a:pt x="9" y="53"/>
                  <a:pt x="8" y="55"/>
                </a:cubicBezTo>
                <a:cubicBezTo>
                  <a:pt x="7" y="57"/>
                  <a:pt x="4" y="59"/>
                  <a:pt x="3" y="62"/>
                </a:cubicBezTo>
                <a:cubicBezTo>
                  <a:pt x="3" y="63"/>
                  <a:pt x="5" y="64"/>
                  <a:pt x="5" y="65"/>
                </a:cubicBezTo>
                <a:cubicBezTo>
                  <a:pt x="4" y="66"/>
                  <a:pt x="2" y="64"/>
                  <a:pt x="2" y="65"/>
                </a:cubicBezTo>
                <a:cubicBezTo>
                  <a:pt x="1" y="68"/>
                  <a:pt x="0" y="72"/>
                  <a:pt x="1" y="75"/>
                </a:cubicBezTo>
                <a:cubicBezTo>
                  <a:pt x="1" y="77"/>
                  <a:pt x="4" y="78"/>
                  <a:pt x="4" y="80"/>
                </a:cubicBezTo>
                <a:cubicBezTo>
                  <a:pt x="4" y="82"/>
                  <a:pt x="1" y="82"/>
                  <a:pt x="1" y="84"/>
                </a:cubicBezTo>
                <a:cubicBezTo>
                  <a:pt x="1" y="86"/>
                  <a:pt x="4" y="88"/>
                  <a:pt x="4" y="90"/>
                </a:cubicBezTo>
                <a:cubicBezTo>
                  <a:pt x="5" y="94"/>
                  <a:pt x="6" y="100"/>
                  <a:pt x="4" y="104"/>
                </a:cubicBezTo>
                <a:cubicBezTo>
                  <a:pt x="5" y="107"/>
                  <a:pt x="7" y="109"/>
                  <a:pt x="9" y="111"/>
                </a:cubicBezTo>
                <a:cubicBezTo>
                  <a:pt x="11" y="112"/>
                  <a:pt x="15" y="109"/>
                  <a:pt x="17" y="111"/>
                </a:cubicBezTo>
                <a:cubicBezTo>
                  <a:pt x="19" y="112"/>
                  <a:pt x="20" y="116"/>
                  <a:pt x="19" y="119"/>
                </a:cubicBezTo>
                <a:cubicBezTo>
                  <a:pt x="18" y="123"/>
                  <a:pt x="14" y="126"/>
                  <a:pt x="12" y="130"/>
                </a:cubicBezTo>
                <a:cubicBezTo>
                  <a:pt x="11" y="131"/>
                  <a:pt x="11" y="133"/>
                  <a:pt x="10" y="135"/>
                </a:cubicBezTo>
                <a:close/>
              </a:path>
            </a:pathLst>
          </a:custGeom>
          <a:solidFill>
            <a:srgbClr val="B2B2B2"/>
          </a:solidFill>
          <a:ln w="3175" cap="rnd">
            <a:solidFill>
              <a:srgbClr val="B2B2B2"/>
            </a:solidFill>
            <a:round/>
            <a:headEnd/>
            <a:tailEnd/>
          </a:ln>
        </p:spPr>
        <p:txBody>
          <a:bodyPr/>
          <a:lstStyle/>
          <a:p>
            <a:endParaRPr lang="en-US"/>
          </a:p>
        </p:txBody>
      </p:sp>
      <p:sp>
        <p:nvSpPr>
          <p:cNvPr id="33909" name="Freeform 117"/>
          <p:cNvSpPr>
            <a:spLocks noChangeAspect="1"/>
          </p:cNvSpPr>
          <p:nvPr/>
        </p:nvSpPr>
        <p:spPr bwMode="auto">
          <a:xfrm>
            <a:off x="5726113" y="3324225"/>
            <a:ext cx="373062" cy="381000"/>
          </a:xfrm>
          <a:custGeom>
            <a:avLst/>
            <a:gdLst>
              <a:gd name="T0" fmla="*/ 2147483647 w 201"/>
              <a:gd name="T1" fmla="*/ 2147483647 h 207"/>
              <a:gd name="T2" fmla="*/ 2147483647 w 201"/>
              <a:gd name="T3" fmla="*/ 2147483647 h 207"/>
              <a:gd name="T4" fmla="*/ 2147483647 w 201"/>
              <a:gd name="T5" fmla="*/ 2147483647 h 207"/>
              <a:gd name="T6" fmla="*/ 2147483647 w 201"/>
              <a:gd name="T7" fmla="*/ 2147483647 h 207"/>
              <a:gd name="T8" fmla="*/ 2147483647 w 201"/>
              <a:gd name="T9" fmla="*/ 2147483647 h 207"/>
              <a:gd name="T10" fmla="*/ 2147483647 w 201"/>
              <a:gd name="T11" fmla="*/ 2147483647 h 207"/>
              <a:gd name="T12" fmla="*/ 2147483647 w 201"/>
              <a:gd name="T13" fmla="*/ 2147483647 h 207"/>
              <a:gd name="T14" fmla="*/ 2147483647 w 201"/>
              <a:gd name="T15" fmla="*/ 2147483647 h 207"/>
              <a:gd name="T16" fmla="*/ 2147483647 w 201"/>
              <a:gd name="T17" fmla="*/ 2147483647 h 207"/>
              <a:gd name="T18" fmla="*/ 2147483647 w 201"/>
              <a:gd name="T19" fmla="*/ 2147483647 h 207"/>
              <a:gd name="T20" fmla="*/ 2147483647 w 201"/>
              <a:gd name="T21" fmla="*/ 2147483647 h 207"/>
              <a:gd name="T22" fmla="*/ 2147483647 w 201"/>
              <a:gd name="T23" fmla="*/ 2147483647 h 207"/>
              <a:gd name="T24" fmla="*/ 2147483647 w 201"/>
              <a:gd name="T25" fmla="*/ 2147483647 h 207"/>
              <a:gd name="T26" fmla="*/ 2147483647 w 201"/>
              <a:gd name="T27" fmla="*/ 2147483647 h 207"/>
              <a:gd name="T28" fmla="*/ 2147483647 w 201"/>
              <a:gd name="T29" fmla="*/ 2147483647 h 207"/>
              <a:gd name="T30" fmla="*/ 2147483647 w 201"/>
              <a:gd name="T31" fmla="*/ 2147483647 h 207"/>
              <a:gd name="T32" fmla="*/ 2147483647 w 201"/>
              <a:gd name="T33" fmla="*/ 2147483647 h 207"/>
              <a:gd name="T34" fmla="*/ 2147483647 w 201"/>
              <a:gd name="T35" fmla="*/ 2147483647 h 207"/>
              <a:gd name="T36" fmla="*/ 2147483647 w 201"/>
              <a:gd name="T37" fmla="*/ 2147483647 h 207"/>
              <a:gd name="T38" fmla="*/ 2147483647 w 201"/>
              <a:gd name="T39" fmla="*/ 2147483647 h 207"/>
              <a:gd name="T40" fmla="*/ 2147483647 w 201"/>
              <a:gd name="T41" fmla="*/ 2147483647 h 207"/>
              <a:gd name="T42" fmla="*/ 2147483647 w 201"/>
              <a:gd name="T43" fmla="*/ 2147483647 h 207"/>
              <a:gd name="T44" fmla="*/ 2147483647 w 201"/>
              <a:gd name="T45" fmla="*/ 2147483647 h 207"/>
              <a:gd name="T46" fmla="*/ 2147483647 w 201"/>
              <a:gd name="T47" fmla="*/ 2147483647 h 207"/>
              <a:gd name="T48" fmla="*/ 2147483647 w 201"/>
              <a:gd name="T49" fmla="*/ 2147483647 h 207"/>
              <a:gd name="T50" fmla="*/ 2147483647 w 201"/>
              <a:gd name="T51" fmla="*/ 2147483647 h 207"/>
              <a:gd name="T52" fmla="*/ 2147483647 w 201"/>
              <a:gd name="T53" fmla="*/ 2147483647 h 207"/>
              <a:gd name="T54" fmla="*/ 2147483647 w 201"/>
              <a:gd name="T55" fmla="*/ 2147483647 h 207"/>
              <a:gd name="T56" fmla="*/ 2147483647 w 201"/>
              <a:gd name="T57" fmla="*/ 2147483647 h 207"/>
              <a:gd name="T58" fmla="*/ 2147483647 w 201"/>
              <a:gd name="T59" fmla="*/ 2147483647 h 207"/>
              <a:gd name="T60" fmla="*/ 2147483647 w 201"/>
              <a:gd name="T61" fmla="*/ 2147483647 h 207"/>
              <a:gd name="T62" fmla="*/ 2147483647 w 201"/>
              <a:gd name="T63" fmla="*/ 2147483647 h 207"/>
              <a:gd name="T64" fmla="*/ 2147483647 w 201"/>
              <a:gd name="T65" fmla="*/ 2147483647 h 207"/>
              <a:gd name="T66" fmla="*/ 2147483647 w 201"/>
              <a:gd name="T67" fmla="*/ 2147483647 h 207"/>
              <a:gd name="T68" fmla="*/ 2147483647 w 201"/>
              <a:gd name="T69" fmla="*/ 2147483647 h 207"/>
              <a:gd name="T70" fmla="*/ 2147483647 w 201"/>
              <a:gd name="T71" fmla="*/ 2147483647 h 207"/>
              <a:gd name="T72" fmla="*/ 2147483647 w 201"/>
              <a:gd name="T73" fmla="*/ 2147483647 h 207"/>
              <a:gd name="T74" fmla="*/ 2147483647 w 201"/>
              <a:gd name="T75" fmla="*/ 2147483647 h 207"/>
              <a:gd name="T76" fmla="*/ 2147483647 w 201"/>
              <a:gd name="T77" fmla="*/ 2147483647 h 207"/>
              <a:gd name="T78" fmla="*/ 2147483647 w 201"/>
              <a:gd name="T79" fmla="*/ 2147483647 h 207"/>
              <a:gd name="T80" fmla="*/ 2147483647 w 201"/>
              <a:gd name="T81" fmla="*/ 2147483647 h 207"/>
              <a:gd name="T82" fmla="*/ 2147483647 w 201"/>
              <a:gd name="T83" fmla="*/ 2147483647 h 207"/>
              <a:gd name="T84" fmla="*/ 2147483647 w 201"/>
              <a:gd name="T85" fmla="*/ 2147483647 h 207"/>
              <a:gd name="T86" fmla="*/ 2147483647 w 201"/>
              <a:gd name="T87" fmla="*/ 2147483647 h 207"/>
              <a:gd name="T88" fmla="*/ 2147483647 w 201"/>
              <a:gd name="T89" fmla="*/ 2147483647 h 207"/>
              <a:gd name="T90" fmla="*/ 2147483647 w 201"/>
              <a:gd name="T91" fmla="*/ 2147483647 h 207"/>
              <a:gd name="T92" fmla="*/ 2147483647 w 201"/>
              <a:gd name="T93" fmla="*/ 2147483647 h 207"/>
              <a:gd name="T94" fmla="*/ 2147483647 w 201"/>
              <a:gd name="T95" fmla="*/ 2147483647 h 207"/>
              <a:gd name="T96" fmla="*/ 2147483647 w 201"/>
              <a:gd name="T97" fmla="*/ 2147483647 h 207"/>
              <a:gd name="T98" fmla="*/ 2147483647 w 201"/>
              <a:gd name="T99" fmla="*/ 2147483647 h 207"/>
              <a:gd name="T100" fmla="*/ 2147483647 w 201"/>
              <a:gd name="T101" fmla="*/ 2147483647 h 207"/>
              <a:gd name="T102" fmla="*/ 2147483647 w 201"/>
              <a:gd name="T103" fmla="*/ 2147483647 h 207"/>
              <a:gd name="T104" fmla="*/ 2147483647 w 201"/>
              <a:gd name="T105" fmla="*/ 2147483647 h 207"/>
              <a:gd name="T106" fmla="*/ 2147483647 w 201"/>
              <a:gd name="T107" fmla="*/ 2147483647 h 207"/>
              <a:gd name="T108" fmla="*/ 2147483647 w 201"/>
              <a:gd name="T109" fmla="*/ 2147483647 h 207"/>
              <a:gd name="T110" fmla="*/ 2147483647 w 201"/>
              <a:gd name="T111" fmla="*/ 2147483647 h 207"/>
              <a:gd name="T112" fmla="*/ 2147483647 w 201"/>
              <a:gd name="T113" fmla="*/ 0 h 207"/>
              <a:gd name="T114" fmla="*/ 2147483647 w 201"/>
              <a:gd name="T115" fmla="*/ 2147483647 h 207"/>
              <a:gd name="T116" fmla="*/ 2147483647 w 201"/>
              <a:gd name="T117" fmla="*/ 2147483647 h 207"/>
              <a:gd name="T118" fmla="*/ 2147483647 w 201"/>
              <a:gd name="T119" fmla="*/ 2147483647 h 207"/>
              <a:gd name="T120" fmla="*/ 2147483647 w 201"/>
              <a:gd name="T121" fmla="*/ 2147483647 h 2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1"/>
              <a:gd name="T184" fmla="*/ 0 h 207"/>
              <a:gd name="T185" fmla="*/ 201 w 201"/>
              <a:gd name="T186" fmla="*/ 207 h 2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1" h="207">
                <a:moveTo>
                  <a:pt x="201" y="27"/>
                </a:moveTo>
                <a:cubicBezTo>
                  <a:pt x="200" y="29"/>
                  <a:pt x="199" y="31"/>
                  <a:pt x="197" y="33"/>
                </a:cubicBezTo>
                <a:cubicBezTo>
                  <a:pt x="196" y="35"/>
                  <a:pt x="195" y="37"/>
                  <a:pt x="194" y="38"/>
                </a:cubicBezTo>
                <a:cubicBezTo>
                  <a:pt x="192" y="40"/>
                  <a:pt x="189" y="41"/>
                  <a:pt x="186" y="42"/>
                </a:cubicBezTo>
                <a:cubicBezTo>
                  <a:pt x="182" y="42"/>
                  <a:pt x="178" y="43"/>
                  <a:pt x="174" y="42"/>
                </a:cubicBezTo>
                <a:cubicBezTo>
                  <a:pt x="171" y="41"/>
                  <a:pt x="169" y="38"/>
                  <a:pt x="166" y="38"/>
                </a:cubicBezTo>
                <a:cubicBezTo>
                  <a:pt x="164" y="38"/>
                  <a:pt x="162" y="39"/>
                  <a:pt x="162" y="40"/>
                </a:cubicBezTo>
                <a:cubicBezTo>
                  <a:pt x="161" y="43"/>
                  <a:pt x="162" y="46"/>
                  <a:pt x="162" y="49"/>
                </a:cubicBezTo>
                <a:cubicBezTo>
                  <a:pt x="162" y="53"/>
                  <a:pt x="161" y="58"/>
                  <a:pt x="162" y="62"/>
                </a:cubicBezTo>
                <a:cubicBezTo>
                  <a:pt x="163" y="64"/>
                  <a:pt x="166" y="65"/>
                  <a:pt x="168" y="67"/>
                </a:cubicBezTo>
                <a:cubicBezTo>
                  <a:pt x="168" y="68"/>
                  <a:pt x="167" y="69"/>
                  <a:pt x="168" y="70"/>
                </a:cubicBezTo>
                <a:cubicBezTo>
                  <a:pt x="170" y="70"/>
                  <a:pt x="173" y="68"/>
                  <a:pt x="176" y="69"/>
                </a:cubicBezTo>
                <a:cubicBezTo>
                  <a:pt x="178" y="70"/>
                  <a:pt x="182" y="72"/>
                  <a:pt x="181" y="75"/>
                </a:cubicBezTo>
                <a:cubicBezTo>
                  <a:pt x="180" y="77"/>
                  <a:pt x="176" y="77"/>
                  <a:pt x="173" y="79"/>
                </a:cubicBezTo>
                <a:cubicBezTo>
                  <a:pt x="172" y="80"/>
                  <a:pt x="170" y="82"/>
                  <a:pt x="170" y="84"/>
                </a:cubicBezTo>
                <a:cubicBezTo>
                  <a:pt x="169" y="85"/>
                  <a:pt x="171" y="87"/>
                  <a:pt x="171" y="88"/>
                </a:cubicBezTo>
                <a:cubicBezTo>
                  <a:pt x="171" y="90"/>
                  <a:pt x="169" y="91"/>
                  <a:pt x="169" y="92"/>
                </a:cubicBezTo>
                <a:cubicBezTo>
                  <a:pt x="169" y="94"/>
                  <a:pt x="172" y="94"/>
                  <a:pt x="171" y="95"/>
                </a:cubicBezTo>
                <a:cubicBezTo>
                  <a:pt x="171" y="97"/>
                  <a:pt x="169" y="96"/>
                  <a:pt x="168" y="97"/>
                </a:cubicBezTo>
                <a:cubicBezTo>
                  <a:pt x="166" y="99"/>
                  <a:pt x="165" y="102"/>
                  <a:pt x="164" y="104"/>
                </a:cubicBezTo>
                <a:cubicBezTo>
                  <a:pt x="163" y="105"/>
                  <a:pt x="164" y="107"/>
                  <a:pt x="164" y="108"/>
                </a:cubicBezTo>
                <a:cubicBezTo>
                  <a:pt x="162" y="109"/>
                  <a:pt x="157" y="109"/>
                  <a:pt x="156" y="112"/>
                </a:cubicBezTo>
                <a:cubicBezTo>
                  <a:pt x="155" y="115"/>
                  <a:pt x="158" y="120"/>
                  <a:pt x="156" y="123"/>
                </a:cubicBezTo>
                <a:cubicBezTo>
                  <a:pt x="155" y="126"/>
                  <a:pt x="150" y="126"/>
                  <a:pt x="148" y="129"/>
                </a:cubicBezTo>
                <a:cubicBezTo>
                  <a:pt x="146" y="130"/>
                  <a:pt x="146" y="133"/>
                  <a:pt x="144" y="135"/>
                </a:cubicBezTo>
                <a:cubicBezTo>
                  <a:pt x="143" y="136"/>
                  <a:pt x="141" y="135"/>
                  <a:pt x="140" y="136"/>
                </a:cubicBezTo>
                <a:cubicBezTo>
                  <a:pt x="140" y="139"/>
                  <a:pt x="142" y="142"/>
                  <a:pt x="140" y="144"/>
                </a:cubicBezTo>
                <a:cubicBezTo>
                  <a:pt x="139" y="146"/>
                  <a:pt x="136" y="143"/>
                  <a:pt x="134" y="143"/>
                </a:cubicBezTo>
                <a:cubicBezTo>
                  <a:pt x="132" y="144"/>
                  <a:pt x="131" y="147"/>
                  <a:pt x="129" y="147"/>
                </a:cubicBezTo>
                <a:cubicBezTo>
                  <a:pt x="127" y="146"/>
                  <a:pt x="126" y="143"/>
                  <a:pt x="124" y="143"/>
                </a:cubicBezTo>
                <a:cubicBezTo>
                  <a:pt x="123" y="142"/>
                  <a:pt x="122" y="143"/>
                  <a:pt x="121" y="143"/>
                </a:cubicBezTo>
                <a:cubicBezTo>
                  <a:pt x="117" y="148"/>
                  <a:pt x="112" y="152"/>
                  <a:pt x="110" y="158"/>
                </a:cubicBezTo>
                <a:cubicBezTo>
                  <a:pt x="109" y="160"/>
                  <a:pt x="110" y="162"/>
                  <a:pt x="112" y="163"/>
                </a:cubicBezTo>
                <a:cubicBezTo>
                  <a:pt x="113" y="164"/>
                  <a:pt x="115" y="163"/>
                  <a:pt x="117" y="163"/>
                </a:cubicBezTo>
                <a:cubicBezTo>
                  <a:pt x="118" y="164"/>
                  <a:pt x="120" y="164"/>
                  <a:pt x="120" y="165"/>
                </a:cubicBezTo>
                <a:cubicBezTo>
                  <a:pt x="121" y="168"/>
                  <a:pt x="119" y="170"/>
                  <a:pt x="120" y="172"/>
                </a:cubicBezTo>
                <a:cubicBezTo>
                  <a:pt x="121" y="175"/>
                  <a:pt x="122" y="178"/>
                  <a:pt x="125" y="179"/>
                </a:cubicBezTo>
                <a:cubicBezTo>
                  <a:pt x="126" y="180"/>
                  <a:pt x="128" y="179"/>
                  <a:pt x="129" y="179"/>
                </a:cubicBezTo>
                <a:cubicBezTo>
                  <a:pt x="130" y="180"/>
                  <a:pt x="128" y="182"/>
                  <a:pt x="129" y="183"/>
                </a:cubicBezTo>
                <a:cubicBezTo>
                  <a:pt x="130" y="187"/>
                  <a:pt x="134" y="190"/>
                  <a:pt x="135" y="194"/>
                </a:cubicBezTo>
                <a:cubicBezTo>
                  <a:pt x="135" y="194"/>
                  <a:pt x="132" y="194"/>
                  <a:pt x="132" y="195"/>
                </a:cubicBezTo>
                <a:cubicBezTo>
                  <a:pt x="132" y="196"/>
                  <a:pt x="135" y="198"/>
                  <a:pt x="134" y="199"/>
                </a:cubicBezTo>
                <a:cubicBezTo>
                  <a:pt x="134" y="200"/>
                  <a:pt x="131" y="201"/>
                  <a:pt x="130" y="200"/>
                </a:cubicBezTo>
                <a:cubicBezTo>
                  <a:pt x="128" y="200"/>
                  <a:pt x="131" y="197"/>
                  <a:pt x="130" y="197"/>
                </a:cubicBezTo>
                <a:cubicBezTo>
                  <a:pt x="127" y="197"/>
                  <a:pt x="125" y="201"/>
                  <a:pt x="122" y="201"/>
                </a:cubicBezTo>
                <a:cubicBezTo>
                  <a:pt x="120" y="201"/>
                  <a:pt x="118" y="200"/>
                  <a:pt x="116" y="200"/>
                </a:cubicBezTo>
                <a:cubicBezTo>
                  <a:pt x="112" y="199"/>
                  <a:pt x="109" y="198"/>
                  <a:pt x="105" y="199"/>
                </a:cubicBezTo>
                <a:cubicBezTo>
                  <a:pt x="104" y="199"/>
                  <a:pt x="106" y="201"/>
                  <a:pt x="105" y="202"/>
                </a:cubicBezTo>
                <a:cubicBezTo>
                  <a:pt x="104" y="203"/>
                  <a:pt x="102" y="203"/>
                  <a:pt x="101" y="204"/>
                </a:cubicBezTo>
                <a:cubicBezTo>
                  <a:pt x="100" y="205"/>
                  <a:pt x="98" y="206"/>
                  <a:pt x="97" y="207"/>
                </a:cubicBezTo>
                <a:cubicBezTo>
                  <a:pt x="95" y="206"/>
                  <a:pt x="92" y="205"/>
                  <a:pt x="90" y="203"/>
                </a:cubicBezTo>
                <a:cubicBezTo>
                  <a:pt x="88" y="200"/>
                  <a:pt x="88" y="195"/>
                  <a:pt x="85" y="192"/>
                </a:cubicBezTo>
                <a:cubicBezTo>
                  <a:pt x="83" y="190"/>
                  <a:pt x="79" y="190"/>
                  <a:pt x="76" y="188"/>
                </a:cubicBezTo>
                <a:cubicBezTo>
                  <a:pt x="75" y="187"/>
                  <a:pt x="77" y="184"/>
                  <a:pt x="76" y="183"/>
                </a:cubicBezTo>
                <a:cubicBezTo>
                  <a:pt x="74" y="181"/>
                  <a:pt x="71" y="180"/>
                  <a:pt x="68" y="180"/>
                </a:cubicBezTo>
                <a:cubicBezTo>
                  <a:pt x="64" y="180"/>
                  <a:pt x="60" y="181"/>
                  <a:pt x="56" y="182"/>
                </a:cubicBezTo>
                <a:cubicBezTo>
                  <a:pt x="54" y="182"/>
                  <a:pt x="52" y="183"/>
                  <a:pt x="50" y="184"/>
                </a:cubicBezTo>
                <a:cubicBezTo>
                  <a:pt x="46" y="184"/>
                  <a:pt x="43" y="184"/>
                  <a:pt x="39" y="184"/>
                </a:cubicBezTo>
                <a:cubicBezTo>
                  <a:pt x="37" y="184"/>
                  <a:pt x="35" y="184"/>
                  <a:pt x="33" y="184"/>
                </a:cubicBezTo>
                <a:cubicBezTo>
                  <a:pt x="31" y="184"/>
                  <a:pt x="28" y="184"/>
                  <a:pt x="26" y="184"/>
                </a:cubicBezTo>
                <a:cubicBezTo>
                  <a:pt x="23" y="185"/>
                  <a:pt x="21" y="188"/>
                  <a:pt x="18" y="187"/>
                </a:cubicBezTo>
                <a:cubicBezTo>
                  <a:pt x="16" y="187"/>
                  <a:pt x="16" y="184"/>
                  <a:pt x="16" y="183"/>
                </a:cubicBezTo>
                <a:cubicBezTo>
                  <a:pt x="16" y="181"/>
                  <a:pt x="15" y="178"/>
                  <a:pt x="15" y="176"/>
                </a:cubicBezTo>
                <a:cubicBezTo>
                  <a:pt x="15" y="173"/>
                  <a:pt x="16" y="170"/>
                  <a:pt x="17" y="168"/>
                </a:cubicBezTo>
                <a:cubicBezTo>
                  <a:pt x="19" y="166"/>
                  <a:pt x="21" y="165"/>
                  <a:pt x="24" y="164"/>
                </a:cubicBezTo>
                <a:cubicBezTo>
                  <a:pt x="26" y="163"/>
                  <a:pt x="29" y="164"/>
                  <a:pt x="31" y="163"/>
                </a:cubicBezTo>
                <a:cubicBezTo>
                  <a:pt x="32" y="162"/>
                  <a:pt x="31" y="161"/>
                  <a:pt x="31" y="160"/>
                </a:cubicBezTo>
                <a:cubicBezTo>
                  <a:pt x="32" y="158"/>
                  <a:pt x="33" y="155"/>
                  <a:pt x="32" y="154"/>
                </a:cubicBezTo>
                <a:cubicBezTo>
                  <a:pt x="31" y="152"/>
                  <a:pt x="27" y="154"/>
                  <a:pt x="26" y="152"/>
                </a:cubicBezTo>
                <a:cubicBezTo>
                  <a:pt x="23" y="148"/>
                  <a:pt x="25" y="142"/>
                  <a:pt x="24" y="137"/>
                </a:cubicBezTo>
                <a:cubicBezTo>
                  <a:pt x="23" y="136"/>
                  <a:pt x="22" y="135"/>
                  <a:pt x="20" y="134"/>
                </a:cubicBezTo>
                <a:cubicBezTo>
                  <a:pt x="18" y="133"/>
                  <a:pt x="15" y="133"/>
                  <a:pt x="13" y="132"/>
                </a:cubicBezTo>
                <a:cubicBezTo>
                  <a:pt x="12" y="131"/>
                  <a:pt x="10" y="130"/>
                  <a:pt x="10" y="128"/>
                </a:cubicBezTo>
                <a:cubicBezTo>
                  <a:pt x="9" y="126"/>
                  <a:pt x="10" y="123"/>
                  <a:pt x="8" y="120"/>
                </a:cubicBezTo>
                <a:cubicBezTo>
                  <a:pt x="6" y="117"/>
                  <a:pt x="3" y="114"/>
                  <a:pt x="0" y="111"/>
                </a:cubicBezTo>
                <a:cubicBezTo>
                  <a:pt x="3" y="112"/>
                  <a:pt x="6" y="112"/>
                  <a:pt x="9" y="113"/>
                </a:cubicBezTo>
                <a:cubicBezTo>
                  <a:pt x="13" y="114"/>
                  <a:pt x="18" y="115"/>
                  <a:pt x="22" y="116"/>
                </a:cubicBezTo>
                <a:cubicBezTo>
                  <a:pt x="28" y="116"/>
                  <a:pt x="33" y="114"/>
                  <a:pt x="39" y="115"/>
                </a:cubicBezTo>
                <a:cubicBezTo>
                  <a:pt x="40" y="115"/>
                  <a:pt x="41" y="116"/>
                  <a:pt x="43" y="116"/>
                </a:cubicBezTo>
                <a:cubicBezTo>
                  <a:pt x="44" y="116"/>
                  <a:pt x="44" y="115"/>
                  <a:pt x="45" y="115"/>
                </a:cubicBezTo>
                <a:cubicBezTo>
                  <a:pt x="47" y="115"/>
                  <a:pt x="49" y="117"/>
                  <a:pt x="52" y="117"/>
                </a:cubicBezTo>
                <a:cubicBezTo>
                  <a:pt x="57" y="116"/>
                  <a:pt x="63" y="114"/>
                  <a:pt x="67" y="111"/>
                </a:cubicBezTo>
                <a:cubicBezTo>
                  <a:pt x="69" y="110"/>
                  <a:pt x="68" y="108"/>
                  <a:pt x="68" y="107"/>
                </a:cubicBezTo>
                <a:cubicBezTo>
                  <a:pt x="67" y="105"/>
                  <a:pt x="66" y="103"/>
                  <a:pt x="66" y="101"/>
                </a:cubicBezTo>
                <a:cubicBezTo>
                  <a:pt x="67" y="98"/>
                  <a:pt x="69" y="95"/>
                  <a:pt x="71" y="92"/>
                </a:cubicBezTo>
                <a:cubicBezTo>
                  <a:pt x="72" y="90"/>
                  <a:pt x="75" y="90"/>
                  <a:pt x="77" y="90"/>
                </a:cubicBezTo>
                <a:cubicBezTo>
                  <a:pt x="77" y="90"/>
                  <a:pt x="76" y="92"/>
                  <a:pt x="77" y="92"/>
                </a:cubicBezTo>
                <a:cubicBezTo>
                  <a:pt x="79" y="92"/>
                  <a:pt x="81" y="91"/>
                  <a:pt x="82" y="90"/>
                </a:cubicBezTo>
                <a:cubicBezTo>
                  <a:pt x="83" y="89"/>
                  <a:pt x="80" y="87"/>
                  <a:pt x="80" y="87"/>
                </a:cubicBezTo>
                <a:cubicBezTo>
                  <a:pt x="82" y="85"/>
                  <a:pt x="84" y="88"/>
                  <a:pt x="86" y="87"/>
                </a:cubicBezTo>
                <a:cubicBezTo>
                  <a:pt x="88" y="85"/>
                  <a:pt x="88" y="82"/>
                  <a:pt x="90" y="81"/>
                </a:cubicBezTo>
                <a:cubicBezTo>
                  <a:pt x="92" y="80"/>
                  <a:pt x="93" y="82"/>
                  <a:pt x="94" y="83"/>
                </a:cubicBezTo>
                <a:cubicBezTo>
                  <a:pt x="96" y="84"/>
                  <a:pt x="97" y="86"/>
                  <a:pt x="98" y="86"/>
                </a:cubicBezTo>
                <a:cubicBezTo>
                  <a:pt x="100" y="85"/>
                  <a:pt x="102" y="83"/>
                  <a:pt x="102" y="81"/>
                </a:cubicBezTo>
                <a:cubicBezTo>
                  <a:pt x="103" y="80"/>
                  <a:pt x="100" y="80"/>
                  <a:pt x="100" y="78"/>
                </a:cubicBezTo>
                <a:cubicBezTo>
                  <a:pt x="100" y="76"/>
                  <a:pt x="100" y="74"/>
                  <a:pt x="101" y="72"/>
                </a:cubicBezTo>
                <a:cubicBezTo>
                  <a:pt x="102" y="69"/>
                  <a:pt x="102" y="65"/>
                  <a:pt x="104" y="64"/>
                </a:cubicBezTo>
                <a:cubicBezTo>
                  <a:pt x="106" y="62"/>
                  <a:pt x="110" y="65"/>
                  <a:pt x="111" y="63"/>
                </a:cubicBezTo>
                <a:cubicBezTo>
                  <a:pt x="113" y="62"/>
                  <a:pt x="112" y="59"/>
                  <a:pt x="111" y="57"/>
                </a:cubicBezTo>
                <a:cubicBezTo>
                  <a:pt x="110" y="54"/>
                  <a:pt x="108" y="52"/>
                  <a:pt x="107" y="50"/>
                </a:cubicBezTo>
                <a:cubicBezTo>
                  <a:pt x="107" y="49"/>
                  <a:pt x="107" y="47"/>
                  <a:pt x="108" y="47"/>
                </a:cubicBezTo>
                <a:cubicBezTo>
                  <a:pt x="110" y="47"/>
                  <a:pt x="111" y="50"/>
                  <a:pt x="114" y="50"/>
                </a:cubicBezTo>
                <a:cubicBezTo>
                  <a:pt x="116" y="50"/>
                  <a:pt x="119" y="49"/>
                  <a:pt x="120" y="48"/>
                </a:cubicBezTo>
                <a:cubicBezTo>
                  <a:pt x="122" y="46"/>
                  <a:pt x="122" y="44"/>
                  <a:pt x="123" y="42"/>
                </a:cubicBezTo>
                <a:cubicBezTo>
                  <a:pt x="123" y="41"/>
                  <a:pt x="122" y="40"/>
                  <a:pt x="123" y="39"/>
                </a:cubicBezTo>
                <a:cubicBezTo>
                  <a:pt x="124" y="37"/>
                  <a:pt x="127" y="35"/>
                  <a:pt x="127" y="33"/>
                </a:cubicBezTo>
                <a:cubicBezTo>
                  <a:pt x="128" y="29"/>
                  <a:pt x="126" y="25"/>
                  <a:pt x="124" y="21"/>
                </a:cubicBezTo>
                <a:cubicBezTo>
                  <a:pt x="124" y="19"/>
                  <a:pt x="121" y="19"/>
                  <a:pt x="120" y="18"/>
                </a:cubicBezTo>
                <a:cubicBezTo>
                  <a:pt x="120" y="16"/>
                  <a:pt x="121" y="13"/>
                  <a:pt x="123" y="12"/>
                </a:cubicBezTo>
                <a:cubicBezTo>
                  <a:pt x="125" y="11"/>
                  <a:pt x="127" y="13"/>
                  <a:pt x="128" y="12"/>
                </a:cubicBezTo>
                <a:cubicBezTo>
                  <a:pt x="133" y="10"/>
                  <a:pt x="135" y="5"/>
                  <a:pt x="139" y="3"/>
                </a:cubicBezTo>
                <a:cubicBezTo>
                  <a:pt x="143" y="1"/>
                  <a:pt x="147" y="2"/>
                  <a:pt x="151" y="2"/>
                </a:cubicBezTo>
                <a:cubicBezTo>
                  <a:pt x="152" y="2"/>
                  <a:pt x="154" y="3"/>
                  <a:pt x="156" y="3"/>
                </a:cubicBezTo>
                <a:cubicBezTo>
                  <a:pt x="158" y="3"/>
                  <a:pt x="160" y="1"/>
                  <a:pt x="162" y="0"/>
                </a:cubicBezTo>
                <a:cubicBezTo>
                  <a:pt x="164" y="1"/>
                  <a:pt x="166" y="2"/>
                  <a:pt x="168" y="3"/>
                </a:cubicBezTo>
                <a:cubicBezTo>
                  <a:pt x="169" y="3"/>
                  <a:pt x="170" y="1"/>
                  <a:pt x="171" y="1"/>
                </a:cubicBezTo>
                <a:cubicBezTo>
                  <a:pt x="175" y="4"/>
                  <a:pt x="178" y="7"/>
                  <a:pt x="180" y="11"/>
                </a:cubicBezTo>
                <a:cubicBezTo>
                  <a:pt x="181" y="12"/>
                  <a:pt x="179" y="15"/>
                  <a:pt x="180" y="17"/>
                </a:cubicBezTo>
                <a:cubicBezTo>
                  <a:pt x="180" y="18"/>
                  <a:pt x="181" y="20"/>
                  <a:pt x="182" y="21"/>
                </a:cubicBezTo>
                <a:cubicBezTo>
                  <a:pt x="185" y="22"/>
                  <a:pt x="188" y="20"/>
                  <a:pt x="191" y="21"/>
                </a:cubicBezTo>
                <a:cubicBezTo>
                  <a:pt x="192" y="22"/>
                  <a:pt x="191" y="25"/>
                  <a:pt x="192" y="26"/>
                </a:cubicBezTo>
                <a:cubicBezTo>
                  <a:pt x="195" y="27"/>
                  <a:pt x="198" y="27"/>
                  <a:pt x="201" y="27"/>
                </a:cubicBezTo>
                <a:close/>
              </a:path>
            </a:pathLst>
          </a:custGeom>
          <a:solidFill>
            <a:srgbClr val="B2B2B2"/>
          </a:solidFill>
          <a:ln w="3175" cap="rnd">
            <a:solidFill>
              <a:srgbClr val="B2B2B2"/>
            </a:solidFill>
            <a:round/>
            <a:headEnd/>
            <a:tailEnd/>
          </a:ln>
        </p:spPr>
        <p:txBody>
          <a:bodyPr/>
          <a:lstStyle/>
          <a:p>
            <a:endParaRPr lang="en-US"/>
          </a:p>
        </p:txBody>
      </p:sp>
      <p:sp>
        <p:nvSpPr>
          <p:cNvPr id="33910" name="Freeform 118"/>
          <p:cNvSpPr>
            <a:spLocks noChangeAspect="1"/>
          </p:cNvSpPr>
          <p:nvPr/>
        </p:nvSpPr>
        <p:spPr bwMode="auto">
          <a:xfrm>
            <a:off x="5995988" y="2809875"/>
            <a:ext cx="1319212" cy="998538"/>
          </a:xfrm>
          <a:custGeom>
            <a:avLst/>
            <a:gdLst>
              <a:gd name="T0" fmla="*/ 2147483647 w 713"/>
              <a:gd name="T1" fmla="*/ 2147483647 h 540"/>
              <a:gd name="T2" fmla="*/ 2147483647 w 713"/>
              <a:gd name="T3" fmla="*/ 2147483647 h 540"/>
              <a:gd name="T4" fmla="*/ 2147483647 w 713"/>
              <a:gd name="T5" fmla="*/ 2147483647 h 540"/>
              <a:gd name="T6" fmla="*/ 2147483647 w 713"/>
              <a:gd name="T7" fmla="*/ 2147483647 h 540"/>
              <a:gd name="T8" fmla="*/ 2147483647 w 713"/>
              <a:gd name="T9" fmla="*/ 2147483647 h 540"/>
              <a:gd name="T10" fmla="*/ 2147483647 w 713"/>
              <a:gd name="T11" fmla="*/ 2147483647 h 540"/>
              <a:gd name="T12" fmla="*/ 2147483647 w 713"/>
              <a:gd name="T13" fmla="*/ 2147483647 h 540"/>
              <a:gd name="T14" fmla="*/ 2147483647 w 713"/>
              <a:gd name="T15" fmla="*/ 2147483647 h 540"/>
              <a:gd name="T16" fmla="*/ 2147483647 w 713"/>
              <a:gd name="T17" fmla="*/ 2147483647 h 540"/>
              <a:gd name="T18" fmla="*/ 2147483647 w 713"/>
              <a:gd name="T19" fmla="*/ 2147483647 h 540"/>
              <a:gd name="T20" fmla="*/ 2147483647 w 713"/>
              <a:gd name="T21" fmla="*/ 2147483647 h 540"/>
              <a:gd name="T22" fmla="*/ 2147483647 w 713"/>
              <a:gd name="T23" fmla="*/ 2147483647 h 540"/>
              <a:gd name="T24" fmla="*/ 2147483647 w 713"/>
              <a:gd name="T25" fmla="*/ 2147483647 h 540"/>
              <a:gd name="T26" fmla="*/ 2147483647 w 713"/>
              <a:gd name="T27" fmla="*/ 2147483647 h 540"/>
              <a:gd name="T28" fmla="*/ 2147483647 w 713"/>
              <a:gd name="T29" fmla="*/ 2147483647 h 540"/>
              <a:gd name="T30" fmla="*/ 2147483647 w 713"/>
              <a:gd name="T31" fmla="*/ 2147483647 h 540"/>
              <a:gd name="T32" fmla="*/ 2147483647 w 713"/>
              <a:gd name="T33" fmla="*/ 2147483647 h 540"/>
              <a:gd name="T34" fmla="*/ 2147483647 w 713"/>
              <a:gd name="T35" fmla="*/ 2147483647 h 540"/>
              <a:gd name="T36" fmla="*/ 2147483647 w 713"/>
              <a:gd name="T37" fmla="*/ 2147483647 h 540"/>
              <a:gd name="T38" fmla="*/ 2147483647 w 713"/>
              <a:gd name="T39" fmla="*/ 2147483647 h 540"/>
              <a:gd name="T40" fmla="*/ 2147483647 w 713"/>
              <a:gd name="T41" fmla="*/ 2147483647 h 540"/>
              <a:gd name="T42" fmla="*/ 2147483647 w 713"/>
              <a:gd name="T43" fmla="*/ 2147483647 h 540"/>
              <a:gd name="T44" fmla="*/ 2147483647 w 713"/>
              <a:gd name="T45" fmla="*/ 2147483647 h 540"/>
              <a:gd name="T46" fmla="*/ 2147483647 w 713"/>
              <a:gd name="T47" fmla="*/ 2147483647 h 540"/>
              <a:gd name="T48" fmla="*/ 2147483647 w 713"/>
              <a:gd name="T49" fmla="*/ 2147483647 h 540"/>
              <a:gd name="T50" fmla="*/ 2147483647 w 713"/>
              <a:gd name="T51" fmla="*/ 2147483647 h 540"/>
              <a:gd name="T52" fmla="*/ 2147483647 w 713"/>
              <a:gd name="T53" fmla="*/ 2147483647 h 540"/>
              <a:gd name="T54" fmla="*/ 2147483647 w 713"/>
              <a:gd name="T55" fmla="*/ 2147483647 h 540"/>
              <a:gd name="T56" fmla="*/ 2147483647 w 713"/>
              <a:gd name="T57" fmla="*/ 2147483647 h 540"/>
              <a:gd name="T58" fmla="*/ 2147483647 w 713"/>
              <a:gd name="T59" fmla="*/ 2147483647 h 540"/>
              <a:gd name="T60" fmla="*/ 2147483647 w 713"/>
              <a:gd name="T61" fmla="*/ 2147483647 h 540"/>
              <a:gd name="T62" fmla="*/ 2147483647 w 713"/>
              <a:gd name="T63" fmla="*/ 2147483647 h 540"/>
              <a:gd name="T64" fmla="*/ 2147483647 w 713"/>
              <a:gd name="T65" fmla="*/ 2147483647 h 540"/>
              <a:gd name="T66" fmla="*/ 2147483647 w 713"/>
              <a:gd name="T67" fmla="*/ 2147483647 h 540"/>
              <a:gd name="T68" fmla="*/ 2147483647 w 713"/>
              <a:gd name="T69" fmla="*/ 2147483647 h 540"/>
              <a:gd name="T70" fmla="*/ 2147483647 w 713"/>
              <a:gd name="T71" fmla="*/ 2147483647 h 540"/>
              <a:gd name="T72" fmla="*/ 2147483647 w 713"/>
              <a:gd name="T73" fmla="*/ 2147483647 h 540"/>
              <a:gd name="T74" fmla="*/ 2147483647 w 713"/>
              <a:gd name="T75" fmla="*/ 2147483647 h 540"/>
              <a:gd name="T76" fmla="*/ 2147483647 w 713"/>
              <a:gd name="T77" fmla="*/ 2147483647 h 540"/>
              <a:gd name="T78" fmla="*/ 2147483647 w 713"/>
              <a:gd name="T79" fmla="*/ 2147483647 h 540"/>
              <a:gd name="T80" fmla="*/ 2147483647 w 713"/>
              <a:gd name="T81" fmla="*/ 2147483647 h 540"/>
              <a:gd name="T82" fmla="*/ 2147483647 w 713"/>
              <a:gd name="T83" fmla="*/ 2147483647 h 540"/>
              <a:gd name="T84" fmla="*/ 2147483647 w 713"/>
              <a:gd name="T85" fmla="*/ 2147483647 h 540"/>
              <a:gd name="T86" fmla="*/ 2147483647 w 713"/>
              <a:gd name="T87" fmla="*/ 2147483647 h 540"/>
              <a:gd name="T88" fmla="*/ 2147483647 w 713"/>
              <a:gd name="T89" fmla="*/ 2147483647 h 540"/>
              <a:gd name="T90" fmla="*/ 2147483647 w 713"/>
              <a:gd name="T91" fmla="*/ 2147483647 h 540"/>
              <a:gd name="T92" fmla="*/ 2147483647 w 713"/>
              <a:gd name="T93" fmla="*/ 2147483647 h 540"/>
              <a:gd name="T94" fmla="*/ 2147483647 w 713"/>
              <a:gd name="T95" fmla="*/ 2147483647 h 540"/>
              <a:gd name="T96" fmla="*/ 2147483647 w 713"/>
              <a:gd name="T97" fmla="*/ 2147483647 h 540"/>
              <a:gd name="T98" fmla="*/ 2147483647 w 713"/>
              <a:gd name="T99" fmla="*/ 2147483647 h 540"/>
              <a:gd name="T100" fmla="*/ 2147483647 w 713"/>
              <a:gd name="T101" fmla="*/ 2147483647 h 540"/>
              <a:gd name="T102" fmla="*/ 2147483647 w 713"/>
              <a:gd name="T103" fmla="*/ 2147483647 h 540"/>
              <a:gd name="T104" fmla="*/ 2147483647 w 713"/>
              <a:gd name="T105" fmla="*/ 2147483647 h 540"/>
              <a:gd name="T106" fmla="*/ 2147483647 w 713"/>
              <a:gd name="T107" fmla="*/ 2147483647 h 540"/>
              <a:gd name="T108" fmla="*/ 2147483647 w 713"/>
              <a:gd name="T109" fmla="*/ 2147483647 h 540"/>
              <a:gd name="T110" fmla="*/ 2147483647 w 713"/>
              <a:gd name="T111" fmla="*/ 2147483647 h 5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3"/>
              <a:gd name="T169" fmla="*/ 0 h 540"/>
              <a:gd name="T170" fmla="*/ 713 w 713"/>
              <a:gd name="T171" fmla="*/ 540 h 5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3" h="540">
                <a:moveTo>
                  <a:pt x="72" y="191"/>
                </a:moveTo>
                <a:cubicBezTo>
                  <a:pt x="72" y="191"/>
                  <a:pt x="74" y="193"/>
                  <a:pt x="74" y="193"/>
                </a:cubicBezTo>
                <a:cubicBezTo>
                  <a:pt x="73" y="194"/>
                  <a:pt x="71" y="194"/>
                  <a:pt x="70" y="196"/>
                </a:cubicBezTo>
                <a:cubicBezTo>
                  <a:pt x="68" y="197"/>
                  <a:pt x="69" y="200"/>
                  <a:pt x="67" y="201"/>
                </a:cubicBezTo>
                <a:cubicBezTo>
                  <a:pt x="65" y="201"/>
                  <a:pt x="64" y="198"/>
                  <a:pt x="63" y="199"/>
                </a:cubicBezTo>
                <a:cubicBezTo>
                  <a:pt x="59" y="200"/>
                  <a:pt x="57" y="203"/>
                  <a:pt x="55" y="206"/>
                </a:cubicBezTo>
                <a:cubicBezTo>
                  <a:pt x="53" y="207"/>
                  <a:pt x="54" y="211"/>
                  <a:pt x="52" y="212"/>
                </a:cubicBezTo>
                <a:cubicBezTo>
                  <a:pt x="49" y="213"/>
                  <a:pt x="45" y="211"/>
                  <a:pt x="41" y="212"/>
                </a:cubicBezTo>
                <a:cubicBezTo>
                  <a:pt x="39" y="212"/>
                  <a:pt x="37" y="212"/>
                  <a:pt x="36" y="213"/>
                </a:cubicBezTo>
                <a:cubicBezTo>
                  <a:pt x="33" y="216"/>
                  <a:pt x="35" y="220"/>
                  <a:pt x="32" y="223"/>
                </a:cubicBezTo>
                <a:cubicBezTo>
                  <a:pt x="30" y="225"/>
                  <a:pt x="26" y="226"/>
                  <a:pt x="23" y="225"/>
                </a:cubicBezTo>
                <a:cubicBezTo>
                  <a:pt x="22" y="225"/>
                  <a:pt x="24" y="221"/>
                  <a:pt x="22" y="220"/>
                </a:cubicBezTo>
                <a:cubicBezTo>
                  <a:pt x="20" y="220"/>
                  <a:pt x="19" y="223"/>
                  <a:pt x="18" y="224"/>
                </a:cubicBezTo>
                <a:cubicBezTo>
                  <a:pt x="16" y="224"/>
                  <a:pt x="14" y="222"/>
                  <a:pt x="13" y="223"/>
                </a:cubicBezTo>
                <a:cubicBezTo>
                  <a:pt x="11" y="224"/>
                  <a:pt x="9" y="226"/>
                  <a:pt x="7" y="227"/>
                </a:cubicBezTo>
                <a:cubicBezTo>
                  <a:pt x="5" y="228"/>
                  <a:pt x="2" y="228"/>
                  <a:pt x="1" y="230"/>
                </a:cubicBezTo>
                <a:cubicBezTo>
                  <a:pt x="0" y="232"/>
                  <a:pt x="1" y="236"/>
                  <a:pt x="1" y="239"/>
                </a:cubicBezTo>
                <a:cubicBezTo>
                  <a:pt x="1" y="240"/>
                  <a:pt x="3" y="243"/>
                  <a:pt x="3" y="245"/>
                </a:cubicBezTo>
                <a:cubicBezTo>
                  <a:pt x="3" y="246"/>
                  <a:pt x="3" y="247"/>
                  <a:pt x="2" y="248"/>
                </a:cubicBezTo>
                <a:cubicBezTo>
                  <a:pt x="2" y="250"/>
                  <a:pt x="1" y="253"/>
                  <a:pt x="2" y="253"/>
                </a:cubicBezTo>
                <a:cubicBezTo>
                  <a:pt x="5" y="253"/>
                  <a:pt x="8" y="249"/>
                  <a:pt x="11" y="249"/>
                </a:cubicBezTo>
                <a:cubicBezTo>
                  <a:pt x="14" y="250"/>
                  <a:pt x="16" y="254"/>
                  <a:pt x="17" y="256"/>
                </a:cubicBezTo>
                <a:cubicBezTo>
                  <a:pt x="19" y="260"/>
                  <a:pt x="22" y="264"/>
                  <a:pt x="22" y="269"/>
                </a:cubicBezTo>
                <a:cubicBezTo>
                  <a:pt x="22" y="271"/>
                  <a:pt x="18" y="271"/>
                  <a:pt x="17" y="272"/>
                </a:cubicBezTo>
                <a:cubicBezTo>
                  <a:pt x="16" y="274"/>
                  <a:pt x="15" y="275"/>
                  <a:pt x="15" y="276"/>
                </a:cubicBezTo>
                <a:cubicBezTo>
                  <a:pt x="15" y="277"/>
                  <a:pt x="15" y="278"/>
                  <a:pt x="16" y="278"/>
                </a:cubicBezTo>
                <a:cubicBezTo>
                  <a:pt x="18" y="279"/>
                  <a:pt x="20" y="280"/>
                  <a:pt x="22" y="281"/>
                </a:cubicBezTo>
                <a:cubicBezTo>
                  <a:pt x="23" y="281"/>
                  <a:pt x="24" y="279"/>
                  <a:pt x="25" y="279"/>
                </a:cubicBezTo>
                <a:cubicBezTo>
                  <a:pt x="29" y="282"/>
                  <a:pt x="32" y="285"/>
                  <a:pt x="34" y="289"/>
                </a:cubicBezTo>
                <a:cubicBezTo>
                  <a:pt x="35" y="290"/>
                  <a:pt x="33" y="293"/>
                  <a:pt x="34" y="295"/>
                </a:cubicBezTo>
                <a:cubicBezTo>
                  <a:pt x="34" y="296"/>
                  <a:pt x="35" y="298"/>
                  <a:pt x="36" y="299"/>
                </a:cubicBezTo>
                <a:cubicBezTo>
                  <a:pt x="39" y="300"/>
                  <a:pt x="42" y="298"/>
                  <a:pt x="45" y="299"/>
                </a:cubicBezTo>
                <a:cubicBezTo>
                  <a:pt x="46" y="300"/>
                  <a:pt x="45" y="303"/>
                  <a:pt x="46" y="304"/>
                </a:cubicBezTo>
                <a:cubicBezTo>
                  <a:pt x="49" y="305"/>
                  <a:pt x="52" y="305"/>
                  <a:pt x="55" y="305"/>
                </a:cubicBezTo>
                <a:cubicBezTo>
                  <a:pt x="57" y="305"/>
                  <a:pt x="59" y="303"/>
                  <a:pt x="61" y="304"/>
                </a:cubicBezTo>
                <a:cubicBezTo>
                  <a:pt x="63" y="306"/>
                  <a:pt x="62" y="310"/>
                  <a:pt x="64" y="312"/>
                </a:cubicBezTo>
                <a:cubicBezTo>
                  <a:pt x="66" y="315"/>
                  <a:pt x="69" y="316"/>
                  <a:pt x="71" y="319"/>
                </a:cubicBezTo>
                <a:cubicBezTo>
                  <a:pt x="72" y="321"/>
                  <a:pt x="74" y="322"/>
                  <a:pt x="74" y="325"/>
                </a:cubicBezTo>
                <a:cubicBezTo>
                  <a:pt x="73" y="326"/>
                  <a:pt x="69" y="323"/>
                  <a:pt x="69" y="325"/>
                </a:cubicBezTo>
                <a:cubicBezTo>
                  <a:pt x="69" y="328"/>
                  <a:pt x="71" y="331"/>
                  <a:pt x="73" y="334"/>
                </a:cubicBezTo>
                <a:cubicBezTo>
                  <a:pt x="74" y="336"/>
                  <a:pt x="77" y="337"/>
                  <a:pt x="79" y="339"/>
                </a:cubicBezTo>
                <a:cubicBezTo>
                  <a:pt x="82" y="342"/>
                  <a:pt x="86" y="345"/>
                  <a:pt x="86" y="348"/>
                </a:cubicBezTo>
                <a:cubicBezTo>
                  <a:pt x="86" y="352"/>
                  <a:pt x="81" y="354"/>
                  <a:pt x="78" y="355"/>
                </a:cubicBezTo>
                <a:cubicBezTo>
                  <a:pt x="76" y="355"/>
                  <a:pt x="75" y="353"/>
                  <a:pt x="74" y="352"/>
                </a:cubicBezTo>
                <a:cubicBezTo>
                  <a:pt x="74" y="351"/>
                  <a:pt x="75" y="349"/>
                  <a:pt x="74" y="349"/>
                </a:cubicBezTo>
                <a:cubicBezTo>
                  <a:pt x="73" y="349"/>
                  <a:pt x="72" y="351"/>
                  <a:pt x="71" y="352"/>
                </a:cubicBezTo>
                <a:cubicBezTo>
                  <a:pt x="70" y="353"/>
                  <a:pt x="70" y="354"/>
                  <a:pt x="70" y="355"/>
                </a:cubicBezTo>
                <a:cubicBezTo>
                  <a:pt x="71" y="358"/>
                  <a:pt x="73" y="361"/>
                  <a:pt x="74" y="364"/>
                </a:cubicBezTo>
                <a:cubicBezTo>
                  <a:pt x="75" y="366"/>
                  <a:pt x="75" y="369"/>
                  <a:pt x="77" y="370"/>
                </a:cubicBezTo>
                <a:cubicBezTo>
                  <a:pt x="78" y="371"/>
                  <a:pt x="80" y="369"/>
                  <a:pt x="81" y="370"/>
                </a:cubicBezTo>
                <a:cubicBezTo>
                  <a:pt x="84" y="372"/>
                  <a:pt x="84" y="375"/>
                  <a:pt x="87" y="377"/>
                </a:cubicBezTo>
                <a:cubicBezTo>
                  <a:pt x="88" y="378"/>
                  <a:pt x="90" y="377"/>
                  <a:pt x="92" y="377"/>
                </a:cubicBezTo>
                <a:cubicBezTo>
                  <a:pt x="95" y="379"/>
                  <a:pt x="98" y="382"/>
                  <a:pt x="101" y="384"/>
                </a:cubicBezTo>
                <a:cubicBezTo>
                  <a:pt x="103" y="385"/>
                  <a:pt x="104" y="386"/>
                  <a:pt x="106" y="387"/>
                </a:cubicBezTo>
                <a:cubicBezTo>
                  <a:pt x="107" y="388"/>
                  <a:pt x="108" y="391"/>
                  <a:pt x="110" y="390"/>
                </a:cubicBezTo>
                <a:cubicBezTo>
                  <a:pt x="111" y="390"/>
                  <a:pt x="109" y="387"/>
                  <a:pt x="110" y="386"/>
                </a:cubicBezTo>
                <a:cubicBezTo>
                  <a:pt x="111" y="385"/>
                  <a:pt x="113" y="386"/>
                  <a:pt x="114" y="386"/>
                </a:cubicBezTo>
                <a:cubicBezTo>
                  <a:pt x="116" y="387"/>
                  <a:pt x="119" y="388"/>
                  <a:pt x="122" y="389"/>
                </a:cubicBezTo>
                <a:cubicBezTo>
                  <a:pt x="125" y="391"/>
                  <a:pt x="129" y="394"/>
                  <a:pt x="132" y="396"/>
                </a:cubicBezTo>
                <a:cubicBezTo>
                  <a:pt x="134" y="398"/>
                  <a:pt x="135" y="402"/>
                  <a:pt x="138" y="403"/>
                </a:cubicBezTo>
                <a:cubicBezTo>
                  <a:pt x="140" y="403"/>
                  <a:pt x="140" y="399"/>
                  <a:pt x="141" y="399"/>
                </a:cubicBezTo>
                <a:cubicBezTo>
                  <a:pt x="142" y="398"/>
                  <a:pt x="144" y="398"/>
                  <a:pt x="145" y="399"/>
                </a:cubicBezTo>
                <a:cubicBezTo>
                  <a:pt x="146" y="401"/>
                  <a:pt x="144" y="403"/>
                  <a:pt x="145" y="405"/>
                </a:cubicBezTo>
                <a:cubicBezTo>
                  <a:pt x="145" y="407"/>
                  <a:pt x="146" y="408"/>
                  <a:pt x="147" y="409"/>
                </a:cubicBezTo>
                <a:cubicBezTo>
                  <a:pt x="150" y="410"/>
                  <a:pt x="155" y="409"/>
                  <a:pt x="158" y="410"/>
                </a:cubicBezTo>
                <a:cubicBezTo>
                  <a:pt x="159" y="411"/>
                  <a:pt x="157" y="414"/>
                  <a:pt x="158" y="415"/>
                </a:cubicBezTo>
                <a:cubicBezTo>
                  <a:pt x="159" y="416"/>
                  <a:pt x="162" y="415"/>
                  <a:pt x="164" y="416"/>
                </a:cubicBezTo>
                <a:cubicBezTo>
                  <a:pt x="166" y="417"/>
                  <a:pt x="166" y="420"/>
                  <a:pt x="168" y="421"/>
                </a:cubicBezTo>
                <a:cubicBezTo>
                  <a:pt x="169" y="422"/>
                  <a:pt x="171" y="419"/>
                  <a:pt x="172" y="420"/>
                </a:cubicBezTo>
                <a:cubicBezTo>
                  <a:pt x="173" y="420"/>
                  <a:pt x="173" y="423"/>
                  <a:pt x="175" y="423"/>
                </a:cubicBezTo>
                <a:cubicBezTo>
                  <a:pt x="176" y="423"/>
                  <a:pt x="177" y="420"/>
                  <a:pt x="179" y="420"/>
                </a:cubicBezTo>
                <a:cubicBezTo>
                  <a:pt x="181" y="420"/>
                  <a:pt x="181" y="423"/>
                  <a:pt x="183" y="424"/>
                </a:cubicBezTo>
                <a:cubicBezTo>
                  <a:pt x="184" y="425"/>
                  <a:pt x="186" y="426"/>
                  <a:pt x="187" y="426"/>
                </a:cubicBezTo>
                <a:cubicBezTo>
                  <a:pt x="189" y="426"/>
                  <a:pt x="191" y="424"/>
                  <a:pt x="193" y="423"/>
                </a:cubicBezTo>
                <a:cubicBezTo>
                  <a:pt x="194" y="423"/>
                  <a:pt x="195" y="424"/>
                  <a:pt x="196" y="424"/>
                </a:cubicBezTo>
                <a:cubicBezTo>
                  <a:pt x="198" y="422"/>
                  <a:pt x="199" y="420"/>
                  <a:pt x="201" y="419"/>
                </a:cubicBezTo>
                <a:cubicBezTo>
                  <a:pt x="202" y="419"/>
                  <a:pt x="204" y="418"/>
                  <a:pt x="205" y="419"/>
                </a:cubicBezTo>
                <a:cubicBezTo>
                  <a:pt x="206" y="421"/>
                  <a:pt x="205" y="424"/>
                  <a:pt x="205" y="426"/>
                </a:cubicBezTo>
                <a:cubicBezTo>
                  <a:pt x="205" y="429"/>
                  <a:pt x="206" y="431"/>
                  <a:pt x="206" y="433"/>
                </a:cubicBezTo>
                <a:cubicBezTo>
                  <a:pt x="208" y="431"/>
                  <a:pt x="210" y="427"/>
                  <a:pt x="210" y="425"/>
                </a:cubicBezTo>
                <a:cubicBezTo>
                  <a:pt x="211" y="423"/>
                  <a:pt x="210" y="422"/>
                  <a:pt x="211" y="420"/>
                </a:cubicBezTo>
                <a:cubicBezTo>
                  <a:pt x="212" y="419"/>
                  <a:pt x="214" y="418"/>
                  <a:pt x="215" y="417"/>
                </a:cubicBezTo>
                <a:cubicBezTo>
                  <a:pt x="217" y="417"/>
                  <a:pt x="218" y="418"/>
                  <a:pt x="219" y="418"/>
                </a:cubicBezTo>
                <a:cubicBezTo>
                  <a:pt x="221" y="418"/>
                  <a:pt x="222" y="416"/>
                  <a:pt x="223" y="417"/>
                </a:cubicBezTo>
                <a:cubicBezTo>
                  <a:pt x="225" y="417"/>
                  <a:pt x="226" y="419"/>
                  <a:pt x="227" y="420"/>
                </a:cubicBezTo>
                <a:cubicBezTo>
                  <a:pt x="229" y="421"/>
                  <a:pt x="231" y="421"/>
                  <a:pt x="234" y="421"/>
                </a:cubicBezTo>
                <a:cubicBezTo>
                  <a:pt x="235" y="421"/>
                  <a:pt x="237" y="420"/>
                  <a:pt x="238" y="420"/>
                </a:cubicBezTo>
                <a:cubicBezTo>
                  <a:pt x="239" y="421"/>
                  <a:pt x="239" y="423"/>
                  <a:pt x="239" y="424"/>
                </a:cubicBezTo>
                <a:cubicBezTo>
                  <a:pt x="242" y="424"/>
                  <a:pt x="244" y="423"/>
                  <a:pt x="247" y="423"/>
                </a:cubicBezTo>
                <a:cubicBezTo>
                  <a:pt x="249" y="422"/>
                  <a:pt x="252" y="424"/>
                  <a:pt x="253" y="423"/>
                </a:cubicBezTo>
                <a:cubicBezTo>
                  <a:pt x="254" y="422"/>
                  <a:pt x="251" y="419"/>
                  <a:pt x="252" y="418"/>
                </a:cubicBezTo>
                <a:cubicBezTo>
                  <a:pt x="253" y="416"/>
                  <a:pt x="256" y="416"/>
                  <a:pt x="258" y="414"/>
                </a:cubicBezTo>
                <a:cubicBezTo>
                  <a:pt x="259" y="413"/>
                  <a:pt x="258" y="410"/>
                  <a:pt x="259" y="409"/>
                </a:cubicBezTo>
                <a:cubicBezTo>
                  <a:pt x="262" y="407"/>
                  <a:pt x="266" y="409"/>
                  <a:pt x="269" y="408"/>
                </a:cubicBezTo>
                <a:cubicBezTo>
                  <a:pt x="270" y="407"/>
                  <a:pt x="268" y="405"/>
                  <a:pt x="268" y="404"/>
                </a:cubicBezTo>
                <a:cubicBezTo>
                  <a:pt x="270" y="402"/>
                  <a:pt x="273" y="401"/>
                  <a:pt x="275" y="401"/>
                </a:cubicBezTo>
                <a:cubicBezTo>
                  <a:pt x="278" y="401"/>
                  <a:pt x="280" y="404"/>
                  <a:pt x="283" y="404"/>
                </a:cubicBezTo>
                <a:cubicBezTo>
                  <a:pt x="284" y="405"/>
                  <a:pt x="284" y="403"/>
                  <a:pt x="285" y="403"/>
                </a:cubicBezTo>
                <a:cubicBezTo>
                  <a:pt x="287" y="401"/>
                  <a:pt x="289" y="399"/>
                  <a:pt x="292" y="398"/>
                </a:cubicBezTo>
                <a:cubicBezTo>
                  <a:pt x="294" y="398"/>
                  <a:pt x="296" y="400"/>
                  <a:pt x="297" y="401"/>
                </a:cubicBezTo>
                <a:cubicBezTo>
                  <a:pt x="298" y="403"/>
                  <a:pt x="300" y="405"/>
                  <a:pt x="300" y="408"/>
                </a:cubicBezTo>
                <a:cubicBezTo>
                  <a:pt x="299" y="410"/>
                  <a:pt x="295" y="411"/>
                  <a:pt x="295" y="414"/>
                </a:cubicBezTo>
                <a:cubicBezTo>
                  <a:pt x="295" y="415"/>
                  <a:pt x="298" y="413"/>
                  <a:pt x="300" y="414"/>
                </a:cubicBezTo>
                <a:cubicBezTo>
                  <a:pt x="301" y="414"/>
                  <a:pt x="302" y="416"/>
                  <a:pt x="303" y="416"/>
                </a:cubicBezTo>
                <a:cubicBezTo>
                  <a:pt x="305" y="417"/>
                  <a:pt x="308" y="415"/>
                  <a:pt x="310" y="416"/>
                </a:cubicBezTo>
                <a:cubicBezTo>
                  <a:pt x="311" y="416"/>
                  <a:pt x="311" y="418"/>
                  <a:pt x="312" y="419"/>
                </a:cubicBezTo>
                <a:cubicBezTo>
                  <a:pt x="312" y="418"/>
                  <a:pt x="312" y="414"/>
                  <a:pt x="313" y="414"/>
                </a:cubicBezTo>
                <a:cubicBezTo>
                  <a:pt x="316" y="414"/>
                  <a:pt x="318" y="417"/>
                  <a:pt x="320" y="419"/>
                </a:cubicBezTo>
                <a:cubicBezTo>
                  <a:pt x="321" y="422"/>
                  <a:pt x="320" y="426"/>
                  <a:pt x="322" y="428"/>
                </a:cubicBezTo>
                <a:cubicBezTo>
                  <a:pt x="323" y="429"/>
                  <a:pt x="326" y="427"/>
                  <a:pt x="326" y="428"/>
                </a:cubicBezTo>
                <a:cubicBezTo>
                  <a:pt x="328" y="432"/>
                  <a:pt x="327" y="437"/>
                  <a:pt x="328" y="442"/>
                </a:cubicBezTo>
                <a:cubicBezTo>
                  <a:pt x="328" y="444"/>
                  <a:pt x="330" y="446"/>
                  <a:pt x="330" y="448"/>
                </a:cubicBezTo>
                <a:cubicBezTo>
                  <a:pt x="329" y="449"/>
                  <a:pt x="327" y="448"/>
                  <a:pt x="327" y="448"/>
                </a:cubicBezTo>
                <a:cubicBezTo>
                  <a:pt x="327" y="451"/>
                  <a:pt x="330" y="452"/>
                  <a:pt x="329" y="454"/>
                </a:cubicBezTo>
                <a:cubicBezTo>
                  <a:pt x="328" y="458"/>
                  <a:pt x="324" y="459"/>
                  <a:pt x="322" y="462"/>
                </a:cubicBezTo>
                <a:cubicBezTo>
                  <a:pt x="320" y="467"/>
                  <a:pt x="316" y="469"/>
                  <a:pt x="316" y="473"/>
                </a:cubicBezTo>
                <a:cubicBezTo>
                  <a:pt x="315" y="476"/>
                  <a:pt x="320" y="475"/>
                  <a:pt x="321" y="478"/>
                </a:cubicBezTo>
                <a:cubicBezTo>
                  <a:pt x="321" y="480"/>
                  <a:pt x="317" y="480"/>
                  <a:pt x="318" y="482"/>
                </a:cubicBezTo>
                <a:cubicBezTo>
                  <a:pt x="318" y="484"/>
                  <a:pt x="320" y="485"/>
                  <a:pt x="321" y="485"/>
                </a:cubicBezTo>
                <a:cubicBezTo>
                  <a:pt x="323" y="484"/>
                  <a:pt x="324" y="481"/>
                  <a:pt x="327" y="480"/>
                </a:cubicBezTo>
                <a:cubicBezTo>
                  <a:pt x="330" y="479"/>
                  <a:pt x="334" y="480"/>
                  <a:pt x="337" y="479"/>
                </a:cubicBezTo>
                <a:cubicBezTo>
                  <a:pt x="339" y="480"/>
                  <a:pt x="334" y="481"/>
                  <a:pt x="334" y="483"/>
                </a:cubicBezTo>
                <a:cubicBezTo>
                  <a:pt x="333" y="487"/>
                  <a:pt x="333" y="491"/>
                  <a:pt x="335" y="494"/>
                </a:cubicBezTo>
                <a:cubicBezTo>
                  <a:pt x="337" y="496"/>
                  <a:pt x="341" y="495"/>
                  <a:pt x="343" y="497"/>
                </a:cubicBezTo>
                <a:cubicBezTo>
                  <a:pt x="344" y="498"/>
                  <a:pt x="340" y="498"/>
                  <a:pt x="340" y="499"/>
                </a:cubicBezTo>
                <a:cubicBezTo>
                  <a:pt x="340" y="501"/>
                  <a:pt x="343" y="502"/>
                  <a:pt x="342" y="504"/>
                </a:cubicBezTo>
                <a:cubicBezTo>
                  <a:pt x="342" y="506"/>
                  <a:pt x="338" y="509"/>
                  <a:pt x="340" y="511"/>
                </a:cubicBezTo>
                <a:cubicBezTo>
                  <a:pt x="343" y="513"/>
                  <a:pt x="348" y="509"/>
                  <a:pt x="351" y="511"/>
                </a:cubicBezTo>
                <a:cubicBezTo>
                  <a:pt x="352" y="512"/>
                  <a:pt x="350" y="516"/>
                  <a:pt x="351" y="517"/>
                </a:cubicBezTo>
                <a:cubicBezTo>
                  <a:pt x="352" y="518"/>
                  <a:pt x="354" y="517"/>
                  <a:pt x="355" y="517"/>
                </a:cubicBezTo>
                <a:cubicBezTo>
                  <a:pt x="359" y="516"/>
                  <a:pt x="362" y="514"/>
                  <a:pt x="366" y="515"/>
                </a:cubicBezTo>
                <a:cubicBezTo>
                  <a:pt x="367" y="515"/>
                  <a:pt x="366" y="516"/>
                  <a:pt x="366" y="517"/>
                </a:cubicBezTo>
                <a:cubicBezTo>
                  <a:pt x="367" y="518"/>
                  <a:pt x="366" y="520"/>
                  <a:pt x="367" y="521"/>
                </a:cubicBezTo>
                <a:cubicBezTo>
                  <a:pt x="368" y="522"/>
                  <a:pt x="369" y="522"/>
                  <a:pt x="370" y="522"/>
                </a:cubicBezTo>
                <a:cubicBezTo>
                  <a:pt x="371" y="522"/>
                  <a:pt x="373" y="522"/>
                  <a:pt x="374" y="522"/>
                </a:cubicBezTo>
                <a:cubicBezTo>
                  <a:pt x="374" y="521"/>
                  <a:pt x="376" y="521"/>
                  <a:pt x="376" y="521"/>
                </a:cubicBezTo>
                <a:cubicBezTo>
                  <a:pt x="376" y="519"/>
                  <a:pt x="375" y="518"/>
                  <a:pt x="374" y="516"/>
                </a:cubicBezTo>
                <a:cubicBezTo>
                  <a:pt x="374" y="515"/>
                  <a:pt x="373" y="513"/>
                  <a:pt x="372" y="511"/>
                </a:cubicBezTo>
                <a:cubicBezTo>
                  <a:pt x="371" y="510"/>
                  <a:pt x="371" y="508"/>
                  <a:pt x="371" y="507"/>
                </a:cubicBezTo>
                <a:cubicBezTo>
                  <a:pt x="371" y="506"/>
                  <a:pt x="372" y="505"/>
                  <a:pt x="373" y="504"/>
                </a:cubicBezTo>
                <a:cubicBezTo>
                  <a:pt x="374" y="504"/>
                  <a:pt x="375" y="505"/>
                  <a:pt x="376" y="506"/>
                </a:cubicBezTo>
                <a:cubicBezTo>
                  <a:pt x="377" y="506"/>
                  <a:pt x="378" y="506"/>
                  <a:pt x="379" y="506"/>
                </a:cubicBezTo>
                <a:cubicBezTo>
                  <a:pt x="380" y="504"/>
                  <a:pt x="380" y="503"/>
                  <a:pt x="381" y="502"/>
                </a:cubicBezTo>
                <a:cubicBezTo>
                  <a:pt x="382" y="501"/>
                  <a:pt x="384" y="501"/>
                  <a:pt x="385" y="502"/>
                </a:cubicBezTo>
                <a:cubicBezTo>
                  <a:pt x="386" y="503"/>
                  <a:pt x="385" y="505"/>
                  <a:pt x="386" y="506"/>
                </a:cubicBezTo>
                <a:cubicBezTo>
                  <a:pt x="387" y="506"/>
                  <a:pt x="388" y="506"/>
                  <a:pt x="390" y="506"/>
                </a:cubicBezTo>
                <a:cubicBezTo>
                  <a:pt x="391" y="505"/>
                  <a:pt x="391" y="502"/>
                  <a:pt x="393" y="502"/>
                </a:cubicBezTo>
                <a:cubicBezTo>
                  <a:pt x="394" y="502"/>
                  <a:pt x="394" y="505"/>
                  <a:pt x="395" y="505"/>
                </a:cubicBezTo>
                <a:cubicBezTo>
                  <a:pt x="396" y="505"/>
                  <a:pt x="397" y="503"/>
                  <a:pt x="398" y="502"/>
                </a:cubicBezTo>
                <a:cubicBezTo>
                  <a:pt x="399" y="502"/>
                  <a:pt x="400" y="504"/>
                  <a:pt x="401" y="504"/>
                </a:cubicBezTo>
                <a:cubicBezTo>
                  <a:pt x="402" y="503"/>
                  <a:pt x="401" y="501"/>
                  <a:pt x="403" y="501"/>
                </a:cubicBezTo>
                <a:cubicBezTo>
                  <a:pt x="404" y="500"/>
                  <a:pt x="405" y="503"/>
                  <a:pt x="407" y="502"/>
                </a:cubicBezTo>
                <a:cubicBezTo>
                  <a:pt x="408" y="502"/>
                  <a:pt x="407" y="500"/>
                  <a:pt x="407" y="500"/>
                </a:cubicBezTo>
                <a:cubicBezTo>
                  <a:pt x="409" y="498"/>
                  <a:pt x="411" y="496"/>
                  <a:pt x="413" y="494"/>
                </a:cubicBezTo>
                <a:cubicBezTo>
                  <a:pt x="415" y="493"/>
                  <a:pt x="417" y="490"/>
                  <a:pt x="419" y="491"/>
                </a:cubicBezTo>
                <a:cubicBezTo>
                  <a:pt x="422" y="492"/>
                  <a:pt x="421" y="496"/>
                  <a:pt x="423" y="498"/>
                </a:cubicBezTo>
                <a:cubicBezTo>
                  <a:pt x="424" y="498"/>
                  <a:pt x="425" y="497"/>
                  <a:pt x="427" y="497"/>
                </a:cubicBezTo>
                <a:cubicBezTo>
                  <a:pt x="428" y="497"/>
                  <a:pt x="429" y="499"/>
                  <a:pt x="431" y="499"/>
                </a:cubicBezTo>
                <a:cubicBezTo>
                  <a:pt x="432" y="499"/>
                  <a:pt x="433" y="498"/>
                  <a:pt x="434" y="498"/>
                </a:cubicBezTo>
                <a:cubicBezTo>
                  <a:pt x="435" y="498"/>
                  <a:pt x="436" y="500"/>
                  <a:pt x="436" y="501"/>
                </a:cubicBezTo>
                <a:cubicBezTo>
                  <a:pt x="436" y="503"/>
                  <a:pt x="433" y="504"/>
                  <a:pt x="433" y="506"/>
                </a:cubicBezTo>
                <a:cubicBezTo>
                  <a:pt x="435" y="508"/>
                  <a:pt x="436" y="511"/>
                  <a:pt x="437" y="513"/>
                </a:cubicBezTo>
                <a:cubicBezTo>
                  <a:pt x="439" y="513"/>
                  <a:pt x="441" y="515"/>
                  <a:pt x="444" y="516"/>
                </a:cubicBezTo>
                <a:cubicBezTo>
                  <a:pt x="446" y="517"/>
                  <a:pt x="449" y="518"/>
                  <a:pt x="451" y="519"/>
                </a:cubicBezTo>
                <a:cubicBezTo>
                  <a:pt x="454" y="518"/>
                  <a:pt x="457" y="516"/>
                  <a:pt x="460" y="516"/>
                </a:cubicBezTo>
                <a:cubicBezTo>
                  <a:pt x="462" y="516"/>
                  <a:pt x="464" y="518"/>
                  <a:pt x="466" y="518"/>
                </a:cubicBezTo>
                <a:cubicBezTo>
                  <a:pt x="468" y="517"/>
                  <a:pt x="469" y="514"/>
                  <a:pt x="471" y="514"/>
                </a:cubicBezTo>
                <a:cubicBezTo>
                  <a:pt x="473" y="514"/>
                  <a:pt x="475" y="516"/>
                  <a:pt x="475" y="518"/>
                </a:cubicBezTo>
                <a:cubicBezTo>
                  <a:pt x="475" y="519"/>
                  <a:pt x="472" y="518"/>
                  <a:pt x="472" y="520"/>
                </a:cubicBezTo>
                <a:cubicBezTo>
                  <a:pt x="471" y="522"/>
                  <a:pt x="471" y="526"/>
                  <a:pt x="472" y="528"/>
                </a:cubicBezTo>
                <a:cubicBezTo>
                  <a:pt x="473" y="532"/>
                  <a:pt x="474" y="536"/>
                  <a:pt x="477" y="539"/>
                </a:cubicBezTo>
                <a:cubicBezTo>
                  <a:pt x="479" y="540"/>
                  <a:pt x="482" y="539"/>
                  <a:pt x="483" y="538"/>
                </a:cubicBezTo>
                <a:cubicBezTo>
                  <a:pt x="485" y="537"/>
                  <a:pt x="486" y="534"/>
                  <a:pt x="485" y="533"/>
                </a:cubicBezTo>
                <a:cubicBezTo>
                  <a:pt x="484" y="530"/>
                  <a:pt x="481" y="530"/>
                  <a:pt x="480" y="527"/>
                </a:cubicBezTo>
                <a:cubicBezTo>
                  <a:pt x="480" y="525"/>
                  <a:pt x="480" y="522"/>
                  <a:pt x="482" y="521"/>
                </a:cubicBezTo>
                <a:cubicBezTo>
                  <a:pt x="483" y="520"/>
                  <a:pt x="485" y="523"/>
                  <a:pt x="486" y="523"/>
                </a:cubicBezTo>
                <a:cubicBezTo>
                  <a:pt x="488" y="522"/>
                  <a:pt x="489" y="521"/>
                  <a:pt x="490" y="520"/>
                </a:cubicBezTo>
                <a:cubicBezTo>
                  <a:pt x="490" y="520"/>
                  <a:pt x="490" y="518"/>
                  <a:pt x="491" y="518"/>
                </a:cubicBezTo>
                <a:cubicBezTo>
                  <a:pt x="492" y="518"/>
                  <a:pt x="493" y="520"/>
                  <a:pt x="494" y="520"/>
                </a:cubicBezTo>
                <a:cubicBezTo>
                  <a:pt x="497" y="519"/>
                  <a:pt x="499" y="518"/>
                  <a:pt x="501" y="517"/>
                </a:cubicBezTo>
                <a:cubicBezTo>
                  <a:pt x="502" y="517"/>
                  <a:pt x="504" y="516"/>
                  <a:pt x="505" y="515"/>
                </a:cubicBezTo>
                <a:cubicBezTo>
                  <a:pt x="507" y="514"/>
                  <a:pt x="508" y="514"/>
                  <a:pt x="510" y="514"/>
                </a:cubicBezTo>
                <a:cubicBezTo>
                  <a:pt x="510" y="514"/>
                  <a:pt x="511" y="515"/>
                  <a:pt x="512" y="515"/>
                </a:cubicBezTo>
                <a:cubicBezTo>
                  <a:pt x="514" y="514"/>
                  <a:pt x="516" y="512"/>
                  <a:pt x="518" y="511"/>
                </a:cubicBezTo>
                <a:cubicBezTo>
                  <a:pt x="519" y="511"/>
                  <a:pt x="522" y="512"/>
                  <a:pt x="522" y="510"/>
                </a:cubicBezTo>
                <a:cubicBezTo>
                  <a:pt x="522" y="507"/>
                  <a:pt x="519" y="505"/>
                  <a:pt x="519" y="501"/>
                </a:cubicBezTo>
                <a:cubicBezTo>
                  <a:pt x="519" y="500"/>
                  <a:pt x="521" y="502"/>
                  <a:pt x="522" y="501"/>
                </a:cubicBezTo>
                <a:cubicBezTo>
                  <a:pt x="522" y="501"/>
                  <a:pt x="521" y="497"/>
                  <a:pt x="522" y="498"/>
                </a:cubicBezTo>
                <a:cubicBezTo>
                  <a:pt x="524" y="500"/>
                  <a:pt x="525" y="505"/>
                  <a:pt x="528" y="506"/>
                </a:cubicBezTo>
                <a:cubicBezTo>
                  <a:pt x="529" y="507"/>
                  <a:pt x="530" y="504"/>
                  <a:pt x="532" y="503"/>
                </a:cubicBezTo>
                <a:cubicBezTo>
                  <a:pt x="534" y="501"/>
                  <a:pt x="537" y="500"/>
                  <a:pt x="539" y="500"/>
                </a:cubicBezTo>
                <a:cubicBezTo>
                  <a:pt x="541" y="500"/>
                  <a:pt x="541" y="504"/>
                  <a:pt x="543" y="504"/>
                </a:cubicBezTo>
                <a:cubicBezTo>
                  <a:pt x="544" y="504"/>
                  <a:pt x="545" y="501"/>
                  <a:pt x="547" y="501"/>
                </a:cubicBezTo>
                <a:cubicBezTo>
                  <a:pt x="550" y="499"/>
                  <a:pt x="554" y="500"/>
                  <a:pt x="557" y="498"/>
                </a:cubicBezTo>
                <a:cubicBezTo>
                  <a:pt x="560" y="496"/>
                  <a:pt x="559" y="492"/>
                  <a:pt x="561" y="489"/>
                </a:cubicBezTo>
                <a:cubicBezTo>
                  <a:pt x="564" y="485"/>
                  <a:pt x="569" y="482"/>
                  <a:pt x="573" y="478"/>
                </a:cubicBezTo>
                <a:cubicBezTo>
                  <a:pt x="576" y="475"/>
                  <a:pt x="579" y="472"/>
                  <a:pt x="582" y="468"/>
                </a:cubicBezTo>
                <a:cubicBezTo>
                  <a:pt x="584" y="465"/>
                  <a:pt x="585" y="461"/>
                  <a:pt x="587" y="459"/>
                </a:cubicBezTo>
                <a:cubicBezTo>
                  <a:pt x="589" y="458"/>
                  <a:pt x="592" y="460"/>
                  <a:pt x="593" y="459"/>
                </a:cubicBezTo>
                <a:cubicBezTo>
                  <a:pt x="594" y="457"/>
                  <a:pt x="593" y="454"/>
                  <a:pt x="592" y="451"/>
                </a:cubicBezTo>
                <a:cubicBezTo>
                  <a:pt x="592" y="450"/>
                  <a:pt x="588" y="450"/>
                  <a:pt x="589" y="449"/>
                </a:cubicBezTo>
                <a:cubicBezTo>
                  <a:pt x="590" y="445"/>
                  <a:pt x="594" y="443"/>
                  <a:pt x="596" y="440"/>
                </a:cubicBezTo>
                <a:cubicBezTo>
                  <a:pt x="598" y="435"/>
                  <a:pt x="599" y="429"/>
                  <a:pt x="602" y="424"/>
                </a:cubicBezTo>
                <a:cubicBezTo>
                  <a:pt x="603" y="421"/>
                  <a:pt x="604" y="418"/>
                  <a:pt x="607" y="417"/>
                </a:cubicBezTo>
                <a:cubicBezTo>
                  <a:pt x="608" y="416"/>
                  <a:pt x="608" y="420"/>
                  <a:pt x="609" y="420"/>
                </a:cubicBezTo>
                <a:cubicBezTo>
                  <a:pt x="611" y="420"/>
                  <a:pt x="611" y="418"/>
                  <a:pt x="611" y="416"/>
                </a:cubicBezTo>
                <a:cubicBezTo>
                  <a:pt x="611" y="414"/>
                  <a:pt x="608" y="413"/>
                  <a:pt x="608" y="411"/>
                </a:cubicBezTo>
                <a:cubicBezTo>
                  <a:pt x="608" y="410"/>
                  <a:pt x="611" y="410"/>
                  <a:pt x="611" y="409"/>
                </a:cubicBezTo>
                <a:cubicBezTo>
                  <a:pt x="611" y="407"/>
                  <a:pt x="608" y="405"/>
                  <a:pt x="609" y="403"/>
                </a:cubicBezTo>
                <a:cubicBezTo>
                  <a:pt x="609" y="401"/>
                  <a:pt x="612" y="404"/>
                  <a:pt x="613" y="402"/>
                </a:cubicBezTo>
                <a:cubicBezTo>
                  <a:pt x="615" y="400"/>
                  <a:pt x="616" y="397"/>
                  <a:pt x="614" y="394"/>
                </a:cubicBezTo>
                <a:cubicBezTo>
                  <a:pt x="614" y="393"/>
                  <a:pt x="610" y="397"/>
                  <a:pt x="610" y="395"/>
                </a:cubicBezTo>
                <a:cubicBezTo>
                  <a:pt x="609" y="394"/>
                  <a:pt x="614" y="392"/>
                  <a:pt x="613" y="391"/>
                </a:cubicBezTo>
                <a:cubicBezTo>
                  <a:pt x="611" y="388"/>
                  <a:pt x="607" y="386"/>
                  <a:pt x="603" y="386"/>
                </a:cubicBezTo>
                <a:cubicBezTo>
                  <a:pt x="602" y="385"/>
                  <a:pt x="601" y="388"/>
                  <a:pt x="600" y="388"/>
                </a:cubicBezTo>
                <a:cubicBezTo>
                  <a:pt x="597" y="388"/>
                  <a:pt x="590" y="387"/>
                  <a:pt x="591" y="383"/>
                </a:cubicBezTo>
                <a:cubicBezTo>
                  <a:pt x="591" y="380"/>
                  <a:pt x="597" y="386"/>
                  <a:pt x="600" y="384"/>
                </a:cubicBezTo>
                <a:cubicBezTo>
                  <a:pt x="603" y="383"/>
                  <a:pt x="604" y="378"/>
                  <a:pt x="607" y="376"/>
                </a:cubicBezTo>
                <a:cubicBezTo>
                  <a:pt x="608" y="375"/>
                  <a:pt x="611" y="376"/>
                  <a:pt x="610" y="375"/>
                </a:cubicBezTo>
                <a:cubicBezTo>
                  <a:pt x="609" y="372"/>
                  <a:pt x="606" y="370"/>
                  <a:pt x="604" y="367"/>
                </a:cubicBezTo>
                <a:cubicBezTo>
                  <a:pt x="603" y="366"/>
                  <a:pt x="602" y="366"/>
                  <a:pt x="601" y="365"/>
                </a:cubicBezTo>
                <a:cubicBezTo>
                  <a:pt x="599" y="364"/>
                  <a:pt x="597" y="362"/>
                  <a:pt x="595" y="361"/>
                </a:cubicBezTo>
                <a:cubicBezTo>
                  <a:pt x="593" y="359"/>
                  <a:pt x="590" y="359"/>
                  <a:pt x="588" y="357"/>
                </a:cubicBezTo>
                <a:cubicBezTo>
                  <a:pt x="587" y="356"/>
                  <a:pt x="589" y="355"/>
                  <a:pt x="589" y="355"/>
                </a:cubicBezTo>
                <a:cubicBezTo>
                  <a:pt x="593" y="356"/>
                  <a:pt x="595" y="359"/>
                  <a:pt x="598" y="360"/>
                </a:cubicBezTo>
                <a:cubicBezTo>
                  <a:pt x="599" y="361"/>
                  <a:pt x="602" y="360"/>
                  <a:pt x="603" y="361"/>
                </a:cubicBezTo>
                <a:cubicBezTo>
                  <a:pt x="606" y="362"/>
                  <a:pt x="607" y="365"/>
                  <a:pt x="609" y="365"/>
                </a:cubicBezTo>
                <a:cubicBezTo>
                  <a:pt x="610" y="366"/>
                  <a:pt x="612" y="364"/>
                  <a:pt x="612" y="363"/>
                </a:cubicBezTo>
                <a:cubicBezTo>
                  <a:pt x="610" y="360"/>
                  <a:pt x="608" y="359"/>
                  <a:pt x="606" y="357"/>
                </a:cubicBezTo>
                <a:cubicBezTo>
                  <a:pt x="602" y="355"/>
                  <a:pt x="598" y="353"/>
                  <a:pt x="594" y="351"/>
                </a:cubicBezTo>
                <a:cubicBezTo>
                  <a:pt x="593" y="349"/>
                  <a:pt x="592" y="347"/>
                  <a:pt x="592" y="346"/>
                </a:cubicBezTo>
                <a:cubicBezTo>
                  <a:pt x="591" y="345"/>
                  <a:pt x="592" y="344"/>
                  <a:pt x="592" y="343"/>
                </a:cubicBezTo>
                <a:cubicBezTo>
                  <a:pt x="591" y="341"/>
                  <a:pt x="589" y="340"/>
                  <a:pt x="589" y="338"/>
                </a:cubicBezTo>
                <a:cubicBezTo>
                  <a:pt x="587" y="335"/>
                  <a:pt x="587" y="331"/>
                  <a:pt x="585" y="329"/>
                </a:cubicBezTo>
                <a:cubicBezTo>
                  <a:pt x="583" y="326"/>
                  <a:pt x="580" y="323"/>
                  <a:pt x="578" y="320"/>
                </a:cubicBezTo>
                <a:cubicBezTo>
                  <a:pt x="576" y="319"/>
                  <a:pt x="573" y="318"/>
                  <a:pt x="571" y="316"/>
                </a:cubicBezTo>
                <a:cubicBezTo>
                  <a:pt x="570" y="316"/>
                  <a:pt x="568" y="315"/>
                  <a:pt x="567" y="314"/>
                </a:cubicBezTo>
                <a:cubicBezTo>
                  <a:pt x="567" y="312"/>
                  <a:pt x="569" y="310"/>
                  <a:pt x="569" y="309"/>
                </a:cubicBezTo>
                <a:cubicBezTo>
                  <a:pt x="570" y="307"/>
                  <a:pt x="570" y="304"/>
                  <a:pt x="571" y="303"/>
                </a:cubicBezTo>
                <a:cubicBezTo>
                  <a:pt x="573" y="300"/>
                  <a:pt x="577" y="299"/>
                  <a:pt x="578" y="296"/>
                </a:cubicBezTo>
                <a:cubicBezTo>
                  <a:pt x="578" y="294"/>
                  <a:pt x="574" y="293"/>
                  <a:pt x="574" y="292"/>
                </a:cubicBezTo>
                <a:cubicBezTo>
                  <a:pt x="575" y="290"/>
                  <a:pt x="578" y="290"/>
                  <a:pt x="579" y="290"/>
                </a:cubicBezTo>
                <a:cubicBezTo>
                  <a:pt x="581" y="290"/>
                  <a:pt x="582" y="293"/>
                  <a:pt x="583" y="292"/>
                </a:cubicBezTo>
                <a:cubicBezTo>
                  <a:pt x="584" y="290"/>
                  <a:pt x="581" y="287"/>
                  <a:pt x="582" y="285"/>
                </a:cubicBezTo>
                <a:cubicBezTo>
                  <a:pt x="584" y="283"/>
                  <a:pt x="587" y="282"/>
                  <a:pt x="590" y="281"/>
                </a:cubicBezTo>
                <a:cubicBezTo>
                  <a:pt x="591" y="281"/>
                  <a:pt x="591" y="284"/>
                  <a:pt x="592" y="283"/>
                </a:cubicBezTo>
                <a:cubicBezTo>
                  <a:pt x="594" y="282"/>
                  <a:pt x="594" y="280"/>
                  <a:pt x="595" y="278"/>
                </a:cubicBezTo>
                <a:cubicBezTo>
                  <a:pt x="596" y="278"/>
                  <a:pt x="597" y="278"/>
                  <a:pt x="597" y="278"/>
                </a:cubicBezTo>
                <a:cubicBezTo>
                  <a:pt x="598" y="279"/>
                  <a:pt x="597" y="281"/>
                  <a:pt x="599" y="281"/>
                </a:cubicBezTo>
                <a:cubicBezTo>
                  <a:pt x="600" y="281"/>
                  <a:pt x="602" y="280"/>
                  <a:pt x="603" y="278"/>
                </a:cubicBezTo>
                <a:cubicBezTo>
                  <a:pt x="603" y="277"/>
                  <a:pt x="601" y="276"/>
                  <a:pt x="601" y="274"/>
                </a:cubicBezTo>
                <a:cubicBezTo>
                  <a:pt x="601" y="273"/>
                  <a:pt x="602" y="273"/>
                  <a:pt x="602" y="272"/>
                </a:cubicBezTo>
                <a:cubicBezTo>
                  <a:pt x="602" y="270"/>
                  <a:pt x="603" y="268"/>
                  <a:pt x="602" y="267"/>
                </a:cubicBezTo>
                <a:cubicBezTo>
                  <a:pt x="600" y="266"/>
                  <a:pt x="597" y="268"/>
                  <a:pt x="595" y="268"/>
                </a:cubicBezTo>
                <a:cubicBezTo>
                  <a:pt x="593" y="268"/>
                  <a:pt x="590" y="269"/>
                  <a:pt x="588" y="269"/>
                </a:cubicBezTo>
                <a:cubicBezTo>
                  <a:pt x="585" y="268"/>
                  <a:pt x="583" y="264"/>
                  <a:pt x="580" y="264"/>
                </a:cubicBezTo>
                <a:cubicBezTo>
                  <a:pt x="578" y="263"/>
                  <a:pt x="575" y="263"/>
                  <a:pt x="573" y="265"/>
                </a:cubicBezTo>
                <a:cubicBezTo>
                  <a:pt x="570" y="267"/>
                  <a:pt x="570" y="272"/>
                  <a:pt x="567" y="274"/>
                </a:cubicBezTo>
                <a:cubicBezTo>
                  <a:pt x="566" y="275"/>
                  <a:pt x="565" y="273"/>
                  <a:pt x="564" y="272"/>
                </a:cubicBezTo>
                <a:cubicBezTo>
                  <a:pt x="561" y="271"/>
                  <a:pt x="558" y="271"/>
                  <a:pt x="557" y="269"/>
                </a:cubicBezTo>
                <a:cubicBezTo>
                  <a:pt x="556" y="268"/>
                  <a:pt x="557" y="267"/>
                  <a:pt x="557" y="265"/>
                </a:cubicBezTo>
                <a:cubicBezTo>
                  <a:pt x="556" y="263"/>
                  <a:pt x="557" y="261"/>
                  <a:pt x="555" y="260"/>
                </a:cubicBezTo>
                <a:cubicBezTo>
                  <a:pt x="552" y="259"/>
                  <a:pt x="548" y="261"/>
                  <a:pt x="545" y="260"/>
                </a:cubicBezTo>
                <a:cubicBezTo>
                  <a:pt x="542" y="259"/>
                  <a:pt x="538" y="257"/>
                  <a:pt x="537" y="254"/>
                </a:cubicBezTo>
                <a:cubicBezTo>
                  <a:pt x="536" y="250"/>
                  <a:pt x="538" y="245"/>
                  <a:pt x="541" y="243"/>
                </a:cubicBezTo>
                <a:cubicBezTo>
                  <a:pt x="543" y="241"/>
                  <a:pt x="545" y="245"/>
                  <a:pt x="548" y="246"/>
                </a:cubicBezTo>
                <a:cubicBezTo>
                  <a:pt x="550" y="246"/>
                  <a:pt x="553" y="246"/>
                  <a:pt x="555" y="244"/>
                </a:cubicBezTo>
                <a:cubicBezTo>
                  <a:pt x="557" y="241"/>
                  <a:pt x="556" y="236"/>
                  <a:pt x="559" y="233"/>
                </a:cubicBezTo>
                <a:cubicBezTo>
                  <a:pt x="561" y="230"/>
                  <a:pt x="566" y="229"/>
                  <a:pt x="569" y="225"/>
                </a:cubicBezTo>
                <a:cubicBezTo>
                  <a:pt x="571" y="222"/>
                  <a:pt x="571" y="217"/>
                  <a:pt x="574" y="214"/>
                </a:cubicBezTo>
                <a:cubicBezTo>
                  <a:pt x="577" y="213"/>
                  <a:pt x="580" y="214"/>
                  <a:pt x="583" y="215"/>
                </a:cubicBezTo>
                <a:cubicBezTo>
                  <a:pt x="586" y="216"/>
                  <a:pt x="588" y="219"/>
                  <a:pt x="588" y="222"/>
                </a:cubicBezTo>
                <a:cubicBezTo>
                  <a:pt x="589" y="225"/>
                  <a:pt x="588" y="229"/>
                  <a:pt x="586" y="231"/>
                </a:cubicBezTo>
                <a:cubicBezTo>
                  <a:pt x="585" y="232"/>
                  <a:pt x="583" y="231"/>
                  <a:pt x="582" y="232"/>
                </a:cubicBezTo>
                <a:cubicBezTo>
                  <a:pt x="581" y="234"/>
                  <a:pt x="579" y="238"/>
                  <a:pt x="581" y="240"/>
                </a:cubicBezTo>
                <a:cubicBezTo>
                  <a:pt x="582" y="242"/>
                  <a:pt x="586" y="238"/>
                  <a:pt x="586" y="240"/>
                </a:cubicBezTo>
                <a:cubicBezTo>
                  <a:pt x="587" y="243"/>
                  <a:pt x="582" y="243"/>
                  <a:pt x="581" y="246"/>
                </a:cubicBezTo>
                <a:cubicBezTo>
                  <a:pt x="580" y="247"/>
                  <a:pt x="580" y="250"/>
                  <a:pt x="581" y="250"/>
                </a:cubicBezTo>
                <a:cubicBezTo>
                  <a:pt x="585" y="250"/>
                  <a:pt x="588" y="247"/>
                  <a:pt x="591" y="244"/>
                </a:cubicBezTo>
                <a:cubicBezTo>
                  <a:pt x="594" y="242"/>
                  <a:pt x="595" y="237"/>
                  <a:pt x="598" y="235"/>
                </a:cubicBezTo>
                <a:cubicBezTo>
                  <a:pt x="601" y="233"/>
                  <a:pt x="604" y="233"/>
                  <a:pt x="608" y="232"/>
                </a:cubicBezTo>
                <a:cubicBezTo>
                  <a:pt x="610" y="232"/>
                  <a:pt x="613" y="231"/>
                  <a:pt x="616" y="231"/>
                </a:cubicBezTo>
                <a:cubicBezTo>
                  <a:pt x="620" y="227"/>
                  <a:pt x="624" y="223"/>
                  <a:pt x="628" y="219"/>
                </a:cubicBezTo>
                <a:cubicBezTo>
                  <a:pt x="630" y="217"/>
                  <a:pt x="632" y="217"/>
                  <a:pt x="633" y="215"/>
                </a:cubicBezTo>
                <a:cubicBezTo>
                  <a:pt x="635" y="214"/>
                  <a:pt x="637" y="211"/>
                  <a:pt x="637" y="209"/>
                </a:cubicBezTo>
                <a:cubicBezTo>
                  <a:pt x="638" y="206"/>
                  <a:pt x="636" y="204"/>
                  <a:pt x="637" y="202"/>
                </a:cubicBezTo>
                <a:cubicBezTo>
                  <a:pt x="638" y="200"/>
                  <a:pt x="640" y="200"/>
                  <a:pt x="642" y="200"/>
                </a:cubicBezTo>
                <a:cubicBezTo>
                  <a:pt x="643" y="200"/>
                  <a:pt x="643" y="202"/>
                  <a:pt x="643" y="203"/>
                </a:cubicBezTo>
                <a:cubicBezTo>
                  <a:pt x="645" y="204"/>
                  <a:pt x="646" y="205"/>
                  <a:pt x="648" y="205"/>
                </a:cubicBezTo>
                <a:cubicBezTo>
                  <a:pt x="650" y="205"/>
                  <a:pt x="653" y="206"/>
                  <a:pt x="655" y="205"/>
                </a:cubicBezTo>
                <a:cubicBezTo>
                  <a:pt x="656" y="204"/>
                  <a:pt x="655" y="202"/>
                  <a:pt x="655" y="201"/>
                </a:cubicBezTo>
                <a:cubicBezTo>
                  <a:pt x="655" y="200"/>
                  <a:pt x="654" y="198"/>
                  <a:pt x="655" y="197"/>
                </a:cubicBezTo>
                <a:cubicBezTo>
                  <a:pt x="657" y="196"/>
                  <a:pt x="661" y="199"/>
                  <a:pt x="663" y="197"/>
                </a:cubicBezTo>
                <a:cubicBezTo>
                  <a:pt x="667" y="195"/>
                  <a:pt x="667" y="190"/>
                  <a:pt x="669" y="186"/>
                </a:cubicBezTo>
                <a:cubicBezTo>
                  <a:pt x="670" y="186"/>
                  <a:pt x="672" y="187"/>
                  <a:pt x="672" y="186"/>
                </a:cubicBezTo>
                <a:cubicBezTo>
                  <a:pt x="673" y="184"/>
                  <a:pt x="672" y="181"/>
                  <a:pt x="673" y="179"/>
                </a:cubicBezTo>
                <a:cubicBezTo>
                  <a:pt x="674" y="178"/>
                  <a:pt x="676" y="178"/>
                  <a:pt x="677" y="179"/>
                </a:cubicBezTo>
                <a:cubicBezTo>
                  <a:pt x="678" y="181"/>
                  <a:pt x="678" y="183"/>
                  <a:pt x="678" y="185"/>
                </a:cubicBezTo>
                <a:cubicBezTo>
                  <a:pt x="679" y="186"/>
                  <a:pt x="680" y="187"/>
                  <a:pt x="681" y="189"/>
                </a:cubicBezTo>
                <a:cubicBezTo>
                  <a:pt x="681" y="187"/>
                  <a:pt x="681" y="185"/>
                  <a:pt x="682" y="184"/>
                </a:cubicBezTo>
                <a:cubicBezTo>
                  <a:pt x="683" y="182"/>
                  <a:pt x="686" y="183"/>
                  <a:pt x="686" y="181"/>
                </a:cubicBezTo>
                <a:cubicBezTo>
                  <a:pt x="687" y="175"/>
                  <a:pt x="688" y="169"/>
                  <a:pt x="686" y="164"/>
                </a:cubicBezTo>
                <a:cubicBezTo>
                  <a:pt x="686" y="160"/>
                  <a:pt x="682" y="156"/>
                  <a:pt x="681" y="152"/>
                </a:cubicBezTo>
                <a:cubicBezTo>
                  <a:pt x="680" y="152"/>
                  <a:pt x="679" y="150"/>
                  <a:pt x="680" y="150"/>
                </a:cubicBezTo>
                <a:cubicBezTo>
                  <a:pt x="681" y="148"/>
                  <a:pt x="684" y="148"/>
                  <a:pt x="686" y="147"/>
                </a:cubicBezTo>
                <a:cubicBezTo>
                  <a:pt x="687" y="145"/>
                  <a:pt x="687" y="142"/>
                  <a:pt x="689" y="141"/>
                </a:cubicBezTo>
                <a:cubicBezTo>
                  <a:pt x="692" y="141"/>
                  <a:pt x="695" y="144"/>
                  <a:pt x="699" y="145"/>
                </a:cubicBezTo>
                <a:cubicBezTo>
                  <a:pt x="700" y="145"/>
                  <a:pt x="702" y="145"/>
                  <a:pt x="703" y="144"/>
                </a:cubicBezTo>
                <a:cubicBezTo>
                  <a:pt x="705" y="143"/>
                  <a:pt x="704" y="140"/>
                  <a:pt x="704" y="139"/>
                </a:cubicBezTo>
                <a:cubicBezTo>
                  <a:pt x="705" y="137"/>
                  <a:pt x="707" y="137"/>
                  <a:pt x="707" y="136"/>
                </a:cubicBezTo>
                <a:cubicBezTo>
                  <a:pt x="708" y="134"/>
                  <a:pt x="708" y="131"/>
                  <a:pt x="708" y="129"/>
                </a:cubicBezTo>
                <a:cubicBezTo>
                  <a:pt x="709" y="126"/>
                  <a:pt x="709" y="124"/>
                  <a:pt x="709" y="121"/>
                </a:cubicBezTo>
                <a:cubicBezTo>
                  <a:pt x="709" y="117"/>
                  <a:pt x="708" y="113"/>
                  <a:pt x="709" y="109"/>
                </a:cubicBezTo>
                <a:cubicBezTo>
                  <a:pt x="709" y="107"/>
                  <a:pt x="713" y="105"/>
                  <a:pt x="713" y="102"/>
                </a:cubicBezTo>
                <a:cubicBezTo>
                  <a:pt x="713" y="99"/>
                  <a:pt x="711" y="96"/>
                  <a:pt x="710" y="93"/>
                </a:cubicBezTo>
                <a:cubicBezTo>
                  <a:pt x="709" y="92"/>
                  <a:pt x="711" y="88"/>
                  <a:pt x="709" y="88"/>
                </a:cubicBezTo>
                <a:cubicBezTo>
                  <a:pt x="702" y="89"/>
                  <a:pt x="696" y="92"/>
                  <a:pt x="689" y="94"/>
                </a:cubicBezTo>
                <a:cubicBezTo>
                  <a:pt x="687" y="95"/>
                  <a:pt x="687" y="100"/>
                  <a:pt x="685" y="100"/>
                </a:cubicBezTo>
                <a:cubicBezTo>
                  <a:pt x="679" y="100"/>
                  <a:pt x="672" y="101"/>
                  <a:pt x="666" y="100"/>
                </a:cubicBezTo>
                <a:cubicBezTo>
                  <a:pt x="663" y="100"/>
                  <a:pt x="661" y="95"/>
                  <a:pt x="660" y="92"/>
                </a:cubicBezTo>
                <a:cubicBezTo>
                  <a:pt x="659" y="90"/>
                  <a:pt x="660" y="88"/>
                  <a:pt x="660" y="87"/>
                </a:cubicBezTo>
                <a:cubicBezTo>
                  <a:pt x="659" y="84"/>
                  <a:pt x="659" y="81"/>
                  <a:pt x="658" y="79"/>
                </a:cubicBezTo>
                <a:cubicBezTo>
                  <a:pt x="656" y="78"/>
                  <a:pt x="653" y="79"/>
                  <a:pt x="652" y="78"/>
                </a:cubicBezTo>
                <a:cubicBezTo>
                  <a:pt x="648" y="75"/>
                  <a:pt x="646" y="70"/>
                  <a:pt x="642" y="68"/>
                </a:cubicBezTo>
                <a:cubicBezTo>
                  <a:pt x="640" y="67"/>
                  <a:pt x="639" y="70"/>
                  <a:pt x="637" y="70"/>
                </a:cubicBezTo>
                <a:cubicBezTo>
                  <a:pt x="634" y="70"/>
                  <a:pt x="632" y="67"/>
                  <a:pt x="629" y="67"/>
                </a:cubicBezTo>
                <a:cubicBezTo>
                  <a:pt x="626" y="65"/>
                  <a:pt x="622" y="66"/>
                  <a:pt x="619" y="65"/>
                </a:cubicBezTo>
                <a:cubicBezTo>
                  <a:pt x="617" y="64"/>
                  <a:pt x="616" y="61"/>
                  <a:pt x="616" y="59"/>
                </a:cubicBezTo>
                <a:cubicBezTo>
                  <a:pt x="615" y="58"/>
                  <a:pt x="617" y="57"/>
                  <a:pt x="617" y="56"/>
                </a:cubicBezTo>
                <a:cubicBezTo>
                  <a:pt x="616" y="55"/>
                  <a:pt x="613" y="56"/>
                  <a:pt x="612" y="54"/>
                </a:cubicBezTo>
                <a:cubicBezTo>
                  <a:pt x="611" y="50"/>
                  <a:pt x="609" y="47"/>
                  <a:pt x="607" y="43"/>
                </a:cubicBezTo>
                <a:cubicBezTo>
                  <a:pt x="606" y="42"/>
                  <a:pt x="604" y="41"/>
                  <a:pt x="603" y="39"/>
                </a:cubicBezTo>
                <a:cubicBezTo>
                  <a:pt x="602" y="38"/>
                  <a:pt x="603" y="36"/>
                  <a:pt x="602" y="35"/>
                </a:cubicBezTo>
                <a:cubicBezTo>
                  <a:pt x="599" y="31"/>
                  <a:pt x="595" y="28"/>
                  <a:pt x="593" y="24"/>
                </a:cubicBezTo>
                <a:cubicBezTo>
                  <a:pt x="592" y="23"/>
                  <a:pt x="594" y="22"/>
                  <a:pt x="594" y="21"/>
                </a:cubicBezTo>
                <a:cubicBezTo>
                  <a:pt x="594" y="20"/>
                  <a:pt x="592" y="20"/>
                  <a:pt x="592" y="19"/>
                </a:cubicBezTo>
                <a:cubicBezTo>
                  <a:pt x="590" y="17"/>
                  <a:pt x="590" y="13"/>
                  <a:pt x="588" y="11"/>
                </a:cubicBezTo>
                <a:cubicBezTo>
                  <a:pt x="584" y="8"/>
                  <a:pt x="579" y="5"/>
                  <a:pt x="575" y="3"/>
                </a:cubicBezTo>
                <a:cubicBezTo>
                  <a:pt x="574" y="3"/>
                  <a:pt x="573" y="4"/>
                  <a:pt x="571" y="4"/>
                </a:cubicBezTo>
                <a:cubicBezTo>
                  <a:pt x="570" y="4"/>
                  <a:pt x="568" y="4"/>
                  <a:pt x="567" y="3"/>
                </a:cubicBezTo>
                <a:cubicBezTo>
                  <a:pt x="563" y="2"/>
                  <a:pt x="560" y="0"/>
                  <a:pt x="556" y="0"/>
                </a:cubicBezTo>
                <a:cubicBezTo>
                  <a:pt x="550" y="0"/>
                  <a:pt x="544" y="1"/>
                  <a:pt x="539" y="2"/>
                </a:cubicBezTo>
                <a:cubicBezTo>
                  <a:pt x="536" y="3"/>
                  <a:pt x="534" y="5"/>
                  <a:pt x="532" y="6"/>
                </a:cubicBezTo>
                <a:cubicBezTo>
                  <a:pt x="530" y="6"/>
                  <a:pt x="527" y="4"/>
                  <a:pt x="525" y="6"/>
                </a:cubicBezTo>
                <a:cubicBezTo>
                  <a:pt x="522" y="7"/>
                  <a:pt x="519" y="10"/>
                  <a:pt x="518" y="14"/>
                </a:cubicBezTo>
                <a:cubicBezTo>
                  <a:pt x="517" y="15"/>
                  <a:pt x="519" y="17"/>
                  <a:pt x="521" y="18"/>
                </a:cubicBezTo>
                <a:cubicBezTo>
                  <a:pt x="523" y="18"/>
                  <a:pt x="525" y="13"/>
                  <a:pt x="527" y="15"/>
                </a:cubicBezTo>
                <a:cubicBezTo>
                  <a:pt x="529" y="18"/>
                  <a:pt x="529" y="23"/>
                  <a:pt x="528" y="27"/>
                </a:cubicBezTo>
                <a:cubicBezTo>
                  <a:pt x="527" y="31"/>
                  <a:pt x="523" y="32"/>
                  <a:pt x="522" y="35"/>
                </a:cubicBezTo>
                <a:cubicBezTo>
                  <a:pt x="520" y="40"/>
                  <a:pt x="522" y="44"/>
                  <a:pt x="522" y="48"/>
                </a:cubicBezTo>
                <a:cubicBezTo>
                  <a:pt x="521" y="51"/>
                  <a:pt x="519" y="53"/>
                  <a:pt x="518" y="55"/>
                </a:cubicBezTo>
                <a:cubicBezTo>
                  <a:pt x="518" y="56"/>
                  <a:pt x="520" y="58"/>
                  <a:pt x="519" y="59"/>
                </a:cubicBezTo>
                <a:cubicBezTo>
                  <a:pt x="516" y="62"/>
                  <a:pt x="510" y="64"/>
                  <a:pt x="506" y="67"/>
                </a:cubicBezTo>
                <a:cubicBezTo>
                  <a:pt x="501" y="66"/>
                  <a:pt x="495" y="65"/>
                  <a:pt x="490" y="63"/>
                </a:cubicBezTo>
                <a:cubicBezTo>
                  <a:pt x="489" y="67"/>
                  <a:pt x="486" y="71"/>
                  <a:pt x="485" y="76"/>
                </a:cubicBezTo>
                <a:cubicBezTo>
                  <a:pt x="484" y="79"/>
                  <a:pt x="485" y="82"/>
                  <a:pt x="485" y="85"/>
                </a:cubicBezTo>
                <a:cubicBezTo>
                  <a:pt x="485" y="87"/>
                  <a:pt x="486" y="90"/>
                  <a:pt x="485" y="92"/>
                </a:cubicBezTo>
                <a:cubicBezTo>
                  <a:pt x="485" y="93"/>
                  <a:pt x="483" y="93"/>
                  <a:pt x="483" y="94"/>
                </a:cubicBezTo>
                <a:cubicBezTo>
                  <a:pt x="483" y="95"/>
                  <a:pt x="483" y="97"/>
                  <a:pt x="484" y="98"/>
                </a:cubicBezTo>
                <a:cubicBezTo>
                  <a:pt x="485" y="100"/>
                  <a:pt x="487" y="100"/>
                  <a:pt x="489" y="100"/>
                </a:cubicBezTo>
                <a:cubicBezTo>
                  <a:pt x="492" y="100"/>
                  <a:pt x="495" y="96"/>
                  <a:pt x="499" y="96"/>
                </a:cubicBezTo>
                <a:cubicBezTo>
                  <a:pt x="502" y="97"/>
                  <a:pt x="502" y="102"/>
                  <a:pt x="505" y="102"/>
                </a:cubicBezTo>
                <a:cubicBezTo>
                  <a:pt x="507" y="102"/>
                  <a:pt x="508" y="98"/>
                  <a:pt x="510" y="96"/>
                </a:cubicBezTo>
                <a:cubicBezTo>
                  <a:pt x="510" y="95"/>
                  <a:pt x="509" y="93"/>
                  <a:pt x="510" y="93"/>
                </a:cubicBezTo>
                <a:cubicBezTo>
                  <a:pt x="514" y="93"/>
                  <a:pt x="518" y="94"/>
                  <a:pt x="522" y="96"/>
                </a:cubicBezTo>
                <a:cubicBezTo>
                  <a:pt x="524" y="100"/>
                  <a:pt x="530" y="104"/>
                  <a:pt x="533" y="107"/>
                </a:cubicBezTo>
                <a:cubicBezTo>
                  <a:pt x="536" y="110"/>
                  <a:pt x="539" y="112"/>
                  <a:pt x="540" y="116"/>
                </a:cubicBezTo>
                <a:cubicBezTo>
                  <a:pt x="539" y="117"/>
                  <a:pt x="537" y="120"/>
                  <a:pt x="536" y="121"/>
                </a:cubicBezTo>
                <a:cubicBezTo>
                  <a:pt x="533" y="122"/>
                  <a:pt x="531" y="118"/>
                  <a:pt x="528" y="118"/>
                </a:cubicBezTo>
                <a:cubicBezTo>
                  <a:pt x="525" y="118"/>
                  <a:pt x="522" y="118"/>
                  <a:pt x="520" y="119"/>
                </a:cubicBezTo>
                <a:cubicBezTo>
                  <a:pt x="518" y="120"/>
                  <a:pt x="517" y="122"/>
                  <a:pt x="516" y="123"/>
                </a:cubicBezTo>
                <a:cubicBezTo>
                  <a:pt x="514" y="123"/>
                  <a:pt x="513" y="120"/>
                  <a:pt x="512" y="121"/>
                </a:cubicBezTo>
                <a:cubicBezTo>
                  <a:pt x="511" y="122"/>
                  <a:pt x="513" y="126"/>
                  <a:pt x="511" y="127"/>
                </a:cubicBezTo>
                <a:cubicBezTo>
                  <a:pt x="509" y="128"/>
                  <a:pt x="508" y="124"/>
                  <a:pt x="506" y="124"/>
                </a:cubicBezTo>
                <a:cubicBezTo>
                  <a:pt x="503" y="126"/>
                  <a:pt x="500" y="128"/>
                  <a:pt x="499" y="131"/>
                </a:cubicBezTo>
                <a:cubicBezTo>
                  <a:pt x="498" y="132"/>
                  <a:pt x="500" y="134"/>
                  <a:pt x="499" y="135"/>
                </a:cubicBezTo>
                <a:cubicBezTo>
                  <a:pt x="497" y="138"/>
                  <a:pt x="495" y="140"/>
                  <a:pt x="492" y="141"/>
                </a:cubicBezTo>
                <a:cubicBezTo>
                  <a:pt x="489" y="142"/>
                  <a:pt x="486" y="139"/>
                  <a:pt x="483" y="140"/>
                </a:cubicBezTo>
                <a:cubicBezTo>
                  <a:pt x="480" y="142"/>
                  <a:pt x="480" y="147"/>
                  <a:pt x="477" y="149"/>
                </a:cubicBezTo>
                <a:cubicBezTo>
                  <a:pt x="474" y="151"/>
                  <a:pt x="470" y="153"/>
                  <a:pt x="467" y="152"/>
                </a:cubicBezTo>
                <a:cubicBezTo>
                  <a:pt x="464" y="152"/>
                  <a:pt x="462" y="148"/>
                  <a:pt x="458" y="147"/>
                </a:cubicBezTo>
                <a:cubicBezTo>
                  <a:pt x="456" y="146"/>
                  <a:pt x="452" y="146"/>
                  <a:pt x="450" y="147"/>
                </a:cubicBezTo>
                <a:cubicBezTo>
                  <a:pt x="448" y="149"/>
                  <a:pt x="447" y="152"/>
                  <a:pt x="447" y="155"/>
                </a:cubicBezTo>
                <a:cubicBezTo>
                  <a:pt x="447" y="157"/>
                  <a:pt x="448" y="160"/>
                  <a:pt x="450" y="162"/>
                </a:cubicBezTo>
                <a:cubicBezTo>
                  <a:pt x="451" y="163"/>
                  <a:pt x="455" y="162"/>
                  <a:pt x="454" y="164"/>
                </a:cubicBezTo>
                <a:cubicBezTo>
                  <a:pt x="453" y="169"/>
                  <a:pt x="448" y="171"/>
                  <a:pt x="445" y="176"/>
                </a:cubicBezTo>
                <a:cubicBezTo>
                  <a:pt x="443" y="179"/>
                  <a:pt x="442" y="182"/>
                  <a:pt x="439" y="185"/>
                </a:cubicBezTo>
                <a:cubicBezTo>
                  <a:pt x="435" y="188"/>
                  <a:pt x="431" y="192"/>
                  <a:pt x="426" y="192"/>
                </a:cubicBezTo>
                <a:cubicBezTo>
                  <a:pt x="423" y="193"/>
                  <a:pt x="420" y="190"/>
                  <a:pt x="416" y="190"/>
                </a:cubicBezTo>
                <a:cubicBezTo>
                  <a:pt x="409" y="189"/>
                  <a:pt x="402" y="189"/>
                  <a:pt x="396" y="191"/>
                </a:cubicBezTo>
                <a:cubicBezTo>
                  <a:pt x="389" y="194"/>
                  <a:pt x="385" y="202"/>
                  <a:pt x="378" y="204"/>
                </a:cubicBezTo>
                <a:cubicBezTo>
                  <a:pt x="375" y="205"/>
                  <a:pt x="372" y="202"/>
                  <a:pt x="369" y="201"/>
                </a:cubicBezTo>
                <a:cubicBezTo>
                  <a:pt x="367" y="199"/>
                  <a:pt x="363" y="201"/>
                  <a:pt x="360" y="200"/>
                </a:cubicBezTo>
                <a:cubicBezTo>
                  <a:pt x="353" y="198"/>
                  <a:pt x="346" y="196"/>
                  <a:pt x="340" y="193"/>
                </a:cubicBezTo>
                <a:cubicBezTo>
                  <a:pt x="338" y="192"/>
                  <a:pt x="337" y="188"/>
                  <a:pt x="335" y="188"/>
                </a:cubicBezTo>
                <a:cubicBezTo>
                  <a:pt x="329" y="186"/>
                  <a:pt x="322" y="185"/>
                  <a:pt x="315" y="185"/>
                </a:cubicBezTo>
                <a:cubicBezTo>
                  <a:pt x="311" y="185"/>
                  <a:pt x="308" y="188"/>
                  <a:pt x="304" y="188"/>
                </a:cubicBezTo>
                <a:cubicBezTo>
                  <a:pt x="298" y="188"/>
                  <a:pt x="293" y="186"/>
                  <a:pt x="288" y="185"/>
                </a:cubicBezTo>
                <a:cubicBezTo>
                  <a:pt x="285" y="185"/>
                  <a:pt x="283" y="187"/>
                  <a:pt x="280" y="187"/>
                </a:cubicBezTo>
                <a:cubicBezTo>
                  <a:pt x="277" y="187"/>
                  <a:pt x="273" y="187"/>
                  <a:pt x="270" y="186"/>
                </a:cubicBezTo>
                <a:cubicBezTo>
                  <a:pt x="268" y="186"/>
                  <a:pt x="269" y="183"/>
                  <a:pt x="267" y="182"/>
                </a:cubicBezTo>
                <a:cubicBezTo>
                  <a:pt x="266" y="181"/>
                  <a:pt x="264" y="180"/>
                  <a:pt x="263" y="179"/>
                </a:cubicBezTo>
                <a:cubicBezTo>
                  <a:pt x="261" y="175"/>
                  <a:pt x="261" y="170"/>
                  <a:pt x="258" y="166"/>
                </a:cubicBezTo>
                <a:cubicBezTo>
                  <a:pt x="256" y="164"/>
                  <a:pt x="253" y="166"/>
                  <a:pt x="252" y="164"/>
                </a:cubicBezTo>
                <a:cubicBezTo>
                  <a:pt x="251" y="163"/>
                  <a:pt x="253" y="161"/>
                  <a:pt x="252" y="160"/>
                </a:cubicBezTo>
                <a:cubicBezTo>
                  <a:pt x="250" y="159"/>
                  <a:pt x="247" y="161"/>
                  <a:pt x="244" y="160"/>
                </a:cubicBezTo>
                <a:cubicBezTo>
                  <a:pt x="240" y="158"/>
                  <a:pt x="237" y="155"/>
                  <a:pt x="233" y="153"/>
                </a:cubicBezTo>
                <a:cubicBezTo>
                  <a:pt x="229" y="150"/>
                  <a:pt x="226" y="147"/>
                  <a:pt x="221" y="147"/>
                </a:cubicBezTo>
                <a:cubicBezTo>
                  <a:pt x="217" y="146"/>
                  <a:pt x="212" y="149"/>
                  <a:pt x="208" y="149"/>
                </a:cubicBezTo>
                <a:cubicBezTo>
                  <a:pt x="205" y="149"/>
                  <a:pt x="202" y="147"/>
                  <a:pt x="200" y="146"/>
                </a:cubicBezTo>
                <a:cubicBezTo>
                  <a:pt x="197" y="146"/>
                  <a:pt x="195" y="145"/>
                  <a:pt x="193" y="144"/>
                </a:cubicBezTo>
                <a:cubicBezTo>
                  <a:pt x="192" y="143"/>
                  <a:pt x="192" y="141"/>
                  <a:pt x="192" y="140"/>
                </a:cubicBezTo>
                <a:cubicBezTo>
                  <a:pt x="192" y="135"/>
                  <a:pt x="194" y="130"/>
                  <a:pt x="192" y="125"/>
                </a:cubicBezTo>
                <a:cubicBezTo>
                  <a:pt x="192" y="123"/>
                  <a:pt x="193" y="122"/>
                  <a:pt x="193" y="120"/>
                </a:cubicBezTo>
                <a:cubicBezTo>
                  <a:pt x="193" y="118"/>
                  <a:pt x="194" y="116"/>
                  <a:pt x="193" y="114"/>
                </a:cubicBezTo>
                <a:cubicBezTo>
                  <a:pt x="192" y="112"/>
                  <a:pt x="188" y="114"/>
                  <a:pt x="187" y="112"/>
                </a:cubicBezTo>
                <a:cubicBezTo>
                  <a:pt x="186" y="110"/>
                  <a:pt x="186" y="106"/>
                  <a:pt x="185" y="103"/>
                </a:cubicBezTo>
                <a:cubicBezTo>
                  <a:pt x="183" y="101"/>
                  <a:pt x="180" y="99"/>
                  <a:pt x="178" y="98"/>
                </a:cubicBezTo>
                <a:cubicBezTo>
                  <a:pt x="176" y="97"/>
                  <a:pt x="173" y="99"/>
                  <a:pt x="172" y="98"/>
                </a:cubicBezTo>
                <a:cubicBezTo>
                  <a:pt x="170" y="98"/>
                  <a:pt x="171" y="95"/>
                  <a:pt x="170" y="95"/>
                </a:cubicBezTo>
                <a:cubicBezTo>
                  <a:pt x="168" y="95"/>
                  <a:pt x="167" y="98"/>
                  <a:pt x="165" y="97"/>
                </a:cubicBezTo>
                <a:cubicBezTo>
                  <a:pt x="162" y="97"/>
                  <a:pt x="161" y="94"/>
                  <a:pt x="159" y="92"/>
                </a:cubicBezTo>
                <a:cubicBezTo>
                  <a:pt x="157" y="91"/>
                  <a:pt x="155" y="90"/>
                  <a:pt x="153" y="88"/>
                </a:cubicBezTo>
                <a:cubicBezTo>
                  <a:pt x="152" y="86"/>
                  <a:pt x="150" y="84"/>
                  <a:pt x="149" y="82"/>
                </a:cubicBezTo>
                <a:cubicBezTo>
                  <a:pt x="148" y="82"/>
                  <a:pt x="147" y="81"/>
                  <a:pt x="147" y="80"/>
                </a:cubicBezTo>
                <a:cubicBezTo>
                  <a:pt x="147" y="78"/>
                  <a:pt x="148" y="77"/>
                  <a:pt x="148" y="75"/>
                </a:cubicBezTo>
                <a:cubicBezTo>
                  <a:pt x="145" y="75"/>
                  <a:pt x="142" y="75"/>
                  <a:pt x="140" y="75"/>
                </a:cubicBezTo>
                <a:cubicBezTo>
                  <a:pt x="138" y="76"/>
                  <a:pt x="136" y="76"/>
                  <a:pt x="135" y="78"/>
                </a:cubicBezTo>
                <a:cubicBezTo>
                  <a:pt x="134" y="80"/>
                  <a:pt x="135" y="81"/>
                  <a:pt x="135" y="83"/>
                </a:cubicBezTo>
                <a:cubicBezTo>
                  <a:pt x="135" y="85"/>
                  <a:pt x="136" y="87"/>
                  <a:pt x="134" y="88"/>
                </a:cubicBezTo>
                <a:cubicBezTo>
                  <a:pt x="132" y="89"/>
                  <a:pt x="127" y="86"/>
                  <a:pt x="125" y="88"/>
                </a:cubicBezTo>
                <a:cubicBezTo>
                  <a:pt x="123" y="91"/>
                  <a:pt x="123" y="96"/>
                  <a:pt x="124" y="99"/>
                </a:cubicBezTo>
                <a:cubicBezTo>
                  <a:pt x="124" y="103"/>
                  <a:pt x="127" y="106"/>
                  <a:pt x="127" y="110"/>
                </a:cubicBezTo>
                <a:cubicBezTo>
                  <a:pt x="126" y="112"/>
                  <a:pt x="124" y="112"/>
                  <a:pt x="122" y="113"/>
                </a:cubicBezTo>
                <a:cubicBezTo>
                  <a:pt x="118" y="114"/>
                  <a:pt x="113" y="115"/>
                  <a:pt x="109" y="114"/>
                </a:cubicBezTo>
                <a:cubicBezTo>
                  <a:pt x="105" y="114"/>
                  <a:pt x="100" y="109"/>
                  <a:pt x="96" y="111"/>
                </a:cubicBezTo>
                <a:cubicBezTo>
                  <a:pt x="92" y="113"/>
                  <a:pt x="93" y="119"/>
                  <a:pt x="93" y="123"/>
                </a:cubicBezTo>
                <a:cubicBezTo>
                  <a:pt x="92" y="128"/>
                  <a:pt x="91" y="133"/>
                  <a:pt x="92" y="138"/>
                </a:cubicBezTo>
                <a:cubicBezTo>
                  <a:pt x="92" y="141"/>
                  <a:pt x="95" y="142"/>
                  <a:pt x="95" y="144"/>
                </a:cubicBezTo>
                <a:cubicBezTo>
                  <a:pt x="94" y="145"/>
                  <a:pt x="92" y="145"/>
                  <a:pt x="91" y="145"/>
                </a:cubicBezTo>
                <a:cubicBezTo>
                  <a:pt x="89" y="144"/>
                  <a:pt x="87" y="142"/>
                  <a:pt x="84" y="142"/>
                </a:cubicBezTo>
                <a:cubicBezTo>
                  <a:pt x="81" y="142"/>
                  <a:pt x="79" y="145"/>
                  <a:pt x="76" y="145"/>
                </a:cubicBezTo>
                <a:cubicBezTo>
                  <a:pt x="72" y="146"/>
                  <a:pt x="68" y="146"/>
                  <a:pt x="65" y="147"/>
                </a:cubicBezTo>
                <a:cubicBezTo>
                  <a:pt x="64" y="147"/>
                  <a:pt x="61" y="148"/>
                  <a:pt x="62" y="149"/>
                </a:cubicBezTo>
                <a:cubicBezTo>
                  <a:pt x="64" y="151"/>
                  <a:pt x="67" y="149"/>
                  <a:pt x="68" y="151"/>
                </a:cubicBezTo>
                <a:cubicBezTo>
                  <a:pt x="69" y="151"/>
                  <a:pt x="68" y="153"/>
                  <a:pt x="68" y="154"/>
                </a:cubicBezTo>
                <a:cubicBezTo>
                  <a:pt x="68" y="157"/>
                  <a:pt x="68" y="161"/>
                  <a:pt x="69" y="164"/>
                </a:cubicBezTo>
                <a:cubicBezTo>
                  <a:pt x="71" y="169"/>
                  <a:pt x="75" y="172"/>
                  <a:pt x="76" y="177"/>
                </a:cubicBezTo>
                <a:cubicBezTo>
                  <a:pt x="76" y="180"/>
                  <a:pt x="72" y="182"/>
                  <a:pt x="71" y="184"/>
                </a:cubicBezTo>
                <a:cubicBezTo>
                  <a:pt x="71" y="186"/>
                  <a:pt x="71" y="189"/>
                  <a:pt x="72" y="191"/>
                </a:cubicBezTo>
                <a:close/>
              </a:path>
            </a:pathLst>
          </a:custGeom>
          <a:solidFill>
            <a:srgbClr val="B2B2B2"/>
          </a:solidFill>
          <a:ln w="3175" cap="rnd">
            <a:solidFill>
              <a:srgbClr val="B2B2B2"/>
            </a:solidFill>
            <a:round/>
            <a:headEnd/>
            <a:tailEnd/>
          </a:ln>
        </p:spPr>
        <p:txBody>
          <a:bodyPr/>
          <a:lstStyle/>
          <a:p>
            <a:endParaRPr lang="en-US"/>
          </a:p>
        </p:txBody>
      </p:sp>
      <p:sp>
        <p:nvSpPr>
          <p:cNvPr id="33911" name="Freeform 119"/>
          <p:cNvSpPr>
            <a:spLocks noChangeAspect="1"/>
          </p:cNvSpPr>
          <p:nvPr/>
        </p:nvSpPr>
        <p:spPr bwMode="auto">
          <a:xfrm>
            <a:off x="6267450" y="2844800"/>
            <a:ext cx="728663" cy="342900"/>
          </a:xfrm>
          <a:custGeom>
            <a:avLst/>
            <a:gdLst>
              <a:gd name="T0" fmla="*/ 2147483647 w 393"/>
              <a:gd name="T1" fmla="*/ 2147483647 h 185"/>
              <a:gd name="T2" fmla="*/ 2147483647 w 393"/>
              <a:gd name="T3" fmla="*/ 2147483647 h 185"/>
              <a:gd name="T4" fmla="*/ 2147483647 w 393"/>
              <a:gd name="T5" fmla="*/ 2147483647 h 185"/>
              <a:gd name="T6" fmla="*/ 2147483647 w 393"/>
              <a:gd name="T7" fmla="*/ 2147483647 h 185"/>
              <a:gd name="T8" fmla="*/ 2147483647 w 393"/>
              <a:gd name="T9" fmla="*/ 2147483647 h 185"/>
              <a:gd name="T10" fmla="*/ 2147483647 w 393"/>
              <a:gd name="T11" fmla="*/ 2147483647 h 185"/>
              <a:gd name="T12" fmla="*/ 2147483647 w 393"/>
              <a:gd name="T13" fmla="*/ 2147483647 h 185"/>
              <a:gd name="T14" fmla="*/ 2147483647 w 393"/>
              <a:gd name="T15" fmla="*/ 2147483647 h 185"/>
              <a:gd name="T16" fmla="*/ 2147483647 w 393"/>
              <a:gd name="T17" fmla="*/ 2147483647 h 185"/>
              <a:gd name="T18" fmla="*/ 2147483647 w 393"/>
              <a:gd name="T19" fmla="*/ 2147483647 h 185"/>
              <a:gd name="T20" fmla="*/ 2147483647 w 393"/>
              <a:gd name="T21" fmla="*/ 2147483647 h 185"/>
              <a:gd name="T22" fmla="*/ 2147483647 w 393"/>
              <a:gd name="T23" fmla="*/ 2147483647 h 185"/>
              <a:gd name="T24" fmla="*/ 2147483647 w 393"/>
              <a:gd name="T25" fmla="*/ 2147483647 h 185"/>
              <a:gd name="T26" fmla="*/ 2147483647 w 393"/>
              <a:gd name="T27" fmla="*/ 2147483647 h 185"/>
              <a:gd name="T28" fmla="*/ 2147483647 w 393"/>
              <a:gd name="T29" fmla="*/ 2147483647 h 185"/>
              <a:gd name="T30" fmla="*/ 2147483647 w 393"/>
              <a:gd name="T31" fmla="*/ 2147483647 h 185"/>
              <a:gd name="T32" fmla="*/ 2147483647 w 393"/>
              <a:gd name="T33" fmla="*/ 2147483647 h 185"/>
              <a:gd name="T34" fmla="*/ 2147483647 w 393"/>
              <a:gd name="T35" fmla="*/ 2147483647 h 185"/>
              <a:gd name="T36" fmla="*/ 2147483647 w 393"/>
              <a:gd name="T37" fmla="*/ 2147483647 h 185"/>
              <a:gd name="T38" fmla="*/ 2147483647 w 393"/>
              <a:gd name="T39" fmla="*/ 2147483647 h 185"/>
              <a:gd name="T40" fmla="*/ 2147483647 w 393"/>
              <a:gd name="T41" fmla="*/ 2147483647 h 185"/>
              <a:gd name="T42" fmla="*/ 2147483647 w 393"/>
              <a:gd name="T43" fmla="*/ 2147483647 h 185"/>
              <a:gd name="T44" fmla="*/ 2147483647 w 393"/>
              <a:gd name="T45" fmla="*/ 2147483647 h 185"/>
              <a:gd name="T46" fmla="*/ 2147483647 w 393"/>
              <a:gd name="T47" fmla="*/ 2147483647 h 185"/>
              <a:gd name="T48" fmla="*/ 2147483647 w 393"/>
              <a:gd name="T49" fmla="*/ 2147483647 h 185"/>
              <a:gd name="T50" fmla="*/ 2147483647 w 393"/>
              <a:gd name="T51" fmla="*/ 2147483647 h 185"/>
              <a:gd name="T52" fmla="*/ 2147483647 w 393"/>
              <a:gd name="T53" fmla="*/ 2147483647 h 185"/>
              <a:gd name="T54" fmla="*/ 0 w 393"/>
              <a:gd name="T55" fmla="*/ 2147483647 h 185"/>
              <a:gd name="T56" fmla="*/ 2147483647 w 393"/>
              <a:gd name="T57" fmla="*/ 2147483647 h 185"/>
              <a:gd name="T58" fmla="*/ 2147483647 w 393"/>
              <a:gd name="T59" fmla="*/ 2147483647 h 185"/>
              <a:gd name="T60" fmla="*/ 2147483647 w 393"/>
              <a:gd name="T61" fmla="*/ 2147483647 h 185"/>
              <a:gd name="T62" fmla="*/ 2147483647 w 393"/>
              <a:gd name="T63" fmla="*/ 2147483647 h 185"/>
              <a:gd name="T64" fmla="*/ 2147483647 w 393"/>
              <a:gd name="T65" fmla="*/ 2147483647 h 185"/>
              <a:gd name="T66" fmla="*/ 2147483647 w 393"/>
              <a:gd name="T67" fmla="*/ 2147483647 h 185"/>
              <a:gd name="T68" fmla="*/ 2147483647 w 393"/>
              <a:gd name="T69" fmla="*/ 2147483647 h 185"/>
              <a:gd name="T70" fmla="*/ 2147483647 w 393"/>
              <a:gd name="T71" fmla="*/ 2147483647 h 185"/>
              <a:gd name="T72" fmla="*/ 2147483647 w 393"/>
              <a:gd name="T73" fmla="*/ 2147483647 h 185"/>
              <a:gd name="T74" fmla="*/ 2147483647 w 393"/>
              <a:gd name="T75" fmla="*/ 2147483647 h 185"/>
              <a:gd name="T76" fmla="*/ 2147483647 w 393"/>
              <a:gd name="T77" fmla="*/ 2147483647 h 185"/>
              <a:gd name="T78" fmla="*/ 2147483647 w 393"/>
              <a:gd name="T79" fmla="*/ 2147483647 h 185"/>
              <a:gd name="T80" fmla="*/ 2147483647 w 393"/>
              <a:gd name="T81" fmla="*/ 2147483647 h 185"/>
              <a:gd name="T82" fmla="*/ 2147483647 w 393"/>
              <a:gd name="T83" fmla="*/ 2147483647 h 185"/>
              <a:gd name="T84" fmla="*/ 2147483647 w 393"/>
              <a:gd name="T85" fmla="*/ 2147483647 h 185"/>
              <a:gd name="T86" fmla="*/ 2147483647 w 393"/>
              <a:gd name="T87" fmla="*/ 2147483647 h 185"/>
              <a:gd name="T88" fmla="*/ 2147483647 w 393"/>
              <a:gd name="T89" fmla="*/ 2147483647 h 185"/>
              <a:gd name="T90" fmla="*/ 2147483647 w 393"/>
              <a:gd name="T91" fmla="*/ 2147483647 h 185"/>
              <a:gd name="T92" fmla="*/ 2147483647 w 393"/>
              <a:gd name="T93" fmla="*/ 2147483647 h 185"/>
              <a:gd name="T94" fmla="*/ 2147483647 w 393"/>
              <a:gd name="T95" fmla="*/ 2147483647 h 185"/>
              <a:gd name="T96" fmla="*/ 2147483647 w 393"/>
              <a:gd name="T97" fmla="*/ 2147483647 h 185"/>
              <a:gd name="T98" fmla="*/ 2147483647 w 393"/>
              <a:gd name="T99" fmla="*/ 2147483647 h 185"/>
              <a:gd name="T100" fmla="*/ 2147483647 w 393"/>
              <a:gd name="T101" fmla="*/ 2147483647 h 185"/>
              <a:gd name="T102" fmla="*/ 2147483647 w 393"/>
              <a:gd name="T103" fmla="*/ 2147483647 h 185"/>
              <a:gd name="T104" fmla="*/ 2147483647 w 393"/>
              <a:gd name="T105" fmla="*/ 2147483647 h 185"/>
              <a:gd name="T106" fmla="*/ 2147483647 w 393"/>
              <a:gd name="T107" fmla="*/ 2147483647 h 185"/>
              <a:gd name="T108" fmla="*/ 2147483647 w 393"/>
              <a:gd name="T109" fmla="*/ 2147483647 h 185"/>
              <a:gd name="T110" fmla="*/ 2147483647 w 393"/>
              <a:gd name="T111" fmla="*/ 2147483647 h 185"/>
              <a:gd name="T112" fmla="*/ 2147483647 w 393"/>
              <a:gd name="T113" fmla="*/ 2147483647 h 185"/>
              <a:gd name="T114" fmla="*/ 2147483647 w 393"/>
              <a:gd name="T115" fmla="*/ 2147483647 h 185"/>
              <a:gd name="T116" fmla="*/ 2147483647 w 393"/>
              <a:gd name="T117" fmla="*/ 2147483647 h 185"/>
              <a:gd name="T118" fmla="*/ 2147483647 w 393"/>
              <a:gd name="T119" fmla="*/ 2147483647 h 185"/>
              <a:gd name="T120" fmla="*/ 2147483647 w 393"/>
              <a:gd name="T121" fmla="*/ 2147483647 h 185"/>
              <a:gd name="T122" fmla="*/ 2147483647 w 393"/>
              <a:gd name="T123" fmla="*/ 2147483647 h 185"/>
              <a:gd name="T124" fmla="*/ 2147483647 w 393"/>
              <a:gd name="T125" fmla="*/ 2147483647 h 1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3"/>
              <a:gd name="T190" fmla="*/ 0 h 185"/>
              <a:gd name="T191" fmla="*/ 393 w 393"/>
              <a:gd name="T192" fmla="*/ 185 h 1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3" h="185">
                <a:moveTo>
                  <a:pt x="343" y="43"/>
                </a:moveTo>
                <a:cubicBezTo>
                  <a:pt x="342" y="43"/>
                  <a:pt x="341" y="41"/>
                  <a:pt x="339" y="41"/>
                </a:cubicBezTo>
                <a:cubicBezTo>
                  <a:pt x="337" y="41"/>
                  <a:pt x="334" y="42"/>
                  <a:pt x="332" y="42"/>
                </a:cubicBezTo>
                <a:cubicBezTo>
                  <a:pt x="329" y="42"/>
                  <a:pt x="327" y="41"/>
                  <a:pt x="325" y="40"/>
                </a:cubicBezTo>
                <a:cubicBezTo>
                  <a:pt x="322" y="39"/>
                  <a:pt x="320" y="36"/>
                  <a:pt x="317" y="36"/>
                </a:cubicBezTo>
                <a:cubicBezTo>
                  <a:pt x="315" y="35"/>
                  <a:pt x="312" y="37"/>
                  <a:pt x="310" y="38"/>
                </a:cubicBezTo>
                <a:cubicBezTo>
                  <a:pt x="307" y="39"/>
                  <a:pt x="304" y="40"/>
                  <a:pt x="301" y="42"/>
                </a:cubicBezTo>
                <a:cubicBezTo>
                  <a:pt x="300" y="43"/>
                  <a:pt x="299" y="44"/>
                  <a:pt x="297" y="46"/>
                </a:cubicBezTo>
                <a:cubicBezTo>
                  <a:pt x="295" y="47"/>
                  <a:pt x="293" y="49"/>
                  <a:pt x="291" y="49"/>
                </a:cubicBezTo>
                <a:cubicBezTo>
                  <a:pt x="287" y="50"/>
                  <a:pt x="283" y="49"/>
                  <a:pt x="279" y="50"/>
                </a:cubicBezTo>
                <a:cubicBezTo>
                  <a:pt x="277" y="50"/>
                  <a:pt x="276" y="53"/>
                  <a:pt x="273" y="54"/>
                </a:cubicBezTo>
                <a:cubicBezTo>
                  <a:pt x="271" y="55"/>
                  <a:pt x="269" y="53"/>
                  <a:pt x="268" y="53"/>
                </a:cubicBezTo>
                <a:cubicBezTo>
                  <a:pt x="260" y="52"/>
                  <a:pt x="253" y="54"/>
                  <a:pt x="246" y="52"/>
                </a:cubicBezTo>
                <a:cubicBezTo>
                  <a:pt x="243" y="51"/>
                  <a:pt x="241" y="49"/>
                  <a:pt x="240" y="46"/>
                </a:cubicBezTo>
                <a:cubicBezTo>
                  <a:pt x="239" y="45"/>
                  <a:pt x="241" y="42"/>
                  <a:pt x="240" y="40"/>
                </a:cubicBezTo>
                <a:cubicBezTo>
                  <a:pt x="237" y="38"/>
                  <a:pt x="233" y="39"/>
                  <a:pt x="230" y="38"/>
                </a:cubicBezTo>
                <a:cubicBezTo>
                  <a:pt x="227" y="37"/>
                  <a:pt x="224" y="35"/>
                  <a:pt x="221" y="35"/>
                </a:cubicBezTo>
                <a:cubicBezTo>
                  <a:pt x="216" y="34"/>
                  <a:pt x="210" y="35"/>
                  <a:pt x="204" y="35"/>
                </a:cubicBezTo>
                <a:cubicBezTo>
                  <a:pt x="203" y="35"/>
                  <a:pt x="203" y="36"/>
                  <a:pt x="202" y="36"/>
                </a:cubicBezTo>
                <a:cubicBezTo>
                  <a:pt x="197" y="37"/>
                  <a:pt x="193" y="37"/>
                  <a:pt x="188" y="37"/>
                </a:cubicBezTo>
                <a:cubicBezTo>
                  <a:pt x="186" y="37"/>
                  <a:pt x="184" y="37"/>
                  <a:pt x="182" y="36"/>
                </a:cubicBezTo>
                <a:cubicBezTo>
                  <a:pt x="181" y="36"/>
                  <a:pt x="182" y="34"/>
                  <a:pt x="182" y="34"/>
                </a:cubicBezTo>
                <a:cubicBezTo>
                  <a:pt x="180" y="34"/>
                  <a:pt x="178" y="37"/>
                  <a:pt x="176" y="36"/>
                </a:cubicBezTo>
                <a:cubicBezTo>
                  <a:pt x="173" y="35"/>
                  <a:pt x="170" y="32"/>
                  <a:pt x="168" y="29"/>
                </a:cubicBezTo>
                <a:cubicBezTo>
                  <a:pt x="166" y="26"/>
                  <a:pt x="168" y="21"/>
                  <a:pt x="167" y="18"/>
                </a:cubicBezTo>
                <a:cubicBezTo>
                  <a:pt x="166" y="15"/>
                  <a:pt x="163" y="13"/>
                  <a:pt x="160" y="12"/>
                </a:cubicBezTo>
                <a:cubicBezTo>
                  <a:pt x="158" y="10"/>
                  <a:pt x="154" y="12"/>
                  <a:pt x="151" y="11"/>
                </a:cubicBezTo>
                <a:cubicBezTo>
                  <a:pt x="149" y="10"/>
                  <a:pt x="147" y="6"/>
                  <a:pt x="144" y="6"/>
                </a:cubicBezTo>
                <a:cubicBezTo>
                  <a:pt x="140" y="5"/>
                  <a:pt x="136" y="9"/>
                  <a:pt x="132" y="8"/>
                </a:cubicBezTo>
                <a:cubicBezTo>
                  <a:pt x="128" y="7"/>
                  <a:pt x="125" y="0"/>
                  <a:pt x="121" y="1"/>
                </a:cubicBezTo>
                <a:cubicBezTo>
                  <a:pt x="118" y="2"/>
                  <a:pt x="120" y="8"/>
                  <a:pt x="119" y="11"/>
                </a:cubicBezTo>
                <a:cubicBezTo>
                  <a:pt x="118" y="12"/>
                  <a:pt x="116" y="11"/>
                  <a:pt x="116" y="12"/>
                </a:cubicBezTo>
                <a:cubicBezTo>
                  <a:pt x="115" y="14"/>
                  <a:pt x="114" y="17"/>
                  <a:pt x="114" y="20"/>
                </a:cubicBezTo>
                <a:cubicBezTo>
                  <a:pt x="115" y="22"/>
                  <a:pt x="116" y="25"/>
                  <a:pt x="117" y="28"/>
                </a:cubicBezTo>
                <a:cubicBezTo>
                  <a:pt x="118" y="30"/>
                  <a:pt x="121" y="31"/>
                  <a:pt x="121" y="34"/>
                </a:cubicBezTo>
                <a:cubicBezTo>
                  <a:pt x="122" y="36"/>
                  <a:pt x="120" y="39"/>
                  <a:pt x="118" y="40"/>
                </a:cubicBezTo>
                <a:cubicBezTo>
                  <a:pt x="117" y="42"/>
                  <a:pt x="115" y="43"/>
                  <a:pt x="113" y="43"/>
                </a:cubicBezTo>
                <a:cubicBezTo>
                  <a:pt x="111" y="43"/>
                  <a:pt x="109" y="42"/>
                  <a:pt x="107" y="41"/>
                </a:cubicBezTo>
                <a:cubicBezTo>
                  <a:pt x="103" y="41"/>
                  <a:pt x="100" y="41"/>
                  <a:pt x="96" y="41"/>
                </a:cubicBezTo>
                <a:cubicBezTo>
                  <a:pt x="94" y="41"/>
                  <a:pt x="91" y="42"/>
                  <a:pt x="88" y="42"/>
                </a:cubicBezTo>
                <a:cubicBezTo>
                  <a:pt x="85" y="41"/>
                  <a:pt x="81" y="40"/>
                  <a:pt x="78" y="38"/>
                </a:cubicBezTo>
                <a:cubicBezTo>
                  <a:pt x="76" y="37"/>
                  <a:pt x="75" y="35"/>
                  <a:pt x="74" y="33"/>
                </a:cubicBezTo>
                <a:cubicBezTo>
                  <a:pt x="74" y="32"/>
                  <a:pt x="75" y="30"/>
                  <a:pt x="74" y="30"/>
                </a:cubicBezTo>
                <a:cubicBezTo>
                  <a:pt x="69" y="28"/>
                  <a:pt x="64" y="29"/>
                  <a:pt x="60" y="28"/>
                </a:cubicBezTo>
                <a:cubicBezTo>
                  <a:pt x="58" y="28"/>
                  <a:pt x="58" y="26"/>
                  <a:pt x="56" y="25"/>
                </a:cubicBezTo>
                <a:cubicBezTo>
                  <a:pt x="55" y="25"/>
                  <a:pt x="54" y="27"/>
                  <a:pt x="53" y="27"/>
                </a:cubicBezTo>
                <a:cubicBezTo>
                  <a:pt x="52" y="27"/>
                  <a:pt x="51" y="26"/>
                  <a:pt x="50" y="26"/>
                </a:cubicBezTo>
                <a:cubicBezTo>
                  <a:pt x="49" y="26"/>
                  <a:pt x="48" y="28"/>
                  <a:pt x="47" y="28"/>
                </a:cubicBezTo>
                <a:cubicBezTo>
                  <a:pt x="45" y="29"/>
                  <a:pt x="43" y="27"/>
                  <a:pt x="42" y="28"/>
                </a:cubicBezTo>
                <a:cubicBezTo>
                  <a:pt x="40" y="29"/>
                  <a:pt x="40" y="31"/>
                  <a:pt x="39" y="32"/>
                </a:cubicBezTo>
                <a:cubicBezTo>
                  <a:pt x="37" y="33"/>
                  <a:pt x="35" y="31"/>
                  <a:pt x="33" y="32"/>
                </a:cubicBezTo>
                <a:cubicBezTo>
                  <a:pt x="30" y="34"/>
                  <a:pt x="27" y="37"/>
                  <a:pt x="24" y="40"/>
                </a:cubicBezTo>
                <a:cubicBezTo>
                  <a:pt x="22" y="42"/>
                  <a:pt x="20" y="45"/>
                  <a:pt x="18" y="46"/>
                </a:cubicBezTo>
                <a:cubicBezTo>
                  <a:pt x="15" y="48"/>
                  <a:pt x="11" y="47"/>
                  <a:pt x="8" y="49"/>
                </a:cubicBezTo>
                <a:cubicBezTo>
                  <a:pt x="6" y="50"/>
                  <a:pt x="3" y="53"/>
                  <a:pt x="1" y="55"/>
                </a:cubicBezTo>
                <a:cubicBezTo>
                  <a:pt x="1" y="57"/>
                  <a:pt x="0" y="58"/>
                  <a:pt x="0" y="60"/>
                </a:cubicBezTo>
                <a:cubicBezTo>
                  <a:pt x="0" y="61"/>
                  <a:pt x="1" y="62"/>
                  <a:pt x="2" y="62"/>
                </a:cubicBezTo>
                <a:cubicBezTo>
                  <a:pt x="3" y="64"/>
                  <a:pt x="5" y="66"/>
                  <a:pt x="6" y="68"/>
                </a:cubicBezTo>
                <a:cubicBezTo>
                  <a:pt x="8" y="70"/>
                  <a:pt x="10" y="71"/>
                  <a:pt x="12" y="72"/>
                </a:cubicBezTo>
                <a:cubicBezTo>
                  <a:pt x="14" y="74"/>
                  <a:pt x="15" y="77"/>
                  <a:pt x="18" y="77"/>
                </a:cubicBezTo>
                <a:cubicBezTo>
                  <a:pt x="20" y="78"/>
                  <a:pt x="21" y="75"/>
                  <a:pt x="23" y="75"/>
                </a:cubicBezTo>
                <a:cubicBezTo>
                  <a:pt x="24" y="75"/>
                  <a:pt x="23" y="78"/>
                  <a:pt x="25" y="78"/>
                </a:cubicBezTo>
                <a:cubicBezTo>
                  <a:pt x="26" y="79"/>
                  <a:pt x="29" y="77"/>
                  <a:pt x="31" y="78"/>
                </a:cubicBezTo>
                <a:cubicBezTo>
                  <a:pt x="33" y="79"/>
                  <a:pt x="36" y="81"/>
                  <a:pt x="38" y="83"/>
                </a:cubicBezTo>
                <a:cubicBezTo>
                  <a:pt x="39" y="86"/>
                  <a:pt x="39" y="90"/>
                  <a:pt x="40" y="92"/>
                </a:cubicBezTo>
                <a:cubicBezTo>
                  <a:pt x="41" y="94"/>
                  <a:pt x="45" y="92"/>
                  <a:pt x="46" y="94"/>
                </a:cubicBezTo>
                <a:cubicBezTo>
                  <a:pt x="47" y="96"/>
                  <a:pt x="46" y="98"/>
                  <a:pt x="46" y="100"/>
                </a:cubicBezTo>
                <a:cubicBezTo>
                  <a:pt x="46" y="102"/>
                  <a:pt x="45" y="103"/>
                  <a:pt x="45" y="105"/>
                </a:cubicBezTo>
                <a:cubicBezTo>
                  <a:pt x="47" y="110"/>
                  <a:pt x="45" y="115"/>
                  <a:pt x="45" y="120"/>
                </a:cubicBezTo>
                <a:cubicBezTo>
                  <a:pt x="45" y="121"/>
                  <a:pt x="45" y="123"/>
                  <a:pt x="46" y="124"/>
                </a:cubicBezTo>
                <a:cubicBezTo>
                  <a:pt x="48" y="125"/>
                  <a:pt x="50" y="126"/>
                  <a:pt x="53" y="126"/>
                </a:cubicBezTo>
                <a:cubicBezTo>
                  <a:pt x="55" y="127"/>
                  <a:pt x="58" y="129"/>
                  <a:pt x="61" y="129"/>
                </a:cubicBezTo>
                <a:cubicBezTo>
                  <a:pt x="65" y="129"/>
                  <a:pt x="70" y="126"/>
                  <a:pt x="74" y="127"/>
                </a:cubicBezTo>
                <a:cubicBezTo>
                  <a:pt x="79" y="127"/>
                  <a:pt x="82" y="130"/>
                  <a:pt x="86" y="133"/>
                </a:cubicBezTo>
                <a:cubicBezTo>
                  <a:pt x="90" y="135"/>
                  <a:pt x="93" y="138"/>
                  <a:pt x="97" y="140"/>
                </a:cubicBezTo>
                <a:cubicBezTo>
                  <a:pt x="100" y="141"/>
                  <a:pt x="103" y="139"/>
                  <a:pt x="105" y="140"/>
                </a:cubicBezTo>
                <a:cubicBezTo>
                  <a:pt x="106" y="141"/>
                  <a:pt x="104" y="143"/>
                  <a:pt x="105" y="144"/>
                </a:cubicBezTo>
                <a:cubicBezTo>
                  <a:pt x="106" y="146"/>
                  <a:pt x="109" y="144"/>
                  <a:pt x="111" y="146"/>
                </a:cubicBezTo>
                <a:cubicBezTo>
                  <a:pt x="114" y="150"/>
                  <a:pt x="114" y="155"/>
                  <a:pt x="116" y="159"/>
                </a:cubicBezTo>
                <a:cubicBezTo>
                  <a:pt x="117" y="160"/>
                  <a:pt x="119" y="161"/>
                  <a:pt x="120" y="162"/>
                </a:cubicBezTo>
                <a:cubicBezTo>
                  <a:pt x="122" y="163"/>
                  <a:pt x="121" y="166"/>
                  <a:pt x="123" y="166"/>
                </a:cubicBezTo>
                <a:cubicBezTo>
                  <a:pt x="126" y="167"/>
                  <a:pt x="130" y="167"/>
                  <a:pt x="133" y="167"/>
                </a:cubicBezTo>
                <a:cubicBezTo>
                  <a:pt x="136" y="167"/>
                  <a:pt x="138" y="165"/>
                  <a:pt x="141" y="165"/>
                </a:cubicBezTo>
                <a:cubicBezTo>
                  <a:pt x="146" y="166"/>
                  <a:pt x="151" y="168"/>
                  <a:pt x="157" y="168"/>
                </a:cubicBezTo>
                <a:cubicBezTo>
                  <a:pt x="161" y="168"/>
                  <a:pt x="164" y="165"/>
                  <a:pt x="168" y="165"/>
                </a:cubicBezTo>
                <a:cubicBezTo>
                  <a:pt x="175" y="165"/>
                  <a:pt x="182" y="166"/>
                  <a:pt x="188" y="168"/>
                </a:cubicBezTo>
                <a:cubicBezTo>
                  <a:pt x="190" y="168"/>
                  <a:pt x="191" y="172"/>
                  <a:pt x="193" y="173"/>
                </a:cubicBezTo>
                <a:cubicBezTo>
                  <a:pt x="199" y="176"/>
                  <a:pt x="206" y="178"/>
                  <a:pt x="213" y="180"/>
                </a:cubicBezTo>
                <a:cubicBezTo>
                  <a:pt x="216" y="181"/>
                  <a:pt x="220" y="179"/>
                  <a:pt x="222" y="181"/>
                </a:cubicBezTo>
                <a:cubicBezTo>
                  <a:pt x="225" y="182"/>
                  <a:pt x="228" y="185"/>
                  <a:pt x="231" y="184"/>
                </a:cubicBezTo>
                <a:cubicBezTo>
                  <a:pt x="238" y="182"/>
                  <a:pt x="242" y="174"/>
                  <a:pt x="249" y="171"/>
                </a:cubicBezTo>
                <a:cubicBezTo>
                  <a:pt x="255" y="169"/>
                  <a:pt x="262" y="169"/>
                  <a:pt x="269" y="170"/>
                </a:cubicBezTo>
                <a:cubicBezTo>
                  <a:pt x="273" y="170"/>
                  <a:pt x="276" y="173"/>
                  <a:pt x="279" y="172"/>
                </a:cubicBezTo>
                <a:cubicBezTo>
                  <a:pt x="284" y="172"/>
                  <a:pt x="288" y="168"/>
                  <a:pt x="292" y="165"/>
                </a:cubicBezTo>
                <a:cubicBezTo>
                  <a:pt x="295" y="162"/>
                  <a:pt x="296" y="159"/>
                  <a:pt x="298" y="156"/>
                </a:cubicBezTo>
                <a:cubicBezTo>
                  <a:pt x="301" y="151"/>
                  <a:pt x="306" y="149"/>
                  <a:pt x="307" y="144"/>
                </a:cubicBezTo>
                <a:cubicBezTo>
                  <a:pt x="308" y="142"/>
                  <a:pt x="304" y="143"/>
                  <a:pt x="303" y="142"/>
                </a:cubicBezTo>
                <a:cubicBezTo>
                  <a:pt x="301" y="140"/>
                  <a:pt x="300" y="137"/>
                  <a:pt x="300" y="135"/>
                </a:cubicBezTo>
                <a:cubicBezTo>
                  <a:pt x="300" y="132"/>
                  <a:pt x="301" y="129"/>
                  <a:pt x="303" y="127"/>
                </a:cubicBezTo>
                <a:cubicBezTo>
                  <a:pt x="305" y="126"/>
                  <a:pt x="309" y="126"/>
                  <a:pt x="311" y="127"/>
                </a:cubicBezTo>
                <a:cubicBezTo>
                  <a:pt x="315" y="128"/>
                  <a:pt x="317" y="132"/>
                  <a:pt x="320" y="132"/>
                </a:cubicBezTo>
                <a:cubicBezTo>
                  <a:pt x="323" y="133"/>
                  <a:pt x="327" y="131"/>
                  <a:pt x="330" y="129"/>
                </a:cubicBezTo>
                <a:cubicBezTo>
                  <a:pt x="333" y="127"/>
                  <a:pt x="333" y="122"/>
                  <a:pt x="336" y="120"/>
                </a:cubicBezTo>
                <a:cubicBezTo>
                  <a:pt x="339" y="119"/>
                  <a:pt x="342" y="122"/>
                  <a:pt x="345" y="121"/>
                </a:cubicBezTo>
                <a:cubicBezTo>
                  <a:pt x="348" y="120"/>
                  <a:pt x="350" y="118"/>
                  <a:pt x="352" y="115"/>
                </a:cubicBezTo>
                <a:cubicBezTo>
                  <a:pt x="353" y="114"/>
                  <a:pt x="351" y="112"/>
                  <a:pt x="352" y="111"/>
                </a:cubicBezTo>
                <a:cubicBezTo>
                  <a:pt x="353" y="108"/>
                  <a:pt x="356" y="106"/>
                  <a:pt x="359" y="104"/>
                </a:cubicBezTo>
                <a:cubicBezTo>
                  <a:pt x="361" y="104"/>
                  <a:pt x="362" y="108"/>
                  <a:pt x="364" y="107"/>
                </a:cubicBezTo>
                <a:cubicBezTo>
                  <a:pt x="366" y="106"/>
                  <a:pt x="364" y="102"/>
                  <a:pt x="365" y="101"/>
                </a:cubicBezTo>
                <a:cubicBezTo>
                  <a:pt x="366" y="100"/>
                  <a:pt x="367" y="103"/>
                  <a:pt x="369" y="103"/>
                </a:cubicBezTo>
                <a:cubicBezTo>
                  <a:pt x="370" y="102"/>
                  <a:pt x="371" y="100"/>
                  <a:pt x="373" y="99"/>
                </a:cubicBezTo>
                <a:cubicBezTo>
                  <a:pt x="375" y="98"/>
                  <a:pt x="378" y="98"/>
                  <a:pt x="381" y="98"/>
                </a:cubicBezTo>
                <a:cubicBezTo>
                  <a:pt x="384" y="98"/>
                  <a:pt x="386" y="102"/>
                  <a:pt x="389" y="101"/>
                </a:cubicBezTo>
                <a:cubicBezTo>
                  <a:pt x="390" y="100"/>
                  <a:pt x="392" y="97"/>
                  <a:pt x="393" y="96"/>
                </a:cubicBezTo>
                <a:cubicBezTo>
                  <a:pt x="392" y="92"/>
                  <a:pt x="389" y="90"/>
                  <a:pt x="386" y="87"/>
                </a:cubicBezTo>
                <a:cubicBezTo>
                  <a:pt x="383" y="84"/>
                  <a:pt x="377" y="80"/>
                  <a:pt x="375" y="76"/>
                </a:cubicBezTo>
                <a:cubicBezTo>
                  <a:pt x="371" y="74"/>
                  <a:pt x="367" y="73"/>
                  <a:pt x="363" y="73"/>
                </a:cubicBezTo>
                <a:cubicBezTo>
                  <a:pt x="362" y="73"/>
                  <a:pt x="363" y="75"/>
                  <a:pt x="363" y="76"/>
                </a:cubicBezTo>
                <a:cubicBezTo>
                  <a:pt x="361" y="78"/>
                  <a:pt x="360" y="82"/>
                  <a:pt x="358" y="82"/>
                </a:cubicBezTo>
                <a:cubicBezTo>
                  <a:pt x="355" y="82"/>
                  <a:pt x="355" y="77"/>
                  <a:pt x="352" y="76"/>
                </a:cubicBezTo>
                <a:cubicBezTo>
                  <a:pt x="348" y="76"/>
                  <a:pt x="345" y="80"/>
                  <a:pt x="342" y="80"/>
                </a:cubicBezTo>
                <a:cubicBezTo>
                  <a:pt x="340" y="80"/>
                  <a:pt x="338" y="80"/>
                  <a:pt x="337" y="78"/>
                </a:cubicBezTo>
                <a:cubicBezTo>
                  <a:pt x="336" y="77"/>
                  <a:pt x="336" y="75"/>
                  <a:pt x="336" y="74"/>
                </a:cubicBezTo>
                <a:cubicBezTo>
                  <a:pt x="336" y="73"/>
                  <a:pt x="338" y="73"/>
                  <a:pt x="338" y="72"/>
                </a:cubicBezTo>
                <a:cubicBezTo>
                  <a:pt x="339" y="70"/>
                  <a:pt x="338" y="67"/>
                  <a:pt x="338" y="65"/>
                </a:cubicBezTo>
                <a:cubicBezTo>
                  <a:pt x="338" y="62"/>
                  <a:pt x="337" y="59"/>
                  <a:pt x="338" y="56"/>
                </a:cubicBezTo>
                <a:cubicBezTo>
                  <a:pt x="339" y="51"/>
                  <a:pt x="342" y="47"/>
                  <a:pt x="343" y="43"/>
                </a:cubicBezTo>
                <a:close/>
              </a:path>
            </a:pathLst>
          </a:custGeom>
          <a:solidFill>
            <a:srgbClr val="B2B2B2"/>
          </a:solidFill>
          <a:ln w="3175" cap="rnd">
            <a:solidFill>
              <a:srgbClr val="B2B2B2"/>
            </a:solidFill>
            <a:round/>
            <a:headEnd/>
            <a:tailEnd/>
          </a:ln>
        </p:spPr>
        <p:txBody>
          <a:bodyPr/>
          <a:lstStyle/>
          <a:p>
            <a:endParaRPr lang="en-US"/>
          </a:p>
        </p:txBody>
      </p:sp>
      <p:sp>
        <p:nvSpPr>
          <p:cNvPr id="33912" name="Freeform 120"/>
          <p:cNvSpPr>
            <a:spLocks noChangeAspect="1"/>
          </p:cNvSpPr>
          <p:nvPr/>
        </p:nvSpPr>
        <p:spPr bwMode="auto">
          <a:xfrm>
            <a:off x="5889625" y="3132138"/>
            <a:ext cx="242888" cy="125412"/>
          </a:xfrm>
          <a:custGeom>
            <a:avLst/>
            <a:gdLst>
              <a:gd name="T0" fmla="*/ 2147483647 w 131"/>
              <a:gd name="T1" fmla="*/ 2147483647 h 67"/>
              <a:gd name="T2" fmla="*/ 2147483647 w 131"/>
              <a:gd name="T3" fmla="*/ 2147483647 h 67"/>
              <a:gd name="T4" fmla="*/ 2147483647 w 131"/>
              <a:gd name="T5" fmla="*/ 2147483647 h 67"/>
              <a:gd name="T6" fmla="*/ 2147483647 w 131"/>
              <a:gd name="T7" fmla="*/ 2147483647 h 67"/>
              <a:gd name="T8" fmla="*/ 2147483647 w 131"/>
              <a:gd name="T9" fmla="*/ 2147483647 h 67"/>
              <a:gd name="T10" fmla="*/ 2147483647 w 131"/>
              <a:gd name="T11" fmla="*/ 2147483647 h 67"/>
              <a:gd name="T12" fmla="*/ 2147483647 w 131"/>
              <a:gd name="T13" fmla="*/ 2147483647 h 67"/>
              <a:gd name="T14" fmla="*/ 2147483647 w 131"/>
              <a:gd name="T15" fmla="*/ 2147483647 h 67"/>
              <a:gd name="T16" fmla="*/ 2147483647 w 131"/>
              <a:gd name="T17" fmla="*/ 2147483647 h 67"/>
              <a:gd name="T18" fmla="*/ 2147483647 w 131"/>
              <a:gd name="T19" fmla="*/ 2147483647 h 67"/>
              <a:gd name="T20" fmla="*/ 2147483647 w 131"/>
              <a:gd name="T21" fmla="*/ 2147483647 h 67"/>
              <a:gd name="T22" fmla="*/ 2147483647 w 131"/>
              <a:gd name="T23" fmla="*/ 2147483647 h 67"/>
              <a:gd name="T24" fmla="*/ 2147483647 w 131"/>
              <a:gd name="T25" fmla="*/ 2147483647 h 67"/>
              <a:gd name="T26" fmla="*/ 2147483647 w 131"/>
              <a:gd name="T27" fmla="*/ 2147483647 h 67"/>
              <a:gd name="T28" fmla="*/ 2147483647 w 131"/>
              <a:gd name="T29" fmla="*/ 2147483647 h 67"/>
              <a:gd name="T30" fmla="*/ 2147483647 w 131"/>
              <a:gd name="T31" fmla="*/ 2147483647 h 67"/>
              <a:gd name="T32" fmla="*/ 2147483647 w 131"/>
              <a:gd name="T33" fmla="*/ 2147483647 h 67"/>
              <a:gd name="T34" fmla="*/ 2147483647 w 131"/>
              <a:gd name="T35" fmla="*/ 2147483647 h 67"/>
              <a:gd name="T36" fmla="*/ 2147483647 w 131"/>
              <a:gd name="T37" fmla="*/ 2147483647 h 67"/>
              <a:gd name="T38" fmla="*/ 2147483647 w 131"/>
              <a:gd name="T39" fmla="*/ 2147483647 h 67"/>
              <a:gd name="T40" fmla="*/ 2147483647 w 131"/>
              <a:gd name="T41" fmla="*/ 2147483647 h 67"/>
              <a:gd name="T42" fmla="*/ 2147483647 w 131"/>
              <a:gd name="T43" fmla="*/ 2147483647 h 67"/>
              <a:gd name="T44" fmla="*/ 2147483647 w 131"/>
              <a:gd name="T45" fmla="*/ 2147483647 h 67"/>
              <a:gd name="T46" fmla="*/ 2147483647 w 131"/>
              <a:gd name="T47" fmla="*/ 2147483647 h 67"/>
              <a:gd name="T48" fmla="*/ 2147483647 w 131"/>
              <a:gd name="T49" fmla="*/ 2147483647 h 67"/>
              <a:gd name="T50" fmla="*/ 2147483647 w 131"/>
              <a:gd name="T51" fmla="*/ 2147483647 h 67"/>
              <a:gd name="T52" fmla="*/ 2147483647 w 131"/>
              <a:gd name="T53" fmla="*/ 2147483647 h 67"/>
              <a:gd name="T54" fmla="*/ 2147483647 w 131"/>
              <a:gd name="T55" fmla="*/ 2147483647 h 67"/>
              <a:gd name="T56" fmla="*/ 2147483647 w 131"/>
              <a:gd name="T57" fmla="*/ 2147483647 h 67"/>
              <a:gd name="T58" fmla="*/ 2147483647 w 131"/>
              <a:gd name="T59" fmla="*/ 2147483647 h 67"/>
              <a:gd name="T60" fmla="*/ 2147483647 w 131"/>
              <a:gd name="T61" fmla="*/ 2147483647 h 67"/>
              <a:gd name="T62" fmla="*/ 2147483647 w 131"/>
              <a:gd name="T63" fmla="*/ 2147483647 h 67"/>
              <a:gd name="T64" fmla="*/ 2147483647 w 131"/>
              <a:gd name="T65" fmla="*/ 2147483647 h 67"/>
              <a:gd name="T66" fmla="*/ 2147483647 w 131"/>
              <a:gd name="T67" fmla="*/ 2147483647 h 67"/>
              <a:gd name="T68" fmla="*/ 2147483647 w 131"/>
              <a:gd name="T69" fmla="*/ 2147483647 h 67"/>
              <a:gd name="T70" fmla="*/ 2147483647 w 131"/>
              <a:gd name="T71" fmla="*/ 2147483647 h 67"/>
              <a:gd name="T72" fmla="*/ 2147483647 w 131"/>
              <a:gd name="T73" fmla="*/ 2147483647 h 67"/>
              <a:gd name="T74" fmla="*/ 2147483647 w 131"/>
              <a:gd name="T75" fmla="*/ 2147483647 h 67"/>
              <a:gd name="T76" fmla="*/ 2147483647 w 131"/>
              <a:gd name="T77" fmla="*/ 2147483647 h 67"/>
              <a:gd name="T78" fmla="*/ 2147483647 w 131"/>
              <a:gd name="T79" fmla="*/ 2147483647 h 67"/>
              <a:gd name="T80" fmla="*/ 2147483647 w 131"/>
              <a:gd name="T81" fmla="*/ 2147483647 h 67"/>
              <a:gd name="T82" fmla="*/ 2147483647 w 131"/>
              <a:gd name="T83" fmla="*/ 2147483647 h 67"/>
              <a:gd name="T84" fmla="*/ 2147483647 w 131"/>
              <a:gd name="T85" fmla="*/ 2147483647 h 67"/>
              <a:gd name="T86" fmla="*/ 2147483647 w 131"/>
              <a:gd name="T87" fmla="*/ 2147483647 h 67"/>
              <a:gd name="T88" fmla="*/ 2147483647 w 131"/>
              <a:gd name="T89" fmla="*/ 2147483647 h 67"/>
              <a:gd name="T90" fmla="*/ 2147483647 w 131"/>
              <a:gd name="T91" fmla="*/ 2147483647 h 67"/>
              <a:gd name="T92" fmla="*/ 2147483647 w 131"/>
              <a:gd name="T93" fmla="*/ 2147483647 h 67"/>
              <a:gd name="T94" fmla="*/ 2147483647 w 131"/>
              <a:gd name="T95" fmla="*/ 2147483647 h 67"/>
              <a:gd name="T96" fmla="*/ 2147483647 w 131"/>
              <a:gd name="T97" fmla="*/ 2147483647 h 67"/>
              <a:gd name="T98" fmla="*/ 2147483647 w 131"/>
              <a:gd name="T99" fmla="*/ 2147483647 h 67"/>
              <a:gd name="T100" fmla="*/ 2147483647 w 131"/>
              <a:gd name="T101" fmla="*/ 2147483647 h 67"/>
              <a:gd name="T102" fmla="*/ 2147483647 w 131"/>
              <a:gd name="T103" fmla="*/ 2147483647 h 67"/>
              <a:gd name="T104" fmla="*/ 2147483647 w 131"/>
              <a:gd name="T105" fmla="*/ 2147483647 h 67"/>
              <a:gd name="T106" fmla="*/ 2147483647 w 131"/>
              <a:gd name="T107" fmla="*/ 2147483647 h 67"/>
              <a:gd name="T108" fmla="*/ 2147483647 w 131"/>
              <a:gd name="T109" fmla="*/ 2147483647 h 67"/>
              <a:gd name="T110" fmla="*/ 2147483647 w 131"/>
              <a:gd name="T111" fmla="*/ 2147483647 h 67"/>
              <a:gd name="T112" fmla="*/ 2147483647 w 131"/>
              <a:gd name="T113" fmla="*/ 2147483647 h 67"/>
              <a:gd name="T114" fmla="*/ 2147483647 w 131"/>
              <a:gd name="T115" fmla="*/ 2147483647 h 67"/>
              <a:gd name="T116" fmla="*/ 2147483647 w 131"/>
              <a:gd name="T117" fmla="*/ 2147483647 h 67"/>
              <a:gd name="T118" fmla="*/ 2147483647 w 131"/>
              <a:gd name="T119" fmla="*/ 2147483647 h 67"/>
              <a:gd name="T120" fmla="*/ 2147483647 w 131"/>
              <a:gd name="T121" fmla="*/ 2147483647 h 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1"/>
              <a:gd name="T184" fmla="*/ 0 h 67"/>
              <a:gd name="T185" fmla="*/ 131 w 131"/>
              <a:gd name="T186" fmla="*/ 67 h 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1" h="67">
                <a:moveTo>
                  <a:pt x="58" y="64"/>
                </a:moveTo>
                <a:cubicBezTo>
                  <a:pt x="58" y="61"/>
                  <a:pt x="57" y="57"/>
                  <a:pt x="58" y="55"/>
                </a:cubicBezTo>
                <a:cubicBezTo>
                  <a:pt x="59" y="53"/>
                  <a:pt x="62" y="53"/>
                  <a:pt x="64" y="52"/>
                </a:cubicBezTo>
                <a:cubicBezTo>
                  <a:pt x="66" y="51"/>
                  <a:pt x="68" y="49"/>
                  <a:pt x="70" y="48"/>
                </a:cubicBezTo>
                <a:cubicBezTo>
                  <a:pt x="71" y="47"/>
                  <a:pt x="73" y="49"/>
                  <a:pt x="75" y="49"/>
                </a:cubicBezTo>
                <a:cubicBezTo>
                  <a:pt x="76" y="48"/>
                  <a:pt x="77" y="45"/>
                  <a:pt x="79" y="45"/>
                </a:cubicBezTo>
                <a:cubicBezTo>
                  <a:pt x="81" y="46"/>
                  <a:pt x="79" y="50"/>
                  <a:pt x="80" y="50"/>
                </a:cubicBezTo>
                <a:cubicBezTo>
                  <a:pt x="83" y="51"/>
                  <a:pt x="87" y="50"/>
                  <a:pt x="89" y="48"/>
                </a:cubicBezTo>
                <a:cubicBezTo>
                  <a:pt x="92" y="45"/>
                  <a:pt x="90" y="41"/>
                  <a:pt x="93" y="38"/>
                </a:cubicBezTo>
                <a:cubicBezTo>
                  <a:pt x="94" y="37"/>
                  <a:pt x="96" y="37"/>
                  <a:pt x="98" y="37"/>
                </a:cubicBezTo>
                <a:cubicBezTo>
                  <a:pt x="102" y="36"/>
                  <a:pt x="106" y="38"/>
                  <a:pt x="109" y="37"/>
                </a:cubicBezTo>
                <a:cubicBezTo>
                  <a:pt x="111" y="36"/>
                  <a:pt x="110" y="32"/>
                  <a:pt x="112" y="31"/>
                </a:cubicBezTo>
                <a:cubicBezTo>
                  <a:pt x="114" y="28"/>
                  <a:pt x="116" y="25"/>
                  <a:pt x="120" y="24"/>
                </a:cubicBezTo>
                <a:cubicBezTo>
                  <a:pt x="121" y="23"/>
                  <a:pt x="122" y="26"/>
                  <a:pt x="124" y="26"/>
                </a:cubicBezTo>
                <a:cubicBezTo>
                  <a:pt x="126" y="25"/>
                  <a:pt x="125" y="22"/>
                  <a:pt x="127" y="21"/>
                </a:cubicBezTo>
                <a:cubicBezTo>
                  <a:pt x="128" y="19"/>
                  <a:pt x="130" y="19"/>
                  <a:pt x="131" y="18"/>
                </a:cubicBezTo>
                <a:cubicBezTo>
                  <a:pt x="131" y="18"/>
                  <a:pt x="129" y="16"/>
                  <a:pt x="129" y="16"/>
                </a:cubicBezTo>
                <a:cubicBezTo>
                  <a:pt x="128" y="16"/>
                  <a:pt x="127" y="16"/>
                  <a:pt x="126" y="15"/>
                </a:cubicBezTo>
                <a:cubicBezTo>
                  <a:pt x="124" y="15"/>
                  <a:pt x="121" y="15"/>
                  <a:pt x="119" y="13"/>
                </a:cubicBezTo>
                <a:cubicBezTo>
                  <a:pt x="118" y="12"/>
                  <a:pt x="119" y="10"/>
                  <a:pt x="118" y="9"/>
                </a:cubicBezTo>
                <a:cubicBezTo>
                  <a:pt x="117" y="8"/>
                  <a:pt x="116" y="9"/>
                  <a:pt x="115" y="9"/>
                </a:cubicBezTo>
                <a:cubicBezTo>
                  <a:pt x="113" y="9"/>
                  <a:pt x="111" y="7"/>
                  <a:pt x="109" y="7"/>
                </a:cubicBezTo>
                <a:cubicBezTo>
                  <a:pt x="106" y="6"/>
                  <a:pt x="103" y="7"/>
                  <a:pt x="99" y="7"/>
                </a:cubicBezTo>
                <a:cubicBezTo>
                  <a:pt x="95" y="7"/>
                  <a:pt x="92" y="7"/>
                  <a:pt x="88" y="6"/>
                </a:cubicBezTo>
                <a:cubicBezTo>
                  <a:pt x="85" y="6"/>
                  <a:pt x="82" y="6"/>
                  <a:pt x="79" y="6"/>
                </a:cubicBezTo>
                <a:cubicBezTo>
                  <a:pt x="78" y="6"/>
                  <a:pt x="78" y="8"/>
                  <a:pt x="78" y="8"/>
                </a:cubicBezTo>
                <a:cubicBezTo>
                  <a:pt x="74" y="8"/>
                  <a:pt x="70" y="7"/>
                  <a:pt x="67" y="6"/>
                </a:cubicBezTo>
                <a:cubicBezTo>
                  <a:pt x="63" y="5"/>
                  <a:pt x="60" y="2"/>
                  <a:pt x="57" y="1"/>
                </a:cubicBezTo>
                <a:cubicBezTo>
                  <a:pt x="55" y="0"/>
                  <a:pt x="52" y="1"/>
                  <a:pt x="50" y="2"/>
                </a:cubicBezTo>
                <a:cubicBezTo>
                  <a:pt x="48" y="2"/>
                  <a:pt x="46" y="3"/>
                  <a:pt x="46" y="5"/>
                </a:cubicBezTo>
                <a:cubicBezTo>
                  <a:pt x="45" y="7"/>
                  <a:pt x="47" y="10"/>
                  <a:pt x="46" y="13"/>
                </a:cubicBezTo>
                <a:cubicBezTo>
                  <a:pt x="45" y="14"/>
                  <a:pt x="43" y="14"/>
                  <a:pt x="41" y="14"/>
                </a:cubicBezTo>
                <a:cubicBezTo>
                  <a:pt x="36" y="13"/>
                  <a:pt x="32" y="11"/>
                  <a:pt x="27" y="10"/>
                </a:cubicBezTo>
                <a:cubicBezTo>
                  <a:pt x="26" y="10"/>
                  <a:pt x="24" y="10"/>
                  <a:pt x="22" y="11"/>
                </a:cubicBezTo>
                <a:cubicBezTo>
                  <a:pt x="20" y="12"/>
                  <a:pt x="18" y="14"/>
                  <a:pt x="16" y="16"/>
                </a:cubicBezTo>
                <a:cubicBezTo>
                  <a:pt x="18" y="17"/>
                  <a:pt x="23" y="17"/>
                  <a:pt x="22" y="18"/>
                </a:cubicBezTo>
                <a:cubicBezTo>
                  <a:pt x="20" y="23"/>
                  <a:pt x="14" y="24"/>
                  <a:pt x="11" y="28"/>
                </a:cubicBezTo>
                <a:cubicBezTo>
                  <a:pt x="10" y="29"/>
                  <a:pt x="10" y="31"/>
                  <a:pt x="11" y="32"/>
                </a:cubicBezTo>
                <a:cubicBezTo>
                  <a:pt x="12" y="33"/>
                  <a:pt x="15" y="31"/>
                  <a:pt x="17" y="32"/>
                </a:cubicBezTo>
                <a:cubicBezTo>
                  <a:pt x="18" y="33"/>
                  <a:pt x="16" y="37"/>
                  <a:pt x="17" y="38"/>
                </a:cubicBezTo>
                <a:cubicBezTo>
                  <a:pt x="20" y="40"/>
                  <a:pt x="23" y="40"/>
                  <a:pt x="25" y="38"/>
                </a:cubicBezTo>
                <a:cubicBezTo>
                  <a:pt x="27" y="36"/>
                  <a:pt x="25" y="31"/>
                  <a:pt x="27" y="30"/>
                </a:cubicBezTo>
                <a:cubicBezTo>
                  <a:pt x="30" y="30"/>
                  <a:pt x="31" y="35"/>
                  <a:pt x="33" y="37"/>
                </a:cubicBezTo>
                <a:cubicBezTo>
                  <a:pt x="35" y="38"/>
                  <a:pt x="38" y="37"/>
                  <a:pt x="40" y="38"/>
                </a:cubicBezTo>
                <a:cubicBezTo>
                  <a:pt x="43" y="39"/>
                  <a:pt x="46" y="38"/>
                  <a:pt x="47" y="40"/>
                </a:cubicBezTo>
                <a:cubicBezTo>
                  <a:pt x="48" y="43"/>
                  <a:pt x="46" y="45"/>
                  <a:pt x="44" y="47"/>
                </a:cubicBezTo>
                <a:cubicBezTo>
                  <a:pt x="42" y="48"/>
                  <a:pt x="40" y="46"/>
                  <a:pt x="38" y="47"/>
                </a:cubicBezTo>
                <a:cubicBezTo>
                  <a:pt x="36" y="48"/>
                  <a:pt x="35" y="52"/>
                  <a:pt x="32" y="53"/>
                </a:cubicBezTo>
                <a:cubicBezTo>
                  <a:pt x="31" y="54"/>
                  <a:pt x="30" y="53"/>
                  <a:pt x="28" y="53"/>
                </a:cubicBezTo>
                <a:cubicBezTo>
                  <a:pt x="27" y="52"/>
                  <a:pt x="26" y="51"/>
                  <a:pt x="25" y="51"/>
                </a:cubicBezTo>
                <a:cubicBezTo>
                  <a:pt x="24" y="51"/>
                  <a:pt x="23" y="52"/>
                  <a:pt x="22" y="53"/>
                </a:cubicBezTo>
                <a:cubicBezTo>
                  <a:pt x="21" y="53"/>
                  <a:pt x="20" y="53"/>
                  <a:pt x="19" y="53"/>
                </a:cubicBezTo>
                <a:cubicBezTo>
                  <a:pt x="16" y="54"/>
                  <a:pt x="12" y="54"/>
                  <a:pt x="8" y="55"/>
                </a:cubicBezTo>
                <a:cubicBezTo>
                  <a:pt x="6" y="55"/>
                  <a:pt x="2" y="55"/>
                  <a:pt x="1" y="57"/>
                </a:cubicBezTo>
                <a:cubicBezTo>
                  <a:pt x="0" y="59"/>
                  <a:pt x="2" y="63"/>
                  <a:pt x="4" y="63"/>
                </a:cubicBezTo>
                <a:cubicBezTo>
                  <a:pt x="8" y="64"/>
                  <a:pt x="12" y="61"/>
                  <a:pt x="16" y="62"/>
                </a:cubicBezTo>
                <a:cubicBezTo>
                  <a:pt x="19" y="62"/>
                  <a:pt x="20" y="65"/>
                  <a:pt x="22" y="65"/>
                </a:cubicBezTo>
                <a:cubicBezTo>
                  <a:pt x="25" y="65"/>
                  <a:pt x="28" y="61"/>
                  <a:pt x="31" y="61"/>
                </a:cubicBezTo>
                <a:cubicBezTo>
                  <a:pt x="33" y="61"/>
                  <a:pt x="32" y="65"/>
                  <a:pt x="34" y="66"/>
                </a:cubicBezTo>
                <a:cubicBezTo>
                  <a:pt x="37" y="67"/>
                  <a:pt x="40" y="66"/>
                  <a:pt x="42" y="66"/>
                </a:cubicBezTo>
                <a:cubicBezTo>
                  <a:pt x="47" y="66"/>
                  <a:pt x="52" y="64"/>
                  <a:pt x="58" y="64"/>
                </a:cubicBezTo>
                <a:close/>
              </a:path>
            </a:pathLst>
          </a:custGeom>
          <a:solidFill>
            <a:srgbClr val="B2B2B2"/>
          </a:solidFill>
          <a:ln w="3175" cap="rnd">
            <a:solidFill>
              <a:srgbClr val="B2B2B2"/>
            </a:solidFill>
            <a:round/>
            <a:headEnd/>
            <a:tailEnd/>
          </a:ln>
        </p:spPr>
        <p:txBody>
          <a:bodyPr/>
          <a:lstStyle/>
          <a:p>
            <a:endParaRPr lang="en-US"/>
          </a:p>
        </p:txBody>
      </p:sp>
      <p:sp>
        <p:nvSpPr>
          <p:cNvPr id="33913" name="Freeform 121"/>
          <p:cNvSpPr>
            <a:spLocks noChangeAspect="1"/>
          </p:cNvSpPr>
          <p:nvPr/>
        </p:nvSpPr>
        <p:spPr bwMode="auto">
          <a:xfrm>
            <a:off x="5853113" y="3208338"/>
            <a:ext cx="184150" cy="125412"/>
          </a:xfrm>
          <a:custGeom>
            <a:avLst/>
            <a:gdLst>
              <a:gd name="T0" fmla="*/ 2147483647 w 99"/>
              <a:gd name="T1" fmla="*/ 2147483647 h 68"/>
              <a:gd name="T2" fmla="*/ 2147483647 w 99"/>
              <a:gd name="T3" fmla="*/ 2147483647 h 68"/>
              <a:gd name="T4" fmla="*/ 2147483647 w 99"/>
              <a:gd name="T5" fmla="*/ 2147483647 h 68"/>
              <a:gd name="T6" fmla="*/ 2147483647 w 99"/>
              <a:gd name="T7" fmla="*/ 2147483647 h 68"/>
              <a:gd name="T8" fmla="*/ 2147483647 w 99"/>
              <a:gd name="T9" fmla="*/ 2147483647 h 68"/>
              <a:gd name="T10" fmla="*/ 2147483647 w 99"/>
              <a:gd name="T11" fmla="*/ 2147483647 h 68"/>
              <a:gd name="T12" fmla="*/ 2147483647 w 99"/>
              <a:gd name="T13" fmla="*/ 2147483647 h 68"/>
              <a:gd name="T14" fmla="*/ 2147483647 w 99"/>
              <a:gd name="T15" fmla="*/ 2147483647 h 68"/>
              <a:gd name="T16" fmla="*/ 2147483647 w 99"/>
              <a:gd name="T17" fmla="*/ 2147483647 h 68"/>
              <a:gd name="T18" fmla="*/ 2147483647 w 99"/>
              <a:gd name="T19" fmla="*/ 2147483647 h 68"/>
              <a:gd name="T20" fmla="*/ 2147483647 w 99"/>
              <a:gd name="T21" fmla="*/ 2147483647 h 68"/>
              <a:gd name="T22" fmla="*/ 2147483647 w 99"/>
              <a:gd name="T23" fmla="*/ 2147483647 h 68"/>
              <a:gd name="T24" fmla="*/ 2147483647 w 99"/>
              <a:gd name="T25" fmla="*/ 2147483647 h 68"/>
              <a:gd name="T26" fmla="*/ 2147483647 w 99"/>
              <a:gd name="T27" fmla="*/ 2147483647 h 68"/>
              <a:gd name="T28" fmla="*/ 2147483647 w 99"/>
              <a:gd name="T29" fmla="*/ 2147483647 h 68"/>
              <a:gd name="T30" fmla="*/ 2147483647 w 99"/>
              <a:gd name="T31" fmla="*/ 2147483647 h 68"/>
              <a:gd name="T32" fmla="*/ 2147483647 w 99"/>
              <a:gd name="T33" fmla="*/ 2147483647 h 68"/>
              <a:gd name="T34" fmla="*/ 2147483647 w 99"/>
              <a:gd name="T35" fmla="*/ 2147483647 h 68"/>
              <a:gd name="T36" fmla="*/ 2147483647 w 99"/>
              <a:gd name="T37" fmla="*/ 2147483647 h 68"/>
              <a:gd name="T38" fmla="*/ 2147483647 w 99"/>
              <a:gd name="T39" fmla="*/ 0 h 68"/>
              <a:gd name="T40" fmla="*/ 2147483647 w 99"/>
              <a:gd name="T41" fmla="*/ 2147483647 h 68"/>
              <a:gd name="T42" fmla="*/ 2147483647 w 99"/>
              <a:gd name="T43" fmla="*/ 2147483647 h 68"/>
              <a:gd name="T44" fmla="*/ 2147483647 w 99"/>
              <a:gd name="T45" fmla="*/ 2147483647 h 68"/>
              <a:gd name="T46" fmla="*/ 2147483647 w 99"/>
              <a:gd name="T47" fmla="*/ 2147483647 h 68"/>
              <a:gd name="T48" fmla="*/ 2147483647 w 99"/>
              <a:gd name="T49" fmla="*/ 2147483647 h 68"/>
              <a:gd name="T50" fmla="*/ 2147483647 w 99"/>
              <a:gd name="T51" fmla="*/ 2147483647 h 68"/>
              <a:gd name="T52" fmla="*/ 2147483647 w 99"/>
              <a:gd name="T53" fmla="*/ 2147483647 h 68"/>
              <a:gd name="T54" fmla="*/ 2147483647 w 99"/>
              <a:gd name="T55" fmla="*/ 2147483647 h 68"/>
              <a:gd name="T56" fmla="*/ 0 w 99"/>
              <a:gd name="T57" fmla="*/ 2147483647 h 68"/>
              <a:gd name="T58" fmla="*/ 2147483647 w 99"/>
              <a:gd name="T59" fmla="*/ 2147483647 h 68"/>
              <a:gd name="T60" fmla="*/ 2147483647 w 99"/>
              <a:gd name="T61" fmla="*/ 2147483647 h 68"/>
              <a:gd name="T62" fmla="*/ 2147483647 w 99"/>
              <a:gd name="T63" fmla="*/ 2147483647 h 68"/>
              <a:gd name="T64" fmla="*/ 2147483647 w 99"/>
              <a:gd name="T65" fmla="*/ 2147483647 h 68"/>
              <a:gd name="T66" fmla="*/ 2147483647 w 99"/>
              <a:gd name="T67" fmla="*/ 2147483647 h 68"/>
              <a:gd name="T68" fmla="*/ 2147483647 w 99"/>
              <a:gd name="T69" fmla="*/ 2147483647 h 68"/>
              <a:gd name="T70" fmla="*/ 2147483647 w 99"/>
              <a:gd name="T71" fmla="*/ 2147483647 h 68"/>
              <a:gd name="T72" fmla="*/ 2147483647 w 99"/>
              <a:gd name="T73" fmla="*/ 2147483647 h 68"/>
              <a:gd name="T74" fmla="*/ 2147483647 w 99"/>
              <a:gd name="T75" fmla="*/ 2147483647 h 68"/>
              <a:gd name="T76" fmla="*/ 2147483647 w 99"/>
              <a:gd name="T77" fmla="*/ 2147483647 h 68"/>
              <a:gd name="T78" fmla="*/ 2147483647 w 99"/>
              <a:gd name="T79" fmla="*/ 2147483647 h 68"/>
              <a:gd name="T80" fmla="*/ 2147483647 w 99"/>
              <a:gd name="T81" fmla="*/ 2147483647 h 68"/>
              <a:gd name="T82" fmla="*/ 2147483647 w 99"/>
              <a:gd name="T83" fmla="*/ 2147483647 h 68"/>
              <a:gd name="T84" fmla="*/ 2147483647 w 99"/>
              <a:gd name="T85" fmla="*/ 2147483647 h 68"/>
              <a:gd name="T86" fmla="*/ 2147483647 w 99"/>
              <a:gd name="T87" fmla="*/ 2147483647 h 68"/>
              <a:gd name="T88" fmla="*/ 2147483647 w 99"/>
              <a:gd name="T89" fmla="*/ 2147483647 h 68"/>
              <a:gd name="T90" fmla="*/ 2147483647 w 99"/>
              <a:gd name="T91" fmla="*/ 2147483647 h 68"/>
              <a:gd name="T92" fmla="*/ 2147483647 w 99"/>
              <a:gd name="T93" fmla="*/ 2147483647 h 68"/>
              <a:gd name="T94" fmla="*/ 2147483647 w 99"/>
              <a:gd name="T95" fmla="*/ 2147483647 h 68"/>
              <a:gd name="T96" fmla="*/ 2147483647 w 99"/>
              <a:gd name="T97" fmla="*/ 2147483647 h 68"/>
              <a:gd name="T98" fmla="*/ 2147483647 w 99"/>
              <a:gd name="T99" fmla="*/ 2147483647 h 68"/>
              <a:gd name="T100" fmla="*/ 2147483647 w 99"/>
              <a:gd name="T101" fmla="*/ 2147483647 h 68"/>
              <a:gd name="T102" fmla="*/ 2147483647 w 99"/>
              <a:gd name="T103" fmla="*/ 2147483647 h 68"/>
              <a:gd name="T104" fmla="*/ 2147483647 w 99"/>
              <a:gd name="T105" fmla="*/ 2147483647 h 68"/>
              <a:gd name="T106" fmla="*/ 2147483647 w 99"/>
              <a:gd name="T107" fmla="*/ 2147483647 h 68"/>
              <a:gd name="T108" fmla="*/ 2147483647 w 99"/>
              <a:gd name="T109" fmla="*/ 2147483647 h 68"/>
              <a:gd name="T110" fmla="*/ 2147483647 w 99"/>
              <a:gd name="T111" fmla="*/ 2147483647 h 68"/>
              <a:gd name="T112" fmla="*/ 2147483647 w 99"/>
              <a:gd name="T113" fmla="*/ 2147483647 h 68"/>
              <a:gd name="T114" fmla="*/ 2147483647 w 99"/>
              <a:gd name="T115" fmla="*/ 2147483647 h 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9"/>
              <a:gd name="T175" fmla="*/ 0 h 68"/>
              <a:gd name="T176" fmla="*/ 99 w 99"/>
              <a:gd name="T177" fmla="*/ 68 h 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9" h="68">
                <a:moveTo>
                  <a:pt x="94" y="56"/>
                </a:moveTo>
                <a:cubicBezTo>
                  <a:pt x="95" y="55"/>
                  <a:pt x="99" y="55"/>
                  <a:pt x="99" y="53"/>
                </a:cubicBezTo>
                <a:cubicBezTo>
                  <a:pt x="99" y="48"/>
                  <a:pt x="96" y="44"/>
                  <a:pt x="94" y="40"/>
                </a:cubicBezTo>
                <a:cubicBezTo>
                  <a:pt x="93" y="38"/>
                  <a:pt x="91" y="34"/>
                  <a:pt x="88" y="33"/>
                </a:cubicBezTo>
                <a:cubicBezTo>
                  <a:pt x="85" y="33"/>
                  <a:pt x="82" y="37"/>
                  <a:pt x="79" y="37"/>
                </a:cubicBezTo>
                <a:cubicBezTo>
                  <a:pt x="78" y="37"/>
                  <a:pt x="79" y="34"/>
                  <a:pt x="79" y="32"/>
                </a:cubicBezTo>
                <a:cubicBezTo>
                  <a:pt x="80" y="31"/>
                  <a:pt x="80" y="30"/>
                  <a:pt x="80" y="29"/>
                </a:cubicBezTo>
                <a:cubicBezTo>
                  <a:pt x="80" y="27"/>
                  <a:pt x="78" y="24"/>
                  <a:pt x="78" y="23"/>
                </a:cubicBezTo>
                <a:cubicBezTo>
                  <a:pt x="72" y="23"/>
                  <a:pt x="67" y="25"/>
                  <a:pt x="62" y="25"/>
                </a:cubicBezTo>
                <a:cubicBezTo>
                  <a:pt x="60" y="25"/>
                  <a:pt x="57" y="26"/>
                  <a:pt x="54" y="25"/>
                </a:cubicBezTo>
                <a:cubicBezTo>
                  <a:pt x="52" y="24"/>
                  <a:pt x="53" y="20"/>
                  <a:pt x="51" y="20"/>
                </a:cubicBezTo>
                <a:cubicBezTo>
                  <a:pt x="48" y="20"/>
                  <a:pt x="45" y="24"/>
                  <a:pt x="42" y="24"/>
                </a:cubicBezTo>
                <a:cubicBezTo>
                  <a:pt x="40" y="24"/>
                  <a:pt x="39" y="21"/>
                  <a:pt x="36" y="21"/>
                </a:cubicBezTo>
                <a:cubicBezTo>
                  <a:pt x="32" y="20"/>
                  <a:pt x="28" y="23"/>
                  <a:pt x="24" y="22"/>
                </a:cubicBezTo>
                <a:cubicBezTo>
                  <a:pt x="22" y="22"/>
                  <a:pt x="20" y="18"/>
                  <a:pt x="21" y="16"/>
                </a:cubicBezTo>
                <a:cubicBezTo>
                  <a:pt x="22" y="14"/>
                  <a:pt x="26" y="14"/>
                  <a:pt x="28" y="14"/>
                </a:cubicBezTo>
                <a:cubicBezTo>
                  <a:pt x="32" y="13"/>
                  <a:pt x="36" y="13"/>
                  <a:pt x="39" y="12"/>
                </a:cubicBezTo>
                <a:cubicBezTo>
                  <a:pt x="38" y="11"/>
                  <a:pt x="37" y="10"/>
                  <a:pt x="37" y="8"/>
                </a:cubicBezTo>
                <a:cubicBezTo>
                  <a:pt x="37" y="7"/>
                  <a:pt x="39" y="6"/>
                  <a:pt x="39" y="4"/>
                </a:cubicBezTo>
                <a:cubicBezTo>
                  <a:pt x="37" y="2"/>
                  <a:pt x="35" y="0"/>
                  <a:pt x="32" y="0"/>
                </a:cubicBezTo>
                <a:cubicBezTo>
                  <a:pt x="30" y="0"/>
                  <a:pt x="30" y="4"/>
                  <a:pt x="28" y="5"/>
                </a:cubicBezTo>
                <a:cubicBezTo>
                  <a:pt x="26" y="5"/>
                  <a:pt x="24" y="3"/>
                  <a:pt x="22" y="4"/>
                </a:cubicBezTo>
                <a:cubicBezTo>
                  <a:pt x="21" y="5"/>
                  <a:pt x="22" y="8"/>
                  <a:pt x="20" y="10"/>
                </a:cubicBezTo>
                <a:cubicBezTo>
                  <a:pt x="18" y="12"/>
                  <a:pt x="15" y="11"/>
                  <a:pt x="12" y="12"/>
                </a:cubicBezTo>
                <a:cubicBezTo>
                  <a:pt x="11" y="13"/>
                  <a:pt x="13" y="12"/>
                  <a:pt x="14" y="13"/>
                </a:cubicBezTo>
                <a:cubicBezTo>
                  <a:pt x="14" y="14"/>
                  <a:pt x="14" y="15"/>
                  <a:pt x="14" y="16"/>
                </a:cubicBezTo>
                <a:cubicBezTo>
                  <a:pt x="13" y="18"/>
                  <a:pt x="13" y="20"/>
                  <a:pt x="11" y="21"/>
                </a:cubicBezTo>
                <a:cubicBezTo>
                  <a:pt x="8" y="22"/>
                  <a:pt x="5" y="21"/>
                  <a:pt x="2" y="22"/>
                </a:cubicBezTo>
                <a:cubicBezTo>
                  <a:pt x="0" y="23"/>
                  <a:pt x="0" y="25"/>
                  <a:pt x="0" y="27"/>
                </a:cubicBezTo>
                <a:cubicBezTo>
                  <a:pt x="0" y="28"/>
                  <a:pt x="1" y="29"/>
                  <a:pt x="2" y="29"/>
                </a:cubicBezTo>
                <a:cubicBezTo>
                  <a:pt x="4" y="30"/>
                  <a:pt x="7" y="28"/>
                  <a:pt x="8" y="30"/>
                </a:cubicBezTo>
                <a:cubicBezTo>
                  <a:pt x="10" y="31"/>
                  <a:pt x="8" y="34"/>
                  <a:pt x="8" y="35"/>
                </a:cubicBezTo>
                <a:cubicBezTo>
                  <a:pt x="9" y="37"/>
                  <a:pt x="11" y="38"/>
                  <a:pt x="12" y="39"/>
                </a:cubicBezTo>
                <a:cubicBezTo>
                  <a:pt x="12" y="40"/>
                  <a:pt x="13" y="42"/>
                  <a:pt x="13" y="43"/>
                </a:cubicBezTo>
                <a:cubicBezTo>
                  <a:pt x="11" y="47"/>
                  <a:pt x="8" y="49"/>
                  <a:pt x="6" y="52"/>
                </a:cubicBezTo>
                <a:cubicBezTo>
                  <a:pt x="6" y="53"/>
                  <a:pt x="6" y="55"/>
                  <a:pt x="6" y="56"/>
                </a:cubicBezTo>
                <a:cubicBezTo>
                  <a:pt x="7" y="58"/>
                  <a:pt x="8" y="59"/>
                  <a:pt x="9" y="61"/>
                </a:cubicBezTo>
                <a:cubicBezTo>
                  <a:pt x="11" y="62"/>
                  <a:pt x="13" y="63"/>
                  <a:pt x="15" y="63"/>
                </a:cubicBezTo>
                <a:cubicBezTo>
                  <a:pt x="18" y="62"/>
                  <a:pt x="20" y="57"/>
                  <a:pt x="23" y="57"/>
                </a:cubicBezTo>
                <a:cubicBezTo>
                  <a:pt x="25" y="56"/>
                  <a:pt x="25" y="60"/>
                  <a:pt x="27" y="61"/>
                </a:cubicBezTo>
                <a:cubicBezTo>
                  <a:pt x="28" y="61"/>
                  <a:pt x="27" y="58"/>
                  <a:pt x="27" y="57"/>
                </a:cubicBezTo>
                <a:cubicBezTo>
                  <a:pt x="28" y="55"/>
                  <a:pt x="28" y="53"/>
                  <a:pt x="30" y="52"/>
                </a:cubicBezTo>
                <a:cubicBezTo>
                  <a:pt x="32" y="51"/>
                  <a:pt x="36" y="53"/>
                  <a:pt x="37" y="51"/>
                </a:cubicBezTo>
                <a:cubicBezTo>
                  <a:pt x="38" y="50"/>
                  <a:pt x="33" y="50"/>
                  <a:pt x="33" y="48"/>
                </a:cubicBezTo>
                <a:cubicBezTo>
                  <a:pt x="34" y="44"/>
                  <a:pt x="37" y="40"/>
                  <a:pt x="41" y="39"/>
                </a:cubicBezTo>
                <a:cubicBezTo>
                  <a:pt x="44" y="38"/>
                  <a:pt x="47" y="40"/>
                  <a:pt x="48" y="42"/>
                </a:cubicBezTo>
                <a:cubicBezTo>
                  <a:pt x="49" y="44"/>
                  <a:pt x="47" y="46"/>
                  <a:pt x="48" y="48"/>
                </a:cubicBezTo>
                <a:cubicBezTo>
                  <a:pt x="49" y="49"/>
                  <a:pt x="52" y="46"/>
                  <a:pt x="53" y="48"/>
                </a:cubicBezTo>
                <a:cubicBezTo>
                  <a:pt x="54" y="50"/>
                  <a:pt x="52" y="54"/>
                  <a:pt x="53" y="57"/>
                </a:cubicBezTo>
                <a:cubicBezTo>
                  <a:pt x="53" y="59"/>
                  <a:pt x="54" y="61"/>
                  <a:pt x="55" y="64"/>
                </a:cubicBezTo>
                <a:cubicBezTo>
                  <a:pt x="56" y="65"/>
                  <a:pt x="56" y="68"/>
                  <a:pt x="58" y="68"/>
                </a:cubicBezTo>
                <a:cubicBezTo>
                  <a:pt x="60" y="67"/>
                  <a:pt x="60" y="64"/>
                  <a:pt x="61" y="63"/>
                </a:cubicBezTo>
                <a:cubicBezTo>
                  <a:pt x="62" y="62"/>
                  <a:pt x="64" y="63"/>
                  <a:pt x="65" y="62"/>
                </a:cubicBezTo>
                <a:cubicBezTo>
                  <a:pt x="67" y="62"/>
                  <a:pt x="69" y="61"/>
                  <a:pt x="71" y="60"/>
                </a:cubicBezTo>
                <a:cubicBezTo>
                  <a:pt x="73" y="59"/>
                  <a:pt x="76" y="57"/>
                  <a:pt x="78" y="57"/>
                </a:cubicBezTo>
                <a:cubicBezTo>
                  <a:pt x="80" y="57"/>
                  <a:pt x="80" y="60"/>
                  <a:pt x="82" y="60"/>
                </a:cubicBezTo>
                <a:cubicBezTo>
                  <a:pt x="85" y="60"/>
                  <a:pt x="88" y="57"/>
                  <a:pt x="91" y="56"/>
                </a:cubicBezTo>
                <a:cubicBezTo>
                  <a:pt x="92" y="56"/>
                  <a:pt x="93" y="56"/>
                  <a:pt x="94" y="56"/>
                </a:cubicBezTo>
                <a:close/>
              </a:path>
            </a:pathLst>
          </a:custGeom>
          <a:solidFill>
            <a:srgbClr val="B2B2B2"/>
          </a:solidFill>
          <a:ln w="3175" cap="rnd">
            <a:solidFill>
              <a:srgbClr val="B2B2B2"/>
            </a:solidFill>
            <a:round/>
            <a:headEnd/>
            <a:tailEnd/>
          </a:ln>
        </p:spPr>
        <p:txBody>
          <a:bodyPr/>
          <a:lstStyle/>
          <a:p>
            <a:endParaRPr lang="en-US"/>
          </a:p>
        </p:txBody>
      </p:sp>
      <p:sp>
        <p:nvSpPr>
          <p:cNvPr id="33914" name="Freeform 122"/>
          <p:cNvSpPr>
            <a:spLocks noChangeAspect="1"/>
          </p:cNvSpPr>
          <p:nvPr/>
        </p:nvSpPr>
        <p:spPr bwMode="auto">
          <a:xfrm>
            <a:off x="5905500" y="3370263"/>
            <a:ext cx="668338" cy="760412"/>
          </a:xfrm>
          <a:custGeom>
            <a:avLst/>
            <a:gdLst>
              <a:gd name="T0" fmla="*/ 2147483647 w 361"/>
              <a:gd name="T1" fmla="*/ 2147483647 h 412"/>
              <a:gd name="T2" fmla="*/ 2147483647 w 361"/>
              <a:gd name="T3" fmla="*/ 2147483647 h 412"/>
              <a:gd name="T4" fmla="*/ 2147483647 w 361"/>
              <a:gd name="T5" fmla="*/ 2147483647 h 412"/>
              <a:gd name="T6" fmla="*/ 2147483647 w 361"/>
              <a:gd name="T7" fmla="*/ 2147483647 h 412"/>
              <a:gd name="T8" fmla="*/ 2147483647 w 361"/>
              <a:gd name="T9" fmla="*/ 2147483647 h 412"/>
              <a:gd name="T10" fmla="*/ 2147483647 w 361"/>
              <a:gd name="T11" fmla="*/ 2147483647 h 412"/>
              <a:gd name="T12" fmla="*/ 2147483647 w 361"/>
              <a:gd name="T13" fmla="*/ 2147483647 h 412"/>
              <a:gd name="T14" fmla="*/ 2147483647 w 361"/>
              <a:gd name="T15" fmla="*/ 2147483647 h 412"/>
              <a:gd name="T16" fmla="*/ 2147483647 w 361"/>
              <a:gd name="T17" fmla="*/ 2147483647 h 412"/>
              <a:gd name="T18" fmla="*/ 2147483647 w 361"/>
              <a:gd name="T19" fmla="*/ 2147483647 h 412"/>
              <a:gd name="T20" fmla="*/ 2147483647 w 361"/>
              <a:gd name="T21" fmla="*/ 2147483647 h 412"/>
              <a:gd name="T22" fmla="*/ 2147483647 w 361"/>
              <a:gd name="T23" fmla="*/ 2147483647 h 412"/>
              <a:gd name="T24" fmla="*/ 2147483647 w 361"/>
              <a:gd name="T25" fmla="*/ 2147483647 h 412"/>
              <a:gd name="T26" fmla="*/ 2147483647 w 361"/>
              <a:gd name="T27" fmla="*/ 2147483647 h 412"/>
              <a:gd name="T28" fmla="*/ 2147483647 w 361"/>
              <a:gd name="T29" fmla="*/ 2147483647 h 412"/>
              <a:gd name="T30" fmla="*/ 2147483647 w 361"/>
              <a:gd name="T31" fmla="*/ 2147483647 h 412"/>
              <a:gd name="T32" fmla="*/ 2147483647 w 361"/>
              <a:gd name="T33" fmla="*/ 2147483647 h 412"/>
              <a:gd name="T34" fmla="*/ 2147483647 w 361"/>
              <a:gd name="T35" fmla="*/ 2147483647 h 412"/>
              <a:gd name="T36" fmla="*/ 2147483647 w 361"/>
              <a:gd name="T37" fmla="*/ 2147483647 h 412"/>
              <a:gd name="T38" fmla="*/ 2147483647 w 361"/>
              <a:gd name="T39" fmla="*/ 2147483647 h 412"/>
              <a:gd name="T40" fmla="*/ 2147483647 w 361"/>
              <a:gd name="T41" fmla="*/ 2147483647 h 412"/>
              <a:gd name="T42" fmla="*/ 2147483647 w 361"/>
              <a:gd name="T43" fmla="*/ 2147483647 h 412"/>
              <a:gd name="T44" fmla="*/ 2147483647 w 361"/>
              <a:gd name="T45" fmla="*/ 2147483647 h 412"/>
              <a:gd name="T46" fmla="*/ 2147483647 w 361"/>
              <a:gd name="T47" fmla="*/ 2147483647 h 412"/>
              <a:gd name="T48" fmla="*/ 2147483647 w 361"/>
              <a:gd name="T49" fmla="*/ 2147483647 h 412"/>
              <a:gd name="T50" fmla="*/ 2147483647 w 361"/>
              <a:gd name="T51" fmla="*/ 2147483647 h 412"/>
              <a:gd name="T52" fmla="*/ 2147483647 w 361"/>
              <a:gd name="T53" fmla="*/ 2147483647 h 412"/>
              <a:gd name="T54" fmla="*/ 2147483647 w 361"/>
              <a:gd name="T55" fmla="*/ 2147483647 h 412"/>
              <a:gd name="T56" fmla="*/ 2147483647 w 361"/>
              <a:gd name="T57" fmla="*/ 2147483647 h 412"/>
              <a:gd name="T58" fmla="*/ 2147483647 w 361"/>
              <a:gd name="T59" fmla="*/ 2147483647 h 412"/>
              <a:gd name="T60" fmla="*/ 2147483647 w 361"/>
              <a:gd name="T61" fmla="*/ 2147483647 h 412"/>
              <a:gd name="T62" fmla="*/ 2147483647 w 361"/>
              <a:gd name="T63" fmla="*/ 2147483647 h 412"/>
              <a:gd name="T64" fmla="*/ 2147483647 w 361"/>
              <a:gd name="T65" fmla="*/ 2147483647 h 412"/>
              <a:gd name="T66" fmla="*/ 2147483647 w 361"/>
              <a:gd name="T67" fmla="*/ 2147483647 h 412"/>
              <a:gd name="T68" fmla="*/ 2147483647 w 361"/>
              <a:gd name="T69" fmla="*/ 2147483647 h 412"/>
              <a:gd name="T70" fmla="*/ 2147483647 w 361"/>
              <a:gd name="T71" fmla="*/ 2147483647 h 412"/>
              <a:gd name="T72" fmla="*/ 2147483647 w 361"/>
              <a:gd name="T73" fmla="*/ 2147483647 h 412"/>
              <a:gd name="T74" fmla="*/ 2147483647 w 361"/>
              <a:gd name="T75" fmla="*/ 2147483647 h 412"/>
              <a:gd name="T76" fmla="*/ 2147483647 w 361"/>
              <a:gd name="T77" fmla="*/ 2147483647 h 412"/>
              <a:gd name="T78" fmla="*/ 2147483647 w 361"/>
              <a:gd name="T79" fmla="*/ 2147483647 h 412"/>
              <a:gd name="T80" fmla="*/ 2147483647 w 361"/>
              <a:gd name="T81" fmla="*/ 2147483647 h 412"/>
              <a:gd name="T82" fmla="*/ 2147483647 w 361"/>
              <a:gd name="T83" fmla="*/ 2147483647 h 412"/>
              <a:gd name="T84" fmla="*/ 2147483647 w 361"/>
              <a:gd name="T85" fmla="*/ 2147483647 h 412"/>
              <a:gd name="T86" fmla="*/ 2147483647 w 361"/>
              <a:gd name="T87" fmla="*/ 2147483647 h 412"/>
              <a:gd name="T88" fmla="*/ 2147483647 w 361"/>
              <a:gd name="T89" fmla="*/ 2147483647 h 412"/>
              <a:gd name="T90" fmla="*/ 2147483647 w 361"/>
              <a:gd name="T91" fmla="*/ 2147483647 h 412"/>
              <a:gd name="T92" fmla="*/ 2147483647 w 361"/>
              <a:gd name="T93" fmla="*/ 2147483647 h 412"/>
              <a:gd name="T94" fmla="*/ 2147483647 w 361"/>
              <a:gd name="T95" fmla="*/ 2147483647 h 412"/>
              <a:gd name="T96" fmla="*/ 2147483647 w 361"/>
              <a:gd name="T97" fmla="*/ 2147483647 h 412"/>
              <a:gd name="T98" fmla="*/ 2147483647 w 361"/>
              <a:gd name="T99" fmla="*/ 2147483647 h 412"/>
              <a:gd name="T100" fmla="*/ 2147483647 w 361"/>
              <a:gd name="T101" fmla="*/ 2147483647 h 412"/>
              <a:gd name="T102" fmla="*/ 2147483647 w 361"/>
              <a:gd name="T103" fmla="*/ 2147483647 h 412"/>
              <a:gd name="T104" fmla="*/ 2147483647 w 361"/>
              <a:gd name="T105" fmla="*/ 2147483647 h 4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1"/>
              <a:gd name="T160" fmla="*/ 0 h 412"/>
              <a:gd name="T161" fmla="*/ 361 w 361"/>
              <a:gd name="T162" fmla="*/ 412 h 4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1" h="412">
                <a:moveTo>
                  <a:pt x="266" y="211"/>
                </a:moveTo>
                <a:cubicBezTo>
                  <a:pt x="265" y="212"/>
                  <a:pt x="264" y="215"/>
                  <a:pt x="263" y="214"/>
                </a:cubicBezTo>
                <a:cubicBezTo>
                  <a:pt x="260" y="213"/>
                  <a:pt x="261" y="208"/>
                  <a:pt x="258" y="208"/>
                </a:cubicBezTo>
                <a:cubicBezTo>
                  <a:pt x="256" y="207"/>
                  <a:pt x="258" y="213"/>
                  <a:pt x="256" y="212"/>
                </a:cubicBezTo>
                <a:cubicBezTo>
                  <a:pt x="254" y="212"/>
                  <a:pt x="254" y="206"/>
                  <a:pt x="252" y="206"/>
                </a:cubicBezTo>
                <a:cubicBezTo>
                  <a:pt x="249" y="207"/>
                  <a:pt x="249" y="211"/>
                  <a:pt x="247" y="213"/>
                </a:cubicBezTo>
                <a:cubicBezTo>
                  <a:pt x="245" y="216"/>
                  <a:pt x="239" y="215"/>
                  <a:pt x="238" y="219"/>
                </a:cubicBezTo>
                <a:cubicBezTo>
                  <a:pt x="236" y="221"/>
                  <a:pt x="239" y="225"/>
                  <a:pt x="239" y="228"/>
                </a:cubicBezTo>
                <a:cubicBezTo>
                  <a:pt x="239" y="230"/>
                  <a:pt x="238" y="231"/>
                  <a:pt x="238" y="233"/>
                </a:cubicBezTo>
                <a:cubicBezTo>
                  <a:pt x="236" y="236"/>
                  <a:pt x="234" y="240"/>
                  <a:pt x="232" y="242"/>
                </a:cubicBezTo>
                <a:cubicBezTo>
                  <a:pt x="230" y="244"/>
                  <a:pt x="227" y="245"/>
                  <a:pt x="224" y="245"/>
                </a:cubicBezTo>
                <a:cubicBezTo>
                  <a:pt x="223" y="245"/>
                  <a:pt x="221" y="242"/>
                  <a:pt x="220" y="243"/>
                </a:cubicBezTo>
                <a:cubicBezTo>
                  <a:pt x="217" y="245"/>
                  <a:pt x="217" y="249"/>
                  <a:pt x="215" y="251"/>
                </a:cubicBezTo>
                <a:cubicBezTo>
                  <a:pt x="212" y="255"/>
                  <a:pt x="209" y="260"/>
                  <a:pt x="206" y="264"/>
                </a:cubicBezTo>
                <a:cubicBezTo>
                  <a:pt x="203" y="267"/>
                  <a:pt x="199" y="270"/>
                  <a:pt x="195" y="273"/>
                </a:cubicBezTo>
                <a:cubicBezTo>
                  <a:pt x="191" y="276"/>
                  <a:pt x="185" y="276"/>
                  <a:pt x="182" y="280"/>
                </a:cubicBezTo>
                <a:cubicBezTo>
                  <a:pt x="181" y="283"/>
                  <a:pt x="187" y="286"/>
                  <a:pt x="185" y="288"/>
                </a:cubicBezTo>
                <a:cubicBezTo>
                  <a:pt x="183" y="292"/>
                  <a:pt x="177" y="290"/>
                  <a:pt x="174" y="292"/>
                </a:cubicBezTo>
                <a:cubicBezTo>
                  <a:pt x="171" y="294"/>
                  <a:pt x="170" y="298"/>
                  <a:pt x="167" y="300"/>
                </a:cubicBezTo>
                <a:cubicBezTo>
                  <a:pt x="164" y="301"/>
                  <a:pt x="161" y="298"/>
                  <a:pt x="159" y="300"/>
                </a:cubicBezTo>
                <a:cubicBezTo>
                  <a:pt x="157" y="301"/>
                  <a:pt x="157" y="305"/>
                  <a:pt x="157" y="308"/>
                </a:cubicBezTo>
                <a:cubicBezTo>
                  <a:pt x="158" y="314"/>
                  <a:pt x="160" y="321"/>
                  <a:pt x="160" y="328"/>
                </a:cubicBezTo>
                <a:cubicBezTo>
                  <a:pt x="161" y="333"/>
                  <a:pt x="161" y="338"/>
                  <a:pt x="160" y="342"/>
                </a:cubicBezTo>
                <a:cubicBezTo>
                  <a:pt x="159" y="347"/>
                  <a:pt x="156" y="352"/>
                  <a:pt x="155" y="356"/>
                </a:cubicBezTo>
                <a:cubicBezTo>
                  <a:pt x="154" y="364"/>
                  <a:pt x="158" y="371"/>
                  <a:pt x="156" y="378"/>
                </a:cubicBezTo>
                <a:cubicBezTo>
                  <a:pt x="156" y="380"/>
                  <a:pt x="152" y="377"/>
                  <a:pt x="150" y="378"/>
                </a:cubicBezTo>
                <a:cubicBezTo>
                  <a:pt x="147" y="381"/>
                  <a:pt x="145" y="384"/>
                  <a:pt x="144" y="388"/>
                </a:cubicBezTo>
                <a:cubicBezTo>
                  <a:pt x="144" y="391"/>
                  <a:pt x="148" y="393"/>
                  <a:pt x="147" y="395"/>
                </a:cubicBezTo>
                <a:cubicBezTo>
                  <a:pt x="146" y="397"/>
                  <a:pt x="141" y="396"/>
                  <a:pt x="139" y="398"/>
                </a:cubicBezTo>
                <a:cubicBezTo>
                  <a:pt x="136" y="401"/>
                  <a:pt x="135" y="406"/>
                  <a:pt x="132" y="409"/>
                </a:cubicBezTo>
                <a:cubicBezTo>
                  <a:pt x="131" y="411"/>
                  <a:pt x="128" y="412"/>
                  <a:pt x="126" y="411"/>
                </a:cubicBezTo>
                <a:cubicBezTo>
                  <a:pt x="123" y="409"/>
                  <a:pt x="120" y="405"/>
                  <a:pt x="118" y="402"/>
                </a:cubicBezTo>
                <a:cubicBezTo>
                  <a:pt x="118" y="401"/>
                  <a:pt x="119" y="400"/>
                  <a:pt x="119" y="399"/>
                </a:cubicBezTo>
                <a:cubicBezTo>
                  <a:pt x="119" y="398"/>
                  <a:pt x="117" y="397"/>
                  <a:pt x="116" y="395"/>
                </a:cubicBezTo>
                <a:cubicBezTo>
                  <a:pt x="115" y="392"/>
                  <a:pt x="116" y="389"/>
                  <a:pt x="114" y="386"/>
                </a:cubicBezTo>
                <a:cubicBezTo>
                  <a:pt x="113" y="383"/>
                  <a:pt x="110" y="380"/>
                  <a:pt x="109" y="376"/>
                </a:cubicBezTo>
                <a:cubicBezTo>
                  <a:pt x="108" y="372"/>
                  <a:pt x="109" y="368"/>
                  <a:pt x="107" y="364"/>
                </a:cubicBezTo>
                <a:cubicBezTo>
                  <a:pt x="105" y="359"/>
                  <a:pt x="100" y="354"/>
                  <a:pt x="96" y="348"/>
                </a:cubicBezTo>
                <a:cubicBezTo>
                  <a:pt x="94" y="345"/>
                  <a:pt x="92" y="341"/>
                  <a:pt x="91" y="337"/>
                </a:cubicBezTo>
                <a:cubicBezTo>
                  <a:pt x="89" y="331"/>
                  <a:pt x="90" y="326"/>
                  <a:pt x="88" y="320"/>
                </a:cubicBezTo>
                <a:cubicBezTo>
                  <a:pt x="87" y="318"/>
                  <a:pt x="85" y="316"/>
                  <a:pt x="83" y="313"/>
                </a:cubicBezTo>
                <a:cubicBezTo>
                  <a:pt x="81" y="311"/>
                  <a:pt x="79" y="308"/>
                  <a:pt x="77" y="306"/>
                </a:cubicBezTo>
                <a:cubicBezTo>
                  <a:pt x="77" y="305"/>
                  <a:pt x="77" y="304"/>
                  <a:pt x="77" y="303"/>
                </a:cubicBezTo>
                <a:cubicBezTo>
                  <a:pt x="76" y="300"/>
                  <a:pt x="73" y="298"/>
                  <a:pt x="72" y="295"/>
                </a:cubicBezTo>
                <a:cubicBezTo>
                  <a:pt x="71" y="289"/>
                  <a:pt x="72" y="283"/>
                  <a:pt x="71" y="277"/>
                </a:cubicBezTo>
                <a:cubicBezTo>
                  <a:pt x="70" y="272"/>
                  <a:pt x="67" y="269"/>
                  <a:pt x="66" y="264"/>
                </a:cubicBezTo>
                <a:cubicBezTo>
                  <a:pt x="66" y="263"/>
                  <a:pt x="68" y="262"/>
                  <a:pt x="68" y="261"/>
                </a:cubicBezTo>
                <a:cubicBezTo>
                  <a:pt x="68" y="260"/>
                  <a:pt x="65" y="261"/>
                  <a:pt x="65" y="259"/>
                </a:cubicBezTo>
                <a:cubicBezTo>
                  <a:pt x="64" y="258"/>
                  <a:pt x="65" y="255"/>
                  <a:pt x="65" y="253"/>
                </a:cubicBezTo>
                <a:cubicBezTo>
                  <a:pt x="65" y="252"/>
                  <a:pt x="65" y="250"/>
                  <a:pt x="64" y="248"/>
                </a:cubicBezTo>
                <a:cubicBezTo>
                  <a:pt x="63" y="243"/>
                  <a:pt x="60" y="239"/>
                  <a:pt x="60" y="234"/>
                </a:cubicBezTo>
                <a:cubicBezTo>
                  <a:pt x="60" y="231"/>
                  <a:pt x="63" y="230"/>
                  <a:pt x="63" y="227"/>
                </a:cubicBezTo>
                <a:cubicBezTo>
                  <a:pt x="64" y="224"/>
                  <a:pt x="62" y="221"/>
                  <a:pt x="61" y="219"/>
                </a:cubicBezTo>
                <a:cubicBezTo>
                  <a:pt x="60" y="218"/>
                  <a:pt x="58" y="217"/>
                  <a:pt x="59" y="215"/>
                </a:cubicBezTo>
                <a:cubicBezTo>
                  <a:pt x="59" y="214"/>
                  <a:pt x="62" y="215"/>
                  <a:pt x="62" y="214"/>
                </a:cubicBezTo>
                <a:cubicBezTo>
                  <a:pt x="61" y="212"/>
                  <a:pt x="58" y="214"/>
                  <a:pt x="57" y="213"/>
                </a:cubicBezTo>
                <a:cubicBezTo>
                  <a:pt x="56" y="211"/>
                  <a:pt x="57" y="208"/>
                  <a:pt x="57" y="206"/>
                </a:cubicBezTo>
                <a:cubicBezTo>
                  <a:pt x="58" y="204"/>
                  <a:pt x="60" y="203"/>
                  <a:pt x="59" y="203"/>
                </a:cubicBezTo>
                <a:cubicBezTo>
                  <a:pt x="58" y="201"/>
                  <a:pt x="55" y="201"/>
                  <a:pt x="54" y="203"/>
                </a:cubicBezTo>
                <a:cubicBezTo>
                  <a:pt x="53" y="204"/>
                  <a:pt x="53" y="206"/>
                  <a:pt x="53" y="208"/>
                </a:cubicBezTo>
                <a:cubicBezTo>
                  <a:pt x="53" y="211"/>
                  <a:pt x="53" y="213"/>
                  <a:pt x="53" y="215"/>
                </a:cubicBezTo>
                <a:cubicBezTo>
                  <a:pt x="53" y="217"/>
                  <a:pt x="53" y="219"/>
                  <a:pt x="51" y="220"/>
                </a:cubicBezTo>
                <a:cubicBezTo>
                  <a:pt x="49" y="223"/>
                  <a:pt x="46" y="225"/>
                  <a:pt x="42" y="226"/>
                </a:cubicBezTo>
                <a:cubicBezTo>
                  <a:pt x="38" y="226"/>
                  <a:pt x="34" y="225"/>
                  <a:pt x="31" y="223"/>
                </a:cubicBezTo>
                <a:cubicBezTo>
                  <a:pt x="24" y="219"/>
                  <a:pt x="17" y="214"/>
                  <a:pt x="12" y="208"/>
                </a:cubicBezTo>
                <a:cubicBezTo>
                  <a:pt x="11" y="207"/>
                  <a:pt x="11" y="204"/>
                  <a:pt x="12" y="203"/>
                </a:cubicBezTo>
                <a:cubicBezTo>
                  <a:pt x="14" y="201"/>
                  <a:pt x="16" y="204"/>
                  <a:pt x="18" y="204"/>
                </a:cubicBezTo>
                <a:cubicBezTo>
                  <a:pt x="22" y="202"/>
                  <a:pt x="25" y="199"/>
                  <a:pt x="28" y="197"/>
                </a:cubicBezTo>
                <a:cubicBezTo>
                  <a:pt x="29" y="196"/>
                  <a:pt x="32" y="194"/>
                  <a:pt x="33" y="192"/>
                </a:cubicBezTo>
                <a:cubicBezTo>
                  <a:pt x="33" y="191"/>
                  <a:pt x="31" y="190"/>
                  <a:pt x="30" y="190"/>
                </a:cubicBezTo>
                <a:cubicBezTo>
                  <a:pt x="27" y="191"/>
                  <a:pt x="26" y="194"/>
                  <a:pt x="23" y="194"/>
                </a:cubicBezTo>
                <a:cubicBezTo>
                  <a:pt x="20" y="195"/>
                  <a:pt x="15" y="195"/>
                  <a:pt x="12" y="194"/>
                </a:cubicBezTo>
                <a:cubicBezTo>
                  <a:pt x="10" y="194"/>
                  <a:pt x="8" y="191"/>
                  <a:pt x="7" y="189"/>
                </a:cubicBezTo>
                <a:cubicBezTo>
                  <a:pt x="6" y="188"/>
                  <a:pt x="6" y="187"/>
                  <a:pt x="5" y="186"/>
                </a:cubicBezTo>
                <a:cubicBezTo>
                  <a:pt x="5" y="185"/>
                  <a:pt x="6" y="183"/>
                  <a:pt x="5" y="183"/>
                </a:cubicBezTo>
                <a:cubicBezTo>
                  <a:pt x="4" y="182"/>
                  <a:pt x="2" y="182"/>
                  <a:pt x="0" y="182"/>
                </a:cubicBezTo>
                <a:cubicBezTo>
                  <a:pt x="1" y="181"/>
                  <a:pt x="3" y="180"/>
                  <a:pt x="4" y="179"/>
                </a:cubicBezTo>
                <a:cubicBezTo>
                  <a:pt x="5" y="178"/>
                  <a:pt x="7" y="178"/>
                  <a:pt x="8" y="177"/>
                </a:cubicBezTo>
                <a:cubicBezTo>
                  <a:pt x="9" y="176"/>
                  <a:pt x="7" y="174"/>
                  <a:pt x="8" y="174"/>
                </a:cubicBezTo>
                <a:cubicBezTo>
                  <a:pt x="12" y="173"/>
                  <a:pt x="15" y="174"/>
                  <a:pt x="19" y="175"/>
                </a:cubicBezTo>
                <a:cubicBezTo>
                  <a:pt x="21" y="175"/>
                  <a:pt x="23" y="176"/>
                  <a:pt x="25" y="176"/>
                </a:cubicBezTo>
                <a:cubicBezTo>
                  <a:pt x="28" y="176"/>
                  <a:pt x="30" y="172"/>
                  <a:pt x="33" y="172"/>
                </a:cubicBezTo>
                <a:cubicBezTo>
                  <a:pt x="34" y="172"/>
                  <a:pt x="31" y="175"/>
                  <a:pt x="33" y="175"/>
                </a:cubicBezTo>
                <a:cubicBezTo>
                  <a:pt x="34" y="176"/>
                  <a:pt x="37" y="175"/>
                  <a:pt x="37" y="174"/>
                </a:cubicBezTo>
                <a:cubicBezTo>
                  <a:pt x="38" y="173"/>
                  <a:pt x="35" y="171"/>
                  <a:pt x="35" y="170"/>
                </a:cubicBezTo>
                <a:cubicBezTo>
                  <a:pt x="35" y="169"/>
                  <a:pt x="38" y="169"/>
                  <a:pt x="38" y="169"/>
                </a:cubicBezTo>
                <a:cubicBezTo>
                  <a:pt x="37" y="165"/>
                  <a:pt x="33" y="162"/>
                  <a:pt x="32" y="158"/>
                </a:cubicBezTo>
                <a:cubicBezTo>
                  <a:pt x="31" y="157"/>
                  <a:pt x="33" y="155"/>
                  <a:pt x="32" y="154"/>
                </a:cubicBezTo>
                <a:cubicBezTo>
                  <a:pt x="31" y="154"/>
                  <a:pt x="29" y="155"/>
                  <a:pt x="28" y="154"/>
                </a:cubicBezTo>
                <a:cubicBezTo>
                  <a:pt x="25" y="153"/>
                  <a:pt x="24" y="150"/>
                  <a:pt x="23" y="147"/>
                </a:cubicBezTo>
                <a:cubicBezTo>
                  <a:pt x="22" y="145"/>
                  <a:pt x="24" y="143"/>
                  <a:pt x="23" y="140"/>
                </a:cubicBezTo>
                <a:cubicBezTo>
                  <a:pt x="23" y="139"/>
                  <a:pt x="21" y="139"/>
                  <a:pt x="20" y="138"/>
                </a:cubicBezTo>
                <a:cubicBezTo>
                  <a:pt x="18" y="138"/>
                  <a:pt x="16" y="139"/>
                  <a:pt x="15" y="138"/>
                </a:cubicBezTo>
                <a:cubicBezTo>
                  <a:pt x="13" y="137"/>
                  <a:pt x="12" y="135"/>
                  <a:pt x="13" y="133"/>
                </a:cubicBezTo>
                <a:cubicBezTo>
                  <a:pt x="15" y="127"/>
                  <a:pt x="20" y="123"/>
                  <a:pt x="24" y="118"/>
                </a:cubicBezTo>
                <a:cubicBezTo>
                  <a:pt x="25" y="118"/>
                  <a:pt x="26" y="117"/>
                  <a:pt x="27" y="118"/>
                </a:cubicBezTo>
                <a:cubicBezTo>
                  <a:pt x="29" y="118"/>
                  <a:pt x="30" y="121"/>
                  <a:pt x="32" y="122"/>
                </a:cubicBezTo>
                <a:cubicBezTo>
                  <a:pt x="34" y="122"/>
                  <a:pt x="35" y="119"/>
                  <a:pt x="37" y="118"/>
                </a:cubicBezTo>
                <a:cubicBezTo>
                  <a:pt x="39" y="118"/>
                  <a:pt x="42" y="121"/>
                  <a:pt x="43" y="119"/>
                </a:cubicBezTo>
                <a:cubicBezTo>
                  <a:pt x="45" y="117"/>
                  <a:pt x="43" y="114"/>
                  <a:pt x="43" y="111"/>
                </a:cubicBezTo>
                <a:cubicBezTo>
                  <a:pt x="44" y="110"/>
                  <a:pt x="46" y="111"/>
                  <a:pt x="47" y="110"/>
                </a:cubicBezTo>
                <a:cubicBezTo>
                  <a:pt x="49" y="108"/>
                  <a:pt x="49" y="105"/>
                  <a:pt x="51" y="104"/>
                </a:cubicBezTo>
                <a:cubicBezTo>
                  <a:pt x="53" y="101"/>
                  <a:pt x="58" y="101"/>
                  <a:pt x="59" y="98"/>
                </a:cubicBezTo>
                <a:cubicBezTo>
                  <a:pt x="61" y="95"/>
                  <a:pt x="58" y="90"/>
                  <a:pt x="59" y="87"/>
                </a:cubicBezTo>
                <a:cubicBezTo>
                  <a:pt x="60" y="84"/>
                  <a:pt x="65" y="84"/>
                  <a:pt x="67" y="83"/>
                </a:cubicBezTo>
                <a:cubicBezTo>
                  <a:pt x="67" y="82"/>
                  <a:pt x="66" y="80"/>
                  <a:pt x="67" y="79"/>
                </a:cubicBezTo>
                <a:cubicBezTo>
                  <a:pt x="68" y="77"/>
                  <a:pt x="69" y="74"/>
                  <a:pt x="71" y="72"/>
                </a:cubicBezTo>
                <a:cubicBezTo>
                  <a:pt x="72" y="71"/>
                  <a:pt x="74" y="72"/>
                  <a:pt x="74" y="70"/>
                </a:cubicBezTo>
                <a:cubicBezTo>
                  <a:pt x="75" y="69"/>
                  <a:pt x="72" y="69"/>
                  <a:pt x="72" y="67"/>
                </a:cubicBezTo>
                <a:cubicBezTo>
                  <a:pt x="72" y="66"/>
                  <a:pt x="74" y="65"/>
                  <a:pt x="74" y="63"/>
                </a:cubicBezTo>
                <a:cubicBezTo>
                  <a:pt x="74" y="62"/>
                  <a:pt x="72" y="60"/>
                  <a:pt x="73" y="59"/>
                </a:cubicBezTo>
                <a:cubicBezTo>
                  <a:pt x="73" y="57"/>
                  <a:pt x="75" y="55"/>
                  <a:pt x="76" y="54"/>
                </a:cubicBezTo>
                <a:cubicBezTo>
                  <a:pt x="79" y="52"/>
                  <a:pt x="83" y="52"/>
                  <a:pt x="84" y="50"/>
                </a:cubicBezTo>
                <a:cubicBezTo>
                  <a:pt x="85" y="47"/>
                  <a:pt x="81" y="45"/>
                  <a:pt x="79" y="44"/>
                </a:cubicBezTo>
                <a:cubicBezTo>
                  <a:pt x="76" y="43"/>
                  <a:pt x="73" y="45"/>
                  <a:pt x="71" y="45"/>
                </a:cubicBezTo>
                <a:cubicBezTo>
                  <a:pt x="70" y="44"/>
                  <a:pt x="71" y="43"/>
                  <a:pt x="71" y="42"/>
                </a:cubicBezTo>
                <a:cubicBezTo>
                  <a:pt x="69" y="40"/>
                  <a:pt x="66" y="39"/>
                  <a:pt x="65" y="37"/>
                </a:cubicBezTo>
                <a:cubicBezTo>
                  <a:pt x="64" y="33"/>
                  <a:pt x="65" y="28"/>
                  <a:pt x="65" y="24"/>
                </a:cubicBezTo>
                <a:cubicBezTo>
                  <a:pt x="65" y="21"/>
                  <a:pt x="64" y="18"/>
                  <a:pt x="65" y="15"/>
                </a:cubicBezTo>
                <a:cubicBezTo>
                  <a:pt x="65" y="14"/>
                  <a:pt x="67" y="13"/>
                  <a:pt x="69" y="13"/>
                </a:cubicBezTo>
                <a:cubicBezTo>
                  <a:pt x="72" y="13"/>
                  <a:pt x="74" y="16"/>
                  <a:pt x="77" y="17"/>
                </a:cubicBezTo>
                <a:cubicBezTo>
                  <a:pt x="81" y="18"/>
                  <a:pt x="85" y="17"/>
                  <a:pt x="89" y="17"/>
                </a:cubicBezTo>
                <a:cubicBezTo>
                  <a:pt x="92" y="16"/>
                  <a:pt x="95" y="15"/>
                  <a:pt x="97" y="13"/>
                </a:cubicBezTo>
                <a:cubicBezTo>
                  <a:pt x="98" y="12"/>
                  <a:pt x="99" y="10"/>
                  <a:pt x="100" y="8"/>
                </a:cubicBezTo>
                <a:cubicBezTo>
                  <a:pt x="102" y="6"/>
                  <a:pt x="103" y="4"/>
                  <a:pt x="104" y="2"/>
                </a:cubicBezTo>
                <a:cubicBezTo>
                  <a:pt x="106" y="2"/>
                  <a:pt x="108" y="0"/>
                  <a:pt x="110" y="1"/>
                </a:cubicBezTo>
                <a:cubicBezTo>
                  <a:pt x="112" y="3"/>
                  <a:pt x="111" y="7"/>
                  <a:pt x="113" y="9"/>
                </a:cubicBezTo>
                <a:cubicBezTo>
                  <a:pt x="115" y="12"/>
                  <a:pt x="118" y="13"/>
                  <a:pt x="120" y="16"/>
                </a:cubicBezTo>
                <a:cubicBezTo>
                  <a:pt x="121" y="18"/>
                  <a:pt x="123" y="19"/>
                  <a:pt x="123" y="22"/>
                </a:cubicBezTo>
                <a:cubicBezTo>
                  <a:pt x="122" y="23"/>
                  <a:pt x="118" y="20"/>
                  <a:pt x="118" y="22"/>
                </a:cubicBezTo>
                <a:cubicBezTo>
                  <a:pt x="118" y="25"/>
                  <a:pt x="120" y="28"/>
                  <a:pt x="122" y="31"/>
                </a:cubicBezTo>
                <a:cubicBezTo>
                  <a:pt x="123" y="33"/>
                  <a:pt x="126" y="34"/>
                  <a:pt x="128" y="36"/>
                </a:cubicBezTo>
                <a:cubicBezTo>
                  <a:pt x="131" y="39"/>
                  <a:pt x="135" y="42"/>
                  <a:pt x="135" y="45"/>
                </a:cubicBezTo>
                <a:cubicBezTo>
                  <a:pt x="135" y="49"/>
                  <a:pt x="130" y="51"/>
                  <a:pt x="127" y="52"/>
                </a:cubicBezTo>
                <a:cubicBezTo>
                  <a:pt x="125" y="52"/>
                  <a:pt x="124" y="50"/>
                  <a:pt x="123" y="49"/>
                </a:cubicBezTo>
                <a:cubicBezTo>
                  <a:pt x="123" y="48"/>
                  <a:pt x="124" y="46"/>
                  <a:pt x="123" y="46"/>
                </a:cubicBezTo>
                <a:cubicBezTo>
                  <a:pt x="122" y="46"/>
                  <a:pt x="121" y="48"/>
                  <a:pt x="120" y="49"/>
                </a:cubicBezTo>
                <a:cubicBezTo>
                  <a:pt x="119" y="50"/>
                  <a:pt x="119" y="51"/>
                  <a:pt x="119" y="52"/>
                </a:cubicBezTo>
                <a:cubicBezTo>
                  <a:pt x="120" y="55"/>
                  <a:pt x="122" y="58"/>
                  <a:pt x="123" y="61"/>
                </a:cubicBezTo>
                <a:cubicBezTo>
                  <a:pt x="124" y="63"/>
                  <a:pt x="124" y="66"/>
                  <a:pt x="126" y="67"/>
                </a:cubicBezTo>
                <a:cubicBezTo>
                  <a:pt x="127" y="68"/>
                  <a:pt x="129" y="66"/>
                  <a:pt x="130" y="67"/>
                </a:cubicBezTo>
                <a:cubicBezTo>
                  <a:pt x="133" y="69"/>
                  <a:pt x="133" y="72"/>
                  <a:pt x="136" y="74"/>
                </a:cubicBezTo>
                <a:cubicBezTo>
                  <a:pt x="137" y="75"/>
                  <a:pt x="139" y="74"/>
                  <a:pt x="141" y="74"/>
                </a:cubicBezTo>
                <a:cubicBezTo>
                  <a:pt x="144" y="76"/>
                  <a:pt x="147" y="79"/>
                  <a:pt x="150" y="81"/>
                </a:cubicBezTo>
                <a:cubicBezTo>
                  <a:pt x="152" y="82"/>
                  <a:pt x="153" y="83"/>
                  <a:pt x="155" y="84"/>
                </a:cubicBezTo>
                <a:cubicBezTo>
                  <a:pt x="153" y="86"/>
                  <a:pt x="151" y="88"/>
                  <a:pt x="149" y="90"/>
                </a:cubicBezTo>
                <a:cubicBezTo>
                  <a:pt x="147" y="91"/>
                  <a:pt x="146" y="92"/>
                  <a:pt x="145" y="93"/>
                </a:cubicBezTo>
                <a:cubicBezTo>
                  <a:pt x="144" y="95"/>
                  <a:pt x="146" y="95"/>
                  <a:pt x="145" y="97"/>
                </a:cubicBezTo>
                <a:cubicBezTo>
                  <a:pt x="145" y="99"/>
                  <a:pt x="144" y="101"/>
                  <a:pt x="144" y="104"/>
                </a:cubicBezTo>
                <a:cubicBezTo>
                  <a:pt x="145" y="105"/>
                  <a:pt x="147" y="106"/>
                  <a:pt x="148" y="107"/>
                </a:cubicBezTo>
                <a:cubicBezTo>
                  <a:pt x="150" y="108"/>
                  <a:pt x="152" y="106"/>
                  <a:pt x="153" y="107"/>
                </a:cubicBezTo>
                <a:cubicBezTo>
                  <a:pt x="156" y="110"/>
                  <a:pt x="158" y="114"/>
                  <a:pt x="162" y="117"/>
                </a:cubicBezTo>
                <a:cubicBezTo>
                  <a:pt x="166" y="120"/>
                  <a:pt x="171" y="120"/>
                  <a:pt x="175" y="123"/>
                </a:cubicBezTo>
                <a:cubicBezTo>
                  <a:pt x="176" y="123"/>
                  <a:pt x="177" y="125"/>
                  <a:pt x="178" y="125"/>
                </a:cubicBezTo>
                <a:cubicBezTo>
                  <a:pt x="184" y="126"/>
                  <a:pt x="189" y="125"/>
                  <a:pt x="195" y="126"/>
                </a:cubicBezTo>
                <a:cubicBezTo>
                  <a:pt x="198" y="126"/>
                  <a:pt x="202" y="127"/>
                  <a:pt x="204" y="129"/>
                </a:cubicBezTo>
                <a:cubicBezTo>
                  <a:pt x="205" y="130"/>
                  <a:pt x="203" y="132"/>
                  <a:pt x="204" y="133"/>
                </a:cubicBezTo>
                <a:cubicBezTo>
                  <a:pt x="206" y="135"/>
                  <a:pt x="208" y="137"/>
                  <a:pt x="211" y="138"/>
                </a:cubicBezTo>
                <a:cubicBezTo>
                  <a:pt x="212" y="138"/>
                  <a:pt x="213" y="136"/>
                  <a:pt x="214" y="137"/>
                </a:cubicBezTo>
                <a:cubicBezTo>
                  <a:pt x="215" y="137"/>
                  <a:pt x="215" y="140"/>
                  <a:pt x="217" y="140"/>
                </a:cubicBezTo>
                <a:cubicBezTo>
                  <a:pt x="219" y="141"/>
                  <a:pt x="221" y="140"/>
                  <a:pt x="223" y="140"/>
                </a:cubicBezTo>
                <a:cubicBezTo>
                  <a:pt x="226" y="141"/>
                  <a:pt x="228" y="142"/>
                  <a:pt x="231" y="143"/>
                </a:cubicBezTo>
                <a:cubicBezTo>
                  <a:pt x="235" y="143"/>
                  <a:pt x="239" y="145"/>
                  <a:pt x="243" y="144"/>
                </a:cubicBezTo>
                <a:cubicBezTo>
                  <a:pt x="245" y="144"/>
                  <a:pt x="247" y="142"/>
                  <a:pt x="247" y="141"/>
                </a:cubicBezTo>
                <a:cubicBezTo>
                  <a:pt x="247" y="138"/>
                  <a:pt x="245" y="135"/>
                  <a:pt x="244" y="132"/>
                </a:cubicBezTo>
                <a:cubicBezTo>
                  <a:pt x="244" y="130"/>
                  <a:pt x="245" y="128"/>
                  <a:pt x="245" y="126"/>
                </a:cubicBezTo>
                <a:cubicBezTo>
                  <a:pt x="245" y="124"/>
                  <a:pt x="245" y="122"/>
                  <a:pt x="245" y="121"/>
                </a:cubicBezTo>
                <a:cubicBezTo>
                  <a:pt x="247" y="119"/>
                  <a:pt x="248" y="117"/>
                  <a:pt x="250" y="116"/>
                </a:cubicBezTo>
                <a:cubicBezTo>
                  <a:pt x="251" y="116"/>
                  <a:pt x="253" y="115"/>
                  <a:pt x="254" y="116"/>
                </a:cubicBezTo>
                <a:cubicBezTo>
                  <a:pt x="255" y="118"/>
                  <a:pt x="254" y="121"/>
                  <a:pt x="254" y="123"/>
                </a:cubicBezTo>
                <a:cubicBezTo>
                  <a:pt x="254" y="126"/>
                  <a:pt x="255" y="128"/>
                  <a:pt x="255" y="130"/>
                </a:cubicBezTo>
                <a:cubicBezTo>
                  <a:pt x="256" y="132"/>
                  <a:pt x="256" y="134"/>
                  <a:pt x="258" y="135"/>
                </a:cubicBezTo>
                <a:cubicBezTo>
                  <a:pt x="261" y="137"/>
                  <a:pt x="265" y="138"/>
                  <a:pt x="269" y="138"/>
                </a:cubicBezTo>
                <a:cubicBezTo>
                  <a:pt x="271" y="138"/>
                  <a:pt x="271" y="135"/>
                  <a:pt x="273" y="135"/>
                </a:cubicBezTo>
                <a:cubicBezTo>
                  <a:pt x="274" y="135"/>
                  <a:pt x="275" y="137"/>
                  <a:pt x="277" y="137"/>
                </a:cubicBezTo>
                <a:cubicBezTo>
                  <a:pt x="281" y="137"/>
                  <a:pt x="285" y="136"/>
                  <a:pt x="288" y="135"/>
                </a:cubicBezTo>
                <a:cubicBezTo>
                  <a:pt x="291" y="135"/>
                  <a:pt x="295" y="136"/>
                  <a:pt x="296" y="134"/>
                </a:cubicBezTo>
                <a:cubicBezTo>
                  <a:pt x="298" y="132"/>
                  <a:pt x="296" y="128"/>
                  <a:pt x="294" y="126"/>
                </a:cubicBezTo>
                <a:cubicBezTo>
                  <a:pt x="293" y="125"/>
                  <a:pt x="289" y="126"/>
                  <a:pt x="287" y="125"/>
                </a:cubicBezTo>
                <a:cubicBezTo>
                  <a:pt x="286" y="124"/>
                  <a:pt x="288" y="122"/>
                  <a:pt x="288" y="121"/>
                </a:cubicBezTo>
                <a:cubicBezTo>
                  <a:pt x="291" y="121"/>
                  <a:pt x="293" y="120"/>
                  <a:pt x="296" y="120"/>
                </a:cubicBezTo>
                <a:cubicBezTo>
                  <a:pt x="298" y="119"/>
                  <a:pt x="301" y="121"/>
                  <a:pt x="302" y="120"/>
                </a:cubicBezTo>
                <a:cubicBezTo>
                  <a:pt x="303" y="119"/>
                  <a:pt x="300" y="116"/>
                  <a:pt x="301" y="115"/>
                </a:cubicBezTo>
                <a:cubicBezTo>
                  <a:pt x="302" y="113"/>
                  <a:pt x="305" y="113"/>
                  <a:pt x="307" y="111"/>
                </a:cubicBezTo>
                <a:cubicBezTo>
                  <a:pt x="308" y="110"/>
                  <a:pt x="307" y="107"/>
                  <a:pt x="308" y="106"/>
                </a:cubicBezTo>
                <a:cubicBezTo>
                  <a:pt x="311" y="104"/>
                  <a:pt x="315" y="106"/>
                  <a:pt x="318" y="105"/>
                </a:cubicBezTo>
                <a:cubicBezTo>
                  <a:pt x="319" y="104"/>
                  <a:pt x="317" y="102"/>
                  <a:pt x="317" y="101"/>
                </a:cubicBezTo>
                <a:cubicBezTo>
                  <a:pt x="319" y="99"/>
                  <a:pt x="322" y="98"/>
                  <a:pt x="324" y="98"/>
                </a:cubicBezTo>
                <a:cubicBezTo>
                  <a:pt x="327" y="98"/>
                  <a:pt x="329" y="101"/>
                  <a:pt x="332" y="101"/>
                </a:cubicBezTo>
                <a:cubicBezTo>
                  <a:pt x="333" y="102"/>
                  <a:pt x="333" y="100"/>
                  <a:pt x="334" y="100"/>
                </a:cubicBezTo>
                <a:cubicBezTo>
                  <a:pt x="336" y="98"/>
                  <a:pt x="338" y="96"/>
                  <a:pt x="341" y="95"/>
                </a:cubicBezTo>
                <a:cubicBezTo>
                  <a:pt x="343" y="95"/>
                  <a:pt x="345" y="97"/>
                  <a:pt x="346" y="98"/>
                </a:cubicBezTo>
                <a:cubicBezTo>
                  <a:pt x="347" y="100"/>
                  <a:pt x="349" y="102"/>
                  <a:pt x="349" y="105"/>
                </a:cubicBezTo>
                <a:cubicBezTo>
                  <a:pt x="348" y="107"/>
                  <a:pt x="344" y="108"/>
                  <a:pt x="344" y="111"/>
                </a:cubicBezTo>
                <a:cubicBezTo>
                  <a:pt x="344" y="112"/>
                  <a:pt x="347" y="110"/>
                  <a:pt x="349" y="111"/>
                </a:cubicBezTo>
                <a:cubicBezTo>
                  <a:pt x="350" y="111"/>
                  <a:pt x="351" y="113"/>
                  <a:pt x="352" y="113"/>
                </a:cubicBezTo>
                <a:cubicBezTo>
                  <a:pt x="354" y="114"/>
                  <a:pt x="357" y="112"/>
                  <a:pt x="359" y="113"/>
                </a:cubicBezTo>
                <a:cubicBezTo>
                  <a:pt x="360" y="113"/>
                  <a:pt x="360" y="115"/>
                  <a:pt x="361" y="116"/>
                </a:cubicBezTo>
                <a:cubicBezTo>
                  <a:pt x="360" y="118"/>
                  <a:pt x="360" y="119"/>
                  <a:pt x="359" y="120"/>
                </a:cubicBezTo>
                <a:cubicBezTo>
                  <a:pt x="358" y="122"/>
                  <a:pt x="356" y="121"/>
                  <a:pt x="355" y="122"/>
                </a:cubicBezTo>
                <a:cubicBezTo>
                  <a:pt x="354" y="123"/>
                  <a:pt x="354" y="125"/>
                  <a:pt x="355" y="126"/>
                </a:cubicBezTo>
                <a:cubicBezTo>
                  <a:pt x="355" y="128"/>
                  <a:pt x="358" y="129"/>
                  <a:pt x="358" y="131"/>
                </a:cubicBezTo>
                <a:cubicBezTo>
                  <a:pt x="358" y="132"/>
                  <a:pt x="356" y="131"/>
                  <a:pt x="355" y="131"/>
                </a:cubicBezTo>
                <a:cubicBezTo>
                  <a:pt x="353" y="131"/>
                  <a:pt x="352" y="129"/>
                  <a:pt x="351" y="129"/>
                </a:cubicBezTo>
                <a:cubicBezTo>
                  <a:pt x="349" y="129"/>
                  <a:pt x="347" y="130"/>
                  <a:pt x="345" y="131"/>
                </a:cubicBezTo>
                <a:cubicBezTo>
                  <a:pt x="343" y="133"/>
                  <a:pt x="342" y="135"/>
                  <a:pt x="340" y="137"/>
                </a:cubicBezTo>
                <a:cubicBezTo>
                  <a:pt x="338" y="138"/>
                  <a:pt x="336" y="138"/>
                  <a:pt x="335" y="139"/>
                </a:cubicBezTo>
                <a:cubicBezTo>
                  <a:pt x="334" y="140"/>
                  <a:pt x="335" y="141"/>
                  <a:pt x="335" y="143"/>
                </a:cubicBezTo>
                <a:cubicBezTo>
                  <a:pt x="335" y="144"/>
                  <a:pt x="334" y="145"/>
                  <a:pt x="335" y="147"/>
                </a:cubicBezTo>
                <a:cubicBezTo>
                  <a:pt x="335" y="147"/>
                  <a:pt x="337" y="148"/>
                  <a:pt x="337" y="149"/>
                </a:cubicBezTo>
                <a:cubicBezTo>
                  <a:pt x="336" y="150"/>
                  <a:pt x="334" y="150"/>
                  <a:pt x="333" y="151"/>
                </a:cubicBezTo>
                <a:cubicBezTo>
                  <a:pt x="333" y="153"/>
                  <a:pt x="334" y="154"/>
                  <a:pt x="333" y="155"/>
                </a:cubicBezTo>
                <a:cubicBezTo>
                  <a:pt x="332" y="157"/>
                  <a:pt x="329" y="156"/>
                  <a:pt x="329" y="158"/>
                </a:cubicBezTo>
                <a:cubicBezTo>
                  <a:pt x="329" y="160"/>
                  <a:pt x="333" y="161"/>
                  <a:pt x="332" y="162"/>
                </a:cubicBezTo>
                <a:cubicBezTo>
                  <a:pt x="330" y="168"/>
                  <a:pt x="328" y="174"/>
                  <a:pt x="326" y="180"/>
                </a:cubicBezTo>
                <a:cubicBezTo>
                  <a:pt x="326" y="181"/>
                  <a:pt x="324" y="181"/>
                  <a:pt x="323" y="181"/>
                </a:cubicBezTo>
                <a:cubicBezTo>
                  <a:pt x="321" y="180"/>
                  <a:pt x="319" y="178"/>
                  <a:pt x="317" y="178"/>
                </a:cubicBezTo>
                <a:cubicBezTo>
                  <a:pt x="316" y="177"/>
                  <a:pt x="315" y="178"/>
                  <a:pt x="315" y="179"/>
                </a:cubicBezTo>
                <a:cubicBezTo>
                  <a:pt x="316" y="181"/>
                  <a:pt x="317" y="183"/>
                  <a:pt x="318" y="185"/>
                </a:cubicBezTo>
                <a:cubicBezTo>
                  <a:pt x="318" y="188"/>
                  <a:pt x="319" y="191"/>
                  <a:pt x="318" y="194"/>
                </a:cubicBezTo>
                <a:cubicBezTo>
                  <a:pt x="318" y="194"/>
                  <a:pt x="315" y="193"/>
                  <a:pt x="315" y="194"/>
                </a:cubicBezTo>
                <a:cubicBezTo>
                  <a:pt x="314" y="197"/>
                  <a:pt x="315" y="201"/>
                  <a:pt x="315" y="204"/>
                </a:cubicBezTo>
                <a:cubicBezTo>
                  <a:pt x="315" y="206"/>
                  <a:pt x="314" y="208"/>
                  <a:pt x="313" y="210"/>
                </a:cubicBezTo>
                <a:cubicBezTo>
                  <a:pt x="313" y="211"/>
                  <a:pt x="312" y="210"/>
                  <a:pt x="311" y="210"/>
                </a:cubicBezTo>
                <a:cubicBezTo>
                  <a:pt x="310" y="210"/>
                  <a:pt x="309" y="210"/>
                  <a:pt x="308" y="210"/>
                </a:cubicBezTo>
                <a:cubicBezTo>
                  <a:pt x="308" y="206"/>
                  <a:pt x="309" y="202"/>
                  <a:pt x="308" y="198"/>
                </a:cubicBezTo>
                <a:cubicBezTo>
                  <a:pt x="307" y="195"/>
                  <a:pt x="304" y="193"/>
                  <a:pt x="303" y="190"/>
                </a:cubicBezTo>
                <a:cubicBezTo>
                  <a:pt x="302" y="187"/>
                  <a:pt x="304" y="185"/>
                  <a:pt x="303" y="183"/>
                </a:cubicBezTo>
                <a:cubicBezTo>
                  <a:pt x="302" y="182"/>
                  <a:pt x="299" y="181"/>
                  <a:pt x="298" y="182"/>
                </a:cubicBezTo>
                <a:cubicBezTo>
                  <a:pt x="296" y="185"/>
                  <a:pt x="298" y="189"/>
                  <a:pt x="297" y="192"/>
                </a:cubicBezTo>
                <a:cubicBezTo>
                  <a:pt x="296" y="194"/>
                  <a:pt x="294" y="195"/>
                  <a:pt x="293" y="194"/>
                </a:cubicBezTo>
                <a:cubicBezTo>
                  <a:pt x="291" y="193"/>
                  <a:pt x="293" y="190"/>
                  <a:pt x="291" y="189"/>
                </a:cubicBezTo>
                <a:cubicBezTo>
                  <a:pt x="290" y="189"/>
                  <a:pt x="289" y="192"/>
                  <a:pt x="287" y="192"/>
                </a:cubicBezTo>
                <a:cubicBezTo>
                  <a:pt x="286" y="192"/>
                  <a:pt x="286" y="190"/>
                  <a:pt x="286" y="188"/>
                </a:cubicBezTo>
                <a:cubicBezTo>
                  <a:pt x="286" y="184"/>
                  <a:pt x="287" y="180"/>
                  <a:pt x="289" y="177"/>
                </a:cubicBezTo>
                <a:cubicBezTo>
                  <a:pt x="290" y="175"/>
                  <a:pt x="294" y="175"/>
                  <a:pt x="296" y="173"/>
                </a:cubicBezTo>
                <a:cubicBezTo>
                  <a:pt x="297" y="171"/>
                  <a:pt x="298" y="169"/>
                  <a:pt x="300" y="167"/>
                </a:cubicBezTo>
                <a:cubicBezTo>
                  <a:pt x="301" y="166"/>
                  <a:pt x="303" y="168"/>
                  <a:pt x="303" y="167"/>
                </a:cubicBezTo>
                <a:cubicBezTo>
                  <a:pt x="303" y="165"/>
                  <a:pt x="302" y="164"/>
                  <a:pt x="301" y="163"/>
                </a:cubicBezTo>
                <a:cubicBezTo>
                  <a:pt x="299" y="162"/>
                  <a:pt x="297" y="160"/>
                  <a:pt x="295" y="160"/>
                </a:cubicBezTo>
                <a:cubicBezTo>
                  <a:pt x="289" y="159"/>
                  <a:pt x="282" y="160"/>
                  <a:pt x="276" y="160"/>
                </a:cubicBezTo>
                <a:cubicBezTo>
                  <a:pt x="274" y="160"/>
                  <a:pt x="272" y="159"/>
                  <a:pt x="271" y="158"/>
                </a:cubicBezTo>
                <a:cubicBezTo>
                  <a:pt x="270" y="156"/>
                  <a:pt x="272" y="154"/>
                  <a:pt x="272" y="151"/>
                </a:cubicBezTo>
                <a:cubicBezTo>
                  <a:pt x="272" y="149"/>
                  <a:pt x="271" y="146"/>
                  <a:pt x="269" y="146"/>
                </a:cubicBezTo>
                <a:cubicBezTo>
                  <a:pt x="267" y="145"/>
                  <a:pt x="266" y="150"/>
                  <a:pt x="264" y="149"/>
                </a:cubicBezTo>
                <a:cubicBezTo>
                  <a:pt x="262" y="148"/>
                  <a:pt x="262" y="144"/>
                  <a:pt x="259" y="143"/>
                </a:cubicBezTo>
                <a:cubicBezTo>
                  <a:pt x="258" y="142"/>
                  <a:pt x="257" y="145"/>
                  <a:pt x="256" y="144"/>
                </a:cubicBezTo>
                <a:cubicBezTo>
                  <a:pt x="254" y="143"/>
                  <a:pt x="253" y="139"/>
                  <a:pt x="250" y="138"/>
                </a:cubicBezTo>
                <a:cubicBezTo>
                  <a:pt x="249" y="138"/>
                  <a:pt x="249" y="140"/>
                  <a:pt x="250" y="141"/>
                </a:cubicBezTo>
                <a:cubicBezTo>
                  <a:pt x="250" y="142"/>
                  <a:pt x="252" y="142"/>
                  <a:pt x="252" y="143"/>
                </a:cubicBezTo>
                <a:cubicBezTo>
                  <a:pt x="252" y="145"/>
                  <a:pt x="249" y="147"/>
                  <a:pt x="249" y="150"/>
                </a:cubicBezTo>
                <a:cubicBezTo>
                  <a:pt x="249" y="152"/>
                  <a:pt x="251" y="153"/>
                  <a:pt x="252" y="154"/>
                </a:cubicBezTo>
                <a:cubicBezTo>
                  <a:pt x="254" y="157"/>
                  <a:pt x="259" y="158"/>
                  <a:pt x="259" y="161"/>
                </a:cubicBezTo>
                <a:cubicBezTo>
                  <a:pt x="259" y="163"/>
                  <a:pt x="255" y="161"/>
                  <a:pt x="254" y="162"/>
                </a:cubicBezTo>
                <a:cubicBezTo>
                  <a:pt x="253" y="162"/>
                  <a:pt x="255" y="164"/>
                  <a:pt x="254" y="165"/>
                </a:cubicBezTo>
                <a:cubicBezTo>
                  <a:pt x="254" y="166"/>
                  <a:pt x="253" y="165"/>
                  <a:pt x="252" y="166"/>
                </a:cubicBezTo>
                <a:cubicBezTo>
                  <a:pt x="252" y="167"/>
                  <a:pt x="251" y="168"/>
                  <a:pt x="251" y="169"/>
                </a:cubicBezTo>
                <a:cubicBezTo>
                  <a:pt x="252" y="171"/>
                  <a:pt x="255" y="171"/>
                  <a:pt x="256" y="172"/>
                </a:cubicBezTo>
                <a:cubicBezTo>
                  <a:pt x="258" y="173"/>
                  <a:pt x="259" y="174"/>
                  <a:pt x="259" y="176"/>
                </a:cubicBezTo>
                <a:cubicBezTo>
                  <a:pt x="259" y="178"/>
                  <a:pt x="256" y="179"/>
                  <a:pt x="256" y="181"/>
                </a:cubicBezTo>
                <a:cubicBezTo>
                  <a:pt x="255" y="182"/>
                  <a:pt x="257" y="183"/>
                  <a:pt x="258" y="184"/>
                </a:cubicBezTo>
                <a:cubicBezTo>
                  <a:pt x="259" y="186"/>
                  <a:pt x="258" y="188"/>
                  <a:pt x="259" y="190"/>
                </a:cubicBezTo>
                <a:cubicBezTo>
                  <a:pt x="260" y="191"/>
                  <a:pt x="262" y="189"/>
                  <a:pt x="263" y="190"/>
                </a:cubicBezTo>
                <a:cubicBezTo>
                  <a:pt x="263" y="191"/>
                  <a:pt x="262" y="192"/>
                  <a:pt x="262" y="193"/>
                </a:cubicBezTo>
                <a:cubicBezTo>
                  <a:pt x="262" y="194"/>
                  <a:pt x="262" y="195"/>
                  <a:pt x="262" y="197"/>
                </a:cubicBezTo>
                <a:cubicBezTo>
                  <a:pt x="262" y="198"/>
                  <a:pt x="263" y="199"/>
                  <a:pt x="263" y="201"/>
                </a:cubicBezTo>
                <a:cubicBezTo>
                  <a:pt x="263" y="202"/>
                  <a:pt x="263" y="203"/>
                  <a:pt x="263" y="205"/>
                </a:cubicBezTo>
                <a:cubicBezTo>
                  <a:pt x="263" y="207"/>
                  <a:pt x="265" y="209"/>
                  <a:pt x="266" y="211"/>
                </a:cubicBezTo>
                <a:close/>
              </a:path>
            </a:pathLst>
          </a:custGeom>
          <a:solidFill>
            <a:srgbClr val="B2B2B2"/>
          </a:solidFill>
          <a:ln w="3175" cap="rnd">
            <a:solidFill>
              <a:srgbClr val="B2B2B2"/>
            </a:solidFill>
            <a:round/>
            <a:headEnd/>
            <a:tailEnd/>
          </a:ln>
        </p:spPr>
        <p:txBody>
          <a:bodyPr/>
          <a:lstStyle/>
          <a:p>
            <a:endParaRPr lang="en-US"/>
          </a:p>
        </p:txBody>
      </p:sp>
      <p:sp>
        <p:nvSpPr>
          <p:cNvPr id="33915" name="Freeform 123"/>
          <p:cNvSpPr>
            <a:spLocks noChangeAspect="1"/>
          </p:cNvSpPr>
          <p:nvPr/>
        </p:nvSpPr>
        <p:spPr bwMode="auto">
          <a:xfrm>
            <a:off x="6376988" y="3579813"/>
            <a:ext cx="77787" cy="46037"/>
          </a:xfrm>
          <a:custGeom>
            <a:avLst/>
            <a:gdLst>
              <a:gd name="T0" fmla="*/ 2147483647 w 43"/>
              <a:gd name="T1" fmla="*/ 2147483647 h 25"/>
              <a:gd name="T2" fmla="*/ 2147483647 w 43"/>
              <a:gd name="T3" fmla="*/ 2147483647 h 25"/>
              <a:gd name="T4" fmla="*/ 2147483647 w 43"/>
              <a:gd name="T5" fmla="*/ 2147483647 h 25"/>
              <a:gd name="T6" fmla="*/ 2147483647 w 43"/>
              <a:gd name="T7" fmla="*/ 2147483647 h 25"/>
              <a:gd name="T8" fmla="*/ 2147483647 w 43"/>
              <a:gd name="T9" fmla="*/ 2147483647 h 25"/>
              <a:gd name="T10" fmla="*/ 2147483647 w 43"/>
              <a:gd name="T11" fmla="*/ 2147483647 h 25"/>
              <a:gd name="T12" fmla="*/ 2147483647 w 43"/>
              <a:gd name="T13" fmla="*/ 2147483647 h 25"/>
              <a:gd name="T14" fmla="*/ 2147483647 w 43"/>
              <a:gd name="T15" fmla="*/ 2147483647 h 25"/>
              <a:gd name="T16" fmla="*/ 2147483647 w 43"/>
              <a:gd name="T17" fmla="*/ 2147483647 h 25"/>
              <a:gd name="T18" fmla="*/ 0 w 43"/>
              <a:gd name="T19" fmla="*/ 2147483647 h 25"/>
              <a:gd name="T20" fmla="*/ 2147483647 w 43"/>
              <a:gd name="T21" fmla="*/ 2147483647 h 25"/>
              <a:gd name="T22" fmla="*/ 2147483647 w 43"/>
              <a:gd name="T23" fmla="*/ 2147483647 h 25"/>
              <a:gd name="T24" fmla="*/ 2147483647 w 43"/>
              <a:gd name="T25" fmla="*/ 2147483647 h 25"/>
              <a:gd name="T26" fmla="*/ 2147483647 w 43"/>
              <a:gd name="T27" fmla="*/ 2147483647 h 25"/>
              <a:gd name="T28" fmla="*/ 2147483647 w 43"/>
              <a:gd name="T29" fmla="*/ 2147483647 h 25"/>
              <a:gd name="T30" fmla="*/ 2147483647 w 43"/>
              <a:gd name="T31" fmla="*/ 2147483647 h 25"/>
              <a:gd name="T32" fmla="*/ 2147483647 w 43"/>
              <a:gd name="T33" fmla="*/ 2147483647 h 25"/>
              <a:gd name="T34" fmla="*/ 2147483647 w 43"/>
              <a:gd name="T35" fmla="*/ 2147483647 h 25"/>
              <a:gd name="T36" fmla="*/ 2147483647 w 43"/>
              <a:gd name="T37" fmla="*/ 2147483647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25"/>
              <a:gd name="T59" fmla="*/ 43 w 43"/>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25">
                <a:moveTo>
                  <a:pt x="33" y="8"/>
                </a:moveTo>
                <a:cubicBezTo>
                  <a:pt x="33" y="9"/>
                  <a:pt x="31" y="11"/>
                  <a:pt x="32" y="12"/>
                </a:cubicBezTo>
                <a:cubicBezTo>
                  <a:pt x="34" y="13"/>
                  <a:pt x="38" y="12"/>
                  <a:pt x="39" y="13"/>
                </a:cubicBezTo>
                <a:cubicBezTo>
                  <a:pt x="41" y="15"/>
                  <a:pt x="43" y="19"/>
                  <a:pt x="41" y="21"/>
                </a:cubicBezTo>
                <a:cubicBezTo>
                  <a:pt x="40" y="23"/>
                  <a:pt x="36" y="22"/>
                  <a:pt x="33" y="22"/>
                </a:cubicBezTo>
                <a:cubicBezTo>
                  <a:pt x="30" y="23"/>
                  <a:pt x="26" y="24"/>
                  <a:pt x="22" y="24"/>
                </a:cubicBezTo>
                <a:cubicBezTo>
                  <a:pt x="20" y="24"/>
                  <a:pt x="19" y="22"/>
                  <a:pt x="18" y="22"/>
                </a:cubicBezTo>
                <a:cubicBezTo>
                  <a:pt x="16" y="22"/>
                  <a:pt x="16" y="25"/>
                  <a:pt x="14" y="25"/>
                </a:cubicBezTo>
                <a:cubicBezTo>
                  <a:pt x="10" y="25"/>
                  <a:pt x="6" y="24"/>
                  <a:pt x="3" y="22"/>
                </a:cubicBezTo>
                <a:cubicBezTo>
                  <a:pt x="1" y="21"/>
                  <a:pt x="1" y="19"/>
                  <a:pt x="0" y="17"/>
                </a:cubicBezTo>
                <a:cubicBezTo>
                  <a:pt x="2" y="15"/>
                  <a:pt x="4" y="11"/>
                  <a:pt x="4" y="9"/>
                </a:cubicBezTo>
                <a:cubicBezTo>
                  <a:pt x="5" y="7"/>
                  <a:pt x="4" y="6"/>
                  <a:pt x="5" y="4"/>
                </a:cubicBezTo>
                <a:cubicBezTo>
                  <a:pt x="6" y="3"/>
                  <a:pt x="8" y="2"/>
                  <a:pt x="9" y="1"/>
                </a:cubicBezTo>
                <a:cubicBezTo>
                  <a:pt x="11" y="1"/>
                  <a:pt x="12" y="2"/>
                  <a:pt x="13" y="2"/>
                </a:cubicBezTo>
                <a:cubicBezTo>
                  <a:pt x="15" y="2"/>
                  <a:pt x="16" y="0"/>
                  <a:pt x="17" y="1"/>
                </a:cubicBezTo>
                <a:cubicBezTo>
                  <a:pt x="19" y="1"/>
                  <a:pt x="20" y="3"/>
                  <a:pt x="21" y="4"/>
                </a:cubicBezTo>
                <a:cubicBezTo>
                  <a:pt x="23" y="5"/>
                  <a:pt x="25" y="5"/>
                  <a:pt x="28" y="5"/>
                </a:cubicBezTo>
                <a:cubicBezTo>
                  <a:pt x="29" y="5"/>
                  <a:pt x="31" y="4"/>
                  <a:pt x="32" y="4"/>
                </a:cubicBezTo>
                <a:cubicBezTo>
                  <a:pt x="33" y="5"/>
                  <a:pt x="33" y="7"/>
                  <a:pt x="33" y="8"/>
                </a:cubicBezTo>
                <a:close/>
              </a:path>
            </a:pathLst>
          </a:custGeom>
          <a:solidFill>
            <a:srgbClr val="B2B2B2"/>
          </a:solidFill>
          <a:ln w="3175" cap="rnd">
            <a:solidFill>
              <a:srgbClr val="B2B2B2"/>
            </a:solidFill>
            <a:round/>
            <a:headEnd/>
            <a:tailEnd/>
          </a:ln>
        </p:spPr>
        <p:txBody>
          <a:bodyPr/>
          <a:lstStyle/>
          <a:p>
            <a:endParaRPr lang="en-US"/>
          </a:p>
        </p:txBody>
      </p:sp>
      <p:sp>
        <p:nvSpPr>
          <p:cNvPr id="33916" name="Freeform 124"/>
          <p:cNvSpPr>
            <a:spLocks noChangeAspect="1"/>
          </p:cNvSpPr>
          <p:nvPr/>
        </p:nvSpPr>
        <p:spPr bwMode="auto">
          <a:xfrm>
            <a:off x="6172200" y="3521075"/>
            <a:ext cx="190500" cy="115888"/>
          </a:xfrm>
          <a:custGeom>
            <a:avLst/>
            <a:gdLst>
              <a:gd name="T0" fmla="*/ 2147483647 w 103"/>
              <a:gd name="T1" fmla="*/ 2147483647 h 63"/>
              <a:gd name="T2" fmla="*/ 2147483647 w 103"/>
              <a:gd name="T3" fmla="*/ 2147483647 h 63"/>
              <a:gd name="T4" fmla="*/ 2147483647 w 103"/>
              <a:gd name="T5" fmla="*/ 2147483647 h 63"/>
              <a:gd name="T6" fmla="*/ 2147483647 w 103"/>
              <a:gd name="T7" fmla="*/ 2147483647 h 63"/>
              <a:gd name="T8" fmla="*/ 2147483647 w 103"/>
              <a:gd name="T9" fmla="*/ 2147483647 h 63"/>
              <a:gd name="T10" fmla="*/ 2147483647 w 103"/>
              <a:gd name="T11" fmla="*/ 2147483647 h 63"/>
              <a:gd name="T12" fmla="*/ 2147483647 w 103"/>
              <a:gd name="T13" fmla="*/ 2147483647 h 63"/>
              <a:gd name="T14" fmla="*/ 2147483647 w 103"/>
              <a:gd name="T15" fmla="*/ 2147483647 h 63"/>
              <a:gd name="T16" fmla="*/ 2147483647 w 103"/>
              <a:gd name="T17" fmla="*/ 2147483647 h 63"/>
              <a:gd name="T18" fmla="*/ 2147483647 w 103"/>
              <a:gd name="T19" fmla="*/ 2147483647 h 63"/>
              <a:gd name="T20" fmla="*/ 2147483647 w 103"/>
              <a:gd name="T21" fmla="*/ 2147483647 h 63"/>
              <a:gd name="T22" fmla="*/ 2147483647 w 103"/>
              <a:gd name="T23" fmla="*/ 2147483647 h 63"/>
              <a:gd name="T24" fmla="*/ 2147483647 w 103"/>
              <a:gd name="T25" fmla="*/ 2147483647 h 63"/>
              <a:gd name="T26" fmla="*/ 2147483647 w 103"/>
              <a:gd name="T27" fmla="*/ 2147483647 h 63"/>
              <a:gd name="T28" fmla="*/ 2147483647 w 103"/>
              <a:gd name="T29" fmla="*/ 2147483647 h 63"/>
              <a:gd name="T30" fmla="*/ 2147483647 w 103"/>
              <a:gd name="T31" fmla="*/ 2147483647 h 63"/>
              <a:gd name="T32" fmla="*/ 2147483647 w 103"/>
              <a:gd name="T33" fmla="*/ 2147483647 h 63"/>
              <a:gd name="T34" fmla="*/ 2147483647 w 103"/>
              <a:gd name="T35" fmla="*/ 2147483647 h 63"/>
              <a:gd name="T36" fmla="*/ 0 w 103"/>
              <a:gd name="T37" fmla="*/ 2147483647 h 63"/>
              <a:gd name="T38" fmla="*/ 2147483647 w 103"/>
              <a:gd name="T39" fmla="*/ 2147483647 h 63"/>
              <a:gd name="T40" fmla="*/ 2147483647 w 103"/>
              <a:gd name="T41" fmla="*/ 2147483647 h 63"/>
              <a:gd name="T42" fmla="*/ 2147483647 w 103"/>
              <a:gd name="T43" fmla="*/ 2147483647 h 63"/>
              <a:gd name="T44" fmla="*/ 2147483647 w 103"/>
              <a:gd name="T45" fmla="*/ 2147483647 h 63"/>
              <a:gd name="T46" fmla="*/ 2147483647 w 103"/>
              <a:gd name="T47" fmla="*/ 2147483647 h 63"/>
              <a:gd name="T48" fmla="*/ 2147483647 w 103"/>
              <a:gd name="T49" fmla="*/ 2147483647 h 63"/>
              <a:gd name="T50" fmla="*/ 2147483647 w 103"/>
              <a:gd name="T51" fmla="*/ 2147483647 h 63"/>
              <a:gd name="T52" fmla="*/ 2147483647 w 103"/>
              <a:gd name="T53" fmla="*/ 2147483647 h 63"/>
              <a:gd name="T54" fmla="*/ 2147483647 w 103"/>
              <a:gd name="T55" fmla="*/ 2147483647 h 63"/>
              <a:gd name="T56" fmla="*/ 2147483647 w 103"/>
              <a:gd name="T57" fmla="*/ 2147483647 h 63"/>
              <a:gd name="T58" fmla="*/ 2147483647 w 103"/>
              <a:gd name="T59" fmla="*/ 2147483647 h 63"/>
              <a:gd name="T60" fmla="*/ 2147483647 w 103"/>
              <a:gd name="T61" fmla="*/ 2147483647 h 63"/>
              <a:gd name="T62" fmla="*/ 2147483647 w 103"/>
              <a:gd name="T63" fmla="*/ 2147483647 h 63"/>
              <a:gd name="T64" fmla="*/ 2147483647 w 103"/>
              <a:gd name="T65" fmla="*/ 2147483647 h 63"/>
              <a:gd name="T66" fmla="*/ 2147483647 w 103"/>
              <a:gd name="T67" fmla="*/ 2147483647 h 63"/>
              <a:gd name="T68" fmla="*/ 2147483647 w 103"/>
              <a:gd name="T69" fmla="*/ 2147483647 h 63"/>
              <a:gd name="T70" fmla="*/ 2147483647 w 103"/>
              <a:gd name="T71" fmla="*/ 2147483647 h 63"/>
              <a:gd name="T72" fmla="*/ 2147483647 w 103"/>
              <a:gd name="T73" fmla="*/ 2147483647 h 63"/>
              <a:gd name="T74" fmla="*/ 2147483647 w 103"/>
              <a:gd name="T75" fmla="*/ 2147483647 h 63"/>
              <a:gd name="T76" fmla="*/ 2147483647 w 103"/>
              <a:gd name="T77" fmla="*/ 2147483647 h 63"/>
              <a:gd name="T78" fmla="*/ 2147483647 w 103"/>
              <a:gd name="T79" fmla="*/ 2147483647 h 63"/>
              <a:gd name="T80" fmla="*/ 2147483647 w 103"/>
              <a:gd name="T81" fmla="*/ 2147483647 h 63"/>
              <a:gd name="T82" fmla="*/ 2147483647 w 103"/>
              <a:gd name="T83" fmla="*/ 2147483647 h 63"/>
              <a:gd name="T84" fmla="*/ 2147483647 w 103"/>
              <a:gd name="T85" fmla="*/ 2147483647 h 63"/>
              <a:gd name="T86" fmla="*/ 2147483647 w 103"/>
              <a:gd name="T87" fmla="*/ 2147483647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63"/>
              <a:gd name="T134" fmla="*/ 103 w 103"/>
              <a:gd name="T135" fmla="*/ 63 h 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63">
                <a:moveTo>
                  <a:pt x="101" y="39"/>
                </a:moveTo>
                <a:cubicBezTo>
                  <a:pt x="101" y="40"/>
                  <a:pt x="101" y="42"/>
                  <a:pt x="101" y="44"/>
                </a:cubicBezTo>
                <a:cubicBezTo>
                  <a:pt x="101" y="46"/>
                  <a:pt x="100" y="48"/>
                  <a:pt x="100" y="50"/>
                </a:cubicBezTo>
                <a:cubicBezTo>
                  <a:pt x="101" y="53"/>
                  <a:pt x="103" y="56"/>
                  <a:pt x="103" y="59"/>
                </a:cubicBezTo>
                <a:cubicBezTo>
                  <a:pt x="103" y="60"/>
                  <a:pt x="101" y="62"/>
                  <a:pt x="99" y="62"/>
                </a:cubicBezTo>
                <a:cubicBezTo>
                  <a:pt x="95" y="63"/>
                  <a:pt x="91" y="61"/>
                  <a:pt x="87" y="61"/>
                </a:cubicBezTo>
                <a:cubicBezTo>
                  <a:pt x="84" y="60"/>
                  <a:pt x="82" y="59"/>
                  <a:pt x="79" y="58"/>
                </a:cubicBezTo>
                <a:cubicBezTo>
                  <a:pt x="77" y="58"/>
                  <a:pt x="75" y="59"/>
                  <a:pt x="73" y="58"/>
                </a:cubicBezTo>
                <a:cubicBezTo>
                  <a:pt x="71" y="58"/>
                  <a:pt x="71" y="55"/>
                  <a:pt x="70" y="55"/>
                </a:cubicBezTo>
                <a:cubicBezTo>
                  <a:pt x="69" y="54"/>
                  <a:pt x="68" y="56"/>
                  <a:pt x="67" y="56"/>
                </a:cubicBezTo>
                <a:cubicBezTo>
                  <a:pt x="64" y="55"/>
                  <a:pt x="62" y="53"/>
                  <a:pt x="60" y="51"/>
                </a:cubicBezTo>
                <a:cubicBezTo>
                  <a:pt x="59" y="50"/>
                  <a:pt x="61" y="48"/>
                  <a:pt x="60" y="47"/>
                </a:cubicBezTo>
                <a:cubicBezTo>
                  <a:pt x="58" y="45"/>
                  <a:pt x="54" y="44"/>
                  <a:pt x="51" y="44"/>
                </a:cubicBezTo>
                <a:cubicBezTo>
                  <a:pt x="45" y="43"/>
                  <a:pt x="40" y="44"/>
                  <a:pt x="34" y="43"/>
                </a:cubicBezTo>
                <a:cubicBezTo>
                  <a:pt x="33" y="43"/>
                  <a:pt x="32" y="41"/>
                  <a:pt x="31" y="41"/>
                </a:cubicBezTo>
                <a:cubicBezTo>
                  <a:pt x="27" y="38"/>
                  <a:pt x="22" y="38"/>
                  <a:pt x="18" y="35"/>
                </a:cubicBezTo>
                <a:cubicBezTo>
                  <a:pt x="14" y="32"/>
                  <a:pt x="12" y="28"/>
                  <a:pt x="9" y="25"/>
                </a:cubicBezTo>
                <a:cubicBezTo>
                  <a:pt x="8" y="24"/>
                  <a:pt x="6" y="26"/>
                  <a:pt x="4" y="25"/>
                </a:cubicBezTo>
                <a:cubicBezTo>
                  <a:pt x="3" y="24"/>
                  <a:pt x="1" y="23"/>
                  <a:pt x="0" y="22"/>
                </a:cubicBezTo>
                <a:cubicBezTo>
                  <a:pt x="0" y="19"/>
                  <a:pt x="1" y="17"/>
                  <a:pt x="1" y="15"/>
                </a:cubicBezTo>
                <a:cubicBezTo>
                  <a:pt x="2" y="13"/>
                  <a:pt x="0" y="13"/>
                  <a:pt x="1" y="11"/>
                </a:cubicBezTo>
                <a:cubicBezTo>
                  <a:pt x="2" y="10"/>
                  <a:pt x="3" y="9"/>
                  <a:pt x="5" y="8"/>
                </a:cubicBezTo>
                <a:cubicBezTo>
                  <a:pt x="7" y="6"/>
                  <a:pt x="9" y="4"/>
                  <a:pt x="11" y="2"/>
                </a:cubicBezTo>
                <a:cubicBezTo>
                  <a:pt x="12" y="3"/>
                  <a:pt x="13" y="6"/>
                  <a:pt x="15" y="5"/>
                </a:cubicBezTo>
                <a:cubicBezTo>
                  <a:pt x="16" y="5"/>
                  <a:pt x="14" y="2"/>
                  <a:pt x="15" y="1"/>
                </a:cubicBezTo>
                <a:cubicBezTo>
                  <a:pt x="16" y="0"/>
                  <a:pt x="18" y="1"/>
                  <a:pt x="19" y="1"/>
                </a:cubicBezTo>
                <a:cubicBezTo>
                  <a:pt x="21" y="2"/>
                  <a:pt x="24" y="3"/>
                  <a:pt x="27" y="4"/>
                </a:cubicBezTo>
                <a:cubicBezTo>
                  <a:pt x="30" y="6"/>
                  <a:pt x="34" y="9"/>
                  <a:pt x="37" y="11"/>
                </a:cubicBezTo>
                <a:cubicBezTo>
                  <a:pt x="39" y="13"/>
                  <a:pt x="40" y="17"/>
                  <a:pt x="43" y="18"/>
                </a:cubicBezTo>
                <a:cubicBezTo>
                  <a:pt x="45" y="18"/>
                  <a:pt x="45" y="14"/>
                  <a:pt x="46" y="14"/>
                </a:cubicBezTo>
                <a:cubicBezTo>
                  <a:pt x="47" y="13"/>
                  <a:pt x="49" y="13"/>
                  <a:pt x="50" y="14"/>
                </a:cubicBezTo>
                <a:cubicBezTo>
                  <a:pt x="51" y="16"/>
                  <a:pt x="49" y="18"/>
                  <a:pt x="50" y="20"/>
                </a:cubicBezTo>
                <a:cubicBezTo>
                  <a:pt x="50" y="22"/>
                  <a:pt x="51" y="23"/>
                  <a:pt x="52" y="24"/>
                </a:cubicBezTo>
                <a:cubicBezTo>
                  <a:pt x="55" y="25"/>
                  <a:pt x="60" y="24"/>
                  <a:pt x="63" y="25"/>
                </a:cubicBezTo>
                <a:cubicBezTo>
                  <a:pt x="64" y="26"/>
                  <a:pt x="62" y="29"/>
                  <a:pt x="63" y="30"/>
                </a:cubicBezTo>
                <a:cubicBezTo>
                  <a:pt x="64" y="31"/>
                  <a:pt x="67" y="30"/>
                  <a:pt x="69" y="31"/>
                </a:cubicBezTo>
                <a:cubicBezTo>
                  <a:pt x="71" y="32"/>
                  <a:pt x="71" y="35"/>
                  <a:pt x="73" y="36"/>
                </a:cubicBezTo>
                <a:cubicBezTo>
                  <a:pt x="74" y="37"/>
                  <a:pt x="76" y="34"/>
                  <a:pt x="77" y="35"/>
                </a:cubicBezTo>
                <a:cubicBezTo>
                  <a:pt x="78" y="35"/>
                  <a:pt x="78" y="38"/>
                  <a:pt x="80" y="38"/>
                </a:cubicBezTo>
                <a:cubicBezTo>
                  <a:pt x="81" y="38"/>
                  <a:pt x="82" y="35"/>
                  <a:pt x="84" y="35"/>
                </a:cubicBezTo>
                <a:cubicBezTo>
                  <a:pt x="86" y="35"/>
                  <a:pt x="86" y="38"/>
                  <a:pt x="88" y="39"/>
                </a:cubicBezTo>
                <a:cubicBezTo>
                  <a:pt x="89" y="40"/>
                  <a:pt x="91" y="41"/>
                  <a:pt x="92" y="41"/>
                </a:cubicBezTo>
                <a:cubicBezTo>
                  <a:pt x="94" y="41"/>
                  <a:pt x="96" y="39"/>
                  <a:pt x="98" y="38"/>
                </a:cubicBezTo>
                <a:cubicBezTo>
                  <a:pt x="99" y="38"/>
                  <a:pt x="100" y="39"/>
                  <a:pt x="101" y="39"/>
                </a:cubicBezTo>
                <a:close/>
              </a:path>
            </a:pathLst>
          </a:custGeom>
          <a:solidFill>
            <a:srgbClr val="B2B2B2"/>
          </a:solidFill>
          <a:ln w="3175" cap="rnd">
            <a:solidFill>
              <a:srgbClr val="B2B2B2"/>
            </a:solidFill>
            <a:round/>
            <a:headEnd/>
            <a:tailEnd/>
          </a:ln>
        </p:spPr>
        <p:txBody>
          <a:bodyPr/>
          <a:lstStyle/>
          <a:p>
            <a:endParaRPr lang="en-US"/>
          </a:p>
        </p:txBody>
      </p:sp>
      <p:sp>
        <p:nvSpPr>
          <p:cNvPr id="33917" name="Freeform 125"/>
          <p:cNvSpPr>
            <a:spLocks noChangeAspect="1"/>
          </p:cNvSpPr>
          <p:nvPr/>
        </p:nvSpPr>
        <p:spPr bwMode="auto">
          <a:xfrm>
            <a:off x="6367463" y="3625850"/>
            <a:ext cx="114300" cy="158750"/>
          </a:xfrm>
          <a:custGeom>
            <a:avLst/>
            <a:gdLst>
              <a:gd name="T0" fmla="*/ 2147483647 w 63"/>
              <a:gd name="T1" fmla="*/ 2147483647 h 86"/>
              <a:gd name="T2" fmla="*/ 2147483647 w 63"/>
              <a:gd name="T3" fmla="*/ 2147483647 h 86"/>
              <a:gd name="T4" fmla="*/ 2147483647 w 63"/>
              <a:gd name="T5" fmla="*/ 2147483647 h 86"/>
              <a:gd name="T6" fmla="*/ 2147483647 w 63"/>
              <a:gd name="T7" fmla="*/ 2147483647 h 86"/>
              <a:gd name="T8" fmla="*/ 2147483647 w 63"/>
              <a:gd name="T9" fmla="*/ 2147483647 h 86"/>
              <a:gd name="T10" fmla="*/ 2147483647 w 63"/>
              <a:gd name="T11" fmla="*/ 2147483647 h 86"/>
              <a:gd name="T12" fmla="*/ 2147483647 w 63"/>
              <a:gd name="T13" fmla="*/ 2147483647 h 86"/>
              <a:gd name="T14" fmla="*/ 2147483647 w 63"/>
              <a:gd name="T15" fmla="*/ 2147483647 h 86"/>
              <a:gd name="T16" fmla="*/ 2147483647 w 63"/>
              <a:gd name="T17" fmla="*/ 2147483647 h 86"/>
              <a:gd name="T18" fmla="*/ 2147483647 w 63"/>
              <a:gd name="T19" fmla="*/ 2147483647 h 86"/>
              <a:gd name="T20" fmla="*/ 2147483647 w 63"/>
              <a:gd name="T21" fmla="*/ 2147483647 h 86"/>
              <a:gd name="T22" fmla="*/ 2147483647 w 63"/>
              <a:gd name="T23" fmla="*/ 2147483647 h 86"/>
              <a:gd name="T24" fmla="*/ 2147483647 w 63"/>
              <a:gd name="T25" fmla="*/ 2147483647 h 86"/>
              <a:gd name="T26" fmla="*/ 2147483647 w 63"/>
              <a:gd name="T27" fmla="*/ 2147483647 h 86"/>
              <a:gd name="T28" fmla="*/ 2147483647 w 63"/>
              <a:gd name="T29" fmla="*/ 2147483647 h 86"/>
              <a:gd name="T30" fmla="*/ 2147483647 w 63"/>
              <a:gd name="T31" fmla="*/ 2147483647 h 86"/>
              <a:gd name="T32" fmla="*/ 2147483647 w 63"/>
              <a:gd name="T33" fmla="*/ 2147483647 h 86"/>
              <a:gd name="T34" fmla="*/ 2147483647 w 63"/>
              <a:gd name="T35" fmla="*/ 2147483647 h 86"/>
              <a:gd name="T36" fmla="*/ 2147483647 w 63"/>
              <a:gd name="T37" fmla="*/ 2147483647 h 86"/>
              <a:gd name="T38" fmla="*/ 2147483647 w 63"/>
              <a:gd name="T39" fmla="*/ 2147483647 h 86"/>
              <a:gd name="T40" fmla="*/ 2147483647 w 63"/>
              <a:gd name="T41" fmla="*/ 2147483647 h 86"/>
              <a:gd name="T42" fmla="*/ 2147483647 w 63"/>
              <a:gd name="T43" fmla="*/ 2147483647 h 86"/>
              <a:gd name="T44" fmla="*/ 2147483647 w 63"/>
              <a:gd name="T45" fmla="*/ 0 h 86"/>
              <a:gd name="T46" fmla="*/ 2147483647 w 63"/>
              <a:gd name="T47" fmla="*/ 2147483647 h 86"/>
              <a:gd name="T48" fmla="*/ 2147483647 w 63"/>
              <a:gd name="T49" fmla="*/ 2147483647 h 86"/>
              <a:gd name="T50" fmla="*/ 2147483647 w 63"/>
              <a:gd name="T51" fmla="*/ 2147483647 h 86"/>
              <a:gd name="T52" fmla="*/ 2147483647 w 63"/>
              <a:gd name="T53" fmla="*/ 2147483647 h 86"/>
              <a:gd name="T54" fmla="*/ 2147483647 w 63"/>
              <a:gd name="T55" fmla="*/ 2147483647 h 86"/>
              <a:gd name="T56" fmla="*/ 2147483647 w 63"/>
              <a:gd name="T57" fmla="*/ 2147483647 h 86"/>
              <a:gd name="T58" fmla="*/ 2147483647 w 63"/>
              <a:gd name="T59" fmla="*/ 2147483647 h 86"/>
              <a:gd name="T60" fmla="*/ 2147483647 w 63"/>
              <a:gd name="T61" fmla="*/ 2147483647 h 86"/>
              <a:gd name="T62" fmla="*/ 2147483647 w 63"/>
              <a:gd name="T63" fmla="*/ 2147483647 h 86"/>
              <a:gd name="T64" fmla="*/ 2147483647 w 63"/>
              <a:gd name="T65" fmla="*/ 2147483647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86"/>
              <a:gd name="T101" fmla="*/ 63 w 63"/>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86">
                <a:moveTo>
                  <a:pt x="17" y="73"/>
                </a:moveTo>
                <a:cubicBezTo>
                  <a:pt x="18" y="73"/>
                  <a:pt x="20" y="74"/>
                  <a:pt x="21" y="73"/>
                </a:cubicBezTo>
                <a:cubicBezTo>
                  <a:pt x="22" y="73"/>
                  <a:pt x="24" y="72"/>
                  <a:pt x="24" y="71"/>
                </a:cubicBezTo>
                <a:cubicBezTo>
                  <a:pt x="24" y="70"/>
                  <a:pt x="23" y="67"/>
                  <a:pt x="24" y="66"/>
                </a:cubicBezTo>
                <a:cubicBezTo>
                  <a:pt x="25" y="65"/>
                  <a:pt x="25" y="68"/>
                  <a:pt x="26" y="69"/>
                </a:cubicBezTo>
                <a:cubicBezTo>
                  <a:pt x="27" y="70"/>
                  <a:pt x="27" y="71"/>
                  <a:pt x="28" y="71"/>
                </a:cubicBezTo>
                <a:cubicBezTo>
                  <a:pt x="30" y="71"/>
                  <a:pt x="32" y="70"/>
                  <a:pt x="32" y="69"/>
                </a:cubicBezTo>
                <a:cubicBezTo>
                  <a:pt x="33" y="67"/>
                  <a:pt x="34" y="64"/>
                  <a:pt x="34" y="62"/>
                </a:cubicBezTo>
                <a:cubicBezTo>
                  <a:pt x="33" y="59"/>
                  <a:pt x="31" y="57"/>
                  <a:pt x="30" y="55"/>
                </a:cubicBezTo>
                <a:cubicBezTo>
                  <a:pt x="30" y="53"/>
                  <a:pt x="29" y="50"/>
                  <a:pt x="30" y="49"/>
                </a:cubicBezTo>
                <a:cubicBezTo>
                  <a:pt x="31" y="48"/>
                  <a:pt x="32" y="50"/>
                  <a:pt x="33" y="52"/>
                </a:cubicBezTo>
                <a:cubicBezTo>
                  <a:pt x="34" y="53"/>
                  <a:pt x="35" y="56"/>
                  <a:pt x="37" y="57"/>
                </a:cubicBezTo>
                <a:cubicBezTo>
                  <a:pt x="38" y="58"/>
                  <a:pt x="40" y="58"/>
                  <a:pt x="41" y="58"/>
                </a:cubicBezTo>
                <a:cubicBezTo>
                  <a:pt x="43" y="58"/>
                  <a:pt x="45" y="58"/>
                  <a:pt x="46" y="59"/>
                </a:cubicBezTo>
                <a:cubicBezTo>
                  <a:pt x="48" y="60"/>
                  <a:pt x="50" y="61"/>
                  <a:pt x="50" y="63"/>
                </a:cubicBezTo>
                <a:cubicBezTo>
                  <a:pt x="51" y="65"/>
                  <a:pt x="51" y="67"/>
                  <a:pt x="50" y="70"/>
                </a:cubicBezTo>
                <a:cubicBezTo>
                  <a:pt x="50" y="71"/>
                  <a:pt x="49" y="73"/>
                  <a:pt x="49" y="74"/>
                </a:cubicBezTo>
                <a:cubicBezTo>
                  <a:pt x="49" y="76"/>
                  <a:pt x="52" y="76"/>
                  <a:pt x="52" y="77"/>
                </a:cubicBezTo>
                <a:cubicBezTo>
                  <a:pt x="53" y="78"/>
                  <a:pt x="52" y="80"/>
                  <a:pt x="52" y="82"/>
                </a:cubicBezTo>
                <a:cubicBezTo>
                  <a:pt x="53" y="83"/>
                  <a:pt x="54" y="85"/>
                  <a:pt x="55" y="86"/>
                </a:cubicBezTo>
                <a:cubicBezTo>
                  <a:pt x="55" y="84"/>
                  <a:pt x="54" y="81"/>
                  <a:pt x="55" y="80"/>
                </a:cubicBezTo>
                <a:cubicBezTo>
                  <a:pt x="57" y="79"/>
                  <a:pt x="60" y="85"/>
                  <a:pt x="61" y="84"/>
                </a:cubicBezTo>
                <a:cubicBezTo>
                  <a:pt x="63" y="80"/>
                  <a:pt x="60" y="76"/>
                  <a:pt x="59" y="72"/>
                </a:cubicBezTo>
                <a:cubicBezTo>
                  <a:pt x="59" y="68"/>
                  <a:pt x="60" y="64"/>
                  <a:pt x="59" y="60"/>
                </a:cubicBezTo>
                <a:cubicBezTo>
                  <a:pt x="58" y="57"/>
                  <a:pt x="55" y="55"/>
                  <a:pt x="54" y="52"/>
                </a:cubicBezTo>
                <a:cubicBezTo>
                  <a:pt x="53" y="49"/>
                  <a:pt x="55" y="47"/>
                  <a:pt x="54" y="45"/>
                </a:cubicBezTo>
                <a:cubicBezTo>
                  <a:pt x="53" y="44"/>
                  <a:pt x="50" y="43"/>
                  <a:pt x="49" y="44"/>
                </a:cubicBezTo>
                <a:cubicBezTo>
                  <a:pt x="47" y="47"/>
                  <a:pt x="49" y="51"/>
                  <a:pt x="48" y="54"/>
                </a:cubicBezTo>
                <a:cubicBezTo>
                  <a:pt x="47" y="56"/>
                  <a:pt x="45" y="57"/>
                  <a:pt x="44" y="56"/>
                </a:cubicBezTo>
                <a:cubicBezTo>
                  <a:pt x="42" y="55"/>
                  <a:pt x="44" y="52"/>
                  <a:pt x="42" y="51"/>
                </a:cubicBezTo>
                <a:cubicBezTo>
                  <a:pt x="41" y="51"/>
                  <a:pt x="40" y="54"/>
                  <a:pt x="38" y="54"/>
                </a:cubicBezTo>
                <a:cubicBezTo>
                  <a:pt x="37" y="54"/>
                  <a:pt x="37" y="52"/>
                  <a:pt x="37" y="50"/>
                </a:cubicBezTo>
                <a:cubicBezTo>
                  <a:pt x="37" y="46"/>
                  <a:pt x="38" y="42"/>
                  <a:pt x="40" y="39"/>
                </a:cubicBezTo>
                <a:cubicBezTo>
                  <a:pt x="41" y="37"/>
                  <a:pt x="45" y="37"/>
                  <a:pt x="47" y="35"/>
                </a:cubicBezTo>
                <a:cubicBezTo>
                  <a:pt x="48" y="33"/>
                  <a:pt x="49" y="31"/>
                  <a:pt x="51" y="29"/>
                </a:cubicBezTo>
                <a:cubicBezTo>
                  <a:pt x="52" y="28"/>
                  <a:pt x="54" y="30"/>
                  <a:pt x="54" y="29"/>
                </a:cubicBezTo>
                <a:cubicBezTo>
                  <a:pt x="54" y="27"/>
                  <a:pt x="53" y="26"/>
                  <a:pt x="52" y="25"/>
                </a:cubicBezTo>
                <a:cubicBezTo>
                  <a:pt x="50" y="24"/>
                  <a:pt x="48" y="22"/>
                  <a:pt x="46" y="22"/>
                </a:cubicBezTo>
                <a:cubicBezTo>
                  <a:pt x="40" y="21"/>
                  <a:pt x="33" y="22"/>
                  <a:pt x="27" y="22"/>
                </a:cubicBezTo>
                <a:cubicBezTo>
                  <a:pt x="25" y="22"/>
                  <a:pt x="23" y="21"/>
                  <a:pt x="22" y="20"/>
                </a:cubicBezTo>
                <a:cubicBezTo>
                  <a:pt x="21" y="18"/>
                  <a:pt x="23" y="16"/>
                  <a:pt x="23" y="13"/>
                </a:cubicBezTo>
                <a:cubicBezTo>
                  <a:pt x="23" y="11"/>
                  <a:pt x="22" y="8"/>
                  <a:pt x="20" y="8"/>
                </a:cubicBezTo>
                <a:cubicBezTo>
                  <a:pt x="18" y="7"/>
                  <a:pt x="17" y="12"/>
                  <a:pt x="15" y="11"/>
                </a:cubicBezTo>
                <a:cubicBezTo>
                  <a:pt x="13" y="10"/>
                  <a:pt x="13" y="6"/>
                  <a:pt x="10" y="5"/>
                </a:cubicBezTo>
                <a:cubicBezTo>
                  <a:pt x="9" y="4"/>
                  <a:pt x="8" y="7"/>
                  <a:pt x="7" y="6"/>
                </a:cubicBezTo>
                <a:cubicBezTo>
                  <a:pt x="5" y="5"/>
                  <a:pt x="4" y="1"/>
                  <a:pt x="1" y="0"/>
                </a:cubicBezTo>
                <a:cubicBezTo>
                  <a:pt x="0" y="0"/>
                  <a:pt x="0" y="2"/>
                  <a:pt x="1" y="3"/>
                </a:cubicBezTo>
                <a:cubicBezTo>
                  <a:pt x="1" y="4"/>
                  <a:pt x="3" y="4"/>
                  <a:pt x="3" y="5"/>
                </a:cubicBezTo>
                <a:cubicBezTo>
                  <a:pt x="3" y="7"/>
                  <a:pt x="0" y="9"/>
                  <a:pt x="0" y="12"/>
                </a:cubicBezTo>
                <a:cubicBezTo>
                  <a:pt x="0" y="14"/>
                  <a:pt x="2" y="15"/>
                  <a:pt x="3" y="16"/>
                </a:cubicBezTo>
                <a:cubicBezTo>
                  <a:pt x="5" y="19"/>
                  <a:pt x="10" y="20"/>
                  <a:pt x="10" y="23"/>
                </a:cubicBezTo>
                <a:cubicBezTo>
                  <a:pt x="10" y="25"/>
                  <a:pt x="6" y="23"/>
                  <a:pt x="5" y="24"/>
                </a:cubicBezTo>
                <a:cubicBezTo>
                  <a:pt x="4" y="24"/>
                  <a:pt x="6" y="26"/>
                  <a:pt x="5" y="27"/>
                </a:cubicBezTo>
                <a:cubicBezTo>
                  <a:pt x="5" y="28"/>
                  <a:pt x="4" y="27"/>
                  <a:pt x="3" y="28"/>
                </a:cubicBezTo>
                <a:cubicBezTo>
                  <a:pt x="3" y="29"/>
                  <a:pt x="2" y="30"/>
                  <a:pt x="2" y="31"/>
                </a:cubicBezTo>
                <a:cubicBezTo>
                  <a:pt x="3" y="33"/>
                  <a:pt x="6" y="33"/>
                  <a:pt x="7" y="34"/>
                </a:cubicBezTo>
                <a:cubicBezTo>
                  <a:pt x="9" y="35"/>
                  <a:pt x="10" y="36"/>
                  <a:pt x="10" y="38"/>
                </a:cubicBezTo>
                <a:cubicBezTo>
                  <a:pt x="10" y="40"/>
                  <a:pt x="7" y="41"/>
                  <a:pt x="7" y="43"/>
                </a:cubicBezTo>
                <a:cubicBezTo>
                  <a:pt x="6" y="44"/>
                  <a:pt x="8" y="45"/>
                  <a:pt x="9" y="46"/>
                </a:cubicBezTo>
                <a:cubicBezTo>
                  <a:pt x="10" y="48"/>
                  <a:pt x="9" y="50"/>
                  <a:pt x="10" y="52"/>
                </a:cubicBezTo>
                <a:cubicBezTo>
                  <a:pt x="11" y="53"/>
                  <a:pt x="13" y="51"/>
                  <a:pt x="14" y="52"/>
                </a:cubicBezTo>
                <a:cubicBezTo>
                  <a:pt x="14" y="53"/>
                  <a:pt x="13" y="54"/>
                  <a:pt x="13" y="55"/>
                </a:cubicBezTo>
                <a:cubicBezTo>
                  <a:pt x="13" y="56"/>
                  <a:pt x="13" y="57"/>
                  <a:pt x="13" y="59"/>
                </a:cubicBezTo>
                <a:cubicBezTo>
                  <a:pt x="13" y="60"/>
                  <a:pt x="14" y="61"/>
                  <a:pt x="14" y="63"/>
                </a:cubicBezTo>
                <a:cubicBezTo>
                  <a:pt x="14" y="64"/>
                  <a:pt x="14" y="65"/>
                  <a:pt x="14" y="67"/>
                </a:cubicBezTo>
                <a:cubicBezTo>
                  <a:pt x="14" y="69"/>
                  <a:pt x="16" y="71"/>
                  <a:pt x="17" y="73"/>
                </a:cubicBezTo>
                <a:close/>
              </a:path>
            </a:pathLst>
          </a:custGeom>
          <a:solidFill>
            <a:srgbClr val="B2B2B2"/>
          </a:solidFill>
          <a:ln w="3175" cap="rnd">
            <a:solidFill>
              <a:srgbClr val="B2B2B2"/>
            </a:solidFill>
            <a:round/>
            <a:headEnd/>
            <a:tailEnd/>
          </a:ln>
        </p:spPr>
        <p:txBody>
          <a:bodyPr/>
          <a:lstStyle/>
          <a:p>
            <a:endParaRPr lang="en-US"/>
          </a:p>
        </p:txBody>
      </p:sp>
      <p:sp>
        <p:nvSpPr>
          <p:cNvPr id="33918" name="Freeform 126"/>
          <p:cNvSpPr>
            <a:spLocks noChangeAspect="1"/>
          </p:cNvSpPr>
          <p:nvPr/>
        </p:nvSpPr>
        <p:spPr bwMode="auto">
          <a:xfrm>
            <a:off x="6465888" y="3575050"/>
            <a:ext cx="209550" cy="506413"/>
          </a:xfrm>
          <a:custGeom>
            <a:avLst/>
            <a:gdLst>
              <a:gd name="T0" fmla="*/ 2147483647 w 113"/>
              <a:gd name="T1" fmla="*/ 2147483647 h 274"/>
              <a:gd name="T2" fmla="*/ 2147483647 w 113"/>
              <a:gd name="T3" fmla="*/ 2147483647 h 274"/>
              <a:gd name="T4" fmla="*/ 2147483647 w 113"/>
              <a:gd name="T5" fmla="*/ 2147483647 h 274"/>
              <a:gd name="T6" fmla="*/ 2147483647 w 113"/>
              <a:gd name="T7" fmla="*/ 2147483647 h 274"/>
              <a:gd name="T8" fmla="*/ 2147483647 w 113"/>
              <a:gd name="T9" fmla="*/ 2147483647 h 274"/>
              <a:gd name="T10" fmla="*/ 2147483647 w 113"/>
              <a:gd name="T11" fmla="*/ 2147483647 h 274"/>
              <a:gd name="T12" fmla="*/ 2147483647 w 113"/>
              <a:gd name="T13" fmla="*/ 2147483647 h 274"/>
              <a:gd name="T14" fmla="*/ 2147483647 w 113"/>
              <a:gd name="T15" fmla="*/ 2147483647 h 274"/>
              <a:gd name="T16" fmla="*/ 2147483647 w 113"/>
              <a:gd name="T17" fmla="*/ 2147483647 h 274"/>
              <a:gd name="T18" fmla="*/ 2147483647 w 113"/>
              <a:gd name="T19" fmla="*/ 2147483647 h 274"/>
              <a:gd name="T20" fmla="*/ 2147483647 w 113"/>
              <a:gd name="T21" fmla="*/ 2147483647 h 274"/>
              <a:gd name="T22" fmla="*/ 2147483647 w 113"/>
              <a:gd name="T23" fmla="*/ 2147483647 h 274"/>
              <a:gd name="T24" fmla="*/ 2147483647 w 113"/>
              <a:gd name="T25" fmla="*/ 2147483647 h 274"/>
              <a:gd name="T26" fmla="*/ 2147483647 w 113"/>
              <a:gd name="T27" fmla="*/ 2147483647 h 274"/>
              <a:gd name="T28" fmla="*/ 2147483647 w 113"/>
              <a:gd name="T29" fmla="*/ 2147483647 h 274"/>
              <a:gd name="T30" fmla="*/ 2147483647 w 113"/>
              <a:gd name="T31" fmla="*/ 2147483647 h 274"/>
              <a:gd name="T32" fmla="*/ 2147483647 w 113"/>
              <a:gd name="T33" fmla="*/ 2147483647 h 274"/>
              <a:gd name="T34" fmla="*/ 2147483647 w 113"/>
              <a:gd name="T35" fmla="*/ 2147483647 h 274"/>
              <a:gd name="T36" fmla="*/ 2147483647 w 113"/>
              <a:gd name="T37" fmla="*/ 2147483647 h 274"/>
              <a:gd name="T38" fmla="*/ 2147483647 w 113"/>
              <a:gd name="T39" fmla="*/ 2147483647 h 274"/>
              <a:gd name="T40" fmla="*/ 2147483647 w 113"/>
              <a:gd name="T41" fmla="*/ 2147483647 h 274"/>
              <a:gd name="T42" fmla="*/ 2147483647 w 113"/>
              <a:gd name="T43" fmla="*/ 2147483647 h 274"/>
              <a:gd name="T44" fmla="*/ 2147483647 w 113"/>
              <a:gd name="T45" fmla="*/ 2147483647 h 274"/>
              <a:gd name="T46" fmla="*/ 2147483647 w 113"/>
              <a:gd name="T47" fmla="*/ 2147483647 h 274"/>
              <a:gd name="T48" fmla="*/ 2147483647 w 113"/>
              <a:gd name="T49" fmla="*/ 2147483647 h 274"/>
              <a:gd name="T50" fmla="*/ 2147483647 w 113"/>
              <a:gd name="T51" fmla="*/ 2147483647 h 274"/>
              <a:gd name="T52" fmla="*/ 2147483647 w 113"/>
              <a:gd name="T53" fmla="*/ 2147483647 h 274"/>
              <a:gd name="T54" fmla="*/ 2147483647 w 113"/>
              <a:gd name="T55" fmla="*/ 2147483647 h 274"/>
              <a:gd name="T56" fmla="*/ 2147483647 w 113"/>
              <a:gd name="T57" fmla="*/ 2147483647 h 274"/>
              <a:gd name="T58" fmla="*/ 2147483647 w 113"/>
              <a:gd name="T59" fmla="*/ 2147483647 h 274"/>
              <a:gd name="T60" fmla="*/ 2147483647 w 113"/>
              <a:gd name="T61" fmla="*/ 2147483647 h 274"/>
              <a:gd name="T62" fmla="*/ 2147483647 w 113"/>
              <a:gd name="T63" fmla="*/ 2147483647 h 274"/>
              <a:gd name="T64" fmla="*/ 2147483647 w 113"/>
              <a:gd name="T65" fmla="*/ 2147483647 h 274"/>
              <a:gd name="T66" fmla="*/ 2147483647 w 113"/>
              <a:gd name="T67" fmla="*/ 2147483647 h 274"/>
              <a:gd name="T68" fmla="*/ 2147483647 w 113"/>
              <a:gd name="T69" fmla="*/ 2147483647 h 274"/>
              <a:gd name="T70" fmla="*/ 2147483647 w 113"/>
              <a:gd name="T71" fmla="*/ 2147483647 h 274"/>
              <a:gd name="T72" fmla="*/ 2147483647 w 113"/>
              <a:gd name="T73" fmla="*/ 2147483647 h 274"/>
              <a:gd name="T74" fmla="*/ 2147483647 w 113"/>
              <a:gd name="T75" fmla="*/ 2147483647 h 274"/>
              <a:gd name="T76" fmla="*/ 2147483647 w 113"/>
              <a:gd name="T77" fmla="*/ 2147483647 h 274"/>
              <a:gd name="T78" fmla="*/ 2147483647 w 113"/>
              <a:gd name="T79" fmla="*/ 2147483647 h 274"/>
              <a:gd name="T80" fmla="*/ 2147483647 w 113"/>
              <a:gd name="T81" fmla="*/ 2147483647 h 274"/>
              <a:gd name="T82" fmla="*/ 2147483647 w 113"/>
              <a:gd name="T83" fmla="*/ 2147483647 h 274"/>
              <a:gd name="T84" fmla="*/ 2147483647 w 113"/>
              <a:gd name="T85" fmla="*/ 2147483647 h 274"/>
              <a:gd name="T86" fmla="*/ 2147483647 w 113"/>
              <a:gd name="T87" fmla="*/ 2147483647 h 274"/>
              <a:gd name="T88" fmla="*/ 2147483647 w 113"/>
              <a:gd name="T89" fmla="*/ 2147483647 h 274"/>
              <a:gd name="T90" fmla="*/ 2147483647 w 113"/>
              <a:gd name="T91" fmla="*/ 2147483647 h 2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274"/>
              <a:gd name="T140" fmla="*/ 113 w 113"/>
              <a:gd name="T141" fmla="*/ 274 h 2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274">
                <a:moveTo>
                  <a:pt x="112" y="103"/>
                </a:moveTo>
                <a:cubicBezTo>
                  <a:pt x="112" y="102"/>
                  <a:pt x="113" y="101"/>
                  <a:pt x="112" y="101"/>
                </a:cubicBezTo>
                <a:cubicBezTo>
                  <a:pt x="108" y="100"/>
                  <a:pt x="105" y="102"/>
                  <a:pt x="101" y="103"/>
                </a:cubicBezTo>
                <a:cubicBezTo>
                  <a:pt x="100" y="103"/>
                  <a:pt x="98" y="104"/>
                  <a:pt x="97" y="103"/>
                </a:cubicBezTo>
                <a:cubicBezTo>
                  <a:pt x="96" y="102"/>
                  <a:pt x="98" y="98"/>
                  <a:pt x="97" y="97"/>
                </a:cubicBezTo>
                <a:cubicBezTo>
                  <a:pt x="94" y="95"/>
                  <a:pt x="89" y="99"/>
                  <a:pt x="86" y="97"/>
                </a:cubicBezTo>
                <a:cubicBezTo>
                  <a:pt x="84" y="95"/>
                  <a:pt x="88" y="92"/>
                  <a:pt x="88" y="90"/>
                </a:cubicBezTo>
                <a:cubicBezTo>
                  <a:pt x="89" y="88"/>
                  <a:pt x="86" y="87"/>
                  <a:pt x="86" y="85"/>
                </a:cubicBezTo>
                <a:cubicBezTo>
                  <a:pt x="86" y="84"/>
                  <a:pt x="90" y="84"/>
                  <a:pt x="89" y="83"/>
                </a:cubicBezTo>
                <a:cubicBezTo>
                  <a:pt x="87" y="81"/>
                  <a:pt x="83" y="82"/>
                  <a:pt x="81" y="80"/>
                </a:cubicBezTo>
                <a:cubicBezTo>
                  <a:pt x="79" y="77"/>
                  <a:pt x="79" y="73"/>
                  <a:pt x="80" y="69"/>
                </a:cubicBezTo>
                <a:cubicBezTo>
                  <a:pt x="80" y="67"/>
                  <a:pt x="85" y="66"/>
                  <a:pt x="83" y="65"/>
                </a:cubicBezTo>
                <a:cubicBezTo>
                  <a:pt x="80" y="66"/>
                  <a:pt x="76" y="65"/>
                  <a:pt x="73" y="66"/>
                </a:cubicBezTo>
                <a:cubicBezTo>
                  <a:pt x="70" y="67"/>
                  <a:pt x="69" y="70"/>
                  <a:pt x="67" y="71"/>
                </a:cubicBezTo>
                <a:cubicBezTo>
                  <a:pt x="66" y="71"/>
                  <a:pt x="64" y="70"/>
                  <a:pt x="64" y="68"/>
                </a:cubicBezTo>
                <a:cubicBezTo>
                  <a:pt x="63" y="66"/>
                  <a:pt x="67" y="66"/>
                  <a:pt x="67" y="64"/>
                </a:cubicBezTo>
                <a:cubicBezTo>
                  <a:pt x="66" y="61"/>
                  <a:pt x="61" y="62"/>
                  <a:pt x="62" y="59"/>
                </a:cubicBezTo>
                <a:cubicBezTo>
                  <a:pt x="62" y="55"/>
                  <a:pt x="66" y="53"/>
                  <a:pt x="68" y="48"/>
                </a:cubicBezTo>
                <a:cubicBezTo>
                  <a:pt x="70" y="45"/>
                  <a:pt x="74" y="44"/>
                  <a:pt x="75" y="40"/>
                </a:cubicBezTo>
                <a:cubicBezTo>
                  <a:pt x="76" y="38"/>
                  <a:pt x="73" y="37"/>
                  <a:pt x="73" y="34"/>
                </a:cubicBezTo>
                <a:cubicBezTo>
                  <a:pt x="73" y="34"/>
                  <a:pt x="75" y="35"/>
                  <a:pt x="76" y="34"/>
                </a:cubicBezTo>
                <a:cubicBezTo>
                  <a:pt x="76" y="32"/>
                  <a:pt x="74" y="30"/>
                  <a:pt x="74" y="28"/>
                </a:cubicBezTo>
                <a:cubicBezTo>
                  <a:pt x="73" y="23"/>
                  <a:pt x="74" y="18"/>
                  <a:pt x="72" y="14"/>
                </a:cubicBezTo>
                <a:cubicBezTo>
                  <a:pt x="72" y="13"/>
                  <a:pt x="69" y="15"/>
                  <a:pt x="68" y="14"/>
                </a:cubicBezTo>
                <a:cubicBezTo>
                  <a:pt x="66" y="12"/>
                  <a:pt x="67" y="8"/>
                  <a:pt x="66" y="5"/>
                </a:cubicBezTo>
                <a:cubicBezTo>
                  <a:pt x="64" y="3"/>
                  <a:pt x="62" y="0"/>
                  <a:pt x="59" y="0"/>
                </a:cubicBezTo>
                <a:cubicBezTo>
                  <a:pt x="58" y="0"/>
                  <a:pt x="58" y="4"/>
                  <a:pt x="58" y="5"/>
                </a:cubicBezTo>
                <a:cubicBezTo>
                  <a:pt x="57" y="7"/>
                  <a:pt x="57" y="8"/>
                  <a:pt x="56" y="9"/>
                </a:cubicBezTo>
                <a:cubicBezTo>
                  <a:pt x="55" y="11"/>
                  <a:pt x="53" y="10"/>
                  <a:pt x="52" y="11"/>
                </a:cubicBezTo>
                <a:cubicBezTo>
                  <a:pt x="51" y="12"/>
                  <a:pt x="51" y="14"/>
                  <a:pt x="52" y="15"/>
                </a:cubicBezTo>
                <a:cubicBezTo>
                  <a:pt x="52" y="17"/>
                  <a:pt x="55" y="18"/>
                  <a:pt x="55" y="20"/>
                </a:cubicBezTo>
                <a:cubicBezTo>
                  <a:pt x="55" y="21"/>
                  <a:pt x="53" y="20"/>
                  <a:pt x="52" y="20"/>
                </a:cubicBezTo>
                <a:cubicBezTo>
                  <a:pt x="50" y="20"/>
                  <a:pt x="49" y="18"/>
                  <a:pt x="48" y="18"/>
                </a:cubicBezTo>
                <a:cubicBezTo>
                  <a:pt x="46" y="18"/>
                  <a:pt x="44" y="19"/>
                  <a:pt x="42" y="20"/>
                </a:cubicBezTo>
                <a:cubicBezTo>
                  <a:pt x="40" y="22"/>
                  <a:pt x="39" y="24"/>
                  <a:pt x="37" y="26"/>
                </a:cubicBezTo>
                <a:cubicBezTo>
                  <a:pt x="35" y="27"/>
                  <a:pt x="33" y="27"/>
                  <a:pt x="32" y="28"/>
                </a:cubicBezTo>
                <a:cubicBezTo>
                  <a:pt x="31" y="29"/>
                  <a:pt x="32" y="30"/>
                  <a:pt x="32" y="32"/>
                </a:cubicBezTo>
                <a:cubicBezTo>
                  <a:pt x="32" y="33"/>
                  <a:pt x="31" y="34"/>
                  <a:pt x="32" y="36"/>
                </a:cubicBezTo>
                <a:cubicBezTo>
                  <a:pt x="32" y="36"/>
                  <a:pt x="34" y="37"/>
                  <a:pt x="34" y="38"/>
                </a:cubicBezTo>
                <a:cubicBezTo>
                  <a:pt x="33" y="39"/>
                  <a:pt x="31" y="39"/>
                  <a:pt x="30" y="40"/>
                </a:cubicBezTo>
                <a:cubicBezTo>
                  <a:pt x="30" y="42"/>
                  <a:pt x="31" y="43"/>
                  <a:pt x="30" y="44"/>
                </a:cubicBezTo>
                <a:cubicBezTo>
                  <a:pt x="29" y="46"/>
                  <a:pt x="26" y="45"/>
                  <a:pt x="26" y="47"/>
                </a:cubicBezTo>
                <a:cubicBezTo>
                  <a:pt x="26" y="49"/>
                  <a:pt x="30" y="50"/>
                  <a:pt x="29" y="51"/>
                </a:cubicBezTo>
                <a:cubicBezTo>
                  <a:pt x="27" y="57"/>
                  <a:pt x="25" y="63"/>
                  <a:pt x="23" y="69"/>
                </a:cubicBezTo>
                <a:cubicBezTo>
                  <a:pt x="23" y="70"/>
                  <a:pt x="21" y="70"/>
                  <a:pt x="20" y="70"/>
                </a:cubicBezTo>
                <a:cubicBezTo>
                  <a:pt x="18" y="69"/>
                  <a:pt x="16" y="67"/>
                  <a:pt x="14" y="67"/>
                </a:cubicBezTo>
                <a:cubicBezTo>
                  <a:pt x="13" y="66"/>
                  <a:pt x="12" y="67"/>
                  <a:pt x="12" y="68"/>
                </a:cubicBezTo>
                <a:cubicBezTo>
                  <a:pt x="13" y="70"/>
                  <a:pt x="14" y="72"/>
                  <a:pt x="15" y="74"/>
                </a:cubicBezTo>
                <a:cubicBezTo>
                  <a:pt x="15" y="77"/>
                  <a:pt x="16" y="80"/>
                  <a:pt x="15" y="83"/>
                </a:cubicBezTo>
                <a:cubicBezTo>
                  <a:pt x="15" y="83"/>
                  <a:pt x="12" y="82"/>
                  <a:pt x="12" y="83"/>
                </a:cubicBezTo>
                <a:cubicBezTo>
                  <a:pt x="11" y="86"/>
                  <a:pt x="12" y="90"/>
                  <a:pt x="12" y="93"/>
                </a:cubicBezTo>
                <a:cubicBezTo>
                  <a:pt x="12" y="95"/>
                  <a:pt x="11" y="97"/>
                  <a:pt x="10" y="99"/>
                </a:cubicBezTo>
                <a:cubicBezTo>
                  <a:pt x="10" y="100"/>
                  <a:pt x="9" y="99"/>
                  <a:pt x="8" y="99"/>
                </a:cubicBezTo>
                <a:cubicBezTo>
                  <a:pt x="7" y="99"/>
                  <a:pt x="6" y="99"/>
                  <a:pt x="5" y="99"/>
                </a:cubicBezTo>
                <a:cubicBezTo>
                  <a:pt x="6" y="103"/>
                  <a:pt x="9" y="107"/>
                  <a:pt x="7" y="111"/>
                </a:cubicBezTo>
                <a:cubicBezTo>
                  <a:pt x="6" y="112"/>
                  <a:pt x="3" y="106"/>
                  <a:pt x="1" y="107"/>
                </a:cubicBezTo>
                <a:cubicBezTo>
                  <a:pt x="0" y="108"/>
                  <a:pt x="1" y="111"/>
                  <a:pt x="1" y="113"/>
                </a:cubicBezTo>
                <a:cubicBezTo>
                  <a:pt x="2" y="113"/>
                  <a:pt x="4" y="112"/>
                  <a:pt x="5" y="113"/>
                </a:cubicBezTo>
                <a:cubicBezTo>
                  <a:pt x="6" y="114"/>
                  <a:pt x="5" y="116"/>
                  <a:pt x="6" y="118"/>
                </a:cubicBezTo>
                <a:cubicBezTo>
                  <a:pt x="7" y="120"/>
                  <a:pt x="7" y="122"/>
                  <a:pt x="9" y="123"/>
                </a:cubicBezTo>
                <a:cubicBezTo>
                  <a:pt x="10" y="123"/>
                  <a:pt x="11" y="122"/>
                  <a:pt x="12" y="123"/>
                </a:cubicBezTo>
                <a:cubicBezTo>
                  <a:pt x="14" y="124"/>
                  <a:pt x="15" y="126"/>
                  <a:pt x="17" y="127"/>
                </a:cubicBezTo>
                <a:cubicBezTo>
                  <a:pt x="19" y="128"/>
                  <a:pt x="22" y="128"/>
                  <a:pt x="23" y="130"/>
                </a:cubicBezTo>
                <a:cubicBezTo>
                  <a:pt x="24" y="131"/>
                  <a:pt x="23" y="134"/>
                  <a:pt x="24" y="136"/>
                </a:cubicBezTo>
                <a:cubicBezTo>
                  <a:pt x="25" y="137"/>
                  <a:pt x="28" y="137"/>
                  <a:pt x="29" y="139"/>
                </a:cubicBezTo>
                <a:cubicBezTo>
                  <a:pt x="30" y="141"/>
                  <a:pt x="29" y="143"/>
                  <a:pt x="30" y="145"/>
                </a:cubicBezTo>
                <a:cubicBezTo>
                  <a:pt x="31" y="149"/>
                  <a:pt x="32" y="152"/>
                  <a:pt x="33" y="155"/>
                </a:cubicBezTo>
                <a:cubicBezTo>
                  <a:pt x="33" y="158"/>
                  <a:pt x="32" y="160"/>
                  <a:pt x="32" y="163"/>
                </a:cubicBezTo>
                <a:cubicBezTo>
                  <a:pt x="32" y="167"/>
                  <a:pt x="33" y="172"/>
                  <a:pt x="33" y="176"/>
                </a:cubicBezTo>
                <a:cubicBezTo>
                  <a:pt x="32" y="178"/>
                  <a:pt x="32" y="179"/>
                  <a:pt x="32" y="180"/>
                </a:cubicBezTo>
                <a:cubicBezTo>
                  <a:pt x="31" y="183"/>
                  <a:pt x="30" y="185"/>
                  <a:pt x="32" y="187"/>
                </a:cubicBezTo>
                <a:cubicBezTo>
                  <a:pt x="35" y="185"/>
                  <a:pt x="34" y="179"/>
                  <a:pt x="37" y="179"/>
                </a:cubicBezTo>
                <a:cubicBezTo>
                  <a:pt x="40" y="179"/>
                  <a:pt x="37" y="184"/>
                  <a:pt x="38" y="187"/>
                </a:cubicBezTo>
                <a:cubicBezTo>
                  <a:pt x="38" y="188"/>
                  <a:pt x="40" y="189"/>
                  <a:pt x="41" y="189"/>
                </a:cubicBezTo>
                <a:cubicBezTo>
                  <a:pt x="43" y="188"/>
                  <a:pt x="42" y="185"/>
                  <a:pt x="43" y="184"/>
                </a:cubicBezTo>
                <a:cubicBezTo>
                  <a:pt x="44" y="184"/>
                  <a:pt x="44" y="186"/>
                  <a:pt x="45" y="187"/>
                </a:cubicBezTo>
                <a:cubicBezTo>
                  <a:pt x="46" y="187"/>
                  <a:pt x="46" y="185"/>
                  <a:pt x="47" y="185"/>
                </a:cubicBezTo>
                <a:cubicBezTo>
                  <a:pt x="48" y="185"/>
                  <a:pt x="47" y="187"/>
                  <a:pt x="48" y="187"/>
                </a:cubicBezTo>
                <a:cubicBezTo>
                  <a:pt x="51" y="186"/>
                  <a:pt x="53" y="184"/>
                  <a:pt x="54" y="181"/>
                </a:cubicBezTo>
                <a:cubicBezTo>
                  <a:pt x="55" y="180"/>
                  <a:pt x="52" y="180"/>
                  <a:pt x="53" y="179"/>
                </a:cubicBezTo>
                <a:cubicBezTo>
                  <a:pt x="54" y="178"/>
                  <a:pt x="56" y="180"/>
                  <a:pt x="57" y="179"/>
                </a:cubicBezTo>
                <a:cubicBezTo>
                  <a:pt x="58" y="177"/>
                  <a:pt x="54" y="175"/>
                  <a:pt x="55" y="174"/>
                </a:cubicBezTo>
                <a:cubicBezTo>
                  <a:pt x="57" y="173"/>
                  <a:pt x="57" y="177"/>
                  <a:pt x="59" y="177"/>
                </a:cubicBezTo>
                <a:cubicBezTo>
                  <a:pt x="61" y="177"/>
                  <a:pt x="62" y="175"/>
                  <a:pt x="62" y="174"/>
                </a:cubicBezTo>
                <a:cubicBezTo>
                  <a:pt x="63" y="171"/>
                  <a:pt x="61" y="167"/>
                  <a:pt x="63" y="165"/>
                </a:cubicBezTo>
                <a:cubicBezTo>
                  <a:pt x="64" y="163"/>
                  <a:pt x="66" y="167"/>
                  <a:pt x="67" y="168"/>
                </a:cubicBezTo>
                <a:cubicBezTo>
                  <a:pt x="68" y="171"/>
                  <a:pt x="69" y="174"/>
                  <a:pt x="70" y="176"/>
                </a:cubicBezTo>
                <a:cubicBezTo>
                  <a:pt x="71" y="179"/>
                  <a:pt x="71" y="181"/>
                  <a:pt x="73" y="183"/>
                </a:cubicBezTo>
                <a:cubicBezTo>
                  <a:pt x="74" y="184"/>
                  <a:pt x="75" y="180"/>
                  <a:pt x="76" y="181"/>
                </a:cubicBezTo>
                <a:cubicBezTo>
                  <a:pt x="77" y="185"/>
                  <a:pt x="76" y="190"/>
                  <a:pt x="76" y="194"/>
                </a:cubicBezTo>
                <a:cubicBezTo>
                  <a:pt x="77" y="198"/>
                  <a:pt x="77" y="202"/>
                  <a:pt x="78" y="206"/>
                </a:cubicBezTo>
                <a:cubicBezTo>
                  <a:pt x="79" y="209"/>
                  <a:pt x="81" y="210"/>
                  <a:pt x="81" y="212"/>
                </a:cubicBezTo>
                <a:cubicBezTo>
                  <a:pt x="82" y="215"/>
                  <a:pt x="80" y="218"/>
                  <a:pt x="82" y="221"/>
                </a:cubicBezTo>
                <a:cubicBezTo>
                  <a:pt x="83" y="222"/>
                  <a:pt x="83" y="215"/>
                  <a:pt x="84" y="216"/>
                </a:cubicBezTo>
                <a:cubicBezTo>
                  <a:pt x="87" y="220"/>
                  <a:pt x="87" y="224"/>
                  <a:pt x="89" y="228"/>
                </a:cubicBezTo>
                <a:cubicBezTo>
                  <a:pt x="90" y="231"/>
                  <a:pt x="92" y="234"/>
                  <a:pt x="92" y="237"/>
                </a:cubicBezTo>
                <a:cubicBezTo>
                  <a:pt x="92" y="238"/>
                  <a:pt x="90" y="239"/>
                  <a:pt x="90" y="240"/>
                </a:cubicBezTo>
                <a:cubicBezTo>
                  <a:pt x="89" y="242"/>
                  <a:pt x="89" y="245"/>
                  <a:pt x="90" y="247"/>
                </a:cubicBezTo>
                <a:cubicBezTo>
                  <a:pt x="91" y="249"/>
                  <a:pt x="94" y="249"/>
                  <a:pt x="94" y="251"/>
                </a:cubicBezTo>
                <a:cubicBezTo>
                  <a:pt x="94" y="253"/>
                  <a:pt x="90" y="251"/>
                  <a:pt x="90" y="252"/>
                </a:cubicBezTo>
                <a:cubicBezTo>
                  <a:pt x="89" y="255"/>
                  <a:pt x="91" y="257"/>
                  <a:pt x="91" y="260"/>
                </a:cubicBezTo>
                <a:cubicBezTo>
                  <a:pt x="91" y="262"/>
                  <a:pt x="88" y="263"/>
                  <a:pt x="88" y="265"/>
                </a:cubicBezTo>
                <a:cubicBezTo>
                  <a:pt x="88" y="268"/>
                  <a:pt x="88" y="271"/>
                  <a:pt x="90" y="273"/>
                </a:cubicBezTo>
                <a:cubicBezTo>
                  <a:pt x="92" y="274"/>
                  <a:pt x="92" y="270"/>
                  <a:pt x="93" y="269"/>
                </a:cubicBezTo>
                <a:cubicBezTo>
                  <a:pt x="94" y="266"/>
                  <a:pt x="93" y="264"/>
                  <a:pt x="93" y="262"/>
                </a:cubicBezTo>
                <a:cubicBezTo>
                  <a:pt x="94" y="259"/>
                  <a:pt x="97" y="257"/>
                  <a:pt x="99" y="255"/>
                </a:cubicBezTo>
                <a:cubicBezTo>
                  <a:pt x="101" y="251"/>
                  <a:pt x="103" y="247"/>
                  <a:pt x="103" y="243"/>
                </a:cubicBezTo>
                <a:cubicBezTo>
                  <a:pt x="104" y="242"/>
                  <a:pt x="102" y="242"/>
                  <a:pt x="101" y="241"/>
                </a:cubicBezTo>
                <a:cubicBezTo>
                  <a:pt x="99" y="237"/>
                  <a:pt x="97" y="232"/>
                  <a:pt x="95" y="227"/>
                </a:cubicBezTo>
                <a:cubicBezTo>
                  <a:pt x="95" y="226"/>
                  <a:pt x="97" y="227"/>
                  <a:pt x="97" y="226"/>
                </a:cubicBezTo>
                <a:cubicBezTo>
                  <a:pt x="97" y="224"/>
                  <a:pt x="98" y="223"/>
                  <a:pt x="98" y="221"/>
                </a:cubicBezTo>
                <a:cubicBezTo>
                  <a:pt x="97" y="219"/>
                  <a:pt x="96" y="217"/>
                  <a:pt x="95" y="215"/>
                </a:cubicBezTo>
                <a:cubicBezTo>
                  <a:pt x="92" y="212"/>
                  <a:pt x="88" y="211"/>
                  <a:pt x="85" y="208"/>
                </a:cubicBezTo>
                <a:cubicBezTo>
                  <a:pt x="83" y="205"/>
                  <a:pt x="83" y="202"/>
                  <a:pt x="81" y="198"/>
                </a:cubicBezTo>
                <a:cubicBezTo>
                  <a:pt x="81" y="197"/>
                  <a:pt x="85" y="198"/>
                  <a:pt x="86" y="196"/>
                </a:cubicBezTo>
                <a:cubicBezTo>
                  <a:pt x="86" y="193"/>
                  <a:pt x="85" y="189"/>
                  <a:pt x="86" y="186"/>
                </a:cubicBezTo>
                <a:cubicBezTo>
                  <a:pt x="86" y="185"/>
                  <a:pt x="89" y="186"/>
                  <a:pt x="89" y="184"/>
                </a:cubicBezTo>
                <a:cubicBezTo>
                  <a:pt x="90" y="183"/>
                  <a:pt x="89" y="181"/>
                  <a:pt x="88" y="181"/>
                </a:cubicBezTo>
                <a:cubicBezTo>
                  <a:pt x="88" y="180"/>
                  <a:pt x="86" y="182"/>
                  <a:pt x="85" y="181"/>
                </a:cubicBezTo>
                <a:cubicBezTo>
                  <a:pt x="84" y="179"/>
                  <a:pt x="86" y="176"/>
                  <a:pt x="85" y="174"/>
                </a:cubicBezTo>
                <a:cubicBezTo>
                  <a:pt x="85" y="173"/>
                  <a:pt x="83" y="173"/>
                  <a:pt x="82" y="172"/>
                </a:cubicBezTo>
                <a:cubicBezTo>
                  <a:pt x="80" y="167"/>
                  <a:pt x="78" y="162"/>
                  <a:pt x="75" y="158"/>
                </a:cubicBezTo>
                <a:cubicBezTo>
                  <a:pt x="75" y="158"/>
                  <a:pt x="77" y="159"/>
                  <a:pt x="77" y="158"/>
                </a:cubicBezTo>
                <a:cubicBezTo>
                  <a:pt x="77" y="155"/>
                  <a:pt x="76" y="153"/>
                  <a:pt x="74" y="151"/>
                </a:cubicBezTo>
                <a:cubicBezTo>
                  <a:pt x="73" y="150"/>
                  <a:pt x="72" y="152"/>
                  <a:pt x="71" y="151"/>
                </a:cubicBezTo>
                <a:cubicBezTo>
                  <a:pt x="70" y="150"/>
                  <a:pt x="70" y="148"/>
                  <a:pt x="71" y="147"/>
                </a:cubicBezTo>
                <a:cubicBezTo>
                  <a:pt x="71" y="146"/>
                  <a:pt x="74" y="148"/>
                  <a:pt x="74" y="147"/>
                </a:cubicBezTo>
                <a:cubicBezTo>
                  <a:pt x="76" y="142"/>
                  <a:pt x="74" y="136"/>
                  <a:pt x="76" y="132"/>
                </a:cubicBezTo>
                <a:cubicBezTo>
                  <a:pt x="77" y="130"/>
                  <a:pt x="80" y="134"/>
                  <a:pt x="82" y="134"/>
                </a:cubicBezTo>
                <a:cubicBezTo>
                  <a:pt x="84" y="134"/>
                  <a:pt x="87" y="133"/>
                  <a:pt x="88" y="131"/>
                </a:cubicBezTo>
                <a:cubicBezTo>
                  <a:pt x="89" y="130"/>
                  <a:pt x="87" y="128"/>
                  <a:pt x="88" y="127"/>
                </a:cubicBezTo>
                <a:cubicBezTo>
                  <a:pt x="90" y="126"/>
                  <a:pt x="92" y="128"/>
                  <a:pt x="94" y="127"/>
                </a:cubicBezTo>
                <a:cubicBezTo>
                  <a:pt x="95" y="127"/>
                  <a:pt x="93" y="124"/>
                  <a:pt x="94" y="123"/>
                </a:cubicBezTo>
                <a:cubicBezTo>
                  <a:pt x="95" y="122"/>
                  <a:pt x="96" y="122"/>
                  <a:pt x="98" y="122"/>
                </a:cubicBezTo>
                <a:cubicBezTo>
                  <a:pt x="99" y="122"/>
                  <a:pt x="100" y="122"/>
                  <a:pt x="101" y="122"/>
                </a:cubicBezTo>
                <a:cubicBezTo>
                  <a:pt x="101" y="120"/>
                  <a:pt x="101" y="118"/>
                  <a:pt x="102" y="116"/>
                </a:cubicBezTo>
                <a:cubicBezTo>
                  <a:pt x="103" y="115"/>
                  <a:pt x="107" y="116"/>
                  <a:pt x="108" y="115"/>
                </a:cubicBezTo>
                <a:cubicBezTo>
                  <a:pt x="108" y="113"/>
                  <a:pt x="105" y="113"/>
                  <a:pt x="105" y="111"/>
                </a:cubicBezTo>
                <a:cubicBezTo>
                  <a:pt x="105" y="109"/>
                  <a:pt x="106" y="107"/>
                  <a:pt x="108" y="105"/>
                </a:cubicBezTo>
                <a:cubicBezTo>
                  <a:pt x="109" y="104"/>
                  <a:pt x="111" y="104"/>
                  <a:pt x="112" y="103"/>
                </a:cubicBezTo>
                <a:close/>
              </a:path>
            </a:pathLst>
          </a:custGeom>
          <a:solidFill>
            <a:srgbClr val="B2B2B2"/>
          </a:solidFill>
          <a:ln w="3175" cap="rnd">
            <a:solidFill>
              <a:srgbClr val="B2B2B2"/>
            </a:solidFill>
            <a:round/>
            <a:headEnd/>
            <a:tailEnd/>
          </a:ln>
        </p:spPr>
        <p:txBody>
          <a:bodyPr/>
          <a:lstStyle/>
          <a:p>
            <a:endParaRPr lang="en-US"/>
          </a:p>
        </p:txBody>
      </p:sp>
      <p:sp>
        <p:nvSpPr>
          <p:cNvPr id="33919" name="Freeform 127"/>
          <p:cNvSpPr>
            <a:spLocks noChangeAspect="1"/>
          </p:cNvSpPr>
          <p:nvPr/>
        </p:nvSpPr>
        <p:spPr bwMode="auto">
          <a:xfrm>
            <a:off x="6905625" y="4159250"/>
            <a:ext cx="225425" cy="161925"/>
          </a:xfrm>
          <a:custGeom>
            <a:avLst/>
            <a:gdLst>
              <a:gd name="T0" fmla="*/ 2147483647 w 122"/>
              <a:gd name="T1" fmla="*/ 2147483647 h 87"/>
              <a:gd name="T2" fmla="*/ 2147483647 w 122"/>
              <a:gd name="T3" fmla="*/ 2147483647 h 87"/>
              <a:gd name="T4" fmla="*/ 2147483647 w 122"/>
              <a:gd name="T5" fmla="*/ 2147483647 h 87"/>
              <a:gd name="T6" fmla="*/ 2147483647 w 122"/>
              <a:gd name="T7" fmla="*/ 2147483647 h 87"/>
              <a:gd name="T8" fmla="*/ 2147483647 w 122"/>
              <a:gd name="T9" fmla="*/ 2147483647 h 87"/>
              <a:gd name="T10" fmla="*/ 2147483647 w 122"/>
              <a:gd name="T11" fmla="*/ 2147483647 h 87"/>
              <a:gd name="T12" fmla="*/ 2147483647 w 122"/>
              <a:gd name="T13" fmla="*/ 2147483647 h 87"/>
              <a:gd name="T14" fmla="*/ 2147483647 w 122"/>
              <a:gd name="T15" fmla="*/ 2147483647 h 87"/>
              <a:gd name="T16" fmla="*/ 2147483647 w 122"/>
              <a:gd name="T17" fmla="*/ 2147483647 h 87"/>
              <a:gd name="T18" fmla="*/ 2147483647 w 122"/>
              <a:gd name="T19" fmla="*/ 2147483647 h 87"/>
              <a:gd name="T20" fmla="*/ 2147483647 w 122"/>
              <a:gd name="T21" fmla="*/ 2147483647 h 87"/>
              <a:gd name="T22" fmla="*/ 2147483647 w 122"/>
              <a:gd name="T23" fmla="*/ 2147483647 h 87"/>
              <a:gd name="T24" fmla="*/ 2147483647 w 122"/>
              <a:gd name="T25" fmla="*/ 2147483647 h 87"/>
              <a:gd name="T26" fmla="*/ 2147483647 w 122"/>
              <a:gd name="T27" fmla="*/ 2147483647 h 87"/>
              <a:gd name="T28" fmla="*/ 2147483647 w 122"/>
              <a:gd name="T29" fmla="*/ 2147483647 h 87"/>
              <a:gd name="T30" fmla="*/ 2147483647 w 122"/>
              <a:gd name="T31" fmla="*/ 2147483647 h 87"/>
              <a:gd name="T32" fmla="*/ 2147483647 w 122"/>
              <a:gd name="T33" fmla="*/ 2147483647 h 87"/>
              <a:gd name="T34" fmla="*/ 2147483647 w 122"/>
              <a:gd name="T35" fmla="*/ 2147483647 h 87"/>
              <a:gd name="T36" fmla="*/ 2147483647 w 122"/>
              <a:gd name="T37" fmla="*/ 2147483647 h 87"/>
              <a:gd name="T38" fmla="*/ 2147483647 w 122"/>
              <a:gd name="T39" fmla="*/ 2147483647 h 87"/>
              <a:gd name="T40" fmla="*/ 2147483647 w 122"/>
              <a:gd name="T41" fmla="*/ 2147483647 h 87"/>
              <a:gd name="T42" fmla="*/ 2147483647 w 122"/>
              <a:gd name="T43" fmla="*/ 2147483647 h 87"/>
              <a:gd name="T44" fmla="*/ 2147483647 w 122"/>
              <a:gd name="T45" fmla="*/ 2147483647 h 87"/>
              <a:gd name="T46" fmla="*/ 2147483647 w 122"/>
              <a:gd name="T47" fmla="*/ 2147483647 h 87"/>
              <a:gd name="T48" fmla="*/ 2147483647 w 122"/>
              <a:gd name="T49" fmla="*/ 2147483647 h 87"/>
              <a:gd name="T50" fmla="*/ 2147483647 w 122"/>
              <a:gd name="T51" fmla="*/ 2147483647 h 87"/>
              <a:gd name="T52" fmla="*/ 2147483647 w 122"/>
              <a:gd name="T53" fmla="*/ 2147483647 h 87"/>
              <a:gd name="T54" fmla="*/ 2147483647 w 122"/>
              <a:gd name="T55" fmla="*/ 2147483647 h 87"/>
              <a:gd name="T56" fmla="*/ 2147483647 w 122"/>
              <a:gd name="T57" fmla="*/ 2147483647 h 87"/>
              <a:gd name="T58" fmla="*/ 2147483647 w 122"/>
              <a:gd name="T59" fmla="*/ 2147483647 h 87"/>
              <a:gd name="T60" fmla="*/ 2147483647 w 122"/>
              <a:gd name="T61" fmla="*/ 2147483647 h 87"/>
              <a:gd name="T62" fmla="*/ 2147483647 w 122"/>
              <a:gd name="T63" fmla="*/ 2147483647 h 87"/>
              <a:gd name="T64" fmla="*/ 2147483647 w 122"/>
              <a:gd name="T65" fmla="*/ 2147483647 h 87"/>
              <a:gd name="T66" fmla="*/ 2147483647 w 122"/>
              <a:gd name="T67" fmla="*/ 2147483647 h 87"/>
              <a:gd name="T68" fmla="*/ 2147483647 w 122"/>
              <a:gd name="T69" fmla="*/ 2147483647 h 87"/>
              <a:gd name="T70" fmla="*/ 2147483647 w 122"/>
              <a:gd name="T71" fmla="*/ 2147483647 h 87"/>
              <a:gd name="T72" fmla="*/ 0 w 122"/>
              <a:gd name="T73" fmla="*/ 2147483647 h 87"/>
              <a:gd name="T74" fmla="*/ 2147483647 w 122"/>
              <a:gd name="T75" fmla="*/ 2147483647 h 87"/>
              <a:gd name="T76" fmla="*/ 2147483647 w 122"/>
              <a:gd name="T77" fmla="*/ 2147483647 h 87"/>
              <a:gd name="T78" fmla="*/ 2147483647 w 122"/>
              <a:gd name="T79" fmla="*/ 2147483647 h 87"/>
              <a:gd name="T80" fmla="*/ 2147483647 w 122"/>
              <a:gd name="T81" fmla="*/ 2147483647 h 87"/>
              <a:gd name="T82" fmla="*/ 2147483647 w 122"/>
              <a:gd name="T83" fmla="*/ 2147483647 h 87"/>
              <a:gd name="T84" fmla="*/ 2147483647 w 122"/>
              <a:gd name="T85" fmla="*/ 2147483647 h 87"/>
              <a:gd name="T86" fmla="*/ 2147483647 w 122"/>
              <a:gd name="T87" fmla="*/ 2147483647 h 87"/>
              <a:gd name="T88" fmla="*/ 2147483647 w 122"/>
              <a:gd name="T89" fmla="*/ 2147483647 h 87"/>
              <a:gd name="T90" fmla="*/ 2147483647 w 122"/>
              <a:gd name="T91" fmla="*/ 2147483647 h 87"/>
              <a:gd name="T92" fmla="*/ 2147483647 w 122"/>
              <a:gd name="T93" fmla="*/ 2147483647 h 87"/>
              <a:gd name="T94" fmla="*/ 2147483647 w 122"/>
              <a:gd name="T95" fmla="*/ 2147483647 h 87"/>
              <a:gd name="T96" fmla="*/ 2147483647 w 122"/>
              <a:gd name="T97" fmla="*/ 2147483647 h 87"/>
              <a:gd name="T98" fmla="*/ 2147483647 w 122"/>
              <a:gd name="T99" fmla="*/ 2147483647 h 87"/>
              <a:gd name="T100" fmla="*/ 2147483647 w 122"/>
              <a:gd name="T101" fmla="*/ 2147483647 h 87"/>
              <a:gd name="T102" fmla="*/ 2147483647 w 122"/>
              <a:gd name="T103" fmla="*/ 2147483647 h 87"/>
              <a:gd name="T104" fmla="*/ 2147483647 w 122"/>
              <a:gd name="T105" fmla="*/ 2147483647 h 87"/>
              <a:gd name="T106" fmla="*/ 2147483647 w 122"/>
              <a:gd name="T107" fmla="*/ 2147483647 h 87"/>
              <a:gd name="T108" fmla="*/ 2147483647 w 122"/>
              <a:gd name="T109" fmla="*/ 2147483647 h 87"/>
              <a:gd name="T110" fmla="*/ 2147483647 w 122"/>
              <a:gd name="T111" fmla="*/ 2147483647 h 87"/>
              <a:gd name="T112" fmla="*/ 2147483647 w 122"/>
              <a:gd name="T113" fmla="*/ 2147483647 h 87"/>
              <a:gd name="T114" fmla="*/ 2147483647 w 122"/>
              <a:gd name="T115" fmla="*/ 2147483647 h 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2"/>
              <a:gd name="T175" fmla="*/ 0 h 87"/>
              <a:gd name="T176" fmla="*/ 122 w 122"/>
              <a:gd name="T177" fmla="*/ 87 h 8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2" h="87">
                <a:moveTo>
                  <a:pt x="103" y="43"/>
                </a:moveTo>
                <a:cubicBezTo>
                  <a:pt x="106" y="42"/>
                  <a:pt x="110" y="43"/>
                  <a:pt x="112" y="40"/>
                </a:cubicBezTo>
                <a:cubicBezTo>
                  <a:pt x="113" y="39"/>
                  <a:pt x="109" y="38"/>
                  <a:pt x="108" y="37"/>
                </a:cubicBezTo>
                <a:cubicBezTo>
                  <a:pt x="106" y="36"/>
                  <a:pt x="105" y="35"/>
                  <a:pt x="104" y="33"/>
                </a:cubicBezTo>
                <a:cubicBezTo>
                  <a:pt x="104" y="32"/>
                  <a:pt x="103" y="31"/>
                  <a:pt x="104" y="30"/>
                </a:cubicBezTo>
                <a:cubicBezTo>
                  <a:pt x="106" y="29"/>
                  <a:pt x="109" y="31"/>
                  <a:pt x="111" y="31"/>
                </a:cubicBezTo>
                <a:cubicBezTo>
                  <a:pt x="114" y="30"/>
                  <a:pt x="118" y="30"/>
                  <a:pt x="120" y="28"/>
                </a:cubicBezTo>
                <a:cubicBezTo>
                  <a:pt x="122" y="27"/>
                  <a:pt x="122" y="24"/>
                  <a:pt x="121" y="23"/>
                </a:cubicBezTo>
                <a:cubicBezTo>
                  <a:pt x="120" y="21"/>
                  <a:pt x="118" y="22"/>
                  <a:pt x="117" y="22"/>
                </a:cubicBezTo>
                <a:cubicBezTo>
                  <a:pt x="115" y="21"/>
                  <a:pt x="113" y="20"/>
                  <a:pt x="110" y="20"/>
                </a:cubicBezTo>
                <a:cubicBezTo>
                  <a:pt x="108" y="20"/>
                  <a:pt x="107" y="23"/>
                  <a:pt x="105" y="23"/>
                </a:cubicBezTo>
                <a:cubicBezTo>
                  <a:pt x="103" y="24"/>
                  <a:pt x="100" y="23"/>
                  <a:pt x="99" y="21"/>
                </a:cubicBezTo>
                <a:cubicBezTo>
                  <a:pt x="97" y="19"/>
                  <a:pt x="98" y="16"/>
                  <a:pt x="98" y="13"/>
                </a:cubicBezTo>
                <a:cubicBezTo>
                  <a:pt x="98" y="12"/>
                  <a:pt x="101" y="11"/>
                  <a:pt x="100" y="10"/>
                </a:cubicBezTo>
                <a:cubicBezTo>
                  <a:pt x="100" y="8"/>
                  <a:pt x="97" y="10"/>
                  <a:pt x="96" y="9"/>
                </a:cubicBezTo>
                <a:cubicBezTo>
                  <a:pt x="94" y="7"/>
                  <a:pt x="94" y="3"/>
                  <a:pt x="91" y="3"/>
                </a:cubicBezTo>
                <a:cubicBezTo>
                  <a:pt x="90" y="2"/>
                  <a:pt x="89" y="6"/>
                  <a:pt x="88" y="6"/>
                </a:cubicBezTo>
                <a:cubicBezTo>
                  <a:pt x="86" y="5"/>
                  <a:pt x="85" y="0"/>
                  <a:pt x="84" y="1"/>
                </a:cubicBezTo>
                <a:cubicBezTo>
                  <a:pt x="81" y="4"/>
                  <a:pt x="81" y="9"/>
                  <a:pt x="80" y="12"/>
                </a:cubicBezTo>
                <a:cubicBezTo>
                  <a:pt x="79" y="16"/>
                  <a:pt x="78" y="20"/>
                  <a:pt x="76" y="23"/>
                </a:cubicBezTo>
                <a:cubicBezTo>
                  <a:pt x="75" y="25"/>
                  <a:pt x="72" y="22"/>
                  <a:pt x="71" y="23"/>
                </a:cubicBezTo>
                <a:cubicBezTo>
                  <a:pt x="70" y="23"/>
                  <a:pt x="70" y="25"/>
                  <a:pt x="70" y="26"/>
                </a:cubicBezTo>
                <a:cubicBezTo>
                  <a:pt x="71" y="27"/>
                  <a:pt x="72" y="26"/>
                  <a:pt x="73" y="27"/>
                </a:cubicBezTo>
                <a:cubicBezTo>
                  <a:pt x="74" y="28"/>
                  <a:pt x="74" y="30"/>
                  <a:pt x="73" y="30"/>
                </a:cubicBezTo>
                <a:cubicBezTo>
                  <a:pt x="70" y="31"/>
                  <a:pt x="68" y="31"/>
                  <a:pt x="65" y="31"/>
                </a:cubicBezTo>
                <a:cubicBezTo>
                  <a:pt x="61" y="32"/>
                  <a:pt x="57" y="32"/>
                  <a:pt x="54" y="35"/>
                </a:cubicBezTo>
                <a:cubicBezTo>
                  <a:pt x="52" y="37"/>
                  <a:pt x="55" y="40"/>
                  <a:pt x="54" y="42"/>
                </a:cubicBezTo>
                <a:cubicBezTo>
                  <a:pt x="49" y="47"/>
                  <a:pt x="43" y="52"/>
                  <a:pt x="37" y="56"/>
                </a:cubicBezTo>
                <a:cubicBezTo>
                  <a:pt x="34" y="58"/>
                  <a:pt x="29" y="57"/>
                  <a:pt x="25" y="59"/>
                </a:cubicBezTo>
                <a:cubicBezTo>
                  <a:pt x="23" y="61"/>
                  <a:pt x="25" y="65"/>
                  <a:pt x="23" y="66"/>
                </a:cubicBezTo>
                <a:cubicBezTo>
                  <a:pt x="22" y="67"/>
                  <a:pt x="20" y="64"/>
                  <a:pt x="19" y="65"/>
                </a:cubicBezTo>
                <a:cubicBezTo>
                  <a:pt x="18" y="66"/>
                  <a:pt x="21" y="68"/>
                  <a:pt x="21" y="70"/>
                </a:cubicBezTo>
                <a:cubicBezTo>
                  <a:pt x="20" y="73"/>
                  <a:pt x="19" y="76"/>
                  <a:pt x="16" y="78"/>
                </a:cubicBezTo>
                <a:cubicBezTo>
                  <a:pt x="13" y="78"/>
                  <a:pt x="12" y="75"/>
                  <a:pt x="9" y="74"/>
                </a:cubicBezTo>
                <a:cubicBezTo>
                  <a:pt x="9" y="74"/>
                  <a:pt x="9" y="75"/>
                  <a:pt x="8" y="75"/>
                </a:cubicBezTo>
                <a:cubicBezTo>
                  <a:pt x="7" y="75"/>
                  <a:pt x="5" y="75"/>
                  <a:pt x="4" y="75"/>
                </a:cubicBezTo>
                <a:cubicBezTo>
                  <a:pt x="2" y="74"/>
                  <a:pt x="1" y="72"/>
                  <a:pt x="0" y="70"/>
                </a:cubicBezTo>
                <a:cubicBezTo>
                  <a:pt x="1" y="73"/>
                  <a:pt x="0" y="76"/>
                  <a:pt x="2" y="78"/>
                </a:cubicBezTo>
                <a:cubicBezTo>
                  <a:pt x="4" y="81"/>
                  <a:pt x="8" y="82"/>
                  <a:pt x="11" y="84"/>
                </a:cubicBezTo>
                <a:cubicBezTo>
                  <a:pt x="12" y="85"/>
                  <a:pt x="12" y="87"/>
                  <a:pt x="13" y="87"/>
                </a:cubicBezTo>
                <a:cubicBezTo>
                  <a:pt x="15" y="87"/>
                  <a:pt x="17" y="85"/>
                  <a:pt x="19" y="84"/>
                </a:cubicBezTo>
                <a:cubicBezTo>
                  <a:pt x="22" y="84"/>
                  <a:pt x="25" y="86"/>
                  <a:pt x="28" y="86"/>
                </a:cubicBezTo>
                <a:cubicBezTo>
                  <a:pt x="30" y="85"/>
                  <a:pt x="32" y="84"/>
                  <a:pt x="33" y="83"/>
                </a:cubicBezTo>
                <a:cubicBezTo>
                  <a:pt x="34" y="82"/>
                  <a:pt x="32" y="79"/>
                  <a:pt x="33" y="79"/>
                </a:cubicBezTo>
                <a:cubicBezTo>
                  <a:pt x="36" y="77"/>
                  <a:pt x="39" y="78"/>
                  <a:pt x="42" y="78"/>
                </a:cubicBezTo>
                <a:cubicBezTo>
                  <a:pt x="42" y="78"/>
                  <a:pt x="41" y="80"/>
                  <a:pt x="41" y="80"/>
                </a:cubicBezTo>
                <a:cubicBezTo>
                  <a:pt x="42" y="81"/>
                  <a:pt x="43" y="79"/>
                  <a:pt x="45" y="79"/>
                </a:cubicBezTo>
                <a:cubicBezTo>
                  <a:pt x="47" y="80"/>
                  <a:pt x="48" y="83"/>
                  <a:pt x="50" y="83"/>
                </a:cubicBezTo>
                <a:cubicBezTo>
                  <a:pt x="52" y="82"/>
                  <a:pt x="52" y="79"/>
                  <a:pt x="54" y="79"/>
                </a:cubicBezTo>
                <a:cubicBezTo>
                  <a:pt x="57" y="78"/>
                  <a:pt x="60" y="80"/>
                  <a:pt x="62" y="79"/>
                </a:cubicBezTo>
                <a:cubicBezTo>
                  <a:pt x="63" y="78"/>
                  <a:pt x="61" y="76"/>
                  <a:pt x="62" y="74"/>
                </a:cubicBezTo>
                <a:cubicBezTo>
                  <a:pt x="64" y="70"/>
                  <a:pt x="67" y="66"/>
                  <a:pt x="69" y="62"/>
                </a:cubicBezTo>
                <a:cubicBezTo>
                  <a:pt x="71" y="59"/>
                  <a:pt x="74" y="56"/>
                  <a:pt x="75" y="53"/>
                </a:cubicBezTo>
                <a:cubicBezTo>
                  <a:pt x="76" y="49"/>
                  <a:pt x="73" y="45"/>
                  <a:pt x="75" y="42"/>
                </a:cubicBezTo>
                <a:cubicBezTo>
                  <a:pt x="77" y="39"/>
                  <a:pt x="81" y="39"/>
                  <a:pt x="84" y="39"/>
                </a:cubicBezTo>
                <a:cubicBezTo>
                  <a:pt x="86" y="38"/>
                  <a:pt x="87" y="41"/>
                  <a:pt x="89" y="42"/>
                </a:cubicBezTo>
                <a:cubicBezTo>
                  <a:pt x="91" y="42"/>
                  <a:pt x="94" y="40"/>
                  <a:pt x="96" y="40"/>
                </a:cubicBezTo>
                <a:cubicBezTo>
                  <a:pt x="99" y="41"/>
                  <a:pt x="101" y="42"/>
                  <a:pt x="103" y="43"/>
                </a:cubicBezTo>
                <a:close/>
              </a:path>
            </a:pathLst>
          </a:custGeom>
          <a:solidFill>
            <a:srgbClr val="B2B2B2"/>
          </a:solidFill>
          <a:ln w="3175" cap="rnd">
            <a:solidFill>
              <a:srgbClr val="B2B2B2"/>
            </a:solidFill>
            <a:round/>
            <a:headEnd/>
            <a:tailEnd/>
          </a:ln>
        </p:spPr>
        <p:txBody>
          <a:bodyPr/>
          <a:lstStyle/>
          <a:p>
            <a:endParaRPr lang="en-US"/>
          </a:p>
        </p:txBody>
      </p:sp>
      <p:sp>
        <p:nvSpPr>
          <p:cNvPr id="33920" name="Freeform 128"/>
          <p:cNvSpPr>
            <a:spLocks noChangeAspect="1"/>
          </p:cNvSpPr>
          <p:nvPr/>
        </p:nvSpPr>
        <p:spPr bwMode="auto">
          <a:xfrm>
            <a:off x="6677025" y="4167188"/>
            <a:ext cx="101600" cy="136525"/>
          </a:xfrm>
          <a:custGeom>
            <a:avLst/>
            <a:gdLst>
              <a:gd name="T0" fmla="*/ 2147483647 w 55"/>
              <a:gd name="T1" fmla="*/ 2147483647 h 73"/>
              <a:gd name="T2" fmla="*/ 2147483647 w 55"/>
              <a:gd name="T3" fmla="*/ 2147483647 h 73"/>
              <a:gd name="T4" fmla="*/ 2147483647 w 55"/>
              <a:gd name="T5" fmla="*/ 2147483647 h 73"/>
              <a:gd name="T6" fmla="*/ 2147483647 w 55"/>
              <a:gd name="T7" fmla="*/ 2147483647 h 73"/>
              <a:gd name="T8" fmla="*/ 2147483647 w 55"/>
              <a:gd name="T9" fmla="*/ 2147483647 h 73"/>
              <a:gd name="T10" fmla="*/ 2147483647 w 55"/>
              <a:gd name="T11" fmla="*/ 2147483647 h 73"/>
              <a:gd name="T12" fmla="*/ 2147483647 w 55"/>
              <a:gd name="T13" fmla="*/ 2147483647 h 73"/>
              <a:gd name="T14" fmla="*/ 2147483647 w 55"/>
              <a:gd name="T15" fmla="*/ 2147483647 h 73"/>
              <a:gd name="T16" fmla="*/ 2147483647 w 55"/>
              <a:gd name="T17" fmla="*/ 2147483647 h 73"/>
              <a:gd name="T18" fmla="*/ 2147483647 w 55"/>
              <a:gd name="T19" fmla="*/ 2147483647 h 73"/>
              <a:gd name="T20" fmla="*/ 2147483647 w 55"/>
              <a:gd name="T21" fmla="*/ 2147483647 h 73"/>
              <a:gd name="T22" fmla="*/ 2147483647 w 55"/>
              <a:gd name="T23" fmla="*/ 2147483647 h 73"/>
              <a:gd name="T24" fmla="*/ 2147483647 w 55"/>
              <a:gd name="T25" fmla="*/ 2147483647 h 73"/>
              <a:gd name="T26" fmla="*/ 2147483647 w 55"/>
              <a:gd name="T27" fmla="*/ 2147483647 h 73"/>
              <a:gd name="T28" fmla="*/ 2147483647 w 55"/>
              <a:gd name="T29" fmla="*/ 2147483647 h 73"/>
              <a:gd name="T30" fmla="*/ 2147483647 w 55"/>
              <a:gd name="T31" fmla="*/ 2147483647 h 73"/>
              <a:gd name="T32" fmla="*/ 2147483647 w 55"/>
              <a:gd name="T33" fmla="*/ 2147483647 h 73"/>
              <a:gd name="T34" fmla="*/ 2147483647 w 55"/>
              <a:gd name="T35" fmla="*/ 2147483647 h 73"/>
              <a:gd name="T36" fmla="*/ 2147483647 w 55"/>
              <a:gd name="T37" fmla="*/ 2147483647 h 73"/>
              <a:gd name="T38" fmla="*/ 2147483647 w 55"/>
              <a:gd name="T39" fmla="*/ 2147483647 h 73"/>
              <a:gd name="T40" fmla="*/ 2147483647 w 55"/>
              <a:gd name="T41" fmla="*/ 2147483647 h 73"/>
              <a:gd name="T42" fmla="*/ 2147483647 w 55"/>
              <a:gd name="T43" fmla="*/ 2147483647 h 73"/>
              <a:gd name="T44" fmla="*/ 2147483647 w 55"/>
              <a:gd name="T45" fmla="*/ 2147483647 h 73"/>
              <a:gd name="T46" fmla="*/ 2147483647 w 55"/>
              <a:gd name="T47" fmla="*/ 2147483647 h 73"/>
              <a:gd name="T48" fmla="*/ 0 w 55"/>
              <a:gd name="T49" fmla="*/ 2147483647 h 73"/>
              <a:gd name="T50" fmla="*/ 2147483647 w 55"/>
              <a:gd name="T51" fmla="*/ 0 h 73"/>
              <a:gd name="T52" fmla="*/ 2147483647 w 55"/>
              <a:gd name="T53" fmla="*/ 2147483647 h 73"/>
              <a:gd name="T54" fmla="*/ 2147483647 w 55"/>
              <a:gd name="T55" fmla="*/ 2147483647 h 73"/>
              <a:gd name="T56" fmla="*/ 2147483647 w 55"/>
              <a:gd name="T57" fmla="*/ 2147483647 h 73"/>
              <a:gd name="T58" fmla="*/ 2147483647 w 55"/>
              <a:gd name="T59" fmla="*/ 2147483647 h 73"/>
              <a:gd name="T60" fmla="*/ 2147483647 w 55"/>
              <a:gd name="T61" fmla="*/ 2147483647 h 73"/>
              <a:gd name="T62" fmla="*/ 2147483647 w 55"/>
              <a:gd name="T63" fmla="*/ 2147483647 h 73"/>
              <a:gd name="T64" fmla="*/ 2147483647 w 55"/>
              <a:gd name="T65" fmla="*/ 2147483647 h 73"/>
              <a:gd name="T66" fmla="*/ 2147483647 w 55"/>
              <a:gd name="T67" fmla="*/ 2147483647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
              <a:gd name="T103" fmla="*/ 0 h 73"/>
              <a:gd name="T104" fmla="*/ 55 w 55"/>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 h="73">
                <a:moveTo>
                  <a:pt x="22" y="7"/>
                </a:moveTo>
                <a:cubicBezTo>
                  <a:pt x="24" y="9"/>
                  <a:pt x="25" y="11"/>
                  <a:pt x="27" y="12"/>
                </a:cubicBezTo>
                <a:cubicBezTo>
                  <a:pt x="28" y="14"/>
                  <a:pt x="29" y="16"/>
                  <a:pt x="31" y="17"/>
                </a:cubicBezTo>
                <a:cubicBezTo>
                  <a:pt x="32" y="18"/>
                  <a:pt x="34" y="16"/>
                  <a:pt x="34" y="17"/>
                </a:cubicBezTo>
                <a:cubicBezTo>
                  <a:pt x="37" y="20"/>
                  <a:pt x="41" y="24"/>
                  <a:pt x="42" y="29"/>
                </a:cubicBezTo>
                <a:cubicBezTo>
                  <a:pt x="43" y="32"/>
                  <a:pt x="41" y="36"/>
                  <a:pt x="41" y="40"/>
                </a:cubicBezTo>
                <a:cubicBezTo>
                  <a:pt x="41" y="43"/>
                  <a:pt x="42" y="45"/>
                  <a:pt x="42" y="47"/>
                </a:cubicBezTo>
                <a:cubicBezTo>
                  <a:pt x="42" y="50"/>
                  <a:pt x="41" y="53"/>
                  <a:pt x="42" y="55"/>
                </a:cubicBezTo>
                <a:cubicBezTo>
                  <a:pt x="43" y="57"/>
                  <a:pt x="47" y="57"/>
                  <a:pt x="48" y="59"/>
                </a:cubicBezTo>
                <a:cubicBezTo>
                  <a:pt x="49" y="60"/>
                  <a:pt x="49" y="62"/>
                  <a:pt x="49" y="63"/>
                </a:cubicBezTo>
                <a:cubicBezTo>
                  <a:pt x="51" y="67"/>
                  <a:pt x="54" y="68"/>
                  <a:pt x="55" y="72"/>
                </a:cubicBezTo>
                <a:cubicBezTo>
                  <a:pt x="53" y="72"/>
                  <a:pt x="53" y="73"/>
                  <a:pt x="52" y="72"/>
                </a:cubicBezTo>
                <a:cubicBezTo>
                  <a:pt x="51" y="71"/>
                  <a:pt x="51" y="68"/>
                  <a:pt x="50" y="69"/>
                </a:cubicBezTo>
                <a:cubicBezTo>
                  <a:pt x="48" y="70"/>
                  <a:pt x="46" y="72"/>
                  <a:pt x="43" y="71"/>
                </a:cubicBezTo>
                <a:cubicBezTo>
                  <a:pt x="38" y="71"/>
                  <a:pt x="38" y="70"/>
                  <a:pt x="33" y="67"/>
                </a:cubicBezTo>
                <a:cubicBezTo>
                  <a:pt x="28" y="65"/>
                  <a:pt x="23" y="62"/>
                  <a:pt x="19" y="60"/>
                </a:cubicBezTo>
                <a:cubicBezTo>
                  <a:pt x="17" y="59"/>
                  <a:pt x="14" y="58"/>
                  <a:pt x="14" y="56"/>
                </a:cubicBezTo>
                <a:cubicBezTo>
                  <a:pt x="13" y="53"/>
                  <a:pt x="17" y="51"/>
                  <a:pt x="16" y="49"/>
                </a:cubicBezTo>
                <a:cubicBezTo>
                  <a:pt x="14" y="45"/>
                  <a:pt x="10" y="44"/>
                  <a:pt x="8" y="41"/>
                </a:cubicBezTo>
                <a:cubicBezTo>
                  <a:pt x="7" y="40"/>
                  <a:pt x="9" y="39"/>
                  <a:pt x="9" y="38"/>
                </a:cubicBezTo>
                <a:cubicBezTo>
                  <a:pt x="9" y="37"/>
                  <a:pt x="6" y="36"/>
                  <a:pt x="6" y="35"/>
                </a:cubicBezTo>
                <a:cubicBezTo>
                  <a:pt x="5" y="32"/>
                  <a:pt x="7" y="29"/>
                  <a:pt x="7" y="26"/>
                </a:cubicBezTo>
                <a:cubicBezTo>
                  <a:pt x="6" y="25"/>
                  <a:pt x="4" y="25"/>
                  <a:pt x="3" y="23"/>
                </a:cubicBezTo>
                <a:cubicBezTo>
                  <a:pt x="2" y="19"/>
                  <a:pt x="3" y="15"/>
                  <a:pt x="3" y="11"/>
                </a:cubicBezTo>
                <a:cubicBezTo>
                  <a:pt x="2" y="9"/>
                  <a:pt x="1" y="7"/>
                  <a:pt x="0" y="4"/>
                </a:cubicBezTo>
                <a:cubicBezTo>
                  <a:pt x="1" y="3"/>
                  <a:pt x="1" y="0"/>
                  <a:pt x="2" y="0"/>
                </a:cubicBezTo>
                <a:cubicBezTo>
                  <a:pt x="4" y="0"/>
                  <a:pt x="3" y="3"/>
                  <a:pt x="4" y="4"/>
                </a:cubicBezTo>
                <a:cubicBezTo>
                  <a:pt x="5" y="5"/>
                  <a:pt x="7" y="4"/>
                  <a:pt x="8" y="4"/>
                </a:cubicBezTo>
                <a:cubicBezTo>
                  <a:pt x="9" y="5"/>
                  <a:pt x="11" y="6"/>
                  <a:pt x="12" y="7"/>
                </a:cubicBezTo>
                <a:cubicBezTo>
                  <a:pt x="12" y="9"/>
                  <a:pt x="10" y="11"/>
                  <a:pt x="10" y="14"/>
                </a:cubicBezTo>
                <a:cubicBezTo>
                  <a:pt x="10" y="15"/>
                  <a:pt x="10" y="17"/>
                  <a:pt x="12" y="17"/>
                </a:cubicBezTo>
                <a:cubicBezTo>
                  <a:pt x="14" y="16"/>
                  <a:pt x="15" y="14"/>
                  <a:pt x="18" y="13"/>
                </a:cubicBezTo>
                <a:cubicBezTo>
                  <a:pt x="19" y="12"/>
                  <a:pt x="21" y="13"/>
                  <a:pt x="21" y="12"/>
                </a:cubicBezTo>
                <a:cubicBezTo>
                  <a:pt x="22" y="10"/>
                  <a:pt x="22" y="9"/>
                  <a:pt x="22" y="7"/>
                </a:cubicBezTo>
                <a:close/>
              </a:path>
            </a:pathLst>
          </a:custGeom>
          <a:solidFill>
            <a:srgbClr val="B2B2B2"/>
          </a:solidFill>
          <a:ln w="3175" cap="rnd">
            <a:solidFill>
              <a:srgbClr val="B2B2B2"/>
            </a:solidFill>
            <a:round/>
            <a:headEnd/>
            <a:tailEnd/>
          </a:ln>
        </p:spPr>
        <p:txBody>
          <a:bodyPr/>
          <a:lstStyle/>
          <a:p>
            <a:endParaRPr lang="en-US"/>
          </a:p>
        </p:txBody>
      </p:sp>
      <p:sp>
        <p:nvSpPr>
          <p:cNvPr id="33921" name="Freeform 129"/>
          <p:cNvSpPr>
            <a:spLocks noChangeAspect="1"/>
          </p:cNvSpPr>
          <p:nvPr/>
        </p:nvSpPr>
        <p:spPr bwMode="auto">
          <a:xfrm>
            <a:off x="6592888" y="3800475"/>
            <a:ext cx="200025" cy="400050"/>
          </a:xfrm>
          <a:custGeom>
            <a:avLst/>
            <a:gdLst>
              <a:gd name="T0" fmla="*/ 2147483647 w 107"/>
              <a:gd name="T1" fmla="*/ 2147483647 h 216"/>
              <a:gd name="T2" fmla="*/ 2147483647 w 107"/>
              <a:gd name="T3" fmla="*/ 2147483647 h 216"/>
              <a:gd name="T4" fmla="*/ 2147483647 w 107"/>
              <a:gd name="T5" fmla="*/ 2147483647 h 216"/>
              <a:gd name="T6" fmla="*/ 2147483647 w 107"/>
              <a:gd name="T7" fmla="*/ 2147483647 h 216"/>
              <a:gd name="T8" fmla="*/ 2147483647 w 107"/>
              <a:gd name="T9" fmla="*/ 2147483647 h 216"/>
              <a:gd name="T10" fmla="*/ 2147483647 w 107"/>
              <a:gd name="T11" fmla="*/ 2147483647 h 216"/>
              <a:gd name="T12" fmla="*/ 2147483647 w 107"/>
              <a:gd name="T13" fmla="*/ 2147483647 h 216"/>
              <a:gd name="T14" fmla="*/ 2147483647 w 107"/>
              <a:gd name="T15" fmla="*/ 2147483647 h 216"/>
              <a:gd name="T16" fmla="*/ 2147483647 w 107"/>
              <a:gd name="T17" fmla="*/ 2147483647 h 216"/>
              <a:gd name="T18" fmla="*/ 2147483647 w 107"/>
              <a:gd name="T19" fmla="*/ 2147483647 h 216"/>
              <a:gd name="T20" fmla="*/ 2147483647 w 107"/>
              <a:gd name="T21" fmla="*/ 2147483647 h 216"/>
              <a:gd name="T22" fmla="*/ 2147483647 w 107"/>
              <a:gd name="T23" fmla="*/ 2147483647 h 216"/>
              <a:gd name="T24" fmla="*/ 2147483647 w 107"/>
              <a:gd name="T25" fmla="*/ 2147483647 h 216"/>
              <a:gd name="T26" fmla="*/ 2147483647 w 107"/>
              <a:gd name="T27" fmla="*/ 2147483647 h 216"/>
              <a:gd name="T28" fmla="*/ 2147483647 w 107"/>
              <a:gd name="T29" fmla="*/ 2147483647 h 216"/>
              <a:gd name="T30" fmla="*/ 2147483647 w 107"/>
              <a:gd name="T31" fmla="*/ 2147483647 h 216"/>
              <a:gd name="T32" fmla="*/ 2147483647 w 107"/>
              <a:gd name="T33" fmla="*/ 2147483647 h 216"/>
              <a:gd name="T34" fmla="*/ 2147483647 w 107"/>
              <a:gd name="T35" fmla="*/ 2147483647 h 216"/>
              <a:gd name="T36" fmla="*/ 2147483647 w 107"/>
              <a:gd name="T37" fmla="*/ 2147483647 h 216"/>
              <a:gd name="T38" fmla="*/ 2147483647 w 107"/>
              <a:gd name="T39" fmla="*/ 2147483647 h 216"/>
              <a:gd name="T40" fmla="*/ 2147483647 w 107"/>
              <a:gd name="T41" fmla="*/ 2147483647 h 216"/>
              <a:gd name="T42" fmla="*/ 2147483647 w 107"/>
              <a:gd name="T43" fmla="*/ 2147483647 h 216"/>
              <a:gd name="T44" fmla="*/ 2147483647 w 107"/>
              <a:gd name="T45" fmla="*/ 2147483647 h 216"/>
              <a:gd name="T46" fmla="*/ 2147483647 w 107"/>
              <a:gd name="T47" fmla="*/ 2147483647 h 216"/>
              <a:gd name="T48" fmla="*/ 2147483647 w 107"/>
              <a:gd name="T49" fmla="*/ 2147483647 h 216"/>
              <a:gd name="T50" fmla="*/ 2147483647 w 107"/>
              <a:gd name="T51" fmla="*/ 2147483647 h 216"/>
              <a:gd name="T52" fmla="*/ 2147483647 w 107"/>
              <a:gd name="T53" fmla="*/ 0 h 216"/>
              <a:gd name="T54" fmla="*/ 2147483647 w 107"/>
              <a:gd name="T55" fmla="*/ 2147483647 h 216"/>
              <a:gd name="T56" fmla="*/ 2147483647 w 107"/>
              <a:gd name="T57" fmla="*/ 2147483647 h 216"/>
              <a:gd name="T58" fmla="*/ 2147483647 w 107"/>
              <a:gd name="T59" fmla="*/ 2147483647 h 216"/>
              <a:gd name="T60" fmla="*/ 2147483647 w 107"/>
              <a:gd name="T61" fmla="*/ 2147483647 h 216"/>
              <a:gd name="T62" fmla="*/ 2147483647 w 107"/>
              <a:gd name="T63" fmla="*/ 2147483647 h 216"/>
              <a:gd name="T64" fmla="*/ 2147483647 w 107"/>
              <a:gd name="T65" fmla="*/ 2147483647 h 216"/>
              <a:gd name="T66" fmla="*/ 2147483647 w 107"/>
              <a:gd name="T67" fmla="*/ 2147483647 h 216"/>
              <a:gd name="T68" fmla="*/ 2147483647 w 107"/>
              <a:gd name="T69" fmla="*/ 2147483647 h 216"/>
              <a:gd name="T70" fmla="*/ 2147483647 w 107"/>
              <a:gd name="T71" fmla="*/ 2147483647 h 216"/>
              <a:gd name="T72" fmla="*/ 2147483647 w 107"/>
              <a:gd name="T73" fmla="*/ 2147483647 h 216"/>
              <a:gd name="T74" fmla="*/ 2147483647 w 107"/>
              <a:gd name="T75" fmla="*/ 2147483647 h 216"/>
              <a:gd name="T76" fmla="*/ 2147483647 w 107"/>
              <a:gd name="T77" fmla="*/ 2147483647 h 216"/>
              <a:gd name="T78" fmla="*/ 2147483647 w 107"/>
              <a:gd name="T79" fmla="*/ 2147483647 h 216"/>
              <a:gd name="T80" fmla="*/ 2147483647 w 107"/>
              <a:gd name="T81" fmla="*/ 2147483647 h 216"/>
              <a:gd name="T82" fmla="*/ 2147483647 w 107"/>
              <a:gd name="T83" fmla="*/ 2147483647 h 216"/>
              <a:gd name="T84" fmla="*/ 2147483647 w 107"/>
              <a:gd name="T85" fmla="*/ 2147483647 h 216"/>
              <a:gd name="T86" fmla="*/ 2147483647 w 107"/>
              <a:gd name="T87" fmla="*/ 2147483647 h 216"/>
              <a:gd name="T88" fmla="*/ 2147483647 w 107"/>
              <a:gd name="T89" fmla="*/ 2147483647 h 216"/>
              <a:gd name="T90" fmla="*/ 2147483647 w 107"/>
              <a:gd name="T91" fmla="*/ 2147483647 h 2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7"/>
              <a:gd name="T139" fmla="*/ 0 h 216"/>
              <a:gd name="T140" fmla="*/ 107 w 107"/>
              <a:gd name="T141" fmla="*/ 216 h 2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7" h="216">
                <a:moveTo>
                  <a:pt x="66" y="206"/>
                </a:moveTo>
                <a:cubicBezTo>
                  <a:pt x="65" y="205"/>
                  <a:pt x="63" y="202"/>
                  <a:pt x="62" y="200"/>
                </a:cubicBezTo>
                <a:cubicBezTo>
                  <a:pt x="60" y="199"/>
                  <a:pt x="58" y="198"/>
                  <a:pt x="56" y="197"/>
                </a:cubicBezTo>
                <a:cubicBezTo>
                  <a:pt x="54" y="196"/>
                  <a:pt x="51" y="197"/>
                  <a:pt x="49" y="196"/>
                </a:cubicBezTo>
                <a:cubicBezTo>
                  <a:pt x="46" y="194"/>
                  <a:pt x="45" y="191"/>
                  <a:pt x="43" y="188"/>
                </a:cubicBezTo>
                <a:cubicBezTo>
                  <a:pt x="42" y="187"/>
                  <a:pt x="42" y="185"/>
                  <a:pt x="42" y="183"/>
                </a:cubicBezTo>
                <a:cubicBezTo>
                  <a:pt x="41" y="182"/>
                  <a:pt x="41" y="180"/>
                  <a:pt x="41" y="178"/>
                </a:cubicBezTo>
                <a:cubicBezTo>
                  <a:pt x="40" y="175"/>
                  <a:pt x="41" y="172"/>
                  <a:pt x="41" y="169"/>
                </a:cubicBezTo>
                <a:cubicBezTo>
                  <a:pt x="40" y="166"/>
                  <a:pt x="38" y="164"/>
                  <a:pt x="36" y="162"/>
                </a:cubicBezTo>
                <a:cubicBezTo>
                  <a:pt x="34" y="162"/>
                  <a:pt x="32" y="165"/>
                  <a:pt x="30" y="164"/>
                </a:cubicBezTo>
                <a:cubicBezTo>
                  <a:pt x="28" y="162"/>
                  <a:pt x="28" y="159"/>
                  <a:pt x="28" y="157"/>
                </a:cubicBezTo>
                <a:cubicBezTo>
                  <a:pt x="28" y="155"/>
                  <a:pt x="28" y="152"/>
                  <a:pt x="29" y="150"/>
                </a:cubicBezTo>
                <a:cubicBezTo>
                  <a:pt x="29" y="147"/>
                  <a:pt x="29" y="145"/>
                  <a:pt x="30" y="142"/>
                </a:cubicBezTo>
                <a:cubicBezTo>
                  <a:pt x="31" y="138"/>
                  <a:pt x="33" y="134"/>
                  <a:pt x="34" y="130"/>
                </a:cubicBezTo>
                <a:cubicBezTo>
                  <a:pt x="36" y="126"/>
                  <a:pt x="38" y="124"/>
                  <a:pt x="38" y="120"/>
                </a:cubicBezTo>
                <a:cubicBezTo>
                  <a:pt x="39" y="117"/>
                  <a:pt x="37" y="114"/>
                  <a:pt x="37" y="111"/>
                </a:cubicBezTo>
                <a:cubicBezTo>
                  <a:pt x="37" y="110"/>
                  <a:pt x="39" y="109"/>
                  <a:pt x="39" y="108"/>
                </a:cubicBezTo>
                <a:cubicBezTo>
                  <a:pt x="40" y="104"/>
                  <a:pt x="38" y="101"/>
                  <a:pt x="39" y="98"/>
                </a:cubicBezTo>
                <a:cubicBezTo>
                  <a:pt x="39" y="97"/>
                  <a:pt x="41" y="97"/>
                  <a:pt x="42" y="97"/>
                </a:cubicBezTo>
                <a:cubicBezTo>
                  <a:pt x="43" y="97"/>
                  <a:pt x="44" y="98"/>
                  <a:pt x="45" y="98"/>
                </a:cubicBezTo>
                <a:cubicBezTo>
                  <a:pt x="47" y="99"/>
                  <a:pt x="49" y="97"/>
                  <a:pt x="50" y="98"/>
                </a:cubicBezTo>
                <a:cubicBezTo>
                  <a:pt x="50" y="100"/>
                  <a:pt x="48" y="101"/>
                  <a:pt x="47" y="103"/>
                </a:cubicBezTo>
                <a:cubicBezTo>
                  <a:pt x="47" y="105"/>
                  <a:pt x="48" y="106"/>
                  <a:pt x="49" y="107"/>
                </a:cubicBezTo>
                <a:cubicBezTo>
                  <a:pt x="49" y="109"/>
                  <a:pt x="48" y="111"/>
                  <a:pt x="48" y="113"/>
                </a:cubicBezTo>
                <a:cubicBezTo>
                  <a:pt x="48" y="114"/>
                  <a:pt x="49" y="114"/>
                  <a:pt x="50" y="114"/>
                </a:cubicBezTo>
                <a:cubicBezTo>
                  <a:pt x="50" y="114"/>
                  <a:pt x="51" y="113"/>
                  <a:pt x="51" y="113"/>
                </a:cubicBezTo>
                <a:cubicBezTo>
                  <a:pt x="53" y="113"/>
                  <a:pt x="54" y="114"/>
                  <a:pt x="56" y="114"/>
                </a:cubicBezTo>
                <a:cubicBezTo>
                  <a:pt x="58" y="114"/>
                  <a:pt x="59" y="112"/>
                  <a:pt x="61" y="113"/>
                </a:cubicBezTo>
                <a:cubicBezTo>
                  <a:pt x="63" y="114"/>
                  <a:pt x="65" y="116"/>
                  <a:pt x="66" y="118"/>
                </a:cubicBezTo>
                <a:cubicBezTo>
                  <a:pt x="66" y="118"/>
                  <a:pt x="65" y="119"/>
                  <a:pt x="65" y="120"/>
                </a:cubicBezTo>
                <a:cubicBezTo>
                  <a:pt x="65" y="121"/>
                  <a:pt x="65" y="123"/>
                  <a:pt x="67" y="123"/>
                </a:cubicBezTo>
                <a:cubicBezTo>
                  <a:pt x="67" y="124"/>
                  <a:pt x="68" y="122"/>
                  <a:pt x="69" y="122"/>
                </a:cubicBezTo>
                <a:cubicBezTo>
                  <a:pt x="70" y="121"/>
                  <a:pt x="72" y="121"/>
                  <a:pt x="73" y="121"/>
                </a:cubicBezTo>
                <a:cubicBezTo>
                  <a:pt x="73" y="119"/>
                  <a:pt x="73" y="117"/>
                  <a:pt x="72" y="115"/>
                </a:cubicBezTo>
                <a:cubicBezTo>
                  <a:pt x="71" y="114"/>
                  <a:pt x="69" y="114"/>
                  <a:pt x="69" y="112"/>
                </a:cubicBezTo>
                <a:cubicBezTo>
                  <a:pt x="68" y="111"/>
                  <a:pt x="69" y="110"/>
                  <a:pt x="69" y="108"/>
                </a:cubicBezTo>
                <a:cubicBezTo>
                  <a:pt x="69" y="107"/>
                  <a:pt x="68" y="106"/>
                  <a:pt x="67" y="104"/>
                </a:cubicBezTo>
                <a:cubicBezTo>
                  <a:pt x="67" y="102"/>
                  <a:pt x="67" y="100"/>
                  <a:pt x="68" y="98"/>
                </a:cubicBezTo>
                <a:cubicBezTo>
                  <a:pt x="68" y="97"/>
                  <a:pt x="70" y="98"/>
                  <a:pt x="70" y="98"/>
                </a:cubicBezTo>
                <a:cubicBezTo>
                  <a:pt x="72" y="96"/>
                  <a:pt x="72" y="93"/>
                  <a:pt x="74" y="92"/>
                </a:cubicBezTo>
                <a:cubicBezTo>
                  <a:pt x="76" y="90"/>
                  <a:pt x="78" y="88"/>
                  <a:pt x="80" y="87"/>
                </a:cubicBezTo>
                <a:cubicBezTo>
                  <a:pt x="81" y="87"/>
                  <a:pt x="83" y="87"/>
                  <a:pt x="84" y="88"/>
                </a:cubicBezTo>
                <a:cubicBezTo>
                  <a:pt x="85" y="88"/>
                  <a:pt x="86" y="88"/>
                  <a:pt x="87" y="88"/>
                </a:cubicBezTo>
                <a:cubicBezTo>
                  <a:pt x="90" y="88"/>
                  <a:pt x="93" y="87"/>
                  <a:pt x="96" y="88"/>
                </a:cubicBezTo>
                <a:cubicBezTo>
                  <a:pt x="98" y="88"/>
                  <a:pt x="100" y="89"/>
                  <a:pt x="101" y="90"/>
                </a:cubicBezTo>
                <a:cubicBezTo>
                  <a:pt x="102" y="90"/>
                  <a:pt x="102" y="89"/>
                  <a:pt x="103" y="88"/>
                </a:cubicBezTo>
                <a:cubicBezTo>
                  <a:pt x="104" y="88"/>
                  <a:pt x="105" y="87"/>
                  <a:pt x="105" y="86"/>
                </a:cubicBezTo>
                <a:cubicBezTo>
                  <a:pt x="106" y="82"/>
                  <a:pt x="104" y="78"/>
                  <a:pt x="104" y="74"/>
                </a:cubicBezTo>
                <a:cubicBezTo>
                  <a:pt x="105" y="72"/>
                  <a:pt x="107" y="71"/>
                  <a:pt x="107" y="70"/>
                </a:cubicBezTo>
                <a:cubicBezTo>
                  <a:pt x="107" y="68"/>
                  <a:pt x="104" y="68"/>
                  <a:pt x="104" y="66"/>
                </a:cubicBezTo>
                <a:cubicBezTo>
                  <a:pt x="103" y="66"/>
                  <a:pt x="105" y="64"/>
                  <a:pt x="104" y="64"/>
                </a:cubicBezTo>
                <a:cubicBezTo>
                  <a:pt x="103" y="63"/>
                  <a:pt x="101" y="64"/>
                  <a:pt x="100" y="63"/>
                </a:cubicBezTo>
                <a:cubicBezTo>
                  <a:pt x="98" y="61"/>
                  <a:pt x="96" y="60"/>
                  <a:pt x="95" y="58"/>
                </a:cubicBezTo>
                <a:cubicBezTo>
                  <a:pt x="94" y="55"/>
                  <a:pt x="93" y="52"/>
                  <a:pt x="93" y="49"/>
                </a:cubicBezTo>
                <a:cubicBezTo>
                  <a:pt x="92" y="47"/>
                  <a:pt x="95" y="45"/>
                  <a:pt x="94" y="44"/>
                </a:cubicBezTo>
                <a:cubicBezTo>
                  <a:pt x="93" y="42"/>
                  <a:pt x="91" y="41"/>
                  <a:pt x="89" y="40"/>
                </a:cubicBezTo>
                <a:cubicBezTo>
                  <a:pt x="88" y="38"/>
                  <a:pt x="86" y="38"/>
                  <a:pt x="85" y="36"/>
                </a:cubicBezTo>
                <a:cubicBezTo>
                  <a:pt x="84" y="34"/>
                  <a:pt x="85" y="32"/>
                  <a:pt x="83" y="30"/>
                </a:cubicBezTo>
                <a:cubicBezTo>
                  <a:pt x="83" y="29"/>
                  <a:pt x="82" y="31"/>
                  <a:pt x="81" y="31"/>
                </a:cubicBezTo>
                <a:cubicBezTo>
                  <a:pt x="80" y="31"/>
                  <a:pt x="79" y="29"/>
                  <a:pt x="78" y="29"/>
                </a:cubicBezTo>
                <a:cubicBezTo>
                  <a:pt x="77" y="28"/>
                  <a:pt x="75" y="28"/>
                  <a:pt x="73" y="29"/>
                </a:cubicBezTo>
                <a:cubicBezTo>
                  <a:pt x="72" y="30"/>
                  <a:pt x="72" y="33"/>
                  <a:pt x="71" y="35"/>
                </a:cubicBezTo>
                <a:cubicBezTo>
                  <a:pt x="70" y="36"/>
                  <a:pt x="68" y="35"/>
                  <a:pt x="67" y="36"/>
                </a:cubicBezTo>
                <a:cubicBezTo>
                  <a:pt x="66" y="37"/>
                  <a:pt x="67" y="39"/>
                  <a:pt x="65" y="40"/>
                </a:cubicBezTo>
                <a:cubicBezTo>
                  <a:pt x="64" y="41"/>
                  <a:pt x="62" y="41"/>
                  <a:pt x="62" y="40"/>
                </a:cubicBezTo>
                <a:cubicBezTo>
                  <a:pt x="61" y="39"/>
                  <a:pt x="63" y="37"/>
                  <a:pt x="63" y="36"/>
                </a:cubicBezTo>
                <a:cubicBezTo>
                  <a:pt x="62" y="34"/>
                  <a:pt x="59" y="33"/>
                  <a:pt x="57" y="32"/>
                </a:cubicBezTo>
                <a:cubicBezTo>
                  <a:pt x="55" y="32"/>
                  <a:pt x="54" y="33"/>
                  <a:pt x="52" y="34"/>
                </a:cubicBezTo>
                <a:cubicBezTo>
                  <a:pt x="52" y="35"/>
                  <a:pt x="53" y="36"/>
                  <a:pt x="52" y="37"/>
                </a:cubicBezTo>
                <a:cubicBezTo>
                  <a:pt x="51" y="39"/>
                  <a:pt x="49" y="42"/>
                  <a:pt x="46" y="43"/>
                </a:cubicBezTo>
                <a:cubicBezTo>
                  <a:pt x="45" y="43"/>
                  <a:pt x="44" y="42"/>
                  <a:pt x="44" y="41"/>
                </a:cubicBezTo>
                <a:cubicBezTo>
                  <a:pt x="43" y="37"/>
                  <a:pt x="45" y="33"/>
                  <a:pt x="45" y="30"/>
                </a:cubicBezTo>
                <a:cubicBezTo>
                  <a:pt x="45" y="28"/>
                  <a:pt x="44" y="27"/>
                  <a:pt x="44" y="25"/>
                </a:cubicBezTo>
                <a:cubicBezTo>
                  <a:pt x="44" y="24"/>
                  <a:pt x="46" y="23"/>
                  <a:pt x="46" y="22"/>
                </a:cubicBezTo>
                <a:cubicBezTo>
                  <a:pt x="47" y="20"/>
                  <a:pt x="46" y="19"/>
                  <a:pt x="46" y="18"/>
                </a:cubicBezTo>
                <a:cubicBezTo>
                  <a:pt x="46" y="16"/>
                  <a:pt x="48" y="14"/>
                  <a:pt x="47" y="13"/>
                </a:cubicBezTo>
                <a:cubicBezTo>
                  <a:pt x="46" y="11"/>
                  <a:pt x="43" y="12"/>
                  <a:pt x="42" y="11"/>
                </a:cubicBezTo>
                <a:cubicBezTo>
                  <a:pt x="39" y="11"/>
                  <a:pt x="37" y="11"/>
                  <a:pt x="35" y="10"/>
                </a:cubicBezTo>
                <a:cubicBezTo>
                  <a:pt x="34" y="9"/>
                  <a:pt x="37" y="8"/>
                  <a:pt x="37" y="7"/>
                </a:cubicBezTo>
                <a:cubicBezTo>
                  <a:pt x="37" y="6"/>
                  <a:pt x="38" y="4"/>
                  <a:pt x="37" y="3"/>
                </a:cubicBezTo>
                <a:cubicBezTo>
                  <a:pt x="37" y="2"/>
                  <a:pt x="35" y="0"/>
                  <a:pt x="34" y="0"/>
                </a:cubicBezTo>
                <a:cubicBezTo>
                  <a:pt x="33" y="0"/>
                  <a:pt x="32" y="0"/>
                  <a:pt x="31" y="0"/>
                </a:cubicBezTo>
                <a:cubicBezTo>
                  <a:pt x="30" y="0"/>
                  <a:pt x="29" y="0"/>
                  <a:pt x="28" y="0"/>
                </a:cubicBezTo>
                <a:cubicBezTo>
                  <a:pt x="26" y="0"/>
                  <a:pt x="25" y="0"/>
                  <a:pt x="24" y="1"/>
                </a:cubicBezTo>
                <a:cubicBezTo>
                  <a:pt x="23" y="2"/>
                  <a:pt x="25" y="5"/>
                  <a:pt x="24" y="5"/>
                </a:cubicBezTo>
                <a:cubicBezTo>
                  <a:pt x="22" y="6"/>
                  <a:pt x="20" y="4"/>
                  <a:pt x="18" y="5"/>
                </a:cubicBezTo>
                <a:cubicBezTo>
                  <a:pt x="17" y="6"/>
                  <a:pt x="19" y="8"/>
                  <a:pt x="18" y="9"/>
                </a:cubicBezTo>
                <a:cubicBezTo>
                  <a:pt x="17" y="11"/>
                  <a:pt x="14" y="12"/>
                  <a:pt x="12" y="12"/>
                </a:cubicBezTo>
                <a:cubicBezTo>
                  <a:pt x="10" y="12"/>
                  <a:pt x="7" y="8"/>
                  <a:pt x="6" y="10"/>
                </a:cubicBezTo>
                <a:cubicBezTo>
                  <a:pt x="4" y="14"/>
                  <a:pt x="6" y="20"/>
                  <a:pt x="4" y="25"/>
                </a:cubicBezTo>
                <a:cubicBezTo>
                  <a:pt x="4" y="26"/>
                  <a:pt x="1" y="24"/>
                  <a:pt x="1" y="25"/>
                </a:cubicBezTo>
                <a:cubicBezTo>
                  <a:pt x="0" y="26"/>
                  <a:pt x="0" y="28"/>
                  <a:pt x="1" y="29"/>
                </a:cubicBezTo>
                <a:cubicBezTo>
                  <a:pt x="2" y="30"/>
                  <a:pt x="3" y="28"/>
                  <a:pt x="4" y="29"/>
                </a:cubicBezTo>
                <a:cubicBezTo>
                  <a:pt x="6" y="31"/>
                  <a:pt x="7" y="33"/>
                  <a:pt x="7" y="36"/>
                </a:cubicBezTo>
                <a:cubicBezTo>
                  <a:pt x="7" y="37"/>
                  <a:pt x="5" y="36"/>
                  <a:pt x="5" y="36"/>
                </a:cubicBezTo>
                <a:cubicBezTo>
                  <a:pt x="8" y="40"/>
                  <a:pt x="10" y="45"/>
                  <a:pt x="12" y="50"/>
                </a:cubicBezTo>
                <a:cubicBezTo>
                  <a:pt x="13" y="51"/>
                  <a:pt x="15" y="51"/>
                  <a:pt x="15" y="52"/>
                </a:cubicBezTo>
                <a:cubicBezTo>
                  <a:pt x="16" y="54"/>
                  <a:pt x="14" y="57"/>
                  <a:pt x="15" y="59"/>
                </a:cubicBezTo>
                <a:cubicBezTo>
                  <a:pt x="16" y="60"/>
                  <a:pt x="18" y="58"/>
                  <a:pt x="18" y="59"/>
                </a:cubicBezTo>
                <a:cubicBezTo>
                  <a:pt x="19" y="59"/>
                  <a:pt x="20" y="61"/>
                  <a:pt x="19" y="62"/>
                </a:cubicBezTo>
                <a:cubicBezTo>
                  <a:pt x="19" y="64"/>
                  <a:pt x="16" y="63"/>
                  <a:pt x="16" y="64"/>
                </a:cubicBezTo>
                <a:cubicBezTo>
                  <a:pt x="15" y="67"/>
                  <a:pt x="16" y="71"/>
                  <a:pt x="16" y="74"/>
                </a:cubicBezTo>
                <a:cubicBezTo>
                  <a:pt x="15" y="76"/>
                  <a:pt x="11" y="75"/>
                  <a:pt x="11" y="76"/>
                </a:cubicBezTo>
                <a:cubicBezTo>
                  <a:pt x="13" y="80"/>
                  <a:pt x="13" y="83"/>
                  <a:pt x="15" y="86"/>
                </a:cubicBezTo>
                <a:cubicBezTo>
                  <a:pt x="18" y="89"/>
                  <a:pt x="22" y="90"/>
                  <a:pt x="25" y="93"/>
                </a:cubicBezTo>
                <a:cubicBezTo>
                  <a:pt x="26" y="95"/>
                  <a:pt x="27" y="97"/>
                  <a:pt x="28" y="99"/>
                </a:cubicBezTo>
                <a:cubicBezTo>
                  <a:pt x="28" y="101"/>
                  <a:pt x="27" y="102"/>
                  <a:pt x="27" y="104"/>
                </a:cubicBezTo>
                <a:cubicBezTo>
                  <a:pt x="27" y="105"/>
                  <a:pt x="25" y="104"/>
                  <a:pt x="25" y="105"/>
                </a:cubicBezTo>
                <a:cubicBezTo>
                  <a:pt x="27" y="110"/>
                  <a:pt x="29" y="115"/>
                  <a:pt x="31" y="119"/>
                </a:cubicBezTo>
                <a:cubicBezTo>
                  <a:pt x="32" y="120"/>
                  <a:pt x="34" y="120"/>
                  <a:pt x="33" y="121"/>
                </a:cubicBezTo>
                <a:cubicBezTo>
                  <a:pt x="33" y="125"/>
                  <a:pt x="31" y="129"/>
                  <a:pt x="29" y="133"/>
                </a:cubicBezTo>
                <a:cubicBezTo>
                  <a:pt x="27" y="135"/>
                  <a:pt x="24" y="137"/>
                  <a:pt x="23" y="140"/>
                </a:cubicBezTo>
                <a:cubicBezTo>
                  <a:pt x="23" y="142"/>
                  <a:pt x="24" y="144"/>
                  <a:pt x="23" y="147"/>
                </a:cubicBezTo>
                <a:cubicBezTo>
                  <a:pt x="22" y="148"/>
                  <a:pt x="22" y="152"/>
                  <a:pt x="20" y="151"/>
                </a:cubicBezTo>
                <a:cubicBezTo>
                  <a:pt x="21" y="153"/>
                  <a:pt x="22" y="156"/>
                  <a:pt x="22" y="158"/>
                </a:cubicBezTo>
                <a:cubicBezTo>
                  <a:pt x="21" y="162"/>
                  <a:pt x="19" y="165"/>
                  <a:pt x="18" y="168"/>
                </a:cubicBezTo>
                <a:cubicBezTo>
                  <a:pt x="17" y="170"/>
                  <a:pt x="16" y="171"/>
                  <a:pt x="16" y="173"/>
                </a:cubicBezTo>
                <a:cubicBezTo>
                  <a:pt x="16" y="175"/>
                  <a:pt x="17" y="176"/>
                  <a:pt x="18" y="178"/>
                </a:cubicBezTo>
                <a:cubicBezTo>
                  <a:pt x="18" y="178"/>
                  <a:pt x="19" y="178"/>
                  <a:pt x="19" y="178"/>
                </a:cubicBezTo>
                <a:cubicBezTo>
                  <a:pt x="21" y="177"/>
                  <a:pt x="19" y="174"/>
                  <a:pt x="21" y="174"/>
                </a:cubicBezTo>
                <a:cubicBezTo>
                  <a:pt x="23" y="175"/>
                  <a:pt x="26" y="178"/>
                  <a:pt x="27" y="180"/>
                </a:cubicBezTo>
                <a:cubicBezTo>
                  <a:pt x="28" y="182"/>
                  <a:pt x="26" y="184"/>
                  <a:pt x="27" y="186"/>
                </a:cubicBezTo>
                <a:cubicBezTo>
                  <a:pt x="28" y="186"/>
                  <a:pt x="29" y="189"/>
                  <a:pt x="29" y="188"/>
                </a:cubicBezTo>
                <a:cubicBezTo>
                  <a:pt x="29" y="184"/>
                  <a:pt x="29" y="182"/>
                  <a:pt x="30" y="184"/>
                </a:cubicBezTo>
                <a:cubicBezTo>
                  <a:pt x="31" y="186"/>
                  <a:pt x="32" y="188"/>
                  <a:pt x="34" y="189"/>
                </a:cubicBezTo>
                <a:cubicBezTo>
                  <a:pt x="35" y="190"/>
                  <a:pt x="37" y="191"/>
                  <a:pt x="38" y="192"/>
                </a:cubicBezTo>
                <a:cubicBezTo>
                  <a:pt x="39" y="193"/>
                  <a:pt x="39" y="194"/>
                  <a:pt x="39" y="195"/>
                </a:cubicBezTo>
                <a:cubicBezTo>
                  <a:pt x="39" y="196"/>
                  <a:pt x="38" y="197"/>
                  <a:pt x="38" y="198"/>
                </a:cubicBezTo>
                <a:cubicBezTo>
                  <a:pt x="38" y="199"/>
                  <a:pt x="40" y="200"/>
                  <a:pt x="41" y="201"/>
                </a:cubicBezTo>
                <a:cubicBezTo>
                  <a:pt x="42" y="202"/>
                  <a:pt x="43" y="202"/>
                  <a:pt x="44" y="203"/>
                </a:cubicBezTo>
                <a:cubicBezTo>
                  <a:pt x="45" y="202"/>
                  <a:pt x="45" y="199"/>
                  <a:pt x="46" y="199"/>
                </a:cubicBezTo>
                <a:cubicBezTo>
                  <a:pt x="48" y="199"/>
                  <a:pt x="47" y="202"/>
                  <a:pt x="48" y="203"/>
                </a:cubicBezTo>
                <a:cubicBezTo>
                  <a:pt x="49" y="204"/>
                  <a:pt x="51" y="203"/>
                  <a:pt x="52" y="203"/>
                </a:cubicBezTo>
                <a:cubicBezTo>
                  <a:pt x="53" y="204"/>
                  <a:pt x="55" y="205"/>
                  <a:pt x="56" y="206"/>
                </a:cubicBezTo>
                <a:cubicBezTo>
                  <a:pt x="56" y="208"/>
                  <a:pt x="54" y="210"/>
                  <a:pt x="54" y="213"/>
                </a:cubicBezTo>
                <a:cubicBezTo>
                  <a:pt x="54" y="214"/>
                  <a:pt x="54" y="216"/>
                  <a:pt x="56" y="216"/>
                </a:cubicBezTo>
                <a:cubicBezTo>
                  <a:pt x="58" y="215"/>
                  <a:pt x="59" y="213"/>
                  <a:pt x="62" y="212"/>
                </a:cubicBezTo>
                <a:cubicBezTo>
                  <a:pt x="63" y="211"/>
                  <a:pt x="65" y="212"/>
                  <a:pt x="65" y="211"/>
                </a:cubicBezTo>
                <a:cubicBezTo>
                  <a:pt x="66" y="209"/>
                  <a:pt x="66" y="208"/>
                  <a:pt x="66" y="206"/>
                </a:cubicBezTo>
                <a:close/>
              </a:path>
            </a:pathLst>
          </a:custGeom>
          <a:solidFill>
            <a:srgbClr val="B2B2B2"/>
          </a:solidFill>
          <a:ln w="3175" cap="rnd">
            <a:solidFill>
              <a:srgbClr val="B2B2B2"/>
            </a:solidFill>
            <a:round/>
            <a:headEnd/>
            <a:tailEnd/>
          </a:ln>
        </p:spPr>
        <p:txBody>
          <a:bodyPr/>
          <a:lstStyle/>
          <a:p>
            <a:endParaRPr lang="en-US"/>
          </a:p>
        </p:txBody>
      </p:sp>
      <p:sp>
        <p:nvSpPr>
          <p:cNvPr id="33922" name="Freeform 130"/>
          <p:cNvSpPr>
            <a:spLocks noChangeAspect="1"/>
          </p:cNvSpPr>
          <p:nvPr/>
        </p:nvSpPr>
        <p:spPr bwMode="auto">
          <a:xfrm>
            <a:off x="6654800" y="3740150"/>
            <a:ext cx="184150" cy="238125"/>
          </a:xfrm>
          <a:custGeom>
            <a:avLst/>
            <a:gdLst>
              <a:gd name="T0" fmla="*/ 2147483647 w 101"/>
              <a:gd name="T1" fmla="*/ 2147483647 h 128"/>
              <a:gd name="T2" fmla="*/ 2147483647 w 101"/>
              <a:gd name="T3" fmla="*/ 2147483647 h 128"/>
              <a:gd name="T4" fmla="*/ 2147483647 w 101"/>
              <a:gd name="T5" fmla="*/ 2147483647 h 128"/>
              <a:gd name="T6" fmla="*/ 2147483647 w 101"/>
              <a:gd name="T7" fmla="*/ 2147483647 h 128"/>
              <a:gd name="T8" fmla="*/ 2147483647 w 101"/>
              <a:gd name="T9" fmla="*/ 2147483647 h 128"/>
              <a:gd name="T10" fmla="*/ 2147483647 w 101"/>
              <a:gd name="T11" fmla="*/ 2147483647 h 128"/>
              <a:gd name="T12" fmla="*/ 2147483647 w 101"/>
              <a:gd name="T13" fmla="*/ 2147483647 h 128"/>
              <a:gd name="T14" fmla="*/ 2147483647 w 101"/>
              <a:gd name="T15" fmla="*/ 2147483647 h 128"/>
              <a:gd name="T16" fmla="*/ 2147483647 w 101"/>
              <a:gd name="T17" fmla="*/ 2147483647 h 128"/>
              <a:gd name="T18" fmla="*/ 2147483647 w 101"/>
              <a:gd name="T19" fmla="*/ 2147483647 h 128"/>
              <a:gd name="T20" fmla="*/ 2147483647 w 101"/>
              <a:gd name="T21" fmla="*/ 2147483647 h 128"/>
              <a:gd name="T22" fmla="*/ 2147483647 w 101"/>
              <a:gd name="T23" fmla="*/ 2147483647 h 128"/>
              <a:gd name="T24" fmla="*/ 2147483647 w 101"/>
              <a:gd name="T25" fmla="*/ 2147483647 h 128"/>
              <a:gd name="T26" fmla="*/ 2147483647 w 101"/>
              <a:gd name="T27" fmla="*/ 2147483647 h 128"/>
              <a:gd name="T28" fmla="*/ 2147483647 w 101"/>
              <a:gd name="T29" fmla="*/ 2147483647 h 128"/>
              <a:gd name="T30" fmla="*/ 2147483647 w 101"/>
              <a:gd name="T31" fmla="*/ 2147483647 h 128"/>
              <a:gd name="T32" fmla="*/ 2147483647 w 101"/>
              <a:gd name="T33" fmla="*/ 2147483647 h 128"/>
              <a:gd name="T34" fmla="*/ 2147483647 w 101"/>
              <a:gd name="T35" fmla="*/ 2147483647 h 128"/>
              <a:gd name="T36" fmla="*/ 2147483647 w 101"/>
              <a:gd name="T37" fmla="*/ 2147483647 h 128"/>
              <a:gd name="T38" fmla="*/ 2147483647 w 101"/>
              <a:gd name="T39" fmla="*/ 2147483647 h 128"/>
              <a:gd name="T40" fmla="*/ 2147483647 w 101"/>
              <a:gd name="T41" fmla="*/ 2147483647 h 128"/>
              <a:gd name="T42" fmla="*/ 2147483647 w 101"/>
              <a:gd name="T43" fmla="*/ 2147483647 h 128"/>
              <a:gd name="T44" fmla="*/ 2147483647 w 101"/>
              <a:gd name="T45" fmla="*/ 2147483647 h 128"/>
              <a:gd name="T46" fmla="*/ 2147483647 w 101"/>
              <a:gd name="T47" fmla="*/ 2147483647 h 128"/>
              <a:gd name="T48" fmla="*/ 2147483647 w 101"/>
              <a:gd name="T49" fmla="*/ 2147483647 h 128"/>
              <a:gd name="T50" fmla="*/ 2147483647 w 101"/>
              <a:gd name="T51" fmla="*/ 2147483647 h 128"/>
              <a:gd name="T52" fmla="*/ 2147483647 w 101"/>
              <a:gd name="T53" fmla="*/ 2147483647 h 128"/>
              <a:gd name="T54" fmla="*/ 2147483647 w 101"/>
              <a:gd name="T55" fmla="*/ 2147483647 h 128"/>
              <a:gd name="T56" fmla="*/ 2147483647 w 101"/>
              <a:gd name="T57" fmla="*/ 2147483647 h 128"/>
              <a:gd name="T58" fmla="*/ 2147483647 w 101"/>
              <a:gd name="T59" fmla="*/ 0 h 128"/>
              <a:gd name="T60" fmla="*/ 2147483647 w 101"/>
              <a:gd name="T61" fmla="*/ 2147483647 h 128"/>
              <a:gd name="T62" fmla="*/ 2147483647 w 101"/>
              <a:gd name="T63" fmla="*/ 2147483647 h 128"/>
              <a:gd name="T64" fmla="*/ 2147483647 w 101"/>
              <a:gd name="T65" fmla="*/ 2147483647 h 128"/>
              <a:gd name="T66" fmla="*/ 2147483647 w 101"/>
              <a:gd name="T67" fmla="*/ 2147483647 h 128"/>
              <a:gd name="T68" fmla="*/ 2147483647 w 101"/>
              <a:gd name="T69" fmla="*/ 2147483647 h 128"/>
              <a:gd name="T70" fmla="*/ 2147483647 w 101"/>
              <a:gd name="T71" fmla="*/ 2147483647 h 128"/>
              <a:gd name="T72" fmla="*/ 2147483647 w 101"/>
              <a:gd name="T73" fmla="*/ 2147483647 h 128"/>
              <a:gd name="T74" fmla="*/ 2147483647 w 101"/>
              <a:gd name="T75" fmla="*/ 2147483647 h 128"/>
              <a:gd name="T76" fmla="*/ 2147483647 w 101"/>
              <a:gd name="T77" fmla="*/ 2147483647 h 128"/>
              <a:gd name="T78" fmla="*/ 2147483647 w 101"/>
              <a:gd name="T79" fmla="*/ 2147483647 h 128"/>
              <a:gd name="T80" fmla="*/ 2147483647 w 101"/>
              <a:gd name="T81" fmla="*/ 2147483647 h 128"/>
              <a:gd name="T82" fmla="*/ 2147483647 w 101"/>
              <a:gd name="T83" fmla="*/ 2147483647 h 128"/>
              <a:gd name="T84" fmla="*/ 2147483647 w 101"/>
              <a:gd name="T85" fmla="*/ 2147483647 h 128"/>
              <a:gd name="T86" fmla="*/ 2147483647 w 101"/>
              <a:gd name="T87" fmla="*/ 2147483647 h 128"/>
              <a:gd name="T88" fmla="*/ 2147483647 w 101"/>
              <a:gd name="T89" fmla="*/ 2147483647 h 128"/>
              <a:gd name="T90" fmla="*/ 2147483647 w 101"/>
              <a:gd name="T91" fmla="*/ 2147483647 h 128"/>
              <a:gd name="T92" fmla="*/ 2147483647 w 101"/>
              <a:gd name="T93" fmla="*/ 2147483647 h 1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128"/>
              <a:gd name="T143" fmla="*/ 101 w 101"/>
              <a:gd name="T144" fmla="*/ 128 h 1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128">
                <a:moveTo>
                  <a:pt x="99" y="117"/>
                </a:moveTo>
                <a:cubicBezTo>
                  <a:pt x="98" y="118"/>
                  <a:pt x="97" y="120"/>
                  <a:pt x="95" y="120"/>
                </a:cubicBezTo>
                <a:cubicBezTo>
                  <a:pt x="94" y="121"/>
                  <a:pt x="92" y="121"/>
                  <a:pt x="91" y="120"/>
                </a:cubicBezTo>
                <a:cubicBezTo>
                  <a:pt x="90" y="120"/>
                  <a:pt x="89" y="119"/>
                  <a:pt x="88" y="119"/>
                </a:cubicBezTo>
                <a:cubicBezTo>
                  <a:pt x="86" y="120"/>
                  <a:pt x="83" y="120"/>
                  <a:pt x="82" y="121"/>
                </a:cubicBezTo>
                <a:cubicBezTo>
                  <a:pt x="81" y="123"/>
                  <a:pt x="84" y="125"/>
                  <a:pt x="83" y="127"/>
                </a:cubicBezTo>
                <a:cubicBezTo>
                  <a:pt x="82" y="128"/>
                  <a:pt x="81" y="126"/>
                  <a:pt x="80" y="126"/>
                </a:cubicBezTo>
                <a:cubicBezTo>
                  <a:pt x="78" y="125"/>
                  <a:pt x="76" y="124"/>
                  <a:pt x="75" y="124"/>
                </a:cubicBezTo>
                <a:cubicBezTo>
                  <a:pt x="74" y="124"/>
                  <a:pt x="73" y="125"/>
                  <a:pt x="72" y="124"/>
                </a:cubicBezTo>
                <a:cubicBezTo>
                  <a:pt x="71" y="124"/>
                  <a:pt x="71" y="123"/>
                  <a:pt x="70" y="122"/>
                </a:cubicBezTo>
                <a:cubicBezTo>
                  <a:pt x="71" y="122"/>
                  <a:pt x="71" y="121"/>
                  <a:pt x="72" y="120"/>
                </a:cubicBezTo>
                <a:cubicBezTo>
                  <a:pt x="73" y="120"/>
                  <a:pt x="74" y="119"/>
                  <a:pt x="74" y="118"/>
                </a:cubicBezTo>
                <a:cubicBezTo>
                  <a:pt x="75" y="114"/>
                  <a:pt x="73" y="110"/>
                  <a:pt x="73" y="106"/>
                </a:cubicBezTo>
                <a:cubicBezTo>
                  <a:pt x="74" y="104"/>
                  <a:pt x="76" y="103"/>
                  <a:pt x="76" y="102"/>
                </a:cubicBezTo>
                <a:cubicBezTo>
                  <a:pt x="76" y="100"/>
                  <a:pt x="73" y="100"/>
                  <a:pt x="73" y="98"/>
                </a:cubicBezTo>
                <a:cubicBezTo>
                  <a:pt x="72" y="98"/>
                  <a:pt x="74" y="96"/>
                  <a:pt x="73" y="96"/>
                </a:cubicBezTo>
                <a:cubicBezTo>
                  <a:pt x="72" y="95"/>
                  <a:pt x="70" y="96"/>
                  <a:pt x="69" y="95"/>
                </a:cubicBezTo>
                <a:cubicBezTo>
                  <a:pt x="67" y="93"/>
                  <a:pt x="65" y="92"/>
                  <a:pt x="64" y="90"/>
                </a:cubicBezTo>
                <a:cubicBezTo>
                  <a:pt x="63" y="87"/>
                  <a:pt x="62" y="84"/>
                  <a:pt x="62" y="81"/>
                </a:cubicBezTo>
                <a:cubicBezTo>
                  <a:pt x="61" y="79"/>
                  <a:pt x="64" y="77"/>
                  <a:pt x="63" y="76"/>
                </a:cubicBezTo>
                <a:cubicBezTo>
                  <a:pt x="62" y="74"/>
                  <a:pt x="60" y="73"/>
                  <a:pt x="58" y="72"/>
                </a:cubicBezTo>
                <a:cubicBezTo>
                  <a:pt x="57" y="70"/>
                  <a:pt x="55" y="70"/>
                  <a:pt x="54" y="68"/>
                </a:cubicBezTo>
                <a:cubicBezTo>
                  <a:pt x="53" y="66"/>
                  <a:pt x="54" y="64"/>
                  <a:pt x="52" y="62"/>
                </a:cubicBezTo>
                <a:cubicBezTo>
                  <a:pt x="52" y="61"/>
                  <a:pt x="51" y="63"/>
                  <a:pt x="50" y="63"/>
                </a:cubicBezTo>
                <a:cubicBezTo>
                  <a:pt x="49" y="63"/>
                  <a:pt x="48" y="61"/>
                  <a:pt x="47" y="61"/>
                </a:cubicBezTo>
                <a:cubicBezTo>
                  <a:pt x="46" y="60"/>
                  <a:pt x="44" y="60"/>
                  <a:pt x="42" y="61"/>
                </a:cubicBezTo>
                <a:cubicBezTo>
                  <a:pt x="41" y="62"/>
                  <a:pt x="41" y="65"/>
                  <a:pt x="40" y="67"/>
                </a:cubicBezTo>
                <a:cubicBezTo>
                  <a:pt x="39" y="68"/>
                  <a:pt x="37" y="67"/>
                  <a:pt x="36" y="68"/>
                </a:cubicBezTo>
                <a:cubicBezTo>
                  <a:pt x="35" y="69"/>
                  <a:pt x="36" y="71"/>
                  <a:pt x="34" y="72"/>
                </a:cubicBezTo>
                <a:cubicBezTo>
                  <a:pt x="33" y="73"/>
                  <a:pt x="31" y="73"/>
                  <a:pt x="31" y="72"/>
                </a:cubicBezTo>
                <a:cubicBezTo>
                  <a:pt x="30" y="71"/>
                  <a:pt x="32" y="69"/>
                  <a:pt x="32" y="68"/>
                </a:cubicBezTo>
                <a:cubicBezTo>
                  <a:pt x="31" y="66"/>
                  <a:pt x="28" y="65"/>
                  <a:pt x="26" y="64"/>
                </a:cubicBezTo>
                <a:cubicBezTo>
                  <a:pt x="24" y="64"/>
                  <a:pt x="23" y="65"/>
                  <a:pt x="21" y="66"/>
                </a:cubicBezTo>
                <a:cubicBezTo>
                  <a:pt x="21" y="67"/>
                  <a:pt x="22" y="68"/>
                  <a:pt x="21" y="69"/>
                </a:cubicBezTo>
                <a:cubicBezTo>
                  <a:pt x="20" y="71"/>
                  <a:pt x="18" y="74"/>
                  <a:pt x="15" y="75"/>
                </a:cubicBezTo>
                <a:cubicBezTo>
                  <a:pt x="14" y="75"/>
                  <a:pt x="13" y="74"/>
                  <a:pt x="13" y="73"/>
                </a:cubicBezTo>
                <a:cubicBezTo>
                  <a:pt x="12" y="69"/>
                  <a:pt x="14" y="65"/>
                  <a:pt x="14" y="62"/>
                </a:cubicBezTo>
                <a:cubicBezTo>
                  <a:pt x="14" y="60"/>
                  <a:pt x="13" y="59"/>
                  <a:pt x="13" y="57"/>
                </a:cubicBezTo>
                <a:cubicBezTo>
                  <a:pt x="13" y="56"/>
                  <a:pt x="15" y="55"/>
                  <a:pt x="15" y="54"/>
                </a:cubicBezTo>
                <a:cubicBezTo>
                  <a:pt x="16" y="52"/>
                  <a:pt x="15" y="51"/>
                  <a:pt x="15" y="50"/>
                </a:cubicBezTo>
                <a:cubicBezTo>
                  <a:pt x="15" y="48"/>
                  <a:pt x="17" y="46"/>
                  <a:pt x="16" y="45"/>
                </a:cubicBezTo>
                <a:cubicBezTo>
                  <a:pt x="15" y="43"/>
                  <a:pt x="12" y="44"/>
                  <a:pt x="11" y="43"/>
                </a:cubicBezTo>
                <a:cubicBezTo>
                  <a:pt x="8" y="43"/>
                  <a:pt x="6" y="43"/>
                  <a:pt x="4" y="42"/>
                </a:cubicBezTo>
                <a:cubicBezTo>
                  <a:pt x="3" y="41"/>
                  <a:pt x="6" y="40"/>
                  <a:pt x="6" y="39"/>
                </a:cubicBezTo>
                <a:cubicBezTo>
                  <a:pt x="6" y="38"/>
                  <a:pt x="7" y="36"/>
                  <a:pt x="6" y="35"/>
                </a:cubicBezTo>
                <a:cubicBezTo>
                  <a:pt x="6" y="34"/>
                  <a:pt x="4" y="32"/>
                  <a:pt x="3" y="32"/>
                </a:cubicBezTo>
                <a:cubicBezTo>
                  <a:pt x="2" y="32"/>
                  <a:pt x="1" y="32"/>
                  <a:pt x="0" y="32"/>
                </a:cubicBezTo>
                <a:cubicBezTo>
                  <a:pt x="0" y="30"/>
                  <a:pt x="0" y="28"/>
                  <a:pt x="1" y="26"/>
                </a:cubicBezTo>
                <a:cubicBezTo>
                  <a:pt x="2" y="25"/>
                  <a:pt x="6" y="26"/>
                  <a:pt x="7" y="25"/>
                </a:cubicBezTo>
                <a:cubicBezTo>
                  <a:pt x="7" y="23"/>
                  <a:pt x="4" y="23"/>
                  <a:pt x="4" y="21"/>
                </a:cubicBezTo>
                <a:cubicBezTo>
                  <a:pt x="4" y="19"/>
                  <a:pt x="5" y="17"/>
                  <a:pt x="7" y="15"/>
                </a:cubicBezTo>
                <a:cubicBezTo>
                  <a:pt x="8" y="14"/>
                  <a:pt x="10" y="14"/>
                  <a:pt x="11" y="13"/>
                </a:cubicBezTo>
                <a:cubicBezTo>
                  <a:pt x="12" y="14"/>
                  <a:pt x="11" y="16"/>
                  <a:pt x="12" y="17"/>
                </a:cubicBezTo>
                <a:cubicBezTo>
                  <a:pt x="13" y="18"/>
                  <a:pt x="14" y="18"/>
                  <a:pt x="15" y="18"/>
                </a:cubicBezTo>
                <a:cubicBezTo>
                  <a:pt x="16" y="18"/>
                  <a:pt x="18" y="18"/>
                  <a:pt x="19" y="18"/>
                </a:cubicBezTo>
                <a:cubicBezTo>
                  <a:pt x="19" y="17"/>
                  <a:pt x="21" y="17"/>
                  <a:pt x="21" y="17"/>
                </a:cubicBezTo>
                <a:cubicBezTo>
                  <a:pt x="21" y="15"/>
                  <a:pt x="20" y="14"/>
                  <a:pt x="19" y="12"/>
                </a:cubicBezTo>
                <a:cubicBezTo>
                  <a:pt x="19" y="11"/>
                  <a:pt x="18" y="9"/>
                  <a:pt x="17" y="7"/>
                </a:cubicBezTo>
                <a:cubicBezTo>
                  <a:pt x="16" y="6"/>
                  <a:pt x="16" y="4"/>
                  <a:pt x="16" y="3"/>
                </a:cubicBezTo>
                <a:cubicBezTo>
                  <a:pt x="16" y="2"/>
                  <a:pt x="17" y="1"/>
                  <a:pt x="18" y="0"/>
                </a:cubicBezTo>
                <a:cubicBezTo>
                  <a:pt x="19" y="0"/>
                  <a:pt x="20" y="1"/>
                  <a:pt x="21" y="2"/>
                </a:cubicBezTo>
                <a:cubicBezTo>
                  <a:pt x="22" y="2"/>
                  <a:pt x="23" y="2"/>
                  <a:pt x="24" y="2"/>
                </a:cubicBezTo>
                <a:cubicBezTo>
                  <a:pt x="25" y="3"/>
                  <a:pt x="26" y="5"/>
                  <a:pt x="27" y="6"/>
                </a:cubicBezTo>
                <a:cubicBezTo>
                  <a:pt x="27" y="8"/>
                  <a:pt x="28" y="11"/>
                  <a:pt x="30" y="11"/>
                </a:cubicBezTo>
                <a:cubicBezTo>
                  <a:pt x="31" y="12"/>
                  <a:pt x="31" y="8"/>
                  <a:pt x="32" y="9"/>
                </a:cubicBezTo>
                <a:cubicBezTo>
                  <a:pt x="33" y="9"/>
                  <a:pt x="34" y="11"/>
                  <a:pt x="35" y="12"/>
                </a:cubicBezTo>
                <a:cubicBezTo>
                  <a:pt x="35" y="14"/>
                  <a:pt x="33" y="16"/>
                  <a:pt x="33" y="17"/>
                </a:cubicBezTo>
                <a:cubicBezTo>
                  <a:pt x="34" y="20"/>
                  <a:pt x="36" y="23"/>
                  <a:pt x="38" y="25"/>
                </a:cubicBezTo>
                <a:cubicBezTo>
                  <a:pt x="39" y="26"/>
                  <a:pt x="40" y="25"/>
                  <a:pt x="41" y="26"/>
                </a:cubicBezTo>
                <a:cubicBezTo>
                  <a:pt x="42" y="26"/>
                  <a:pt x="43" y="29"/>
                  <a:pt x="44" y="28"/>
                </a:cubicBezTo>
                <a:cubicBezTo>
                  <a:pt x="46" y="28"/>
                  <a:pt x="47" y="25"/>
                  <a:pt x="49" y="24"/>
                </a:cubicBezTo>
                <a:cubicBezTo>
                  <a:pt x="50" y="24"/>
                  <a:pt x="51" y="24"/>
                  <a:pt x="52" y="24"/>
                </a:cubicBezTo>
                <a:cubicBezTo>
                  <a:pt x="54" y="26"/>
                  <a:pt x="56" y="29"/>
                  <a:pt x="56" y="31"/>
                </a:cubicBezTo>
                <a:cubicBezTo>
                  <a:pt x="56" y="32"/>
                  <a:pt x="54" y="31"/>
                  <a:pt x="53" y="31"/>
                </a:cubicBezTo>
                <a:cubicBezTo>
                  <a:pt x="52" y="32"/>
                  <a:pt x="52" y="33"/>
                  <a:pt x="52" y="33"/>
                </a:cubicBezTo>
                <a:cubicBezTo>
                  <a:pt x="55" y="34"/>
                  <a:pt x="59" y="34"/>
                  <a:pt x="61" y="36"/>
                </a:cubicBezTo>
                <a:cubicBezTo>
                  <a:pt x="62" y="36"/>
                  <a:pt x="62" y="38"/>
                  <a:pt x="62" y="39"/>
                </a:cubicBezTo>
                <a:cubicBezTo>
                  <a:pt x="61" y="40"/>
                  <a:pt x="60" y="38"/>
                  <a:pt x="59" y="39"/>
                </a:cubicBezTo>
                <a:cubicBezTo>
                  <a:pt x="58" y="40"/>
                  <a:pt x="58" y="42"/>
                  <a:pt x="57" y="43"/>
                </a:cubicBezTo>
                <a:cubicBezTo>
                  <a:pt x="55" y="44"/>
                  <a:pt x="54" y="42"/>
                  <a:pt x="52" y="42"/>
                </a:cubicBezTo>
                <a:cubicBezTo>
                  <a:pt x="51" y="43"/>
                  <a:pt x="52" y="44"/>
                  <a:pt x="51" y="45"/>
                </a:cubicBezTo>
                <a:cubicBezTo>
                  <a:pt x="50" y="46"/>
                  <a:pt x="47" y="46"/>
                  <a:pt x="48" y="47"/>
                </a:cubicBezTo>
                <a:cubicBezTo>
                  <a:pt x="53" y="51"/>
                  <a:pt x="60" y="52"/>
                  <a:pt x="65" y="56"/>
                </a:cubicBezTo>
                <a:cubicBezTo>
                  <a:pt x="67" y="58"/>
                  <a:pt x="65" y="60"/>
                  <a:pt x="66" y="62"/>
                </a:cubicBezTo>
                <a:cubicBezTo>
                  <a:pt x="66" y="63"/>
                  <a:pt x="68" y="64"/>
                  <a:pt x="69" y="65"/>
                </a:cubicBezTo>
                <a:cubicBezTo>
                  <a:pt x="71" y="68"/>
                  <a:pt x="73" y="72"/>
                  <a:pt x="76" y="74"/>
                </a:cubicBezTo>
                <a:cubicBezTo>
                  <a:pt x="77" y="76"/>
                  <a:pt x="79" y="76"/>
                  <a:pt x="80" y="77"/>
                </a:cubicBezTo>
                <a:cubicBezTo>
                  <a:pt x="82" y="79"/>
                  <a:pt x="83" y="81"/>
                  <a:pt x="84" y="83"/>
                </a:cubicBezTo>
                <a:cubicBezTo>
                  <a:pt x="85" y="85"/>
                  <a:pt x="85" y="87"/>
                  <a:pt x="86" y="89"/>
                </a:cubicBezTo>
                <a:cubicBezTo>
                  <a:pt x="88" y="91"/>
                  <a:pt x="91" y="91"/>
                  <a:pt x="93" y="93"/>
                </a:cubicBezTo>
                <a:cubicBezTo>
                  <a:pt x="95" y="94"/>
                  <a:pt x="98" y="95"/>
                  <a:pt x="98" y="97"/>
                </a:cubicBezTo>
                <a:cubicBezTo>
                  <a:pt x="98" y="98"/>
                  <a:pt x="94" y="98"/>
                  <a:pt x="95" y="99"/>
                </a:cubicBezTo>
                <a:cubicBezTo>
                  <a:pt x="96" y="103"/>
                  <a:pt x="100" y="104"/>
                  <a:pt x="101" y="107"/>
                </a:cubicBezTo>
                <a:cubicBezTo>
                  <a:pt x="101" y="109"/>
                  <a:pt x="98" y="109"/>
                  <a:pt x="98" y="111"/>
                </a:cubicBezTo>
                <a:cubicBezTo>
                  <a:pt x="97" y="113"/>
                  <a:pt x="99" y="115"/>
                  <a:pt x="99" y="117"/>
                </a:cubicBezTo>
                <a:close/>
              </a:path>
            </a:pathLst>
          </a:custGeom>
          <a:solidFill>
            <a:srgbClr val="B2B2B2"/>
          </a:solidFill>
          <a:ln w="3175" cap="rnd">
            <a:solidFill>
              <a:srgbClr val="B2B2B2"/>
            </a:solidFill>
            <a:round/>
            <a:headEnd/>
            <a:tailEnd/>
          </a:ln>
        </p:spPr>
        <p:txBody>
          <a:bodyPr/>
          <a:lstStyle/>
          <a:p>
            <a:endParaRPr lang="en-US"/>
          </a:p>
        </p:txBody>
      </p:sp>
      <p:sp>
        <p:nvSpPr>
          <p:cNvPr id="33923" name="Freeform 131"/>
          <p:cNvSpPr>
            <a:spLocks noChangeAspect="1"/>
          </p:cNvSpPr>
          <p:nvPr/>
        </p:nvSpPr>
        <p:spPr bwMode="auto">
          <a:xfrm>
            <a:off x="6719888" y="3957638"/>
            <a:ext cx="128587" cy="112712"/>
          </a:xfrm>
          <a:custGeom>
            <a:avLst/>
            <a:gdLst>
              <a:gd name="T0" fmla="*/ 2147483647 w 69"/>
              <a:gd name="T1" fmla="*/ 2147483647 h 60"/>
              <a:gd name="T2" fmla="*/ 2147483647 w 69"/>
              <a:gd name="T3" fmla="*/ 2147483647 h 60"/>
              <a:gd name="T4" fmla="*/ 2147483647 w 69"/>
              <a:gd name="T5" fmla="*/ 2147483647 h 60"/>
              <a:gd name="T6" fmla="*/ 2147483647 w 69"/>
              <a:gd name="T7" fmla="*/ 2147483647 h 60"/>
              <a:gd name="T8" fmla="*/ 2147483647 w 69"/>
              <a:gd name="T9" fmla="*/ 2147483647 h 60"/>
              <a:gd name="T10" fmla="*/ 2147483647 w 69"/>
              <a:gd name="T11" fmla="*/ 2147483647 h 60"/>
              <a:gd name="T12" fmla="*/ 2147483647 w 69"/>
              <a:gd name="T13" fmla="*/ 2147483647 h 60"/>
              <a:gd name="T14" fmla="*/ 2147483647 w 69"/>
              <a:gd name="T15" fmla="*/ 2147483647 h 60"/>
              <a:gd name="T16" fmla="*/ 2147483647 w 69"/>
              <a:gd name="T17" fmla="*/ 2147483647 h 60"/>
              <a:gd name="T18" fmla="*/ 2147483647 w 69"/>
              <a:gd name="T19" fmla="*/ 2147483647 h 60"/>
              <a:gd name="T20" fmla="*/ 2147483647 w 69"/>
              <a:gd name="T21" fmla="*/ 2147483647 h 60"/>
              <a:gd name="T22" fmla="*/ 2147483647 w 69"/>
              <a:gd name="T23" fmla="*/ 2147483647 h 60"/>
              <a:gd name="T24" fmla="*/ 2147483647 w 69"/>
              <a:gd name="T25" fmla="*/ 2147483647 h 60"/>
              <a:gd name="T26" fmla="*/ 0 w 69"/>
              <a:gd name="T27" fmla="*/ 2147483647 h 60"/>
              <a:gd name="T28" fmla="*/ 2147483647 w 69"/>
              <a:gd name="T29" fmla="*/ 2147483647 h 60"/>
              <a:gd name="T30" fmla="*/ 2147483647 w 69"/>
              <a:gd name="T31" fmla="*/ 2147483647 h 60"/>
              <a:gd name="T32" fmla="*/ 2147483647 w 69"/>
              <a:gd name="T33" fmla="*/ 2147483647 h 60"/>
              <a:gd name="T34" fmla="*/ 2147483647 w 69"/>
              <a:gd name="T35" fmla="*/ 2147483647 h 60"/>
              <a:gd name="T36" fmla="*/ 2147483647 w 69"/>
              <a:gd name="T37" fmla="*/ 2147483647 h 60"/>
              <a:gd name="T38" fmla="*/ 2147483647 w 69"/>
              <a:gd name="T39" fmla="*/ 2147483647 h 60"/>
              <a:gd name="T40" fmla="*/ 2147483647 w 69"/>
              <a:gd name="T41" fmla="*/ 2147483647 h 60"/>
              <a:gd name="T42" fmla="*/ 2147483647 w 69"/>
              <a:gd name="T43" fmla="*/ 2147483647 h 60"/>
              <a:gd name="T44" fmla="*/ 2147483647 w 69"/>
              <a:gd name="T45" fmla="*/ 2147483647 h 60"/>
              <a:gd name="T46" fmla="*/ 2147483647 w 69"/>
              <a:gd name="T47" fmla="*/ 2147483647 h 60"/>
              <a:gd name="T48" fmla="*/ 2147483647 w 69"/>
              <a:gd name="T49" fmla="*/ 2147483647 h 60"/>
              <a:gd name="T50" fmla="*/ 2147483647 w 69"/>
              <a:gd name="T51" fmla="*/ 2147483647 h 60"/>
              <a:gd name="T52" fmla="*/ 2147483647 w 69"/>
              <a:gd name="T53" fmla="*/ 2147483647 h 60"/>
              <a:gd name="T54" fmla="*/ 2147483647 w 69"/>
              <a:gd name="T55" fmla="*/ 2147483647 h 60"/>
              <a:gd name="T56" fmla="*/ 2147483647 w 69"/>
              <a:gd name="T57" fmla="*/ 2147483647 h 60"/>
              <a:gd name="T58" fmla="*/ 2147483647 w 69"/>
              <a:gd name="T59" fmla="*/ 2147483647 h 60"/>
              <a:gd name="T60" fmla="*/ 2147483647 w 69"/>
              <a:gd name="T61" fmla="*/ 0 h 60"/>
              <a:gd name="T62" fmla="*/ 2147483647 w 69"/>
              <a:gd name="T63" fmla="*/ 2147483647 h 60"/>
              <a:gd name="T64" fmla="*/ 2147483647 w 69"/>
              <a:gd name="T65" fmla="*/ 2147483647 h 60"/>
              <a:gd name="T66" fmla="*/ 2147483647 w 69"/>
              <a:gd name="T67" fmla="*/ 2147483647 h 60"/>
              <a:gd name="T68" fmla="*/ 2147483647 w 69"/>
              <a:gd name="T69" fmla="*/ 2147483647 h 60"/>
              <a:gd name="T70" fmla="*/ 2147483647 w 69"/>
              <a:gd name="T71" fmla="*/ 2147483647 h 60"/>
              <a:gd name="T72" fmla="*/ 2147483647 w 69"/>
              <a:gd name="T73" fmla="*/ 2147483647 h 60"/>
              <a:gd name="T74" fmla="*/ 2147483647 w 69"/>
              <a:gd name="T75" fmla="*/ 2147483647 h 60"/>
              <a:gd name="T76" fmla="*/ 2147483647 w 69"/>
              <a:gd name="T77" fmla="*/ 2147483647 h 60"/>
              <a:gd name="T78" fmla="*/ 2147483647 w 69"/>
              <a:gd name="T79" fmla="*/ 2147483647 h 60"/>
              <a:gd name="T80" fmla="*/ 2147483647 w 69"/>
              <a:gd name="T81" fmla="*/ 2147483647 h 60"/>
              <a:gd name="T82" fmla="*/ 2147483647 w 69"/>
              <a:gd name="T83" fmla="*/ 2147483647 h 60"/>
              <a:gd name="T84" fmla="*/ 2147483647 w 69"/>
              <a:gd name="T85" fmla="*/ 2147483647 h 60"/>
              <a:gd name="T86" fmla="*/ 2147483647 w 69"/>
              <a:gd name="T87" fmla="*/ 2147483647 h 60"/>
              <a:gd name="T88" fmla="*/ 2147483647 w 69"/>
              <a:gd name="T89" fmla="*/ 2147483647 h 60"/>
              <a:gd name="T90" fmla="*/ 2147483647 w 69"/>
              <a:gd name="T91" fmla="*/ 2147483647 h 60"/>
              <a:gd name="T92" fmla="*/ 2147483647 w 69"/>
              <a:gd name="T93" fmla="*/ 2147483647 h 60"/>
              <a:gd name="T94" fmla="*/ 2147483647 w 69"/>
              <a:gd name="T95" fmla="*/ 2147483647 h 60"/>
              <a:gd name="T96" fmla="*/ 2147483647 w 69"/>
              <a:gd name="T97" fmla="*/ 2147483647 h 60"/>
              <a:gd name="T98" fmla="*/ 2147483647 w 69"/>
              <a:gd name="T99" fmla="*/ 2147483647 h 60"/>
              <a:gd name="T100" fmla="*/ 2147483647 w 69"/>
              <a:gd name="T101" fmla="*/ 2147483647 h 60"/>
              <a:gd name="T102" fmla="*/ 2147483647 w 69"/>
              <a:gd name="T103" fmla="*/ 2147483647 h 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
              <a:gd name="T157" fmla="*/ 0 h 60"/>
              <a:gd name="T158" fmla="*/ 69 w 69"/>
              <a:gd name="T159" fmla="*/ 60 h 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 h="60">
                <a:moveTo>
                  <a:pt x="27" y="60"/>
                </a:moveTo>
                <a:cubicBezTo>
                  <a:pt x="25" y="59"/>
                  <a:pt x="24" y="59"/>
                  <a:pt x="23" y="58"/>
                </a:cubicBezTo>
                <a:cubicBezTo>
                  <a:pt x="21" y="57"/>
                  <a:pt x="20" y="55"/>
                  <a:pt x="19" y="54"/>
                </a:cubicBezTo>
                <a:cubicBezTo>
                  <a:pt x="19" y="52"/>
                  <a:pt x="20" y="50"/>
                  <a:pt x="19" y="49"/>
                </a:cubicBezTo>
                <a:cubicBezTo>
                  <a:pt x="18" y="48"/>
                  <a:pt x="17" y="50"/>
                  <a:pt x="16" y="51"/>
                </a:cubicBezTo>
                <a:cubicBezTo>
                  <a:pt x="15" y="51"/>
                  <a:pt x="15" y="53"/>
                  <a:pt x="14" y="54"/>
                </a:cubicBezTo>
                <a:cubicBezTo>
                  <a:pt x="13" y="54"/>
                  <a:pt x="11" y="55"/>
                  <a:pt x="10" y="54"/>
                </a:cubicBezTo>
                <a:cubicBezTo>
                  <a:pt x="9" y="52"/>
                  <a:pt x="11" y="50"/>
                  <a:pt x="11" y="48"/>
                </a:cubicBezTo>
                <a:cubicBezTo>
                  <a:pt x="11" y="46"/>
                  <a:pt x="10" y="44"/>
                  <a:pt x="9" y="42"/>
                </a:cubicBezTo>
                <a:cubicBezTo>
                  <a:pt x="8" y="41"/>
                  <a:pt x="7" y="38"/>
                  <a:pt x="6" y="36"/>
                </a:cubicBezTo>
                <a:cubicBezTo>
                  <a:pt x="6" y="34"/>
                  <a:pt x="6" y="32"/>
                  <a:pt x="5" y="30"/>
                </a:cubicBezTo>
                <a:cubicBezTo>
                  <a:pt x="4" y="29"/>
                  <a:pt x="2" y="29"/>
                  <a:pt x="2" y="27"/>
                </a:cubicBezTo>
                <a:cubicBezTo>
                  <a:pt x="1" y="26"/>
                  <a:pt x="2" y="25"/>
                  <a:pt x="2" y="23"/>
                </a:cubicBezTo>
                <a:cubicBezTo>
                  <a:pt x="2" y="22"/>
                  <a:pt x="1" y="21"/>
                  <a:pt x="0" y="19"/>
                </a:cubicBezTo>
                <a:cubicBezTo>
                  <a:pt x="0" y="17"/>
                  <a:pt x="0" y="15"/>
                  <a:pt x="1" y="13"/>
                </a:cubicBezTo>
                <a:cubicBezTo>
                  <a:pt x="1" y="12"/>
                  <a:pt x="3" y="13"/>
                  <a:pt x="3" y="13"/>
                </a:cubicBezTo>
                <a:cubicBezTo>
                  <a:pt x="5" y="11"/>
                  <a:pt x="5" y="8"/>
                  <a:pt x="7" y="7"/>
                </a:cubicBezTo>
                <a:cubicBezTo>
                  <a:pt x="9" y="5"/>
                  <a:pt x="11" y="3"/>
                  <a:pt x="13" y="2"/>
                </a:cubicBezTo>
                <a:cubicBezTo>
                  <a:pt x="14" y="2"/>
                  <a:pt x="16" y="2"/>
                  <a:pt x="17" y="3"/>
                </a:cubicBezTo>
                <a:cubicBezTo>
                  <a:pt x="18" y="3"/>
                  <a:pt x="19" y="3"/>
                  <a:pt x="20" y="3"/>
                </a:cubicBezTo>
                <a:cubicBezTo>
                  <a:pt x="23" y="3"/>
                  <a:pt x="26" y="2"/>
                  <a:pt x="29" y="3"/>
                </a:cubicBezTo>
                <a:cubicBezTo>
                  <a:pt x="31" y="3"/>
                  <a:pt x="33" y="4"/>
                  <a:pt x="34" y="5"/>
                </a:cubicBezTo>
                <a:cubicBezTo>
                  <a:pt x="35" y="6"/>
                  <a:pt x="35" y="7"/>
                  <a:pt x="36" y="7"/>
                </a:cubicBezTo>
                <a:cubicBezTo>
                  <a:pt x="37" y="8"/>
                  <a:pt x="38" y="7"/>
                  <a:pt x="39" y="7"/>
                </a:cubicBezTo>
                <a:cubicBezTo>
                  <a:pt x="40" y="7"/>
                  <a:pt x="42" y="8"/>
                  <a:pt x="44" y="9"/>
                </a:cubicBezTo>
                <a:cubicBezTo>
                  <a:pt x="45" y="9"/>
                  <a:pt x="46" y="11"/>
                  <a:pt x="47" y="10"/>
                </a:cubicBezTo>
                <a:cubicBezTo>
                  <a:pt x="48" y="8"/>
                  <a:pt x="45" y="6"/>
                  <a:pt x="46" y="4"/>
                </a:cubicBezTo>
                <a:cubicBezTo>
                  <a:pt x="47" y="3"/>
                  <a:pt x="50" y="3"/>
                  <a:pt x="52" y="2"/>
                </a:cubicBezTo>
                <a:cubicBezTo>
                  <a:pt x="53" y="2"/>
                  <a:pt x="54" y="3"/>
                  <a:pt x="55" y="3"/>
                </a:cubicBezTo>
                <a:cubicBezTo>
                  <a:pt x="56" y="4"/>
                  <a:pt x="58" y="4"/>
                  <a:pt x="59" y="3"/>
                </a:cubicBezTo>
                <a:cubicBezTo>
                  <a:pt x="61" y="3"/>
                  <a:pt x="62" y="1"/>
                  <a:pt x="63" y="0"/>
                </a:cubicBezTo>
                <a:cubicBezTo>
                  <a:pt x="63" y="1"/>
                  <a:pt x="64" y="3"/>
                  <a:pt x="64" y="4"/>
                </a:cubicBezTo>
                <a:cubicBezTo>
                  <a:pt x="64" y="5"/>
                  <a:pt x="65" y="6"/>
                  <a:pt x="64" y="7"/>
                </a:cubicBezTo>
                <a:cubicBezTo>
                  <a:pt x="64" y="9"/>
                  <a:pt x="63" y="10"/>
                  <a:pt x="64" y="12"/>
                </a:cubicBezTo>
                <a:cubicBezTo>
                  <a:pt x="64" y="13"/>
                  <a:pt x="66" y="13"/>
                  <a:pt x="67" y="14"/>
                </a:cubicBezTo>
                <a:cubicBezTo>
                  <a:pt x="68" y="17"/>
                  <a:pt x="69" y="20"/>
                  <a:pt x="68" y="23"/>
                </a:cubicBezTo>
                <a:cubicBezTo>
                  <a:pt x="68" y="27"/>
                  <a:pt x="67" y="30"/>
                  <a:pt x="65" y="34"/>
                </a:cubicBezTo>
                <a:cubicBezTo>
                  <a:pt x="65" y="34"/>
                  <a:pt x="64" y="33"/>
                  <a:pt x="63" y="33"/>
                </a:cubicBezTo>
                <a:cubicBezTo>
                  <a:pt x="61" y="34"/>
                  <a:pt x="59" y="37"/>
                  <a:pt x="57" y="38"/>
                </a:cubicBezTo>
                <a:cubicBezTo>
                  <a:pt x="55" y="39"/>
                  <a:pt x="52" y="37"/>
                  <a:pt x="51" y="38"/>
                </a:cubicBezTo>
                <a:cubicBezTo>
                  <a:pt x="50" y="39"/>
                  <a:pt x="51" y="41"/>
                  <a:pt x="50" y="42"/>
                </a:cubicBezTo>
                <a:cubicBezTo>
                  <a:pt x="49" y="42"/>
                  <a:pt x="47" y="41"/>
                  <a:pt x="46" y="41"/>
                </a:cubicBezTo>
                <a:cubicBezTo>
                  <a:pt x="45" y="41"/>
                  <a:pt x="44" y="42"/>
                  <a:pt x="44" y="43"/>
                </a:cubicBezTo>
                <a:cubicBezTo>
                  <a:pt x="45" y="45"/>
                  <a:pt x="45" y="47"/>
                  <a:pt x="46" y="48"/>
                </a:cubicBezTo>
                <a:cubicBezTo>
                  <a:pt x="46" y="49"/>
                  <a:pt x="48" y="49"/>
                  <a:pt x="48" y="50"/>
                </a:cubicBezTo>
                <a:cubicBezTo>
                  <a:pt x="49" y="51"/>
                  <a:pt x="49" y="52"/>
                  <a:pt x="49" y="53"/>
                </a:cubicBezTo>
                <a:cubicBezTo>
                  <a:pt x="49" y="54"/>
                  <a:pt x="49" y="56"/>
                  <a:pt x="48" y="56"/>
                </a:cubicBezTo>
                <a:cubicBezTo>
                  <a:pt x="46" y="56"/>
                  <a:pt x="45" y="54"/>
                  <a:pt x="43" y="54"/>
                </a:cubicBezTo>
                <a:cubicBezTo>
                  <a:pt x="40" y="53"/>
                  <a:pt x="37" y="53"/>
                  <a:pt x="34" y="54"/>
                </a:cubicBezTo>
                <a:cubicBezTo>
                  <a:pt x="33" y="54"/>
                  <a:pt x="36" y="57"/>
                  <a:pt x="35" y="58"/>
                </a:cubicBezTo>
                <a:cubicBezTo>
                  <a:pt x="34" y="59"/>
                  <a:pt x="33" y="60"/>
                  <a:pt x="31" y="60"/>
                </a:cubicBezTo>
                <a:cubicBezTo>
                  <a:pt x="30" y="60"/>
                  <a:pt x="28" y="60"/>
                  <a:pt x="27" y="60"/>
                </a:cubicBezTo>
                <a:close/>
              </a:path>
            </a:pathLst>
          </a:custGeom>
          <a:solidFill>
            <a:srgbClr val="B2B2B2"/>
          </a:solidFill>
          <a:ln w="3175" cap="rnd">
            <a:solidFill>
              <a:srgbClr val="B2B2B2"/>
            </a:solidFill>
            <a:round/>
            <a:headEnd/>
            <a:tailEnd/>
          </a:ln>
        </p:spPr>
        <p:txBody>
          <a:bodyPr/>
          <a:lstStyle/>
          <a:p>
            <a:endParaRPr lang="en-US"/>
          </a:p>
        </p:txBody>
      </p:sp>
      <p:sp>
        <p:nvSpPr>
          <p:cNvPr id="33924" name="Freeform 132"/>
          <p:cNvSpPr>
            <a:spLocks noChangeAspect="1"/>
          </p:cNvSpPr>
          <p:nvPr/>
        </p:nvSpPr>
        <p:spPr bwMode="auto">
          <a:xfrm>
            <a:off x="6696075" y="3714750"/>
            <a:ext cx="188913" cy="406400"/>
          </a:xfrm>
          <a:custGeom>
            <a:avLst/>
            <a:gdLst>
              <a:gd name="T0" fmla="*/ 2147483647 w 101"/>
              <a:gd name="T1" fmla="*/ 2147483647 h 219"/>
              <a:gd name="T2" fmla="*/ 2147483647 w 101"/>
              <a:gd name="T3" fmla="*/ 2147483647 h 219"/>
              <a:gd name="T4" fmla="*/ 2147483647 w 101"/>
              <a:gd name="T5" fmla="*/ 2147483647 h 219"/>
              <a:gd name="T6" fmla="*/ 2147483647 w 101"/>
              <a:gd name="T7" fmla="*/ 2147483647 h 219"/>
              <a:gd name="T8" fmla="*/ 2147483647 w 101"/>
              <a:gd name="T9" fmla="*/ 2147483647 h 219"/>
              <a:gd name="T10" fmla="*/ 2147483647 w 101"/>
              <a:gd name="T11" fmla="*/ 2147483647 h 219"/>
              <a:gd name="T12" fmla="*/ 2147483647 w 101"/>
              <a:gd name="T13" fmla="*/ 2147483647 h 219"/>
              <a:gd name="T14" fmla="*/ 2147483647 w 101"/>
              <a:gd name="T15" fmla="*/ 2147483647 h 219"/>
              <a:gd name="T16" fmla="*/ 2147483647 w 101"/>
              <a:gd name="T17" fmla="*/ 2147483647 h 219"/>
              <a:gd name="T18" fmla="*/ 2147483647 w 101"/>
              <a:gd name="T19" fmla="*/ 2147483647 h 219"/>
              <a:gd name="T20" fmla="*/ 2147483647 w 101"/>
              <a:gd name="T21" fmla="*/ 2147483647 h 219"/>
              <a:gd name="T22" fmla="*/ 2147483647 w 101"/>
              <a:gd name="T23" fmla="*/ 2147483647 h 219"/>
              <a:gd name="T24" fmla="*/ 2147483647 w 101"/>
              <a:gd name="T25" fmla="*/ 2147483647 h 219"/>
              <a:gd name="T26" fmla="*/ 2147483647 w 101"/>
              <a:gd name="T27" fmla="*/ 2147483647 h 219"/>
              <a:gd name="T28" fmla="*/ 2147483647 w 101"/>
              <a:gd name="T29" fmla="*/ 2147483647 h 219"/>
              <a:gd name="T30" fmla="*/ 2147483647 w 101"/>
              <a:gd name="T31" fmla="*/ 2147483647 h 219"/>
              <a:gd name="T32" fmla="*/ 2147483647 w 101"/>
              <a:gd name="T33" fmla="*/ 2147483647 h 219"/>
              <a:gd name="T34" fmla="*/ 2147483647 w 101"/>
              <a:gd name="T35" fmla="*/ 2147483647 h 219"/>
              <a:gd name="T36" fmla="*/ 2147483647 w 101"/>
              <a:gd name="T37" fmla="*/ 2147483647 h 219"/>
              <a:gd name="T38" fmla="*/ 2147483647 w 101"/>
              <a:gd name="T39" fmla="*/ 2147483647 h 219"/>
              <a:gd name="T40" fmla="*/ 2147483647 w 101"/>
              <a:gd name="T41" fmla="*/ 2147483647 h 219"/>
              <a:gd name="T42" fmla="*/ 2147483647 w 101"/>
              <a:gd name="T43" fmla="*/ 2147483647 h 219"/>
              <a:gd name="T44" fmla="*/ 2147483647 w 101"/>
              <a:gd name="T45" fmla="*/ 2147483647 h 219"/>
              <a:gd name="T46" fmla="*/ 2147483647 w 101"/>
              <a:gd name="T47" fmla="*/ 2147483647 h 219"/>
              <a:gd name="T48" fmla="*/ 2147483647 w 101"/>
              <a:gd name="T49" fmla="*/ 2147483647 h 219"/>
              <a:gd name="T50" fmla="*/ 2147483647 w 101"/>
              <a:gd name="T51" fmla="*/ 2147483647 h 219"/>
              <a:gd name="T52" fmla="*/ 0 w 101"/>
              <a:gd name="T53" fmla="*/ 2147483647 h 219"/>
              <a:gd name="T54" fmla="*/ 2147483647 w 101"/>
              <a:gd name="T55" fmla="*/ 2147483647 h 219"/>
              <a:gd name="T56" fmla="*/ 2147483647 w 101"/>
              <a:gd name="T57" fmla="*/ 2147483647 h 219"/>
              <a:gd name="T58" fmla="*/ 2147483647 w 101"/>
              <a:gd name="T59" fmla="*/ 2147483647 h 219"/>
              <a:gd name="T60" fmla="*/ 2147483647 w 101"/>
              <a:gd name="T61" fmla="*/ 2147483647 h 219"/>
              <a:gd name="T62" fmla="*/ 2147483647 w 101"/>
              <a:gd name="T63" fmla="*/ 2147483647 h 219"/>
              <a:gd name="T64" fmla="*/ 2147483647 w 101"/>
              <a:gd name="T65" fmla="*/ 2147483647 h 219"/>
              <a:gd name="T66" fmla="*/ 2147483647 w 101"/>
              <a:gd name="T67" fmla="*/ 2147483647 h 219"/>
              <a:gd name="T68" fmla="*/ 2147483647 w 101"/>
              <a:gd name="T69" fmla="*/ 2147483647 h 219"/>
              <a:gd name="T70" fmla="*/ 2147483647 w 101"/>
              <a:gd name="T71" fmla="*/ 2147483647 h 219"/>
              <a:gd name="T72" fmla="*/ 2147483647 w 101"/>
              <a:gd name="T73" fmla="*/ 2147483647 h 219"/>
              <a:gd name="T74" fmla="*/ 2147483647 w 101"/>
              <a:gd name="T75" fmla="*/ 2147483647 h 219"/>
              <a:gd name="T76" fmla="*/ 2147483647 w 101"/>
              <a:gd name="T77" fmla="*/ 2147483647 h 219"/>
              <a:gd name="T78" fmla="*/ 2147483647 w 101"/>
              <a:gd name="T79" fmla="*/ 2147483647 h 219"/>
              <a:gd name="T80" fmla="*/ 2147483647 w 101"/>
              <a:gd name="T81" fmla="*/ 2147483647 h 219"/>
              <a:gd name="T82" fmla="*/ 2147483647 w 101"/>
              <a:gd name="T83" fmla="*/ 2147483647 h 219"/>
              <a:gd name="T84" fmla="*/ 2147483647 w 101"/>
              <a:gd name="T85" fmla="*/ 2147483647 h 219"/>
              <a:gd name="T86" fmla="*/ 2147483647 w 101"/>
              <a:gd name="T87" fmla="*/ 2147483647 h 219"/>
              <a:gd name="T88" fmla="*/ 2147483647 w 101"/>
              <a:gd name="T89" fmla="*/ 2147483647 h 2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1"/>
              <a:gd name="T136" fmla="*/ 0 h 219"/>
              <a:gd name="T137" fmla="*/ 101 w 101"/>
              <a:gd name="T138" fmla="*/ 219 h 2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1" h="219">
                <a:moveTo>
                  <a:pt x="39" y="191"/>
                </a:moveTo>
                <a:cubicBezTo>
                  <a:pt x="39" y="192"/>
                  <a:pt x="41" y="195"/>
                  <a:pt x="42" y="195"/>
                </a:cubicBezTo>
                <a:cubicBezTo>
                  <a:pt x="43" y="195"/>
                  <a:pt x="44" y="193"/>
                  <a:pt x="45" y="193"/>
                </a:cubicBezTo>
                <a:cubicBezTo>
                  <a:pt x="48" y="195"/>
                  <a:pt x="50" y="197"/>
                  <a:pt x="51" y="199"/>
                </a:cubicBezTo>
                <a:cubicBezTo>
                  <a:pt x="51" y="201"/>
                  <a:pt x="47" y="200"/>
                  <a:pt x="47" y="202"/>
                </a:cubicBezTo>
                <a:cubicBezTo>
                  <a:pt x="45" y="206"/>
                  <a:pt x="46" y="210"/>
                  <a:pt x="47" y="214"/>
                </a:cubicBezTo>
                <a:cubicBezTo>
                  <a:pt x="47" y="215"/>
                  <a:pt x="48" y="216"/>
                  <a:pt x="48" y="218"/>
                </a:cubicBezTo>
                <a:cubicBezTo>
                  <a:pt x="48" y="218"/>
                  <a:pt x="46" y="219"/>
                  <a:pt x="47" y="219"/>
                </a:cubicBezTo>
                <a:cubicBezTo>
                  <a:pt x="49" y="219"/>
                  <a:pt x="51" y="219"/>
                  <a:pt x="53" y="218"/>
                </a:cubicBezTo>
                <a:cubicBezTo>
                  <a:pt x="54" y="217"/>
                  <a:pt x="55" y="216"/>
                  <a:pt x="56" y="214"/>
                </a:cubicBezTo>
                <a:cubicBezTo>
                  <a:pt x="57" y="213"/>
                  <a:pt x="56" y="211"/>
                  <a:pt x="57" y="210"/>
                </a:cubicBezTo>
                <a:cubicBezTo>
                  <a:pt x="59" y="209"/>
                  <a:pt x="62" y="209"/>
                  <a:pt x="63" y="207"/>
                </a:cubicBezTo>
                <a:cubicBezTo>
                  <a:pt x="63" y="204"/>
                  <a:pt x="58" y="201"/>
                  <a:pt x="60" y="200"/>
                </a:cubicBezTo>
                <a:cubicBezTo>
                  <a:pt x="62" y="199"/>
                  <a:pt x="63" y="203"/>
                  <a:pt x="66" y="204"/>
                </a:cubicBezTo>
                <a:cubicBezTo>
                  <a:pt x="66" y="205"/>
                  <a:pt x="67" y="204"/>
                  <a:pt x="67" y="203"/>
                </a:cubicBezTo>
                <a:cubicBezTo>
                  <a:pt x="67" y="201"/>
                  <a:pt x="64" y="199"/>
                  <a:pt x="65" y="198"/>
                </a:cubicBezTo>
                <a:cubicBezTo>
                  <a:pt x="67" y="197"/>
                  <a:pt x="69" y="202"/>
                  <a:pt x="70" y="201"/>
                </a:cubicBezTo>
                <a:cubicBezTo>
                  <a:pt x="71" y="199"/>
                  <a:pt x="66" y="199"/>
                  <a:pt x="66" y="197"/>
                </a:cubicBezTo>
                <a:cubicBezTo>
                  <a:pt x="66" y="196"/>
                  <a:pt x="70" y="199"/>
                  <a:pt x="70" y="197"/>
                </a:cubicBezTo>
                <a:cubicBezTo>
                  <a:pt x="72" y="196"/>
                  <a:pt x="69" y="193"/>
                  <a:pt x="70" y="192"/>
                </a:cubicBezTo>
                <a:cubicBezTo>
                  <a:pt x="70" y="191"/>
                  <a:pt x="72" y="191"/>
                  <a:pt x="73" y="192"/>
                </a:cubicBezTo>
                <a:cubicBezTo>
                  <a:pt x="74" y="192"/>
                  <a:pt x="74" y="194"/>
                  <a:pt x="74" y="194"/>
                </a:cubicBezTo>
                <a:cubicBezTo>
                  <a:pt x="76" y="194"/>
                  <a:pt x="77" y="193"/>
                  <a:pt x="79" y="192"/>
                </a:cubicBezTo>
                <a:cubicBezTo>
                  <a:pt x="81" y="191"/>
                  <a:pt x="83" y="190"/>
                  <a:pt x="85" y="188"/>
                </a:cubicBezTo>
                <a:cubicBezTo>
                  <a:pt x="86" y="187"/>
                  <a:pt x="86" y="185"/>
                  <a:pt x="88" y="184"/>
                </a:cubicBezTo>
                <a:cubicBezTo>
                  <a:pt x="88" y="183"/>
                  <a:pt x="89" y="185"/>
                  <a:pt x="90" y="184"/>
                </a:cubicBezTo>
                <a:cubicBezTo>
                  <a:pt x="91" y="182"/>
                  <a:pt x="92" y="179"/>
                  <a:pt x="95" y="178"/>
                </a:cubicBezTo>
                <a:cubicBezTo>
                  <a:pt x="97" y="177"/>
                  <a:pt x="98" y="175"/>
                  <a:pt x="98" y="173"/>
                </a:cubicBezTo>
                <a:cubicBezTo>
                  <a:pt x="99" y="170"/>
                  <a:pt x="98" y="167"/>
                  <a:pt x="98" y="165"/>
                </a:cubicBezTo>
                <a:cubicBezTo>
                  <a:pt x="98" y="164"/>
                  <a:pt x="96" y="162"/>
                  <a:pt x="97" y="161"/>
                </a:cubicBezTo>
                <a:cubicBezTo>
                  <a:pt x="98" y="161"/>
                  <a:pt x="100" y="164"/>
                  <a:pt x="100" y="163"/>
                </a:cubicBezTo>
                <a:cubicBezTo>
                  <a:pt x="101" y="161"/>
                  <a:pt x="98" y="160"/>
                  <a:pt x="97" y="159"/>
                </a:cubicBezTo>
                <a:cubicBezTo>
                  <a:pt x="97" y="158"/>
                  <a:pt x="96" y="157"/>
                  <a:pt x="97" y="157"/>
                </a:cubicBezTo>
                <a:cubicBezTo>
                  <a:pt x="98" y="156"/>
                  <a:pt x="100" y="159"/>
                  <a:pt x="101" y="158"/>
                </a:cubicBezTo>
                <a:cubicBezTo>
                  <a:pt x="101" y="156"/>
                  <a:pt x="98" y="155"/>
                  <a:pt x="98" y="153"/>
                </a:cubicBezTo>
                <a:cubicBezTo>
                  <a:pt x="98" y="151"/>
                  <a:pt x="99" y="148"/>
                  <a:pt x="98" y="146"/>
                </a:cubicBezTo>
                <a:cubicBezTo>
                  <a:pt x="98" y="143"/>
                  <a:pt x="97" y="141"/>
                  <a:pt x="97" y="139"/>
                </a:cubicBezTo>
                <a:cubicBezTo>
                  <a:pt x="95" y="134"/>
                  <a:pt x="94" y="129"/>
                  <a:pt x="93" y="124"/>
                </a:cubicBezTo>
                <a:cubicBezTo>
                  <a:pt x="92" y="122"/>
                  <a:pt x="92" y="120"/>
                  <a:pt x="91" y="119"/>
                </a:cubicBezTo>
                <a:cubicBezTo>
                  <a:pt x="90" y="118"/>
                  <a:pt x="89" y="120"/>
                  <a:pt x="89" y="119"/>
                </a:cubicBezTo>
                <a:cubicBezTo>
                  <a:pt x="87" y="116"/>
                  <a:pt x="87" y="112"/>
                  <a:pt x="85" y="109"/>
                </a:cubicBezTo>
                <a:cubicBezTo>
                  <a:pt x="84" y="108"/>
                  <a:pt x="82" y="109"/>
                  <a:pt x="81" y="108"/>
                </a:cubicBezTo>
                <a:cubicBezTo>
                  <a:pt x="80" y="107"/>
                  <a:pt x="81" y="105"/>
                  <a:pt x="80" y="104"/>
                </a:cubicBezTo>
                <a:cubicBezTo>
                  <a:pt x="79" y="104"/>
                  <a:pt x="77" y="105"/>
                  <a:pt x="75" y="104"/>
                </a:cubicBezTo>
                <a:cubicBezTo>
                  <a:pt x="73" y="102"/>
                  <a:pt x="72" y="99"/>
                  <a:pt x="70" y="97"/>
                </a:cubicBezTo>
                <a:cubicBezTo>
                  <a:pt x="67" y="94"/>
                  <a:pt x="64" y="92"/>
                  <a:pt x="61" y="89"/>
                </a:cubicBezTo>
                <a:cubicBezTo>
                  <a:pt x="60" y="88"/>
                  <a:pt x="59" y="87"/>
                  <a:pt x="59" y="86"/>
                </a:cubicBezTo>
                <a:cubicBezTo>
                  <a:pt x="58" y="84"/>
                  <a:pt x="59" y="82"/>
                  <a:pt x="59" y="80"/>
                </a:cubicBezTo>
                <a:cubicBezTo>
                  <a:pt x="58" y="78"/>
                  <a:pt x="55" y="77"/>
                  <a:pt x="53" y="76"/>
                </a:cubicBezTo>
                <a:cubicBezTo>
                  <a:pt x="53" y="76"/>
                  <a:pt x="53" y="77"/>
                  <a:pt x="52" y="77"/>
                </a:cubicBezTo>
                <a:cubicBezTo>
                  <a:pt x="50" y="74"/>
                  <a:pt x="48" y="72"/>
                  <a:pt x="47" y="68"/>
                </a:cubicBezTo>
                <a:cubicBezTo>
                  <a:pt x="46" y="67"/>
                  <a:pt x="47" y="65"/>
                  <a:pt x="47" y="63"/>
                </a:cubicBezTo>
                <a:cubicBezTo>
                  <a:pt x="47" y="60"/>
                  <a:pt x="48" y="57"/>
                  <a:pt x="50" y="54"/>
                </a:cubicBezTo>
                <a:cubicBezTo>
                  <a:pt x="51" y="51"/>
                  <a:pt x="55" y="50"/>
                  <a:pt x="57" y="47"/>
                </a:cubicBezTo>
                <a:cubicBezTo>
                  <a:pt x="58" y="46"/>
                  <a:pt x="57" y="43"/>
                  <a:pt x="58" y="42"/>
                </a:cubicBezTo>
                <a:cubicBezTo>
                  <a:pt x="59" y="39"/>
                  <a:pt x="61" y="37"/>
                  <a:pt x="63" y="36"/>
                </a:cubicBezTo>
                <a:cubicBezTo>
                  <a:pt x="63" y="36"/>
                  <a:pt x="64" y="38"/>
                  <a:pt x="65" y="37"/>
                </a:cubicBezTo>
                <a:cubicBezTo>
                  <a:pt x="66" y="36"/>
                  <a:pt x="65" y="33"/>
                  <a:pt x="67" y="32"/>
                </a:cubicBezTo>
                <a:cubicBezTo>
                  <a:pt x="68" y="31"/>
                  <a:pt x="71" y="30"/>
                  <a:pt x="72" y="29"/>
                </a:cubicBezTo>
                <a:cubicBezTo>
                  <a:pt x="70" y="28"/>
                  <a:pt x="67" y="27"/>
                  <a:pt x="65" y="26"/>
                </a:cubicBezTo>
                <a:cubicBezTo>
                  <a:pt x="62" y="25"/>
                  <a:pt x="60" y="23"/>
                  <a:pt x="58" y="23"/>
                </a:cubicBezTo>
                <a:cubicBezTo>
                  <a:pt x="57" y="21"/>
                  <a:pt x="56" y="18"/>
                  <a:pt x="54" y="16"/>
                </a:cubicBezTo>
                <a:cubicBezTo>
                  <a:pt x="54" y="14"/>
                  <a:pt x="57" y="13"/>
                  <a:pt x="57" y="11"/>
                </a:cubicBezTo>
                <a:cubicBezTo>
                  <a:pt x="57" y="10"/>
                  <a:pt x="56" y="8"/>
                  <a:pt x="55" y="8"/>
                </a:cubicBezTo>
                <a:cubicBezTo>
                  <a:pt x="54" y="8"/>
                  <a:pt x="53" y="9"/>
                  <a:pt x="52" y="9"/>
                </a:cubicBezTo>
                <a:cubicBezTo>
                  <a:pt x="50" y="9"/>
                  <a:pt x="49" y="7"/>
                  <a:pt x="48" y="7"/>
                </a:cubicBezTo>
                <a:cubicBezTo>
                  <a:pt x="46" y="7"/>
                  <a:pt x="45" y="8"/>
                  <a:pt x="44" y="8"/>
                </a:cubicBezTo>
                <a:cubicBezTo>
                  <a:pt x="42" y="6"/>
                  <a:pt x="43" y="2"/>
                  <a:pt x="40" y="1"/>
                </a:cubicBezTo>
                <a:cubicBezTo>
                  <a:pt x="38" y="0"/>
                  <a:pt x="36" y="3"/>
                  <a:pt x="34" y="4"/>
                </a:cubicBezTo>
                <a:cubicBezTo>
                  <a:pt x="32" y="6"/>
                  <a:pt x="30" y="8"/>
                  <a:pt x="28" y="10"/>
                </a:cubicBezTo>
                <a:cubicBezTo>
                  <a:pt x="28" y="10"/>
                  <a:pt x="29" y="12"/>
                  <a:pt x="28" y="12"/>
                </a:cubicBezTo>
                <a:cubicBezTo>
                  <a:pt x="26" y="13"/>
                  <a:pt x="25" y="10"/>
                  <a:pt x="24" y="11"/>
                </a:cubicBezTo>
                <a:cubicBezTo>
                  <a:pt x="22" y="11"/>
                  <a:pt x="23" y="13"/>
                  <a:pt x="22" y="14"/>
                </a:cubicBezTo>
                <a:cubicBezTo>
                  <a:pt x="21" y="14"/>
                  <a:pt x="20" y="12"/>
                  <a:pt x="19" y="12"/>
                </a:cubicBezTo>
                <a:cubicBezTo>
                  <a:pt x="18" y="13"/>
                  <a:pt x="17" y="15"/>
                  <a:pt x="16" y="15"/>
                </a:cubicBezTo>
                <a:cubicBezTo>
                  <a:pt x="15" y="15"/>
                  <a:pt x="15" y="12"/>
                  <a:pt x="14" y="12"/>
                </a:cubicBezTo>
                <a:cubicBezTo>
                  <a:pt x="12" y="12"/>
                  <a:pt x="12" y="15"/>
                  <a:pt x="11" y="16"/>
                </a:cubicBezTo>
                <a:cubicBezTo>
                  <a:pt x="9" y="16"/>
                  <a:pt x="8" y="16"/>
                  <a:pt x="7" y="16"/>
                </a:cubicBezTo>
                <a:cubicBezTo>
                  <a:pt x="6" y="15"/>
                  <a:pt x="7" y="13"/>
                  <a:pt x="6" y="12"/>
                </a:cubicBezTo>
                <a:cubicBezTo>
                  <a:pt x="5" y="11"/>
                  <a:pt x="3" y="11"/>
                  <a:pt x="2" y="12"/>
                </a:cubicBezTo>
                <a:cubicBezTo>
                  <a:pt x="1" y="13"/>
                  <a:pt x="1" y="15"/>
                  <a:pt x="0" y="16"/>
                </a:cubicBezTo>
                <a:cubicBezTo>
                  <a:pt x="1" y="17"/>
                  <a:pt x="2" y="19"/>
                  <a:pt x="3" y="20"/>
                </a:cubicBezTo>
                <a:cubicBezTo>
                  <a:pt x="3" y="22"/>
                  <a:pt x="4" y="25"/>
                  <a:pt x="6" y="25"/>
                </a:cubicBezTo>
                <a:cubicBezTo>
                  <a:pt x="7" y="26"/>
                  <a:pt x="7" y="22"/>
                  <a:pt x="8" y="23"/>
                </a:cubicBezTo>
                <a:cubicBezTo>
                  <a:pt x="9" y="23"/>
                  <a:pt x="10" y="25"/>
                  <a:pt x="11" y="26"/>
                </a:cubicBezTo>
                <a:cubicBezTo>
                  <a:pt x="11" y="28"/>
                  <a:pt x="9" y="30"/>
                  <a:pt x="9" y="31"/>
                </a:cubicBezTo>
                <a:cubicBezTo>
                  <a:pt x="10" y="34"/>
                  <a:pt x="12" y="37"/>
                  <a:pt x="14" y="39"/>
                </a:cubicBezTo>
                <a:cubicBezTo>
                  <a:pt x="15" y="40"/>
                  <a:pt x="16" y="39"/>
                  <a:pt x="17" y="40"/>
                </a:cubicBezTo>
                <a:cubicBezTo>
                  <a:pt x="18" y="40"/>
                  <a:pt x="19" y="43"/>
                  <a:pt x="20" y="42"/>
                </a:cubicBezTo>
                <a:cubicBezTo>
                  <a:pt x="22" y="42"/>
                  <a:pt x="23" y="39"/>
                  <a:pt x="25" y="38"/>
                </a:cubicBezTo>
                <a:cubicBezTo>
                  <a:pt x="26" y="38"/>
                  <a:pt x="27" y="38"/>
                  <a:pt x="28" y="38"/>
                </a:cubicBezTo>
                <a:cubicBezTo>
                  <a:pt x="30" y="40"/>
                  <a:pt x="32" y="43"/>
                  <a:pt x="32" y="45"/>
                </a:cubicBezTo>
                <a:cubicBezTo>
                  <a:pt x="32" y="46"/>
                  <a:pt x="30" y="45"/>
                  <a:pt x="29" y="45"/>
                </a:cubicBezTo>
                <a:cubicBezTo>
                  <a:pt x="28" y="46"/>
                  <a:pt x="28" y="47"/>
                  <a:pt x="28" y="47"/>
                </a:cubicBezTo>
                <a:cubicBezTo>
                  <a:pt x="31" y="48"/>
                  <a:pt x="35" y="48"/>
                  <a:pt x="37" y="50"/>
                </a:cubicBezTo>
                <a:cubicBezTo>
                  <a:pt x="38" y="50"/>
                  <a:pt x="38" y="52"/>
                  <a:pt x="38" y="53"/>
                </a:cubicBezTo>
                <a:cubicBezTo>
                  <a:pt x="37" y="54"/>
                  <a:pt x="36" y="52"/>
                  <a:pt x="35" y="53"/>
                </a:cubicBezTo>
                <a:cubicBezTo>
                  <a:pt x="34" y="54"/>
                  <a:pt x="34" y="56"/>
                  <a:pt x="33" y="57"/>
                </a:cubicBezTo>
                <a:cubicBezTo>
                  <a:pt x="31" y="58"/>
                  <a:pt x="30" y="56"/>
                  <a:pt x="28" y="56"/>
                </a:cubicBezTo>
                <a:cubicBezTo>
                  <a:pt x="27" y="57"/>
                  <a:pt x="28" y="58"/>
                  <a:pt x="27" y="59"/>
                </a:cubicBezTo>
                <a:cubicBezTo>
                  <a:pt x="26" y="60"/>
                  <a:pt x="23" y="60"/>
                  <a:pt x="24" y="61"/>
                </a:cubicBezTo>
                <a:cubicBezTo>
                  <a:pt x="29" y="65"/>
                  <a:pt x="36" y="66"/>
                  <a:pt x="41" y="70"/>
                </a:cubicBezTo>
                <a:cubicBezTo>
                  <a:pt x="43" y="72"/>
                  <a:pt x="41" y="74"/>
                  <a:pt x="42" y="76"/>
                </a:cubicBezTo>
                <a:cubicBezTo>
                  <a:pt x="42" y="77"/>
                  <a:pt x="44" y="78"/>
                  <a:pt x="45" y="79"/>
                </a:cubicBezTo>
                <a:cubicBezTo>
                  <a:pt x="47" y="82"/>
                  <a:pt x="49" y="86"/>
                  <a:pt x="52" y="88"/>
                </a:cubicBezTo>
                <a:cubicBezTo>
                  <a:pt x="53" y="90"/>
                  <a:pt x="55" y="90"/>
                  <a:pt x="56" y="91"/>
                </a:cubicBezTo>
                <a:cubicBezTo>
                  <a:pt x="58" y="93"/>
                  <a:pt x="59" y="95"/>
                  <a:pt x="60" y="97"/>
                </a:cubicBezTo>
                <a:cubicBezTo>
                  <a:pt x="61" y="99"/>
                  <a:pt x="61" y="101"/>
                  <a:pt x="62" y="103"/>
                </a:cubicBezTo>
                <a:cubicBezTo>
                  <a:pt x="64" y="105"/>
                  <a:pt x="67" y="105"/>
                  <a:pt x="69" y="107"/>
                </a:cubicBezTo>
                <a:cubicBezTo>
                  <a:pt x="71" y="108"/>
                  <a:pt x="74" y="109"/>
                  <a:pt x="74" y="111"/>
                </a:cubicBezTo>
                <a:cubicBezTo>
                  <a:pt x="74" y="112"/>
                  <a:pt x="70" y="112"/>
                  <a:pt x="71" y="113"/>
                </a:cubicBezTo>
                <a:cubicBezTo>
                  <a:pt x="72" y="117"/>
                  <a:pt x="76" y="118"/>
                  <a:pt x="77" y="121"/>
                </a:cubicBezTo>
                <a:cubicBezTo>
                  <a:pt x="77" y="123"/>
                  <a:pt x="74" y="123"/>
                  <a:pt x="74" y="125"/>
                </a:cubicBezTo>
                <a:cubicBezTo>
                  <a:pt x="73" y="127"/>
                  <a:pt x="75" y="129"/>
                  <a:pt x="75" y="131"/>
                </a:cubicBezTo>
                <a:cubicBezTo>
                  <a:pt x="75" y="132"/>
                  <a:pt x="76" y="134"/>
                  <a:pt x="76" y="135"/>
                </a:cubicBezTo>
                <a:cubicBezTo>
                  <a:pt x="76" y="136"/>
                  <a:pt x="77" y="137"/>
                  <a:pt x="76" y="138"/>
                </a:cubicBezTo>
                <a:cubicBezTo>
                  <a:pt x="76" y="140"/>
                  <a:pt x="75" y="141"/>
                  <a:pt x="76" y="143"/>
                </a:cubicBezTo>
                <a:cubicBezTo>
                  <a:pt x="76" y="144"/>
                  <a:pt x="78" y="144"/>
                  <a:pt x="79" y="145"/>
                </a:cubicBezTo>
                <a:cubicBezTo>
                  <a:pt x="80" y="148"/>
                  <a:pt x="81" y="151"/>
                  <a:pt x="80" y="154"/>
                </a:cubicBezTo>
                <a:cubicBezTo>
                  <a:pt x="80" y="158"/>
                  <a:pt x="79" y="161"/>
                  <a:pt x="77" y="165"/>
                </a:cubicBezTo>
                <a:cubicBezTo>
                  <a:pt x="77" y="165"/>
                  <a:pt x="76" y="164"/>
                  <a:pt x="75" y="164"/>
                </a:cubicBezTo>
                <a:cubicBezTo>
                  <a:pt x="73" y="165"/>
                  <a:pt x="71" y="168"/>
                  <a:pt x="69" y="169"/>
                </a:cubicBezTo>
                <a:cubicBezTo>
                  <a:pt x="67" y="170"/>
                  <a:pt x="64" y="168"/>
                  <a:pt x="63" y="169"/>
                </a:cubicBezTo>
                <a:cubicBezTo>
                  <a:pt x="62" y="170"/>
                  <a:pt x="63" y="172"/>
                  <a:pt x="62" y="173"/>
                </a:cubicBezTo>
                <a:cubicBezTo>
                  <a:pt x="61" y="173"/>
                  <a:pt x="59" y="172"/>
                  <a:pt x="58" y="172"/>
                </a:cubicBezTo>
                <a:cubicBezTo>
                  <a:pt x="57" y="172"/>
                  <a:pt x="56" y="173"/>
                  <a:pt x="56" y="174"/>
                </a:cubicBezTo>
                <a:cubicBezTo>
                  <a:pt x="57" y="176"/>
                  <a:pt x="57" y="178"/>
                  <a:pt x="58" y="179"/>
                </a:cubicBezTo>
                <a:cubicBezTo>
                  <a:pt x="58" y="180"/>
                  <a:pt x="60" y="180"/>
                  <a:pt x="60" y="181"/>
                </a:cubicBezTo>
                <a:cubicBezTo>
                  <a:pt x="61" y="182"/>
                  <a:pt x="61" y="183"/>
                  <a:pt x="61" y="184"/>
                </a:cubicBezTo>
                <a:cubicBezTo>
                  <a:pt x="61" y="185"/>
                  <a:pt x="61" y="187"/>
                  <a:pt x="60" y="187"/>
                </a:cubicBezTo>
                <a:cubicBezTo>
                  <a:pt x="58" y="187"/>
                  <a:pt x="57" y="185"/>
                  <a:pt x="55" y="185"/>
                </a:cubicBezTo>
                <a:cubicBezTo>
                  <a:pt x="52" y="184"/>
                  <a:pt x="49" y="184"/>
                  <a:pt x="46" y="185"/>
                </a:cubicBezTo>
                <a:cubicBezTo>
                  <a:pt x="45" y="185"/>
                  <a:pt x="48" y="188"/>
                  <a:pt x="47" y="189"/>
                </a:cubicBezTo>
                <a:cubicBezTo>
                  <a:pt x="46" y="190"/>
                  <a:pt x="45" y="191"/>
                  <a:pt x="43" y="191"/>
                </a:cubicBezTo>
                <a:cubicBezTo>
                  <a:pt x="42" y="191"/>
                  <a:pt x="40" y="191"/>
                  <a:pt x="39" y="191"/>
                </a:cubicBezTo>
                <a:close/>
              </a:path>
            </a:pathLst>
          </a:custGeom>
          <a:solidFill>
            <a:srgbClr val="B2B2B2"/>
          </a:solidFill>
          <a:ln w="3175" cap="rnd">
            <a:solidFill>
              <a:srgbClr val="B2B2B2"/>
            </a:solidFill>
            <a:round/>
            <a:headEnd/>
            <a:tailEnd/>
          </a:ln>
        </p:spPr>
        <p:txBody>
          <a:bodyPr/>
          <a:lstStyle/>
          <a:p>
            <a:endParaRPr lang="en-US"/>
          </a:p>
        </p:txBody>
      </p:sp>
      <p:sp>
        <p:nvSpPr>
          <p:cNvPr id="33925" name="Freeform 133"/>
          <p:cNvSpPr>
            <a:spLocks noChangeAspect="1"/>
          </p:cNvSpPr>
          <p:nvPr/>
        </p:nvSpPr>
        <p:spPr bwMode="auto">
          <a:xfrm>
            <a:off x="7137400" y="3138488"/>
            <a:ext cx="119063" cy="169862"/>
          </a:xfrm>
          <a:custGeom>
            <a:avLst/>
            <a:gdLst>
              <a:gd name="T0" fmla="*/ 2147483647 w 65"/>
              <a:gd name="T1" fmla="*/ 2147483647 h 92"/>
              <a:gd name="T2" fmla="*/ 2147483647 w 65"/>
              <a:gd name="T3" fmla="*/ 2147483647 h 92"/>
              <a:gd name="T4" fmla="*/ 2147483647 w 65"/>
              <a:gd name="T5" fmla="*/ 2147483647 h 92"/>
              <a:gd name="T6" fmla="*/ 2147483647 w 65"/>
              <a:gd name="T7" fmla="*/ 2147483647 h 92"/>
              <a:gd name="T8" fmla="*/ 2147483647 w 65"/>
              <a:gd name="T9" fmla="*/ 2147483647 h 92"/>
              <a:gd name="T10" fmla="*/ 2147483647 w 65"/>
              <a:gd name="T11" fmla="*/ 2147483647 h 92"/>
              <a:gd name="T12" fmla="*/ 2147483647 w 65"/>
              <a:gd name="T13" fmla="*/ 2147483647 h 92"/>
              <a:gd name="T14" fmla="*/ 2147483647 w 65"/>
              <a:gd name="T15" fmla="*/ 2147483647 h 92"/>
              <a:gd name="T16" fmla="*/ 2147483647 w 65"/>
              <a:gd name="T17" fmla="*/ 2147483647 h 92"/>
              <a:gd name="T18" fmla="*/ 2147483647 w 65"/>
              <a:gd name="T19" fmla="*/ 2147483647 h 92"/>
              <a:gd name="T20" fmla="*/ 2147483647 w 65"/>
              <a:gd name="T21" fmla="*/ 2147483647 h 92"/>
              <a:gd name="T22" fmla="*/ 2147483647 w 65"/>
              <a:gd name="T23" fmla="*/ 2147483647 h 92"/>
              <a:gd name="T24" fmla="*/ 2147483647 w 65"/>
              <a:gd name="T25" fmla="*/ 2147483647 h 92"/>
              <a:gd name="T26" fmla="*/ 2147483647 w 65"/>
              <a:gd name="T27" fmla="*/ 2147483647 h 92"/>
              <a:gd name="T28" fmla="*/ 2147483647 w 65"/>
              <a:gd name="T29" fmla="*/ 2147483647 h 92"/>
              <a:gd name="T30" fmla="*/ 0 w 65"/>
              <a:gd name="T31" fmla="*/ 2147483647 h 92"/>
              <a:gd name="T32" fmla="*/ 2147483647 w 65"/>
              <a:gd name="T33" fmla="*/ 2147483647 h 92"/>
              <a:gd name="T34" fmla="*/ 2147483647 w 65"/>
              <a:gd name="T35" fmla="*/ 2147483647 h 92"/>
              <a:gd name="T36" fmla="*/ 2147483647 w 65"/>
              <a:gd name="T37" fmla="*/ 2147483647 h 92"/>
              <a:gd name="T38" fmla="*/ 2147483647 w 65"/>
              <a:gd name="T39" fmla="*/ 2147483647 h 92"/>
              <a:gd name="T40" fmla="*/ 2147483647 w 65"/>
              <a:gd name="T41" fmla="*/ 2147483647 h 92"/>
              <a:gd name="T42" fmla="*/ 2147483647 w 65"/>
              <a:gd name="T43" fmla="*/ 2147483647 h 92"/>
              <a:gd name="T44" fmla="*/ 2147483647 w 65"/>
              <a:gd name="T45" fmla="*/ 2147483647 h 92"/>
              <a:gd name="T46" fmla="*/ 2147483647 w 65"/>
              <a:gd name="T47" fmla="*/ 2147483647 h 92"/>
              <a:gd name="T48" fmla="*/ 2147483647 w 65"/>
              <a:gd name="T49" fmla="*/ 2147483647 h 92"/>
              <a:gd name="T50" fmla="*/ 2147483647 w 65"/>
              <a:gd name="T51" fmla="*/ 2147483647 h 92"/>
              <a:gd name="T52" fmla="*/ 2147483647 w 65"/>
              <a:gd name="T53" fmla="*/ 2147483647 h 92"/>
              <a:gd name="T54" fmla="*/ 2147483647 w 65"/>
              <a:gd name="T55" fmla="*/ 2147483647 h 92"/>
              <a:gd name="T56" fmla="*/ 2147483647 w 65"/>
              <a:gd name="T57" fmla="*/ 2147483647 h 92"/>
              <a:gd name="T58" fmla="*/ 2147483647 w 65"/>
              <a:gd name="T59" fmla="*/ 2147483647 h 92"/>
              <a:gd name="T60" fmla="*/ 2147483647 w 65"/>
              <a:gd name="T61" fmla="*/ 2147483647 h 92"/>
              <a:gd name="T62" fmla="*/ 2147483647 w 65"/>
              <a:gd name="T63" fmla="*/ 2147483647 h 92"/>
              <a:gd name="T64" fmla="*/ 2147483647 w 65"/>
              <a:gd name="T65" fmla="*/ 2147483647 h 92"/>
              <a:gd name="T66" fmla="*/ 2147483647 w 65"/>
              <a:gd name="T67" fmla="*/ 2147483647 h 92"/>
              <a:gd name="T68" fmla="*/ 2147483647 w 65"/>
              <a:gd name="T69" fmla="*/ 2147483647 h 92"/>
              <a:gd name="T70" fmla="*/ 2147483647 w 65"/>
              <a:gd name="T71" fmla="*/ 2147483647 h 92"/>
              <a:gd name="T72" fmla="*/ 2147483647 w 65"/>
              <a:gd name="T73" fmla="*/ 2147483647 h 92"/>
              <a:gd name="T74" fmla="*/ 2147483647 w 65"/>
              <a:gd name="T75" fmla="*/ 2147483647 h 92"/>
              <a:gd name="T76" fmla="*/ 2147483647 w 65"/>
              <a:gd name="T77" fmla="*/ 2147483647 h 92"/>
              <a:gd name="T78" fmla="*/ 2147483647 w 65"/>
              <a:gd name="T79" fmla="*/ 2147483647 h 92"/>
              <a:gd name="T80" fmla="*/ 2147483647 w 65"/>
              <a:gd name="T81" fmla="*/ 2147483647 h 92"/>
              <a:gd name="T82" fmla="*/ 2147483647 w 65"/>
              <a:gd name="T83" fmla="*/ 2147483647 h 92"/>
              <a:gd name="T84" fmla="*/ 2147483647 w 65"/>
              <a:gd name="T85" fmla="*/ 2147483647 h 92"/>
              <a:gd name="T86" fmla="*/ 2147483647 w 65"/>
              <a:gd name="T87" fmla="*/ 2147483647 h 92"/>
              <a:gd name="T88" fmla="*/ 2147483647 w 65"/>
              <a:gd name="T89" fmla="*/ 2147483647 h 92"/>
              <a:gd name="T90" fmla="*/ 2147483647 w 65"/>
              <a:gd name="T91" fmla="*/ 2147483647 h 92"/>
              <a:gd name="T92" fmla="*/ 2147483647 w 65"/>
              <a:gd name="T93" fmla="*/ 2147483647 h 92"/>
              <a:gd name="T94" fmla="*/ 2147483647 w 65"/>
              <a:gd name="T95" fmla="*/ 2147483647 h 92"/>
              <a:gd name="T96" fmla="*/ 2147483647 w 65"/>
              <a:gd name="T97" fmla="*/ 2147483647 h 92"/>
              <a:gd name="T98" fmla="*/ 2147483647 w 65"/>
              <a:gd name="T99" fmla="*/ 2147483647 h 92"/>
              <a:gd name="T100" fmla="*/ 2147483647 w 65"/>
              <a:gd name="T101" fmla="*/ 2147483647 h 92"/>
              <a:gd name="T102" fmla="*/ 2147483647 w 65"/>
              <a:gd name="T103" fmla="*/ 2147483647 h 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
              <a:gd name="T157" fmla="*/ 0 h 92"/>
              <a:gd name="T158" fmla="*/ 65 w 65"/>
              <a:gd name="T159" fmla="*/ 92 h 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 h="92">
                <a:moveTo>
                  <a:pt x="30" y="89"/>
                </a:moveTo>
                <a:cubicBezTo>
                  <a:pt x="29" y="87"/>
                  <a:pt x="27" y="85"/>
                  <a:pt x="25" y="85"/>
                </a:cubicBezTo>
                <a:cubicBezTo>
                  <a:pt x="22" y="86"/>
                  <a:pt x="21" y="90"/>
                  <a:pt x="18" y="92"/>
                </a:cubicBezTo>
                <a:cubicBezTo>
                  <a:pt x="17" y="92"/>
                  <a:pt x="20" y="89"/>
                  <a:pt x="19" y="88"/>
                </a:cubicBezTo>
                <a:cubicBezTo>
                  <a:pt x="18" y="87"/>
                  <a:pt x="16" y="87"/>
                  <a:pt x="15" y="85"/>
                </a:cubicBezTo>
                <a:cubicBezTo>
                  <a:pt x="15" y="84"/>
                  <a:pt x="18" y="83"/>
                  <a:pt x="17" y="82"/>
                </a:cubicBezTo>
                <a:cubicBezTo>
                  <a:pt x="15" y="81"/>
                  <a:pt x="12" y="83"/>
                  <a:pt x="10" y="82"/>
                </a:cubicBezTo>
                <a:cubicBezTo>
                  <a:pt x="10" y="80"/>
                  <a:pt x="13" y="77"/>
                  <a:pt x="11" y="76"/>
                </a:cubicBezTo>
                <a:cubicBezTo>
                  <a:pt x="12" y="74"/>
                  <a:pt x="16" y="76"/>
                  <a:pt x="17" y="74"/>
                </a:cubicBezTo>
                <a:cubicBezTo>
                  <a:pt x="18" y="72"/>
                  <a:pt x="13" y="73"/>
                  <a:pt x="13" y="71"/>
                </a:cubicBezTo>
                <a:cubicBezTo>
                  <a:pt x="13" y="68"/>
                  <a:pt x="16" y="65"/>
                  <a:pt x="17" y="62"/>
                </a:cubicBezTo>
                <a:cubicBezTo>
                  <a:pt x="17" y="61"/>
                  <a:pt x="16" y="60"/>
                  <a:pt x="16" y="59"/>
                </a:cubicBezTo>
                <a:cubicBezTo>
                  <a:pt x="16" y="58"/>
                  <a:pt x="19" y="55"/>
                  <a:pt x="18" y="54"/>
                </a:cubicBezTo>
                <a:cubicBezTo>
                  <a:pt x="17" y="53"/>
                  <a:pt x="15" y="57"/>
                  <a:pt x="14" y="57"/>
                </a:cubicBezTo>
                <a:cubicBezTo>
                  <a:pt x="11" y="58"/>
                  <a:pt x="7" y="58"/>
                  <a:pt x="4" y="57"/>
                </a:cubicBezTo>
                <a:cubicBezTo>
                  <a:pt x="2" y="57"/>
                  <a:pt x="1" y="54"/>
                  <a:pt x="0" y="53"/>
                </a:cubicBezTo>
                <a:cubicBezTo>
                  <a:pt x="4" y="49"/>
                  <a:pt x="8" y="45"/>
                  <a:pt x="12" y="41"/>
                </a:cubicBezTo>
                <a:cubicBezTo>
                  <a:pt x="14" y="39"/>
                  <a:pt x="16" y="39"/>
                  <a:pt x="17" y="37"/>
                </a:cubicBezTo>
                <a:cubicBezTo>
                  <a:pt x="19" y="36"/>
                  <a:pt x="21" y="33"/>
                  <a:pt x="21" y="31"/>
                </a:cubicBezTo>
                <a:cubicBezTo>
                  <a:pt x="22" y="28"/>
                  <a:pt x="20" y="26"/>
                  <a:pt x="21" y="24"/>
                </a:cubicBezTo>
                <a:cubicBezTo>
                  <a:pt x="22" y="22"/>
                  <a:pt x="24" y="22"/>
                  <a:pt x="26" y="22"/>
                </a:cubicBezTo>
                <a:cubicBezTo>
                  <a:pt x="27" y="22"/>
                  <a:pt x="27" y="24"/>
                  <a:pt x="27" y="25"/>
                </a:cubicBezTo>
                <a:cubicBezTo>
                  <a:pt x="29" y="26"/>
                  <a:pt x="30" y="27"/>
                  <a:pt x="32" y="27"/>
                </a:cubicBezTo>
                <a:cubicBezTo>
                  <a:pt x="34" y="27"/>
                  <a:pt x="37" y="28"/>
                  <a:pt x="39" y="27"/>
                </a:cubicBezTo>
                <a:cubicBezTo>
                  <a:pt x="40" y="26"/>
                  <a:pt x="39" y="24"/>
                  <a:pt x="39" y="23"/>
                </a:cubicBezTo>
                <a:cubicBezTo>
                  <a:pt x="39" y="22"/>
                  <a:pt x="38" y="20"/>
                  <a:pt x="39" y="19"/>
                </a:cubicBezTo>
                <a:cubicBezTo>
                  <a:pt x="41" y="18"/>
                  <a:pt x="45" y="21"/>
                  <a:pt x="47" y="19"/>
                </a:cubicBezTo>
                <a:cubicBezTo>
                  <a:pt x="51" y="17"/>
                  <a:pt x="51" y="12"/>
                  <a:pt x="53" y="8"/>
                </a:cubicBezTo>
                <a:cubicBezTo>
                  <a:pt x="54" y="8"/>
                  <a:pt x="56" y="9"/>
                  <a:pt x="56" y="8"/>
                </a:cubicBezTo>
                <a:cubicBezTo>
                  <a:pt x="57" y="6"/>
                  <a:pt x="56" y="3"/>
                  <a:pt x="57" y="1"/>
                </a:cubicBezTo>
                <a:cubicBezTo>
                  <a:pt x="58" y="0"/>
                  <a:pt x="60" y="0"/>
                  <a:pt x="61" y="1"/>
                </a:cubicBezTo>
                <a:cubicBezTo>
                  <a:pt x="62" y="3"/>
                  <a:pt x="62" y="5"/>
                  <a:pt x="62" y="7"/>
                </a:cubicBezTo>
                <a:cubicBezTo>
                  <a:pt x="63" y="8"/>
                  <a:pt x="64" y="9"/>
                  <a:pt x="65" y="11"/>
                </a:cubicBezTo>
                <a:cubicBezTo>
                  <a:pt x="64" y="15"/>
                  <a:pt x="61" y="20"/>
                  <a:pt x="60" y="25"/>
                </a:cubicBezTo>
                <a:cubicBezTo>
                  <a:pt x="60" y="26"/>
                  <a:pt x="61" y="28"/>
                  <a:pt x="61" y="29"/>
                </a:cubicBezTo>
                <a:cubicBezTo>
                  <a:pt x="62" y="32"/>
                  <a:pt x="63" y="35"/>
                  <a:pt x="63" y="38"/>
                </a:cubicBezTo>
                <a:cubicBezTo>
                  <a:pt x="63" y="39"/>
                  <a:pt x="61" y="40"/>
                  <a:pt x="60" y="41"/>
                </a:cubicBezTo>
                <a:cubicBezTo>
                  <a:pt x="57" y="41"/>
                  <a:pt x="57" y="44"/>
                  <a:pt x="55" y="46"/>
                </a:cubicBezTo>
                <a:cubicBezTo>
                  <a:pt x="52" y="48"/>
                  <a:pt x="51" y="51"/>
                  <a:pt x="49" y="53"/>
                </a:cubicBezTo>
                <a:cubicBezTo>
                  <a:pt x="47" y="54"/>
                  <a:pt x="44" y="52"/>
                  <a:pt x="42" y="53"/>
                </a:cubicBezTo>
                <a:cubicBezTo>
                  <a:pt x="41" y="53"/>
                  <a:pt x="42" y="55"/>
                  <a:pt x="41" y="55"/>
                </a:cubicBezTo>
                <a:cubicBezTo>
                  <a:pt x="41" y="56"/>
                  <a:pt x="39" y="55"/>
                  <a:pt x="38" y="55"/>
                </a:cubicBezTo>
                <a:cubicBezTo>
                  <a:pt x="38" y="56"/>
                  <a:pt x="38" y="58"/>
                  <a:pt x="38" y="59"/>
                </a:cubicBezTo>
                <a:cubicBezTo>
                  <a:pt x="39" y="60"/>
                  <a:pt x="40" y="60"/>
                  <a:pt x="40" y="61"/>
                </a:cubicBezTo>
                <a:cubicBezTo>
                  <a:pt x="40" y="63"/>
                  <a:pt x="37" y="64"/>
                  <a:pt x="38" y="66"/>
                </a:cubicBezTo>
                <a:cubicBezTo>
                  <a:pt x="39" y="68"/>
                  <a:pt x="43" y="67"/>
                  <a:pt x="44" y="68"/>
                </a:cubicBezTo>
                <a:cubicBezTo>
                  <a:pt x="48" y="71"/>
                  <a:pt x="51" y="73"/>
                  <a:pt x="54" y="76"/>
                </a:cubicBezTo>
                <a:cubicBezTo>
                  <a:pt x="53" y="78"/>
                  <a:pt x="52" y="80"/>
                  <a:pt x="50" y="81"/>
                </a:cubicBezTo>
                <a:cubicBezTo>
                  <a:pt x="48" y="82"/>
                  <a:pt x="45" y="80"/>
                  <a:pt x="43" y="81"/>
                </a:cubicBezTo>
                <a:cubicBezTo>
                  <a:pt x="41" y="81"/>
                  <a:pt x="39" y="81"/>
                  <a:pt x="38" y="82"/>
                </a:cubicBezTo>
                <a:cubicBezTo>
                  <a:pt x="37" y="83"/>
                  <a:pt x="37" y="85"/>
                  <a:pt x="35" y="86"/>
                </a:cubicBezTo>
                <a:cubicBezTo>
                  <a:pt x="34" y="87"/>
                  <a:pt x="32" y="88"/>
                  <a:pt x="30" y="89"/>
                </a:cubicBezTo>
                <a:close/>
              </a:path>
            </a:pathLst>
          </a:custGeom>
          <a:solidFill>
            <a:srgbClr val="B2B2B2"/>
          </a:solidFill>
          <a:ln w="3175" cap="rnd">
            <a:solidFill>
              <a:srgbClr val="B2B2B2"/>
            </a:solidFill>
            <a:round/>
            <a:headEnd/>
            <a:tailEnd/>
          </a:ln>
        </p:spPr>
        <p:txBody>
          <a:bodyPr/>
          <a:lstStyle/>
          <a:p>
            <a:endParaRPr lang="en-US"/>
          </a:p>
        </p:txBody>
      </p:sp>
      <p:sp>
        <p:nvSpPr>
          <p:cNvPr id="33926" name="Freeform 134"/>
          <p:cNvSpPr>
            <a:spLocks noChangeAspect="1"/>
          </p:cNvSpPr>
          <p:nvPr/>
        </p:nvSpPr>
        <p:spPr bwMode="auto">
          <a:xfrm>
            <a:off x="7191375" y="3279775"/>
            <a:ext cx="87313" cy="127000"/>
          </a:xfrm>
          <a:custGeom>
            <a:avLst/>
            <a:gdLst>
              <a:gd name="T0" fmla="*/ 0 w 47"/>
              <a:gd name="T1" fmla="*/ 2147483647 h 69"/>
              <a:gd name="T2" fmla="*/ 2147483647 w 47"/>
              <a:gd name="T3" fmla="*/ 2147483647 h 69"/>
              <a:gd name="T4" fmla="*/ 2147483647 w 47"/>
              <a:gd name="T5" fmla="*/ 2147483647 h 69"/>
              <a:gd name="T6" fmla="*/ 2147483647 w 47"/>
              <a:gd name="T7" fmla="*/ 2147483647 h 69"/>
              <a:gd name="T8" fmla="*/ 2147483647 w 47"/>
              <a:gd name="T9" fmla="*/ 2147483647 h 69"/>
              <a:gd name="T10" fmla="*/ 2147483647 w 47"/>
              <a:gd name="T11" fmla="*/ 0 h 69"/>
              <a:gd name="T12" fmla="*/ 2147483647 w 47"/>
              <a:gd name="T13" fmla="*/ 2147483647 h 69"/>
              <a:gd name="T14" fmla="*/ 2147483647 w 47"/>
              <a:gd name="T15" fmla="*/ 2147483647 h 69"/>
              <a:gd name="T16" fmla="*/ 2147483647 w 47"/>
              <a:gd name="T17" fmla="*/ 2147483647 h 69"/>
              <a:gd name="T18" fmla="*/ 2147483647 w 47"/>
              <a:gd name="T19" fmla="*/ 2147483647 h 69"/>
              <a:gd name="T20" fmla="*/ 2147483647 w 47"/>
              <a:gd name="T21" fmla="*/ 2147483647 h 69"/>
              <a:gd name="T22" fmla="*/ 2147483647 w 47"/>
              <a:gd name="T23" fmla="*/ 2147483647 h 69"/>
              <a:gd name="T24" fmla="*/ 2147483647 w 47"/>
              <a:gd name="T25" fmla="*/ 2147483647 h 69"/>
              <a:gd name="T26" fmla="*/ 2147483647 w 47"/>
              <a:gd name="T27" fmla="*/ 2147483647 h 69"/>
              <a:gd name="T28" fmla="*/ 2147483647 w 47"/>
              <a:gd name="T29" fmla="*/ 2147483647 h 69"/>
              <a:gd name="T30" fmla="*/ 2147483647 w 47"/>
              <a:gd name="T31" fmla="*/ 2147483647 h 69"/>
              <a:gd name="T32" fmla="*/ 2147483647 w 47"/>
              <a:gd name="T33" fmla="*/ 2147483647 h 69"/>
              <a:gd name="T34" fmla="*/ 2147483647 w 47"/>
              <a:gd name="T35" fmla="*/ 2147483647 h 69"/>
              <a:gd name="T36" fmla="*/ 2147483647 w 47"/>
              <a:gd name="T37" fmla="*/ 2147483647 h 69"/>
              <a:gd name="T38" fmla="*/ 2147483647 w 47"/>
              <a:gd name="T39" fmla="*/ 2147483647 h 69"/>
              <a:gd name="T40" fmla="*/ 2147483647 w 47"/>
              <a:gd name="T41" fmla="*/ 2147483647 h 69"/>
              <a:gd name="T42" fmla="*/ 2147483647 w 47"/>
              <a:gd name="T43" fmla="*/ 2147483647 h 69"/>
              <a:gd name="T44" fmla="*/ 2147483647 w 47"/>
              <a:gd name="T45" fmla="*/ 2147483647 h 69"/>
              <a:gd name="T46" fmla="*/ 2147483647 w 47"/>
              <a:gd name="T47" fmla="*/ 2147483647 h 69"/>
              <a:gd name="T48" fmla="*/ 2147483647 w 47"/>
              <a:gd name="T49" fmla="*/ 2147483647 h 69"/>
              <a:gd name="T50" fmla="*/ 2147483647 w 47"/>
              <a:gd name="T51" fmla="*/ 2147483647 h 69"/>
              <a:gd name="T52" fmla="*/ 2147483647 w 47"/>
              <a:gd name="T53" fmla="*/ 2147483647 h 69"/>
              <a:gd name="T54" fmla="*/ 2147483647 w 47"/>
              <a:gd name="T55" fmla="*/ 2147483647 h 69"/>
              <a:gd name="T56" fmla="*/ 2147483647 w 47"/>
              <a:gd name="T57" fmla="*/ 2147483647 h 69"/>
              <a:gd name="T58" fmla="*/ 2147483647 w 47"/>
              <a:gd name="T59" fmla="*/ 2147483647 h 69"/>
              <a:gd name="T60" fmla="*/ 2147483647 w 47"/>
              <a:gd name="T61" fmla="*/ 2147483647 h 69"/>
              <a:gd name="T62" fmla="*/ 2147483647 w 47"/>
              <a:gd name="T63" fmla="*/ 2147483647 h 69"/>
              <a:gd name="T64" fmla="*/ 2147483647 w 47"/>
              <a:gd name="T65" fmla="*/ 2147483647 h 69"/>
              <a:gd name="T66" fmla="*/ 2147483647 w 47"/>
              <a:gd name="T67" fmla="*/ 2147483647 h 69"/>
              <a:gd name="T68" fmla="*/ 2147483647 w 47"/>
              <a:gd name="T69" fmla="*/ 2147483647 h 69"/>
              <a:gd name="T70" fmla="*/ 2147483647 w 47"/>
              <a:gd name="T71" fmla="*/ 2147483647 h 69"/>
              <a:gd name="T72" fmla="*/ 2147483647 w 47"/>
              <a:gd name="T73" fmla="*/ 2147483647 h 69"/>
              <a:gd name="T74" fmla="*/ 2147483647 w 47"/>
              <a:gd name="T75" fmla="*/ 2147483647 h 69"/>
              <a:gd name="T76" fmla="*/ 0 w 47"/>
              <a:gd name="T77" fmla="*/ 2147483647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7"/>
              <a:gd name="T118" fmla="*/ 0 h 69"/>
              <a:gd name="T119" fmla="*/ 47 w 47"/>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7" h="69">
                <a:moveTo>
                  <a:pt x="0" y="13"/>
                </a:moveTo>
                <a:cubicBezTo>
                  <a:pt x="2" y="12"/>
                  <a:pt x="4" y="11"/>
                  <a:pt x="5" y="10"/>
                </a:cubicBezTo>
                <a:cubicBezTo>
                  <a:pt x="7" y="9"/>
                  <a:pt x="7" y="7"/>
                  <a:pt x="8" y="6"/>
                </a:cubicBezTo>
                <a:cubicBezTo>
                  <a:pt x="9" y="5"/>
                  <a:pt x="11" y="5"/>
                  <a:pt x="13" y="5"/>
                </a:cubicBezTo>
                <a:cubicBezTo>
                  <a:pt x="15" y="4"/>
                  <a:pt x="18" y="6"/>
                  <a:pt x="20" y="5"/>
                </a:cubicBezTo>
                <a:cubicBezTo>
                  <a:pt x="22" y="4"/>
                  <a:pt x="23" y="2"/>
                  <a:pt x="24" y="0"/>
                </a:cubicBezTo>
                <a:cubicBezTo>
                  <a:pt x="25" y="3"/>
                  <a:pt x="27" y="6"/>
                  <a:pt x="29" y="8"/>
                </a:cubicBezTo>
                <a:cubicBezTo>
                  <a:pt x="32" y="13"/>
                  <a:pt x="36" y="17"/>
                  <a:pt x="39" y="22"/>
                </a:cubicBezTo>
                <a:cubicBezTo>
                  <a:pt x="41" y="26"/>
                  <a:pt x="41" y="31"/>
                  <a:pt x="42" y="36"/>
                </a:cubicBezTo>
                <a:cubicBezTo>
                  <a:pt x="43" y="38"/>
                  <a:pt x="42" y="40"/>
                  <a:pt x="43" y="42"/>
                </a:cubicBezTo>
                <a:cubicBezTo>
                  <a:pt x="43" y="43"/>
                  <a:pt x="45" y="40"/>
                  <a:pt x="45" y="41"/>
                </a:cubicBezTo>
                <a:cubicBezTo>
                  <a:pt x="46" y="46"/>
                  <a:pt x="47" y="51"/>
                  <a:pt x="45" y="55"/>
                </a:cubicBezTo>
                <a:cubicBezTo>
                  <a:pt x="43" y="58"/>
                  <a:pt x="39" y="55"/>
                  <a:pt x="37" y="56"/>
                </a:cubicBezTo>
                <a:cubicBezTo>
                  <a:pt x="36" y="57"/>
                  <a:pt x="38" y="61"/>
                  <a:pt x="36" y="61"/>
                </a:cubicBezTo>
                <a:cubicBezTo>
                  <a:pt x="34" y="62"/>
                  <a:pt x="32" y="58"/>
                  <a:pt x="29" y="58"/>
                </a:cubicBezTo>
                <a:cubicBezTo>
                  <a:pt x="28" y="59"/>
                  <a:pt x="30" y="61"/>
                  <a:pt x="30" y="62"/>
                </a:cubicBezTo>
                <a:cubicBezTo>
                  <a:pt x="28" y="62"/>
                  <a:pt x="28" y="58"/>
                  <a:pt x="27" y="59"/>
                </a:cubicBezTo>
                <a:cubicBezTo>
                  <a:pt x="26" y="60"/>
                  <a:pt x="27" y="63"/>
                  <a:pt x="27" y="64"/>
                </a:cubicBezTo>
                <a:cubicBezTo>
                  <a:pt x="25" y="64"/>
                  <a:pt x="25" y="61"/>
                  <a:pt x="23" y="60"/>
                </a:cubicBezTo>
                <a:cubicBezTo>
                  <a:pt x="22" y="60"/>
                  <a:pt x="24" y="63"/>
                  <a:pt x="23" y="64"/>
                </a:cubicBezTo>
                <a:cubicBezTo>
                  <a:pt x="23" y="65"/>
                  <a:pt x="21" y="65"/>
                  <a:pt x="20" y="65"/>
                </a:cubicBezTo>
                <a:cubicBezTo>
                  <a:pt x="20" y="64"/>
                  <a:pt x="21" y="61"/>
                  <a:pt x="20" y="61"/>
                </a:cubicBezTo>
                <a:cubicBezTo>
                  <a:pt x="18" y="62"/>
                  <a:pt x="18" y="65"/>
                  <a:pt x="16" y="66"/>
                </a:cubicBezTo>
                <a:cubicBezTo>
                  <a:pt x="15" y="67"/>
                  <a:pt x="15" y="64"/>
                  <a:pt x="15" y="64"/>
                </a:cubicBezTo>
                <a:cubicBezTo>
                  <a:pt x="13" y="65"/>
                  <a:pt x="13" y="69"/>
                  <a:pt x="11" y="69"/>
                </a:cubicBezTo>
                <a:cubicBezTo>
                  <a:pt x="9" y="68"/>
                  <a:pt x="9" y="65"/>
                  <a:pt x="9" y="63"/>
                </a:cubicBezTo>
                <a:cubicBezTo>
                  <a:pt x="9" y="62"/>
                  <a:pt x="11" y="61"/>
                  <a:pt x="11" y="60"/>
                </a:cubicBezTo>
                <a:cubicBezTo>
                  <a:pt x="11" y="58"/>
                  <a:pt x="9" y="56"/>
                  <a:pt x="8" y="54"/>
                </a:cubicBezTo>
                <a:cubicBezTo>
                  <a:pt x="8" y="52"/>
                  <a:pt x="10" y="51"/>
                  <a:pt x="10" y="49"/>
                </a:cubicBezTo>
                <a:cubicBezTo>
                  <a:pt x="10" y="48"/>
                  <a:pt x="8" y="49"/>
                  <a:pt x="8" y="49"/>
                </a:cubicBezTo>
                <a:cubicBezTo>
                  <a:pt x="8" y="46"/>
                  <a:pt x="10" y="44"/>
                  <a:pt x="9" y="42"/>
                </a:cubicBezTo>
                <a:cubicBezTo>
                  <a:pt x="9" y="37"/>
                  <a:pt x="8" y="33"/>
                  <a:pt x="6" y="29"/>
                </a:cubicBezTo>
                <a:cubicBezTo>
                  <a:pt x="5" y="28"/>
                  <a:pt x="2" y="30"/>
                  <a:pt x="1" y="28"/>
                </a:cubicBezTo>
                <a:cubicBezTo>
                  <a:pt x="0" y="27"/>
                  <a:pt x="2" y="25"/>
                  <a:pt x="3" y="25"/>
                </a:cubicBezTo>
                <a:cubicBezTo>
                  <a:pt x="5" y="24"/>
                  <a:pt x="7" y="26"/>
                  <a:pt x="8" y="25"/>
                </a:cubicBezTo>
                <a:cubicBezTo>
                  <a:pt x="9" y="23"/>
                  <a:pt x="8" y="21"/>
                  <a:pt x="7" y="19"/>
                </a:cubicBezTo>
                <a:cubicBezTo>
                  <a:pt x="6" y="17"/>
                  <a:pt x="5" y="16"/>
                  <a:pt x="4" y="15"/>
                </a:cubicBezTo>
                <a:cubicBezTo>
                  <a:pt x="3" y="14"/>
                  <a:pt x="2" y="15"/>
                  <a:pt x="1" y="15"/>
                </a:cubicBezTo>
                <a:cubicBezTo>
                  <a:pt x="1" y="14"/>
                  <a:pt x="1" y="13"/>
                  <a:pt x="0" y="13"/>
                </a:cubicBezTo>
                <a:close/>
              </a:path>
            </a:pathLst>
          </a:custGeom>
          <a:solidFill>
            <a:srgbClr val="B2B2B2"/>
          </a:solidFill>
          <a:ln w="3175" cap="rnd">
            <a:solidFill>
              <a:srgbClr val="B2B2B2"/>
            </a:solidFill>
            <a:round/>
            <a:headEnd/>
            <a:tailEnd/>
          </a:ln>
        </p:spPr>
        <p:txBody>
          <a:bodyPr/>
          <a:lstStyle/>
          <a:p>
            <a:endParaRPr lang="en-US"/>
          </a:p>
        </p:txBody>
      </p:sp>
      <p:sp>
        <p:nvSpPr>
          <p:cNvPr id="33927" name="Freeform 135"/>
          <p:cNvSpPr>
            <a:spLocks noChangeAspect="1"/>
          </p:cNvSpPr>
          <p:nvPr/>
        </p:nvSpPr>
        <p:spPr bwMode="auto">
          <a:xfrm>
            <a:off x="4835525" y="2713038"/>
            <a:ext cx="204788" cy="161925"/>
          </a:xfrm>
          <a:custGeom>
            <a:avLst/>
            <a:gdLst>
              <a:gd name="T0" fmla="*/ 2147483647 w 112"/>
              <a:gd name="T1" fmla="*/ 2147483647 h 88"/>
              <a:gd name="T2" fmla="*/ 2147483647 w 112"/>
              <a:gd name="T3" fmla="*/ 2147483647 h 88"/>
              <a:gd name="T4" fmla="*/ 2147483647 w 112"/>
              <a:gd name="T5" fmla="*/ 2147483647 h 88"/>
              <a:gd name="T6" fmla="*/ 2147483647 w 112"/>
              <a:gd name="T7" fmla="*/ 2147483647 h 88"/>
              <a:gd name="T8" fmla="*/ 2147483647 w 112"/>
              <a:gd name="T9" fmla="*/ 2147483647 h 88"/>
              <a:gd name="T10" fmla="*/ 2147483647 w 112"/>
              <a:gd name="T11" fmla="*/ 2147483647 h 88"/>
              <a:gd name="T12" fmla="*/ 2147483647 w 112"/>
              <a:gd name="T13" fmla="*/ 2147483647 h 88"/>
              <a:gd name="T14" fmla="*/ 2147483647 w 112"/>
              <a:gd name="T15" fmla="*/ 2147483647 h 88"/>
              <a:gd name="T16" fmla="*/ 2147483647 w 112"/>
              <a:gd name="T17" fmla="*/ 2147483647 h 88"/>
              <a:gd name="T18" fmla="*/ 2147483647 w 112"/>
              <a:gd name="T19" fmla="*/ 2147483647 h 88"/>
              <a:gd name="T20" fmla="*/ 2147483647 w 112"/>
              <a:gd name="T21" fmla="*/ 2147483647 h 88"/>
              <a:gd name="T22" fmla="*/ 2147483647 w 112"/>
              <a:gd name="T23" fmla="*/ 2147483647 h 88"/>
              <a:gd name="T24" fmla="*/ 2147483647 w 112"/>
              <a:gd name="T25" fmla="*/ 2147483647 h 88"/>
              <a:gd name="T26" fmla="*/ 2147483647 w 112"/>
              <a:gd name="T27" fmla="*/ 2147483647 h 88"/>
              <a:gd name="T28" fmla="*/ 2147483647 w 112"/>
              <a:gd name="T29" fmla="*/ 2147483647 h 88"/>
              <a:gd name="T30" fmla="*/ 2147483647 w 112"/>
              <a:gd name="T31" fmla="*/ 2147483647 h 88"/>
              <a:gd name="T32" fmla="*/ 2147483647 w 112"/>
              <a:gd name="T33" fmla="*/ 2147483647 h 88"/>
              <a:gd name="T34" fmla="*/ 2147483647 w 112"/>
              <a:gd name="T35" fmla="*/ 2147483647 h 88"/>
              <a:gd name="T36" fmla="*/ 2147483647 w 112"/>
              <a:gd name="T37" fmla="*/ 2147483647 h 88"/>
              <a:gd name="T38" fmla="*/ 2147483647 w 112"/>
              <a:gd name="T39" fmla="*/ 2147483647 h 88"/>
              <a:gd name="T40" fmla="*/ 2147483647 w 112"/>
              <a:gd name="T41" fmla="*/ 2147483647 h 88"/>
              <a:gd name="T42" fmla="*/ 2147483647 w 112"/>
              <a:gd name="T43" fmla="*/ 2147483647 h 88"/>
              <a:gd name="T44" fmla="*/ 2147483647 w 112"/>
              <a:gd name="T45" fmla="*/ 2147483647 h 88"/>
              <a:gd name="T46" fmla="*/ 2147483647 w 112"/>
              <a:gd name="T47" fmla="*/ 2147483647 h 88"/>
              <a:gd name="T48" fmla="*/ 2147483647 w 112"/>
              <a:gd name="T49" fmla="*/ 2147483647 h 88"/>
              <a:gd name="T50" fmla="*/ 2147483647 w 112"/>
              <a:gd name="T51" fmla="*/ 2147483647 h 88"/>
              <a:gd name="T52" fmla="*/ 2147483647 w 112"/>
              <a:gd name="T53" fmla="*/ 2147483647 h 88"/>
              <a:gd name="T54" fmla="*/ 2147483647 w 112"/>
              <a:gd name="T55" fmla="*/ 2147483647 h 88"/>
              <a:gd name="T56" fmla="*/ 2147483647 w 112"/>
              <a:gd name="T57" fmla="*/ 2147483647 h 88"/>
              <a:gd name="T58" fmla="*/ 2147483647 w 112"/>
              <a:gd name="T59" fmla="*/ 2147483647 h 88"/>
              <a:gd name="T60" fmla="*/ 2147483647 w 112"/>
              <a:gd name="T61" fmla="*/ 2147483647 h 88"/>
              <a:gd name="T62" fmla="*/ 2147483647 w 112"/>
              <a:gd name="T63" fmla="*/ 2147483647 h 88"/>
              <a:gd name="T64" fmla="*/ 2147483647 w 112"/>
              <a:gd name="T65" fmla="*/ 2147483647 h 88"/>
              <a:gd name="T66" fmla="*/ 2147483647 w 112"/>
              <a:gd name="T67" fmla="*/ 2147483647 h 88"/>
              <a:gd name="T68" fmla="*/ 2147483647 w 112"/>
              <a:gd name="T69" fmla="*/ 2147483647 h 88"/>
              <a:gd name="T70" fmla="*/ 2147483647 w 112"/>
              <a:gd name="T71" fmla="*/ 2147483647 h 88"/>
              <a:gd name="T72" fmla="*/ 2147483647 w 112"/>
              <a:gd name="T73" fmla="*/ 2147483647 h 88"/>
              <a:gd name="T74" fmla="*/ 2147483647 w 112"/>
              <a:gd name="T75" fmla="*/ 2147483647 h 88"/>
              <a:gd name="T76" fmla="*/ 2147483647 w 112"/>
              <a:gd name="T77" fmla="*/ 2147483647 h 88"/>
              <a:gd name="T78" fmla="*/ 2147483647 w 112"/>
              <a:gd name="T79" fmla="*/ 2147483647 h 88"/>
              <a:gd name="T80" fmla="*/ 2147483647 w 112"/>
              <a:gd name="T81" fmla="*/ 2147483647 h 88"/>
              <a:gd name="T82" fmla="*/ 2147483647 w 112"/>
              <a:gd name="T83" fmla="*/ 2147483647 h 88"/>
              <a:gd name="T84" fmla="*/ 2147483647 w 112"/>
              <a:gd name="T85" fmla="*/ 2147483647 h 88"/>
              <a:gd name="T86" fmla="*/ 2147483647 w 112"/>
              <a:gd name="T87" fmla="*/ 2147483647 h 88"/>
              <a:gd name="T88" fmla="*/ 2147483647 w 112"/>
              <a:gd name="T89" fmla="*/ 2147483647 h 88"/>
              <a:gd name="T90" fmla="*/ 2147483647 w 112"/>
              <a:gd name="T91" fmla="*/ 2147483647 h 88"/>
              <a:gd name="T92" fmla="*/ 2147483647 w 112"/>
              <a:gd name="T93" fmla="*/ 2147483647 h 88"/>
              <a:gd name="T94" fmla="*/ 2147483647 w 112"/>
              <a:gd name="T95" fmla="*/ 2147483647 h 88"/>
              <a:gd name="T96" fmla="*/ 2147483647 w 112"/>
              <a:gd name="T97" fmla="*/ 2147483647 h 88"/>
              <a:gd name="T98" fmla="*/ 2147483647 w 112"/>
              <a:gd name="T99" fmla="*/ 2147483647 h 88"/>
              <a:gd name="T100" fmla="*/ 2147483647 w 112"/>
              <a:gd name="T101" fmla="*/ 2147483647 h 88"/>
              <a:gd name="T102" fmla="*/ 2147483647 w 112"/>
              <a:gd name="T103" fmla="*/ 2147483647 h 88"/>
              <a:gd name="T104" fmla="*/ 2147483647 w 112"/>
              <a:gd name="T105" fmla="*/ 2147483647 h 88"/>
              <a:gd name="T106" fmla="*/ 2147483647 w 112"/>
              <a:gd name="T107" fmla="*/ 2147483647 h 88"/>
              <a:gd name="T108" fmla="*/ 2147483647 w 112"/>
              <a:gd name="T109" fmla="*/ 2147483647 h 88"/>
              <a:gd name="T110" fmla="*/ 2147483647 w 112"/>
              <a:gd name="T111" fmla="*/ 2147483647 h 88"/>
              <a:gd name="T112" fmla="*/ 2147483647 w 112"/>
              <a:gd name="T113" fmla="*/ 2147483647 h 88"/>
              <a:gd name="T114" fmla="*/ 2147483647 w 112"/>
              <a:gd name="T115" fmla="*/ 2147483647 h 88"/>
              <a:gd name="T116" fmla="*/ 2147483647 w 112"/>
              <a:gd name="T117" fmla="*/ 2147483647 h 88"/>
              <a:gd name="T118" fmla="*/ 2147483647 w 112"/>
              <a:gd name="T119" fmla="*/ 2147483647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
              <a:gd name="T181" fmla="*/ 0 h 88"/>
              <a:gd name="T182" fmla="*/ 112 w 112"/>
              <a:gd name="T183" fmla="*/ 88 h 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 h="88">
                <a:moveTo>
                  <a:pt x="7" y="83"/>
                </a:moveTo>
                <a:cubicBezTo>
                  <a:pt x="7" y="80"/>
                  <a:pt x="7" y="76"/>
                  <a:pt x="7" y="73"/>
                </a:cubicBezTo>
                <a:cubicBezTo>
                  <a:pt x="6" y="72"/>
                  <a:pt x="5" y="73"/>
                  <a:pt x="4" y="73"/>
                </a:cubicBezTo>
                <a:cubicBezTo>
                  <a:pt x="4" y="72"/>
                  <a:pt x="2" y="72"/>
                  <a:pt x="2" y="71"/>
                </a:cubicBezTo>
                <a:cubicBezTo>
                  <a:pt x="1" y="69"/>
                  <a:pt x="2" y="67"/>
                  <a:pt x="3" y="65"/>
                </a:cubicBezTo>
                <a:cubicBezTo>
                  <a:pt x="3" y="64"/>
                  <a:pt x="5" y="64"/>
                  <a:pt x="5" y="63"/>
                </a:cubicBezTo>
                <a:cubicBezTo>
                  <a:pt x="6" y="62"/>
                  <a:pt x="7" y="61"/>
                  <a:pt x="7" y="60"/>
                </a:cubicBezTo>
                <a:cubicBezTo>
                  <a:pt x="7" y="57"/>
                  <a:pt x="7" y="55"/>
                  <a:pt x="7" y="52"/>
                </a:cubicBezTo>
                <a:cubicBezTo>
                  <a:pt x="6" y="51"/>
                  <a:pt x="5" y="50"/>
                  <a:pt x="5" y="49"/>
                </a:cubicBezTo>
                <a:cubicBezTo>
                  <a:pt x="4" y="48"/>
                  <a:pt x="2" y="47"/>
                  <a:pt x="1" y="46"/>
                </a:cubicBezTo>
                <a:cubicBezTo>
                  <a:pt x="0" y="44"/>
                  <a:pt x="1" y="43"/>
                  <a:pt x="1" y="41"/>
                </a:cubicBezTo>
                <a:cubicBezTo>
                  <a:pt x="3" y="41"/>
                  <a:pt x="4" y="42"/>
                  <a:pt x="6" y="42"/>
                </a:cubicBezTo>
                <a:cubicBezTo>
                  <a:pt x="8" y="42"/>
                  <a:pt x="9" y="40"/>
                  <a:pt x="11" y="40"/>
                </a:cubicBezTo>
                <a:cubicBezTo>
                  <a:pt x="12" y="40"/>
                  <a:pt x="15" y="41"/>
                  <a:pt x="16" y="40"/>
                </a:cubicBezTo>
                <a:cubicBezTo>
                  <a:pt x="18" y="39"/>
                  <a:pt x="18" y="36"/>
                  <a:pt x="19" y="35"/>
                </a:cubicBezTo>
                <a:cubicBezTo>
                  <a:pt x="22" y="34"/>
                  <a:pt x="26" y="37"/>
                  <a:pt x="28" y="35"/>
                </a:cubicBezTo>
                <a:cubicBezTo>
                  <a:pt x="30" y="34"/>
                  <a:pt x="27" y="32"/>
                  <a:pt x="27" y="30"/>
                </a:cubicBezTo>
                <a:cubicBezTo>
                  <a:pt x="28" y="27"/>
                  <a:pt x="28" y="24"/>
                  <a:pt x="30" y="22"/>
                </a:cubicBezTo>
                <a:cubicBezTo>
                  <a:pt x="32" y="20"/>
                  <a:pt x="37" y="22"/>
                  <a:pt x="39" y="20"/>
                </a:cubicBezTo>
                <a:cubicBezTo>
                  <a:pt x="41" y="18"/>
                  <a:pt x="39" y="15"/>
                  <a:pt x="39" y="13"/>
                </a:cubicBezTo>
                <a:cubicBezTo>
                  <a:pt x="40" y="12"/>
                  <a:pt x="41" y="10"/>
                  <a:pt x="43" y="9"/>
                </a:cubicBezTo>
                <a:cubicBezTo>
                  <a:pt x="45" y="9"/>
                  <a:pt x="47" y="11"/>
                  <a:pt x="49" y="10"/>
                </a:cubicBezTo>
                <a:cubicBezTo>
                  <a:pt x="50" y="8"/>
                  <a:pt x="51" y="6"/>
                  <a:pt x="52" y="4"/>
                </a:cubicBezTo>
                <a:cubicBezTo>
                  <a:pt x="53" y="3"/>
                  <a:pt x="54" y="2"/>
                  <a:pt x="55" y="1"/>
                </a:cubicBezTo>
                <a:cubicBezTo>
                  <a:pt x="57" y="1"/>
                  <a:pt x="59" y="0"/>
                  <a:pt x="61" y="1"/>
                </a:cubicBezTo>
                <a:cubicBezTo>
                  <a:pt x="62" y="1"/>
                  <a:pt x="62" y="4"/>
                  <a:pt x="63" y="4"/>
                </a:cubicBezTo>
                <a:cubicBezTo>
                  <a:pt x="65" y="5"/>
                  <a:pt x="67" y="3"/>
                  <a:pt x="69" y="4"/>
                </a:cubicBezTo>
                <a:cubicBezTo>
                  <a:pt x="70" y="5"/>
                  <a:pt x="68" y="8"/>
                  <a:pt x="70" y="9"/>
                </a:cubicBezTo>
                <a:cubicBezTo>
                  <a:pt x="72" y="10"/>
                  <a:pt x="75" y="7"/>
                  <a:pt x="78" y="7"/>
                </a:cubicBezTo>
                <a:cubicBezTo>
                  <a:pt x="82" y="8"/>
                  <a:pt x="88" y="8"/>
                  <a:pt x="90" y="11"/>
                </a:cubicBezTo>
                <a:cubicBezTo>
                  <a:pt x="92" y="15"/>
                  <a:pt x="88" y="20"/>
                  <a:pt x="89" y="25"/>
                </a:cubicBezTo>
                <a:cubicBezTo>
                  <a:pt x="89" y="27"/>
                  <a:pt x="91" y="27"/>
                  <a:pt x="92" y="29"/>
                </a:cubicBezTo>
                <a:cubicBezTo>
                  <a:pt x="93" y="30"/>
                  <a:pt x="92" y="32"/>
                  <a:pt x="93" y="33"/>
                </a:cubicBezTo>
                <a:cubicBezTo>
                  <a:pt x="95" y="35"/>
                  <a:pt x="99" y="35"/>
                  <a:pt x="101" y="38"/>
                </a:cubicBezTo>
                <a:cubicBezTo>
                  <a:pt x="102" y="40"/>
                  <a:pt x="99" y="43"/>
                  <a:pt x="101" y="44"/>
                </a:cubicBezTo>
                <a:cubicBezTo>
                  <a:pt x="102" y="46"/>
                  <a:pt x="105" y="44"/>
                  <a:pt x="107" y="46"/>
                </a:cubicBezTo>
                <a:cubicBezTo>
                  <a:pt x="109" y="47"/>
                  <a:pt x="112" y="49"/>
                  <a:pt x="112" y="52"/>
                </a:cubicBezTo>
                <a:cubicBezTo>
                  <a:pt x="112" y="55"/>
                  <a:pt x="109" y="55"/>
                  <a:pt x="106" y="56"/>
                </a:cubicBezTo>
                <a:cubicBezTo>
                  <a:pt x="105" y="57"/>
                  <a:pt x="103" y="57"/>
                  <a:pt x="102" y="56"/>
                </a:cubicBezTo>
                <a:cubicBezTo>
                  <a:pt x="100" y="56"/>
                  <a:pt x="100" y="53"/>
                  <a:pt x="98" y="53"/>
                </a:cubicBezTo>
                <a:cubicBezTo>
                  <a:pt x="97" y="53"/>
                  <a:pt x="94" y="55"/>
                  <a:pt x="94" y="57"/>
                </a:cubicBezTo>
                <a:cubicBezTo>
                  <a:pt x="94" y="59"/>
                  <a:pt x="98" y="61"/>
                  <a:pt x="98" y="63"/>
                </a:cubicBezTo>
                <a:cubicBezTo>
                  <a:pt x="100" y="66"/>
                  <a:pt x="100" y="69"/>
                  <a:pt x="100" y="72"/>
                </a:cubicBezTo>
                <a:cubicBezTo>
                  <a:pt x="98" y="73"/>
                  <a:pt x="94" y="73"/>
                  <a:pt x="92" y="75"/>
                </a:cubicBezTo>
                <a:cubicBezTo>
                  <a:pt x="90" y="77"/>
                  <a:pt x="90" y="79"/>
                  <a:pt x="89" y="81"/>
                </a:cubicBezTo>
                <a:cubicBezTo>
                  <a:pt x="88" y="83"/>
                  <a:pt x="88" y="86"/>
                  <a:pt x="86" y="87"/>
                </a:cubicBezTo>
                <a:cubicBezTo>
                  <a:pt x="85" y="88"/>
                  <a:pt x="83" y="85"/>
                  <a:pt x="81" y="85"/>
                </a:cubicBezTo>
                <a:cubicBezTo>
                  <a:pt x="79" y="84"/>
                  <a:pt x="78" y="85"/>
                  <a:pt x="76" y="85"/>
                </a:cubicBezTo>
                <a:cubicBezTo>
                  <a:pt x="74" y="85"/>
                  <a:pt x="73" y="84"/>
                  <a:pt x="71" y="84"/>
                </a:cubicBezTo>
                <a:cubicBezTo>
                  <a:pt x="69" y="84"/>
                  <a:pt x="68" y="85"/>
                  <a:pt x="66" y="85"/>
                </a:cubicBezTo>
                <a:cubicBezTo>
                  <a:pt x="64" y="85"/>
                  <a:pt x="63" y="84"/>
                  <a:pt x="61" y="84"/>
                </a:cubicBezTo>
                <a:cubicBezTo>
                  <a:pt x="59" y="84"/>
                  <a:pt x="57" y="86"/>
                  <a:pt x="55" y="86"/>
                </a:cubicBezTo>
                <a:cubicBezTo>
                  <a:pt x="54" y="86"/>
                  <a:pt x="53" y="84"/>
                  <a:pt x="52" y="84"/>
                </a:cubicBezTo>
                <a:cubicBezTo>
                  <a:pt x="50" y="82"/>
                  <a:pt x="47" y="81"/>
                  <a:pt x="44" y="80"/>
                </a:cubicBezTo>
                <a:cubicBezTo>
                  <a:pt x="42" y="79"/>
                  <a:pt x="40" y="80"/>
                  <a:pt x="38" y="80"/>
                </a:cubicBezTo>
                <a:cubicBezTo>
                  <a:pt x="36" y="80"/>
                  <a:pt x="34" y="79"/>
                  <a:pt x="32" y="78"/>
                </a:cubicBezTo>
                <a:cubicBezTo>
                  <a:pt x="29" y="78"/>
                  <a:pt x="25" y="78"/>
                  <a:pt x="22" y="78"/>
                </a:cubicBezTo>
                <a:cubicBezTo>
                  <a:pt x="19" y="77"/>
                  <a:pt x="17" y="76"/>
                  <a:pt x="15" y="78"/>
                </a:cubicBezTo>
                <a:cubicBezTo>
                  <a:pt x="13" y="79"/>
                  <a:pt x="15" y="83"/>
                  <a:pt x="13" y="84"/>
                </a:cubicBezTo>
                <a:cubicBezTo>
                  <a:pt x="12" y="85"/>
                  <a:pt x="9" y="83"/>
                  <a:pt x="7" y="83"/>
                </a:cubicBezTo>
                <a:close/>
              </a:path>
            </a:pathLst>
          </a:custGeom>
          <a:solidFill>
            <a:srgbClr val="B2B2B2"/>
          </a:solidFill>
          <a:ln w="3175" cap="rnd">
            <a:solidFill>
              <a:srgbClr val="B2B2B2"/>
            </a:solidFill>
            <a:round/>
            <a:headEnd/>
            <a:tailEnd/>
          </a:ln>
        </p:spPr>
        <p:txBody>
          <a:bodyPr/>
          <a:lstStyle/>
          <a:p>
            <a:endParaRPr lang="en-US"/>
          </a:p>
        </p:txBody>
      </p:sp>
      <p:sp>
        <p:nvSpPr>
          <p:cNvPr id="33928" name="Freeform 136"/>
          <p:cNvSpPr>
            <a:spLocks noChangeAspect="1"/>
          </p:cNvSpPr>
          <p:nvPr/>
        </p:nvSpPr>
        <p:spPr bwMode="auto">
          <a:xfrm>
            <a:off x="4638675" y="2759075"/>
            <a:ext cx="220663" cy="188913"/>
          </a:xfrm>
          <a:custGeom>
            <a:avLst/>
            <a:gdLst>
              <a:gd name="T0" fmla="*/ 2147483647 w 120"/>
              <a:gd name="T1" fmla="*/ 2147483647 h 102"/>
              <a:gd name="T2" fmla="*/ 2147483647 w 120"/>
              <a:gd name="T3" fmla="*/ 2147483647 h 102"/>
              <a:gd name="T4" fmla="*/ 2147483647 w 120"/>
              <a:gd name="T5" fmla="*/ 2147483647 h 102"/>
              <a:gd name="T6" fmla="*/ 2147483647 w 120"/>
              <a:gd name="T7" fmla="*/ 2147483647 h 102"/>
              <a:gd name="T8" fmla="*/ 2147483647 w 120"/>
              <a:gd name="T9" fmla="*/ 2147483647 h 102"/>
              <a:gd name="T10" fmla="*/ 2147483647 w 120"/>
              <a:gd name="T11" fmla="*/ 2147483647 h 102"/>
              <a:gd name="T12" fmla="*/ 2147483647 w 120"/>
              <a:gd name="T13" fmla="*/ 2147483647 h 102"/>
              <a:gd name="T14" fmla="*/ 2147483647 w 120"/>
              <a:gd name="T15" fmla="*/ 2147483647 h 102"/>
              <a:gd name="T16" fmla="*/ 2147483647 w 120"/>
              <a:gd name="T17" fmla="*/ 2147483647 h 102"/>
              <a:gd name="T18" fmla="*/ 2147483647 w 120"/>
              <a:gd name="T19" fmla="*/ 2147483647 h 102"/>
              <a:gd name="T20" fmla="*/ 2147483647 w 120"/>
              <a:gd name="T21" fmla="*/ 2147483647 h 102"/>
              <a:gd name="T22" fmla="*/ 2147483647 w 120"/>
              <a:gd name="T23" fmla="*/ 2147483647 h 102"/>
              <a:gd name="T24" fmla="*/ 2147483647 w 120"/>
              <a:gd name="T25" fmla="*/ 2147483647 h 102"/>
              <a:gd name="T26" fmla="*/ 2147483647 w 120"/>
              <a:gd name="T27" fmla="*/ 0 h 102"/>
              <a:gd name="T28" fmla="*/ 2147483647 w 120"/>
              <a:gd name="T29" fmla="*/ 2147483647 h 102"/>
              <a:gd name="T30" fmla="*/ 2147483647 w 120"/>
              <a:gd name="T31" fmla="*/ 2147483647 h 102"/>
              <a:gd name="T32" fmla="*/ 2147483647 w 120"/>
              <a:gd name="T33" fmla="*/ 2147483647 h 102"/>
              <a:gd name="T34" fmla="*/ 2147483647 w 120"/>
              <a:gd name="T35" fmla="*/ 2147483647 h 102"/>
              <a:gd name="T36" fmla="*/ 2147483647 w 120"/>
              <a:gd name="T37" fmla="*/ 2147483647 h 102"/>
              <a:gd name="T38" fmla="*/ 0 w 120"/>
              <a:gd name="T39" fmla="*/ 2147483647 h 102"/>
              <a:gd name="T40" fmla="*/ 2147483647 w 120"/>
              <a:gd name="T41" fmla="*/ 2147483647 h 102"/>
              <a:gd name="T42" fmla="*/ 2147483647 w 120"/>
              <a:gd name="T43" fmla="*/ 2147483647 h 102"/>
              <a:gd name="T44" fmla="*/ 2147483647 w 120"/>
              <a:gd name="T45" fmla="*/ 2147483647 h 102"/>
              <a:gd name="T46" fmla="*/ 2147483647 w 120"/>
              <a:gd name="T47" fmla="*/ 2147483647 h 102"/>
              <a:gd name="T48" fmla="*/ 2147483647 w 120"/>
              <a:gd name="T49" fmla="*/ 2147483647 h 102"/>
              <a:gd name="T50" fmla="*/ 2147483647 w 120"/>
              <a:gd name="T51" fmla="*/ 2147483647 h 102"/>
              <a:gd name="T52" fmla="*/ 2147483647 w 120"/>
              <a:gd name="T53" fmla="*/ 2147483647 h 102"/>
              <a:gd name="T54" fmla="*/ 2147483647 w 120"/>
              <a:gd name="T55" fmla="*/ 2147483647 h 102"/>
              <a:gd name="T56" fmla="*/ 2147483647 w 120"/>
              <a:gd name="T57" fmla="*/ 2147483647 h 102"/>
              <a:gd name="T58" fmla="*/ 2147483647 w 120"/>
              <a:gd name="T59" fmla="*/ 2147483647 h 102"/>
              <a:gd name="T60" fmla="*/ 2147483647 w 120"/>
              <a:gd name="T61" fmla="*/ 2147483647 h 102"/>
              <a:gd name="T62" fmla="*/ 2147483647 w 120"/>
              <a:gd name="T63" fmla="*/ 2147483647 h 102"/>
              <a:gd name="T64" fmla="*/ 2147483647 w 120"/>
              <a:gd name="T65" fmla="*/ 2147483647 h 102"/>
              <a:gd name="T66" fmla="*/ 2147483647 w 120"/>
              <a:gd name="T67" fmla="*/ 2147483647 h 102"/>
              <a:gd name="T68" fmla="*/ 2147483647 w 120"/>
              <a:gd name="T69" fmla="*/ 2147483647 h 102"/>
              <a:gd name="T70" fmla="*/ 2147483647 w 120"/>
              <a:gd name="T71" fmla="*/ 2147483647 h 102"/>
              <a:gd name="T72" fmla="*/ 2147483647 w 120"/>
              <a:gd name="T73" fmla="*/ 2147483647 h 102"/>
              <a:gd name="T74" fmla="*/ 2147483647 w 120"/>
              <a:gd name="T75" fmla="*/ 2147483647 h 102"/>
              <a:gd name="T76" fmla="*/ 2147483647 w 120"/>
              <a:gd name="T77" fmla="*/ 2147483647 h 102"/>
              <a:gd name="T78" fmla="*/ 2147483647 w 120"/>
              <a:gd name="T79" fmla="*/ 2147483647 h 102"/>
              <a:gd name="T80" fmla="*/ 2147483647 w 120"/>
              <a:gd name="T81" fmla="*/ 2147483647 h 102"/>
              <a:gd name="T82" fmla="*/ 2147483647 w 120"/>
              <a:gd name="T83" fmla="*/ 2147483647 h 102"/>
              <a:gd name="T84" fmla="*/ 2147483647 w 120"/>
              <a:gd name="T85" fmla="*/ 2147483647 h 102"/>
              <a:gd name="T86" fmla="*/ 2147483647 w 120"/>
              <a:gd name="T87" fmla="*/ 2147483647 h 102"/>
              <a:gd name="T88" fmla="*/ 2147483647 w 120"/>
              <a:gd name="T89" fmla="*/ 2147483647 h 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
              <a:gd name="T136" fmla="*/ 0 h 102"/>
              <a:gd name="T137" fmla="*/ 120 w 120"/>
              <a:gd name="T138" fmla="*/ 102 h 1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 h="102">
                <a:moveTo>
                  <a:pt x="114" y="58"/>
                </a:moveTo>
                <a:cubicBezTo>
                  <a:pt x="114" y="55"/>
                  <a:pt x="114" y="51"/>
                  <a:pt x="114" y="48"/>
                </a:cubicBezTo>
                <a:cubicBezTo>
                  <a:pt x="113" y="47"/>
                  <a:pt x="112" y="48"/>
                  <a:pt x="111" y="48"/>
                </a:cubicBezTo>
                <a:cubicBezTo>
                  <a:pt x="111" y="47"/>
                  <a:pt x="109" y="47"/>
                  <a:pt x="109" y="46"/>
                </a:cubicBezTo>
                <a:cubicBezTo>
                  <a:pt x="108" y="44"/>
                  <a:pt x="109" y="42"/>
                  <a:pt x="110" y="40"/>
                </a:cubicBezTo>
                <a:cubicBezTo>
                  <a:pt x="110" y="39"/>
                  <a:pt x="112" y="39"/>
                  <a:pt x="112" y="38"/>
                </a:cubicBezTo>
                <a:cubicBezTo>
                  <a:pt x="113" y="37"/>
                  <a:pt x="114" y="36"/>
                  <a:pt x="114" y="35"/>
                </a:cubicBezTo>
                <a:cubicBezTo>
                  <a:pt x="114" y="32"/>
                  <a:pt x="114" y="30"/>
                  <a:pt x="114" y="27"/>
                </a:cubicBezTo>
                <a:cubicBezTo>
                  <a:pt x="113" y="26"/>
                  <a:pt x="112" y="25"/>
                  <a:pt x="112" y="24"/>
                </a:cubicBezTo>
                <a:cubicBezTo>
                  <a:pt x="111" y="23"/>
                  <a:pt x="109" y="22"/>
                  <a:pt x="108" y="21"/>
                </a:cubicBezTo>
                <a:cubicBezTo>
                  <a:pt x="107" y="19"/>
                  <a:pt x="108" y="18"/>
                  <a:pt x="108" y="16"/>
                </a:cubicBezTo>
                <a:cubicBezTo>
                  <a:pt x="106" y="15"/>
                  <a:pt x="105" y="13"/>
                  <a:pt x="103" y="12"/>
                </a:cubicBezTo>
                <a:cubicBezTo>
                  <a:pt x="102" y="11"/>
                  <a:pt x="100" y="10"/>
                  <a:pt x="98" y="8"/>
                </a:cubicBezTo>
                <a:cubicBezTo>
                  <a:pt x="95" y="9"/>
                  <a:pt x="93" y="10"/>
                  <a:pt x="91" y="10"/>
                </a:cubicBezTo>
                <a:cubicBezTo>
                  <a:pt x="89" y="10"/>
                  <a:pt x="87" y="9"/>
                  <a:pt x="85" y="9"/>
                </a:cubicBezTo>
                <a:cubicBezTo>
                  <a:pt x="79" y="9"/>
                  <a:pt x="73" y="9"/>
                  <a:pt x="68" y="8"/>
                </a:cubicBezTo>
                <a:cubicBezTo>
                  <a:pt x="67" y="9"/>
                  <a:pt x="67" y="11"/>
                  <a:pt x="66" y="11"/>
                </a:cubicBezTo>
                <a:cubicBezTo>
                  <a:pt x="65" y="12"/>
                  <a:pt x="63" y="13"/>
                  <a:pt x="62" y="14"/>
                </a:cubicBezTo>
                <a:cubicBezTo>
                  <a:pt x="61" y="14"/>
                  <a:pt x="60" y="12"/>
                  <a:pt x="61" y="12"/>
                </a:cubicBezTo>
                <a:cubicBezTo>
                  <a:pt x="62" y="11"/>
                  <a:pt x="63" y="11"/>
                  <a:pt x="64" y="10"/>
                </a:cubicBezTo>
                <a:cubicBezTo>
                  <a:pt x="65" y="9"/>
                  <a:pt x="66" y="8"/>
                  <a:pt x="66" y="7"/>
                </a:cubicBezTo>
                <a:cubicBezTo>
                  <a:pt x="65" y="6"/>
                  <a:pt x="65" y="8"/>
                  <a:pt x="64" y="8"/>
                </a:cubicBezTo>
                <a:cubicBezTo>
                  <a:pt x="63" y="9"/>
                  <a:pt x="61" y="10"/>
                  <a:pt x="59" y="10"/>
                </a:cubicBezTo>
                <a:cubicBezTo>
                  <a:pt x="57" y="11"/>
                  <a:pt x="54" y="12"/>
                  <a:pt x="52" y="11"/>
                </a:cubicBezTo>
                <a:cubicBezTo>
                  <a:pt x="51" y="10"/>
                  <a:pt x="52" y="8"/>
                  <a:pt x="51" y="7"/>
                </a:cubicBezTo>
                <a:cubicBezTo>
                  <a:pt x="51" y="6"/>
                  <a:pt x="49" y="5"/>
                  <a:pt x="49" y="4"/>
                </a:cubicBezTo>
                <a:cubicBezTo>
                  <a:pt x="49" y="3"/>
                  <a:pt x="52" y="5"/>
                  <a:pt x="54" y="6"/>
                </a:cubicBezTo>
                <a:cubicBezTo>
                  <a:pt x="52" y="1"/>
                  <a:pt x="46" y="0"/>
                  <a:pt x="44" y="0"/>
                </a:cubicBezTo>
                <a:cubicBezTo>
                  <a:pt x="40" y="1"/>
                  <a:pt x="38" y="4"/>
                  <a:pt x="34" y="6"/>
                </a:cubicBezTo>
                <a:cubicBezTo>
                  <a:pt x="34" y="6"/>
                  <a:pt x="33" y="5"/>
                  <a:pt x="32" y="5"/>
                </a:cubicBezTo>
                <a:cubicBezTo>
                  <a:pt x="30" y="5"/>
                  <a:pt x="29" y="5"/>
                  <a:pt x="27" y="6"/>
                </a:cubicBezTo>
                <a:cubicBezTo>
                  <a:pt x="25" y="7"/>
                  <a:pt x="25" y="9"/>
                  <a:pt x="23" y="10"/>
                </a:cubicBezTo>
                <a:cubicBezTo>
                  <a:pt x="19" y="12"/>
                  <a:pt x="16" y="12"/>
                  <a:pt x="12" y="13"/>
                </a:cubicBezTo>
                <a:cubicBezTo>
                  <a:pt x="10" y="14"/>
                  <a:pt x="7" y="14"/>
                  <a:pt x="5" y="15"/>
                </a:cubicBezTo>
                <a:cubicBezTo>
                  <a:pt x="4" y="15"/>
                  <a:pt x="1" y="15"/>
                  <a:pt x="1" y="16"/>
                </a:cubicBezTo>
                <a:cubicBezTo>
                  <a:pt x="1" y="18"/>
                  <a:pt x="5" y="16"/>
                  <a:pt x="5" y="17"/>
                </a:cubicBezTo>
                <a:cubicBezTo>
                  <a:pt x="6" y="19"/>
                  <a:pt x="7" y="21"/>
                  <a:pt x="5" y="22"/>
                </a:cubicBezTo>
                <a:cubicBezTo>
                  <a:pt x="4" y="23"/>
                  <a:pt x="2" y="20"/>
                  <a:pt x="1" y="19"/>
                </a:cubicBezTo>
                <a:cubicBezTo>
                  <a:pt x="2" y="22"/>
                  <a:pt x="3" y="24"/>
                  <a:pt x="3" y="26"/>
                </a:cubicBezTo>
                <a:cubicBezTo>
                  <a:pt x="3" y="29"/>
                  <a:pt x="0" y="31"/>
                  <a:pt x="0" y="34"/>
                </a:cubicBezTo>
                <a:cubicBezTo>
                  <a:pt x="1" y="37"/>
                  <a:pt x="4" y="38"/>
                  <a:pt x="5" y="41"/>
                </a:cubicBezTo>
                <a:cubicBezTo>
                  <a:pt x="6" y="42"/>
                  <a:pt x="4" y="43"/>
                  <a:pt x="4" y="44"/>
                </a:cubicBezTo>
                <a:cubicBezTo>
                  <a:pt x="5" y="46"/>
                  <a:pt x="7" y="47"/>
                  <a:pt x="7" y="49"/>
                </a:cubicBezTo>
                <a:cubicBezTo>
                  <a:pt x="7" y="51"/>
                  <a:pt x="5" y="52"/>
                  <a:pt x="5" y="54"/>
                </a:cubicBezTo>
                <a:cubicBezTo>
                  <a:pt x="5" y="55"/>
                  <a:pt x="6" y="57"/>
                  <a:pt x="7" y="59"/>
                </a:cubicBezTo>
                <a:cubicBezTo>
                  <a:pt x="8" y="60"/>
                  <a:pt x="10" y="61"/>
                  <a:pt x="10" y="63"/>
                </a:cubicBezTo>
                <a:cubicBezTo>
                  <a:pt x="11" y="64"/>
                  <a:pt x="10" y="65"/>
                  <a:pt x="10" y="66"/>
                </a:cubicBezTo>
                <a:cubicBezTo>
                  <a:pt x="11" y="67"/>
                  <a:pt x="13" y="67"/>
                  <a:pt x="14" y="68"/>
                </a:cubicBezTo>
                <a:cubicBezTo>
                  <a:pt x="15" y="68"/>
                  <a:pt x="13" y="70"/>
                  <a:pt x="14" y="71"/>
                </a:cubicBezTo>
                <a:cubicBezTo>
                  <a:pt x="16" y="71"/>
                  <a:pt x="18" y="70"/>
                  <a:pt x="19" y="70"/>
                </a:cubicBezTo>
                <a:cubicBezTo>
                  <a:pt x="21" y="71"/>
                  <a:pt x="22" y="73"/>
                  <a:pt x="23" y="73"/>
                </a:cubicBezTo>
                <a:cubicBezTo>
                  <a:pt x="25" y="74"/>
                  <a:pt x="26" y="72"/>
                  <a:pt x="27" y="73"/>
                </a:cubicBezTo>
                <a:cubicBezTo>
                  <a:pt x="28" y="75"/>
                  <a:pt x="27" y="78"/>
                  <a:pt x="28" y="80"/>
                </a:cubicBezTo>
                <a:cubicBezTo>
                  <a:pt x="29" y="81"/>
                  <a:pt x="30" y="83"/>
                  <a:pt x="31" y="83"/>
                </a:cubicBezTo>
                <a:cubicBezTo>
                  <a:pt x="33" y="83"/>
                  <a:pt x="35" y="81"/>
                  <a:pt x="35" y="80"/>
                </a:cubicBezTo>
                <a:cubicBezTo>
                  <a:pt x="35" y="79"/>
                  <a:pt x="33" y="78"/>
                  <a:pt x="33" y="77"/>
                </a:cubicBezTo>
                <a:cubicBezTo>
                  <a:pt x="33" y="76"/>
                  <a:pt x="35" y="77"/>
                  <a:pt x="36" y="78"/>
                </a:cubicBezTo>
                <a:cubicBezTo>
                  <a:pt x="37" y="78"/>
                  <a:pt x="38" y="80"/>
                  <a:pt x="40" y="80"/>
                </a:cubicBezTo>
                <a:cubicBezTo>
                  <a:pt x="41" y="80"/>
                  <a:pt x="42" y="79"/>
                  <a:pt x="43" y="80"/>
                </a:cubicBezTo>
                <a:cubicBezTo>
                  <a:pt x="44" y="80"/>
                  <a:pt x="42" y="81"/>
                  <a:pt x="42" y="82"/>
                </a:cubicBezTo>
                <a:cubicBezTo>
                  <a:pt x="43" y="83"/>
                  <a:pt x="44" y="84"/>
                  <a:pt x="46" y="84"/>
                </a:cubicBezTo>
                <a:cubicBezTo>
                  <a:pt x="46" y="84"/>
                  <a:pt x="47" y="84"/>
                  <a:pt x="48" y="84"/>
                </a:cubicBezTo>
                <a:cubicBezTo>
                  <a:pt x="50" y="84"/>
                  <a:pt x="51" y="85"/>
                  <a:pt x="52" y="86"/>
                </a:cubicBezTo>
                <a:cubicBezTo>
                  <a:pt x="53" y="87"/>
                  <a:pt x="53" y="89"/>
                  <a:pt x="54" y="90"/>
                </a:cubicBezTo>
                <a:cubicBezTo>
                  <a:pt x="55" y="91"/>
                  <a:pt x="57" y="92"/>
                  <a:pt x="58" y="93"/>
                </a:cubicBezTo>
                <a:cubicBezTo>
                  <a:pt x="59" y="94"/>
                  <a:pt x="60" y="95"/>
                  <a:pt x="61" y="95"/>
                </a:cubicBezTo>
                <a:cubicBezTo>
                  <a:pt x="63" y="95"/>
                  <a:pt x="63" y="91"/>
                  <a:pt x="65" y="91"/>
                </a:cubicBezTo>
                <a:cubicBezTo>
                  <a:pt x="67" y="92"/>
                  <a:pt x="68" y="94"/>
                  <a:pt x="69" y="96"/>
                </a:cubicBezTo>
                <a:cubicBezTo>
                  <a:pt x="70" y="97"/>
                  <a:pt x="68" y="98"/>
                  <a:pt x="69" y="99"/>
                </a:cubicBezTo>
                <a:cubicBezTo>
                  <a:pt x="70" y="99"/>
                  <a:pt x="71" y="99"/>
                  <a:pt x="72" y="98"/>
                </a:cubicBezTo>
                <a:cubicBezTo>
                  <a:pt x="74" y="97"/>
                  <a:pt x="74" y="95"/>
                  <a:pt x="75" y="95"/>
                </a:cubicBezTo>
                <a:cubicBezTo>
                  <a:pt x="77" y="94"/>
                  <a:pt x="79" y="95"/>
                  <a:pt x="81" y="95"/>
                </a:cubicBezTo>
                <a:cubicBezTo>
                  <a:pt x="82" y="96"/>
                  <a:pt x="83" y="97"/>
                  <a:pt x="83" y="97"/>
                </a:cubicBezTo>
                <a:cubicBezTo>
                  <a:pt x="85" y="96"/>
                  <a:pt x="85" y="94"/>
                  <a:pt x="87" y="94"/>
                </a:cubicBezTo>
                <a:cubicBezTo>
                  <a:pt x="89" y="94"/>
                  <a:pt x="91" y="94"/>
                  <a:pt x="93" y="95"/>
                </a:cubicBezTo>
                <a:cubicBezTo>
                  <a:pt x="95" y="96"/>
                  <a:pt x="96" y="98"/>
                  <a:pt x="97" y="99"/>
                </a:cubicBezTo>
                <a:cubicBezTo>
                  <a:pt x="99" y="100"/>
                  <a:pt x="101" y="100"/>
                  <a:pt x="103" y="100"/>
                </a:cubicBezTo>
                <a:cubicBezTo>
                  <a:pt x="104" y="101"/>
                  <a:pt x="105" y="102"/>
                  <a:pt x="106" y="101"/>
                </a:cubicBezTo>
                <a:cubicBezTo>
                  <a:pt x="107" y="101"/>
                  <a:pt x="107" y="100"/>
                  <a:pt x="106" y="99"/>
                </a:cubicBezTo>
                <a:cubicBezTo>
                  <a:pt x="106" y="99"/>
                  <a:pt x="104" y="99"/>
                  <a:pt x="104" y="98"/>
                </a:cubicBezTo>
                <a:cubicBezTo>
                  <a:pt x="103" y="97"/>
                  <a:pt x="105" y="95"/>
                  <a:pt x="104" y="94"/>
                </a:cubicBezTo>
                <a:cubicBezTo>
                  <a:pt x="104" y="93"/>
                  <a:pt x="103" y="92"/>
                  <a:pt x="103" y="91"/>
                </a:cubicBezTo>
                <a:cubicBezTo>
                  <a:pt x="105" y="88"/>
                  <a:pt x="107" y="85"/>
                  <a:pt x="109" y="83"/>
                </a:cubicBezTo>
                <a:cubicBezTo>
                  <a:pt x="111" y="81"/>
                  <a:pt x="113" y="82"/>
                  <a:pt x="115" y="81"/>
                </a:cubicBezTo>
                <a:cubicBezTo>
                  <a:pt x="116" y="80"/>
                  <a:pt x="117" y="80"/>
                  <a:pt x="118" y="79"/>
                </a:cubicBezTo>
                <a:cubicBezTo>
                  <a:pt x="119" y="78"/>
                  <a:pt x="120" y="77"/>
                  <a:pt x="120" y="76"/>
                </a:cubicBezTo>
                <a:cubicBezTo>
                  <a:pt x="120" y="74"/>
                  <a:pt x="117" y="73"/>
                  <a:pt x="116" y="71"/>
                </a:cubicBezTo>
                <a:cubicBezTo>
                  <a:pt x="116" y="71"/>
                  <a:pt x="120" y="72"/>
                  <a:pt x="119" y="71"/>
                </a:cubicBezTo>
                <a:cubicBezTo>
                  <a:pt x="118" y="69"/>
                  <a:pt x="115" y="68"/>
                  <a:pt x="114" y="66"/>
                </a:cubicBezTo>
                <a:cubicBezTo>
                  <a:pt x="113" y="64"/>
                  <a:pt x="114" y="61"/>
                  <a:pt x="114" y="58"/>
                </a:cubicBezTo>
                <a:close/>
              </a:path>
            </a:pathLst>
          </a:custGeom>
          <a:solidFill>
            <a:srgbClr val="B2B2B2"/>
          </a:solidFill>
          <a:ln w="3175" cap="rnd">
            <a:solidFill>
              <a:srgbClr val="B2B2B2"/>
            </a:solidFill>
            <a:round/>
            <a:headEnd/>
            <a:tailEnd/>
          </a:ln>
        </p:spPr>
        <p:txBody>
          <a:bodyPr/>
          <a:lstStyle/>
          <a:p>
            <a:endParaRPr lang="en-US"/>
          </a:p>
        </p:txBody>
      </p:sp>
      <p:sp>
        <p:nvSpPr>
          <p:cNvPr id="33929" name="Freeform 137"/>
          <p:cNvSpPr>
            <a:spLocks noChangeAspect="1"/>
          </p:cNvSpPr>
          <p:nvPr/>
        </p:nvSpPr>
        <p:spPr bwMode="auto">
          <a:xfrm>
            <a:off x="4759325" y="2749550"/>
            <a:ext cx="63500" cy="26988"/>
          </a:xfrm>
          <a:custGeom>
            <a:avLst/>
            <a:gdLst>
              <a:gd name="T0" fmla="*/ 2147483647 w 35"/>
              <a:gd name="T1" fmla="*/ 2147483647 h 15"/>
              <a:gd name="T2" fmla="*/ 2147483647 w 35"/>
              <a:gd name="T3" fmla="*/ 2147483647 h 15"/>
              <a:gd name="T4" fmla="*/ 2147483647 w 35"/>
              <a:gd name="T5" fmla="*/ 2147483647 h 15"/>
              <a:gd name="T6" fmla="*/ 2147483647 w 35"/>
              <a:gd name="T7" fmla="*/ 2147483647 h 15"/>
              <a:gd name="T8" fmla="*/ 2147483647 w 35"/>
              <a:gd name="T9" fmla="*/ 2147483647 h 15"/>
              <a:gd name="T10" fmla="*/ 2147483647 w 35"/>
              <a:gd name="T11" fmla="*/ 2147483647 h 15"/>
              <a:gd name="T12" fmla="*/ 2147483647 w 35"/>
              <a:gd name="T13" fmla="*/ 2147483647 h 15"/>
              <a:gd name="T14" fmla="*/ 2147483647 w 35"/>
              <a:gd name="T15" fmla="*/ 2147483647 h 15"/>
              <a:gd name="T16" fmla="*/ 2147483647 w 35"/>
              <a:gd name="T17" fmla="*/ 2147483647 h 15"/>
              <a:gd name="T18" fmla="*/ 2147483647 w 35"/>
              <a:gd name="T19" fmla="*/ 2147483647 h 15"/>
              <a:gd name="T20" fmla="*/ 2147483647 w 35"/>
              <a:gd name="T21" fmla="*/ 2147483647 h 15"/>
              <a:gd name="T22" fmla="*/ 2147483647 w 35"/>
              <a:gd name="T23" fmla="*/ 2147483647 h 15"/>
              <a:gd name="T24" fmla="*/ 2147483647 w 35"/>
              <a:gd name="T25" fmla="*/ 2147483647 h 15"/>
              <a:gd name="T26" fmla="*/ 2147483647 w 35"/>
              <a:gd name="T27" fmla="*/ 2147483647 h 15"/>
              <a:gd name="T28" fmla="*/ 2147483647 w 35"/>
              <a:gd name="T29" fmla="*/ 0 h 15"/>
              <a:gd name="T30" fmla="*/ 2147483647 w 35"/>
              <a:gd name="T31" fmla="*/ 2147483647 h 15"/>
              <a:gd name="T32" fmla="*/ 2147483647 w 35"/>
              <a:gd name="T33" fmla="*/ 2147483647 h 15"/>
              <a:gd name="T34" fmla="*/ 2147483647 w 35"/>
              <a:gd name="T35" fmla="*/ 2147483647 h 15"/>
              <a:gd name="T36" fmla="*/ 2147483647 w 35"/>
              <a:gd name="T37" fmla="*/ 2147483647 h 15"/>
              <a:gd name="T38" fmla="*/ 2147483647 w 35"/>
              <a:gd name="T39" fmla="*/ 2147483647 h 15"/>
              <a:gd name="T40" fmla="*/ 2147483647 w 35"/>
              <a:gd name="T41" fmla="*/ 2147483647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15"/>
              <a:gd name="T65" fmla="*/ 35 w 35"/>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15">
                <a:moveTo>
                  <a:pt x="32" y="13"/>
                </a:moveTo>
                <a:cubicBezTo>
                  <a:pt x="29" y="14"/>
                  <a:pt x="27" y="15"/>
                  <a:pt x="25" y="15"/>
                </a:cubicBezTo>
                <a:cubicBezTo>
                  <a:pt x="23" y="15"/>
                  <a:pt x="21" y="14"/>
                  <a:pt x="19" y="14"/>
                </a:cubicBezTo>
                <a:cubicBezTo>
                  <a:pt x="13" y="14"/>
                  <a:pt x="7" y="14"/>
                  <a:pt x="2" y="13"/>
                </a:cubicBezTo>
                <a:cubicBezTo>
                  <a:pt x="3" y="12"/>
                  <a:pt x="5" y="12"/>
                  <a:pt x="7" y="10"/>
                </a:cubicBezTo>
                <a:cubicBezTo>
                  <a:pt x="7" y="10"/>
                  <a:pt x="6" y="9"/>
                  <a:pt x="6" y="9"/>
                </a:cubicBezTo>
                <a:cubicBezTo>
                  <a:pt x="5" y="9"/>
                  <a:pt x="3" y="11"/>
                  <a:pt x="2" y="10"/>
                </a:cubicBezTo>
                <a:cubicBezTo>
                  <a:pt x="1" y="9"/>
                  <a:pt x="0" y="7"/>
                  <a:pt x="1" y="6"/>
                </a:cubicBezTo>
                <a:cubicBezTo>
                  <a:pt x="2" y="5"/>
                  <a:pt x="4" y="6"/>
                  <a:pt x="6" y="5"/>
                </a:cubicBezTo>
                <a:cubicBezTo>
                  <a:pt x="8" y="4"/>
                  <a:pt x="9" y="2"/>
                  <a:pt x="11" y="1"/>
                </a:cubicBezTo>
                <a:cubicBezTo>
                  <a:pt x="11" y="1"/>
                  <a:pt x="11" y="2"/>
                  <a:pt x="11" y="2"/>
                </a:cubicBezTo>
                <a:cubicBezTo>
                  <a:pt x="10" y="3"/>
                  <a:pt x="8" y="4"/>
                  <a:pt x="9" y="5"/>
                </a:cubicBezTo>
                <a:cubicBezTo>
                  <a:pt x="11" y="6"/>
                  <a:pt x="14" y="6"/>
                  <a:pt x="16" y="5"/>
                </a:cubicBezTo>
                <a:cubicBezTo>
                  <a:pt x="17" y="4"/>
                  <a:pt x="15" y="2"/>
                  <a:pt x="16" y="1"/>
                </a:cubicBezTo>
                <a:cubicBezTo>
                  <a:pt x="16" y="1"/>
                  <a:pt x="17" y="0"/>
                  <a:pt x="18" y="0"/>
                </a:cubicBezTo>
                <a:cubicBezTo>
                  <a:pt x="20" y="1"/>
                  <a:pt x="21" y="2"/>
                  <a:pt x="23" y="3"/>
                </a:cubicBezTo>
                <a:cubicBezTo>
                  <a:pt x="24" y="3"/>
                  <a:pt x="25" y="3"/>
                  <a:pt x="27" y="3"/>
                </a:cubicBezTo>
                <a:cubicBezTo>
                  <a:pt x="28" y="3"/>
                  <a:pt x="28" y="2"/>
                  <a:pt x="29" y="2"/>
                </a:cubicBezTo>
                <a:cubicBezTo>
                  <a:pt x="31" y="3"/>
                  <a:pt x="33" y="4"/>
                  <a:pt x="34" y="5"/>
                </a:cubicBezTo>
                <a:cubicBezTo>
                  <a:pt x="35" y="6"/>
                  <a:pt x="34" y="8"/>
                  <a:pt x="34" y="9"/>
                </a:cubicBezTo>
                <a:cubicBezTo>
                  <a:pt x="34" y="11"/>
                  <a:pt x="33" y="12"/>
                  <a:pt x="32" y="13"/>
                </a:cubicBezTo>
                <a:close/>
              </a:path>
            </a:pathLst>
          </a:custGeom>
          <a:solidFill>
            <a:srgbClr val="B2B2B2"/>
          </a:solidFill>
          <a:ln w="3175" cap="rnd">
            <a:solidFill>
              <a:srgbClr val="B2B2B2"/>
            </a:solidFill>
            <a:round/>
            <a:headEnd/>
            <a:tailEnd/>
          </a:ln>
        </p:spPr>
        <p:txBody>
          <a:bodyPr/>
          <a:lstStyle/>
          <a:p>
            <a:endParaRPr lang="en-US"/>
          </a:p>
        </p:txBody>
      </p:sp>
      <p:sp>
        <p:nvSpPr>
          <p:cNvPr id="33930" name="Freeform 138"/>
          <p:cNvSpPr>
            <a:spLocks noChangeAspect="1"/>
          </p:cNvSpPr>
          <p:nvPr/>
        </p:nvSpPr>
        <p:spPr bwMode="auto">
          <a:xfrm>
            <a:off x="4779963" y="2701925"/>
            <a:ext cx="130175" cy="88900"/>
          </a:xfrm>
          <a:custGeom>
            <a:avLst/>
            <a:gdLst>
              <a:gd name="T0" fmla="*/ 2147483647 w 70"/>
              <a:gd name="T1" fmla="*/ 2147483647 h 48"/>
              <a:gd name="T2" fmla="*/ 2147483647 w 70"/>
              <a:gd name="T3" fmla="*/ 2147483647 h 48"/>
              <a:gd name="T4" fmla="*/ 2147483647 w 70"/>
              <a:gd name="T5" fmla="*/ 2147483647 h 48"/>
              <a:gd name="T6" fmla="*/ 0 w 70"/>
              <a:gd name="T7" fmla="*/ 2147483647 h 48"/>
              <a:gd name="T8" fmla="*/ 2147483647 w 70"/>
              <a:gd name="T9" fmla="*/ 2147483647 h 48"/>
              <a:gd name="T10" fmla="*/ 2147483647 w 70"/>
              <a:gd name="T11" fmla="*/ 2147483647 h 48"/>
              <a:gd name="T12" fmla="*/ 2147483647 w 70"/>
              <a:gd name="T13" fmla="*/ 2147483647 h 48"/>
              <a:gd name="T14" fmla="*/ 2147483647 w 70"/>
              <a:gd name="T15" fmla="*/ 2147483647 h 48"/>
              <a:gd name="T16" fmla="*/ 2147483647 w 70"/>
              <a:gd name="T17" fmla="*/ 2147483647 h 48"/>
              <a:gd name="T18" fmla="*/ 2147483647 w 70"/>
              <a:gd name="T19" fmla="*/ 2147483647 h 48"/>
              <a:gd name="T20" fmla="*/ 2147483647 w 70"/>
              <a:gd name="T21" fmla="*/ 2147483647 h 48"/>
              <a:gd name="T22" fmla="*/ 2147483647 w 70"/>
              <a:gd name="T23" fmla="*/ 2147483647 h 48"/>
              <a:gd name="T24" fmla="*/ 2147483647 w 70"/>
              <a:gd name="T25" fmla="*/ 2147483647 h 48"/>
              <a:gd name="T26" fmla="*/ 2147483647 w 70"/>
              <a:gd name="T27" fmla="*/ 2147483647 h 48"/>
              <a:gd name="T28" fmla="*/ 2147483647 w 70"/>
              <a:gd name="T29" fmla="*/ 2147483647 h 48"/>
              <a:gd name="T30" fmla="*/ 2147483647 w 70"/>
              <a:gd name="T31" fmla="*/ 2147483647 h 48"/>
              <a:gd name="T32" fmla="*/ 2147483647 w 70"/>
              <a:gd name="T33" fmla="*/ 2147483647 h 48"/>
              <a:gd name="T34" fmla="*/ 2147483647 w 70"/>
              <a:gd name="T35" fmla="*/ 2147483647 h 48"/>
              <a:gd name="T36" fmla="*/ 2147483647 w 70"/>
              <a:gd name="T37" fmla="*/ 2147483647 h 48"/>
              <a:gd name="T38" fmla="*/ 2147483647 w 70"/>
              <a:gd name="T39" fmla="*/ 2147483647 h 48"/>
              <a:gd name="T40" fmla="*/ 2147483647 w 70"/>
              <a:gd name="T41" fmla="*/ 2147483647 h 48"/>
              <a:gd name="T42" fmla="*/ 2147483647 w 70"/>
              <a:gd name="T43" fmla="*/ 2147483647 h 48"/>
              <a:gd name="T44" fmla="*/ 2147483647 w 70"/>
              <a:gd name="T45" fmla="*/ 2147483647 h 48"/>
              <a:gd name="T46" fmla="*/ 2147483647 w 70"/>
              <a:gd name="T47" fmla="*/ 2147483647 h 48"/>
              <a:gd name="T48" fmla="*/ 2147483647 w 70"/>
              <a:gd name="T49" fmla="*/ 2147483647 h 48"/>
              <a:gd name="T50" fmla="*/ 2147483647 w 70"/>
              <a:gd name="T51" fmla="*/ 2147483647 h 48"/>
              <a:gd name="T52" fmla="*/ 2147483647 w 70"/>
              <a:gd name="T53" fmla="*/ 2147483647 h 48"/>
              <a:gd name="T54" fmla="*/ 2147483647 w 70"/>
              <a:gd name="T55" fmla="*/ 2147483647 h 48"/>
              <a:gd name="T56" fmla="*/ 2147483647 w 70"/>
              <a:gd name="T57" fmla="*/ 2147483647 h 48"/>
              <a:gd name="T58" fmla="*/ 2147483647 w 70"/>
              <a:gd name="T59" fmla="*/ 2147483647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
              <a:gd name="T91" fmla="*/ 0 h 48"/>
              <a:gd name="T92" fmla="*/ 70 w 70"/>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 h="48">
                <a:moveTo>
                  <a:pt x="6" y="26"/>
                </a:moveTo>
                <a:cubicBezTo>
                  <a:pt x="5" y="24"/>
                  <a:pt x="5" y="22"/>
                  <a:pt x="4" y="20"/>
                </a:cubicBezTo>
                <a:cubicBezTo>
                  <a:pt x="3" y="18"/>
                  <a:pt x="2" y="16"/>
                  <a:pt x="1" y="14"/>
                </a:cubicBezTo>
                <a:cubicBezTo>
                  <a:pt x="1" y="13"/>
                  <a:pt x="0" y="10"/>
                  <a:pt x="0" y="9"/>
                </a:cubicBezTo>
                <a:cubicBezTo>
                  <a:pt x="1" y="7"/>
                  <a:pt x="2" y="6"/>
                  <a:pt x="4" y="5"/>
                </a:cubicBezTo>
                <a:cubicBezTo>
                  <a:pt x="6" y="3"/>
                  <a:pt x="9" y="1"/>
                  <a:pt x="12" y="1"/>
                </a:cubicBezTo>
                <a:cubicBezTo>
                  <a:pt x="16" y="0"/>
                  <a:pt x="20" y="2"/>
                  <a:pt x="24" y="3"/>
                </a:cubicBezTo>
                <a:cubicBezTo>
                  <a:pt x="28" y="3"/>
                  <a:pt x="32" y="3"/>
                  <a:pt x="36" y="4"/>
                </a:cubicBezTo>
                <a:cubicBezTo>
                  <a:pt x="37" y="5"/>
                  <a:pt x="39" y="6"/>
                  <a:pt x="40" y="6"/>
                </a:cubicBezTo>
                <a:cubicBezTo>
                  <a:pt x="42" y="7"/>
                  <a:pt x="44" y="4"/>
                  <a:pt x="46" y="4"/>
                </a:cubicBezTo>
                <a:cubicBezTo>
                  <a:pt x="48" y="5"/>
                  <a:pt x="50" y="7"/>
                  <a:pt x="52" y="8"/>
                </a:cubicBezTo>
                <a:cubicBezTo>
                  <a:pt x="55" y="10"/>
                  <a:pt x="57" y="12"/>
                  <a:pt x="60" y="13"/>
                </a:cubicBezTo>
                <a:cubicBezTo>
                  <a:pt x="63" y="15"/>
                  <a:pt x="65" y="17"/>
                  <a:pt x="68" y="19"/>
                </a:cubicBezTo>
                <a:cubicBezTo>
                  <a:pt x="68" y="21"/>
                  <a:pt x="70" y="24"/>
                  <a:pt x="68" y="26"/>
                </a:cubicBezTo>
                <a:cubicBezTo>
                  <a:pt x="66" y="28"/>
                  <a:pt x="61" y="26"/>
                  <a:pt x="59" y="28"/>
                </a:cubicBezTo>
                <a:cubicBezTo>
                  <a:pt x="57" y="30"/>
                  <a:pt x="57" y="33"/>
                  <a:pt x="56" y="36"/>
                </a:cubicBezTo>
                <a:cubicBezTo>
                  <a:pt x="56" y="38"/>
                  <a:pt x="59" y="40"/>
                  <a:pt x="57" y="41"/>
                </a:cubicBezTo>
                <a:cubicBezTo>
                  <a:pt x="55" y="43"/>
                  <a:pt x="51" y="40"/>
                  <a:pt x="48" y="41"/>
                </a:cubicBezTo>
                <a:cubicBezTo>
                  <a:pt x="47" y="42"/>
                  <a:pt x="47" y="45"/>
                  <a:pt x="45" y="46"/>
                </a:cubicBezTo>
                <a:cubicBezTo>
                  <a:pt x="44" y="47"/>
                  <a:pt x="41" y="46"/>
                  <a:pt x="40" y="46"/>
                </a:cubicBezTo>
                <a:cubicBezTo>
                  <a:pt x="38" y="46"/>
                  <a:pt x="37" y="48"/>
                  <a:pt x="35" y="48"/>
                </a:cubicBezTo>
                <a:cubicBezTo>
                  <a:pt x="33" y="48"/>
                  <a:pt x="32" y="47"/>
                  <a:pt x="30" y="47"/>
                </a:cubicBezTo>
                <a:cubicBezTo>
                  <a:pt x="28" y="46"/>
                  <a:pt x="27" y="44"/>
                  <a:pt x="25" y="43"/>
                </a:cubicBezTo>
                <a:cubicBezTo>
                  <a:pt x="24" y="42"/>
                  <a:pt x="22" y="41"/>
                  <a:pt x="20" y="39"/>
                </a:cubicBezTo>
                <a:cubicBezTo>
                  <a:pt x="21" y="38"/>
                  <a:pt x="22" y="37"/>
                  <a:pt x="22" y="35"/>
                </a:cubicBezTo>
                <a:cubicBezTo>
                  <a:pt x="22" y="34"/>
                  <a:pt x="23" y="32"/>
                  <a:pt x="22" y="31"/>
                </a:cubicBezTo>
                <a:cubicBezTo>
                  <a:pt x="21" y="30"/>
                  <a:pt x="19" y="29"/>
                  <a:pt x="17" y="28"/>
                </a:cubicBezTo>
                <a:cubicBezTo>
                  <a:pt x="16" y="28"/>
                  <a:pt x="16" y="29"/>
                  <a:pt x="15" y="29"/>
                </a:cubicBezTo>
                <a:cubicBezTo>
                  <a:pt x="13" y="29"/>
                  <a:pt x="12" y="29"/>
                  <a:pt x="11" y="29"/>
                </a:cubicBezTo>
                <a:cubicBezTo>
                  <a:pt x="9" y="28"/>
                  <a:pt x="8" y="27"/>
                  <a:pt x="6" y="26"/>
                </a:cubicBezTo>
                <a:close/>
              </a:path>
            </a:pathLst>
          </a:custGeom>
          <a:solidFill>
            <a:srgbClr val="B2B2B2"/>
          </a:solidFill>
          <a:ln w="3175" cap="rnd">
            <a:solidFill>
              <a:srgbClr val="B2B2B2"/>
            </a:solidFill>
            <a:round/>
            <a:headEnd/>
            <a:tailEnd/>
          </a:ln>
        </p:spPr>
        <p:txBody>
          <a:bodyPr/>
          <a:lstStyle/>
          <a:p>
            <a:endParaRPr lang="en-US"/>
          </a:p>
        </p:txBody>
      </p:sp>
      <p:sp>
        <p:nvSpPr>
          <p:cNvPr id="33931" name="Freeform 139"/>
          <p:cNvSpPr>
            <a:spLocks noChangeAspect="1"/>
          </p:cNvSpPr>
          <p:nvPr/>
        </p:nvSpPr>
        <p:spPr bwMode="auto">
          <a:xfrm>
            <a:off x="4779963" y="2643188"/>
            <a:ext cx="157162" cy="93662"/>
          </a:xfrm>
          <a:custGeom>
            <a:avLst/>
            <a:gdLst>
              <a:gd name="T0" fmla="*/ 2147483647 w 86"/>
              <a:gd name="T1" fmla="*/ 2147483647 h 50"/>
              <a:gd name="T2" fmla="*/ 2147483647 w 86"/>
              <a:gd name="T3" fmla="*/ 2147483647 h 50"/>
              <a:gd name="T4" fmla="*/ 2147483647 w 86"/>
              <a:gd name="T5" fmla="*/ 2147483647 h 50"/>
              <a:gd name="T6" fmla="*/ 2147483647 w 86"/>
              <a:gd name="T7" fmla="*/ 2147483647 h 50"/>
              <a:gd name="T8" fmla="*/ 2147483647 w 86"/>
              <a:gd name="T9" fmla="*/ 2147483647 h 50"/>
              <a:gd name="T10" fmla="*/ 2147483647 w 86"/>
              <a:gd name="T11" fmla="*/ 2147483647 h 50"/>
              <a:gd name="T12" fmla="*/ 2147483647 w 86"/>
              <a:gd name="T13" fmla="*/ 2147483647 h 50"/>
              <a:gd name="T14" fmla="*/ 2147483647 w 86"/>
              <a:gd name="T15" fmla="*/ 2147483647 h 50"/>
              <a:gd name="T16" fmla="*/ 2147483647 w 86"/>
              <a:gd name="T17" fmla="*/ 2147483647 h 50"/>
              <a:gd name="T18" fmla="*/ 2147483647 w 86"/>
              <a:gd name="T19" fmla="*/ 2147483647 h 50"/>
              <a:gd name="T20" fmla="*/ 2147483647 w 86"/>
              <a:gd name="T21" fmla="*/ 2147483647 h 50"/>
              <a:gd name="T22" fmla="*/ 2147483647 w 86"/>
              <a:gd name="T23" fmla="*/ 2147483647 h 50"/>
              <a:gd name="T24" fmla="*/ 2147483647 w 86"/>
              <a:gd name="T25" fmla="*/ 2147483647 h 50"/>
              <a:gd name="T26" fmla="*/ 2147483647 w 86"/>
              <a:gd name="T27" fmla="*/ 2147483647 h 50"/>
              <a:gd name="T28" fmla="*/ 2147483647 w 86"/>
              <a:gd name="T29" fmla="*/ 2147483647 h 50"/>
              <a:gd name="T30" fmla="*/ 2147483647 w 86"/>
              <a:gd name="T31" fmla="*/ 2147483647 h 50"/>
              <a:gd name="T32" fmla="*/ 2147483647 w 86"/>
              <a:gd name="T33" fmla="*/ 2147483647 h 50"/>
              <a:gd name="T34" fmla="*/ 2147483647 w 86"/>
              <a:gd name="T35" fmla="*/ 2147483647 h 50"/>
              <a:gd name="T36" fmla="*/ 2147483647 w 86"/>
              <a:gd name="T37" fmla="*/ 2147483647 h 50"/>
              <a:gd name="T38" fmla="*/ 2147483647 w 86"/>
              <a:gd name="T39" fmla="*/ 2147483647 h 50"/>
              <a:gd name="T40" fmla="*/ 2147483647 w 86"/>
              <a:gd name="T41" fmla="*/ 2147483647 h 50"/>
              <a:gd name="T42" fmla="*/ 2147483647 w 86"/>
              <a:gd name="T43" fmla="*/ 2147483647 h 50"/>
              <a:gd name="T44" fmla="*/ 2147483647 w 86"/>
              <a:gd name="T45" fmla="*/ 2147483647 h 50"/>
              <a:gd name="T46" fmla="*/ 2147483647 w 86"/>
              <a:gd name="T47" fmla="*/ 2147483647 h 50"/>
              <a:gd name="T48" fmla="*/ 2147483647 w 86"/>
              <a:gd name="T49" fmla="*/ 2147483647 h 50"/>
              <a:gd name="T50" fmla="*/ 2147483647 w 86"/>
              <a:gd name="T51" fmla="*/ 2147483647 h 50"/>
              <a:gd name="T52" fmla="*/ 2147483647 w 86"/>
              <a:gd name="T53" fmla="*/ 2147483647 h 50"/>
              <a:gd name="T54" fmla="*/ 2147483647 w 86"/>
              <a:gd name="T55" fmla="*/ 2147483647 h 50"/>
              <a:gd name="T56" fmla="*/ 2147483647 w 86"/>
              <a:gd name="T57" fmla="*/ 2147483647 h 50"/>
              <a:gd name="T58" fmla="*/ 2147483647 w 86"/>
              <a:gd name="T59" fmla="*/ 2147483647 h 50"/>
              <a:gd name="T60" fmla="*/ 2147483647 w 86"/>
              <a:gd name="T61" fmla="*/ 2147483647 h 50"/>
              <a:gd name="T62" fmla="*/ 2147483647 w 86"/>
              <a:gd name="T63" fmla="*/ 2147483647 h 50"/>
              <a:gd name="T64" fmla="*/ 2147483647 w 86"/>
              <a:gd name="T65" fmla="*/ 2147483647 h 50"/>
              <a:gd name="T66" fmla="*/ 2147483647 w 86"/>
              <a:gd name="T67" fmla="*/ 2147483647 h 50"/>
              <a:gd name="T68" fmla="*/ 2147483647 w 86"/>
              <a:gd name="T69" fmla="*/ 2147483647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50"/>
              <a:gd name="T107" fmla="*/ 86 w 86"/>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50">
                <a:moveTo>
                  <a:pt x="73" y="9"/>
                </a:moveTo>
                <a:cubicBezTo>
                  <a:pt x="72" y="9"/>
                  <a:pt x="71" y="9"/>
                  <a:pt x="70" y="9"/>
                </a:cubicBezTo>
                <a:cubicBezTo>
                  <a:pt x="68" y="10"/>
                  <a:pt x="67" y="11"/>
                  <a:pt x="66" y="11"/>
                </a:cubicBezTo>
                <a:cubicBezTo>
                  <a:pt x="63" y="10"/>
                  <a:pt x="61" y="8"/>
                  <a:pt x="59" y="6"/>
                </a:cubicBezTo>
                <a:cubicBezTo>
                  <a:pt x="56" y="5"/>
                  <a:pt x="53" y="4"/>
                  <a:pt x="50" y="2"/>
                </a:cubicBezTo>
                <a:cubicBezTo>
                  <a:pt x="49" y="2"/>
                  <a:pt x="47" y="0"/>
                  <a:pt x="46" y="1"/>
                </a:cubicBezTo>
                <a:cubicBezTo>
                  <a:pt x="43" y="1"/>
                  <a:pt x="41" y="4"/>
                  <a:pt x="39" y="5"/>
                </a:cubicBezTo>
                <a:cubicBezTo>
                  <a:pt x="39" y="8"/>
                  <a:pt x="41" y="11"/>
                  <a:pt x="41" y="14"/>
                </a:cubicBezTo>
                <a:cubicBezTo>
                  <a:pt x="40" y="17"/>
                  <a:pt x="39" y="19"/>
                  <a:pt x="37" y="20"/>
                </a:cubicBezTo>
                <a:cubicBezTo>
                  <a:pt x="35" y="22"/>
                  <a:pt x="32" y="24"/>
                  <a:pt x="29" y="23"/>
                </a:cubicBezTo>
                <a:cubicBezTo>
                  <a:pt x="27" y="22"/>
                  <a:pt x="26" y="18"/>
                  <a:pt x="24" y="16"/>
                </a:cubicBezTo>
                <a:cubicBezTo>
                  <a:pt x="23" y="14"/>
                  <a:pt x="20" y="13"/>
                  <a:pt x="19" y="11"/>
                </a:cubicBezTo>
                <a:cubicBezTo>
                  <a:pt x="18" y="10"/>
                  <a:pt x="19" y="8"/>
                  <a:pt x="18" y="8"/>
                </a:cubicBezTo>
                <a:cubicBezTo>
                  <a:pt x="15" y="9"/>
                  <a:pt x="12" y="10"/>
                  <a:pt x="9" y="12"/>
                </a:cubicBezTo>
                <a:cubicBezTo>
                  <a:pt x="8" y="13"/>
                  <a:pt x="6" y="15"/>
                  <a:pt x="6" y="16"/>
                </a:cubicBezTo>
                <a:cubicBezTo>
                  <a:pt x="5" y="21"/>
                  <a:pt x="3" y="25"/>
                  <a:pt x="1" y="28"/>
                </a:cubicBezTo>
                <a:cubicBezTo>
                  <a:pt x="0" y="32"/>
                  <a:pt x="1" y="36"/>
                  <a:pt x="1" y="40"/>
                </a:cubicBezTo>
                <a:cubicBezTo>
                  <a:pt x="2" y="38"/>
                  <a:pt x="3" y="37"/>
                  <a:pt x="5" y="36"/>
                </a:cubicBezTo>
                <a:cubicBezTo>
                  <a:pt x="7" y="34"/>
                  <a:pt x="10" y="32"/>
                  <a:pt x="13" y="32"/>
                </a:cubicBezTo>
                <a:cubicBezTo>
                  <a:pt x="17" y="31"/>
                  <a:pt x="21" y="33"/>
                  <a:pt x="25" y="34"/>
                </a:cubicBezTo>
                <a:cubicBezTo>
                  <a:pt x="29" y="34"/>
                  <a:pt x="33" y="34"/>
                  <a:pt x="37" y="35"/>
                </a:cubicBezTo>
                <a:cubicBezTo>
                  <a:pt x="38" y="36"/>
                  <a:pt x="40" y="37"/>
                  <a:pt x="41" y="37"/>
                </a:cubicBezTo>
                <a:cubicBezTo>
                  <a:pt x="43" y="38"/>
                  <a:pt x="45" y="35"/>
                  <a:pt x="47" y="35"/>
                </a:cubicBezTo>
                <a:cubicBezTo>
                  <a:pt x="49" y="36"/>
                  <a:pt x="51" y="38"/>
                  <a:pt x="53" y="39"/>
                </a:cubicBezTo>
                <a:cubicBezTo>
                  <a:pt x="56" y="41"/>
                  <a:pt x="58" y="43"/>
                  <a:pt x="61" y="44"/>
                </a:cubicBezTo>
                <a:cubicBezTo>
                  <a:pt x="64" y="46"/>
                  <a:pt x="66" y="48"/>
                  <a:pt x="69" y="50"/>
                </a:cubicBezTo>
                <a:cubicBezTo>
                  <a:pt x="70" y="49"/>
                  <a:pt x="71" y="47"/>
                  <a:pt x="73" y="46"/>
                </a:cubicBezTo>
                <a:cubicBezTo>
                  <a:pt x="75" y="46"/>
                  <a:pt x="77" y="48"/>
                  <a:pt x="79" y="47"/>
                </a:cubicBezTo>
                <a:cubicBezTo>
                  <a:pt x="80" y="45"/>
                  <a:pt x="81" y="43"/>
                  <a:pt x="82" y="41"/>
                </a:cubicBezTo>
                <a:cubicBezTo>
                  <a:pt x="83" y="40"/>
                  <a:pt x="84" y="39"/>
                  <a:pt x="85" y="38"/>
                </a:cubicBezTo>
                <a:cubicBezTo>
                  <a:pt x="85" y="37"/>
                  <a:pt x="86" y="35"/>
                  <a:pt x="86" y="34"/>
                </a:cubicBezTo>
                <a:cubicBezTo>
                  <a:pt x="85" y="30"/>
                  <a:pt x="82" y="28"/>
                  <a:pt x="80" y="24"/>
                </a:cubicBezTo>
                <a:cubicBezTo>
                  <a:pt x="80" y="22"/>
                  <a:pt x="81" y="19"/>
                  <a:pt x="80" y="17"/>
                </a:cubicBezTo>
                <a:cubicBezTo>
                  <a:pt x="80" y="15"/>
                  <a:pt x="78" y="15"/>
                  <a:pt x="77" y="13"/>
                </a:cubicBezTo>
                <a:cubicBezTo>
                  <a:pt x="75" y="12"/>
                  <a:pt x="74" y="10"/>
                  <a:pt x="73" y="9"/>
                </a:cubicBezTo>
                <a:close/>
              </a:path>
            </a:pathLst>
          </a:custGeom>
          <a:solidFill>
            <a:srgbClr val="B2B2B2"/>
          </a:solidFill>
          <a:ln w="3175" cap="rnd">
            <a:solidFill>
              <a:srgbClr val="B2B2B2"/>
            </a:solidFill>
            <a:round/>
            <a:headEnd/>
            <a:tailEnd/>
          </a:ln>
        </p:spPr>
        <p:txBody>
          <a:bodyPr/>
          <a:lstStyle/>
          <a:p>
            <a:endParaRPr lang="en-US"/>
          </a:p>
        </p:txBody>
      </p:sp>
      <p:sp>
        <p:nvSpPr>
          <p:cNvPr id="33932" name="Freeform 140"/>
          <p:cNvSpPr>
            <a:spLocks noChangeAspect="1"/>
          </p:cNvSpPr>
          <p:nvPr/>
        </p:nvSpPr>
        <p:spPr bwMode="auto">
          <a:xfrm>
            <a:off x="4829175" y="2595563"/>
            <a:ext cx="98425" cy="69850"/>
          </a:xfrm>
          <a:custGeom>
            <a:avLst/>
            <a:gdLst>
              <a:gd name="T0" fmla="*/ 2147483647 w 53"/>
              <a:gd name="T1" fmla="*/ 2147483647 h 37"/>
              <a:gd name="T2" fmla="*/ 2147483647 w 53"/>
              <a:gd name="T3" fmla="*/ 2147483647 h 37"/>
              <a:gd name="T4" fmla="*/ 2147483647 w 53"/>
              <a:gd name="T5" fmla="*/ 2147483647 h 37"/>
              <a:gd name="T6" fmla="*/ 2147483647 w 53"/>
              <a:gd name="T7" fmla="*/ 2147483647 h 37"/>
              <a:gd name="T8" fmla="*/ 2147483647 w 53"/>
              <a:gd name="T9" fmla="*/ 2147483647 h 37"/>
              <a:gd name="T10" fmla="*/ 2147483647 w 53"/>
              <a:gd name="T11" fmla="*/ 2147483647 h 37"/>
              <a:gd name="T12" fmla="*/ 2147483647 w 53"/>
              <a:gd name="T13" fmla="*/ 2147483647 h 37"/>
              <a:gd name="T14" fmla="*/ 2147483647 w 53"/>
              <a:gd name="T15" fmla="*/ 2147483647 h 37"/>
              <a:gd name="T16" fmla="*/ 2147483647 w 53"/>
              <a:gd name="T17" fmla="*/ 2147483647 h 37"/>
              <a:gd name="T18" fmla="*/ 2147483647 w 53"/>
              <a:gd name="T19" fmla="*/ 2147483647 h 37"/>
              <a:gd name="T20" fmla="*/ 2147483647 w 53"/>
              <a:gd name="T21" fmla="*/ 2147483647 h 37"/>
              <a:gd name="T22" fmla="*/ 2147483647 w 53"/>
              <a:gd name="T23" fmla="*/ 2147483647 h 37"/>
              <a:gd name="T24" fmla="*/ 0 w 53"/>
              <a:gd name="T25" fmla="*/ 2147483647 h 37"/>
              <a:gd name="T26" fmla="*/ 2147483647 w 53"/>
              <a:gd name="T27" fmla="*/ 2147483647 h 37"/>
              <a:gd name="T28" fmla="*/ 2147483647 w 53"/>
              <a:gd name="T29" fmla="*/ 2147483647 h 37"/>
              <a:gd name="T30" fmla="*/ 2147483647 w 53"/>
              <a:gd name="T31" fmla="*/ 0 h 37"/>
              <a:gd name="T32" fmla="*/ 2147483647 w 53"/>
              <a:gd name="T33" fmla="*/ 0 h 37"/>
              <a:gd name="T34" fmla="*/ 2147483647 w 53"/>
              <a:gd name="T35" fmla="*/ 2147483647 h 37"/>
              <a:gd name="T36" fmla="*/ 2147483647 w 53"/>
              <a:gd name="T37" fmla="*/ 2147483647 h 37"/>
              <a:gd name="T38" fmla="*/ 2147483647 w 53"/>
              <a:gd name="T39" fmla="*/ 2147483647 h 37"/>
              <a:gd name="T40" fmla="*/ 2147483647 w 53"/>
              <a:gd name="T41" fmla="*/ 2147483647 h 37"/>
              <a:gd name="T42" fmla="*/ 2147483647 w 53"/>
              <a:gd name="T43" fmla="*/ 2147483647 h 37"/>
              <a:gd name="T44" fmla="*/ 2147483647 w 53"/>
              <a:gd name="T45" fmla="*/ 2147483647 h 37"/>
              <a:gd name="T46" fmla="*/ 2147483647 w 53"/>
              <a:gd name="T47" fmla="*/ 2147483647 h 37"/>
              <a:gd name="T48" fmla="*/ 2147483647 w 53"/>
              <a:gd name="T49" fmla="*/ 2147483647 h 37"/>
              <a:gd name="T50" fmla="*/ 2147483647 w 53"/>
              <a:gd name="T51" fmla="*/ 2147483647 h 37"/>
              <a:gd name="T52" fmla="*/ 2147483647 w 53"/>
              <a:gd name="T53" fmla="*/ 2147483647 h 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
              <a:gd name="T82" fmla="*/ 0 h 37"/>
              <a:gd name="T83" fmla="*/ 53 w 53"/>
              <a:gd name="T84" fmla="*/ 37 h 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 h="37">
                <a:moveTo>
                  <a:pt x="46" y="35"/>
                </a:moveTo>
                <a:cubicBezTo>
                  <a:pt x="45" y="35"/>
                  <a:pt x="44" y="35"/>
                  <a:pt x="43" y="35"/>
                </a:cubicBezTo>
                <a:cubicBezTo>
                  <a:pt x="41" y="36"/>
                  <a:pt x="40" y="37"/>
                  <a:pt x="39" y="37"/>
                </a:cubicBezTo>
                <a:cubicBezTo>
                  <a:pt x="36" y="36"/>
                  <a:pt x="34" y="34"/>
                  <a:pt x="32" y="32"/>
                </a:cubicBezTo>
                <a:cubicBezTo>
                  <a:pt x="29" y="31"/>
                  <a:pt x="26" y="30"/>
                  <a:pt x="23" y="28"/>
                </a:cubicBezTo>
                <a:cubicBezTo>
                  <a:pt x="22" y="28"/>
                  <a:pt x="20" y="26"/>
                  <a:pt x="19" y="27"/>
                </a:cubicBezTo>
                <a:cubicBezTo>
                  <a:pt x="16" y="27"/>
                  <a:pt x="14" y="30"/>
                  <a:pt x="12" y="31"/>
                </a:cubicBezTo>
                <a:cubicBezTo>
                  <a:pt x="12" y="28"/>
                  <a:pt x="14" y="25"/>
                  <a:pt x="14" y="22"/>
                </a:cubicBezTo>
                <a:cubicBezTo>
                  <a:pt x="13" y="21"/>
                  <a:pt x="11" y="22"/>
                  <a:pt x="10" y="22"/>
                </a:cubicBezTo>
                <a:cubicBezTo>
                  <a:pt x="9" y="23"/>
                  <a:pt x="8" y="24"/>
                  <a:pt x="7" y="24"/>
                </a:cubicBezTo>
                <a:cubicBezTo>
                  <a:pt x="4" y="23"/>
                  <a:pt x="3" y="21"/>
                  <a:pt x="2" y="19"/>
                </a:cubicBezTo>
                <a:cubicBezTo>
                  <a:pt x="1" y="18"/>
                  <a:pt x="2" y="16"/>
                  <a:pt x="2" y="15"/>
                </a:cubicBezTo>
                <a:cubicBezTo>
                  <a:pt x="2" y="14"/>
                  <a:pt x="0" y="12"/>
                  <a:pt x="0" y="11"/>
                </a:cubicBezTo>
                <a:cubicBezTo>
                  <a:pt x="0" y="9"/>
                  <a:pt x="1" y="7"/>
                  <a:pt x="2" y="6"/>
                </a:cubicBezTo>
                <a:cubicBezTo>
                  <a:pt x="4" y="4"/>
                  <a:pt x="7" y="3"/>
                  <a:pt x="10" y="3"/>
                </a:cubicBezTo>
                <a:cubicBezTo>
                  <a:pt x="14" y="1"/>
                  <a:pt x="19" y="0"/>
                  <a:pt x="24" y="0"/>
                </a:cubicBezTo>
                <a:cubicBezTo>
                  <a:pt x="28" y="0"/>
                  <a:pt x="32" y="0"/>
                  <a:pt x="36" y="0"/>
                </a:cubicBezTo>
                <a:cubicBezTo>
                  <a:pt x="38" y="1"/>
                  <a:pt x="39" y="3"/>
                  <a:pt x="41" y="3"/>
                </a:cubicBezTo>
                <a:cubicBezTo>
                  <a:pt x="45" y="4"/>
                  <a:pt x="49" y="3"/>
                  <a:pt x="53" y="3"/>
                </a:cubicBezTo>
                <a:cubicBezTo>
                  <a:pt x="53" y="4"/>
                  <a:pt x="52" y="6"/>
                  <a:pt x="52" y="8"/>
                </a:cubicBezTo>
                <a:cubicBezTo>
                  <a:pt x="51" y="9"/>
                  <a:pt x="51" y="10"/>
                  <a:pt x="51" y="11"/>
                </a:cubicBezTo>
                <a:cubicBezTo>
                  <a:pt x="49" y="11"/>
                  <a:pt x="47" y="11"/>
                  <a:pt x="45" y="12"/>
                </a:cubicBezTo>
                <a:cubicBezTo>
                  <a:pt x="43" y="12"/>
                  <a:pt x="40" y="13"/>
                  <a:pt x="40" y="14"/>
                </a:cubicBezTo>
                <a:cubicBezTo>
                  <a:pt x="40" y="17"/>
                  <a:pt x="43" y="20"/>
                  <a:pt x="44" y="22"/>
                </a:cubicBezTo>
                <a:cubicBezTo>
                  <a:pt x="45" y="25"/>
                  <a:pt x="47" y="28"/>
                  <a:pt x="48" y="31"/>
                </a:cubicBezTo>
                <a:cubicBezTo>
                  <a:pt x="48" y="31"/>
                  <a:pt x="48" y="32"/>
                  <a:pt x="47" y="33"/>
                </a:cubicBezTo>
                <a:cubicBezTo>
                  <a:pt x="47" y="34"/>
                  <a:pt x="46" y="34"/>
                  <a:pt x="46" y="35"/>
                </a:cubicBezTo>
                <a:close/>
              </a:path>
            </a:pathLst>
          </a:custGeom>
          <a:solidFill>
            <a:srgbClr val="B2B2B2"/>
          </a:solidFill>
          <a:ln w="3175" cap="rnd">
            <a:solidFill>
              <a:srgbClr val="B2B2B2"/>
            </a:solidFill>
            <a:round/>
            <a:headEnd/>
            <a:tailEnd/>
          </a:ln>
        </p:spPr>
        <p:txBody>
          <a:bodyPr/>
          <a:lstStyle/>
          <a:p>
            <a:endParaRPr lang="en-US"/>
          </a:p>
        </p:txBody>
      </p:sp>
      <p:sp>
        <p:nvSpPr>
          <p:cNvPr id="33933" name="Freeform 141"/>
          <p:cNvSpPr>
            <a:spLocks noChangeAspect="1"/>
          </p:cNvSpPr>
          <p:nvPr/>
        </p:nvSpPr>
        <p:spPr bwMode="auto">
          <a:xfrm>
            <a:off x="4754563" y="2198688"/>
            <a:ext cx="236537" cy="390525"/>
          </a:xfrm>
          <a:custGeom>
            <a:avLst/>
            <a:gdLst>
              <a:gd name="T0" fmla="*/ 2147483647 w 127"/>
              <a:gd name="T1" fmla="*/ 2147483647 h 211"/>
              <a:gd name="T2" fmla="*/ 2147483647 w 127"/>
              <a:gd name="T3" fmla="*/ 2147483647 h 211"/>
              <a:gd name="T4" fmla="*/ 2147483647 w 127"/>
              <a:gd name="T5" fmla="*/ 2147483647 h 211"/>
              <a:gd name="T6" fmla="*/ 2147483647 w 127"/>
              <a:gd name="T7" fmla="*/ 2147483647 h 211"/>
              <a:gd name="T8" fmla="*/ 2147483647 w 127"/>
              <a:gd name="T9" fmla="*/ 2147483647 h 211"/>
              <a:gd name="T10" fmla="*/ 2147483647 w 127"/>
              <a:gd name="T11" fmla="*/ 2147483647 h 211"/>
              <a:gd name="T12" fmla="*/ 2147483647 w 127"/>
              <a:gd name="T13" fmla="*/ 2147483647 h 211"/>
              <a:gd name="T14" fmla="*/ 2147483647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2147483647 h 211"/>
              <a:gd name="T32" fmla="*/ 2147483647 w 127"/>
              <a:gd name="T33" fmla="*/ 2147483647 h 211"/>
              <a:gd name="T34" fmla="*/ 2147483647 w 127"/>
              <a:gd name="T35" fmla="*/ 2147483647 h 211"/>
              <a:gd name="T36" fmla="*/ 2147483647 w 127"/>
              <a:gd name="T37" fmla="*/ 2147483647 h 211"/>
              <a:gd name="T38" fmla="*/ 2147483647 w 127"/>
              <a:gd name="T39" fmla="*/ 2147483647 h 211"/>
              <a:gd name="T40" fmla="*/ 2147483647 w 127"/>
              <a:gd name="T41" fmla="*/ 2147483647 h 211"/>
              <a:gd name="T42" fmla="*/ 2147483647 w 127"/>
              <a:gd name="T43" fmla="*/ 2147483647 h 211"/>
              <a:gd name="T44" fmla="*/ 2147483647 w 127"/>
              <a:gd name="T45" fmla="*/ 2147483647 h 211"/>
              <a:gd name="T46" fmla="*/ 2147483647 w 127"/>
              <a:gd name="T47" fmla="*/ 2147483647 h 211"/>
              <a:gd name="T48" fmla="*/ 2147483647 w 127"/>
              <a:gd name="T49" fmla="*/ 2147483647 h 211"/>
              <a:gd name="T50" fmla="*/ 2147483647 w 127"/>
              <a:gd name="T51" fmla="*/ 2147483647 h 211"/>
              <a:gd name="T52" fmla="*/ 2147483647 w 127"/>
              <a:gd name="T53" fmla="*/ 2147483647 h 211"/>
              <a:gd name="T54" fmla="*/ 2147483647 w 127"/>
              <a:gd name="T55" fmla="*/ 2147483647 h 211"/>
              <a:gd name="T56" fmla="*/ 2147483647 w 127"/>
              <a:gd name="T57" fmla="*/ 2147483647 h 211"/>
              <a:gd name="T58" fmla="*/ 0 w 127"/>
              <a:gd name="T59" fmla="*/ 2147483647 h 211"/>
              <a:gd name="T60" fmla="*/ 2147483647 w 127"/>
              <a:gd name="T61" fmla="*/ 2147483647 h 211"/>
              <a:gd name="T62" fmla="*/ 2147483647 w 127"/>
              <a:gd name="T63" fmla="*/ 2147483647 h 211"/>
              <a:gd name="T64" fmla="*/ 2147483647 w 127"/>
              <a:gd name="T65" fmla="*/ 2147483647 h 211"/>
              <a:gd name="T66" fmla="*/ 2147483647 w 127"/>
              <a:gd name="T67" fmla="*/ 2147483647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211"/>
              <a:gd name="T104" fmla="*/ 127 w 127"/>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211">
                <a:moveTo>
                  <a:pt x="40" y="91"/>
                </a:moveTo>
                <a:cubicBezTo>
                  <a:pt x="43" y="92"/>
                  <a:pt x="45" y="93"/>
                  <a:pt x="48" y="95"/>
                </a:cubicBezTo>
                <a:cubicBezTo>
                  <a:pt x="51" y="96"/>
                  <a:pt x="54" y="97"/>
                  <a:pt x="56" y="100"/>
                </a:cubicBezTo>
                <a:cubicBezTo>
                  <a:pt x="57" y="102"/>
                  <a:pt x="57" y="106"/>
                  <a:pt x="55" y="109"/>
                </a:cubicBezTo>
                <a:cubicBezTo>
                  <a:pt x="53" y="111"/>
                  <a:pt x="49" y="110"/>
                  <a:pt x="47" y="112"/>
                </a:cubicBezTo>
                <a:cubicBezTo>
                  <a:pt x="43" y="114"/>
                  <a:pt x="42" y="119"/>
                  <a:pt x="39" y="122"/>
                </a:cubicBezTo>
                <a:cubicBezTo>
                  <a:pt x="36" y="126"/>
                  <a:pt x="32" y="129"/>
                  <a:pt x="29" y="132"/>
                </a:cubicBezTo>
                <a:cubicBezTo>
                  <a:pt x="26" y="135"/>
                  <a:pt x="25" y="139"/>
                  <a:pt x="22" y="141"/>
                </a:cubicBezTo>
                <a:cubicBezTo>
                  <a:pt x="20" y="142"/>
                  <a:pt x="17" y="142"/>
                  <a:pt x="15" y="144"/>
                </a:cubicBezTo>
                <a:cubicBezTo>
                  <a:pt x="13" y="145"/>
                  <a:pt x="10" y="148"/>
                  <a:pt x="10" y="150"/>
                </a:cubicBezTo>
                <a:cubicBezTo>
                  <a:pt x="9" y="157"/>
                  <a:pt x="10" y="164"/>
                  <a:pt x="11" y="171"/>
                </a:cubicBezTo>
                <a:cubicBezTo>
                  <a:pt x="11" y="175"/>
                  <a:pt x="13" y="180"/>
                  <a:pt x="13" y="185"/>
                </a:cubicBezTo>
                <a:cubicBezTo>
                  <a:pt x="13" y="188"/>
                  <a:pt x="11" y="193"/>
                  <a:pt x="13" y="195"/>
                </a:cubicBezTo>
                <a:cubicBezTo>
                  <a:pt x="16" y="198"/>
                  <a:pt x="22" y="197"/>
                  <a:pt x="26" y="198"/>
                </a:cubicBezTo>
                <a:cubicBezTo>
                  <a:pt x="29" y="199"/>
                  <a:pt x="32" y="199"/>
                  <a:pt x="33" y="201"/>
                </a:cubicBezTo>
                <a:cubicBezTo>
                  <a:pt x="35" y="203"/>
                  <a:pt x="32" y="209"/>
                  <a:pt x="34" y="209"/>
                </a:cubicBezTo>
                <a:cubicBezTo>
                  <a:pt x="38" y="211"/>
                  <a:pt x="42" y="207"/>
                  <a:pt x="46" y="206"/>
                </a:cubicBezTo>
                <a:cubicBezTo>
                  <a:pt x="50" y="205"/>
                  <a:pt x="55" y="205"/>
                  <a:pt x="59" y="204"/>
                </a:cubicBezTo>
                <a:cubicBezTo>
                  <a:pt x="62" y="203"/>
                  <a:pt x="64" y="199"/>
                  <a:pt x="67" y="198"/>
                </a:cubicBezTo>
                <a:cubicBezTo>
                  <a:pt x="72" y="197"/>
                  <a:pt x="77" y="198"/>
                  <a:pt x="82" y="198"/>
                </a:cubicBezTo>
                <a:cubicBezTo>
                  <a:pt x="85" y="198"/>
                  <a:pt x="87" y="198"/>
                  <a:pt x="90" y="198"/>
                </a:cubicBezTo>
                <a:cubicBezTo>
                  <a:pt x="92" y="195"/>
                  <a:pt x="92" y="192"/>
                  <a:pt x="94" y="190"/>
                </a:cubicBezTo>
                <a:cubicBezTo>
                  <a:pt x="97" y="187"/>
                  <a:pt x="102" y="186"/>
                  <a:pt x="105" y="183"/>
                </a:cubicBezTo>
                <a:cubicBezTo>
                  <a:pt x="108" y="180"/>
                  <a:pt x="110" y="176"/>
                  <a:pt x="112" y="172"/>
                </a:cubicBezTo>
                <a:cubicBezTo>
                  <a:pt x="115" y="167"/>
                  <a:pt x="117" y="162"/>
                  <a:pt x="120" y="158"/>
                </a:cubicBezTo>
                <a:cubicBezTo>
                  <a:pt x="122" y="155"/>
                  <a:pt x="127" y="153"/>
                  <a:pt x="127" y="149"/>
                </a:cubicBezTo>
                <a:cubicBezTo>
                  <a:pt x="127" y="145"/>
                  <a:pt x="122" y="143"/>
                  <a:pt x="120" y="140"/>
                </a:cubicBezTo>
                <a:cubicBezTo>
                  <a:pt x="117" y="137"/>
                  <a:pt x="113" y="135"/>
                  <a:pt x="111" y="132"/>
                </a:cubicBezTo>
                <a:cubicBezTo>
                  <a:pt x="110" y="130"/>
                  <a:pt x="114" y="128"/>
                  <a:pt x="115" y="126"/>
                </a:cubicBezTo>
                <a:cubicBezTo>
                  <a:pt x="115" y="124"/>
                  <a:pt x="114" y="122"/>
                  <a:pt x="113" y="121"/>
                </a:cubicBezTo>
                <a:cubicBezTo>
                  <a:pt x="112" y="120"/>
                  <a:pt x="110" y="120"/>
                  <a:pt x="109" y="118"/>
                </a:cubicBezTo>
                <a:cubicBezTo>
                  <a:pt x="108" y="116"/>
                  <a:pt x="110" y="114"/>
                  <a:pt x="109" y="112"/>
                </a:cubicBezTo>
                <a:cubicBezTo>
                  <a:pt x="108" y="111"/>
                  <a:pt x="106" y="113"/>
                  <a:pt x="105" y="112"/>
                </a:cubicBezTo>
                <a:cubicBezTo>
                  <a:pt x="104" y="110"/>
                  <a:pt x="104" y="107"/>
                  <a:pt x="105" y="105"/>
                </a:cubicBezTo>
                <a:cubicBezTo>
                  <a:pt x="105" y="103"/>
                  <a:pt x="108" y="102"/>
                  <a:pt x="107" y="101"/>
                </a:cubicBezTo>
                <a:cubicBezTo>
                  <a:pt x="107" y="99"/>
                  <a:pt x="103" y="101"/>
                  <a:pt x="103" y="99"/>
                </a:cubicBezTo>
                <a:cubicBezTo>
                  <a:pt x="103" y="96"/>
                  <a:pt x="105" y="94"/>
                  <a:pt x="106" y="92"/>
                </a:cubicBezTo>
                <a:lnTo>
                  <a:pt x="109" y="88"/>
                </a:lnTo>
                <a:lnTo>
                  <a:pt x="94" y="65"/>
                </a:lnTo>
                <a:lnTo>
                  <a:pt x="104" y="53"/>
                </a:lnTo>
                <a:cubicBezTo>
                  <a:pt x="100" y="49"/>
                  <a:pt x="97" y="46"/>
                  <a:pt x="96" y="44"/>
                </a:cubicBezTo>
                <a:cubicBezTo>
                  <a:pt x="95" y="42"/>
                  <a:pt x="90" y="44"/>
                  <a:pt x="88" y="42"/>
                </a:cubicBezTo>
                <a:cubicBezTo>
                  <a:pt x="86" y="40"/>
                  <a:pt x="86" y="37"/>
                  <a:pt x="86" y="35"/>
                </a:cubicBezTo>
                <a:cubicBezTo>
                  <a:pt x="86" y="32"/>
                  <a:pt x="88" y="31"/>
                  <a:pt x="88" y="28"/>
                </a:cubicBezTo>
                <a:cubicBezTo>
                  <a:pt x="88" y="27"/>
                  <a:pt x="85" y="28"/>
                  <a:pt x="85" y="27"/>
                </a:cubicBezTo>
                <a:cubicBezTo>
                  <a:pt x="85" y="25"/>
                  <a:pt x="88" y="24"/>
                  <a:pt x="89" y="23"/>
                </a:cubicBezTo>
                <a:cubicBezTo>
                  <a:pt x="90" y="19"/>
                  <a:pt x="93" y="16"/>
                  <a:pt x="92" y="12"/>
                </a:cubicBezTo>
                <a:cubicBezTo>
                  <a:pt x="92" y="9"/>
                  <a:pt x="87" y="9"/>
                  <a:pt x="84" y="7"/>
                </a:cubicBezTo>
                <a:cubicBezTo>
                  <a:pt x="80" y="6"/>
                  <a:pt x="76" y="0"/>
                  <a:pt x="72" y="2"/>
                </a:cubicBezTo>
                <a:cubicBezTo>
                  <a:pt x="69" y="5"/>
                  <a:pt x="64" y="4"/>
                  <a:pt x="61" y="3"/>
                </a:cubicBezTo>
                <a:cubicBezTo>
                  <a:pt x="59" y="5"/>
                  <a:pt x="56" y="10"/>
                  <a:pt x="55" y="15"/>
                </a:cubicBezTo>
                <a:cubicBezTo>
                  <a:pt x="54" y="18"/>
                  <a:pt x="56" y="22"/>
                  <a:pt x="55" y="25"/>
                </a:cubicBezTo>
                <a:cubicBezTo>
                  <a:pt x="54" y="27"/>
                  <a:pt x="50" y="25"/>
                  <a:pt x="49" y="27"/>
                </a:cubicBezTo>
                <a:cubicBezTo>
                  <a:pt x="47" y="29"/>
                  <a:pt x="50" y="33"/>
                  <a:pt x="48" y="33"/>
                </a:cubicBezTo>
                <a:cubicBezTo>
                  <a:pt x="43" y="33"/>
                  <a:pt x="39" y="28"/>
                  <a:pt x="35" y="28"/>
                </a:cubicBezTo>
                <a:cubicBezTo>
                  <a:pt x="32" y="28"/>
                  <a:pt x="29" y="33"/>
                  <a:pt x="27" y="32"/>
                </a:cubicBezTo>
                <a:cubicBezTo>
                  <a:pt x="23" y="30"/>
                  <a:pt x="19" y="31"/>
                  <a:pt x="17" y="30"/>
                </a:cubicBezTo>
                <a:cubicBezTo>
                  <a:pt x="13" y="25"/>
                  <a:pt x="12" y="16"/>
                  <a:pt x="4" y="14"/>
                </a:cubicBezTo>
                <a:cubicBezTo>
                  <a:pt x="2" y="14"/>
                  <a:pt x="5" y="19"/>
                  <a:pt x="4" y="21"/>
                </a:cubicBezTo>
                <a:cubicBezTo>
                  <a:pt x="3" y="22"/>
                  <a:pt x="1" y="22"/>
                  <a:pt x="0" y="23"/>
                </a:cubicBezTo>
                <a:cubicBezTo>
                  <a:pt x="3" y="26"/>
                  <a:pt x="6" y="31"/>
                  <a:pt x="10" y="33"/>
                </a:cubicBezTo>
                <a:cubicBezTo>
                  <a:pt x="14" y="35"/>
                  <a:pt x="19" y="34"/>
                  <a:pt x="22" y="36"/>
                </a:cubicBezTo>
                <a:cubicBezTo>
                  <a:pt x="26" y="38"/>
                  <a:pt x="29" y="41"/>
                  <a:pt x="31" y="45"/>
                </a:cubicBezTo>
                <a:cubicBezTo>
                  <a:pt x="33" y="48"/>
                  <a:pt x="31" y="51"/>
                  <a:pt x="31" y="54"/>
                </a:cubicBezTo>
                <a:cubicBezTo>
                  <a:pt x="32" y="55"/>
                  <a:pt x="34" y="56"/>
                  <a:pt x="34" y="58"/>
                </a:cubicBezTo>
                <a:cubicBezTo>
                  <a:pt x="35" y="59"/>
                  <a:pt x="34" y="59"/>
                  <a:pt x="34" y="60"/>
                </a:cubicBezTo>
                <a:cubicBezTo>
                  <a:pt x="34" y="63"/>
                  <a:pt x="37" y="66"/>
                  <a:pt x="37" y="69"/>
                </a:cubicBezTo>
                <a:cubicBezTo>
                  <a:pt x="37" y="73"/>
                  <a:pt x="34" y="76"/>
                  <a:pt x="35" y="79"/>
                </a:cubicBezTo>
                <a:cubicBezTo>
                  <a:pt x="35" y="83"/>
                  <a:pt x="38" y="87"/>
                  <a:pt x="40" y="91"/>
                </a:cubicBezTo>
                <a:close/>
              </a:path>
            </a:pathLst>
          </a:custGeom>
          <a:solidFill>
            <a:srgbClr val="B2B2B2"/>
          </a:solidFill>
          <a:ln w="3175" cap="rnd">
            <a:solidFill>
              <a:srgbClr val="B2B2B2"/>
            </a:solidFill>
            <a:round/>
            <a:headEnd/>
            <a:tailEnd/>
          </a:ln>
        </p:spPr>
        <p:txBody>
          <a:bodyPr/>
          <a:lstStyle/>
          <a:p>
            <a:endParaRPr lang="en-US"/>
          </a:p>
        </p:txBody>
      </p:sp>
      <p:sp>
        <p:nvSpPr>
          <p:cNvPr id="33934" name="Freeform 142"/>
          <p:cNvSpPr>
            <a:spLocks noChangeAspect="1"/>
          </p:cNvSpPr>
          <p:nvPr/>
        </p:nvSpPr>
        <p:spPr bwMode="auto">
          <a:xfrm>
            <a:off x="4565650" y="2236788"/>
            <a:ext cx="263525" cy="506412"/>
          </a:xfrm>
          <a:custGeom>
            <a:avLst/>
            <a:gdLst>
              <a:gd name="T0" fmla="*/ 2147483647 w 143"/>
              <a:gd name="T1" fmla="*/ 2147483647 h 274"/>
              <a:gd name="T2" fmla="*/ 2147483647 w 143"/>
              <a:gd name="T3" fmla="*/ 2147483647 h 274"/>
              <a:gd name="T4" fmla="*/ 2147483647 w 143"/>
              <a:gd name="T5" fmla="*/ 2147483647 h 274"/>
              <a:gd name="T6" fmla="*/ 2147483647 w 143"/>
              <a:gd name="T7" fmla="*/ 2147483647 h 274"/>
              <a:gd name="T8" fmla="*/ 2147483647 w 143"/>
              <a:gd name="T9" fmla="*/ 2147483647 h 274"/>
              <a:gd name="T10" fmla="*/ 2147483647 w 143"/>
              <a:gd name="T11" fmla="*/ 2147483647 h 274"/>
              <a:gd name="T12" fmla="*/ 2147483647 w 143"/>
              <a:gd name="T13" fmla="*/ 2147483647 h 274"/>
              <a:gd name="T14" fmla="*/ 2147483647 w 143"/>
              <a:gd name="T15" fmla="*/ 2147483647 h 274"/>
              <a:gd name="T16" fmla="*/ 2147483647 w 143"/>
              <a:gd name="T17" fmla="*/ 2147483647 h 274"/>
              <a:gd name="T18" fmla="*/ 2147483647 w 143"/>
              <a:gd name="T19" fmla="*/ 2147483647 h 274"/>
              <a:gd name="T20" fmla="*/ 2147483647 w 143"/>
              <a:gd name="T21" fmla="*/ 2147483647 h 274"/>
              <a:gd name="T22" fmla="*/ 2147483647 w 143"/>
              <a:gd name="T23" fmla="*/ 2147483647 h 274"/>
              <a:gd name="T24" fmla="*/ 2147483647 w 143"/>
              <a:gd name="T25" fmla="*/ 2147483647 h 274"/>
              <a:gd name="T26" fmla="*/ 2147483647 w 143"/>
              <a:gd name="T27" fmla="*/ 2147483647 h 274"/>
              <a:gd name="T28" fmla="*/ 2147483647 w 143"/>
              <a:gd name="T29" fmla="*/ 2147483647 h 274"/>
              <a:gd name="T30" fmla="*/ 2147483647 w 143"/>
              <a:gd name="T31" fmla="*/ 2147483647 h 274"/>
              <a:gd name="T32" fmla="*/ 2147483647 w 143"/>
              <a:gd name="T33" fmla="*/ 2147483647 h 274"/>
              <a:gd name="T34" fmla="*/ 2147483647 w 143"/>
              <a:gd name="T35" fmla="*/ 2147483647 h 274"/>
              <a:gd name="T36" fmla="*/ 2147483647 w 143"/>
              <a:gd name="T37" fmla="*/ 2147483647 h 274"/>
              <a:gd name="T38" fmla="*/ 2147483647 w 143"/>
              <a:gd name="T39" fmla="*/ 2147483647 h 274"/>
              <a:gd name="T40" fmla="*/ 2147483647 w 143"/>
              <a:gd name="T41" fmla="*/ 2147483647 h 274"/>
              <a:gd name="T42" fmla="*/ 2147483647 w 143"/>
              <a:gd name="T43" fmla="*/ 2147483647 h 274"/>
              <a:gd name="T44" fmla="*/ 2147483647 w 143"/>
              <a:gd name="T45" fmla="*/ 2147483647 h 274"/>
              <a:gd name="T46" fmla="*/ 2147483647 w 143"/>
              <a:gd name="T47" fmla="*/ 2147483647 h 274"/>
              <a:gd name="T48" fmla="*/ 2147483647 w 143"/>
              <a:gd name="T49" fmla="*/ 2147483647 h 274"/>
              <a:gd name="T50" fmla="*/ 2147483647 w 143"/>
              <a:gd name="T51" fmla="*/ 2147483647 h 274"/>
              <a:gd name="T52" fmla="*/ 2147483647 w 143"/>
              <a:gd name="T53" fmla="*/ 2147483647 h 274"/>
              <a:gd name="T54" fmla="*/ 2147483647 w 143"/>
              <a:gd name="T55" fmla="*/ 2147483647 h 274"/>
              <a:gd name="T56" fmla="*/ 2147483647 w 143"/>
              <a:gd name="T57" fmla="*/ 2147483647 h 274"/>
              <a:gd name="T58" fmla="*/ 2147483647 w 143"/>
              <a:gd name="T59" fmla="*/ 2147483647 h 274"/>
              <a:gd name="T60" fmla="*/ 2147483647 w 143"/>
              <a:gd name="T61" fmla="*/ 2147483647 h 274"/>
              <a:gd name="T62" fmla="*/ 2147483647 w 143"/>
              <a:gd name="T63" fmla="*/ 2147483647 h 274"/>
              <a:gd name="T64" fmla="*/ 2147483647 w 143"/>
              <a:gd name="T65" fmla="*/ 2147483647 h 274"/>
              <a:gd name="T66" fmla="*/ 2147483647 w 143"/>
              <a:gd name="T67" fmla="*/ 2147483647 h 274"/>
              <a:gd name="T68" fmla="*/ 2147483647 w 143"/>
              <a:gd name="T69" fmla="*/ 2147483647 h 274"/>
              <a:gd name="T70" fmla="*/ 2147483647 w 143"/>
              <a:gd name="T71" fmla="*/ 2147483647 h 274"/>
              <a:gd name="T72" fmla="*/ 2147483647 w 143"/>
              <a:gd name="T73" fmla="*/ 2147483647 h 274"/>
              <a:gd name="T74" fmla="*/ 2147483647 w 143"/>
              <a:gd name="T75" fmla="*/ 2147483647 h 274"/>
              <a:gd name="T76" fmla="*/ 2147483647 w 143"/>
              <a:gd name="T77" fmla="*/ 2147483647 h 274"/>
              <a:gd name="T78" fmla="*/ 2147483647 w 143"/>
              <a:gd name="T79" fmla="*/ 2147483647 h 274"/>
              <a:gd name="T80" fmla="*/ 2147483647 w 143"/>
              <a:gd name="T81" fmla="*/ 2147483647 h 274"/>
              <a:gd name="T82" fmla="*/ 2147483647 w 143"/>
              <a:gd name="T83" fmla="*/ 2147483647 h 2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3"/>
              <a:gd name="T127" fmla="*/ 0 h 274"/>
              <a:gd name="T128" fmla="*/ 143 w 143"/>
              <a:gd name="T129" fmla="*/ 274 h 2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3" h="274">
                <a:moveTo>
                  <a:pt x="5" y="203"/>
                </a:moveTo>
                <a:cubicBezTo>
                  <a:pt x="5" y="200"/>
                  <a:pt x="5" y="197"/>
                  <a:pt x="5" y="195"/>
                </a:cubicBezTo>
                <a:cubicBezTo>
                  <a:pt x="6" y="192"/>
                  <a:pt x="7" y="189"/>
                  <a:pt x="9" y="186"/>
                </a:cubicBezTo>
                <a:cubicBezTo>
                  <a:pt x="10" y="184"/>
                  <a:pt x="14" y="184"/>
                  <a:pt x="14" y="181"/>
                </a:cubicBezTo>
                <a:cubicBezTo>
                  <a:pt x="15" y="176"/>
                  <a:pt x="12" y="170"/>
                  <a:pt x="13" y="164"/>
                </a:cubicBezTo>
                <a:cubicBezTo>
                  <a:pt x="13" y="163"/>
                  <a:pt x="16" y="163"/>
                  <a:pt x="16" y="162"/>
                </a:cubicBezTo>
                <a:cubicBezTo>
                  <a:pt x="17" y="161"/>
                  <a:pt x="18" y="159"/>
                  <a:pt x="17" y="158"/>
                </a:cubicBezTo>
                <a:cubicBezTo>
                  <a:pt x="15" y="154"/>
                  <a:pt x="9" y="151"/>
                  <a:pt x="9" y="147"/>
                </a:cubicBezTo>
                <a:cubicBezTo>
                  <a:pt x="9" y="136"/>
                  <a:pt x="9" y="125"/>
                  <a:pt x="10" y="113"/>
                </a:cubicBezTo>
                <a:cubicBezTo>
                  <a:pt x="10" y="110"/>
                  <a:pt x="13" y="106"/>
                  <a:pt x="16" y="104"/>
                </a:cubicBezTo>
                <a:cubicBezTo>
                  <a:pt x="21" y="102"/>
                  <a:pt x="27" y="107"/>
                  <a:pt x="31" y="104"/>
                </a:cubicBezTo>
                <a:cubicBezTo>
                  <a:pt x="33" y="102"/>
                  <a:pt x="28" y="99"/>
                  <a:pt x="28" y="96"/>
                </a:cubicBezTo>
                <a:cubicBezTo>
                  <a:pt x="28" y="86"/>
                  <a:pt x="32" y="77"/>
                  <a:pt x="33" y="68"/>
                </a:cubicBezTo>
                <a:cubicBezTo>
                  <a:pt x="34" y="66"/>
                  <a:pt x="33" y="64"/>
                  <a:pt x="35" y="62"/>
                </a:cubicBezTo>
                <a:cubicBezTo>
                  <a:pt x="37" y="60"/>
                  <a:pt x="43" y="62"/>
                  <a:pt x="44" y="59"/>
                </a:cubicBezTo>
                <a:cubicBezTo>
                  <a:pt x="45" y="54"/>
                  <a:pt x="48" y="49"/>
                  <a:pt x="52" y="45"/>
                </a:cubicBezTo>
                <a:cubicBezTo>
                  <a:pt x="54" y="43"/>
                  <a:pt x="51" y="40"/>
                  <a:pt x="52" y="37"/>
                </a:cubicBezTo>
                <a:cubicBezTo>
                  <a:pt x="56" y="31"/>
                  <a:pt x="60" y="25"/>
                  <a:pt x="66" y="22"/>
                </a:cubicBezTo>
                <a:cubicBezTo>
                  <a:pt x="68" y="21"/>
                  <a:pt x="71" y="27"/>
                  <a:pt x="72" y="25"/>
                </a:cubicBezTo>
                <a:cubicBezTo>
                  <a:pt x="75" y="21"/>
                  <a:pt x="72" y="15"/>
                  <a:pt x="74" y="11"/>
                </a:cubicBezTo>
                <a:cubicBezTo>
                  <a:pt x="76" y="9"/>
                  <a:pt x="80" y="9"/>
                  <a:pt x="82" y="10"/>
                </a:cubicBezTo>
                <a:cubicBezTo>
                  <a:pt x="87" y="11"/>
                  <a:pt x="91" y="18"/>
                  <a:pt x="95" y="15"/>
                </a:cubicBezTo>
                <a:cubicBezTo>
                  <a:pt x="99" y="13"/>
                  <a:pt x="94" y="6"/>
                  <a:pt x="96" y="2"/>
                </a:cubicBezTo>
                <a:cubicBezTo>
                  <a:pt x="97" y="0"/>
                  <a:pt x="101" y="2"/>
                  <a:pt x="103" y="2"/>
                </a:cubicBezTo>
                <a:cubicBezTo>
                  <a:pt x="106" y="5"/>
                  <a:pt x="109" y="10"/>
                  <a:pt x="113" y="12"/>
                </a:cubicBezTo>
                <a:cubicBezTo>
                  <a:pt x="117" y="14"/>
                  <a:pt x="122" y="13"/>
                  <a:pt x="125" y="15"/>
                </a:cubicBezTo>
                <a:cubicBezTo>
                  <a:pt x="129" y="17"/>
                  <a:pt x="132" y="20"/>
                  <a:pt x="134" y="24"/>
                </a:cubicBezTo>
                <a:cubicBezTo>
                  <a:pt x="136" y="27"/>
                  <a:pt x="134" y="30"/>
                  <a:pt x="134" y="33"/>
                </a:cubicBezTo>
                <a:cubicBezTo>
                  <a:pt x="135" y="34"/>
                  <a:pt x="137" y="35"/>
                  <a:pt x="137" y="37"/>
                </a:cubicBezTo>
                <a:cubicBezTo>
                  <a:pt x="138" y="38"/>
                  <a:pt x="137" y="38"/>
                  <a:pt x="137" y="39"/>
                </a:cubicBezTo>
                <a:cubicBezTo>
                  <a:pt x="137" y="42"/>
                  <a:pt x="140" y="45"/>
                  <a:pt x="140" y="48"/>
                </a:cubicBezTo>
                <a:cubicBezTo>
                  <a:pt x="140" y="52"/>
                  <a:pt x="137" y="55"/>
                  <a:pt x="138" y="58"/>
                </a:cubicBezTo>
                <a:cubicBezTo>
                  <a:pt x="138" y="62"/>
                  <a:pt x="141" y="66"/>
                  <a:pt x="143" y="70"/>
                </a:cubicBezTo>
                <a:cubicBezTo>
                  <a:pt x="140" y="70"/>
                  <a:pt x="137" y="70"/>
                  <a:pt x="134" y="70"/>
                </a:cubicBezTo>
                <a:cubicBezTo>
                  <a:pt x="130" y="70"/>
                  <a:pt x="127" y="67"/>
                  <a:pt x="124" y="69"/>
                </a:cubicBezTo>
                <a:cubicBezTo>
                  <a:pt x="122" y="70"/>
                  <a:pt x="126" y="74"/>
                  <a:pt x="124" y="76"/>
                </a:cubicBezTo>
                <a:cubicBezTo>
                  <a:pt x="122" y="78"/>
                  <a:pt x="118" y="76"/>
                  <a:pt x="116" y="78"/>
                </a:cubicBezTo>
                <a:cubicBezTo>
                  <a:pt x="115" y="79"/>
                  <a:pt x="117" y="81"/>
                  <a:pt x="116" y="82"/>
                </a:cubicBezTo>
                <a:cubicBezTo>
                  <a:pt x="114" y="84"/>
                  <a:pt x="108" y="86"/>
                  <a:pt x="109" y="89"/>
                </a:cubicBezTo>
                <a:cubicBezTo>
                  <a:pt x="109" y="93"/>
                  <a:pt x="117" y="94"/>
                  <a:pt x="117" y="97"/>
                </a:cubicBezTo>
                <a:cubicBezTo>
                  <a:pt x="117" y="101"/>
                  <a:pt x="110" y="100"/>
                  <a:pt x="109" y="102"/>
                </a:cubicBezTo>
                <a:cubicBezTo>
                  <a:pt x="108" y="106"/>
                  <a:pt x="107" y="110"/>
                  <a:pt x="103" y="112"/>
                </a:cubicBezTo>
                <a:cubicBezTo>
                  <a:pt x="99" y="113"/>
                  <a:pt x="95" y="116"/>
                  <a:pt x="91" y="118"/>
                </a:cubicBezTo>
                <a:cubicBezTo>
                  <a:pt x="89" y="119"/>
                  <a:pt x="87" y="120"/>
                  <a:pt x="85" y="122"/>
                </a:cubicBezTo>
                <a:cubicBezTo>
                  <a:pt x="82" y="124"/>
                  <a:pt x="78" y="127"/>
                  <a:pt x="76" y="130"/>
                </a:cubicBezTo>
                <a:cubicBezTo>
                  <a:pt x="75" y="131"/>
                  <a:pt x="77" y="133"/>
                  <a:pt x="77" y="134"/>
                </a:cubicBezTo>
                <a:cubicBezTo>
                  <a:pt x="75" y="135"/>
                  <a:pt x="71" y="135"/>
                  <a:pt x="71" y="137"/>
                </a:cubicBezTo>
                <a:cubicBezTo>
                  <a:pt x="71" y="139"/>
                  <a:pt x="73" y="138"/>
                  <a:pt x="73" y="140"/>
                </a:cubicBezTo>
                <a:cubicBezTo>
                  <a:pt x="74" y="145"/>
                  <a:pt x="73" y="149"/>
                  <a:pt x="71" y="153"/>
                </a:cubicBezTo>
                <a:cubicBezTo>
                  <a:pt x="70" y="154"/>
                  <a:pt x="69" y="151"/>
                  <a:pt x="68" y="153"/>
                </a:cubicBezTo>
                <a:cubicBezTo>
                  <a:pt x="67" y="155"/>
                  <a:pt x="68" y="158"/>
                  <a:pt x="69" y="161"/>
                </a:cubicBezTo>
                <a:cubicBezTo>
                  <a:pt x="70" y="167"/>
                  <a:pt x="71" y="173"/>
                  <a:pt x="75" y="178"/>
                </a:cubicBezTo>
                <a:cubicBezTo>
                  <a:pt x="77" y="180"/>
                  <a:pt x="82" y="176"/>
                  <a:pt x="85" y="178"/>
                </a:cubicBezTo>
                <a:cubicBezTo>
                  <a:pt x="89" y="181"/>
                  <a:pt x="93" y="184"/>
                  <a:pt x="93" y="189"/>
                </a:cubicBezTo>
                <a:cubicBezTo>
                  <a:pt x="93" y="193"/>
                  <a:pt x="88" y="195"/>
                  <a:pt x="85" y="196"/>
                </a:cubicBezTo>
                <a:cubicBezTo>
                  <a:pt x="83" y="197"/>
                  <a:pt x="80" y="194"/>
                  <a:pt x="78" y="195"/>
                </a:cubicBezTo>
                <a:cubicBezTo>
                  <a:pt x="77" y="196"/>
                  <a:pt x="74" y="200"/>
                  <a:pt x="76" y="200"/>
                </a:cubicBezTo>
                <a:cubicBezTo>
                  <a:pt x="79" y="202"/>
                  <a:pt x="83" y="196"/>
                  <a:pt x="86" y="198"/>
                </a:cubicBezTo>
                <a:cubicBezTo>
                  <a:pt x="88" y="200"/>
                  <a:pt x="84" y="204"/>
                  <a:pt x="81" y="205"/>
                </a:cubicBezTo>
                <a:cubicBezTo>
                  <a:pt x="80" y="206"/>
                  <a:pt x="79" y="204"/>
                  <a:pt x="77" y="204"/>
                </a:cubicBezTo>
                <a:cubicBezTo>
                  <a:pt x="76" y="205"/>
                  <a:pt x="76" y="206"/>
                  <a:pt x="75" y="207"/>
                </a:cubicBezTo>
                <a:cubicBezTo>
                  <a:pt x="72" y="209"/>
                  <a:pt x="68" y="210"/>
                  <a:pt x="67" y="214"/>
                </a:cubicBezTo>
                <a:cubicBezTo>
                  <a:pt x="66" y="217"/>
                  <a:pt x="68" y="222"/>
                  <a:pt x="68" y="226"/>
                </a:cubicBezTo>
                <a:cubicBezTo>
                  <a:pt x="67" y="233"/>
                  <a:pt x="65" y="241"/>
                  <a:pt x="63" y="248"/>
                </a:cubicBezTo>
                <a:cubicBezTo>
                  <a:pt x="62" y="251"/>
                  <a:pt x="60" y="256"/>
                  <a:pt x="57" y="258"/>
                </a:cubicBezTo>
                <a:cubicBezTo>
                  <a:pt x="54" y="260"/>
                  <a:pt x="49" y="257"/>
                  <a:pt x="46" y="258"/>
                </a:cubicBezTo>
                <a:cubicBezTo>
                  <a:pt x="43" y="259"/>
                  <a:pt x="40" y="261"/>
                  <a:pt x="40" y="263"/>
                </a:cubicBezTo>
                <a:cubicBezTo>
                  <a:pt x="39" y="266"/>
                  <a:pt x="45" y="268"/>
                  <a:pt x="43" y="271"/>
                </a:cubicBezTo>
                <a:cubicBezTo>
                  <a:pt x="42" y="273"/>
                  <a:pt x="37" y="272"/>
                  <a:pt x="33" y="272"/>
                </a:cubicBezTo>
                <a:cubicBezTo>
                  <a:pt x="30" y="273"/>
                  <a:pt x="27" y="274"/>
                  <a:pt x="24" y="273"/>
                </a:cubicBezTo>
                <a:cubicBezTo>
                  <a:pt x="23" y="273"/>
                  <a:pt x="24" y="271"/>
                  <a:pt x="24" y="270"/>
                </a:cubicBezTo>
                <a:cubicBezTo>
                  <a:pt x="25" y="269"/>
                  <a:pt x="27" y="267"/>
                  <a:pt x="26" y="266"/>
                </a:cubicBezTo>
                <a:cubicBezTo>
                  <a:pt x="25" y="263"/>
                  <a:pt x="19" y="261"/>
                  <a:pt x="18" y="257"/>
                </a:cubicBezTo>
                <a:cubicBezTo>
                  <a:pt x="18" y="256"/>
                  <a:pt x="23" y="259"/>
                  <a:pt x="24" y="257"/>
                </a:cubicBezTo>
                <a:cubicBezTo>
                  <a:pt x="25" y="255"/>
                  <a:pt x="20" y="254"/>
                  <a:pt x="20" y="252"/>
                </a:cubicBezTo>
                <a:cubicBezTo>
                  <a:pt x="20" y="251"/>
                  <a:pt x="25" y="253"/>
                  <a:pt x="24" y="252"/>
                </a:cubicBezTo>
                <a:cubicBezTo>
                  <a:pt x="22" y="246"/>
                  <a:pt x="18" y="240"/>
                  <a:pt x="14" y="236"/>
                </a:cubicBezTo>
                <a:cubicBezTo>
                  <a:pt x="13" y="235"/>
                  <a:pt x="10" y="239"/>
                  <a:pt x="10" y="237"/>
                </a:cubicBezTo>
                <a:cubicBezTo>
                  <a:pt x="8" y="233"/>
                  <a:pt x="9" y="229"/>
                  <a:pt x="9" y="225"/>
                </a:cubicBezTo>
                <a:cubicBezTo>
                  <a:pt x="9" y="222"/>
                  <a:pt x="9" y="220"/>
                  <a:pt x="8" y="218"/>
                </a:cubicBezTo>
                <a:cubicBezTo>
                  <a:pt x="8" y="217"/>
                  <a:pt x="5" y="217"/>
                  <a:pt x="5" y="216"/>
                </a:cubicBezTo>
                <a:cubicBezTo>
                  <a:pt x="4" y="213"/>
                  <a:pt x="5" y="210"/>
                  <a:pt x="4" y="207"/>
                </a:cubicBezTo>
                <a:cubicBezTo>
                  <a:pt x="3" y="206"/>
                  <a:pt x="0" y="205"/>
                  <a:pt x="1" y="204"/>
                </a:cubicBezTo>
                <a:cubicBezTo>
                  <a:pt x="1" y="202"/>
                  <a:pt x="4" y="203"/>
                  <a:pt x="5" y="203"/>
                </a:cubicBezTo>
                <a:close/>
              </a:path>
            </a:pathLst>
          </a:custGeom>
          <a:solidFill>
            <a:srgbClr val="B2B2B2"/>
          </a:solidFill>
          <a:ln w="3175" cap="rnd">
            <a:solidFill>
              <a:srgbClr val="B2B2B2"/>
            </a:solidFill>
            <a:round/>
            <a:headEnd/>
            <a:tailEnd/>
          </a:ln>
        </p:spPr>
        <p:txBody>
          <a:bodyPr/>
          <a:lstStyle/>
          <a:p>
            <a:endParaRPr lang="en-US"/>
          </a:p>
        </p:txBody>
      </p:sp>
      <p:sp>
        <p:nvSpPr>
          <p:cNvPr id="33935" name="Freeform 143"/>
          <p:cNvSpPr>
            <a:spLocks noChangeAspect="1"/>
          </p:cNvSpPr>
          <p:nvPr/>
        </p:nvSpPr>
        <p:spPr bwMode="auto">
          <a:xfrm>
            <a:off x="4430713" y="2157413"/>
            <a:ext cx="531812" cy="493712"/>
          </a:xfrm>
          <a:custGeom>
            <a:avLst/>
            <a:gdLst>
              <a:gd name="T0" fmla="*/ 2147483647 w 287"/>
              <a:gd name="T1" fmla="*/ 2147483647 h 267"/>
              <a:gd name="T2" fmla="*/ 2147483647 w 287"/>
              <a:gd name="T3" fmla="*/ 2147483647 h 267"/>
              <a:gd name="T4" fmla="*/ 2147483647 w 287"/>
              <a:gd name="T5" fmla="*/ 2147483647 h 267"/>
              <a:gd name="T6" fmla="*/ 2147483647 w 287"/>
              <a:gd name="T7" fmla="*/ 2147483647 h 267"/>
              <a:gd name="T8" fmla="*/ 2147483647 w 287"/>
              <a:gd name="T9" fmla="*/ 2147483647 h 267"/>
              <a:gd name="T10" fmla="*/ 2147483647 w 287"/>
              <a:gd name="T11" fmla="*/ 2147483647 h 267"/>
              <a:gd name="T12" fmla="*/ 2147483647 w 287"/>
              <a:gd name="T13" fmla="*/ 2147483647 h 267"/>
              <a:gd name="T14" fmla="*/ 2147483647 w 287"/>
              <a:gd name="T15" fmla="*/ 2147483647 h 267"/>
              <a:gd name="T16" fmla="*/ 2147483647 w 287"/>
              <a:gd name="T17" fmla="*/ 2147483647 h 267"/>
              <a:gd name="T18" fmla="*/ 2147483647 w 287"/>
              <a:gd name="T19" fmla="*/ 2147483647 h 267"/>
              <a:gd name="T20" fmla="*/ 2147483647 w 287"/>
              <a:gd name="T21" fmla="*/ 2147483647 h 267"/>
              <a:gd name="T22" fmla="*/ 2147483647 w 287"/>
              <a:gd name="T23" fmla="*/ 2147483647 h 267"/>
              <a:gd name="T24" fmla="*/ 2147483647 w 287"/>
              <a:gd name="T25" fmla="*/ 2147483647 h 267"/>
              <a:gd name="T26" fmla="*/ 2147483647 w 287"/>
              <a:gd name="T27" fmla="*/ 2147483647 h 267"/>
              <a:gd name="T28" fmla="*/ 2147483647 w 287"/>
              <a:gd name="T29" fmla="*/ 2147483647 h 267"/>
              <a:gd name="T30" fmla="*/ 2147483647 w 287"/>
              <a:gd name="T31" fmla="*/ 2147483647 h 267"/>
              <a:gd name="T32" fmla="*/ 2147483647 w 287"/>
              <a:gd name="T33" fmla="*/ 2147483647 h 267"/>
              <a:gd name="T34" fmla="*/ 2147483647 w 287"/>
              <a:gd name="T35" fmla="*/ 2147483647 h 267"/>
              <a:gd name="T36" fmla="*/ 2147483647 w 287"/>
              <a:gd name="T37" fmla="*/ 2147483647 h 267"/>
              <a:gd name="T38" fmla="*/ 2147483647 w 287"/>
              <a:gd name="T39" fmla="*/ 2147483647 h 267"/>
              <a:gd name="T40" fmla="*/ 2147483647 w 287"/>
              <a:gd name="T41" fmla="*/ 2147483647 h 267"/>
              <a:gd name="T42" fmla="*/ 2147483647 w 287"/>
              <a:gd name="T43" fmla="*/ 2147483647 h 267"/>
              <a:gd name="T44" fmla="*/ 2147483647 w 287"/>
              <a:gd name="T45" fmla="*/ 2147483647 h 267"/>
              <a:gd name="T46" fmla="*/ 2147483647 w 287"/>
              <a:gd name="T47" fmla="*/ 2147483647 h 267"/>
              <a:gd name="T48" fmla="*/ 2147483647 w 287"/>
              <a:gd name="T49" fmla="*/ 2147483647 h 267"/>
              <a:gd name="T50" fmla="*/ 2147483647 w 287"/>
              <a:gd name="T51" fmla="*/ 2147483647 h 267"/>
              <a:gd name="T52" fmla="*/ 2147483647 w 287"/>
              <a:gd name="T53" fmla="*/ 2147483647 h 267"/>
              <a:gd name="T54" fmla="*/ 2147483647 w 287"/>
              <a:gd name="T55" fmla="*/ 2147483647 h 267"/>
              <a:gd name="T56" fmla="*/ 2147483647 w 287"/>
              <a:gd name="T57" fmla="*/ 2147483647 h 267"/>
              <a:gd name="T58" fmla="*/ 2147483647 w 287"/>
              <a:gd name="T59" fmla="*/ 2147483647 h 267"/>
              <a:gd name="T60" fmla="*/ 2147483647 w 287"/>
              <a:gd name="T61" fmla="*/ 2147483647 h 267"/>
              <a:gd name="T62" fmla="*/ 2147483647 w 287"/>
              <a:gd name="T63" fmla="*/ 2147483647 h 267"/>
              <a:gd name="T64" fmla="*/ 2147483647 w 287"/>
              <a:gd name="T65" fmla="*/ 2147483647 h 267"/>
              <a:gd name="T66" fmla="*/ 2147483647 w 287"/>
              <a:gd name="T67" fmla="*/ 2147483647 h 267"/>
              <a:gd name="T68" fmla="*/ 2147483647 w 287"/>
              <a:gd name="T69" fmla="*/ 2147483647 h 267"/>
              <a:gd name="T70" fmla="*/ 2147483647 w 287"/>
              <a:gd name="T71" fmla="*/ 2147483647 h 267"/>
              <a:gd name="T72" fmla="*/ 2147483647 w 287"/>
              <a:gd name="T73" fmla="*/ 2147483647 h 267"/>
              <a:gd name="T74" fmla="*/ 2147483647 w 287"/>
              <a:gd name="T75" fmla="*/ 2147483647 h 267"/>
              <a:gd name="T76" fmla="*/ 2147483647 w 287"/>
              <a:gd name="T77" fmla="*/ 2147483647 h 267"/>
              <a:gd name="T78" fmla="*/ 2147483647 w 287"/>
              <a:gd name="T79" fmla="*/ 2147483647 h 267"/>
              <a:gd name="T80" fmla="*/ 2147483647 w 287"/>
              <a:gd name="T81" fmla="*/ 2147483647 h 267"/>
              <a:gd name="T82" fmla="*/ 2147483647 w 287"/>
              <a:gd name="T83" fmla="*/ 2147483647 h 267"/>
              <a:gd name="T84" fmla="*/ 2147483647 w 287"/>
              <a:gd name="T85" fmla="*/ 2147483647 h 267"/>
              <a:gd name="T86" fmla="*/ 2147483647 w 287"/>
              <a:gd name="T87" fmla="*/ 2147483647 h 267"/>
              <a:gd name="T88" fmla="*/ 2147483647 w 287"/>
              <a:gd name="T89" fmla="*/ 2147483647 h 267"/>
              <a:gd name="T90" fmla="*/ 2147483647 w 287"/>
              <a:gd name="T91" fmla="*/ 2147483647 h 267"/>
              <a:gd name="T92" fmla="*/ 2147483647 w 287"/>
              <a:gd name="T93" fmla="*/ 2147483647 h 267"/>
              <a:gd name="T94" fmla="*/ 2147483647 w 287"/>
              <a:gd name="T95" fmla="*/ 2147483647 h 267"/>
              <a:gd name="T96" fmla="*/ 2147483647 w 287"/>
              <a:gd name="T97" fmla="*/ 2147483647 h 267"/>
              <a:gd name="T98" fmla="*/ 2147483647 w 287"/>
              <a:gd name="T99" fmla="*/ 2147483647 h 267"/>
              <a:gd name="T100" fmla="*/ 2147483647 w 287"/>
              <a:gd name="T101" fmla="*/ 2147483647 h 267"/>
              <a:gd name="T102" fmla="*/ 2147483647 w 287"/>
              <a:gd name="T103" fmla="*/ 2147483647 h 267"/>
              <a:gd name="T104" fmla="*/ 2147483647 w 287"/>
              <a:gd name="T105" fmla="*/ 2147483647 h 267"/>
              <a:gd name="T106" fmla="*/ 2147483647 w 287"/>
              <a:gd name="T107" fmla="*/ 2147483647 h 267"/>
              <a:gd name="T108" fmla="*/ 2147483647 w 287"/>
              <a:gd name="T109" fmla="*/ 2147483647 h 267"/>
              <a:gd name="T110" fmla="*/ 2147483647 w 287"/>
              <a:gd name="T111" fmla="*/ 2147483647 h 267"/>
              <a:gd name="T112" fmla="*/ 2147483647 w 287"/>
              <a:gd name="T113" fmla="*/ 2147483647 h 267"/>
              <a:gd name="T114" fmla="*/ 2147483647 w 287"/>
              <a:gd name="T115" fmla="*/ 2147483647 h 267"/>
              <a:gd name="T116" fmla="*/ 2147483647 w 287"/>
              <a:gd name="T117" fmla="*/ 2147483647 h 2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7"/>
              <a:gd name="T178" fmla="*/ 0 h 267"/>
              <a:gd name="T179" fmla="*/ 287 w 287"/>
              <a:gd name="T180" fmla="*/ 267 h 2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7" h="267">
                <a:moveTo>
                  <a:pt x="77" y="247"/>
                </a:moveTo>
                <a:cubicBezTo>
                  <a:pt x="76" y="246"/>
                  <a:pt x="71" y="246"/>
                  <a:pt x="70" y="244"/>
                </a:cubicBezTo>
                <a:cubicBezTo>
                  <a:pt x="68" y="242"/>
                  <a:pt x="70" y="239"/>
                  <a:pt x="70" y="236"/>
                </a:cubicBezTo>
                <a:cubicBezTo>
                  <a:pt x="69" y="234"/>
                  <a:pt x="69" y="230"/>
                  <a:pt x="66" y="230"/>
                </a:cubicBezTo>
                <a:cubicBezTo>
                  <a:pt x="64" y="231"/>
                  <a:pt x="65" y="235"/>
                  <a:pt x="65" y="237"/>
                </a:cubicBezTo>
                <a:cubicBezTo>
                  <a:pt x="65" y="240"/>
                  <a:pt x="66" y="243"/>
                  <a:pt x="65" y="245"/>
                </a:cubicBezTo>
                <a:cubicBezTo>
                  <a:pt x="64" y="247"/>
                  <a:pt x="62" y="249"/>
                  <a:pt x="60" y="249"/>
                </a:cubicBezTo>
                <a:cubicBezTo>
                  <a:pt x="58" y="250"/>
                  <a:pt x="57" y="247"/>
                  <a:pt x="55" y="248"/>
                </a:cubicBezTo>
                <a:cubicBezTo>
                  <a:pt x="49" y="252"/>
                  <a:pt x="45" y="260"/>
                  <a:pt x="39" y="264"/>
                </a:cubicBezTo>
                <a:cubicBezTo>
                  <a:pt x="36" y="266"/>
                  <a:pt x="32" y="267"/>
                  <a:pt x="29" y="266"/>
                </a:cubicBezTo>
                <a:cubicBezTo>
                  <a:pt x="23" y="264"/>
                  <a:pt x="17" y="261"/>
                  <a:pt x="11" y="258"/>
                </a:cubicBezTo>
                <a:cubicBezTo>
                  <a:pt x="9" y="256"/>
                  <a:pt x="6" y="253"/>
                  <a:pt x="6" y="250"/>
                </a:cubicBezTo>
                <a:cubicBezTo>
                  <a:pt x="7" y="248"/>
                  <a:pt x="12" y="250"/>
                  <a:pt x="14" y="249"/>
                </a:cubicBezTo>
                <a:cubicBezTo>
                  <a:pt x="16" y="247"/>
                  <a:pt x="16" y="244"/>
                  <a:pt x="16" y="242"/>
                </a:cubicBezTo>
                <a:cubicBezTo>
                  <a:pt x="16" y="240"/>
                  <a:pt x="15" y="237"/>
                  <a:pt x="13" y="237"/>
                </a:cubicBezTo>
                <a:cubicBezTo>
                  <a:pt x="10" y="236"/>
                  <a:pt x="7" y="241"/>
                  <a:pt x="5" y="240"/>
                </a:cubicBezTo>
                <a:cubicBezTo>
                  <a:pt x="3" y="239"/>
                  <a:pt x="7" y="236"/>
                  <a:pt x="8" y="235"/>
                </a:cubicBezTo>
                <a:cubicBezTo>
                  <a:pt x="10" y="233"/>
                  <a:pt x="11" y="232"/>
                  <a:pt x="13" y="230"/>
                </a:cubicBezTo>
                <a:cubicBezTo>
                  <a:pt x="15" y="227"/>
                  <a:pt x="17" y="224"/>
                  <a:pt x="19" y="221"/>
                </a:cubicBezTo>
                <a:cubicBezTo>
                  <a:pt x="19" y="220"/>
                  <a:pt x="17" y="220"/>
                  <a:pt x="17" y="221"/>
                </a:cubicBezTo>
                <a:cubicBezTo>
                  <a:pt x="14" y="223"/>
                  <a:pt x="13" y="228"/>
                  <a:pt x="9" y="229"/>
                </a:cubicBezTo>
                <a:cubicBezTo>
                  <a:pt x="6" y="229"/>
                  <a:pt x="6" y="224"/>
                  <a:pt x="5" y="222"/>
                </a:cubicBezTo>
                <a:cubicBezTo>
                  <a:pt x="3" y="220"/>
                  <a:pt x="0" y="218"/>
                  <a:pt x="0" y="215"/>
                </a:cubicBezTo>
                <a:cubicBezTo>
                  <a:pt x="0" y="213"/>
                  <a:pt x="4" y="212"/>
                  <a:pt x="5" y="209"/>
                </a:cubicBezTo>
                <a:cubicBezTo>
                  <a:pt x="5" y="207"/>
                  <a:pt x="5" y="204"/>
                  <a:pt x="5" y="202"/>
                </a:cubicBezTo>
                <a:cubicBezTo>
                  <a:pt x="4" y="200"/>
                  <a:pt x="0" y="200"/>
                  <a:pt x="0" y="199"/>
                </a:cubicBezTo>
                <a:cubicBezTo>
                  <a:pt x="1" y="196"/>
                  <a:pt x="4" y="195"/>
                  <a:pt x="7" y="194"/>
                </a:cubicBezTo>
                <a:cubicBezTo>
                  <a:pt x="9" y="193"/>
                  <a:pt x="15" y="195"/>
                  <a:pt x="13" y="194"/>
                </a:cubicBezTo>
                <a:cubicBezTo>
                  <a:pt x="10" y="192"/>
                  <a:pt x="6" y="193"/>
                  <a:pt x="3" y="191"/>
                </a:cubicBezTo>
                <a:cubicBezTo>
                  <a:pt x="2" y="190"/>
                  <a:pt x="0" y="187"/>
                  <a:pt x="1" y="186"/>
                </a:cubicBezTo>
                <a:cubicBezTo>
                  <a:pt x="3" y="184"/>
                  <a:pt x="5" y="187"/>
                  <a:pt x="8" y="187"/>
                </a:cubicBezTo>
                <a:cubicBezTo>
                  <a:pt x="11" y="187"/>
                  <a:pt x="14" y="186"/>
                  <a:pt x="17" y="185"/>
                </a:cubicBezTo>
                <a:cubicBezTo>
                  <a:pt x="20" y="185"/>
                  <a:pt x="26" y="187"/>
                  <a:pt x="25" y="185"/>
                </a:cubicBezTo>
                <a:cubicBezTo>
                  <a:pt x="24" y="181"/>
                  <a:pt x="17" y="183"/>
                  <a:pt x="15" y="180"/>
                </a:cubicBezTo>
                <a:cubicBezTo>
                  <a:pt x="14" y="178"/>
                  <a:pt x="19" y="179"/>
                  <a:pt x="21" y="178"/>
                </a:cubicBezTo>
                <a:cubicBezTo>
                  <a:pt x="24" y="178"/>
                  <a:pt x="29" y="181"/>
                  <a:pt x="30" y="178"/>
                </a:cubicBezTo>
                <a:cubicBezTo>
                  <a:pt x="32" y="176"/>
                  <a:pt x="23" y="176"/>
                  <a:pt x="24" y="173"/>
                </a:cubicBezTo>
                <a:cubicBezTo>
                  <a:pt x="24" y="171"/>
                  <a:pt x="29" y="171"/>
                  <a:pt x="32" y="172"/>
                </a:cubicBezTo>
                <a:cubicBezTo>
                  <a:pt x="34" y="172"/>
                  <a:pt x="35" y="176"/>
                  <a:pt x="38" y="176"/>
                </a:cubicBezTo>
                <a:cubicBezTo>
                  <a:pt x="40" y="175"/>
                  <a:pt x="41" y="172"/>
                  <a:pt x="41" y="170"/>
                </a:cubicBezTo>
                <a:cubicBezTo>
                  <a:pt x="41" y="169"/>
                  <a:pt x="38" y="168"/>
                  <a:pt x="38" y="166"/>
                </a:cubicBezTo>
                <a:cubicBezTo>
                  <a:pt x="40" y="164"/>
                  <a:pt x="43" y="165"/>
                  <a:pt x="45" y="163"/>
                </a:cubicBezTo>
                <a:cubicBezTo>
                  <a:pt x="46" y="162"/>
                  <a:pt x="45" y="158"/>
                  <a:pt x="46" y="158"/>
                </a:cubicBezTo>
                <a:cubicBezTo>
                  <a:pt x="49" y="158"/>
                  <a:pt x="49" y="164"/>
                  <a:pt x="52" y="164"/>
                </a:cubicBezTo>
                <a:cubicBezTo>
                  <a:pt x="54" y="165"/>
                  <a:pt x="53" y="160"/>
                  <a:pt x="54" y="160"/>
                </a:cubicBezTo>
                <a:cubicBezTo>
                  <a:pt x="56" y="159"/>
                  <a:pt x="58" y="162"/>
                  <a:pt x="60" y="162"/>
                </a:cubicBezTo>
                <a:cubicBezTo>
                  <a:pt x="61" y="163"/>
                  <a:pt x="63" y="162"/>
                  <a:pt x="64" y="161"/>
                </a:cubicBezTo>
                <a:cubicBezTo>
                  <a:pt x="67" y="159"/>
                  <a:pt x="69" y="155"/>
                  <a:pt x="71" y="152"/>
                </a:cubicBezTo>
                <a:cubicBezTo>
                  <a:pt x="71" y="151"/>
                  <a:pt x="69" y="150"/>
                  <a:pt x="69" y="151"/>
                </a:cubicBezTo>
                <a:cubicBezTo>
                  <a:pt x="65" y="153"/>
                  <a:pt x="63" y="158"/>
                  <a:pt x="59" y="159"/>
                </a:cubicBezTo>
                <a:cubicBezTo>
                  <a:pt x="56" y="159"/>
                  <a:pt x="54" y="155"/>
                  <a:pt x="54" y="153"/>
                </a:cubicBezTo>
                <a:cubicBezTo>
                  <a:pt x="55" y="149"/>
                  <a:pt x="59" y="146"/>
                  <a:pt x="62" y="143"/>
                </a:cubicBezTo>
                <a:cubicBezTo>
                  <a:pt x="65" y="141"/>
                  <a:pt x="67" y="140"/>
                  <a:pt x="70" y="139"/>
                </a:cubicBezTo>
                <a:cubicBezTo>
                  <a:pt x="73" y="138"/>
                  <a:pt x="77" y="142"/>
                  <a:pt x="78" y="140"/>
                </a:cubicBezTo>
                <a:cubicBezTo>
                  <a:pt x="80" y="137"/>
                  <a:pt x="74" y="132"/>
                  <a:pt x="76" y="130"/>
                </a:cubicBezTo>
                <a:cubicBezTo>
                  <a:pt x="78" y="127"/>
                  <a:pt x="83" y="130"/>
                  <a:pt x="86" y="128"/>
                </a:cubicBezTo>
                <a:cubicBezTo>
                  <a:pt x="88" y="127"/>
                  <a:pt x="86" y="125"/>
                  <a:pt x="86" y="124"/>
                </a:cubicBezTo>
                <a:cubicBezTo>
                  <a:pt x="86" y="121"/>
                  <a:pt x="85" y="118"/>
                  <a:pt x="86" y="116"/>
                </a:cubicBezTo>
                <a:cubicBezTo>
                  <a:pt x="88" y="114"/>
                  <a:pt x="92" y="116"/>
                  <a:pt x="93" y="113"/>
                </a:cubicBezTo>
                <a:cubicBezTo>
                  <a:pt x="94" y="111"/>
                  <a:pt x="89" y="110"/>
                  <a:pt x="90" y="108"/>
                </a:cubicBezTo>
                <a:cubicBezTo>
                  <a:pt x="92" y="106"/>
                  <a:pt x="97" y="109"/>
                  <a:pt x="100" y="106"/>
                </a:cubicBezTo>
                <a:cubicBezTo>
                  <a:pt x="101" y="105"/>
                  <a:pt x="95" y="107"/>
                  <a:pt x="94" y="105"/>
                </a:cubicBezTo>
                <a:cubicBezTo>
                  <a:pt x="92" y="103"/>
                  <a:pt x="92" y="100"/>
                  <a:pt x="93" y="99"/>
                </a:cubicBezTo>
                <a:cubicBezTo>
                  <a:pt x="95" y="97"/>
                  <a:pt x="98" y="100"/>
                  <a:pt x="99" y="99"/>
                </a:cubicBezTo>
                <a:cubicBezTo>
                  <a:pt x="100" y="97"/>
                  <a:pt x="98" y="94"/>
                  <a:pt x="99" y="93"/>
                </a:cubicBezTo>
                <a:cubicBezTo>
                  <a:pt x="100" y="90"/>
                  <a:pt x="103" y="89"/>
                  <a:pt x="106" y="89"/>
                </a:cubicBezTo>
                <a:cubicBezTo>
                  <a:pt x="110" y="88"/>
                  <a:pt x="117" y="92"/>
                  <a:pt x="117" y="88"/>
                </a:cubicBezTo>
                <a:cubicBezTo>
                  <a:pt x="118" y="85"/>
                  <a:pt x="108" y="88"/>
                  <a:pt x="107" y="85"/>
                </a:cubicBezTo>
                <a:cubicBezTo>
                  <a:pt x="106" y="82"/>
                  <a:pt x="111" y="81"/>
                  <a:pt x="114" y="80"/>
                </a:cubicBezTo>
                <a:cubicBezTo>
                  <a:pt x="116" y="80"/>
                  <a:pt x="119" y="83"/>
                  <a:pt x="120" y="81"/>
                </a:cubicBezTo>
                <a:cubicBezTo>
                  <a:pt x="121" y="79"/>
                  <a:pt x="119" y="76"/>
                  <a:pt x="117" y="74"/>
                </a:cubicBezTo>
                <a:cubicBezTo>
                  <a:pt x="115" y="73"/>
                  <a:pt x="109" y="76"/>
                  <a:pt x="110" y="74"/>
                </a:cubicBezTo>
                <a:cubicBezTo>
                  <a:pt x="112" y="71"/>
                  <a:pt x="117" y="72"/>
                  <a:pt x="120" y="70"/>
                </a:cubicBezTo>
                <a:cubicBezTo>
                  <a:pt x="122" y="67"/>
                  <a:pt x="122" y="63"/>
                  <a:pt x="125" y="61"/>
                </a:cubicBezTo>
                <a:cubicBezTo>
                  <a:pt x="128" y="59"/>
                  <a:pt x="134" y="62"/>
                  <a:pt x="137" y="60"/>
                </a:cubicBezTo>
                <a:cubicBezTo>
                  <a:pt x="139" y="59"/>
                  <a:pt x="133" y="58"/>
                  <a:pt x="131" y="58"/>
                </a:cubicBezTo>
                <a:cubicBezTo>
                  <a:pt x="125" y="58"/>
                  <a:pt x="117" y="63"/>
                  <a:pt x="112" y="59"/>
                </a:cubicBezTo>
                <a:cubicBezTo>
                  <a:pt x="109" y="56"/>
                  <a:pt x="115" y="50"/>
                  <a:pt x="118" y="47"/>
                </a:cubicBezTo>
                <a:cubicBezTo>
                  <a:pt x="120" y="46"/>
                  <a:pt x="118" y="52"/>
                  <a:pt x="120" y="52"/>
                </a:cubicBezTo>
                <a:cubicBezTo>
                  <a:pt x="123" y="53"/>
                  <a:pt x="126" y="48"/>
                  <a:pt x="129" y="50"/>
                </a:cubicBezTo>
                <a:cubicBezTo>
                  <a:pt x="131" y="51"/>
                  <a:pt x="127" y="55"/>
                  <a:pt x="129" y="56"/>
                </a:cubicBezTo>
                <a:cubicBezTo>
                  <a:pt x="131" y="58"/>
                  <a:pt x="135" y="56"/>
                  <a:pt x="137" y="54"/>
                </a:cubicBezTo>
                <a:cubicBezTo>
                  <a:pt x="138" y="53"/>
                  <a:pt x="139" y="51"/>
                  <a:pt x="139" y="50"/>
                </a:cubicBezTo>
                <a:cubicBezTo>
                  <a:pt x="138" y="49"/>
                  <a:pt x="135" y="51"/>
                  <a:pt x="134" y="49"/>
                </a:cubicBezTo>
                <a:cubicBezTo>
                  <a:pt x="134" y="48"/>
                  <a:pt x="135" y="46"/>
                  <a:pt x="136" y="46"/>
                </a:cubicBezTo>
                <a:cubicBezTo>
                  <a:pt x="138" y="45"/>
                  <a:pt x="141" y="47"/>
                  <a:pt x="143" y="45"/>
                </a:cubicBezTo>
                <a:cubicBezTo>
                  <a:pt x="145" y="43"/>
                  <a:pt x="141" y="38"/>
                  <a:pt x="144" y="36"/>
                </a:cubicBezTo>
                <a:cubicBezTo>
                  <a:pt x="146" y="35"/>
                  <a:pt x="147" y="42"/>
                  <a:pt x="149" y="41"/>
                </a:cubicBezTo>
                <a:cubicBezTo>
                  <a:pt x="151" y="41"/>
                  <a:pt x="149" y="36"/>
                  <a:pt x="150" y="36"/>
                </a:cubicBezTo>
                <a:cubicBezTo>
                  <a:pt x="153" y="36"/>
                  <a:pt x="155" y="42"/>
                  <a:pt x="157" y="40"/>
                </a:cubicBezTo>
                <a:cubicBezTo>
                  <a:pt x="159" y="38"/>
                  <a:pt x="155" y="34"/>
                  <a:pt x="157" y="31"/>
                </a:cubicBezTo>
                <a:cubicBezTo>
                  <a:pt x="157" y="30"/>
                  <a:pt x="161" y="30"/>
                  <a:pt x="162" y="31"/>
                </a:cubicBezTo>
                <a:cubicBezTo>
                  <a:pt x="163" y="32"/>
                  <a:pt x="159" y="37"/>
                  <a:pt x="161" y="36"/>
                </a:cubicBezTo>
                <a:cubicBezTo>
                  <a:pt x="164" y="33"/>
                  <a:pt x="165" y="27"/>
                  <a:pt x="169" y="26"/>
                </a:cubicBezTo>
                <a:cubicBezTo>
                  <a:pt x="171" y="25"/>
                  <a:pt x="168" y="31"/>
                  <a:pt x="168" y="33"/>
                </a:cubicBezTo>
                <a:cubicBezTo>
                  <a:pt x="167" y="35"/>
                  <a:pt x="164" y="40"/>
                  <a:pt x="166" y="39"/>
                </a:cubicBezTo>
                <a:cubicBezTo>
                  <a:pt x="169" y="36"/>
                  <a:pt x="169" y="31"/>
                  <a:pt x="173" y="29"/>
                </a:cubicBezTo>
                <a:cubicBezTo>
                  <a:pt x="175" y="27"/>
                  <a:pt x="178" y="26"/>
                  <a:pt x="180" y="27"/>
                </a:cubicBezTo>
                <a:cubicBezTo>
                  <a:pt x="183" y="28"/>
                  <a:pt x="183" y="36"/>
                  <a:pt x="186" y="35"/>
                </a:cubicBezTo>
                <a:cubicBezTo>
                  <a:pt x="189" y="34"/>
                  <a:pt x="187" y="28"/>
                  <a:pt x="186" y="25"/>
                </a:cubicBezTo>
                <a:cubicBezTo>
                  <a:pt x="186" y="23"/>
                  <a:pt x="182" y="22"/>
                  <a:pt x="182" y="19"/>
                </a:cubicBezTo>
                <a:cubicBezTo>
                  <a:pt x="182" y="18"/>
                  <a:pt x="185" y="18"/>
                  <a:pt x="187" y="19"/>
                </a:cubicBezTo>
                <a:cubicBezTo>
                  <a:pt x="189" y="19"/>
                  <a:pt x="191" y="22"/>
                  <a:pt x="194" y="23"/>
                </a:cubicBezTo>
                <a:cubicBezTo>
                  <a:pt x="197" y="25"/>
                  <a:pt x="200" y="28"/>
                  <a:pt x="203" y="27"/>
                </a:cubicBezTo>
                <a:cubicBezTo>
                  <a:pt x="205" y="26"/>
                  <a:pt x="202" y="22"/>
                  <a:pt x="203" y="20"/>
                </a:cubicBezTo>
                <a:cubicBezTo>
                  <a:pt x="204" y="17"/>
                  <a:pt x="206" y="15"/>
                  <a:pt x="208" y="14"/>
                </a:cubicBezTo>
                <a:cubicBezTo>
                  <a:pt x="210" y="12"/>
                  <a:pt x="213" y="11"/>
                  <a:pt x="215" y="9"/>
                </a:cubicBezTo>
                <a:cubicBezTo>
                  <a:pt x="216" y="7"/>
                  <a:pt x="212" y="3"/>
                  <a:pt x="214" y="3"/>
                </a:cubicBezTo>
                <a:cubicBezTo>
                  <a:pt x="217" y="3"/>
                  <a:pt x="218" y="8"/>
                  <a:pt x="221" y="8"/>
                </a:cubicBezTo>
                <a:cubicBezTo>
                  <a:pt x="224" y="8"/>
                  <a:pt x="223" y="6"/>
                  <a:pt x="226" y="6"/>
                </a:cubicBezTo>
                <a:cubicBezTo>
                  <a:pt x="228" y="6"/>
                  <a:pt x="229" y="6"/>
                  <a:pt x="228" y="8"/>
                </a:cubicBezTo>
                <a:cubicBezTo>
                  <a:pt x="227" y="11"/>
                  <a:pt x="222" y="11"/>
                  <a:pt x="221" y="14"/>
                </a:cubicBezTo>
                <a:cubicBezTo>
                  <a:pt x="220" y="17"/>
                  <a:pt x="218" y="25"/>
                  <a:pt x="221" y="23"/>
                </a:cubicBezTo>
                <a:cubicBezTo>
                  <a:pt x="227" y="22"/>
                  <a:pt x="228" y="14"/>
                  <a:pt x="232" y="10"/>
                </a:cubicBezTo>
                <a:cubicBezTo>
                  <a:pt x="233" y="9"/>
                  <a:pt x="236" y="4"/>
                  <a:pt x="237" y="6"/>
                </a:cubicBezTo>
                <a:cubicBezTo>
                  <a:pt x="239" y="9"/>
                  <a:pt x="235" y="14"/>
                  <a:pt x="237" y="17"/>
                </a:cubicBezTo>
                <a:cubicBezTo>
                  <a:pt x="238" y="19"/>
                  <a:pt x="241" y="17"/>
                  <a:pt x="242" y="15"/>
                </a:cubicBezTo>
                <a:cubicBezTo>
                  <a:pt x="244" y="13"/>
                  <a:pt x="244" y="10"/>
                  <a:pt x="244" y="8"/>
                </a:cubicBezTo>
                <a:cubicBezTo>
                  <a:pt x="245" y="6"/>
                  <a:pt x="242" y="5"/>
                  <a:pt x="243" y="4"/>
                </a:cubicBezTo>
                <a:cubicBezTo>
                  <a:pt x="246" y="2"/>
                  <a:pt x="249" y="0"/>
                  <a:pt x="252" y="1"/>
                </a:cubicBezTo>
                <a:cubicBezTo>
                  <a:pt x="255" y="2"/>
                  <a:pt x="257" y="5"/>
                  <a:pt x="256" y="7"/>
                </a:cubicBezTo>
                <a:cubicBezTo>
                  <a:pt x="255" y="9"/>
                  <a:pt x="251" y="6"/>
                  <a:pt x="251" y="7"/>
                </a:cubicBezTo>
                <a:cubicBezTo>
                  <a:pt x="250" y="9"/>
                  <a:pt x="255" y="10"/>
                  <a:pt x="254" y="12"/>
                </a:cubicBezTo>
                <a:cubicBezTo>
                  <a:pt x="254" y="14"/>
                  <a:pt x="248" y="15"/>
                  <a:pt x="250" y="16"/>
                </a:cubicBezTo>
                <a:cubicBezTo>
                  <a:pt x="252" y="17"/>
                  <a:pt x="255" y="15"/>
                  <a:pt x="257" y="14"/>
                </a:cubicBezTo>
                <a:cubicBezTo>
                  <a:pt x="259" y="12"/>
                  <a:pt x="259" y="7"/>
                  <a:pt x="262" y="7"/>
                </a:cubicBezTo>
                <a:cubicBezTo>
                  <a:pt x="264" y="6"/>
                  <a:pt x="266" y="9"/>
                  <a:pt x="268" y="10"/>
                </a:cubicBezTo>
                <a:cubicBezTo>
                  <a:pt x="270" y="11"/>
                  <a:pt x="272" y="10"/>
                  <a:pt x="275" y="11"/>
                </a:cubicBezTo>
                <a:cubicBezTo>
                  <a:pt x="278" y="13"/>
                  <a:pt x="285" y="14"/>
                  <a:pt x="285" y="19"/>
                </a:cubicBezTo>
                <a:cubicBezTo>
                  <a:pt x="286" y="22"/>
                  <a:pt x="280" y="23"/>
                  <a:pt x="276" y="23"/>
                </a:cubicBezTo>
                <a:cubicBezTo>
                  <a:pt x="271" y="24"/>
                  <a:pt x="263" y="17"/>
                  <a:pt x="261" y="22"/>
                </a:cubicBezTo>
                <a:cubicBezTo>
                  <a:pt x="258" y="26"/>
                  <a:pt x="270" y="25"/>
                  <a:pt x="274" y="28"/>
                </a:cubicBezTo>
                <a:cubicBezTo>
                  <a:pt x="275" y="28"/>
                  <a:pt x="273" y="31"/>
                  <a:pt x="274" y="31"/>
                </a:cubicBezTo>
                <a:cubicBezTo>
                  <a:pt x="276" y="32"/>
                  <a:pt x="279" y="29"/>
                  <a:pt x="281" y="30"/>
                </a:cubicBezTo>
                <a:cubicBezTo>
                  <a:pt x="283" y="30"/>
                  <a:pt x="285" y="32"/>
                  <a:pt x="287" y="33"/>
                </a:cubicBezTo>
                <a:cubicBezTo>
                  <a:pt x="286" y="34"/>
                  <a:pt x="286" y="36"/>
                  <a:pt x="284" y="36"/>
                </a:cubicBezTo>
                <a:cubicBezTo>
                  <a:pt x="282" y="36"/>
                  <a:pt x="280" y="33"/>
                  <a:pt x="278" y="33"/>
                </a:cubicBezTo>
                <a:cubicBezTo>
                  <a:pt x="276" y="33"/>
                  <a:pt x="277" y="38"/>
                  <a:pt x="276" y="38"/>
                </a:cubicBezTo>
                <a:cubicBezTo>
                  <a:pt x="273" y="39"/>
                  <a:pt x="271" y="40"/>
                  <a:pt x="269" y="41"/>
                </a:cubicBezTo>
                <a:cubicBezTo>
                  <a:pt x="268" y="43"/>
                  <a:pt x="269" y="46"/>
                  <a:pt x="268" y="47"/>
                </a:cubicBezTo>
                <a:cubicBezTo>
                  <a:pt x="267" y="48"/>
                  <a:pt x="265" y="46"/>
                  <a:pt x="264" y="46"/>
                </a:cubicBezTo>
                <a:cubicBezTo>
                  <a:pt x="265" y="42"/>
                  <a:pt x="268" y="39"/>
                  <a:pt x="267" y="35"/>
                </a:cubicBezTo>
                <a:cubicBezTo>
                  <a:pt x="267" y="32"/>
                  <a:pt x="262" y="32"/>
                  <a:pt x="259" y="30"/>
                </a:cubicBezTo>
                <a:cubicBezTo>
                  <a:pt x="255" y="29"/>
                  <a:pt x="251" y="23"/>
                  <a:pt x="247" y="25"/>
                </a:cubicBezTo>
                <a:cubicBezTo>
                  <a:pt x="244" y="28"/>
                  <a:pt x="239" y="27"/>
                  <a:pt x="236" y="26"/>
                </a:cubicBezTo>
                <a:cubicBezTo>
                  <a:pt x="234" y="28"/>
                  <a:pt x="231" y="33"/>
                  <a:pt x="230" y="38"/>
                </a:cubicBezTo>
                <a:cubicBezTo>
                  <a:pt x="229" y="41"/>
                  <a:pt x="231" y="45"/>
                  <a:pt x="230" y="48"/>
                </a:cubicBezTo>
                <a:cubicBezTo>
                  <a:pt x="229" y="50"/>
                  <a:pt x="225" y="48"/>
                  <a:pt x="224" y="50"/>
                </a:cubicBezTo>
                <a:cubicBezTo>
                  <a:pt x="222" y="52"/>
                  <a:pt x="225" y="56"/>
                  <a:pt x="223" y="56"/>
                </a:cubicBezTo>
                <a:cubicBezTo>
                  <a:pt x="218" y="56"/>
                  <a:pt x="214" y="51"/>
                  <a:pt x="210" y="51"/>
                </a:cubicBezTo>
                <a:cubicBezTo>
                  <a:pt x="207" y="51"/>
                  <a:pt x="204" y="56"/>
                  <a:pt x="202" y="55"/>
                </a:cubicBezTo>
                <a:cubicBezTo>
                  <a:pt x="198" y="53"/>
                  <a:pt x="194" y="54"/>
                  <a:pt x="192" y="53"/>
                </a:cubicBezTo>
                <a:cubicBezTo>
                  <a:pt x="188" y="48"/>
                  <a:pt x="187" y="39"/>
                  <a:pt x="179" y="37"/>
                </a:cubicBezTo>
                <a:cubicBezTo>
                  <a:pt x="177" y="37"/>
                  <a:pt x="180" y="42"/>
                  <a:pt x="179" y="44"/>
                </a:cubicBezTo>
                <a:cubicBezTo>
                  <a:pt x="178" y="45"/>
                  <a:pt x="176" y="45"/>
                  <a:pt x="175" y="46"/>
                </a:cubicBezTo>
                <a:cubicBezTo>
                  <a:pt x="173" y="46"/>
                  <a:pt x="169" y="44"/>
                  <a:pt x="168" y="46"/>
                </a:cubicBezTo>
                <a:cubicBezTo>
                  <a:pt x="166" y="50"/>
                  <a:pt x="171" y="57"/>
                  <a:pt x="167" y="59"/>
                </a:cubicBezTo>
                <a:cubicBezTo>
                  <a:pt x="163" y="62"/>
                  <a:pt x="159" y="55"/>
                  <a:pt x="154" y="54"/>
                </a:cubicBezTo>
                <a:cubicBezTo>
                  <a:pt x="152" y="53"/>
                  <a:pt x="148" y="53"/>
                  <a:pt x="146" y="55"/>
                </a:cubicBezTo>
                <a:cubicBezTo>
                  <a:pt x="144" y="59"/>
                  <a:pt x="147" y="65"/>
                  <a:pt x="144" y="69"/>
                </a:cubicBezTo>
                <a:cubicBezTo>
                  <a:pt x="143" y="71"/>
                  <a:pt x="140" y="65"/>
                  <a:pt x="138" y="66"/>
                </a:cubicBezTo>
                <a:cubicBezTo>
                  <a:pt x="132" y="69"/>
                  <a:pt x="128" y="75"/>
                  <a:pt x="124" y="81"/>
                </a:cubicBezTo>
                <a:cubicBezTo>
                  <a:pt x="123" y="84"/>
                  <a:pt x="126" y="87"/>
                  <a:pt x="124" y="89"/>
                </a:cubicBezTo>
                <a:cubicBezTo>
                  <a:pt x="120" y="93"/>
                  <a:pt x="117" y="98"/>
                  <a:pt x="116" y="103"/>
                </a:cubicBezTo>
                <a:cubicBezTo>
                  <a:pt x="115" y="106"/>
                  <a:pt x="109" y="104"/>
                  <a:pt x="107" y="106"/>
                </a:cubicBezTo>
                <a:cubicBezTo>
                  <a:pt x="105" y="108"/>
                  <a:pt x="106" y="110"/>
                  <a:pt x="105" y="112"/>
                </a:cubicBezTo>
                <a:cubicBezTo>
                  <a:pt x="104" y="121"/>
                  <a:pt x="100" y="130"/>
                  <a:pt x="100" y="140"/>
                </a:cubicBezTo>
                <a:cubicBezTo>
                  <a:pt x="100" y="143"/>
                  <a:pt x="105" y="146"/>
                  <a:pt x="103" y="148"/>
                </a:cubicBezTo>
                <a:cubicBezTo>
                  <a:pt x="99" y="151"/>
                  <a:pt x="93" y="146"/>
                  <a:pt x="88" y="148"/>
                </a:cubicBezTo>
                <a:cubicBezTo>
                  <a:pt x="85" y="150"/>
                  <a:pt x="82" y="154"/>
                  <a:pt x="82" y="157"/>
                </a:cubicBezTo>
                <a:cubicBezTo>
                  <a:pt x="81" y="169"/>
                  <a:pt x="81" y="180"/>
                  <a:pt x="81" y="191"/>
                </a:cubicBezTo>
                <a:cubicBezTo>
                  <a:pt x="81" y="195"/>
                  <a:pt x="87" y="198"/>
                  <a:pt x="89" y="202"/>
                </a:cubicBezTo>
                <a:cubicBezTo>
                  <a:pt x="90" y="203"/>
                  <a:pt x="89" y="205"/>
                  <a:pt x="88" y="206"/>
                </a:cubicBezTo>
                <a:cubicBezTo>
                  <a:pt x="88" y="207"/>
                  <a:pt x="85" y="207"/>
                  <a:pt x="85" y="208"/>
                </a:cubicBezTo>
                <a:cubicBezTo>
                  <a:pt x="84" y="214"/>
                  <a:pt x="87" y="220"/>
                  <a:pt x="86" y="225"/>
                </a:cubicBezTo>
                <a:cubicBezTo>
                  <a:pt x="86" y="228"/>
                  <a:pt x="82" y="228"/>
                  <a:pt x="81" y="230"/>
                </a:cubicBezTo>
                <a:cubicBezTo>
                  <a:pt x="79" y="233"/>
                  <a:pt x="78" y="236"/>
                  <a:pt x="77" y="239"/>
                </a:cubicBezTo>
                <a:cubicBezTo>
                  <a:pt x="77" y="241"/>
                  <a:pt x="77" y="244"/>
                  <a:pt x="77" y="247"/>
                </a:cubicBezTo>
                <a:close/>
              </a:path>
            </a:pathLst>
          </a:custGeom>
          <a:solidFill>
            <a:srgbClr val="B2B2B2"/>
          </a:solidFill>
          <a:ln w="3175" cap="rnd">
            <a:solidFill>
              <a:srgbClr val="B2B2B2"/>
            </a:solidFill>
            <a:round/>
            <a:headEnd/>
            <a:tailEnd/>
          </a:ln>
        </p:spPr>
        <p:txBody>
          <a:bodyPr/>
          <a:lstStyle/>
          <a:p>
            <a:endParaRPr lang="en-US"/>
          </a:p>
        </p:txBody>
      </p:sp>
      <p:sp>
        <p:nvSpPr>
          <p:cNvPr id="33936" name="Freeform 144"/>
          <p:cNvSpPr>
            <a:spLocks noChangeAspect="1"/>
          </p:cNvSpPr>
          <p:nvPr/>
        </p:nvSpPr>
        <p:spPr bwMode="auto">
          <a:xfrm>
            <a:off x="4457700" y="2755900"/>
            <a:ext cx="200025" cy="247650"/>
          </a:xfrm>
          <a:custGeom>
            <a:avLst/>
            <a:gdLst>
              <a:gd name="T0" fmla="*/ 2147483647 w 108"/>
              <a:gd name="T1" fmla="*/ 2147483647 h 134"/>
              <a:gd name="T2" fmla="*/ 2147483647 w 108"/>
              <a:gd name="T3" fmla="*/ 2147483647 h 134"/>
              <a:gd name="T4" fmla="*/ 2147483647 w 108"/>
              <a:gd name="T5" fmla="*/ 2147483647 h 134"/>
              <a:gd name="T6" fmla="*/ 2147483647 w 108"/>
              <a:gd name="T7" fmla="*/ 2147483647 h 134"/>
              <a:gd name="T8" fmla="*/ 2147483647 w 108"/>
              <a:gd name="T9" fmla="*/ 2147483647 h 134"/>
              <a:gd name="T10" fmla="*/ 2147483647 w 108"/>
              <a:gd name="T11" fmla="*/ 2147483647 h 134"/>
              <a:gd name="T12" fmla="*/ 2147483647 w 108"/>
              <a:gd name="T13" fmla="*/ 2147483647 h 134"/>
              <a:gd name="T14" fmla="*/ 2147483647 w 108"/>
              <a:gd name="T15" fmla="*/ 2147483647 h 134"/>
              <a:gd name="T16" fmla="*/ 2147483647 w 108"/>
              <a:gd name="T17" fmla="*/ 0 h 134"/>
              <a:gd name="T18" fmla="*/ 2147483647 w 108"/>
              <a:gd name="T19" fmla="*/ 2147483647 h 134"/>
              <a:gd name="T20" fmla="*/ 2147483647 w 108"/>
              <a:gd name="T21" fmla="*/ 2147483647 h 134"/>
              <a:gd name="T22" fmla="*/ 2147483647 w 108"/>
              <a:gd name="T23" fmla="*/ 2147483647 h 134"/>
              <a:gd name="T24" fmla="*/ 2147483647 w 108"/>
              <a:gd name="T25" fmla="*/ 2147483647 h 134"/>
              <a:gd name="T26" fmla="*/ 2147483647 w 108"/>
              <a:gd name="T27" fmla="*/ 2147483647 h 134"/>
              <a:gd name="T28" fmla="*/ 2147483647 w 108"/>
              <a:gd name="T29" fmla="*/ 2147483647 h 134"/>
              <a:gd name="T30" fmla="*/ 2147483647 w 108"/>
              <a:gd name="T31" fmla="*/ 2147483647 h 134"/>
              <a:gd name="T32" fmla="*/ 2147483647 w 108"/>
              <a:gd name="T33" fmla="*/ 2147483647 h 134"/>
              <a:gd name="T34" fmla="*/ 2147483647 w 108"/>
              <a:gd name="T35" fmla="*/ 2147483647 h 134"/>
              <a:gd name="T36" fmla="*/ 2147483647 w 108"/>
              <a:gd name="T37" fmla="*/ 2147483647 h 134"/>
              <a:gd name="T38" fmla="*/ 2147483647 w 108"/>
              <a:gd name="T39" fmla="*/ 2147483647 h 134"/>
              <a:gd name="T40" fmla="*/ 2147483647 w 108"/>
              <a:gd name="T41" fmla="*/ 2147483647 h 134"/>
              <a:gd name="T42" fmla="*/ 2147483647 w 108"/>
              <a:gd name="T43" fmla="*/ 2147483647 h 134"/>
              <a:gd name="T44" fmla="*/ 2147483647 w 108"/>
              <a:gd name="T45" fmla="*/ 2147483647 h 134"/>
              <a:gd name="T46" fmla="*/ 2147483647 w 108"/>
              <a:gd name="T47" fmla="*/ 2147483647 h 134"/>
              <a:gd name="T48" fmla="*/ 2147483647 w 108"/>
              <a:gd name="T49" fmla="*/ 2147483647 h 134"/>
              <a:gd name="T50" fmla="*/ 2147483647 w 108"/>
              <a:gd name="T51" fmla="*/ 2147483647 h 134"/>
              <a:gd name="T52" fmla="*/ 2147483647 w 108"/>
              <a:gd name="T53" fmla="*/ 2147483647 h 134"/>
              <a:gd name="T54" fmla="*/ 2147483647 w 108"/>
              <a:gd name="T55" fmla="*/ 2147483647 h 134"/>
              <a:gd name="T56" fmla="*/ 2147483647 w 108"/>
              <a:gd name="T57" fmla="*/ 2147483647 h 134"/>
              <a:gd name="T58" fmla="*/ 2147483647 w 108"/>
              <a:gd name="T59" fmla="*/ 2147483647 h 134"/>
              <a:gd name="T60" fmla="*/ 2147483647 w 108"/>
              <a:gd name="T61" fmla="*/ 2147483647 h 134"/>
              <a:gd name="T62" fmla="*/ 2147483647 w 108"/>
              <a:gd name="T63" fmla="*/ 2147483647 h 134"/>
              <a:gd name="T64" fmla="*/ 2147483647 w 108"/>
              <a:gd name="T65" fmla="*/ 2147483647 h 134"/>
              <a:gd name="T66" fmla="*/ 2147483647 w 108"/>
              <a:gd name="T67" fmla="*/ 2147483647 h 134"/>
              <a:gd name="T68" fmla="*/ 2147483647 w 108"/>
              <a:gd name="T69" fmla="*/ 2147483647 h 134"/>
              <a:gd name="T70" fmla="*/ 2147483647 w 108"/>
              <a:gd name="T71" fmla="*/ 2147483647 h 134"/>
              <a:gd name="T72" fmla="*/ 2147483647 w 108"/>
              <a:gd name="T73" fmla="*/ 2147483647 h 134"/>
              <a:gd name="T74" fmla="*/ 2147483647 w 108"/>
              <a:gd name="T75" fmla="*/ 2147483647 h 134"/>
              <a:gd name="T76" fmla="*/ 2147483647 w 108"/>
              <a:gd name="T77" fmla="*/ 2147483647 h 134"/>
              <a:gd name="T78" fmla="*/ 2147483647 w 108"/>
              <a:gd name="T79" fmla="*/ 2147483647 h 134"/>
              <a:gd name="T80" fmla="*/ 2147483647 w 108"/>
              <a:gd name="T81" fmla="*/ 2147483647 h 134"/>
              <a:gd name="T82" fmla="*/ 2147483647 w 108"/>
              <a:gd name="T83" fmla="*/ 2147483647 h 134"/>
              <a:gd name="T84" fmla="*/ 2147483647 w 108"/>
              <a:gd name="T85" fmla="*/ 2147483647 h 134"/>
              <a:gd name="T86" fmla="*/ 2147483647 w 108"/>
              <a:gd name="T87" fmla="*/ 2147483647 h 134"/>
              <a:gd name="T88" fmla="*/ 2147483647 w 108"/>
              <a:gd name="T89" fmla="*/ 2147483647 h 134"/>
              <a:gd name="T90" fmla="*/ 2147483647 w 108"/>
              <a:gd name="T91" fmla="*/ 2147483647 h 134"/>
              <a:gd name="T92" fmla="*/ 2147483647 w 108"/>
              <a:gd name="T93" fmla="*/ 2147483647 h 134"/>
              <a:gd name="T94" fmla="*/ 2147483647 w 108"/>
              <a:gd name="T95" fmla="*/ 2147483647 h 134"/>
              <a:gd name="T96" fmla="*/ 2147483647 w 108"/>
              <a:gd name="T97" fmla="*/ 2147483647 h 134"/>
              <a:gd name="T98" fmla="*/ 2147483647 w 108"/>
              <a:gd name="T99" fmla="*/ 2147483647 h 134"/>
              <a:gd name="T100" fmla="*/ 2147483647 w 108"/>
              <a:gd name="T101" fmla="*/ 2147483647 h 134"/>
              <a:gd name="T102" fmla="*/ 2147483647 w 108"/>
              <a:gd name="T103" fmla="*/ 2147483647 h 134"/>
              <a:gd name="T104" fmla="*/ 2147483647 w 108"/>
              <a:gd name="T105" fmla="*/ 2147483647 h 134"/>
              <a:gd name="T106" fmla="*/ 2147483647 w 108"/>
              <a:gd name="T107" fmla="*/ 2147483647 h 1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34"/>
              <a:gd name="T164" fmla="*/ 108 w 108"/>
              <a:gd name="T165" fmla="*/ 134 h 1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34">
                <a:moveTo>
                  <a:pt x="98" y="21"/>
                </a:moveTo>
                <a:cubicBezTo>
                  <a:pt x="97" y="21"/>
                  <a:pt x="94" y="21"/>
                  <a:pt x="94" y="20"/>
                </a:cubicBezTo>
                <a:cubicBezTo>
                  <a:pt x="94" y="19"/>
                  <a:pt x="98" y="19"/>
                  <a:pt x="97" y="18"/>
                </a:cubicBezTo>
                <a:cubicBezTo>
                  <a:pt x="95" y="16"/>
                  <a:pt x="92" y="17"/>
                  <a:pt x="89" y="15"/>
                </a:cubicBezTo>
                <a:cubicBezTo>
                  <a:pt x="87" y="14"/>
                  <a:pt x="86" y="12"/>
                  <a:pt x="84" y="11"/>
                </a:cubicBezTo>
                <a:cubicBezTo>
                  <a:pt x="82" y="11"/>
                  <a:pt x="79" y="11"/>
                  <a:pt x="77" y="11"/>
                </a:cubicBezTo>
                <a:cubicBezTo>
                  <a:pt x="75" y="12"/>
                  <a:pt x="73" y="13"/>
                  <a:pt x="71" y="13"/>
                </a:cubicBezTo>
                <a:cubicBezTo>
                  <a:pt x="69" y="14"/>
                  <a:pt x="67" y="15"/>
                  <a:pt x="65" y="16"/>
                </a:cubicBezTo>
                <a:cubicBezTo>
                  <a:pt x="62" y="16"/>
                  <a:pt x="58" y="19"/>
                  <a:pt x="57" y="16"/>
                </a:cubicBezTo>
                <a:cubicBezTo>
                  <a:pt x="56" y="13"/>
                  <a:pt x="62" y="12"/>
                  <a:pt x="62" y="9"/>
                </a:cubicBezTo>
                <a:cubicBezTo>
                  <a:pt x="62" y="7"/>
                  <a:pt x="59" y="11"/>
                  <a:pt x="57" y="11"/>
                </a:cubicBezTo>
                <a:cubicBezTo>
                  <a:pt x="55" y="11"/>
                  <a:pt x="54" y="10"/>
                  <a:pt x="52" y="9"/>
                </a:cubicBezTo>
                <a:cubicBezTo>
                  <a:pt x="50" y="9"/>
                  <a:pt x="48" y="11"/>
                  <a:pt x="46" y="9"/>
                </a:cubicBezTo>
                <a:cubicBezTo>
                  <a:pt x="45" y="8"/>
                  <a:pt x="49" y="6"/>
                  <a:pt x="48" y="4"/>
                </a:cubicBezTo>
                <a:cubicBezTo>
                  <a:pt x="47" y="3"/>
                  <a:pt x="45" y="3"/>
                  <a:pt x="44" y="3"/>
                </a:cubicBezTo>
                <a:cubicBezTo>
                  <a:pt x="42" y="3"/>
                  <a:pt x="41" y="3"/>
                  <a:pt x="39" y="2"/>
                </a:cubicBezTo>
                <a:cubicBezTo>
                  <a:pt x="38" y="2"/>
                  <a:pt x="37" y="1"/>
                  <a:pt x="36" y="1"/>
                </a:cubicBezTo>
                <a:cubicBezTo>
                  <a:pt x="34" y="1"/>
                  <a:pt x="33" y="1"/>
                  <a:pt x="32" y="0"/>
                </a:cubicBezTo>
                <a:cubicBezTo>
                  <a:pt x="32" y="1"/>
                  <a:pt x="32" y="3"/>
                  <a:pt x="32" y="3"/>
                </a:cubicBezTo>
                <a:cubicBezTo>
                  <a:pt x="33" y="5"/>
                  <a:pt x="35" y="6"/>
                  <a:pt x="35" y="8"/>
                </a:cubicBezTo>
                <a:cubicBezTo>
                  <a:pt x="34" y="10"/>
                  <a:pt x="30" y="9"/>
                  <a:pt x="30" y="11"/>
                </a:cubicBezTo>
                <a:cubicBezTo>
                  <a:pt x="30" y="13"/>
                  <a:pt x="34" y="13"/>
                  <a:pt x="35" y="15"/>
                </a:cubicBezTo>
                <a:cubicBezTo>
                  <a:pt x="35" y="16"/>
                  <a:pt x="31" y="14"/>
                  <a:pt x="32" y="15"/>
                </a:cubicBezTo>
                <a:cubicBezTo>
                  <a:pt x="33" y="16"/>
                  <a:pt x="35" y="16"/>
                  <a:pt x="36" y="17"/>
                </a:cubicBezTo>
                <a:cubicBezTo>
                  <a:pt x="37" y="18"/>
                  <a:pt x="37" y="20"/>
                  <a:pt x="37" y="20"/>
                </a:cubicBezTo>
                <a:cubicBezTo>
                  <a:pt x="35" y="21"/>
                  <a:pt x="32" y="18"/>
                  <a:pt x="31" y="19"/>
                </a:cubicBezTo>
                <a:cubicBezTo>
                  <a:pt x="29" y="21"/>
                  <a:pt x="33" y="24"/>
                  <a:pt x="32" y="25"/>
                </a:cubicBezTo>
                <a:cubicBezTo>
                  <a:pt x="31" y="26"/>
                  <a:pt x="29" y="21"/>
                  <a:pt x="28" y="22"/>
                </a:cubicBezTo>
                <a:cubicBezTo>
                  <a:pt x="27" y="23"/>
                  <a:pt x="29" y="26"/>
                  <a:pt x="28" y="27"/>
                </a:cubicBezTo>
                <a:cubicBezTo>
                  <a:pt x="27" y="28"/>
                  <a:pt x="25" y="27"/>
                  <a:pt x="24" y="26"/>
                </a:cubicBezTo>
                <a:cubicBezTo>
                  <a:pt x="23" y="25"/>
                  <a:pt x="25" y="23"/>
                  <a:pt x="24" y="23"/>
                </a:cubicBezTo>
                <a:cubicBezTo>
                  <a:pt x="23" y="21"/>
                  <a:pt x="20" y="22"/>
                  <a:pt x="19" y="22"/>
                </a:cubicBezTo>
                <a:cubicBezTo>
                  <a:pt x="17" y="23"/>
                  <a:pt x="15" y="24"/>
                  <a:pt x="14" y="26"/>
                </a:cubicBezTo>
                <a:cubicBezTo>
                  <a:pt x="14" y="26"/>
                  <a:pt x="16" y="26"/>
                  <a:pt x="16" y="27"/>
                </a:cubicBezTo>
                <a:cubicBezTo>
                  <a:pt x="16" y="28"/>
                  <a:pt x="15" y="30"/>
                  <a:pt x="15" y="31"/>
                </a:cubicBezTo>
                <a:cubicBezTo>
                  <a:pt x="15" y="32"/>
                  <a:pt x="15" y="33"/>
                  <a:pt x="14" y="35"/>
                </a:cubicBezTo>
                <a:cubicBezTo>
                  <a:pt x="14" y="37"/>
                  <a:pt x="12" y="38"/>
                  <a:pt x="12" y="40"/>
                </a:cubicBezTo>
                <a:cubicBezTo>
                  <a:pt x="12" y="42"/>
                  <a:pt x="13" y="44"/>
                  <a:pt x="13" y="46"/>
                </a:cubicBezTo>
                <a:cubicBezTo>
                  <a:pt x="12" y="47"/>
                  <a:pt x="10" y="48"/>
                  <a:pt x="9" y="49"/>
                </a:cubicBezTo>
                <a:cubicBezTo>
                  <a:pt x="9" y="51"/>
                  <a:pt x="10" y="52"/>
                  <a:pt x="9" y="53"/>
                </a:cubicBezTo>
                <a:cubicBezTo>
                  <a:pt x="8" y="54"/>
                  <a:pt x="6" y="54"/>
                  <a:pt x="5" y="54"/>
                </a:cubicBezTo>
                <a:cubicBezTo>
                  <a:pt x="4" y="55"/>
                  <a:pt x="1" y="53"/>
                  <a:pt x="1" y="54"/>
                </a:cubicBezTo>
                <a:cubicBezTo>
                  <a:pt x="0" y="57"/>
                  <a:pt x="3" y="59"/>
                  <a:pt x="3" y="62"/>
                </a:cubicBezTo>
                <a:cubicBezTo>
                  <a:pt x="3" y="63"/>
                  <a:pt x="3" y="65"/>
                  <a:pt x="2" y="66"/>
                </a:cubicBezTo>
                <a:cubicBezTo>
                  <a:pt x="2" y="67"/>
                  <a:pt x="1" y="68"/>
                  <a:pt x="1" y="69"/>
                </a:cubicBezTo>
                <a:cubicBezTo>
                  <a:pt x="0" y="70"/>
                  <a:pt x="1" y="71"/>
                  <a:pt x="1" y="72"/>
                </a:cubicBezTo>
                <a:cubicBezTo>
                  <a:pt x="2" y="73"/>
                  <a:pt x="3" y="74"/>
                  <a:pt x="4" y="75"/>
                </a:cubicBezTo>
                <a:cubicBezTo>
                  <a:pt x="4" y="75"/>
                  <a:pt x="3" y="76"/>
                  <a:pt x="3" y="77"/>
                </a:cubicBezTo>
                <a:cubicBezTo>
                  <a:pt x="4" y="77"/>
                  <a:pt x="5" y="77"/>
                  <a:pt x="5" y="77"/>
                </a:cubicBezTo>
                <a:cubicBezTo>
                  <a:pt x="6" y="78"/>
                  <a:pt x="6" y="79"/>
                  <a:pt x="6" y="80"/>
                </a:cubicBezTo>
                <a:cubicBezTo>
                  <a:pt x="5" y="82"/>
                  <a:pt x="3" y="82"/>
                  <a:pt x="2" y="83"/>
                </a:cubicBezTo>
                <a:cubicBezTo>
                  <a:pt x="2" y="84"/>
                  <a:pt x="3" y="85"/>
                  <a:pt x="3" y="86"/>
                </a:cubicBezTo>
                <a:cubicBezTo>
                  <a:pt x="4" y="87"/>
                  <a:pt x="5" y="88"/>
                  <a:pt x="6" y="89"/>
                </a:cubicBezTo>
                <a:cubicBezTo>
                  <a:pt x="7" y="89"/>
                  <a:pt x="7" y="90"/>
                  <a:pt x="7" y="91"/>
                </a:cubicBezTo>
                <a:cubicBezTo>
                  <a:pt x="7" y="92"/>
                  <a:pt x="6" y="93"/>
                  <a:pt x="6" y="95"/>
                </a:cubicBezTo>
                <a:cubicBezTo>
                  <a:pt x="7" y="95"/>
                  <a:pt x="7" y="96"/>
                  <a:pt x="8" y="96"/>
                </a:cubicBezTo>
                <a:cubicBezTo>
                  <a:pt x="9" y="97"/>
                  <a:pt x="10" y="98"/>
                  <a:pt x="11" y="99"/>
                </a:cubicBezTo>
                <a:cubicBezTo>
                  <a:pt x="12" y="100"/>
                  <a:pt x="13" y="100"/>
                  <a:pt x="15" y="101"/>
                </a:cubicBezTo>
                <a:cubicBezTo>
                  <a:pt x="16" y="101"/>
                  <a:pt x="17" y="100"/>
                  <a:pt x="18" y="100"/>
                </a:cubicBezTo>
                <a:cubicBezTo>
                  <a:pt x="20" y="101"/>
                  <a:pt x="21" y="102"/>
                  <a:pt x="22" y="103"/>
                </a:cubicBezTo>
                <a:cubicBezTo>
                  <a:pt x="24" y="103"/>
                  <a:pt x="27" y="103"/>
                  <a:pt x="28" y="104"/>
                </a:cubicBezTo>
                <a:cubicBezTo>
                  <a:pt x="28" y="106"/>
                  <a:pt x="26" y="106"/>
                  <a:pt x="25" y="107"/>
                </a:cubicBezTo>
                <a:cubicBezTo>
                  <a:pt x="24" y="109"/>
                  <a:pt x="24" y="111"/>
                  <a:pt x="23" y="113"/>
                </a:cubicBezTo>
                <a:cubicBezTo>
                  <a:pt x="22" y="115"/>
                  <a:pt x="21" y="117"/>
                  <a:pt x="21" y="119"/>
                </a:cubicBezTo>
                <a:cubicBezTo>
                  <a:pt x="21" y="120"/>
                  <a:pt x="21" y="122"/>
                  <a:pt x="21" y="124"/>
                </a:cubicBezTo>
                <a:cubicBezTo>
                  <a:pt x="21" y="126"/>
                  <a:pt x="21" y="128"/>
                  <a:pt x="21" y="130"/>
                </a:cubicBezTo>
                <a:cubicBezTo>
                  <a:pt x="22" y="130"/>
                  <a:pt x="24" y="131"/>
                  <a:pt x="26" y="131"/>
                </a:cubicBezTo>
                <a:cubicBezTo>
                  <a:pt x="27" y="130"/>
                  <a:pt x="28" y="129"/>
                  <a:pt x="29" y="129"/>
                </a:cubicBezTo>
                <a:cubicBezTo>
                  <a:pt x="30" y="128"/>
                  <a:pt x="31" y="129"/>
                  <a:pt x="32" y="128"/>
                </a:cubicBezTo>
                <a:cubicBezTo>
                  <a:pt x="33" y="127"/>
                  <a:pt x="31" y="125"/>
                  <a:pt x="32" y="125"/>
                </a:cubicBezTo>
                <a:cubicBezTo>
                  <a:pt x="33" y="125"/>
                  <a:pt x="35" y="127"/>
                  <a:pt x="36" y="127"/>
                </a:cubicBezTo>
                <a:cubicBezTo>
                  <a:pt x="38" y="127"/>
                  <a:pt x="39" y="127"/>
                  <a:pt x="41" y="127"/>
                </a:cubicBezTo>
                <a:cubicBezTo>
                  <a:pt x="42" y="128"/>
                  <a:pt x="43" y="129"/>
                  <a:pt x="44" y="130"/>
                </a:cubicBezTo>
                <a:cubicBezTo>
                  <a:pt x="44" y="131"/>
                  <a:pt x="44" y="132"/>
                  <a:pt x="45" y="133"/>
                </a:cubicBezTo>
                <a:cubicBezTo>
                  <a:pt x="46" y="132"/>
                  <a:pt x="46" y="129"/>
                  <a:pt x="47" y="129"/>
                </a:cubicBezTo>
                <a:cubicBezTo>
                  <a:pt x="50" y="130"/>
                  <a:pt x="51" y="134"/>
                  <a:pt x="53" y="134"/>
                </a:cubicBezTo>
                <a:cubicBezTo>
                  <a:pt x="55" y="134"/>
                  <a:pt x="53" y="130"/>
                  <a:pt x="55" y="130"/>
                </a:cubicBezTo>
                <a:cubicBezTo>
                  <a:pt x="56" y="129"/>
                  <a:pt x="58" y="130"/>
                  <a:pt x="60" y="130"/>
                </a:cubicBezTo>
                <a:cubicBezTo>
                  <a:pt x="62" y="131"/>
                  <a:pt x="63" y="133"/>
                  <a:pt x="65" y="132"/>
                </a:cubicBezTo>
                <a:cubicBezTo>
                  <a:pt x="66" y="132"/>
                  <a:pt x="67" y="130"/>
                  <a:pt x="69" y="129"/>
                </a:cubicBezTo>
                <a:cubicBezTo>
                  <a:pt x="71" y="128"/>
                  <a:pt x="74" y="128"/>
                  <a:pt x="77" y="127"/>
                </a:cubicBezTo>
                <a:cubicBezTo>
                  <a:pt x="79" y="126"/>
                  <a:pt x="83" y="126"/>
                  <a:pt x="85" y="124"/>
                </a:cubicBezTo>
                <a:cubicBezTo>
                  <a:pt x="86" y="122"/>
                  <a:pt x="82" y="120"/>
                  <a:pt x="83" y="118"/>
                </a:cubicBezTo>
                <a:cubicBezTo>
                  <a:pt x="84" y="116"/>
                  <a:pt x="88" y="117"/>
                  <a:pt x="90" y="115"/>
                </a:cubicBezTo>
                <a:cubicBezTo>
                  <a:pt x="91" y="114"/>
                  <a:pt x="89" y="112"/>
                  <a:pt x="90" y="111"/>
                </a:cubicBezTo>
                <a:cubicBezTo>
                  <a:pt x="91" y="111"/>
                  <a:pt x="94" y="112"/>
                  <a:pt x="95" y="111"/>
                </a:cubicBezTo>
                <a:cubicBezTo>
                  <a:pt x="95" y="111"/>
                  <a:pt x="95" y="109"/>
                  <a:pt x="95" y="108"/>
                </a:cubicBezTo>
                <a:cubicBezTo>
                  <a:pt x="93" y="106"/>
                  <a:pt x="91" y="103"/>
                  <a:pt x="88" y="101"/>
                </a:cubicBezTo>
                <a:cubicBezTo>
                  <a:pt x="86" y="100"/>
                  <a:pt x="84" y="99"/>
                  <a:pt x="82" y="97"/>
                </a:cubicBezTo>
                <a:cubicBezTo>
                  <a:pt x="80" y="95"/>
                  <a:pt x="79" y="93"/>
                  <a:pt x="78" y="90"/>
                </a:cubicBezTo>
                <a:cubicBezTo>
                  <a:pt x="77" y="89"/>
                  <a:pt x="79" y="87"/>
                  <a:pt x="78" y="86"/>
                </a:cubicBezTo>
                <a:cubicBezTo>
                  <a:pt x="77" y="84"/>
                  <a:pt x="74" y="83"/>
                  <a:pt x="73" y="81"/>
                </a:cubicBezTo>
                <a:cubicBezTo>
                  <a:pt x="73" y="80"/>
                  <a:pt x="75" y="81"/>
                  <a:pt x="76" y="80"/>
                </a:cubicBezTo>
                <a:cubicBezTo>
                  <a:pt x="78" y="80"/>
                  <a:pt x="79" y="79"/>
                  <a:pt x="80" y="79"/>
                </a:cubicBezTo>
                <a:cubicBezTo>
                  <a:pt x="82" y="78"/>
                  <a:pt x="85" y="77"/>
                  <a:pt x="87" y="77"/>
                </a:cubicBezTo>
                <a:cubicBezTo>
                  <a:pt x="89" y="76"/>
                  <a:pt x="91" y="75"/>
                  <a:pt x="94" y="74"/>
                </a:cubicBezTo>
                <a:cubicBezTo>
                  <a:pt x="96" y="73"/>
                  <a:pt x="98" y="72"/>
                  <a:pt x="100" y="71"/>
                </a:cubicBezTo>
                <a:cubicBezTo>
                  <a:pt x="101" y="70"/>
                  <a:pt x="100" y="67"/>
                  <a:pt x="101" y="68"/>
                </a:cubicBezTo>
                <a:cubicBezTo>
                  <a:pt x="103" y="68"/>
                  <a:pt x="103" y="72"/>
                  <a:pt x="105" y="72"/>
                </a:cubicBezTo>
                <a:cubicBezTo>
                  <a:pt x="107" y="73"/>
                  <a:pt x="106" y="70"/>
                  <a:pt x="107" y="68"/>
                </a:cubicBezTo>
                <a:cubicBezTo>
                  <a:pt x="107" y="67"/>
                  <a:pt x="108" y="66"/>
                  <a:pt x="107" y="65"/>
                </a:cubicBezTo>
                <a:cubicBezTo>
                  <a:pt x="107" y="63"/>
                  <a:pt x="105" y="62"/>
                  <a:pt x="104" y="61"/>
                </a:cubicBezTo>
                <a:cubicBezTo>
                  <a:pt x="103" y="59"/>
                  <a:pt x="102" y="57"/>
                  <a:pt x="102" y="56"/>
                </a:cubicBezTo>
                <a:cubicBezTo>
                  <a:pt x="102" y="54"/>
                  <a:pt x="104" y="53"/>
                  <a:pt x="104" y="51"/>
                </a:cubicBezTo>
                <a:cubicBezTo>
                  <a:pt x="104" y="49"/>
                  <a:pt x="102" y="48"/>
                  <a:pt x="101" y="46"/>
                </a:cubicBezTo>
                <a:cubicBezTo>
                  <a:pt x="101" y="45"/>
                  <a:pt x="103" y="44"/>
                  <a:pt x="102" y="43"/>
                </a:cubicBezTo>
                <a:cubicBezTo>
                  <a:pt x="101" y="40"/>
                  <a:pt x="98" y="39"/>
                  <a:pt x="97" y="36"/>
                </a:cubicBezTo>
                <a:cubicBezTo>
                  <a:pt x="97" y="33"/>
                  <a:pt x="100" y="31"/>
                  <a:pt x="100" y="28"/>
                </a:cubicBezTo>
                <a:cubicBezTo>
                  <a:pt x="100" y="26"/>
                  <a:pt x="99" y="24"/>
                  <a:pt x="98" y="21"/>
                </a:cubicBezTo>
                <a:close/>
              </a:path>
            </a:pathLst>
          </a:custGeom>
          <a:solidFill>
            <a:srgbClr val="B2B2B2"/>
          </a:solidFill>
          <a:ln w="3175" cap="rnd">
            <a:solidFill>
              <a:srgbClr val="B2B2B2"/>
            </a:solidFill>
            <a:round/>
            <a:headEnd/>
            <a:tailEnd/>
          </a:ln>
        </p:spPr>
        <p:txBody>
          <a:bodyPr/>
          <a:lstStyle/>
          <a:p>
            <a:endParaRPr lang="en-US"/>
          </a:p>
        </p:txBody>
      </p:sp>
      <p:sp>
        <p:nvSpPr>
          <p:cNvPr id="33937" name="Freeform 145"/>
          <p:cNvSpPr>
            <a:spLocks noChangeAspect="1"/>
          </p:cNvSpPr>
          <p:nvPr/>
        </p:nvSpPr>
        <p:spPr bwMode="auto">
          <a:xfrm>
            <a:off x="4383088" y="2870200"/>
            <a:ext cx="84137" cy="58738"/>
          </a:xfrm>
          <a:custGeom>
            <a:avLst/>
            <a:gdLst>
              <a:gd name="T0" fmla="*/ 0 w 46"/>
              <a:gd name="T1" fmla="*/ 2147483647 h 33"/>
              <a:gd name="T2" fmla="*/ 2147483647 w 46"/>
              <a:gd name="T3" fmla="*/ 2147483647 h 33"/>
              <a:gd name="T4" fmla="*/ 2147483647 w 46"/>
              <a:gd name="T5" fmla="*/ 2147483647 h 33"/>
              <a:gd name="T6" fmla="*/ 2147483647 w 46"/>
              <a:gd name="T7" fmla="*/ 2147483647 h 33"/>
              <a:gd name="T8" fmla="*/ 2147483647 w 46"/>
              <a:gd name="T9" fmla="*/ 2147483647 h 33"/>
              <a:gd name="T10" fmla="*/ 2147483647 w 46"/>
              <a:gd name="T11" fmla="*/ 2147483647 h 33"/>
              <a:gd name="T12" fmla="*/ 2147483647 w 46"/>
              <a:gd name="T13" fmla="*/ 2147483647 h 33"/>
              <a:gd name="T14" fmla="*/ 2147483647 w 46"/>
              <a:gd name="T15" fmla="*/ 0 h 33"/>
              <a:gd name="T16" fmla="*/ 2147483647 w 46"/>
              <a:gd name="T17" fmla="*/ 0 h 33"/>
              <a:gd name="T18" fmla="*/ 2147483647 w 46"/>
              <a:gd name="T19" fmla="*/ 2147483647 h 33"/>
              <a:gd name="T20" fmla="*/ 2147483647 w 46"/>
              <a:gd name="T21" fmla="*/ 2147483647 h 33"/>
              <a:gd name="T22" fmla="*/ 2147483647 w 46"/>
              <a:gd name="T23" fmla="*/ 2147483647 h 33"/>
              <a:gd name="T24" fmla="*/ 2147483647 w 46"/>
              <a:gd name="T25" fmla="*/ 2147483647 h 33"/>
              <a:gd name="T26" fmla="*/ 2147483647 w 46"/>
              <a:gd name="T27" fmla="*/ 2147483647 h 33"/>
              <a:gd name="T28" fmla="*/ 2147483647 w 46"/>
              <a:gd name="T29" fmla="*/ 2147483647 h 33"/>
              <a:gd name="T30" fmla="*/ 2147483647 w 46"/>
              <a:gd name="T31" fmla="*/ 2147483647 h 33"/>
              <a:gd name="T32" fmla="*/ 2147483647 w 46"/>
              <a:gd name="T33" fmla="*/ 2147483647 h 33"/>
              <a:gd name="T34" fmla="*/ 2147483647 w 46"/>
              <a:gd name="T35" fmla="*/ 2147483647 h 33"/>
              <a:gd name="T36" fmla="*/ 2147483647 w 46"/>
              <a:gd name="T37" fmla="*/ 2147483647 h 33"/>
              <a:gd name="T38" fmla="*/ 2147483647 w 46"/>
              <a:gd name="T39" fmla="*/ 2147483647 h 33"/>
              <a:gd name="T40" fmla="*/ 2147483647 w 46"/>
              <a:gd name="T41" fmla="*/ 2147483647 h 33"/>
              <a:gd name="T42" fmla="*/ 2147483647 w 46"/>
              <a:gd name="T43" fmla="*/ 2147483647 h 33"/>
              <a:gd name="T44" fmla="*/ 2147483647 w 46"/>
              <a:gd name="T45" fmla="*/ 2147483647 h 33"/>
              <a:gd name="T46" fmla="*/ 2147483647 w 46"/>
              <a:gd name="T47" fmla="*/ 2147483647 h 33"/>
              <a:gd name="T48" fmla="*/ 2147483647 w 46"/>
              <a:gd name="T49" fmla="*/ 2147483647 h 33"/>
              <a:gd name="T50" fmla="*/ 2147483647 w 46"/>
              <a:gd name="T51" fmla="*/ 2147483647 h 33"/>
              <a:gd name="T52" fmla="*/ 2147483647 w 46"/>
              <a:gd name="T53" fmla="*/ 2147483647 h 33"/>
              <a:gd name="T54" fmla="*/ 2147483647 w 46"/>
              <a:gd name="T55" fmla="*/ 2147483647 h 33"/>
              <a:gd name="T56" fmla="*/ 2147483647 w 46"/>
              <a:gd name="T57" fmla="*/ 2147483647 h 33"/>
              <a:gd name="T58" fmla="*/ 2147483647 w 46"/>
              <a:gd name="T59" fmla="*/ 2147483647 h 33"/>
              <a:gd name="T60" fmla="*/ 2147483647 w 46"/>
              <a:gd name="T61" fmla="*/ 2147483647 h 33"/>
              <a:gd name="T62" fmla="*/ 2147483647 w 46"/>
              <a:gd name="T63" fmla="*/ 2147483647 h 33"/>
              <a:gd name="T64" fmla="*/ 2147483647 w 46"/>
              <a:gd name="T65" fmla="*/ 2147483647 h 33"/>
              <a:gd name="T66" fmla="*/ 2147483647 w 46"/>
              <a:gd name="T67" fmla="*/ 2147483647 h 33"/>
              <a:gd name="T68" fmla="*/ 2147483647 w 46"/>
              <a:gd name="T69" fmla="*/ 2147483647 h 33"/>
              <a:gd name="T70" fmla="*/ 2147483647 w 46"/>
              <a:gd name="T71" fmla="*/ 2147483647 h 33"/>
              <a:gd name="T72" fmla="*/ 2147483647 w 46"/>
              <a:gd name="T73" fmla="*/ 2147483647 h 33"/>
              <a:gd name="T74" fmla="*/ 2147483647 w 46"/>
              <a:gd name="T75" fmla="*/ 2147483647 h 33"/>
              <a:gd name="T76" fmla="*/ 0 w 46"/>
              <a:gd name="T77" fmla="*/ 2147483647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
              <a:gd name="T118" fmla="*/ 0 h 33"/>
              <a:gd name="T119" fmla="*/ 46 w 46"/>
              <a:gd name="T120" fmla="*/ 33 h 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 h="33">
                <a:moveTo>
                  <a:pt x="0" y="7"/>
                </a:moveTo>
                <a:cubicBezTo>
                  <a:pt x="1" y="6"/>
                  <a:pt x="3" y="4"/>
                  <a:pt x="5" y="3"/>
                </a:cubicBezTo>
                <a:cubicBezTo>
                  <a:pt x="6" y="3"/>
                  <a:pt x="7" y="2"/>
                  <a:pt x="9" y="2"/>
                </a:cubicBezTo>
                <a:cubicBezTo>
                  <a:pt x="10" y="2"/>
                  <a:pt x="12" y="3"/>
                  <a:pt x="13" y="4"/>
                </a:cubicBezTo>
                <a:cubicBezTo>
                  <a:pt x="15" y="4"/>
                  <a:pt x="16" y="4"/>
                  <a:pt x="17" y="4"/>
                </a:cubicBezTo>
                <a:cubicBezTo>
                  <a:pt x="17" y="4"/>
                  <a:pt x="18" y="3"/>
                  <a:pt x="18" y="3"/>
                </a:cubicBezTo>
                <a:cubicBezTo>
                  <a:pt x="19" y="2"/>
                  <a:pt x="20" y="2"/>
                  <a:pt x="21" y="1"/>
                </a:cubicBezTo>
                <a:cubicBezTo>
                  <a:pt x="21" y="1"/>
                  <a:pt x="22" y="0"/>
                  <a:pt x="23" y="0"/>
                </a:cubicBezTo>
                <a:cubicBezTo>
                  <a:pt x="25" y="0"/>
                  <a:pt x="26" y="0"/>
                  <a:pt x="28" y="0"/>
                </a:cubicBezTo>
                <a:cubicBezTo>
                  <a:pt x="29" y="0"/>
                  <a:pt x="31" y="1"/>
                  <a:pt x="31" y="2"/>
                </a:cubicBezTo>
                <a:cubicBezTo>
                  <a:pt x="32" y="2"/>
                  <a:pt x="31" y="4"/>
                  <a:pt x="32" y="4"/>
                </a:cubicBezTo>
                <a:cubicBezTo>
                  <a:pt x="33" y="5"/>
                  <a:pt x="34" y="3"/>
                  <a:pt x="35" y="4"/>
                </a:cubicBezTo>
                <a:cubicBezTo>
                  <a:pt x="36" y="4"/>
                  <a:pt x="38" y="5"/>
                  <a:pt x="38" y="6"/>
                </a:cubicBezTo>
                <a:cubicBezTo>
                  <a:pt x="39" y="7"/>
                  <a:pt x="37" y="9"/>
                  <a:pt x="37" y="11"/>
                </a:cubicBezTo>
                <a:cubicBezTo>
                  <a:pt x="38" y="12"/>
                  <a:pt x="40" y="11"/>
                  <a:pt x="41" y="11"/>
                </a:cubicBezTo>
                <a:cubicBezTo>
                  <a:pt x="42" y="12"/>
                  <a:pt x="43" y="13"/>
                  <a:pt x="44" y="14"/>
                </a:cubicBezTo>
                <a:cubicBezTo>
                  <a:pt x="44" y="14"/>
                  <a:pt x="43" y="15"/>
                  <a:pt x="43" y="16"/>
                </a:cubicBezTo>
                <a:cubicBezTo>
                  <a:pt x="44" y="16"/>
                  <a:pt x="45" y="16"/>
                  <a:pt x="45" y="16"/>
                </a:cubicBezTo>
                <a:cubicBezTo>
                  <a:pt x="46" y="17"/>
                  <a:pt x="46" y="18"/>
                  <a:pt x="46" y="19"/>
                </a:cubicBezTo>
                <a:cubicBezTo>
                  <a:pt x="45" y="21"/>
                  <a:pt x="43" y="21"/>
                  <a:pt x="42" y="22"/>
                </a:cubicBezTo>
                <a:cubicBezTo>
                  <a:pt x="41" y="22"/>
                  <a:pt x="40" y="22"/>
                  <a:pt x="40" y="23"/>
                </a:cubicBezTo>
                <a:cubicBezTo>
                  <a:pt x="39" y="24"/>
                  <a:pt x="38" y="25"/>
                  <a:pt x="38" y="26"/>
                </a:cubicBezTo>
                <a:cubicBezTo>
                  <a:pt x="38" y="27"/>
                  <a:pt x="39" y="28"/>
                  <a:pt x="39" y="29"/>
                </a:cubicBezTo>
                <a:cubicBezTo>
                  <a:pt x="39" y="30"/>
                  <a:pt x="40" y="32"/>
                  <a:pt x="40" y="33"/>
                </a:cubicBezTo>
                <a:cubicBezTo>
                  <a:pt x="39" y="33"/>
                  <a:pt x="38" y="33"/>
                  <a:pt x="37" y="33"/>
                </a:cubicBezTo>
                <a:cubicBezTo>
                  <a:pt x="36" y="32"/>
                  <a:pt x="34" y="32"/>
                  <a:pt x="33" y="31"/>
                </a:cubicBezTo>
                <a:cubicBezTo>
                  <a:pt x="32" y="30"/>
                  <a:pt x="30" y="29"/>
                  <a:pt x="29" y="28"/>
                </a:cubicBezTo>
                <a:cubicBezTo>
                  <a:pt x="28" y="27"/>
                  <a:pt x="28" y="25"/>
                  <a:pt x="27" y="25"/>
                </a:cubicBezTo>
                <a:cubicBezTo>
                  <a:pt x="26" y="24"/>
                  <a:pt x="25" y="25"/>
                  <a:pt x="25" y="25"/>
                </a:cubicBezTo>
                <a:cubicBezTo>
                  <a:pt x="23" y="25"/>
                  <a:pt x="22" y="26"/>
                  <a:pt x="21" y="25"/>
                </a:cubicBezTo>
                <a:cubicBezTo>
                  <a:pt x="20" y="25"/>
                  <a:pt x="21" y="23"/>
                  <a:pt x="20" y="22"/>
                </a:cubicBezTo>
                <a:cubicBezTo>
                  <a:pt x="20" y="21"/>
                  <a:pt x="20" y="19"/>
                  <a:pt x="18" y="19"/>
                </a:cubicBezTo>
                <a:cubicBezTo>
                  <a:pt x="17" y="18"/>
                  <a:pt x="16" y="19"/>
                  <a:pt x="14" y="19"/>
                </a:cubicBezTo>
                <a:cubicBezTo>
                  <a:pt x="14" y="18"/>
                  <a:pt x="13" y="17"/>
                  <a:pt x="13" y="17"/>
                </a:cubicBezTo>
                <a:cubicBezTo>
                  <a:pt x="12" y="16"/>
                  <a:pt x="10" y="17"/>
                  <a:pt x="9" y="16"/>
                </a:cubicBezTo>
                <a:cubicBezTo>
                  <a:pt x="8" y="15"/>
                  <a:pt x="8" y="13"/>
                  <a:pt x="7" y="13"/>
                </a:cubicBezTo>
                <a:cubicBezTo>
                  <a:pt x="6" y="12"/>
                  <a:pt x="5" y="12"/>
                  <a:pt x="4" y="12"/>
                </a:cubicBezTo>
                <a:cubicBezTo>
                  <a:pt x="3" y="12"/>
                  <a:pt x="2" y="12"/>
                  <a:pt x="2" y="11"/>
                </a:cubicBezTo>
                <a:cubicBezTo>
                  <a:pt x="1" y="10"/>
                  <a:pt x="0" y="8"/>
                  <a:pt x="0" y="7"/>
                </a:cubicBezTo>
                <a:close/>
              </a:path>
            </a:pathLst>
          </a:custGeom>
          <a:solidFill>
            <a:srgbClr val="B2B2B2"/>
          </a:solidFill>
          <a:ln w="3175" cap="rnd">
            <a:solidFill>
              <a:srgbClr val="B2B2B2"/>
            </a:solidFill>
            <a:round/>
            <a:headEnd/>
            <a:tailEnd/>
          </a:ln>
        </p:spPr>
        <p:txBody>
          <a:bodyPr/>
          <a:lstStyle/>
          <a:p>
            <a:endParaRPr lang="en-US"/>
          </a:p>
        </p:txBody>
      </p:sp>
      <p:sp>
        <p:nvSpPr>
          <p:cNvPr id="33938" name="Freeform 146"/>
          <p:cNvSpPr>
            <a:spLocks noChangeAspect="1"/>
          </p:cNvSpPr>
          <p:nvPr/>
        </p:nvSpPr>
        <p:spPr bwMode="auto">
          <a:xfrm>
            <a:off x="4421188" y="2803525"/>
            <a:ext cx="63500" cy="85725"/>
          </a:xfrm>
          <a:custGeom>
            <a:avLst/>
            <a:gdLst>
              <a:gd name="T0" fmla="*/ 2147483647 w 35"/>
              <a:gd name="T1" fmla="*/ 2147483647 h 47"/>
              <a:gd name="T2" fmla="*/ 0 w 35"/>
              <a:gd name="T3" fmla="*/ 2147483647 h 47"/>
              <a:gd name="T4" fmla="*/ 0 w 35"/>
              <a:gd name="T5" fmla="*/ 2147483647 h 47"/>
              <a:gd name="T6" fmla="*/ 0 w 35"/>
              <a:gd name="T7" fmla="*/ 2147483647 h 47"/>
              <a:gd name="T8" fmla="*/ 2147483647 w 35"/>
              <a:gd name="T9" fmla="*/ 2147483647 h 47"/>
              <a:gd name="T10" fmla="*/ 2147483647 w 35"/>
              <a:gd name="T11" fmla="*/ 2147483647 h 47"/>
              <a:gd name="T12" fmla="*/ 2147483647 w 35"/>
              <a:gd name="T13" fmla="*/ 2147483647 h 47"/>
              <a:gd name="T14" fmla="*/ 2147483647 w 35"/>
              <a:gd name="T15" fmla="*/ 2147483647 h 47"/>
              <a:gd name="T16" fmla="*/ 2147483647 w 35"/>
              <a:gd name="T17" fmla="*/ 2147483647 h 47"/>
              <a:gd name="T18" fmla="*/ 2147483647 w 35"/>
              <a:gd name="T19" fmla="*/ 2147483647 h 47"/>
              <a:gd name="T20" fmla="*/ 2147483647 w 35"/>
              <a:gd name="T21" fmla="*/ 2147483647 h 47"/>
              <a:gd name="T22" fmla="*/ 2147483647 w 35"/>
              <a:gd name="T23" fmla="*/ 2147483647 h 47"/>
              <a:gd name="T24" fmla="*/ 2147483647 w 35"/>
              <a:gd name="T25" fmla="*/ 0 h 47"/>
              <a:gd name="T26" fmla="*/ 2147483647 w 35"/>
              <a:gd name="T27" fmla="*/ 2147483647 h 47"/>
              <a:gd name="T28" fmla="*/ 2147483647 w 35"/>
              <a:gd name="T29" fmla="*/ 2147483647 h 47"/>
              <a:gd name="T30" fmla="*/ 2147483647 w 35"/>
              <a:gd name="T31" fmla="*/ 2147483647 h 47"/>
              <a:gd name="T32" fmla="*/ 2147483647 w 35"/>
              <a:gd name="T33" fmla="*/ 2147483647 h 47"/>
              <a:gd name="T34" fmla="*/ 2147483647 w 35"/>
              <a:gd name="T35" fmla="*/ 2147483647 h 47"/>
              <a:gd name="T36" fmla="*/ 2147483647 w 35"/>
              <a:gd name="T37" fmla="*/ 2147483647 h 47"/>
              <a:gd name="T38" fmla="*/ 2147483647 w 35"/>
              <a:gd name="T39" fmla="*/ 2147483647 h 47"/>
              <a:gd name="T40" fmla="*/ 2147483647 w 35"/>
              <a:gd name="T41" fmla="*/ 2147483647 h 47"/>
              <a:gd name="T42" fmla="*/ 2147483647 w 35"/>
              <a:gd name="T43" fmla="*/ 2147483647 h 47"/>
              <a:gd name="T44" fmla="*/ 2147483647 w 35"/>
              <a:gd name="T45" fmla="*/ 2147483647 h 47"/>
              <a:gd name="T46" fmla="*/ 2147483647 w 35"/>
              <a:gd name="T47" fmla="*/ 2147483647 h 47"/>
              <a:gd name="T48" fmla="*/ 2147483647 w 35"/>
              <a:gd name="T49" fmla="*/ 2147483647 h 47"/>
              <a:gd name="T50" fmla="*/ 2147483647 w 35"/>
              <a:gd name="T51" fmla="*/ 2147483647 h 47"/>
              <a:gd name="T52" fmla="*/ 2147483647 w 35"/>
              <a:gd name="T53" fmla="*/ 2147483647 h 47"/>
              <a:gd name="T54" fmla="*/ 2147483647 w 35"/>
              <a:gd name="T55" fmla="*/ 2147483647 h 47"/>
              <a:gd name="T56" fmla="*/ 2147483647 w 35"/>
              <a:gd name="T57" fmla="*/ 2147483647 h 47"/>
              <a:gd name="T58" fmla="*/ 2147483647 w 35"/>
              <a:gd name="T59" fmla="*/ 2147483647 h 47"/>
              <a:gd name="T60" fmla="*/ 2147483647 w 35"/>
              <a:gd name="T61" fmla="*/ 2147483647 h 47"/>
              <a:gd name="T62" fmla="*/ 2147483647 w 35"/>
              <a:gd name="T63" fmla="*/ 2147483647 h 47"/>
              <a:gd name="T64" fmla="*/ 2147483647 w 35"/>
              <a:gd name="T65" fmla="*/ 2147483647 h 47"/>
              <a:gd name="T66" fmla="*/ 2147483647 w 35"/>
              <a:gd name="T67" fmla="*/ 2147483647 h 47"/>
              <a:gd name="T68" fmla="*/ 2147483647 w 35"/>
              <a:gd name="T69" fmla="*/ 2147483647 h 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47"/>
              <a:gd name="T107" fmla="*/ 35 w 35"/>
              <a:gd name="T108" fmla="*/ 47 h 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47">
                <a:moveTo>
                  <a:pt x="1" y="36"/>
                </a:moveTo>
                <a:cubicBezTo>
                  <a:pt x="1" y="34"/>
                  <a:pt x="0" y="32"/>
                  <a:pt x="0" y="31"/>
                </a:cubicBezTo>
                <a:cubicBezTo>
                  <a:pt x="0" y="29"/>
                  <a:pt x="0" y="28"/>
                  <a:pt x="0" y="27"/>
                </a:cubicBezTo>
                <a:cubicBezTo>
                  <a:pt x="0" y="26"/>
                  <a:pt x="0" y="25"/>
                  <a:pt x="0" y="23"/>
                </a:cubicBezTo>
                <a:cubicBezTo>
                  <a:pt x="1" y="21"/>
                  <a:pt x="2" y="20"/>
                  <a:pt x="3" y="18"/>
                </a:cubicBezTo>
                <a:cubicBezTo>
                  <a:pt x="4" y="16"/>
                  <a:pt x="4" y="14"/>
                  <a:pt x="4" y="12"/>
                </a:cubicBezTo>
                <a:cubicBezTo>
                  <a:pt x="5" y="11"/>
                  <a:pt x="5" y="10"/>
                  <a:pt x="6" y="9"/>
                </a:cubicBezTo>
                <a:cubicBezTo>
                  <a:pt x="8" y="8"/>
                  <a:pt x="9" y="9"/>
                  <a:pt x="10" y="8"/>
                </a:cubicBezTo>
                <a:cubicBezTo>
                  <a:pt x="12" y="7"/>
                  <a:pt x="12" y="6"/>
                  <a:pt x="13" y="5"/>
                </a:cubicBezTo>
                <a:cubicBezTo>
                  <a:pt x="15" y="3"/>
                  <a:pt x="17" y="2"/>
                  <a:pt x="19" y="1"/>
                </a:cubicBezTo>
                <a:cubicBezTo>
                  <a:pt x="20" y="1"/>
                  <a:pt x="22" y="2"/>
                  <a:pt x="23" y="2"/>
                </a:cubicBezTo>
                <a:cubicBezTo>
                  <a:pt x="24" y="2"/>
                  <a:pt x="24" y="1"/>
                  <a:pt x="25" y="1"/>
                </a:cubicBezTo>
                <a:cubicBezTo>
                  <a:pt x="27" y="0"/>
                  <a:pt x="28" y="0"/>
                  <a:pt x="30" y="0"/>
                </a:cubicBezTo>
                <a:cubicBezTo>
                  <a:pt x="31" y="0"/>
                  <a:pt x="30" y="2"/>
                  <a:pt x="31" y="2"/>
                </a:cubicBezTo>
                <a:cubicBezTo>
                  <a:pt x="31" y="3"/>
                  <a:pt x="33" y="2"/>
                  <a:pt x="33" y="3"/>
                </a:cubicBezTo>
                <a:cubicBezTo>
                  <a:pt x="34" y="3"/>
                  <a:pt x="34" y="4"/>
                  <a:pt x="35" y="5"/>
                </a:cubicBezTo>
                <a:cubicBezTo>
                  <a:pt x="35" y="6"/>
                  <a:pt x="35" y="7"/>
                  <a:pt x="34" y="9"/>
                </a:cubicBezTo>
                <a:cubicBezTo>
                  <a:pt x="34" y="11"/>
                  <a:pt x="32" y="12"/>
                  <a:pt x="32" y="14"/>
                </a:cubicBezTo>
                <a:cubicBezTo>
                  <a:pt x="32" y="16"/>
                  <a:pt x="33" y="18"/>
                  <a:pt x="33" y="20"/>
                </a:cubicBezTo>
                <a:cubicBezTo>
                  <a:pt x="32" y="21"/>
                  <a:pt x="30" y="22"/>
                  <a:pt x="29" y="23"/>
                </a:cubicBezTo>
                <a:cubicBezTo>
                  <a:pt x="29" y="25"/>
                  <a:pt x="30" y="26"/>
                  <a:pt x="29" y="27"/>
                </a:cubicBezTo>
                <a:cubicBezTo>
                  <a:pt x="28" y="28"/>
                  <a:pt x="26" y="28"/>
                  <a:pt x="25" y="28"/>
                </a:cubicBezTo>
                <a:cubicBezTo>
                  <a:pt x="24" y="29"/>
                  <a:pt x="21" y="27"/>
                  <a:pt x="21" y="28"/>
                </a:cubicBezTo>
                <a:cubicBezTo>
                  <a:pt x="20" y="31"/>
                  <a:pt x="23" y="33"/>
                  <a:pt x="23" y="36"/>
                </a:cubicBezTo>
                <a:cubicBezTo>
                  <a:pt x="23" y="37"/>
                  <a:pt x="23" y="39"/>
                  <a:pt x="22" y="40"/>
                </a:cubicBezTo>
                <a:cubicBezTo>
                  <a:pt x="22" y="41"/>
                  <a:pt x="21" y="42"/>
                  <a:pt x="21" y="43"/>
                </a:cubicBezTo>
                <a:cubicBezTo>
                  <a:pt x="20" y="44"/>
                  <a:pt x="21" y="45"/>
                  <a:pt x="21" y="46"/>
                </a:cubicBezTo>
                <a:cubicBezTo>
                  <a:pt x="20" y="46"/>
                  <a:pt x="18" y="47"/>
                  <a:pt x="17" y="46"/>
                </a:cubicBezTo>
                <a:cubicBezTo>
                  <a:pt x="17" y="44"/>
                  <a:pt x="19" y="42"/>
                  <a:pt x="18" y="41"/>
                </a:cubicBezTo>
                <a:cubicBezTo>
                  <a:pt x="18" y="40"/>
                  <a:pt x="16" y="39"/>
                  <a:pt x="15" y="39"/>
                </a:cubicBezTo>
                <a:cubicBezTo>
                  <a:pt x="14" y="38"/>
                  <a:pt x="13" y="40"/>
                  <a:pt x="12" y="39"/>
                </a:cubicBezTo>
                <a:cubicBezTo>
                  <a:pt x="11" y="39"/>
                  <a:pt x="12" y="37"/>
                  <a:pt x="11" y="37"/>
                </a:cubicBezTo>
                <a:cubicBezTo>
                  <a:pt x="11" y="36"/>
                  <a:pt x="9" y="35"/>
                  <a:pt x="8" y="35"/>
                </a:cubicBezTo>
                <a:cubicBezTo>
                  <a:pt x="6" y="35"/>
                  <a:pt x="5" y="35"/>
                  <a:pt x="3" y="35"/>
                </a:cubicBezTo>
                <a:cubicBezTo>
                  <a:pt x="2" y="35"/>
                  <a:pt x="1" y="36"/>
                  <a:pt x="1" y="36"/>
                </a:cubicBezTo>
                <a:close/>
              </a:path>
            </a:pathLst>
          </a:custGeom>
          <a:solidFill>
            <a:srgbClr val="B2B2B2"/>
          </a:solidFill>
          <a:ln w="3175" cap="rnd">
            <a:solidFill>
              <a:srgbClr val="B2B2B2"/>
            </a:solidFill>
            <a:round/>
            <a:headEnd/>
            <a:tailEnd/>
          </a:ln>
        </p:spPr>
        <p:txBody>
          <a:bodyPr/>
          <a:lstStyle/>
          <a:p>
            <a:endParaRPr lang="en-US"/>
          </a:p>
        </p:txBody>
      </p:sp>
      <p:sp>
        <p:nvSpPr>
          <p:cNvPr id="33939" name="Freeform 147"/>
          <p:cNvSpPr>
            <a:spLocks noChangeAspect="1"/>
          </p:cNvSpPr>
          <p:nvPr/>
        </p:nvSpPr>
        <p:spPr bwMode="auto">
          <a:xfrm>
            <a:off x="4094163" y="2736850"/>
            <a:ext cx="101600" cy="134938"/>
          </a:xfrm>
          <a:custGeom>
            <a:avLst/>
            <a:gdLst>
              <a:gd name="T0" fmla="*/ 2147483647 w 56"/>
              <a:gd name="T1" fmla="*/ 2147483647 h 72"/>
              <a:gd name="T2" fmla="*/ 2147483647 w 56"/>
              <a:gd name="T3" fmla="*/ 2147483647 h 72"/>
              <a:gd name="T4" fmla="*/ 2147483647 w 56"/>
              <a:gd name="T5" fmla="*/ 2147483647 h 72"/>
              <a:gd name="T6" fmla="*/ 2147483647 w 56"/>
              <a:gd name="T7" fmla="*/ 2147483647 h 72"/>
              <a:gd name="T8" fmla="*/ 2147483647 w 56"/>
              <a:gd name="T9" fmla="*/ 2147483647 h 72"/>
              <a:gd name="T10" fmla="*/ 2147483647 w 56"/>
              <a:gd name="T11" fmla="*/ 2147483647 h 72"/>
              <a:gd name="T12" fmla="*/ 2147483647 w 56"/>
              <a:gd name="T13" fmla="*/ 2147483647 h 72"/>
              <a:gd name="T14" fmla="*/ 2147483647 w 56"/>
              <a:gd name="T15" fmla="*/ 2147483647 h 72"/>
              <a:gd name="T16" fmla="*/ 2147483647 w 56"/>
              <a:gd name="T17" fmla="*/ 2147483647 h 72"/>
              <a:gd name="T18" fmla="*/ 2147483647 w 56"/>
              <a:gd name="T19" fmla="*/ 2147483647 h 72"/>
              <a:gd name="T20" fmla="*/ 2147483647 w 56"/>
              <a:gd name="T21" fmla="*/ 2147483647 h 72"/>
              <a:gd name="T22" fmla="*/ 2147483647 w 56"/>
              <a:gd name="T23" fmla="*/ 2147483647 h 72"/>
              <a:gd name="T24" fmla="*/ 2147483647 w 56"/>
              <a:gd name="T25" fmla="*/ 2147483647 h 72"/>
              <a:gd name="T26" fmla="*/ 2147483647 w 56"/>
              <a:gd name="T27" fmla="*/ 2147483647 h 72"/>
              <a:gd name="T28" fmla="*/ 2147483647 w 56"/>
              <a:gd name="T29" fmla="*/ 2147483647 h 72"/>
              <a:gd name="T30" fmla="*/ 2147483647 w 56"/>
              <a:gd name="T31" fmla="*/ 2147483647 h 72"/>
              <a:gd name="T32" fmla="*/ 2147483647 w 56"/>
              <a:gd name="T33" fmla="*/ 2147483647 h 72"/>
              <a:gd name="T34" fmla="*/ 2147483647 w 56"/>
              <a:gd name="T35" fmla="*/ 2147483647 h 72"/>
              <a:gd name="T36" fmla="*/ 2147483647 w 56"/>
              <a:gd name="T37" fmla="*/ 2147483647 h 72"/>
              <a:gd name="T38" fmla="*/ 2147483647 w 56"/>
              <a:gd name="T39" fmla="*/ 2147483647 h 72"/>
              <a:gd name="T40" fmla="*/ 2147483647 w 56"/>
              <a:gd name="T41" fmla="*/ 2147483647 h 72"/>
              <a:gd name="T42" fmla="*/ 2147483647 w 56"/>
              <a:gd name="T43" fmla="*/ 2147483647 h 72"/>
              <a:gd name="T44" fmla="*/ 2147483647 w 56"/>
              <a:gd name="T45" fmla="*/ 2147483647 h 72"/>
              <a:gd name="T46" fmla="*/ 2147483647 w 56"/>
              <a:gd name="T47" fmla="*/ 2147483647 h 72"/>
              <a:gd name="T48" fmla="*/ 2147483647 w 56"/>
              <a:gd name="T49" fmla="*/ 2147483647 h 72"/>
              <a:gd name="T50" fmla="*/ 2147483647 w 56"/>
              <a:gd name="T51" fmla="*/ 2147483647 h 72"/>
              <a:gd name="T52" fmla="*/ 2147483647 w 56"/>
              <a:gd name="T53" fmla="*/ 2147483647 h 72"/>
              <a:gd name="T54" fmla="*/ 2147483647 w 56"/>
              <a:gd name="T55" fmla="*/ 0 h 72"/>
              <a:gd name="T56" fmla="*/ 2147483647 w 56"/>
              <a:gd name="T57" fmla="*/ 2147483647 h 72"/>
              <a:gd name="T58" fmla="*/ 2147483647 w 56"/>
              <a:gd name="T59" fmla="*/ 2147483647 h 72"/>
              <a:gd name="T60" fmla="*/ 2147483647 w 56"/>
              <a:gd name="T61" fmla="*/ 2147483647 h 72"/>
              <a:gd name="T62" fmla="*/ 2147483647 w 56"/>
              <a:gd name="T63" fmla="*/ 2147483647 h 72"/>
              <a:gd name="T64" fmla="*/ 2147483647 w 56"/>
              <a:gd name="T65" fmla="*/ 2147483647 h 72"/>
              <a:gd name="T66" fmla="*/ 2147483647 w 56"/>
              <a:gd name="T67" fmla="*/ 2147483647 h 72"/>
              <a:gd name="T68" fmla="*/ 2147483647 w 56"/>
              <a:gd name="T69" fmla="*/ 2147483647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
              <a:gd name="T106" fmla="*/ 0 h 72"/>
              <a:gd name="T107" fmla="*/ 56 w 56"/>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 h="72">
                <a:moveTo>
                  <a:pt x="54" y="28"/>
                </a:moveTo>
                <a:cubicBezTo>
                  <a:pt x="54" y="29"/>
                  <a:pt x="53" y="30"/>
                  <a:pt x="53" y="32"/>
                </a:cubicBezTo>
                <a:cubicBezTo>
                  <a:pt x="54" y="33"/>
                  <a:pt x="55" y="34"/>
                  <a:pt x="55" y="36"/>
                </a:cubicBezTo>
                <a:cubicBezTo>
                  <a:pt x="56" y="39"/>
                  <a:pt x="56" y="42"/>
                  <a:pt x="56" y="45"/>
                </a:cubicBezTo>
                <a:cubicBezTo>
                  <a:pt x="55" y="47"/>
                  <a:pt x="54" y="48"/>
                  <a:pt x="54" y="50"/>
                </a:cubicBezTo>
                <a:cubicBezTo>
                  <a:pt x="53" y="53"/>
                  <a:pt x="53" y="56"/>
                  <a:pt x="51" y="57"/>
                </a:cubicBezTo>
                <a:cubicBezTo>
                  <a:pt x="50" y="58"/>
                  <a:pt x="47" y="57"/>
                  <a:pt x="46" y="57"/>
                </a:cubicBezTo>
                <a:cubicBezTo>
                  <a:pt x="44" y="57"/>
                  <a:pt x="43" y="58"/>
                  <a:pt x="42" y="58"/>
                </a:cubicBezTo>
                <a:cubicBezTo>
                  <a:pt x="40" y="59"/>
                  <a:pt x="39" y="60"/>
                  <a:pt x="37" y="60"/>
                </a:cubicBezTo>
                <a:cubicBezTo>
                  <a:pt x="34" y="62"/>
                  <a:pt x="32" y="63"/>
                  <a:pt x="29" y="65"/>
                </a:cubicBezTo>
                <a:cubicBezTo>
                  <a:pt x="26" y="66"/>
                  <a:pt x="24" y="68"/>
                  <a:pt x="21" y="69"/>
                </a:cubicBezTo>
                <a:cubicBezTo>
                  <a:pt x="19" y="70"/>
                  <a:pt x="16" y="69"/>
                  <a:pt x="14" y="70"/>
                </a:cubicBezTo>
                <a:cubicBezTo>
                  <a:pt x="13" y="70"/>
                  <a:pt x="11" y="72"/>
                  <a:pt x="10" y="71"/>
                </a:cubicBezTo>
                <a:cubicBezTo>
                  <a:pt x="9" y="69"/>
                  <a:pt x="14" y="68"/>
                  <a:pt x="13" y="67"/>
                </a:cubicBezTo>
                <a:cubicBezTo>
                  <a:pt x="11" y="66"/>
                  <a:pt x="8" y="70"/>
                  <a:pt x="7" y="69"/>
                </a:cubicBezTo>
                <a:cubicBezTo>
                  <a:pt x="6" y="67"/>
                  <a:pt x="11" y="66"/>
                  <a:pt x="10" y="65"/>
                </a:cubicBezTo>
                <a:cubicBezTo>
                  <a:pt x="9" y="63"/>
                  <a:pt x="5" y="66"/>
                  <a:pt x="3" y="65"/>
                </a:cubicBezTo>
                <a:cubicBezTo>
                  <a:pt x="2" y="64"/>
                  <a:pt x="4" y="62"/>
                  <a:pt x="5" y="61"/>
                </a:cubicBezTo>
                <a:cubicBezTo>
                  <a:pt x="7" y="60"/>
                  <a:pt x="12" y="60"/>
                  <a:pt x="10" y="59"/>
                </a:cubicBezTo>
                <a:cubicBezTo>
                  <a:pt x="8" y="58"/>
                  <a:pt x="4" y="61"/>
                  <a:pt x="2" y="59"/>
                </a:cubicBezTo>
                <a:cubicBezTo>
                  <a:pt x="0" y="58"/>
                  <a:pt x="5" y="57"/>
                  <a:pt x="7" y="56"/>
                </a:cubicBezTo>
                <a:cubicBezTo>
                  <a:pt x="8" y="56"/>
                  <a:pt x="9" y="57"/>
                  <a:pt x="10" y="56"/>
                </a:cubicBezTo>
                <a:cubicBezTo>
                  <a:pt x="11" y="55"/>
                  <a:pt x="10" y="53"/>
                  <a:pt x="11" y="52"/>
                </a:cubicBezTo>
                <a:cubicBezTo>
                  <a:pt x="13" y="51"/>
                  <a:pt x="15" y="51"/>
                  <a:pt x="17" y="51"/>
                </a:cubicBezTo>
                <a:cubicBezTo>
                  <a:pt x="19" y="50"/>
                  <a:pt x="21" y="51"/>
                  <a:pt x="23" y="49"/>
                </a:cubicBezTo>
                <a:cubicBezTo>
                  <a:pt x="23" y="48"/>
                  <a:pt x="20" y="48"/>
                  <a:pt x="19" y="48"/>
                </a:cubicBezTo>
                <a:cubicBezTo>
                  <a:pt x="18" y="48"/>
                  <a:pt x="17" y="49"/>
                  <a:pt x="15" y="49"/>
                </a:cubicBezTo>
                <a:cubicBezTo>
                  <a:pt x="14" y="50"/>
                  <a:pt x="12" y="51"/>
                  <a:pt x="12" y="49"/>
                </a:cubicBezTo>
                <a:cubicBezTo>
                  <a:pt x="12" y="48"/>
                  <a:pt x="14" y="47"/>
                  <a:pt x="15" y="46"/>
                </a:cubicBezTo>
                <a:cubicBezTo>
                  <a:pt x="16" y="44"/>
                  <a:pt x="16" y="43"/>
                  <a:pt x="17" y="42"/>
                </a:cubicBezTo>
                <a:cubicBezTo>
                  <a:pt x="18" y="41"/>
                  <a:pt x="20" y="41"/>
                  <a:pt x="21" y="40"/>
                </a:cubicBezTo>
                <a:cubicBezTo>
                  <a:pt x="21" y="39"/>
                  <a:pt x="19" y="38"/>
                  <a:pt x="19" y="37"/>
                </a:cubicBezTo>
                <a:cubicBezTo>
                  <a:pt x="18" y="36"/>
                  <a:pt x="17" y="35"/>
                  <a:pt x="16" y="34"/>
                </a:cubicBezTo>
                <a:cubicBezTo>
                  <a:pt x="16" y="34"/>
                  <a:pt x="14" y="35"/>
                  <a:pt x="15" y="35"/>
                </a:cubicBezTo>
                <a:cubicBezTo>
                  <a:pt x="15" y="37"/>
                  <a:pt x="20" y="38"/>
                  <a:pt x="19" y="39"/>
                </a:cubicBezTo>
                <a:cubicBezTo>
                  <a:pt x="17" y="41"/>
                  <a:pt x="14" y="39"/>
                  <a:pt x="12" y="39"/>
                </a:cubicBezTo>
                <a:cubicBezTo>
                  <a:pt x="11" y="38"/>
                  <a:pt x="9" y="37"/>
                  <a:pt x="9" y="36"/>
                </a:cubicBezTo>
                <a:cubicBezTo>
                  <a:pt x="8" y="35"/>
                  <a:pt x="8" y="33"/>
                  <a:pt x="8" y="32"/>
                </a:cubicBezTo>
                <a:cubicBezTo>
                  <a:pt x="9" y="31"/>
                  <a:pt x="12" y="30"/>
                  <a:pt x="13" y="29"/>
                </a:cubicBezTo>
                <a:cubicBezTo>
                  <a:pt x="14" y="28"/>
                  <a:pt x="14" y="27"/>
                  <a:pt x="13" y="27"/>
                </a:cubicBezTo>
                <a:cubicBezTo>
                  <a:pt x="12" y="26"/>
                  <a:pt x="10" y="28"/>
                  <a:pt x="10" y="27"/>
                </a:cubicBezTo>
                <a:cubicBezTo>
                  <a:pt x="9" y="26"/>
                  <a:pt x="11" y="25"/>
                  <a:pt x="11" y="24"/>
                </a:cubicBezTo>
                <a:cubicBezTo>
                  <a:pt x="11" y="22"/>
                  <a:pt x="9" y="21"/>
                  <a:pt x="9" y="20"/>
                </a:cubicBezTo>
                <a:cubicBezTo>
                  <a:pt x="10" y="19"/>
                  <a:pt x="11" y="19"/>
                  <a:pt x="12" y="19"/>
                </a:cubicBezTo>
                <a:cubicBezTo>
                  <a:pt x="14" y="19"/>
                  <a:pt x="17" y="19"/>
                  <a:pt x="19" y="19"/>
                </a:cubicBezTo>
                <a:cubicBezTo>
                  <a:pt x="19" y="20"/>
                  <a:pt x="19" y="21"/>
                  <a:pt x="20" y="22"/>
                </a:cubicBezTo>
                <a:cubicBezTo>
                  <a:pt x="21" y="22"/>
                  <a:pt x="21" y="20"/>
                  <a:pt x="22" y="20"/>
                </a:cubicBezTo>
                <a:cubicBezTo>
                  <a:pt x="24" y="20"/>
                  <a:pt x="25" y="22"/>
                  <a:pt x="26" y="21"/>
                </a:cubicBezTo>
                <a:cubicBezTo>
                  <a:pt x="27" y="21"/>
                  <a:pt x="27" y="19"/>
                  <a:pt x="27" y="18"/>
                </a:cubicBezTo>
                <a:cubicBezTo>
                  <a:pt x="28" y="17"/>
                  <a:pt x="30" y="16"/>
                  <a:pt x="30" y="15"/>
                </a:cubicBezTo>
                <a:cubicBezTo>
                  <a:pt x="29" y="13"/>
                  <a:pt x="26" y="15"/>
                  <a:pt x="24" y="14"/>
                </a:cubicBezTo>
                <a:cubicBezTo>
                  <a:pt x="23" y="13"/>
                  <a:pt x="24" y="12"/>
                  <a:pt x="24" y="11"/>
                </a:cubicBezTo>
                <a:cubicBezTo>
                  <a:pt x="26" y="9"/>
                  <a:pt x="28" y="9"/>
                  <a:pt x="30" y="8"/>
                </a:cubicBezTo>
                <a:cubicBezTo>
                  <a:pt x="30" y="7"/>
                  <a:pt x="29" y="5"/>
                  <a:pt x="30" y="4"/>
                </a:cubicBezTo>
                <a:cubicBezTo>
                  <a:pt x="32" y="3"/>
                  <a:pt x="35" y="4"/>
                  <a:pt x="38" y="3"/>
                </a:cubicBezTo>
                <a:cubicBezTo>
                  <a:pt x="39" y="3"/>
                  <a:pt x="39" y="0"/>
                  <a:pt x="40" y="0"/>
                </a:cubicBezTo>
                <a:cubicBezTo>
                  <a:pt x="42" y="0"/>
                  <a:pt x="43" y="2"/>
                  <a:pt x="45" y="3"/>
                </a:cubicBezTo>
                <a:cubicBezTo>
                  <a:pt x="43" y="4"/>
                  <a:pt x="42" y="6"/>
                  <a:pt x="41" y="8"/>
                </a:cubicBezTo>
                <a:cubicBezTo>
                  <a:pt x="40" y="9"/>
                  <a:pt x="39" y="11"/>
                  <a:pt x="38" y="11"/>
                </a:cubicBezTo>
                <a:cubicBezTo>
                  <a:pt x="37" y="12"/>
                  <a:pt x="35" y="10"/>
                  <a:pt x="34" y="11"/>
                </a:cubicBezTo>
                <a:cubicBezTo>
                  <a:pt x="33" y="12"/>
                  <a:pt x="35" y="13"/>
                  <a:pt x="35" y="14"/>
                </a:cubicBezTo>
                <a:cubicBezTo>
                  <a:pt x="34" y="15"/>
                  <a:pt x="30" y="15"/>
                  <a:pt x="30" y="16"/>
                </a:cubicBezTo>
                <a:cubicBezTo>
                  <a:pt x="31" y="19"/>
                  <a:pt x="33" y="20"/>
                  <a:pt x="35" y="22"/>
                </a:cubicBezTo>
                <a:cubicBezTo>
                  <a:pt x="37" y="23"/>
                  <a:pt x="39" y="23"/>
                  <a:pt x="41" y="23"/>
                </a:cubicBezTo>
                <a:cubicBezTo>
                  <a:pt x="42" y="23"/>
                  <a:pt x="43" y="22"/>
                  <a:pt x="43" y="21"/>
                </a:cubicBezTo>
                <a:cubicBezTo>
                  <a:pt x="44" y="20"/>
                  <a:pt x="42" y="19"/>
                  <a:pt x="42" y="18"/>
                </a:cubicBezTo>
                <a:cubicBezTo>
                  <a:pt x="43" y="18"/>
                  <a:pt x="44" y="18"/>
                  <a:pt x="45" y="18"/>
                </a:cubicBezTo>
                <a:cubicBezTo>
                  <a:pt x="47" y="19"/>
                  <a:pt x="47" y="21"/>
                  <a:pt x="48" y="22"/>
                </a:cubicBezTo>
                <a:cubicBezTo>
                  <a:pt x="50" y="23"/>
                  <a:pt x="51" y="24"/>
                  <a:pt x="52" y="25"/>
                </a:cubicBezTo>
                <a:cubicBezTo>
                  <a:pt x="53" y="25"/>
                  <a:pt x="53" y="27"/>
                  <a:pt x="54" y="28"/>
                </a:cubicBezTo>
                <a:close/>
              </a:path>
            </a:pathLst>
          </a:custGeom>
          <a:solidFill>
            <a:srgbClr val="B2B2B2"/>
          </a:solidFill>
          <a:ln w="3175" cap="rnd">
            <a:solidFill>
              <a:srgbClr val="B2B2B2"/>
            </a:solidFill>
            <a:round/>
            <a:headEnd/>
            <a:tailEnd/>
          </a:ln>
        </p:spPr>
        <p:txBody>
          <a:bodyPr/>
          <a:lstStyle/>
          <a:p>
            <a:endParaRPr lang="en-US"/>
          </a:p>
        </p:txBody>
      </p:sp>
      <p:sp>
        <p:nvSpPr>
          <p:cNvPr id="33940" name="Freeform 148"/>
          <p:cNvSpPr>
            <a:spLocks noChangeAspect="1"/>
          </p:cNvSpPr>
          <p:nvPr/>
        </p:nvSpPr>
        <p:spPr bwMode="auto">
          <a:xfrm>
            <a:off x="4148138" y="2741613"/>
            <a:ext cx="58737" cy="47625"/>
          </a:xfrm>
          <a:custGeom>
            <a:avLst/>
            <a:gdLst>
              <a:gd name="T0" fmla="*/ 2147483647 w 31"/>
              <a:gd name="T1" fmla="*/ 2147483647 h 25"/>
              <a:gd name="T2" fmla="*/ 2147483647 w 31"/>
              <a:gd name="T3" fmla="*/ 2147483647 h 25"/>
              <a:gd name="T4" fmla="*/ 2147483647 w 31"/>
              <a:gd name="T5" fmla="*/ 2147483647 h 25"/>
              <a:gd name="T6" fmla="*/ 2147483647 w 31"/>
              <a:gd name="T7" fmla="*/ 2147483647 h 25"/>
              <a:gd name="T8" fmla="*/ 2147483647 w 31"/>
              <a:gd name="T9" fmla="*/ 2147483647 h 25"/>
              <a:gd name="T10" fmla="*/ 2147483647 w 31"/>
              <a:gd name="T11" fmla="*/ 2147483647 h 25"/>
              <a:gd name="T12" fmla="*/ 2147483647 w 31"/>
              <a:gd name="T13" fmla="*/ 0 h 25"/>
              <a:gd name="T14" fmla="*/ 2147483647 w 31"/>
              <a:gd name="T15" fmla="*/ 2147483647 h 25"/>
              <a:gd name="T16" fmla="*/ 2147483647 w 31"/>
              <a:gd name="T17" fmla="*/ 0 h 25"/>
              <a:gd name="T18" fmla="*/ 2147483647 w 31"/>
              <a:gd name="T19" fmla="*/ 2147483647 h 25"/>
              <a:gd name="T20" fmla="*/ 2147483647 w 31"/>
              <a:gd name="T21" fmla="*/ 2147483647 h 25"/>
              <a:gd name="T22" fmla="*/ 2147483647 w 31"/>
              <a:gd name="T23" fmla="*/ 2147483647 h 25"/>
              <a:gd name="T24" fmla="*/ 2147483647 w 31"/>
              <a:gd name="T25" fmla="*/ 2147483647 h 25"/>
              <a:gd name="T26" fmla="*/ 0 w 31"/>
              <a:gd name="T27" fmla="*/ 2147483647 h 25"/>
              <a:gd name="T28" fmla="*/ 2147483647 w 31"/>
              <a:gd name="T29" fmla="*/ 2147483647 h 25"/>
              <a:gd name="T30" fmla="*/ 2147483647 w 31"/>
              <a:gd name="T31" fmla="*/ 2147483647 h 25"/>
              <a:gd name="T32" fmla="*/ 2147483647 w 31"/>
              <a:gd name="T33" fmla="*/ 2147483647 h 25"/>
              <a:gd name="T34" fmla="*/ 2147483647 w 31"/>
              <a:gd name="T35" fmla="*/ 2147483647 h 25"/>
              <a:gd name="T36" fmla="*/ 2147483647 w 31"/>
              <a:gd name="T37" fmla="*/ 2147483647 h 25"/>
              <a:gd name="T38" fmla="*/ 2147483647 w 31"/>
              <a:gd name="T39" fmla="*/ 2147483647 h 25"/>
              <a:gd name="T40" fmla="*/ 2147483647 w 31"/>
              <a:gd name="T41" fmla="*/ 2147483647 h 25"/>
              <a:gd name="T42" fmla="*/ 2147483647 w 31"/>
              <a:gd name="T43" fmla="*/ 2147483647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25"/>
              <a:gd name="T68" fmla="*/ 31 w 31"/>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25">
                <a:moveTo>
                  <a:pt x="24" y="25"/>
                </a:moveTo>
                <a:lnTo>
                  <a:pt x="26" y="20"/>
                </a:lnTo>
                <a:cubicBezTo>
                  <a:pt x="27" y="19"/>
                  <a:pt x="30" y="20"/>
                  <a:pt x="30" y="18"/>
                </a:cubicBezTo>
                <a:cubicBezTo>
                  <a:pt x="31" y="17"/>
                  <a:pt x="30" y="15"/>
                  <a:pt x="30" y="13"/>
                </a:cubicBezTo>
                <a:cubicBezTo>
                  <a:pt x="30" y="11"/>
                  <a:pt x="29" y="9"/>
                  <a:pt x="29" y="8"/>
                </a:cubicBezTo>
                <a:cubicBezTo>
                  <a:pt x="28" y="6"/>
                  <a:pt x="28" y="4"/>
                  <a:pt x="27" y="2"/>
                </a:cubicBezTo>
                <a:cubicBezTo>
                  <a:pt x="26" y="1"/>
                  <a:pt x="24" y="0"/>
                  <a:pt x="22" y="0"/>
                </a:cubicBezTo>
                <a:cubicBezTo>
                  <a:pt x="21" y="0"/>
                  <a:pt x="19" y="1"/>
                  <a:pt x="17" y="1"/>
                </a:cubicBezTo>
                <a:cubicBezTo>
                  <a:pt x="16" y="1"/>
                  <a:pt x="15" y="0"/>
                  <a:pt x="15" y="0"/>
                </a:cubicBezTo>
                <a:cubicBezTo>
                  <a:pt x="13" y="1"/>
                  <a:pt x="12" y="3"/>
                  <a:pt x="11" y="5"/>
                </a:cubicBezTo>
                <a:cubicBezTo>
                  <a:pt x="10" y="6"/>
                  <a:pt x="9" y="8"/>
                  <a:pt x="8" y="8"/>
                </a:cubicBezTo>
                <a:cubicBezTo>
                  <a:pt x="7" y="9"/>
                  <a:pt x="5" y="7"/>
                  <a:pt x="4" y="8"/>
                </a:cubicBezTo>
                <a:cubicBezTo>
                  <a:pt x="3" y="9"/>
                  <a:pt x="5" y="10"/>
                  <a:pt x="5" y="11"/>
                </a:cubicBezTo>
                <a:cubicBezTo>
                  <a:pt x="4" y="12"/>
                  <a:pt x="0" y="12"/>
                  <a:pt x="0" y="13"/>
                </a:cubicBezTo>
                <a:cubicBezTo>
                  <a:pt x="1" y="16"/>
                  <a:pt x="3" y="17"/>
                  <a:pt x="5" y="19"/>
                </a:cubicBezTo>
                <a:cubicBezTo>
                  <a:pt x="7" y="20"/>
                  <a:pt x="9" y="20"/>
                  <a:pt x="11" y="20"/>
                </a:cubicBezTo>
                <a:cubicBezTo>
                  <a:pt x="12" y="20"/>
                  <a:pt x="13" y="19"/>
                  <a:pt x="13" y="18"/>
                </a:cubicBezTo>
                <a:cubicBezTo>
                  <a:pt x="14" y="17"/>
                  <a:pt x="12" y="16"/>
                  <a:pt x="12" y="15"/>
                </a:cubicBezTo>
                <a:cubicBezTo>
                  <a:pt x="13" y="15"/>
                  <a:pt x="14" y="15"/>
                  <a:pt x="15" y="15"/>
                </a:cubicBezTo>
                <a:cubicBezTo>
                  <a:pt x="17" y="16"/>
                  <a:pt x="17" y="18"/>
                  <a:pt x="18" y="19"/>
                </a:cubicBezTo>
                <a:cubicBezTo>
                  <a:pt x="20" y="20"/>
                  <a:pt x="21" y="21"/>
                  <a:pt x="22" y="22"/>
                </a:cubicBezTo>
                <a:cubicBezTo>
                  <a:pt x="23" y="22"/>
                  <a:pt x="23" y="24"/>
                  <a:pt x="24" y="25"/>
                </a:cubicBezTo>
                <a:close/>
              </a:path>
            </a:pathLst>
          </a:custGeom>
          <a:solidFill>
            <a:srgbClr val="B2B2B2"/>
          </a:solidFill>
          <a:ln w="3175" cap="rnd">
            <a:solidFill>
              <a:srgbClr val="B2B2B2"/>
            </a:solidFill>
            <a:round/>
            <a:headEnd/>
            <a:tailEnd/>
          </a:ln>
        </p:spPr>
        <p:txBody>
          <a:bodyPr/>
          <a:lstStyle/>
          <a:p>
            <a:endParaRPr lang="en-US"/>
          </a:p>
        </p:txBody>
      </p:sp>
      <p:sp>
        <p:nvSpPr>
          <p:cNvPr id="33941" name="Freeform 149"/>
          <p:cNvSpPr>
            <a:spLocks noChangeAspect="1"/>
          </p:cNvSpPr>
          <p:nvPr/>
        </p:nvSpPr>
        <p:spPr bwMode="auto">
          <a:xfrm>
            <a:off x="1322388" y="2116138"/>
            <a:ext cx="1785937" cy="1046162"/>
          </a:xfrm>
          <a:custGeom>
            <a:avLst/>
            <a:gdLst>
              <a:gd name="T0" fmla="*/ 2147483647 w 965"/>
              <a:gd name="T1" fmla="*/ 2147483647 h 565"/>
              <a:gd name="T2" fmla="*/ 2147483647 w 965"/>
              <a:gd name="T3" fmla="*/ 2147483647 h 565"/>
              <a:gd name="T4" fmla="*/ 2147483647 w 965"/>
              <a:gd name="T5" fmla="*/ 2147483647 h 565"/>
              <a:gd name="T6" fmla="*/ 2147483647 w 965"/>
              <a:gd name="T7" fmla="*/ 2147483647 h 565"/>
              <a:gd name="T8" fmla="*/ 2147483647 w 965"/>
              <a:gd name="T9" fmla="*/ 2147483647 h 565"/>
              <a:gd name="T10" fmla="*/ 2147483647 w 965"/>
              <a:gd name="T11" fmla="*/ 2147483647 h 565"/>
              <a:gd name="T12" fmla="*/ 2147483647 w 965"/>
              <a:gd name="T13" fmla="*/ 2147483647 h 565"/>
              <a:gd name="T14" fmla="*/ 2147483647 w 965"/>
              <a:gd name="T15" fmla="*/ 2147483647 h 565"/>
              <a:gd name="T16" fmla="*/ 2147483647 w 965"/>
              <a:gd name="T17" fmla="*/ 2147483647 h 565"/>
              <a:gd name="T18" fmla="*/ 2147483647 w 965"/>
              <a:gd name="T19" fmla="*/ 2147483647 h 565"/>
              <a:gd name="T20" fmla="*/ 2147483647 w 965"/>
              <a:gd name="T21" fmla="*/ 2147483647 h 565"/>
              <a:gd name="T22" fmla="*/ 2147483647 w 965"/>
              <a:gd name="T23" fmla="*/ 2147483647 h 565"/>
              <a:gd name="T24" fmla="*/ 2147483647 w 965"/>
              <a:gd name="T25" fmla="*/ 2147483647 h 565"/>
              <a:gd name="T26" fmla="*/ 2147483647 w 965"/>
              <a:gd name="T27" fmla="*/ 2147483647 h 565"/>
              <a:gd name="T28" fmla="*/ 2147483647 w 965"/>
              <a:gd name="T29" fmla="*/ 2147483647 h 565"/>
              <a:gd name="T30" fmla="*/ 2147483647 w 965"/>
              <a:gd name="T31" fmla="*/ 2147483647 h 565"/>
              <a:gd name="T32" fmla="*/ 2147483647 w 965"/>
              <a:gd name="T33" fmla="*/ 2147483647 h 565"/>
              <a:gd name="T34" fmla="*/ 2147483647 w 965"/>
              <a:gd name="T35" fmla="*/ 2147483647 h 565"/>
              <a:gd name="T36" fmla="*/ 2147483647 w 965"/>
              <a:gd name="T37" fmla="*/ 2147483647 h 565"/>
              <a:gd name="T38" fmla="*/ 2147483647 w 965"/>
              <a:gd name="T39" fmla="*/ 2147483647 h 565"/>
              <a:gd name="T40" fmla="*/ 2147483647 w 965"/>
              <a:gd name="T41" fmla="*/ 2147483647 h 565"/>
              <a:gd name="T42" fmla="*/ 2147483647 w 965"/>
              <a:gd name="T43" fmla="*/ 2147483647 h 565"/>
              <a:gd name="T44" fmla="*/ 2147483647 w 965"/>
              <a:gd name="T45" fmla="*/ 2147483647 h 565"/>
              <a:gd name="T46" fmla="*/ 2147483647 w 965"/>
              <a:gd name="T47" fmla="*/ 2147483647 h 565"/>
              <a:gd name="T48" fmla="*/ 2147483647 w 965"/>
              <a:gd name="T49" fmla="*/ 2147483647 h 565"/>
              <a:gd name="T50" fmla="*/ 2147483647 w 965"/>
              <a:gd name="T51" fmla="*/ 2147483647 h 565"/>
              <a:gd name="T52" fmla="*/ 2147483647 w 965"/>
              <a:gd name="T53" fmla="*/ 2147483647 h 565"/>
              <a:gd name="T54" fmla="*/ 2147483647 w 965"/>
              <a:gd name="T55" fmla="*/ 2147483647 h 565"/>
              <a:gd name="T56" fmla="*/ 2147483647 w 965"/>
              <a:gd name="T57" fmla="*/ 2147483647 h 565"/>
              <a:gd name="T58" fmla="*/ 2147483647 w 965"/>
              <a:gd name="T59" fmla="*/ 2147483647 h 565"/>
              <a:gd name="T60" fmla="*/ 2147483647 w 965"/>
              <a:gd name="T61" fmla="*/ 2147483647 h 565"/>
              <a:gd name="T62" fmla="*/ 2147483647 w 965"/>
              <a:gd name="T63" fmla="*/ 2147483647 h 565"/>
              <a:gd name="T64" fmla="*/ 2147483647 w 965"/>
              <a:gd name="T65" fmla="*/ 2147483647 h 565"/>
              <a:gd name="T66" fmla="*/ 2147483647 w 965"/>
              <a:gd name="T67" fmla="*/ 2147483647 h 565"/>
              <a:gd name="T68" fmla="*/ 2147483647 w 965"/>
              <a:gd name="T69" fmla="*/ 2147483647 h 565"/>
              <a:gd name="T70" fmla="*/ 2147483647 w 965"/>
              <a:gd name="T71" fmla="*/ 2147483647 h 565"/>
              <a:gd name="T72" fmla="*/ 2147483647 w 965"/>
              <a:gd name="T73" fmla="*/ 2147483647 h 565"/>
              <a:gd name="T74" fmla="*/ 2147483647 w 965"/>
              <a:gd name="T75" fmla="*/ 2147483647 h 565"/>
              <a:gd name="T76" fmla="*/ 2147483647 w 965"/>
              <a:gd name="T77" fmla="*/ 2147483647 h 565"/>
              <a:gd name="T78" fmla="*/ 2147483647 w 965"/>
              <a:gd name="T79" fmla="*/ 2147483647 h 565"/>
              <a:gd name="T80" fmla="*/ 2147483647 w 965"/>
              <a:gd name="T81" fmla="*/ 2147483647 h 565"/>
              <a:gd name="T82" fmla="*/ 2147483647 w 965"/>
              <a:gd name="T83" fmla="*/ 2147483647 h 565"/>
              <a:gd name="T84" fmla="*/ 2147483647 w 965"/>
              <a:gd name="T85" fmla="*/ 2147483647 h 565"/>
              <a:gd name="T86" fmla="*/ 2147483647 w 965"/>
              <a:gd name="T87" fmla="*/ 2147483647 h 565"/>
              <a:gd name="T88" fmla="*/ 2147483647 w 965"/>
              <a:gd name="T89" fmla="*/ 2147483647 h 565"/>
              <a:gd name="T90" fmla="*/ 2147483647 w 965"/>
              <a:gd name="T91" fmla="*/ 2147483647 h 565"/>
              <a:gd name="T92" fmla="*/ 2147483647 w 965"/>
              <a:gd name="T93" fmla="*/ 2147483647 h 565"/>
              <a:gd name="T94" fmla="*/ 2147483647 w 965"/>
              <a:gd name="T95" fmla="*/ 2147483647 h 565"/>
              <a:gd name="T96" fmla="*/ 2147483647 w 965"/>
              <a:gd name="T97" fmla="*/ 2147483647 h 565"/>
              <a:gd name="T98" fmla="*/ 2147483647 w 965"/>
              <a:gd name="T99" fmla="*/ 2147483647 h 565"/>
              <a:gd name="T100" fmla="*/ 2147483647 w 965"/>
              <a:gd name="T101" fmla="*/ 2147483647 h 565"/>
              <a:gd name="T102" fmla="*/ 2147483647 w 965"/>
              <a:gd name="T103" fmla="*/ 2147483647 h 565"/>
              <a:gd name="T104" fmla="*/ 2147483647 w 965"/>
              <a:gd name="T105" fmla="*/ 2147483647 h 565"/>
              <a:gd name="T106" fmla="*/ 2147483647 w 965"/>
              <a:gd name="T107" fmla="*/ 2147483647 h 565"/>
              <a:gd name="T108" fmla="*/ 2147483647 w 965"/>
              <a:gd name="T109" fmla="*/ 2147483647 h 565"/>
              <a:gd name="T110" fmla="*/ 2147483647 w 965"/>
              <a:gd name="T111" fmla="*/ 2147483647 h 565"/>
              <a:gd name="T112" fmla="*/ 2147483647 w 965"/>
              <a:gd name="T113" fmla="*/ 2147483647 h 565"/>
              <a:gd name="T114" fmla="*/ 2147483647 w 965"/>
              <a:gd name="T115" fmla="*/ 2147483647 h 565"/>
              <a:gd name="T116" fmla="*/ 2147483647 w 965"/>
              <a:gd name="T117" fmla="*/ 2147483647 h 565"/>
              <a:gd name="T118" fmla="*/ 2147483647 w 965"/>
              <a:gd name="T119" fmla="*/ 2147483647 h 5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5"/>
              <a:gd name="T181" fmla="*/ 0 h 565"/>
              <a:gd name="T182" fmla="*/ 965 w 965"/>
              <a:gd name="T183" fmla="*/ 565 h 5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5" h="565">
                <a:moveTo>
                  <a:pt x="711" y="522"/>
                </a:moveTo>
                <a:cubicBezTo>
                  <a:pt x="712" y="520"/>
                  <a:pt x="713" y="519"/>
                  <a:pt x="714" y="518"/>
                </a:cubicBezTo>
                <a:cubicBezTo>
                  <a:pt x="716" y="516"/>
                  <a:pt x="717" y="515"/>
                  <a:pt x="721" y="514"/>
                </a:cubicBezTo>
                <a:cubicBezTo>
                  <a:pt x="724" y="513"/>
                  <a:pt x="726" y="512"/>
                  <a:pt x="729" y="511"/>
                </a:cubicBezTo>
                <a:cubicBezTo>
                  <a:pt x="731" y="510"/>
                  <a:pt x="734" y="508"/>
                  <a:pt x="736" y="506"/>
                </a:cubicBezTo>
                <a:cubicBezTo>
                  <a:pt x="738" y="504"/>
                  <a:pt x="740" y="502"/>
                  <a:pt x="742" y="500"/>
                </a:cubicBezTo>
                <a:cubicBezTo>
                  <a:pt x="744" y="498"/>
                  <a:pt x="746" y="496"/>
                  <a:pt x="749" y="495"/>
                </a:cubicBezTo>
                <a:cubicBezTo>
                  <a:pt x="751" y="493"/>
                  <a:pt x="754" y="492"/>
                  <a:pt x="757" y="490"/>
                </a:cubicBezTo>
                <a:cubicBezTo>
                  <a:pt x="760" y="488"/>
                  <a:pt x="763" y="486"/>
                  <a:pt x="767" y="484"/>
                </a:cubicBezTo>
                <a:cubicBezTo>
                  <a:pt x="769" y="483"/>
                  <a:pt x="772" y="482"/>
                  <a:pt x="774" y="480"/>
                </a:cubicBezTo>
                <a:cubicBezTo>
                  <a:pt x="777" y="478"/>
                  <a:pt x="780" y="475"/>
                  <a:pt x="782" y="472"/>
                </a:cubicBezTo>
                <a:cubicBezTo>
                  <a:pt x="786" y="468"/>
                  <a:pt x="789" y="463"/>
                  <a:pt x="793" y="459"/>
                </a:cubicBezTo>
                <a:cubicBezTo>
                  <a:pt x="796" y="456"/>
                  <a:pt x="798" y="452"/>
                  <a:pt x="801" y="450"/>
                </a:cubicBezTo>
                <a:cubicBezTo>
                  <a:pt x="804" y="448"/>
                  <a:pt x="807" y="446"/>
                  <a:pt x="810" y="444"/>
                </a:cubicBezTo>
                <a:cubicBezTo>
                  <a:pt x="811" y="443"/>
                  <a:pt x="812" y="442"/>
                  <a:pt x="813" y="441"/>
                </a:cubicBezTo>
                <a:cubicBezTo>
                  <a:pt x="815" y="440"/>
                  <a:pt x="816" y="441"/>
                  <a:pt x="818" y="440"/>
                </a:cubicBezTo>
                <a:cubicBezTo>
                  <a:pt x="820" y="440"/>
                  <a:pt x="822" y="439"/>
                  <a:pt x="823" y="438"/>
                </a:cubicBezTo>
                <a:cubicBezTo>
                  <a:pt x="824" y="437"/>
                  <a:pt x="824" y="434"/>
                  <a:pt x="825" y="433"/>
                </a:cubicBezTo>
                <a:cubicBezTo>
                  <a:pt x="825" y="431"/>
                  <a:pt x="827" y="430"/>
                  <a:pt x="828" y="429"/>
                </a:cubicBezTo>
                <a:cubicBezTo>
                  <a:pt x="830" y="427"/>
                  <a:pt x="832" y="427"/>
                  <a:pt x="834" y="426"/>
                </a:cubicBezTo>
                <a:cubicBezTo>
                  <a:pt x="838" y="425"/>
                  <a:pt x="841" y="426"/>
                  <a:pt x="844" y="425"/>
                </a:cubicBezTo>
                <a:cubicBezTo>
                  <a:pt x="847" y="425"/>
                  <a:pt x="849" y="424"/>
                  <a:pt x="852" y="424"/>
                </a:cubicBezTo>
                <a:cubicBezTo>
                  <a:pt x="856" y="424"/>
                  <a:pt x="860" y="424"/>
                  <a:pt x="864" y="424"/>
                </a:cubicBezTo>
                <a:cubicBezTo>
                  <a:pt x="866" y="424"/>
                  <a:pt x="868" y="426"/>
                  <a:pt x="871" y="426"/>
                </a:cubicBezTo>
                <a:cubicBezTo>
                  <a:pt x="873" y="426"/>
                  <a:pt x="876" y="424"/>
                  <a:pt x="879" y="424"/>
                </a:cubicBezTo>
                <a:cubicBezTo>
                  <a:pt x="882" y="424"/>
                  <a:pt x="885" y="426"/>
                  <a:pt x="888" y="426"/>
                </a:cubicBezTo>
                <a:cubicBezTo>
                  <a:pt x="889" y="427"/>
                  <a:pt x="890" y="428"/>
                  <a:pt x="891" y="428"/>
                </a:cubicBezTo>
                <a:cubicBezTo>
                  <a:pt x="897" y="427"/>
                  <a:pt x="903" y="427"/>
                  <a:pt x="909" y="426"/>
                </a:cubicBezTo>
                <a:cubicBezTo>
                  <a:pt x="912" y="425"/>
                  <a:pt x="914" y="423"/>
                  <a:pt x="916" y="422"/>
                </a:cubicBezTo>
                <a:cubicBezTo>
                  <a:pt x="918" y="420"/>
                  <a:pt x="918" y="417"/>
                  <a:pt x="921" y="415"/>
                </a:cubicBezTo>
                <a:cubicBezTo>
                  <a:pt x="922" y="415"/>
                  <a:pt x="923" y="417"/>
                  <a:pt x="924" y="417"/>
                </a:cubicBezTo>
                <a:cubicBezTo>
                  <a:pt x="926" y="414"/>
                  <a:pt x="926" y="410"/>
                  <a:pt x="928" y="408"/>
                </a:cubicBezTo>
                <a:cubicBezTo>
                  <a:pt x="929" y="407"/>
                  <a:pt x="932" y="407"/>
                  <a:pt x="933" y="407"/>
                </a:cubicBezTo>
                <a:cubicBezTo>
                  <a:pt x="936" y="406"/>
                  <a:pt x="938" y="404"/>
                  <a:pt x="941" y="403"/>
                </a:cubicBezTo>
                <a:cubicBezTo>
                  <a:pt x="943" y="403"/>
                  <a:pt x="945" y="404"/>
                  <a:pt x="947" y="404"/>
                </a:cubicBezTo>
                <a:cubicBezTo>
                  <a:pt x="950" y="403"/>
                  <a:pt x="953" y="402"/>
                  <a:pt x="956" y="400"/>
                </a:cubicBezTo>
                <a:cubicBezTo>
                  <a:pt x="959" y="398"/>
                  <a:pt x="962" y="396"/>
                  <a:pt x="963" y="393"/>
                </a:cubicBezTo>
                <a:cubicBezTo>
                  <a:pt x="964" y="391"/>
                  <a:pt x="960" y="390"/>
                  <a:pt x="961" y="388"/>
                </a:cubicBezTo>
                <a:cubicBezTo>
                  <a:pt x="961" y="387"/>
                  <a:pt x="965" y="389"/>
                  <a:pt x="964" y="388"/>
                </a:cubicBezTo>
                <a:cubicBezTo>
                  <a:pt x="962" y="386"/>
                  <a:pt x="957" y="387"/>
                  <a:pt x="955" y="384"/>
                </a:cubicBezTo>
                <a:cubicBezTo>
                  <a:pt x="954" y="382"/>
                  <a:pt x="960" y="385"/>
                  <a:pt x="962" y="384"/>
                </a:cubicBezTo>
                <a:cubicBezTo>
                  <a:pt x="963" y="384"/>
                  <a:pt x="961" y="382"/>
                  <a:pt x="961" y="381"/>
                </a:cubicBezTo>
                <a:cubicBezTo>
                  <a:pt x="962" y="380"/>
                  <a:pt x="964" y="379"/>
                  <a:pt x="964" y="378"/>
                </a:cubicBezTo>
                <a:cubicBezTo>
                  <a:pt x="965" y="377"/>
                  <a:pt x="963" y="375"/>
                  <a:pt x="963" y="374"/>
                </a:cubicBezTo>
                <a:cubicBezTo>
                  <a:pt x="963" y="373"/>
                  <a:pt x="965" y="375"/>
                  <a:pt x="965" y="374"/>
                </a:cubicBezTo>
                <a:cubicBezTo>
                  <a:pt x="965" y="372"/>
                  <a:pt x="965" y="369"/>
                  <a:pt x="964" y="367"/>
                </a:cubicBezTo>
                <a:cubicBezTo>
                  <a:pt x="962" y="365"/>
                  <a:pt x="960" y="364"/>
                  <a:pt x="958" y="363"/>
                </a:cubicBezTo>
                <a:cubicBezTo>
                  <a:pt x="957" y="362"/>
                  <a:pt x="955" y="362"/>
                  <a:pt x="953" y="363"/>
                </a:cubicBezTo>
                <a:cubicBezTo>
                  <a:pt x="951" y="364"/>
                  <a:pt x="950" y="367"/>
                  <a:pt x="948" y="368"/>
                </a:cubicBezTo>
                <a:cubicBezTo>
                  <a:pt x="947" y="368"/>
                  <a:pt x="946" y="366"/>
                  <a:pt x="946" y="365"/>
                </a:cubicBezTo>
                <a:cubicBezTo>
                  <a:pt x="946" y="363"/>
                  <a:pt x="949" y="362"/>
                  <a:pt x="949" y="360"/>
                </a:cubicBezTo>
                <a:cubicBezTo>
                  <a:pt x="949" y="358"/>
                  <a:pt x="947" y="358"/>
                  <a:pt x="945" y="357"/>
                </a:cubicBezTo>
                <a:cubicBezTo>
                  <a:pt x="944" y="356"/>
                  <a:pt x="941" y="355"/>
                  <a:pt x="939" y="355"/>
                </a:cubicBezTo>
                <a:cubicBezTo>
                  <a:pt x="938" y="355"/>
                  <a:pt x="938" y="357"/>
                  <a:pt x="937" y="358"/>
                </a:cubicBezTo>
                <a:cubicBezTo>
                  <a:pt x="934" y="360"/>
                  <a:pt x="930" y="362"/>
                  <a:pt x="927" y="363"/>
                </a:cubicBezTo>
                <a:cubicBezTo>
                  <a:pt x="923" y="365"/>
                  <a:pt x="920" y="368"/>
                  <a:pt x="916" y="368"/>
                </a:cubicBezTo>
                <a:cubicBezTo>
                  <a:pt x="915" y="368"/>
                  <a:pt x="913" y="365"/>
                  <a:pt x="914" y="364"/>
                </a:cubicBezTo>
                <a:cubicBezTo>
                  <a:pt x="917" y="362"/>
                  <a:pt x="921" y="361"/>
                  <a:pt x="925" y="360"/>
                </a:cubicBezTo>
                <a:cubicBezTo>
                  <a:pt x="928" y="358"/>
                  <a:pt x="932" y="357"/>
                  <a:pt x="935" y="356"/>
                </a:cubicBezTo>
                <a:cubicBezTo>
                  <a:pt x="937" y="354"/>
                  <a:pt x="940" y="353"/>
                  <a:pt x="942" y="351"/>
                </a:cubicBezTo>
                <a:cubicBezTo>
                  <a:pt x="945" y="350"/>
                  <a:pt x="948" y="351"/>
                  <a:pt x="950" y="348"/>
                </a:cubicBezTo>
                <a:cubicBezTo>
                  <a:pt x="950" y="347"/>
                  <a:pt x="946" y="349"/>
                  <a:pt x="944" y="347"/>
                </a:cubicBezTo>
                <a:cubicBezTo>
                  <a:pt x="943" y="346"/>
                  <a:pt x="946" y="344"/>
                  <a:pt x="944" y="344"/>
                </a:cubicBezTo>
                <a:cubicBezTo>
                  <a:pt x="942" y="343"/>
                  <a:pt x="940" y="345"/>
                  <a:pt x="937" y="345"/>
                </a:cubicBezTo>
                <a:cubicBezTo>
                  <a:pt x="935" y="345"/>
                  <a:pt x="932" y="344"/>
                  <a:pt x="931" y="342"/>
                </a:cubicBezTo>
                <a:cubicBezTo>
                  <a:pt x="930" y="341"/>
                  <a:pt x="932" y="340"/>
                  <a:pt x="931" y="339"/>
                </a:cubicBezTo>
                <a:cubicBezTo>
                  <a:pt x="930" y="338"/>
                  <a:pt x="928" y="339"/>
                  <a:pt x="926" y="339"/>
                </a:cubicBezTo>
                <a:cubicBezTo>
                  <a:pt x="925" y="338"/>
                  <a:pt x="924" y="337"/>
                  <a:pt x="922" y="337"/>
                </a:cubicBezTo>
                <a:cubicBezTo>
                  <a:pt x="920" y="336"/>
                  <a:pt x="917" y="338"/>
                  <a:pt x="915" y="336"/>
                </a:cubicBezTo>
                <a:cubicBezTo>
                  <a:pt x="914" y="334"/>
                  <a:pt x="917" y="330"/>
                  <a:pt x="916" y="327"/>
                </a:cubicBezTo>
                <a:cubicBezTo>
                  <a:pt x="916" y="326"/>
                  <a:pt x="913" y="328"/>
                  <a:pt x="912" y="327"/>
                </a:cubicBezTo>
                <a:cubicBezTo>
                  <a:pt x="910" y="326"/>
                  <a:pt x="907" y="325"/>
                  <a:pt x="906" y="323"/>
                </a:cubicBezTo>
                <a:cubicBezTo>
                  <a:pt x="905" y="322"/>
                  <a:pt x="908" y="321"/>
                  <a:pt x="907" y="320"/>
                </a:cubicBezTo>
                <a:cubicBezTo>
                  <a:pt x="906" y="319"/>
                  <a:pt x="903" y="319"/>
                  <a:pt x="901" y="317"/>
                </a:cubicBezTo>
                <a:cubicBezTo>
                  <a:pt x="900" y="317"/>
                  <a:pt x="898" y="316"/>
                  <a:pt x="899" y="315"/>
                </a:cubicBezTo>
                <a:cubicBezTo>
                  <a:pt x="899" y="314"/>
                  <a:pt x="904" y="314"/>
                  <a:pt x="903" y="313"/>
                </a:cubicBezTo>
                <a:cubicBezTo>
                  <a:pt x="901" y="310"/>
                  <a:pt x="897" y="312"/>
                  <a:pt x="895" y="310"/>
                </a:cubicBezTo>
                <a:cubicBezTo>
                  <a:pt x="894" y="310"/>
                  <a:pt x="895" y="308"/>
                  <a:pt x="895" y="308"/>
                </a:cubicBezTo>
                <a:cubicBezTo>
                  <a:pt x="898" y="307"/>
                  <a:pt x="901" y="308"/>
                  <a:pt x="904" y="308"/>
                </a:cubicBezTo>
                <a:cubicBezTo>
                  <a:pt x="905" y="308"/>
                  <a:pt x="907" y="307"/>
                  <a:pt x="908" y="305"/>
                </a:cubicBezTo>
                <a:cubicBezTo>
                  <a:pt x="908" y="304"/>
                  <a:pt x="909" y="302"/>
                  <a:pt x="908" y="301"/>
                </a:cubicBezTo>
                <a:cubicBezTo>
                  <a:pt x="906" y="300"/>
                  <a:pt x="904" y="302"/>
                  <a:pt x="903" y="301"/>
                </a:cubicBezTo>
                <a:cubicBezTo>
                  <a:pt x="902" y="300"/>
                  <a:pt x="903" y="298"/>
                  <a:pt x="902" y="298"/>
                </a:cubicBezTo>
                <a:cubicBezTo>
                  <a:pt x="901" y="296"/>
                  <a:pt x="896" y="298"/>
                  <a:pt x="896" y="295"/>
                </a:cubicBezTo>
                <a:cubicBezTo>
                  <a:pt x="896" y="293"/>
                  <a:pt x="902" y="295"/>
                  <a:pt x="903" y="292"/>
                </a:cubicBezTo>
                <a:cubicBezTo>
                  <a:pt x="904" y="291"/>
                  <a:pt x="902" y="288"/>
                  <a:pt x="901" y="287"/>
                </a:cubicBezTo>
                <a:cubicBezTo>
                  <a:pt x="900" y="286"/>
                  <a:pt x="896" y="288"/>
                  <a:pt x="896" y="287"/>
                </a:cubicBezTo>
                <a:cubicBezTo>
                  <a:pt x="895" y="285"/>
                  <a:pt x="900" y="285"/>
                  <a:pt x="900" y="283"/>
                </a:cubicBezTo>
                <a:cubicBezTo>
                  <a:pt x="900" y="282"/>
                  <a:pt x="897" y="283"/>
                  <a:pt x="896" y="281"/>
                </a:cubicBezTo>
                <a:cubicBezTo>
                  <a:pt x="896" y="280"/>
                  <a:pt x="898" y="277"/>
                  <a:pt x="897" y="276"/>
                </a:cubicBezTo>
                <a:cubicBezTo>
                  <a:pt x="894" y="275"/>
                  <a:pt x="891" y="278"/>
                  <a:pt x="888" y="277"/>
                </a:cubicBezTo>
                <a:cubicBezTo>
                  <a:pt x="887" y="277"/>
                  <a:pt x="887" y="275"/>
                  <a:pt x="888" y="275"/>
                </a:cubicBezTo>
                <a:cubicBezTo>
                  <a:pt x="890" y="274"/>
                  <a:pt x="893" y="275"/>
                  <a:pt x="894" y="273"/>
                </a:cubicBezTo>
                <a:cubicBezTo>
                  <a:pt x="895" y="273"/>
                  <a:pt x="895" y="271"/>
                  <a:pt x="894" y="270"/>
                </a:cubicBezTo>
                <a:cubicBezTo>
                  <a:pt x="893" y="270"/>
                  <a:pt x="891" y="271"/>
                  <a:pt x="890" y="270"/>
                </a:cubicBezTo>
                <a:cubicBezTo>
                  <a:pt x="889" y="269"/>
                  <a:pt x="892" y="266"/>
                  <a:pt x="890" y="265"/>
                </a:cubicBezTo>
                <a:cubicBezTo>
                  <a:pt x="889" y="264"/>
                  <a:pt x="885" y="268"/>
                  <a:pt x="884" y="266"/>
                </a:cubicBezTo>
                <a:cubicBezTo>
                  <a:pt x="883" y="264"/>
                  <a:pt x="888" y="263"/>
                  <a:pt x="888" y="261"/>
                </a:cubicBezTo>
                <a:cubicBezTo>
                  <a:pt x="889" y="260"/>
                  <a:pt x="886" y="259"/>
                  <a:pt x="885" y="258"/>
                </a:cubicBezTo>
                <a:cubicBezTo>
                  <a:pt x="884" y="256"/>
                  <a:pt x="885" y="254"/>
                  <a:pt x="884" y="252"/>
                </a:cubicBezTo>
                <a:cubicBezTo>
                  <a:pt x="884" y="250"/>
                  <a:pt x="881" y="249"/>
                  <a:pt x="881" y="247"/>
                </a:cubicBezTo>
                <a:cubicBezTo>
                  <a:pt x="880" y="245"/>
                  <a:pt x="881" y="243"/>
                  <a:pt x="881" y="240"/>
                </a:cubicBezTo>
                <a:cubicBezTo>
                  <a:pt x="880" y="237"/>
                  <a:pt x="878" y="240"/>
                  <a:pt x="877" y="240"/>
                </a:cubicBezTo>
                <a:cubicBezTo>
                  <a:pt x="875" y="244"/>
                  <a:pt x="873" y="248"/>
                  <a:pt x="871" y="252"/>
                </a:cubicBezTo>
                <a:cubicBezTo>
                  <a:pt x="870" y="254"/>
                  <a:pt x="869" y="256"/>
                  <a:pt x="868" y="258"/>
                </a:cubicBezTo>
                <a:cubicBezTo>
                  <a:pt x="868" y="260"/>
                  <a:pt x="867" y="261"/>
                  <a:pt x="866" y="263"/>
                </a:cubicBezTo>
                <a:cubicBezTo>
                  <a:pt x="866" y="264"/>
                  <a:pt x="867" y="265"/>
                  <a:pt x="866" y="266"/>
                </a:cubicBezTo>
                <a:cubicBezTo>
                  <a:pt x="865" y="268"/>
                  <a:pt x="861" y="267"/>
                  <a:pt x="860" y="269"/>
                </a:cubicBezTo>
                <a:cubicBezTo>
                  <a:pt x="858" y="272"/>
                  <a:pt x="860" y="276"/>
                  <a:pt x="858" y="279"/>
                </a:cubicBezTo>
                <a:cubicBezTo>
                  <a:pt x="857" y="280"/>
                  <a:pt x="858" y="275"/>
                  <a:pt x="857" y="274"/>
                </a:cubicBezTo>
                <a:cubicBezTo>
                  <a:pt x="856" y="272"/>
                  <a:pt x="855" y="270"/>
                  <a:pt x="854" y="270"/>
                </a:cubicBezTo>
                <a:cubicBezTo>
                  <a:pt x="851" y="271"/>
                  <a:pt x="852" y="275"/>
                  <a:pt x="850" y="277"/>
                </a:cubicBezTo>
                <a:cubicBezTo>
                  <a:pt x="848" y="278"/>
                  <a:pt x="845" y="278"/>
                  <a:pt x="844" y="279"/>
                </a:cubicBezTo>
                <a:cubicBezTo>
                  <a:pt x="841" y="280"/>
                  <a:pt x="840" y="286"/>
                  <a:pt x="837" y="285"/>
                </a:cubicBezTo>
                <a:cubicBezTo>
                  <a:pt x="834" y="284"/>
                  <a:pt x="838" y="277"/>
                  <a:pt x="835" y="276"/>
                </a:cubicBezTo>
                <a:cubicBezTo>
                  <a:pt x="832" y="276"/>
                  <a:pt x="834" y="284"/>
                  <a:pt x="831" y="284"/>
                </a:cubicBezTo>
                <a:cubicBezTo>
                  <a:pt x="828" y="284"/>
                  <a:pt x="832" y="278"/>
                  <a:pt x="831" y="276"/>
                </a:cubicBezTo>
                <a:cubicBezTo>
                  <a:pt x="831" y="273"/>
                  <a:pt x="831" y="270"/>
                  <a:pt x="828" y="269"/>
                </a:cubicBezTo>
                <a:cubicBezTo>
                  <a:pt x="825" y="268"/>
                  <a:pt x="821" y="269"/>
                  <a:pt x="818" y="270"/>
                </a:cubicBezTo>
                <a:cubicBezTo>
                  <a:pt x="816" y="271"/>
                  <a:pt x="816" y="274"/>
                  <a:pt x="814" y="274"/>
                </a:cubicBezTo>
                <a:cubicBezTo>
                  <a:pt x="812" y="274"/>
                  <a:pt x="812" y="272"/>
                  <a:pt x="813" y="270"/>
                </a:cubicBezTo>
                <a:cubicBezTo>
                  <a:pt x="813" y="269"/>
                  <a:pt x="815" y="268"/>
                  <a:pt x="816" y="267"/>
                </a:cubicBezTo>
                <a:cubicBezTo>
                  <a:pt x="817" y="266"/>
                  <a:pt x="819" y="265"/>
                  <a:pt x="820" y="263"/>
                </a:cubicBezTo>
                <a:cubicBezTo>
                  <a:pt x="821" y="262"/>
                  <a:pt x="820" y="260"/>
                  <a:pt x="819" y="259"/>
                </a:cubicBezTo>
                <a:cubicBezTo>
                  <a:pt x="818" y="258"/>
                  <a:pt x="816" y="260"/>
                  <a:pt x="816" y="259"/>
                </a:cubicBezTo>
                <a:cubicBezTo>
                  <a:pt x="815" y="258"/>
                  <a:pt x="815" y="256"/>
                  <a:pt x="816" y="254"/>
                </a:cubicBezTo>
                <a:cubicBezTo>
                  <a:pt x="816" y="253"/>
                  <a:pt x="818" y="254"/>
                  <a:pt x="818" y="253"/>
                </a:cubicBezTo>
                <a:cubicBezTo>
                  <a:pt x="819" y="252"/>
                  <a:pt x="820" y="249"/>
                  <a:pt x="818" y="248"/>
                </a:cubicBezTo>
                <a:cubicBezTo>
                  <a:pt x="816" y="247"/>
                  <a:pt x="808" y="250"/>
                  <a:pt x="809" y="248"/>
                </a:cubicBezTo>
                <a:cubicBezTo>
                  <a:pt x="811" y="244"/>
                  <a:pt x="817" y="247"/>
                  <a:pt x="820" y="245"/>
                </a:cubicBezTo>
                <a:cubicBezTo>
                  <a:pt x="821" y="244"/>
                  <a:pt x="819" y="241"/>
                  <a:pt x="820" y="239"/>
                </a:cubicBezTo>
                <a:cubicBezTo>
                  <a:pt x="820" y="237"/>
                  <a:pt x="820" y="236"/>
                  <a:pt x="821" y="234"/>
                </a:cubicBezTo>
                <a:cubicBezTo>
                  <a:pt x="822" y="233"/>
                  <a:pt x="825" y="233"/>
                  <a:pt x="826" y="231"/>
                </a:cubicBezTo>
                <a:cubicBezTo>
                  <a:pt x="826" y="230"/>
                  <a:pt x="826" y="228"/>
                  <a:pt x="825" y="228"/>
                </a:cubicBezTo>
                <a:cubicBezTo>
                  <a:pt x="823" y="228"/>
                  <a:pt x="822" y="230"/>
                  <a:pt x="820" y="230"/>
                </a:cubicBezTo>
                <a:cubicBezTo>
                  <a:pt x="819" y="230"/>
                  <a:pt x="818" y="227"/>
                  <a:pt x="817" y="226"/>
                </a:cubicBezTo>
                <a:cubicBezTo>
                  <a:pt x="812" y="226"/>
                  <a:pt x="808" y="227"/>
                  <a:pt x="803" y="226"/>
                </a:cubicBezTo>
                <a:cubicBezTo>
                  <a:pt x="802" y="226"/>
                  <a:pt x="800" y="224"/>
                  <a:pt x="800" y="223"/>
                </a:cubicBezTo>
                <a:cubicBezTo>
                  <a:pt x="799" y="221"/>
                  <a:pt x="801" y="219"/>
                  <a:pt x="800" y="218"/>
                </a:cubicBezTo>
                <a:cubicBezTo>
                  <a:pt x="799" y="217"/>
                  <a:pt x="797" y="218"/>
                  <a:pt x="796" y="217"/>
                </a:cubicBezTo>
                <a:cubicBezTo>
                  <a:pt x="796" y="216"/>
                  <a:pt x="797" y="215"/>
                  <a:pt x="796" y="214"/>
                </a:cubicBezTo>
                <a:cubicBezTo>
                  <a:pt x="795" y="212"/>
                  <a:pt x="792" y="212"/>
                  <a:pt x="790" y="210"/>
                </a:cubicBezTo>
                <a:cubicBezTo>
                  <a:pt x="790" y="209"/>
                  <a:pt x="790" y="208"/>
                  <a:pt x="790" y="207"/>
                </a:cubicBezTo>
                <a:cubicBezTo>
                  <a:pt x="787" y="205"/>
                  <a:pt x="784" y="203"/>
                  <a:pt x="782" y="201"/>
                </a:cubicBezTo>
                <a:cubicBezTo>
                  <a:pt x="781" y="201"/>
                  <a:pt x="780" y="200"/>
                  <a:pt x="780" y="200"/>
                </a:cubicBezTo>
                <a:cubicBezTo>
                  <a:pt x="777" y="202"/>
                  <a:pt x="775" y="204"/>
                  <a:pt x="772" y="205"/>
                </a:cubicBezTo>
                <a:cubicBezTo>
                  <a:pt x="771" y="206"/>
                  <a:pt x="770" y="204"/>
                  <a:pt x="769" y="205"/>
                </a:cubicBezTo>
                <a:cubicBezTo>
                  <a:pt x="769" y="205"/>
                  <a:pt x="769" y="208"/>
                  <a:pt x="768" y="207"/>
                </a:cubicBezTo>
                <a:cubicBezTo>
                  <a:pt x="765" y="207"/>
                  <a:pt x="764" y="203"/>
                  <a:pt x="761" y="203"/>
                </a:cubicBezTo>
                <a:cubicBezTo>
                  <a:pt x="760" y="202"/>
                  <a:pt x="759" y="204"/>
                  <a:pt x="758" y="204"/>
                </a:cubicBezTo>
                <a:cubicBezTo>
                  <a:pt x="757" y="204"/>
                  <a:pt x="758" y="202"/>
                  <a:pt x="757" y="201"/>
                </a:cubicBezTo>
                <a:cubicBezTo>
                  <a:pt x="755" y="201"/>
                  <a:pt x="753" y="202"/>
                  <a:pt x="752" y="201"/>
                </a:cubicBezTo>
                <a:cubicBezTo>
                  <a:pt x="749" y="200"/>
                  <a:pt x="747" y="199"/>
                  <a:pt x="745" y="198"/>
                </a:cubicBezTo>
                <a:cubicBezTo>
                  <a:pt x="743" y="198"/>
                  <a:pt x="742" y="197"/>
                  <a:pt x="740" y="197"/>
                </a:cubicBezTo>
                <a:cubicBezTo>
                  <a:pt x="738" y="197"/>
                  <a:pt x="736" y="199"/>
                  <a:pt x="734" y="201"/>
                </a:cubicBezTo>
                <a:cubicBezTo>
                  <a:pt x="733" y="202"/>
                  <a:pt x="731" y="202"/>
                  <a:pt x="730" y="203"/>
                </a:cubicBezTo>
                <a:cubicBezTo>
                  <a:pt x="729" y="205"/>
                  <a:pt x="729" y="207"/>
                  <a:pt x="729" y="209"/>
                </a:cubicBezTo>
                <a:cubicBezTo>
                  <a:pt x="729" y="211"/>
                  <a:pt x="728" y="213"/>
                  <a:pt x="729" y="215"/>
                </a:cubicBezTo>
                <a:cubicBezTo>
                  <a:pt x="730" y="216"/>
                  <a:pt x="734" y="216"/>
                  <a:pt x="734" y="217"/>
                </a:cubicBezTo>
                <a:cubicBezTo>
                  <a:pt x="734" y="219"/>
                  <a:pt x="731" y="220"/>
                  <a:pt x="730" y="221"/>
                </a:cubicBezTo>
                <a:cubicBezTo>
                  <a:pt x="729" y="223"/>
                  <a:pt x="729" y="226"/>
                  <a:pt x="728" y="228"/>
                </a:cubicBezTo>
                <a:cubicBezTo>
                  <a:pt x="726" y="231"/>
                  <a:pt x="719" y="230"/>
                  <a:pt x="720" y="234"/>
                </a:cubicBezTo>
                <a:cubicBezTo>
                  <a:pt x="720" y="237"/>
                  <a:pt x="726" y="232"/>
                  <a:pt x="729" y="234"/>
                </a:cubicBezTo>
                <a:cubicBezTo>
                  <a:pt x="731" y="234"/>
                  <a:pt x="727" y="236"/>
                  <a:pt x="728" y="237"/>
                </a:cubicBezTo>
                <a:cubicBezTo>
                  <a:pt x="728" y="238"/>
                  <a:pt x="730" y="237"/>
                  <a:pt x="731" y="238"/>
                </a:cubicBezTo>
                <a:cubicBezTo>
                  <a:pt x="731" y="239"/>
                  <a:pt x="728" y="239"/>
                  <a:pt x="728" y="240"/>
                </a:cubicBezTo>
                <a:cubicBezTo>
                  <a:pt x="727" y="242"/>
                  <a:pt x="728" y="244"/>
                  <a:pt x="728" y="245"/>
                </a:cubicBezTo>
                <a:cubicBezTo>
                  <a:pt x="729" y="247"/>
                  <a:pt x="732" y="247"/>
                  <a:pt x="732" y="248"/>
                </a:cubicBezTo>
                <a:cubicBezTo>
                  <a:pt x="732" y="251"/>
                  <a:pt x="730" y="253"/>
                  <a:pt x="728" y="255"/>
                </a:cubicBezTo>
                <a:cubicBezTo>
                  <a:pt x="727" y="255"/>
                  <a:pt x="726" y="255"/>
                  <a:pt x="726" y="255"/>
                </a:cubicBezTo>
                <a:cubicBezTo>
                  <a:pt x="725" y="257"/>
                  <a:pt x="726" y="259"/>
                  <a:pt x="725" y="261"/>
                </a:cubicBezTo>
                <a:cubicBezTo>
                  <a:pt x="723" y="263"/>
                  <a:pt x="720" y="265"/>
                  <a:pt x="718" y="267"/>
                </a:cubicBezTo>
                <a:cubicBezTo>
                  <a:pt x="717" y="268"/>
                  <a:pt x="715" y="270"/>
                  <a:pt x="715" y="272"/>
                </a:cubicBezTo>
                <a:cubicBezTo>
                  <a:pt x="714" y="273"/>
                  <a:pt x="714" y="276"/>
                  <a:pt x="715" y="277"/>
                </a:cubicBezTo>
                <a:cubicBezTo>
                  <a:pt x="717" y="280"/>
                  <a:pt x="721" y="281"/>
                  <a:pt x="723" y="284"/>
                </a:cubicBezTo>
                <a:cubicBezTo>
                  <a:pt x="725" y="286"/>
                  <a:pt x="727" y="288"/>
                  <a:pt x="728" y="291"/>
                </a:cubicBezTo>
                <a:cubicBezTo>
                  <a:pt x="729" y="294"/>
                  <a:pt x="730" y="298"/>
                  <a:pt x="729" y="301"/>
                </a:cubicBezTo>
                <a:cubicBezTo>
                  <a:pt x="729" y="306"/>
                  <a:pt x="729" y="311"/>
                  <a:pt x="728" y="315"/>
                </a:cubicBezTo>
                <a:cubicBezTo>
                  <a:pt x="727" y="319"/>
                  <a:pt x="725" y="323"/>
                  <a:pt x="722" y="326"/>
                </a:cubicBezTo>
                <a:cubicBezTo>
                  <a:pt x="720" y="329"/>
                  <a:pt x="717" y="331"/>
                  <a:pt x="714" y="334"/>
                </a:cubicBezTo>
                <a:cubicBezTo>
                  <a:pt x="710" y="336"/>
                  <a:pt x="707" y="339"/>
                  <a:pt x="704" y="341"/>
                </a:cubicBezTo>
                <a:cubicBezTo>
                  <a:pt x="701" y="343"/>
                  <a:pt x="698" y="344"/>
                  <a:pt x="695" y="345"/>
                </a:cubicBezTo>
                <a:cubicBezTo>
                  <a:pt x="693" y="346"/>
                  <a:pt x="689" y="345"/>
                  <a:pt x="688" y="347"/>
                </a:cubicBezTo>
                <a:cubicBezTo>
                  <a:pt x="686" y="350"/>
                  <a:pt x="688" y="353"/>
                  <a:pt x="689" y="356"/>
                </a:cubicBezTo>
                <a:cubicBezTo>
                  <a:pt x="690" y="358"/>
                  <a:pt x="693" y="357"/>
                  <a:pt x="694" y="359"/>
                </a:cubicBezTo>
                <a:cubicBezTo>
                  <a:pt x="695" y="361"/>
                  <a:pt x="692" y="364"/>
                  <a:pt x="692" y="366"/>
                </a:cubicBezTo>
                <a:cubicBezTo>
                  <a:pt x="692" y="367"/>
                  <a:pt x="693" y="369"/>
                  <a:pt x="693" y="370"/>
                </a:cubicBezTo>
                <a:cubicBezTo>
                  <a:pt x="693" y="373"/>
                  <a:pt x="693" y="376"/>
                  <a:pt x="694" y="378"/>
                </a:cubicBezTo>
                <a:cubicBezTo>
                  <a:pt x="694" y="382"/>
                  <a:pt x="696" y="386"/>
                  <a:pt x="695" y="389"/>
                </a:cubicBezTo>
                <a:cubicBezTo>
                  <a:pt x="694" y="393"/>
                  <a:pt x="690" y="395"/>
                  <a:pt x="689" y="399"/>
                </a:cubicBezTo>
                <a:cubicBezTo>
                  <a:pt x="689" y="401"/>
                  <a:pt x="691" y="402"/>
                  <a:pt x="691" y="404"/>
                </a:cubicBezTo>
                <a:cubicBezTo>
                  <a:pt x="691" y="406"/>
                  <a:pt x="691" y="409"/>
                  <a:pt x="689" y="410"/>
                </a:cubicBezTo>
                <a:cubicBezTo>
                  <a:pt x="688" y="410"/>
                  <a:pt x="687" y="407"/>
                  <a:pt x="686" y="406"/>
                </a:cubicBezTo>
                <a:cubicBezTo>
                  <a:pt x="685" y="405"/>
                  <a:pt x="683" y="404"/>
                  <a:pt x="683" y="405"/>
                </a:cubicBezTo>
                <a:cubicBezTo>
                  <a:pt x="681" y="406"/>
                  <a:pt x="681" y="409"/>
                  <a:pt x="680" y="410"/>
                </a:cubicBezTo>
                <a:cubicBezTo>
                  <a:pt x="679" y="411"/>
                  <a:pt x="677" y="410"/>
                  <a:pt x="676" y="410"/>
                </a:cubicBezTo>
                <a:cubicBezTo>
                  <a:pt x="674" y="410"/>
                  <a:pt x="672" y="409"/>
                  <a:pt x="671" y="408"/>
                </a:cubicBezTo>
                <a:cubicBezTo>
                  <a:pt x="669" y="408"/>
                  <a:pt x="667" y="410"/>
                  <a:pt x="666" y="409"/>
                </a:cubicBezTo>
                <a:cubicBezTo>
                  <a:pt x="666" y="407"/>
                  <a:pt x="670" y="406"/>
                  <a:pt x="670" y="404"/>
                </a:cubicBezTo>
                <a:cubicBezTo>
                  <a:pt x="670" y="402"/>
                  <a:pt x="668" y="400"/>
                  <a:pt x="667" y="398"/>
                </a:cubicBezTo>
                <a:cubicBezTo>
                  <a:pt x="666" y="396"/>
                  <a:pt x="664" y="394"/>
                  <a:pt x="662" y="392"/>
                </a:cubicBezTo>
                <a:cubicBezTo>
                  <a:pt x="661" y="391"/>
                  <a:pt x="658" y="393"/>
                  <a:pt x="657" y="392"/>
                </a:cubicBezTo>
                <a:cubicBezTo>
                  <a:pt x="656" y="390"/>
                  <a:pt x="660" y="389"/>
                  <a:pt x="660" y="388"/>
                </a:cubicBezTo>
                <a:cubicBezTo>
                  <a:pt x="658" y="384"/>
                  <a:pt x="654" y="382"/>
                  <a:pt x="653" y="379"/>
                </a:cubicBezTo>
                <a:cubicBezTo>
                  <a:pt x="652" y="377"/>
                  <a:pt x="653" y="376"/>
                  <a:pt x="653" y="374"/>
                </a:cubicBezTo>
                <a:cubicBezTo>
                  <a:pt x="654" y="372"/>
                  <a:pt x="654" y="370"/>
                  <a:pt x="655" y="368"/>
                </a:cubicBezTo>
                <a:cubicBezTo>
                  <a:pt x="656" y="366"/>
                  <a:pt x="657" y="364"/>
                  <a:pt x="657" y="362"/>
                </a:cubicBezTo>
                <a:cubicBezTo>
                  <a:pt x="656" y="359"/>
                  <a:pt x="654" y="355"/>
                  <a:pt x="655" y="352"/>
                </a:cubicBezTo>
                <a:cubicBezTo>
                  <a:pt x="655" y="349"/>
                  <a:pt x="657" y="348"/>
                  <a:pt x="658" y="345"/>
                </a:cubicBezTo>
                <a:cubicBezTo>
                  <a:pt x="659" y="344"/>
                  <a:pt x="659" y="341"/>
                  <a:pt x="658" y="340"/>
                </a:cubicBezTo>
                <a:cubicBezTo>
                  <a:pt x="656" y="338"/>
                  <a:pt x="652" y="338"/>
                  <a:pt x="649" y="338"/>
                </a:cubicBezTo>
                <a:cubicBezTo>
                  <a:pt x="645" y="337"/>
                  <a:pt x="640" y="337"/>
                  <a:pt x="636" y="337"/>
                </a:cubicBezTo>
                <a:cubicBezTo>
                  <a:pt x="634" y="337"/>
                  <a:pt x="632" y="339"/>
                  <a:pt x="630" y="339"/>
                </a:cubicBezTo>
                <a:cubicBezTo>
                  <a:pt x="628" y="340"/>
                  <a:pt x="626" y="339"/>
                  <a:pt x="624" y="338"/>
                </a:cubicBezTo>
                <a:cubicBezTo>
                  <a:pt x="622" y="337"/>
                  <a:pt x="622" y="333"/>
                  <a:pt x="620" y="332"/>
                </a:cubicBezTo>
                <a:cubicBezTo>
                  <a:pt x="618" y="330"/>
                  <a:pt x="615" y="329"/>
                  <a:pt x="612" y="328"/>
                </a:cubicBezTo>
                <a:cubicBezTo>
                  <a:pt x="610" y="327"/>
                  <a:pt x="607" y="326"/>
                  <a:pt x="604" y="325"/>
                </a:cubicBezTo>
                <a:cubicBezTo>
                  <a:pt x="602" y="325"/>
                  <a:pt x="600" y="324"/>
                  <a:pt x="598" y="323"/>
                </a:cubicBezTo>
                <a:cubicBezTo>
                  <a:pt x="596" y="321"/>
                  <a:pt x="594" y="318"/>
                  <a:pt x="592" y="316"/>
                </a:cubicBezTo>
                <a:cubicBezTo>
                  <a:pt x="590" y="314"/>
                  <a:pt x="588" y="311"/>
                  <a:pt x="585" y="309"/>
                </a:cubicBezTo>
                <a:cubicBezTo>
                  <a:pt x="583" y="308"/>
                  <a:pt x="581" y="307"/>
                  <a:pt x="578" y="306"/>
                </a:cubicBezTo>
                <a:cubicBezTo>
                  <a:pt x="576" y="306"/>
                  <a:pt x="574" y="305"/>
                  <a:pt x="572" y="304"/>
                </a:cubicBezTo>
                <a:cubicBezTo>
                  <a:pt x="570" y="303"/>
                  <a:pt x="570" y="300"/>
                  <a:pt x="567" y="300"/>
                </a:cubicBezTo>
                <a:cubicBezTo>
                  <a:pt x="565" y="299"/>
                  <a:pt x="562" y="300"/>
                  <a:pt x="560" y="301"/>
                </a:cubicBezTo>
                <a:cubicBezTo>
                  <a:pt x="556" y="302"/>
                  <a:pt x="552" y="304"/>
                  <a:pt x="548" y="305"/>
                </a:cubicBezTo>
                <a:cubicBezTo>
                  <a:pt x="546" y="306"/>
                  <a:pt x="542" y="309"/>
                  <a:pt x="543" y="307"/>
                </a:cubicBezTo>
                <a:cubicBezTo>
                  <a:pt x="543" y="304"/>
                  <a:pt x="547" y="304"/>
                  <a:pt x="549" y="302"/>
                </a:cubicBezTo>
                <a:cubicBezTo>
                  <a:pt x="549" y="300"/>
                  <a:pt x="549" y="299"/>
                  <a:pt x="549" y="297"/>
                </a:cubicBezTo>
                <a:cubicBezTo>
                  <a:pt x="548" y="294"/>
                  <a:pt x="547" y="292"/>
                  <a:pt x="547" y="290"/>
                </a:cubicBezTo>
                <a:cubicBezTo>
                  <a:pt x="546" y="287"/>
                  <a:pt x="547" y="285"/>
                  <a:pt x="547" y="282"/>
                </a:cubicBezTo>
                <a:cubicBezTo>
                  <a:pt x="546" y="279"/>
                  <a:pt x="546" y="274"/>
                  <a:pt x="544" y="272"/>
                </a:cubicBezTo>
                <a:cubicBezTo>
                  <a:pt x="542" y="270"/>
                  <a:pt x="538" y="271"/>
                  <a:pt x="536" y="272"/>
                </a:cubicBezTo>
                <a:cubicBezTo>
                  <a:pt x="533" y="273"/>
                  <a:pt x="533" y="278"/>
                  <a:pt x="530" y="278"/>
                </a:cubicBezTo>
                <a:cubicBezTo>
                  <a:pt x="528" y="278"/>
                  <a:pt x="531" y="274"/>
                  <a:pt x="530" y="272"/>
                </a:cubicBezTo>
                <a:cubicBezTo>
                  <a:pt x="530" y="270"/>
                  <a:pt x="526" y="270"/>
                  <a:pt x="526" y="268"/>
                </a:cubicBezTo>
                <a:cubicBezTo>
                  <a:pt x="526" y="267"/>
                  <a:pt x="528" y="266"/>
                  <a:pt x="529" y="265"/>
                </a:cubicBezTo>
                <a:cubicBezTo>
                  <a:pt x="529" y="262"/>
                  <a:pt x="528" y="258"/>
                  <a:pt x="529" y="254"/>
                </a:cubicBezTo>
                <a:cubicBezTo>
                  <a:pt x="530" y="250"/>
                  <a:pt x="532" y="247"/>
                  <a:pt x="534" y="243"/>
                </a:cubicBezTo>
                <a:cubicBezTo>
                  <a:pt x="535" y="240"/>
                  <a:pt x="536" y="237"/>
                  <a:pt x="538" y="234"/>
                </a:cubicBezTo>
                <a:cubicBezTo>
                  <a:pt x="540" y="230"/>
                  <a:pt x="543" y="227"/>
                  <a:pt x="546" y="224"/>
                </a:cubicBezTo>
                <a:cubicBezTo>
                  <a:pt x="549" y="221"/>
                  <a:pt x="553" y="219"/>
                  <a:pt x="555" y="215"/>
                </a:cubicBezTo>
                <a:cubicBezTo>
                  <a:pt x="556" y="214"/>
                  <a:pt x="553" y="213"/>
                  <a:pt x="553" y="211"/>
                </a:cubicBezTo>
                <a:cubicBezTo>
                  <a:pt x="554" y="209"/>
                  <a:pt x="557" y="209"/>
                  <a:pt x="558" y="208"/>
                </a:cubicBezTo>
                <a:cubicBezTo>
                  <a:pt x="560" y="207"/>
                  <a:pt x="561" y="205"/>
                  <a:pt x="563" y="204"/>
                </a:cubicBezTo>
                <a:cubicBezTo>
                  <a:pt x="564" y="203"/>
                  <a:pt x="566" y="201"/>
                  <a:pt x="567" y="200"/>
                </a:cubicBezTo>
                <a:cubicBezTo>
                  <a:pt x="569" y="199"/>
                  <a:pt x="571" y="200"/>
                  <a:pt x="573" y="198"/>
                </a:cubicBezTo>
                <a:cubicBezTo>
                  <a:pt x="573" y="197"/>
                  <a:pt x="571" y="195"/>
                  <a:pt x="572" y="195"/>
                </a:cubicBezTo>
                <a:cubicBezTo>
                  <a:pt x="575" y="194"/>
                  <a:pt x="578" y="196"/>
                  <a:pt x="581" y="195"/>
                </a:cubicBezTo>
                <a:cubicBezTo>
                  <a:pt x="585" y="194"/>
                  <a:pt x="588" y="192"/>
                  <a:pt x="590" y="189"/>
                </a:cubicBezTo>
                <a:cubicBezTo>
                  <a:pt x="591" y="187"/>
                  <a:pt x="590" y="184"/>
                  <a:pt x="589" y="182"/>
                </a:cubicBezTo>
                <a:cubicBezTo>
                  <a:pt x="588" y="181"/>
                  <a:pt x="587" y="181"/>
                  <a:pt x="586" y="180"/>
                </a:cubicBezTo>
                <a:cubicBezTo>
                  <a:pt x="584" y="179"/>
                  <a:pt x="583" y="177"/>
                  <a:pt x="581" y="177"/>
                </a:cubicBezTo>
                <a:cubicBezTo>
                  <a:pt x="578" y="176"/>
                  <a:pt x="575" y="177"/>
                  <a:pt x="572" y="176"/>
                </a:cubicBezTo>
                <a:cubicBezTo>
                  <a:pt x="571" y="175"/>
                  <a:pt x="566" y="174"/>
                  <a:pt x="567" y="173"/>
                </a:cubicBezTo>
                <a:cubicBezTo>
                  <a:pt x="570" y="171"/>
                  <a:pt x="573" y="174"/>
                  <a:pt x="575" y="174"/>
                </a:cubicBezTo>
                <a:cubicBezTo>
                  <a:pt x="579" y="175"/>
                  <a:pt x="582" y="175"/>
                  <a:pt x="585" y="175"/>
                </a:cubicBezTo>
                <a:cubicBezTo>
                  <a:pt x="587" y="176"/>
                  <a:pt x="589" y="178"/>
                  <a:pt x="591" y="178"/>
                </a:cubicBezTo>
                <a:cubicBezTo>
                  <a:pt x="594" y="177"/>
                  <a:pt x="596" y="176"/>
                  <a:pt x="598" y="175"/>
                </a:cubicBezTo>
                <a:cubicBezTo>
                  <a:pt x="600" y="174"/>
                  <a:pt x="600" y="172"/>
                  <a:pt x="601" y="171"/>
                </a:cubicBezTo>
                <a:cubicBezTo>
                  <a:pt x="602" y="169"/>
                  <a:pt x="601" y="166"/>
                  <a:pt x="603" y="165"/>
                </a:cubicBezTo>
                <a:cubicBezTo>
                  <a:pt x="605" y="165"/>
                  <a:pt x="607" y="168"/>
                  <a:pt x="609" y="169"/>
                </a:cubicBezTo>
                <a:cubicBezTo>
                  <a:pt x="611" y="170"/>
                  <a:pt x="615" y="171"/>
                  <a:pt x="617" y="170"/>
                </a:cubicBezTo>
                <a:cubicBezTo>
                  <a:pt x="621" y="169"/>
                  <a:pt x="623" y="165"/>
                  <a:pt x="626" y="162"/>
                </a:cubicBezTo>
                <a:cubicBezTo>
                  <a:pt x="630" y="159"/>
                  <a:pt x="633" y="156"/>
                  <a:pt x="636" y="153"/>
                </a:cubicBezTo>
                <a:cubicBezTo>
                  <a:pt x="638" y="151"/>
                  <a:pt x="641" y="147"/>
                  <a:pt x="639" y="145"/>
                </a:cubicBezTo>
                <a:cubicBezTo>
                  <a:pt x="636" y="142"/>
                  <a:pt x="630" y="143"/>
                  <a:pt x="625" y="142"/>
                </a:cubicBezTo>
                <a:cubicBezTo>
                  <a:pt x="622" y="142"/>
                  <a:pt x="618" y="142"/>
                  <a:pt x="615" y="140"/>
                </a:cubicBezTo>
                <a:cubicBezTo>
                  <a:pt x="612" y="138"/>
                  <a:pt x="606" y="134"/>
                  <a:pt x="608" y="130"/>
                </a:cubicBezTo>
                <a:cubicBezTo>
                  <a:pt x="611" y="127"/>
                  <a:pt x="616" y="133"/>
                  <a:pt x="620" y="134"/>
                </a:cubicBezTo>
                <a:cubicBezTo>
                  <a:pt x="624" y="136"/>
                  <a:pt x="627" y="139"/>
                  <a:pt x="631" y="140"/>
                </a:cubicBezTo>
                <a:cubicBezTo>
                  <a:pt x="633" y="141"/>
                  <a:pt x="636" y="142"/>
                  <a:pt x="639" y="141"/>
                </a:cubicBezTo>
                <a:cubicBezTo>
                  <a:pt x="644" y="138"/>
                  <a:pt x="649" y="133"/>
                  <a:pt x="653" y="129"/>
                </a:cubicBezTo>
                <a:cubicBezTo>
                  <a:pt x="654" y="128"/>
                  <a:pt x="656" y="127"/>
                  <a:pt x="656" y="126"/>
                </a:cubicBezTo>
                <a:cubicBezTo>
                  <a:pt x="655" y="123"/>
                  <a:pt x="651" y="122"/>
                  <a:pt x="649" y="119"/>
                </a:cubicBezTo>
                <a:cubicBezTo>
                  <a:pt x="649" y="118"/>
                  <a:pt x="651" y="117"/>
                  <a:pt x="652" y="117"/>
                </a:cubicBezTo>
                <a:cubicBezTo>
                  <a:pt x="656" y="117"/>
                  <a:pt x="659" y="118"/>
                  <a:pt x="662" y="119"/>
                </a:cubicBezTo>
                <a:cubicBezTo>
                  <a:pt x="664" y="119"/>
                  <a:pt x="665" y="121"/>
                  <a:pt x="666" y="122"/>
                </a:cubicBezTo>
                <a:cubicBezTo>
                  <a:pt x="668" y="123"/>
                  <a:pt x="669" y="125"/>
                  <a:pt x="671" y="125"/>
                </a:cubicBezTo>
                <a:cubicBezTo>
                  <a:pt x="672" y="125"/>
                  <a:pt x="671" y="123"/>
                  <a:pt x="672" y="123"/>
                </a:cubicBezTo>
                <a:cubicBezTo>
                  <a:pt x="674" y="123"/>
                  <a:pt x="677" y="126"/>
                  <a:pt x="680" y="125"/>
                </a:cubicBezTo>
                <a:cubicBezTo>
                  <a:pt x="681" y="124"/>
                  <a:pt x="680" y="121"/>
                  <a:pt x="679" y="120"/>
                </a:cubicBezTo>
                <a:cubicBezTo>
                  <a:pt x="678" y="117"/>
                  <a:pt x="675" y="115"/>
                  <a:pt x="673" y="112"/>
                </a:cubicBezTo>
                <a:cubicBezTo>
                  <a:pt x="672" y="112"/>
                  <a:pt x="669" y="111"/>
                  <a:pt x="670" y="110"/>
                </a:cubicBezTo>
                <a:cubicBezTo>
                  <a:pt x="672" y="109"/>
                  <a:pt x="674" y="109"/>
                  <a:pt x="676" y="110"/>
                </a:cubicBezTo>
                <a:cubicBezTo>
                  <a:pt x="678" y="111"/>
                  <a:pt x="679" y="114"/>
                  <a:pt x="680" y="115"/>
                </a:cubicBezTo>
                <a:cubicBezTo>
                  <a:pt x="682" y="117"/>
                  <a:pt x="682" y="121"/>
                  <a:pt x="684" y="121"/>
                </a:cubicBezTo>
                <a:cubicBezTo>
                  <a:pt x="689" y="120"/>
                  <a:pt x="693" y="115"/>
                  <a:pt x="697" y="113"/>
                </a:cubicBezTo>
                <a:cubicBezTo>
                  <a:pt x="701" y="111"/>
                  <a:pt x="705" y="111"/>
                  <a:pt x="708" y="108"/>
                </a:cubicBezTo>
                <a:cubicBezTo>
                  <a:pt x="710" y="107"/>
                  <a:pt x="710" y="104"/>
                  <a:pt x="711" y="102"/>
                </a:cubicBezTo>
                <a:cubicBezTo>
                  <a:pt x="711" y="101"/>
                  <a:pt x="712" y="100"/>
                  <a:pt x="712" y="98"/>
                </a:cubicBezTo>
                <a:cubicBezTo>
                  <a:pt x="712" y="96"/>
                  <a:pt x="709" y="94"/>
                  <a:pt x="708" y="91"/>
                </a:cubicBezTo>
                <a:cubicBezTo>
                  <a:pt x="707" y="89"/>
                  <a:pt x="707" y="87"/>
                  <a:pt x="706" y="86"/>
                </a:cubicBezTo>
                <a:cubicBezTo>
                  <a:pt x="705" y="84"/>
                  <a:pt x="703" y="82"/>
                  <a:pt x="704" y="80"/>
                </a:cubicBezTo>
                <a:cubicBezTo>
                  <a:pt x="705" y="78"/>
                  <a:pt x="708" y="79"/>
                  <a:pt x="710" y="79"/>
                </a:cubicBezTo>
                <a:cubicBezTo>
                  <a:pt x="711" y="77"/>
                  <a:pt x="716" y="76"/>
                  <a:pt x="719" y="75"/>
                </a:cubicBezTo>
                <a:cubicBezTo>
                  <a:pt x="720" y="74"/>
                  <a:pt x="720" y="72"/>
                  <a:pt x="719" y="71"/>
                </a:cubicBezTo>
                <a:cubicBezTo>
                  <a:pt x="717" y="70"/>
                  <a:pt x="715" y="70"/>
                  <a:pt x="712" y="71"/>
                </a:cubicBezTo>
                <a:cubicBezTo>
                  <a:pt x="711" y="71"/>
                  <a:pt x="710" y="74"/>
                  <a:pt x="708" y="74"/>
                </a:cubicBezTo>
                <a:cubicBezTo>
                  <a:pt x="706" y="75"/>
                  <a:pt x="702" y="75"/>
                  <a:pt x="703" y="74"/>
                </a:cubicBezTo>
                <a:cubicBezTo>
                  <a:pt x="704" y="71"/>
                  <a:pt x="708" y="70"/>
                  <a:pt x="711" y="68"/>
                </a:cubicBezTo>
                <a:cubicBezTo>
                  <a:pt x="713" y="67"/>
                  <a:pt x="715" y="65"/>
                  <a:pt x="717" y="64"/>
                </a:cubicBezTo>
                <a:cubicBezTo>
                  <a:pt x="718" y="64"/>
                  <a:pt x="722" y="64"/>
                  <a:pt x="721" y="63"/>
                </a:cubicBezTo>
                <a:cubicBezTo>
                  <a:pt x="718" y="61"/>
                  <a:pt x="715" y="61"/>
                  <a:pt x="712" y="59"/>
                </a:cubicBezTo>
                <a:cubicBezTo>
                  <a:pt x="709" y="58"/>
                  <a:pt x="706" y="57"/>
                  <a:pt x="705" y="54"/>
                </a:cubicBezTo>
                <a:cubicBezTo>
                  <a:pt x="704" y="53"/>
                  <a:pt x="708" y="53"/>
                  <a:pt x="708" y="52"/>
                </a:cubicBezTo>
                <a:cubicBezTo>
                  <a:pt x="707" y="51"/>
                  <a:pt x="705" y="51"/>
                  <a:pt x="703" y="50"/>
                </a:cubicBezTo>
                <a:cubicBezTo>
                  <a:pt x="702" y="50"/>
                  <a:pt x="701" y="51"/>
                  <a:pt x="699" y="51"/>
                </a:cubicBezTo>
                <a:cubicBezTo>
                  <a:pt x="696" y="50"/>
                  <a:pt x="694" y="48"/>
                  <a:pt x="691" y="48"/>
                </a:cubicBezTo>
                <a:cubicBezTo>
                  <a:pt x="688" y="48"/>
                  <a:pt x="686" y="49"/>
                  <a:pt x="683" y="49"/>
                </a:cubicBezTo>
                <a:cubicBezTo>
                  <a:pt x="682" y="49"/>
                  <a:pt x="680" y="47"/>
                  <a:pt x="680" y="48"/>
                </a:cubicBezTo>
                <a:cubicBezTo>
                  <a:pt x="677" y="52"/>
                  <a:pt x="676" y="56"/>
                  <a:pt x="676" y="60"/>
                </a:cubicBezTo>
                <a:cubicBezTo>
                  <a:pt x="677" y="63"/>
                  <a:pt x="682" y="65"/>
                  <a:pt x="682" y="68"/>
                </a:cubicBezTo>
                <a:cubicBezTo>
                  <a:pt x="683" y="69"/>
                  <a:pt x="679" y="67"/>
                  <a:pt x="678" y="68"/>
                </a:cubicBezTo>
                <a:cubicBezTo>
                  <a:pt x="677" y="69"/>
                  <a:pt x="679" y="70"/>
                  <a:pt x="678" y="71"/>
                </a:cubicBezTo>
                <a:cubicBezTo>
                  <a:pt x="676" y="72"/>
                  <a:pt x="672" y="69"/>
                  <a:pt x="672" y="73"/>
                </a:cubicBezTo>
                <a:cubicBezTo>
                  <a:pt x="670" y="73"/>
                  <a:pt x="669" y="75"/>
                  <a:pt x="668" y="76"/>
                </a:cubicBezTo>
                <a:cubicBezTo>
                  <a:pt x="665" y="81"/>
                  <a:pt x="662" y="86"/>
                  <a:pt x="659" y="92"/>
                </a:cubicBezTo>
                <a:cubicBezTo>
                  <a:pt x="658" y="94"/>
                  <a:pt x="659" y="97"/>
                  <a:pt x="658" y="98"/>
                </a:cubicBezTo>
                <a:cubicBezTo>
                  <a:pt x="656" y="100"/>
                  <a:pt x="653" y="100"/>
                  <a:pt x="651" y="101"/>
                </a:cubicBezTo>
                <a:cubicBezTo>
                  <a:pt x="649" y="103"/>
                  <a:pt x="647" y="105"/>
                  <a:pt x="644" y="105"/>
                </a:cubicBezTo>
                <a:cubicBezTo>
                  <a:pt x="643" y="105"/>
                  <a:pt x="645" y="102"/>
                  <a:pt x="644" y="101"/>
                </a:cubicBezTo>
                <a:cubicBezTo>
                  <a:pt x="643" y="97"/>
                  <a:pt x="639" y="93"/>
                  <a:pt x="639" y="89"/>
                </a:cubicBezTo>
                <a:cubicBezTo>
                  <a:pt x="639" y="87"/>
                  <a:pt x="641" y="86"/>
                  <a:pt x="641" y="84"/>
                </a:cubicBezTo>
                <a:cubicBezTo>
                  <a:pt x="642" y="83"/>
                  <a:pt x="641" y="81"/>
                  <a:pt x="641" y="80"/>
                </a:cubicBezTo>
                <a:cubicBezTo>
                  <a:pt x="642" y="79"/>
                  <a:pt x="644" y="80"/>
                  <a:pt x="644" y="79"/>
                </a:cubicBezTo>
                <a:cubicBezTo>
                  <a:pt x="646" y="76"/>
                  <a:pt x="646" y="73"/>
                  <a:pt x="645" y="70"/>
                </a:cubicBezTo>
                <a:cubicBezTo>
                  <a:pt x="645" y="68"/>
                  <a:pt x="642" y="67"/>
                  <a:pt x="641" y="65"/>
                </a:cubicBezTo>
                <a:cubicBezTo>
                  <a:pt x="639" y="63"/>
                  <a:pt x="638" y="59"/>
                  <a:pt x="635" y="57"/>
                </a:cubicBezTo>
                <a:cubicBezTo>
                  <a:pt x="634" y="57"/>
                  <a:pt x="633" y="60"/>
                  <a:pt x="631" y="62"/>
                </a:cubicBezTo>
                <a:cubicBezTo>
                  <a:pt x="630" y="64"/>
                  <a:pt x="628" y="66"/>
                  <a:pt x="627" y="68"/>
                </a:cubicBezTo>
                <a:cubicBezTo>
                  <a:pt x="625" y="70"/>
                  <a:pt x="625" y="74"/>
                  <a:pt x="623" y="76"/>
                </a:cubicBezTo>
                <a:cubicBezTo>
                  <a:pt x="622" y="79"/>
                  <a:pt x="621" y="82"/>
                  <a:pt x="619" y="82"/>
                </a:cubicBezTo>
                <a:cubicBezTo>
                  <a:pt x="617" y="83"/>
                  <a:pt x="617" y="80"/>
                  <a:pt x="617" y="79"/>
                </a:cubicBezTo>
                <a:cubicBezTo>
                  <a:pt x="617" y="75"/>
                  <a:pt x="618" y="72"/>
                  <a:pt x="618" y="69"/>
                </a:cubicBezTo>
                <a:cubicBezTo>
                  <a:pt x="618" y="67"/>
                  <a:pt x="617" y="64"/>
                  <a:pt x="616" y="62"/>
                </a:cubicBezTo>
                <a:cubicBezTo>
                  <a:pt x="615" y="60"/>
                  <a:pt x="612" y="58"/>
                  <a:pt x="613" y="56"/>
                </a:cubicBezTo>
                <a:cubicBezTo>
                  <a:pt x="613" y="54"/>
                  <a:pt x="617" y="55"/>
                  <a:pt x="617" y="53"/>
                </a:cubicBezTo>
                <a:cubicBezTo>
                  <a:pt x="618" y="52"/>
                  <a:pt x="616" y="50"/>
                  <a:pt x="615" y="50"/>
                </a:cubicBezTo>
                <a:cubicBezTo>
                  <a:pt x="612" y="51"/>
                  <a:pt x="612" y="54"/>
                  <a:pt x="609" y="54"/>
                </a:cubicBezTo>
                <a:cubicBezTo>
                  <a:pt x="608" y="55"/>
                  <a:pt x="607" y="53"/>
                  <a:pt x="605" y="53"/>
                </a:cubicBezTo>
                <a:cubicBezTo>
                  <a:pt x="604" y="54"/>
                  <a:pt x="603" y="56"/>
                  <a:pt x="601" y="56"/>
                </a:cubicBezTo>
                <a:cubicBezTo>
                  <a:pt x="600" y="55"/>
                  <a:pt x="603" y="52"/>
                  <a:pt x="602" y="51"/>
                </a:cubicBezTo>
                <a:cubicBezTo>
                  <a:pt x="602" y="50"/>
                  <a:pt x="599" y="50"/>
                  <a:pt x="600" y="50"/>
                </a:cubicBezTo>
                <a:cubicBezTo>
                  <a:pt x="601" y="47"/>
                  <a:pt x="606" y="47"/>
                  <a:pt x="607" y="44"/>
                </a:cubicBezTo>
                <a:cubicBezTo>
                  <a:pt x="607" y="42"/>
                  <a:pt x="603" y="43"/>
                  <a:pt x="602" y="41"/>
                </a:cubicBezTo>
                <a:cubicBezTo>
                  <a:pt x="602" y="40"/>
                  <a:pt x="603" y="39"/>
                  <a:pt x="604" y="39"/>
                </a:cubicBezTo>
                <a:cubicBezTo>
                  <a:pt x="605" y="39"/>
                  <a:pt x="607" y="40"/>
                  <a:pt x="608" y="40"/>
                </a:cubicBezTo>
                <a:cubicBezTo>
                  <a:pt x="609" y="40"/>
                  <a:pt x="611" y="40"/>
                  <a:pt x="612" y="39"/>
                </a:cubicBezTo>
                <a:cubicBezTo>
                  <a:pt x="612" y="37"/>
                  <a:pt x="611" y="36"/>
                  <a:pt x="610" y="35"/>
                </a:cubicBezTo>
                <a:cubicBezTo>
                  <a:pt x="609" y="34"/>
                  <a:pt x="608" y="33"/>
                  <a:pt x="607" y="32"/>
                </a:cubicBezTo>
                <a:cubicBezTo>
                  <a:pt x="605" y="30"/>
                  <a:pt x="601" y="28"/>
                  <a:pt x="600" y="25"/>
                </a:cubicBezTo>
                <a:cubicBezTo>
                  <a:pt x="600" y="22"/>
                  <a:pt x="603" y="20"/>
                  <a:pt x="604" y="17"/>
                </a:cubicBezTo>
                <a:cubicBezTo>
                  <a:pt x="604" y="15"/>
                  <a:pt x="604" y="12"/>
                  <a:pt x="603" y="10"/>
                </a:cubicBezTo>
                <a:cubicBezTo>
                  <a:pt x="602" y="9"/>
                  <a:pt x="599" y="9"/>
                  <a:pt x="598" y="8"/>
                </a:cubicBezTo>
                <a:cubicBezTo>
                  <a:pt x="597" y="8"/>
                  <a:pt x="597" y="7"/>
                  <a:pt x="596" y="6"/>
                </a:cubicBezTo>
                <a:cubicBezTo>
                  <a:pt x="594" y="5"/>
                  <a:pt x="592" y="5"/>
                  <a:pt x="590" y="4"/>
                </a:cubicBezTo>
                <a:cubicBezTo>
                  <a:pt x="589" y="3"/>
                  <a:pt x="589" y="1"/>
                  <a:pt x="588" y="1"/>
                </a:cubicBezTo>
                <a:cubicBezTo>
                  <a:pt x="586" y="0"/>
                  <a:pt x="584" y="1"/>
                  <a:pt x="582" y="2"/>
                </a:cubicBezTo>
                <a:cubicBezTo>
                  <a:pt x="580" y="3"/>
                  <a:pt x="578" y="5"/>
                  <a:pt x="576" y="6"/>
                </a:cubicBezTo>
                <a:cubicBezTo>
                  <a:pt x="575" y="7"/>
                  <a:pt x="573" y="9"/>
                  <a:pt x="574" y="10"/>
                </a:cubicBezTo>
                <a:cubicBezTo>
                  <a:pt x="574" y="11"/>
                  <a:pt x="578" y="10"/>
                  <a:pt x="578" y="12"/>
                </a:cubicBezTo>
                <a:cubicBezTo>
                  <a:pt x="578" y="13"/>
                  <a:pt x="576" y="15"/>
                  <a:pt x="574" y="15"/>
                </a:cubicBezTo>
                <a:cubicBezTo>
                  <a:pt x="573" y="15"/>
                  <a:pt x="572" y="12"/>
                  <a:pt x="570" y="12"/>
                </a:cubicBezTo>
                <a:cubicBezTo>
                  <a:pt x="567" y="14"/>
                  <a:pt x="566" y="18"/>
                  <a:pt x="565" y="21"/>
                </a:cubicBezTo>
                <a:cubicBezTo>
                  <a:pt x="564" y="22"/>
                  <a:pt x="564" y="24"/>
                  <a:pt x="564" y="25"/>
                </a:cubicBezTo>
                <a:cubicBezTo>
                  <a:pt x="565" y="27"/>
                  <a:pt x="567" y="27"/>
                  <a:pt x="568" y="29"/>
                </a:cubicBezTo>
                <a:cubicBezTo>
                  <a:pt x="568" y="30"/>
                  <a:pt x="569" y="31"/>
                  <a:pt x="568" y="31"/>
                </a:cubicBezTo>
                <a:cubicBezTo>
                  <a:pt x="566" y="32"/>
                  <a:pt x="564" y="31"/>
                  <a:pt x="562" y="32"/>
                </a:cubicBezTo>
                <a:cubicBezTo>
                  <a:pt x="560" y="33"/>
                  <a:pt x="558" y="36"/>
                  <a:pt x="557" y="39"/>
                </a:cubicBezTo>
                <a:cubicBezTo>
                  <a:pt x="556" y="41"/>
                  <a:pt x="557" y="44"/>
                  <a:pt x="559" y="46"/>
                </a:cubicBezTo>
                <a:cubicBezTo>
                  <a:pt x="560" y="47"/>
                  <a:pt x="563" y="47"/>
                  <a:pt x="565" y="48"/>
                </a:cubicBezTo>
                <a:cubicBezTo>
                  <a:pt x="568" y="49"/>
                  <a:pt x="571" y="52"/>
                  <a:pt x="575" y="52"/>
                </a:cubicBezTo>
                <a:cubicBezTo>
                  <a:pt x="576" y="52"/>
                  <a:pt x="577" y="49"/>
                  <a:pt x="578" y="50"/>
                </a:cubicBezTo>
                <a:cubicBezTo>
                  <a:pt x="580" y="50"/>
                  <a:pt x="580" y="54"/>
                  <a:pt x="582" y="54"/>
                </a:cubicBezTo>
                <a:cubicBezTo>
                  <a:pt x="585" y="55"/>
                  <a:pt x="588" y="53"/>
                  <a:pt x="591" y="53"/>
                </a:cubicBezTo>
                <a:cubicBezTo>
                  <a:pt x="592" y="53"/>
                  <a:pt x="595" y="53"/>
                  <a:pt x="595" y="54"/>
                </a:cubicBezTo>
                <a:cubicBezTo>
                  <a:pt x="595" y="57"/>
                  <a:pt x="593" y="58"/>
                  <a:pt x="591" y="59"/>
                </a:cubicBezTo>
                <a:cubicBezTo>
                  <a:pt x="590" y="60"/>
                  <a:pt x="588" y="61"/>
                  <a:pt x="586" y="60"/>
                </a:cubicBezTo>
                <a:cubicBezTo>
                  <a:pt x="585" y="60"/>
                  <a:pt x="585" y="58"/>
                  <a:pt x="584" y="57"/>
                </a:cubicBezTo>
                <a:cubicBezTo>
                  <a:pt x="582" y="57"/>
                  <a:pt x="580" y="56"/>
                  <a:pt x="579" y="57"/>
                </a:cubicBezTo>
                <a:cubicBezTo>
                  <a:pt x="577" y="59"/>
                  <a:pt x="578" y="62"/>
                  <a:pt x="577" y="63"/>
                </a:cubicBezTo>
                <a:cubicBezTo>
                  <a:pt x="575" y="65"/>
                  <a:pt x="572" y="66"/>
                  <a:pt x="570" y="69"/>
                </a:cubicBezTo>
                <a:cubicBezTo>
                  <a:pt x="570" y="70"/>
                  <a:pt x="569" y="73"/>
                  <a:pt x="570" y="73"/>
                </a:cubicBezTo>
                <a:cubicBezTo>
                  <a:pt x="572" y="74"/>
                  <a:pt x="575" y="72"/>
                  <a:pt x="577" y="71"/>
                </a:cubicBezTo>
                <a:cubicBezTo>
                  <a:pt x="578" y="70"/>
                  <a:pt x="579" y="69"/>
                  <a:pt x="580" y="68"/>
                </a:cubicBezTo>
                <a:cubicBezTo>
                  <a:pt x="580" y="67"/>
                  <a:pt x="579" y="65"/>
                  <a:pt x="580" y="66"/>
                </a:cubicBezTo>
                <a:cubicBezTo>
                  <a:pt x="581" y="67"/>
                  <a:pt x="582" y="69"/>
                  <a:pt x="583" y="71"/>
                </a:cubicBezTo>
                <a:cubicBezTo>
                  <a:pt x="583" y="73"/>
                  <a:pt x="584" y="74"/>
                  <a:pt x="583" y="76"/>
                </a:cubicBezTo>
                <a:cubicBezTo>
                  <a:pt x="580" y="78"/>
                  <a:pt x="577" y="80"/>
                  <a:pt x="574" y="81"/>
                </a:cubicBezTo>
                <a:cubicBezTo>
                  <a:pt x="571" y="83"/>
                  <a:pt x="568" y="85"/>
                  <a:pt x="565" y="86"/>
                </a:cubicBezTo>
                <a:cubicBezTo>
                  <a:pt x="563" y="87"/>
                  <a:pt x="561" y="85"/>
                  <a:pt x="560" y="86"/>
                </a:cubicBezTo>
                <a:cubicBezTo>
                  <a:pt x="557" y="87"/>
                  <a:pt x="554" y="89"/>
                  <a:pt x="553" y="92"/>
                </a:cubicBezTo>
                <a:cubicBezTo>
                  <a:pt x="553" y="94"/>
                  <a:pt x="558" y="95"/>
                  <a:pt x="558" y="97"/>
                </a:cubicBezTo>
                <a:cubicBezTo>
                  <a:pt x="559" y="100"/>
                  <a:pt x="559" y="103"/>
                  <a:pt x="558" y="105"/>
                </a:cubicBezTo>
                <a:cubicBezTo>
                  <a:pt x="558" y="107"/>
                  <a:pt x="559" y="110"/>
                  <a:pt x="557" y="111"/>
                </a:cubicBezTo>
                <a:cubicBezTo>
                  <a:pt x="554" y="112"/>
                  <a:pt x="550" y="111"/>
                  <a:pt x="547" y="111"/>
                </a:cubicBezTo>
                <a:cubicBezTo>
                  <a:pt x="546" y="110"/>
                  <a:pt x="543" y="108"/>
                  <a:pt x="544" y="107"/>
                </a:cubicBezTo>
                <a:cubicBezTo>
                  <a:pt x="548" y="106"/>
                  <a:pt x="552" y="110"/>
                  <a:pt x="555" y="108"/>
                </a:cubicBezTo>
                <a:cubicBezTo>
                  <a:pt x="557" y="107"/>
                  <a:pt x="556" y="103"/>
                  <a:pt x="555" y="102"/>
                </a:cubicBezTo>
                <a:cubicBezTo>
                  <a:pt x="553" y="100"/>
                  <a:pt x="550" y="103"/>
                  <a:pt x="548" y="102"/>
                </a:cubicBezTo>
                <a:cubicBezTo>
                  <a:pt x="546" y="101"/>
                  <a:pt x="545" y="99"/>
                  <a:pt x="545" y="97"/>
                </a:cubicBezTo>
                <a:cubicBezTo>
                  <a:pt x="546" y="95"/>
                  <a:pt x="548" y="93"/>
                  <a:pt x="549" y="91"/>
                </a:cubicBezTo>
                <a:cubicBezTo>
                  <a:pt x="551" y="88"/>
                  <a:pt x="554" y="85"/>
                  <a:pt x="553" y="82"/>
                </a:cubicBezTo>
                <a:cubicBezTo>
                  <a:pt x="553" y="80"/>
                  <a:pt x="550" y="82"/>
                  <a:pt x="548" y="82"/>
                </a:cubicBezTo>
                <a:cubicBezTo>
                  <a:pt x="546" y="82"/>
                  <a:pt x="544" y="81"/>
                  <a:pt x="542" y="81"/>
                </a:cubicBezTo>
                <a:cubicBezTo>
                  <a:pt x="539" y="80"/>
                  <a:pt x="537" y="77"/>
                  <a:pt x="534" y="77"/>
                </a:cubicBezTo>
                <a:cubicBezTo>
                  <a:pt x="531" y="77"/>
                  <a:pt x="528" y="79"/>
                  <a:pt x="527" y="81"/>
                </a:cubicBezTo>
                <a:cubicBezTo>
                  <a:pt x="527" y="83"/>
                  <a:pt x="528" y="86"/>
                  <a:pt x="530" y="87"/>
                </a:cubicBezTo>
                <a:cubicBezTo>
                  <a:pt x="532" y="89"/>
                  <a:pt x="535" y="89"/>
                  <a:pt x="538" y="91"/>
                </a:cubicBezTo>
                <a:cubicBezTo>
                  <a:pt x="539" y="92"/>
                  <a:pt x="539" y="94"/>
                  <a:pt x="538" y="95"/>
                </a:cubicBezTo>
                <a:cubicBezTo>
                  <a:pt x="537" y="96"/>
                  <a:pt x="535" y="97"/>
                  <a:pt x="533" y="96"/>
                </a:cubicBezTo>
                <a:cubicBezTo>
                  <a:pt x="531" y="95"/>
                  <a:pt x="530" y="92"/>
                  <a:pt x="527" y="91"/>
                </a:cubicBezTo>
                <a:cubicBezTo>
                  <a:pt x="524" y="91"/>
                  <a:pt x="521" y="92"/>
                  <a:pt x="518" y="92"/>
                </a:cubicBezTo>
                <a:cubicBezTo>
                  <a:pt x="516" y="92"/>
                  <a:pt x="514" y="91"/>
                  <a:pt x="513" y="90"/>
                </a:cubicBezTo>
                <a:cubicBezTo>
                  <a:pt x="506" y="90"/>
                  <a:pt x="500" y="91"/>
                  <a:pt x="494" y="91"/>
                </a:cubicBezTo>
                <a:cubicBezTo>
                  <a:pt x="490" y="91"/>
                  <a:pt x="486" y="92"/>
                  <a:pt x="483" y="91"/>
                </a:cubicBezTo>
                <a:cubicBezTo>
                  <a:pt x="480" y="91"/>
                  <a:pt x="478" y="90"/>
                  <a:pt x="476" y="89"/>
                </a:cubicBezTo>
                <a:cubicBezTo>
                  <a:pt x="474" y="88"/>
                  <a:pt x="472" y="86"/>
                  <a:pt x="470" y="86"/>
                </a:cubicBezTo>
                <a:cubicBezTo>
                  <a:pt x="467" y="85"/>
                  <a:pt x="463" y="87"/>
                  <a:pt x="460" y="86"/>
                </a:cubicBezTo>
                <a:cubicBezTo>
                  <a:pt x="458" y="85"/>
                  <a:pt x="457" y="83"/>
                  <a:pt x="456" y="82"/>
                </a:cubicBezTo>
                <a:cubicBezTo>
                  <a:pt x="454" y="81"/>
                  <a:pt x="452" y="80"/>
                  <a:pt x="451" y="78"/>
                </a:cubicBezTo>
                <a:cubicBezTo>
                  <a:pt x="450" y="76"/>
                  <a:pt x="452" y="73"/>
                  <a:pt x="451" y="71"/>
                </a:cubicBezTo>
                <a:cubicBezTo>
                  <a:pt x="450" y="69"/>
                  <a:pt x="446" y="66"/>
                  <a:pt x="444" y="68"/>
                </a:cubicBezTo>
                <a:cubicBezTo>
                  <a:pt x="436" y="72"/>
                  <a:pt x="428" y="74"/>
                  <a:pt x="421" y="75"/>
                </a:cubicBezTo>
                <a:cubicBezTo>
                  <a:pt x="419" y="76"/>
                  <a:pt x="414" y="80"/>
                  <a:pt x="414" y="82"/>
                </a:cubicBezTo>
                <a:cubicBezTo>
                  <a:pt x="415" y="85"/>
                  <a:pt x="420" y="83"/>
                  <a:pt x="424" y="83"/>
                </a:cubicBezTo>
                <a:cubicBezTo>
                  <a:pt x="424" y="79"/>
                  <a:pt x="428" y="80"/>
                  <a:pt x="431" y="79"/>
                </a:cubicBezTo>
                <a:cubicBezTo>
                  <a:pt x="436" y="79"/>
                  <a:pt x="441" y="77"/>
                  <a:pt x="445" y="74"/>
                </a:cubicBezTo>
                <a:cubicBezTo>
                  <a:pt x="446" y="73"/>
                  <a:pt x="448" y="73"/>
                  <a:pt x="448" y="75"/>
                </a:cubicBezTo>
                <a:cubicBezTo>
                  <a:pt x="448" y="76"/>
                  <a:pt x="447" y="78"/>
                  <a:pt x="445" y="79"/>
                </a:cubicBezTo>
                <a:cubicBezTo>
                  <a:pt x="441" y="81"/>
                  <a:pt x="437" y="84"/>
                  <a:pt x="433" y="85"/>
                </a:cubicBezTo>
                <a:cubicBezTo>
                  <a:pt x="430" y="86"/>
                  <a:pt x="426" y="85"/>
                  <a:pt x="423" y="87"/>
                </a:cubicBezTo>
                <a:cubicBezTo>
                  <a:pt x="421" y="87"/>
                  <a:pt x="419" y="89"/>
                  <a:pt x="418" y="91"/>
                </a:cubicBezTo>
                <a:cubicBezTo>
                  <a:pt x="418" y="94"/>
                  <a:pt x="420" y="97"/>
                  <a:pt x="421" y="100"/>
                </a:cubicBezTo>
                <a:cubicBezTo>
                  <a:pt x="421" y="104"/>
                  <a:pt x="422" y="108"/>
                  <a:pt x="421" y="111"/>
                </a:cubicBezTo>
                <a:cubicBezTo>
                  <a:pt x="421" y="114"/>
                  <a:pt x="420" y="108"/>
                  <a:pt x="418" y="110"/>
                </a:cubicBezTo>
                <a:cubicBezTo>
                  <a:pt x="417" y="110"/>
                  <a:pt x="418" y="117"/>
                  <a:pt x="417" y="117"/>
                </a:cubicBezTo>
                <a:cubicBezTo>
                  <a:pt x="415" y="117"/>
                  <a:pt x="413" y="114"/>
                  <a:pt x="411" y="112"/>
                </a:cubicBezTo>
                <a:cubicBezTo>
                  <a:pt x="411" y="110"/>
                  <a:pt x="410" y="107"/>
                  <a:pt x="411" y="106"/>
                </a:cubicBezTo>
                <a:cubicBezTo>
                  <a:pt x="412" y="104"/>
                  <a:pt x="416" y="106"/>
                  <a:pt x="416" y="104"/>
                </a:cubicBezTo>
                <a:cubicBezTo>
                  <a:pt x="417" y="101"/>
                  <a:pt x="415" y="96"/>
                  <a:pt x="412" y="95"/>
                </a:cubicBezTo>
                <a:cubicBezTo>
                  <a:pt x="410" y="94"/>
                  <a:pt x="409" y="100"/>
                  <a:pt x="407" y="100"/>
                </a:cubicBezTo>
                <a:cubicBezTo>
                  <a:pt x="405" y="100"/>
                  <a:pt x="408" y="96"/>
                  <a:pt x="407" y="94"/>
                </a:cubicBezTo>
                <a:cubicBezTo>
                  <a:pt x="406" y="93"/>
                  <a:pt x="404" y="91"/>
                  <a:pt x="402" y="91"/>
                </a:cubicBezTo>
                <a:cubicBezTo>
                  <a:pt x="400" y="91"/>
                  <a:pt x="399" y="94"/>
                  <a:pt x="398" y="93"/>
                </a:cubicBezTo>
                <a:cubicBezTo>
                  <a:pt x="396" y="92"/>
                  <a:pt x="399" y="87"/>
                  <a:pt x="397" y="87"/>
                </a:cubicBezTo>
                <a:cubicBezTo>
                  <a:pt x="391" y="87"/>
                  <a:pt x="387" y="92"/>
                  <a:pt x="381" y="93"/>
                </a:cubicBezTo>
                <a:cubicBezTo>
                  <a:pt x="377" y="94"/>
                  <a:pt x="374" y="92"/>
                  <a:pt x="370" y="92"/>
                </a:cubicBezTo>
                <a:cubicBezTo>
                  <a:pt x="366" y="92"/>
                  <a:pt x="361" y="94"/>
                  <a:pt x="356" y="93"/>
                </a:cubicBezTo>
                <a:cubicBezTo>
                  <a:pt x="352" y="93"/>
                  <a:pt x="348" y="91"/>
                  <a:pt x="344" y="90"/>
                </a:cubicBezTo>
                <a:cubicBezTo>
                  <a:pt x="341" y="90"/>
                  <a:pt x="338" y="92"/>
                  <a:pt x="336" y="90"/>
                </a:cubicBezTo>
                <a:cubicBezTo>
                  <a:pt x="335" y="88"/>
                  <a:pt x="337" y="85"/>
                  <a:pt x="339" y="84"/>
                </a:cubicBezTo>
                <a:cubicBezTo>
                  <a:pt x="341" y="82"/>
                  <a:pt x="344" y="81"/>
                  <a:pt x="346" y="81"/>
                </a:cubicBezTo>
                <a:cubicBezTo>
                  <a:pt x="348" y="80"/>
                  <a:pt x="351" y="82"/>
                  <a:pt x="352" y="81"/>
                </a:cubicBezTo>
                <a:cubicBezTo>
                  <a:pt x="353" y="80"/>
                  <a:pt x="353" y="78"/>
                  <a:pt x="353" y="76"/>
                </a:cubicBezTo>
                <a:cubicBezTo>
                  <a:pt x="351" y="74"/>
                  <a:pt x="349" y="71"/>
                  <a:pt x="347" y="69"/>
                </a:cubicBezTo>
                <a:cubicBezTo>
                  <a:pt x="344" y="67"/>
                  <a:pt x="341" y="65"/>
                  <a:pt x="338" y="65"/>
                </a:cubicBezTo>
                <a:cubicBezTo>
                  <a:pt x="335" y="65"/>
                  <a:pt x="334" y="68"/>
                  <a:pt x="331" y="68"/>
                </a:cubicBezTo>
                <a:cubicBezTo>
                  <a:pt x="328" y="69"/>
                  <a:pt x="324" y="68"/>
                  <a:pt x="320" y="67"/>
                </a:cubicBezTo>
                <a:cubicBezTo>
                  <a:pt x="317" y="67"/>
                  <a:pt x="314" y="65"/>
                  <a:pt x="311" y="64"/>
                </a:cubicBezTo>
                <a:cubicBezTo>
                  <a:pt x="308" y="62"/>
                  <a:pt x="307" y="59"/>
                  <a:pt x="305" y="59"/>
                </a:cubicBezTo>
                <a:cubicBezTo>
                  <a:pt x="301" y="57"/>
                  <a:pt x="297" y="58"/>
                  <a:pt x="293" y="57"/>
                </a:cubicBezTo>
                <a:cubicBezTo>
                  <a:pt x="290" y="57"/>
                  <a:pt x="286" y="57"/>
                  <a:pt x="284" y="56"/>
                </a:cubicBezTo>
                <a:cubicBezTo>
                  <a:pt x="282" y="54"/>
                  <a:pt x="282" y="50"/>
                  <a:pt x="279" y="50"/>
                </a:cubicBezTo>
                <a:cubicBezTo>
                  <a:pt x="274" y="48"/>
                  <a:pt x="268" y="46"/>
                  <a:pt x="262" y="48"/>
                </a:cubicBezTo>
                <a:cubicBezTo>
                  <a:pt x="259" y="48"/>
                  <a:pt x="260" y="53"/>
                  <a:pt x="258" y="55"/>
                </a:cubicBezTo>
                <a:cubicBezTo>
                  <a:pt x="255" y="58"/>
                  <a:pt x="252" y="59"/>
                  <a:pt x="248" y="59"/>
                </a:cubicBezTo>
                <a:cubicBezTo>
                  <a:pt x="246" y="60"/>
                  <a:pt x="242" y="61"/>
                  <a:pt x="242" y="59"/>
                </a:cubicBezTo>
                <a:cubicBezTo>
                  <a:pt x="241" y="56"/>
                  <a:pt x="246" y="54"/>
                  <a:pt x="247" y="51"/>
                </a:cubicBezTo>
                <a:cubicBezTo>
                  <a:pt x="247" y="49"/>
                  <a:pt x="246" y="47"/>
                  <a:pt x="246" y="46"/>
                </a:cubicBezTo>
                <a:cubicBezTo>
                  <a:pt x="246" y="45"/>
                  <a:pt x="248" y="42"/>
                  <a:pt x="246" y="42"/>
                </a:cubicBezTo>
                <a:cubicBezTo>
                  <a:pt x="244" y="42"/>
                  <a:pt x="241" y="44"/>
                  <a:pt x="240" y="46"/>
                </a:cubicBezTo>
                <a:cubicBezTo>
                  <a:pt x="237" y="49"/>
                  <a:pt x="237" y="54"/>
                  <a:pt x="235" y="57"/>
                </a:cubicBezTo>
                <a:cubicBezTo>
                  <a:pt x="234" y="58"/>
                  <a:pt x="231" y="59"/>
                  <a:pt x="230" y="58"/>
                </a:cubicBezTo>
                <a:cubicBezTo>
                  <a:pt x="227" y="57"/>
                  <a:pt x="224" y="55"/>
                  <a:pt x="222" y="53"/>
                </a:cubicBezTo>
                <a:cubicBezTo>
                  <a:pt x="220" y="51"/>
                  <a:pt x="220" y="49"/>
                  <a:pt x="219" y="46"/>
                </a:cubicBezTo>
                <a:cubicBezTo>
                  <a:pt x="218" y="44"/>
                  <a:pt x="218" y="41"/>
                  <a:pt x="217" y="39"/>
                </a:cubicBezTo>
                <a:cubicBezTo>
                  <a:pt x="216" y="36"/>
                  <a:pt x="215" y="33"/>
                  <a:pt x="212" y="31"/>
                </a:cubicBezTo>
                <a:cubicBezTo>
                  <a:pt x="211" y="31"/>
                  <a:pt x="210" y="33"/>
                  <a:pt x="209" y="34"/>
                </a:cubicBezTo>
                <a:cubicBezTo>
                  <a:pt x="211" y="37"/>
                  <a:pt x="210" y="39"/>
                  <a:pt x="205" y="39"/>
                </a:cubicBezTo>
                <a:cubicBezTo>
                  <a:pt x="204" y="46"/>
                  <a:pt x="197" y="49"/>
                  <a:pt x="194" y="49"/>
                </a:cubicBezTo>
                <a:cubicBezTo>
                  <a:pt x="196" y="47"/>
                  <a:pt x="197" y="45"/>
                  <a:pt x="195" y="45"/>
                </a:cubicBezTo>
                <a:cubicBezTo>
                  <a:pt x="193" y="45"/>
                  <a:pt x="183" y="50"/>
                  <a:pt x="180" y="51"/>
                </a:cubicBezTo>
                <a:cubicBezTo>
                  <a:pt x="176" y="53"/>
                  <a:pt x="174" y="58"/>
                  <a:pt x="170" y="60"/>
                </a:cubicBezTo>
                <a:cubicBezTo>
                  <a:pt x="169" y="60"/>
                  <a:pt x="170" y="56"/>
                  <a:pt x="169" y="56"/>
                </a:cubicBezTo>
                <a:cubicBezTo>
                  <a:pt x="166" y="56"/>
                  <a:pt x="163" y="58"/>
                  <a:pt x="160" y="59"/>
                </a:cubicBezTo>
                <a:cubicBezTo>
                  <a:pt x="158" y="60"/>
                  <a:pt x="155" y="61"/>
                  <a:pt x="152" y="63"/>
                </a:cubicBezTo>
                <a:cubicBezTo>
                  <a:pt x="151" y="64"/>
                  <a:pt x="151" y="67"/>
                  <a:pt x="149" y="68"/>
                </a:cubicBezTo>
                <a:cubicBezTo>
                  <a:pt x="147" y="69"/>
                  <a:pt x="143" y="70"/>
                  <a:pt x="143" y="68"/>
                </a:cubicBezTo>
                <a:cubicBezTo>
                  <a:pt x="144" y="65"/>
                  <a:pt x="147" y="63"/>
                  <a:pt x="150" y="60"/>
                </a:cubicBezTo>
                <a:cubicBezTo>
                  <a:pt x="152" y="58"/>
                  <a:pt x="155" y="56"/>
                  <a:pt x="158" y="55"/>
                </a:cubicBezTo>
                <a:cubicBezTo>
                  <a:pt x="163" y="53"/>
                  <a:pt x="168" y="53"/>
                  <a:pt x="172" y="52"/>
                </a:cubicBezTo>
                <a:cubicBezTo>
                  <a:pt x="179" y="49"/>
                  <a:pt x="187" y="47"/>
                  <a:pt x="192" y="42"/>
                </a:cubicBezTo>
                <a:cubicBezTo>
                  <a:pt x="194" y="41"/>
                  <a:pt x="191" y="39"/>
                  <a:pt x="189" y="39"/>
                </a:cubicBezTo>
                <a:cubicBezTo>
                  <a:pt x="187" y="41"/>
                  <a:pt x="184" y="40"/>
                  <a:pt x="181" y="41"/>
                </a:cubicBezTo>
                <a:cubicBezTo>
                  <a:pt x="178" y="42"/>
                  <a:pt x="176" y="45"/>
                  <a:pt x="173" y="46"/>
                </a:cubicBezTo>
                <a:cubicBezTo>
                  <a:pt x="168" y="47"/>
                  <a:pt x="163" y="48"/>
                  <a:pt x="158" y="50"/>
                </a:cubicBezTo>
                <a:cubicBezTo>
                  <a:pt x="155" y="51"/>
                  <a:pt x="153" y="52"/>
                  <a:pt x="150" y="54"/>
                </a:cubicBezTo>
                <a:cubicBezTo>
                  <a:pt x="149" y="54"/>
                  <a:pt x="148" y="55"/>
                  <a:pt x="146" y="56"/>
                </a:cubicBezTo>
                <a:cubicBezTo>
                  <a:pt x="145" y="57"/>
                  <a:pt x="142" y="57"/>
                  <a:pt x="141" y="57"/>
                </a:cubicBezTo>
                <a:cubicBezTo>
                  <a:pt x="137" y="60"/>
                  <a:pt x="133" y="62"/>
                  <a:pt x="130" y="65"/>
                </a:cubicBezTo>
                <a:cubicBezTo>
                  <a:pt x="129" y="66"/>
                  <a:pt x="128" y="68"/>
                  <a:pt x="127" y="68"/>
                </a:cubicBezTo>
                <a:cubicBezTo>
                  <a:pt x="125" y="69"/>
                  <a:pt x="122" y="68"/>
                  <a:pt x="119" y="68"/>
                </a:cubicBezTo>
                <a:cubicBezTo>
                  <a:pt x="116" y="68"/>
                  <a:pt x="112" y="68"/>
                  <a:pt x="109" y="68"/>
                </a:cubicBezTo>
                <a:cubicBezTo>
                  <a:pt x="106" y="68"/>
                  <a:pt x="102" y="68"/>
                  <a:pt x="99" y="67"/>
                </a:cubicBezTo>
                <a:cubicBezTo>
                  <a:pt x="95" y="66"/>
                  <a:pt x="92" y="64"/>
                  <a:pt x="89" y="62"/>
                </a:cubicBezTo>
                <a:cubicBezTo>
                  <a:pt x="87" y="60"/>
                  <a:pt x="85" y="57"/>
                  <a:pt x="82" y="55"/>
                </a:cubicBezTo>
                <a:cubicBezTo>
                  <a:pt x="83" y="54"/>
                  <a:pt x="85" y="53"/>
                  <a:pt x="83" y="52"/>
                </a:cubicBezTo>
                <a:cubicBezTo>
                  <a:pt x="83" y="51"/>
                  <a:pt x="79" y="54"/>
                  <a:pt x="79" y="53"/>
                </a:cubicBezTo>
                <a:cubicBezTo>
                  <a:pt x="77" y="52"/>
                  <a:pt x="75" y="52"/>
                  <a:pt x="74" y="51"/>
                </a:cubicBezTo>
                <a:cubicBezTo>
                  <a:pt x="70" y="51"/>
                  <a:pt x="65" y="52"/>
                  <a:pt x="62" y="53"/>
                </a:cubicBezTo>
                <a:lnTo>
                  <a:pt x="0" y="241"/>
                </a:lnTo>
                <a:lnTo>
                  <a:pt x="5" y="244"/>
                </a:lnTo>
                <a:cubicBezTo>
                  <a:pt x="7" y="245"/>
                  <a:pt x="7" y="247"/>
                  <a:pt x="9" y="246"/>
                </a:cubicBezTo>
                <a:cubicBezTo>
                  <a:pt x="11" y="245"/>
                  <a:pt x="12" y="238"/>
                  <a:pt x="15" y="239"/>
                </a:cubicBezTo>
                <a:lnTo>
                  <a:pt x="21" y="242"/>
                </a:lnTo>
                <a:cubicBezTo>
                  <a:pt x="24" y="243"/>
                  <a:pt x="22" y="248"/>
                  <a:pt x="23" y="251"/>
                </a:cubicBezTo>
                <a:cubicBezTo>
                  <a:pt x="25" y="256"/>
                  <a:pt x="28" y="260"/>
                  <a:pt x="30" y="264"/>
                </a:cubicBezTo>
                <a:cubicBezTo>
                  <a:pt x="31" y="266"/>
                  <a:pt x="31" y="268"/>
                  <a:pt x="33" y="268"/>
                </a:cubicBezTo>
                <a:cubicBezTo>
                  <a:pt x="36" y="269"/>
                  <a:pt x="36" y="266"/>
                  <a:pt x="38" y="265"/>
                </a:cubicBezTo>
                <a:cubicBezTo>
                  <a:pt x="40" y="264"/>
                  <a:pt x="44" y="267"/>
                  <a:pt x="45" y="265"/>
                </a:cubicBezTo>
                <a:cubicBezTo>
                  <a:pt x="45" y="262"/>
                  <a:pt x="47" y="260"/>
                  <a:pt x="50" y="259"/>
                </a:cubicBezTo>
                <a:cubicBezTo>
                  <a:pt x="51" y="259"/>
                  <a:pt x="50" y="257"/>
                  <a:pt x="50" y="256"/>
                </a:cubicBezTo>
                <a:cubicBezTo>
                  <a:pt x="53" y="254"/>
                  <a:pt x="57" y="252"/>
                  <a:pt x="60" y="253"/>
                </a:cubicBezTo>
                <a:cubicBezTo>
                  <a:pt x="62" y="253"/>
                  <a:pt x="63" y="256"/>
                  <a:pt x="64" y="259"/>
                </a:cubicBezTo>
                <a:cubicBezTo>
                  <a:pt x="65" y="261"/>
                  <a:pt x="62" y="263"/>
                  <a:pt x="63" y="265"/>
                </a:cubicBezTo>
                <a:cubicBezTo>
                  <a:pt x="64" y="267"/>
                  <a:pt x="67" y="266"/>
                  <a:pt x="69" y="268"/>
                </a:cubicBezTo>
                <a:cubicBezTo>
                  <a:pt x="70" y="270"/>
                  <a:pt x="70" y="274"/>
                  <a:pt x="72" y="276"/>
                </a:cubicBezTo>
                <a:cubicBezTo>
                  <a:pt x="74" y="280"/>
                  <a:pt x="79" y="282"/>
                  <a:pt x="81" y="286"/>
                </a:cubicBezTo>
                <a:cubicBezTo>
                  <a:pt x="82" y="289"/>
                  <a:pt x="79" y="294"/>
                  <a:pt x="81" y="298"/>
                </a:cubicBezTo>
                <a:cubicBezTo>
                  <a:pt x="83" y="302"/>
                  <a:pt x="84" y="307"/>
                  <a:pt x="87" y="311"/>
                </a:cubicBezTo>
                <a:cubicBezTo>
                  <a:pt x="89" y="315"/>
                  <a:pt x="94" y="314"/>
                  <a:pt x="97" y="317"/>
                </a:cubicBezTo>
                <a:cubicBezTo>
                  <a:pt x="98" y="317"/>
                  <a:pt x="97" y="319"/>
                  <a:pt x="98" y="320"/>
                </a:cubicBezTo>
                <a:cubicBezTo>
                  <a:pt x="99" y="322"/>
                  <a:pt x="101" y="322"/>
                  <a:pt x="103" y="322"/>
                </a:cubicBezTo>
                <a:cubicBezTo>
                  <a:pt x="102" y="324"/>
                  <a:pt x="101" y="326"/>
                  <a:pt x="101" y="328"/>
                </a:cubicBezTo>
                <a:cubicBezTo>
                  <a:pt x="101" y="330"/>
                  <a:pt x="100" y="333"/>
                  <a:pt x="101" y="335"/>
                </a:cubicBezTo>
                <a:cubicBezTo>
                  <a:pt x="102" y="336"/>
                  <a:pt x="104" y="330"/>
                  <a:pt x="104" y="332"/>
                </a:cubicBezTo>
                <a:cubicBezTo>
                  <a:pt x="104" y="334"/>
                  <a:pt x="99" y="337"/>
                  <a:pt x="101" y="339"/>
                </a:cubicBezTo>
                <a:cubicBezTo>
                  <a:pt x="103" y="341"/>
                  <a:pt x="111" y="336"/>
                  <a:pt x="109" y="338"/>
                </a:cubicBezTo>
                <a:cubicBezTo>
                  <a:pt x="107" y="341"/>
                  <a:pt x="102" y="340"/>
                  <a:pt x="99" y="342"/>
                </a:cubicBezTo>
                <a:cubicBezTo>
                  <a:pt x="97" y="343"/>
                  <a:pt x="96" y="345"/>
                  <a:pt x="96" y="347"/>
                </a:cubicBezTo>
                <a:cubicBezTo>
                  <a:pt x="96" y="349"/>
                  <a:pt x="96" y="351"/>
                  <a:pt x="98" y="351"/>
                </a:cubicBezTo>
                <a:cubicBezTo>
                  <a:pt x="101" y="352"/>
                  <a:pt x="105" y="348"/>
                  <a:pt x="109" y="350"/>
                </a:cubicBezTo>
                <a:cubicBezTo>
                  <a:pt x="111" y="351"/>
                  <a:pt x="106" y="354"/>
                  <a:pt x="103" y="354"/>
                </a:cubicBezTo>
                <a:cubicBezTo>
                  <a:pt x="100" y="355"/>
                  <a:pt x="97" y="354"/>
                  <a:pt x="94" y="354"/>
                </a:cubicBezTo>
                <a:cubicBezTo>
                  <a:pt x="93" y="355"/>
                  <a:pt x="93" y="356"/>
                  <a:pt x="93" y="357"/>
                </a:cubicBezTo>
                <a:cubicBezTo>
                  <a:pt x="93" y="359"/>
                  <a:pt x="93" y="361"/>
                  <a:pt x="94" y="362"/>
                </a:cubicBezTo>
                <a:cubicBezTo>
                  <a:pt x="95" y="364"/>
                  <a:pt x="96" y="365"/>
                  <a:pt x="98" y="366"/>
                </a:cubicBezTo>
                <a:cubicBezTo>
                  <a:pt x="100" y="366"/>
                  <a:pt x="103" y="366"/>
                  <a:pt x="104" y="365"/>
                </a:cubicBezTo>
                <a:cubicBezTo>
                  <a:pt x="107" y="364"/>
                  <a:pt x="108" y="359"/>
                  <a:pt x="110" y="360"/>
                </a:cubicBezTo>
                <a:cubicBezTo>
                  <a:pt x="112" y="361"/>
                  <a:pt x="108" y="364"/>
                  <a:pt x="107" y="366"/>
                </a:cubicBezTo>
                <a:cubicBezTo>
                  <a:pt x="106" y="368"/>
                  <a:pt x="105" y="369"/>
                  <a:pt x="104" y="371"/>
                </a:cubicBezTo>
                <a:cubicBezTo>
                  <a:pt x="103" y="373"/>
                  <a:pt x="101" y="374"/>
                  <a:pt x="101" y="376"/>
                </a:cubicBezTo>
                <a:cubicBezTo>
                  <a:pt x="101" y="378"/>
                  <a:pt x="103" y="380"/>
                  <a:pt x="104" y="380"/>
                </a:cubicBezTo>
                <a:cubicBezTo>
                  <a:pt x="106" y="380"/>
                  <a:pt x="105" y="377"/>
                  <a:pt x="107" y="376"/>
                </a:cubicBezTo>
                <a:cubicBezTo>
                  <a:pt x="109" y="376"/>
                  <a:pt x="112" y="377"/>
                  <a:pt x="112" y="378"/>
                </a:cubicBezTo>
                <a:cubicBezTo>
                  <a:pt x="114" y="381"/>
                  <a:pt x="112" y="385"/>
                  <a:pt x="112" y="388"/>
                </a:cubicBezTo>
                <a:cubicBezTo>
                  <a:pt x="113" y="390"/>
                  <a:pt x="115" y="390"/>
                  <a:pt x="115" y="392"/>
                </a:cubicBezTo>
                <a:cubicBezTo>
                  <a:pt x="114" y="394"/>
                  <a:pt x="111" y="394"/>
                  <a:pt x="111" y="396"/>
                </a:cubicBezTo>
                <a:cubicBezTo>
                  <a:pt x="110" y="398"/>
                  <a:pt x="113" y="398"/>
                  <a:pt x="114" y="400"/>
                </a:cubicBezTo>
                <a:cubicBezTo>
                  <a:pt x="114" y="401"/>
                  <a:pt x="111" y="401"/>
                  <a:pt x="111" y="401"/>
                </a:cubicBezTo>
                <a:cubicBezTo>
                  <a:pt x="112" y="403"/>
                  <a:pt x="115" y="402"/>
                  <a:pt x="115" y="403"/>
                </a:cubicBezTo>
                <a:cubicBezTo>
                  <a:pt x="116" y="405"/>
                  <a:pt x="114" y="408"/>
                  <a:pt x="115" y="409"/>
                </a:cubicBezTo>
                <a:cubicBezTo>
                  <a:pt x="117" y="411"/>
                  <a:pt x="120" y="411"/>
                  <a:pt x="122" y="412"/>
                </a:cubicBezTo>
                <a:cubicBezTo>
                  <a:pt x="124" y="413"/>
                  <a:pt x="125" y="415"/>
                  <a:pt x="127" y="417"/>
                </a:cubicBezTo>
                <a:cubicBezTo>
                  <a:pt x="129" y="418"/>
                  <a:pt x="131" y="420"/>
                  <a:pt x="133" y="421"/>
                </a:cubicBezTo>
                <a:cubicBezTo>
                  <a:pt x="134" y="422"/>
                  <a:pt x="136" y="420"/>
                  <a:pt x="137" y="420"/>
                </a:cubicBezTo>
                <a:cubicBezTo>
                  <a:pt x="139" y="420"/>
                  <a:pt x="141" y="419"/>
                  <a:pt x="142" y="421"/>
                </a:cubicBezTo>
                <a:cubicBezTo>
                  <a:pt x="143" y="422"/>
                  <a:pt x="140" y="424"/>
                  <a:pt x="140" y="425"/>
                </a:cubicBezTo>
                <a:cubicBezTo>
                  <a:pt x="139" y="428"/>
                  <a:pt x="139" y="431"/>
                  <a:pt x="139" y="434"/>
                </a:cubicBezTo>
                <a:cubicBezTo>
                  <a:pt x="139" y="435"/>
                  <a:pt x="139" y="437"/>
                  <a:pt x="141" y="437"/>
                </a:cubicBezTo>
                <a:cubicBezTo>
                  <a:pt x="142" y="438"/>
                  <a:pt x="141" y="435"/>
                  <a:pt x="141" y="435"/>
                </a:cubicBezTo>
                <a:cubicBezTo>
                  <a:pt x="144" y="434"/>
                  <a:pt x="147" y="432"/>
                  <a:pt x="149" y="433"/>
                </a:cubicBezTo>
                <a:cubicBezTo>
                  <a:pt x="151" y="435"/>
                  <a:pt x="147" y="439"/>
                  <a:pt x="149" y="441"/>
                </a:cubicBezTo>
                <a:cubicBezTo>
                  <a:pt x="151" y="442"/>
                  <a:pt x="153" y="438"/>
                  <a:pt x="155" y="438"/>
                </a:cubicBezTo>
                <a:cubicBezTo>
                  <a:pt x="156" y="438"/>
                  <a:pt x="155" y="441"/>
                  <a:pt x="155" y="442"/>
                </a:cubicBezTo>
                <a:cubicBezTo>
                  <a:pt x="156" y="444"/>
                  <a:pt x="157" y="446"/>
                  <a:pt x="158" y="448"/>
                </a:cubicBezTo>
                <a:cubicBezTo>
                  <a:pt x="167" y="448"/>
                  <a:pt x="176" y="449"/>
                  <a:pt x="184" y="449"/>
                </a:cubicBezTo>
                <a:cubicBezTo>
                  <a:pt x="226" y="449"/>
                  <a:pt x="268" y="449"/>
                  <a:pt x="310" y="449"/>
                </a:cubicBezTo>
                <a:cubicBezTo>
                  <a:pt x="345" y="449"/>
                  <a:pt x="380" y="450"/>
                  <a:pt x="415" y="450"/>
                </a:cubicBezTo>
                <a:cubicBezTo>
                  <a:pt x="432" y="450"/>
                  <a:pt x="450" y="450"/>
                  <a:pt x="467" y="449"/>
                </a:cubicBezTo>
                <a:cubicBezTo>
                  <a:pt x="474" y="449"/>
                  <a:pt x="481" y="448"/>
                  <a:pt x="488" y="448"/>
                </a:cubicBezTo>
                <a:cubicBezTo>
                  <a:pt x="490" y="448"/>
                  <a:pt x="492" y="449"/>
                  <a:pt x="495" y="450"/>
                </a:cubicBezTo>
                <a:cubicBezTo>
                  <a:pt x="498" y="451"/>
                  <a:pt x="500" y="453"/>
                  <a:pt x="503" y="454"/>
                </a:cubicBezTo>
                <a:cubicBezTo>
                  <a:pt x="506" y="455"/>
                  <a:pt x="510" y="454"/>
                  <a:pt x="513" y="455"/>
                </a:cubicBezTo>
                <a:cubicBezTo>
                  <a:pt x="515" y="456"/>
                  <a:pt x="517" y="458"/>
                  <a:pt x="519" y="459"/>
                </a:cubicBezTo>
                <a:cubicBezTo>
                  <a:pt x="523" y="461"/>
                  <a:pt x="526" y="463"/>
                  <a:pt x="530" y="463"/>
                </a:cubicBezTo>
                <a:cubicBezTo>
                  <a:pt x="532" y="464"/>
                  <a:pt x="535" y="463"/>
                  <a:pt x="538" y="463"/>
                </a:cubicBezTo>
                <a:cubicBezTo>
                  <a:pt x="542" y="464"/>
                  <a:pt x="546" y="466"/>
                  <a:pt x="549" y="466"/>
                </a:cubicBezTo>
                <a:cubicBezTo>
                  <a:pt x="551" y="465"/>
                  <a:pt x="552" y="464"/>
                  <a:pt x="554" y="463"/>
                </a:cubicBezTo>
                <a:cubicBezTo>
                  <a:pt x="555" y="462"/>
                  <a:pt x="556" y="460"/>
                  <a:pt x="557" y="459"/>
                </a:cubicBezTo>
                <a:cubicBezTo>
                  <a:pt x="559" y="458"/>
                  <a:pt x="560" y="456"/>
                  <a:pt x="562" y="456"/>
                </a:cubicBezTo>
                <a:cubicBezTo>
                  <a:pt x="562" y="456"/>
                  <a:pt x="561" y="459"/>
                  <a:pt x="562" y="458"/>
                </a:cubicBezTo>
                <a:cubicBezTo>
                  <a:pt x="564" y="457"/>
                  <a:pt x="564" y="454"/>
                  <a:pt x="565" y="452"/>
                </a:cubicBezTo>
                <a:cubicBezTo>
                  <a:pt x="566" y="452"/>
                  <a:pt x="567" y="452"/>
                  <a:pt x="567" y="453"/>
                </a:cubicBezTo>
                <a:cubicBezTo>
                  <a:pt x="567" y="454"/>
                  <a:pt x="564" y="457"/>
                  <a:pt x="566" y="457"/>
                </a:cubicBezTo>
                <a:cubicBezTo>
                  <a:pt x="567" y="458"/>
                  <a:pt x="569" y="455"/>
                  <a:pt x="570" y="454"/>
                </a:cubicBezTo>
                <a:cubicBezTo>
                  <a:pt x="571" y="452"/>
                  <a:pt x="570" y="450"/>
                  <a:pt x="572" y="449"/>
                </a:cubicBezTo>
                <a:cubicBezTo>
                  <a:pt x="573" y="449"/>
                  <a:pt x="575" y="451"/>
                  <a:pt x="577" y="451"/>
                </a:cubicBezTo>
                <a:cubicBezTo>
                  <a:pt x="580" y="452"/>
                  <a:pt x="583" y="452"/>
                  <a:pt x="586" y="452"/>
                </a:cubicBezTo>
                <a:cubicBezTo>
                  <a:pt x="588" y="452"/>
                  <a:pt x="591" y="452"/>
                  <a:pt x="593" y="453"/>
                </a:cubicBezTo>
                <a:cubicBezTo>
                  <a:pt x="594" y="455"/>
                  <a:pt x="593" y="458"/>
                  <a:pt x="594" y="460"/>
                </a:cubicBezTo>
                <a:cubicBezTo>
                  <a:pt x="595" y="462"/>
                  <a:pt x="595" y="465"/>
                  <a:pt x="597" y="466"/>
                </a:cubicBezTo>
                <a:cubicBezTo>
                  <a:pt x="598" y="468"/>
                  <a:pt x="599" y="468"/>
                  <a:pt x="601" y="469"/>
                </a:cubicBezTo>
                <a:cubicBezTo>
                  <a:pt x="603" y="469"/>
                  <a:pt x="605" y="467"/>
                  <a:pt x="607" y="467"/>
                </a:cubicBezTo>
                <a:cubicBezTo>
                  <a:pt x="608" y="468"/>
                  <a:pt x="606" y="470"/>
                  <a:pt x="606" y="471"/>
                </a:cubicBezTo>
                <a:cubicBezTo>
                  <a:pt x="606" y="472"/>
                  <a:pt x="604" y="472"/>
                  <a:pt x="604" y="473"/>
                </a:cubicBezTo>
                <a:cubicBezTo>
                  <a:pt x="605" y="476"/>
                  <a:pt x="607" y="477"/>
                  <a:pt x="608" y="479"/>
                </a:cubicBezTo>
                <a:cubicBezTo>
                  <a:pt x="608" y="481"/>
                  <a:pt x="606" y="482"/>
                  <a:pt x="607" y="484"/>
                </a:cubicBezTo>
                <a:cubicBezTo>
                  <a:pt x="608" y="486"/>
                  <a:pt x="611" y="486"/>
                  <a:pt x="612" y="487"/>
                </a:cubicBezTo>
                <a:cubicBezTo>
                  <a:pt x="612" y="489"/>
                  <a:pt x="609" y="489"/>
                  <a:pt x="609" y="490"/>
                </a:cubicBezTo>
                <a:cubicBezTo>
                  <a:pt x="609" y="491"/>
                  <a:pt x="610" y="493"/>
                  <a:pt x="611" y="493"/>
                </a:cubicBezTo>
                <a:cubicBezTo>
                  <a:pt x="612" y="494"/>
                  <a:pt x="614" y="494"/>
                  <a:pt x="616" y="494"/>
                </a:cubicBezTo>
                <a:cubicBezTo>
                  <a:pt x="618" y="495"/>
                  <a:pt x="621" y="494"/>
                  <a:pt x="624" y="495"/>
                </a:cubicBezTo>
                <a:cubicBezTo>
                  <a:pt x="628" y="496"/>
                  <a:pt x="632" y="497"/>
                  <a:pt x="636" y="498"/>
                </a:cubicBezTo>
                <a:cubicBezTo>
                  <a:pt x="638" y="498"/>
                  <a:pt x="640" y="499"/>
                  <a:pt x="642" y="499"/>
                </a:cubicBezTo>
                <a:cubicBezTo>
                  <a:pt x="645" y="500"/>
                  <a:pt x="648" y="500"/>
                  <a:pt x="651" y="502"/>
                </a:cubicBezTo>
                <a:cubicBezTo>
                  <a:pt x="653" y="504"/>
                  <a:pt x="656" y="506"/>
                  <a:pt x="658" y="509"/>
                </a:cubicBezTo>
                <a:cubicBezTo>
                  <a:pt x="659" y="510"/>
                  <a:pt x="659" y="513"/>
                  <a:pt x="660" y="515"/>
                </a:cubicBezTo>
                <a:cubicBezTo>
                  <a:pt x="660" y="517"/>
                  <a:pt x="662" y="519"/>
                  <a:pt x="660" y="521"/>
                </a:cubicBezTo>
                <a:cubicBezTo>
                  <a:pt x="659" y="522"/>
                  <a:pt x="658" y="517"/>
                  <a:pt x="657" y="518"/>
                </a:cubicBezTo>
                <a:cubicBezTo>
                  <a:pt x="656" y="520"/>
                  <a:pt x="659" y="522"/>
                  <a:pt x="658" y="524"/>
                </a:cubicBezTo>
                <a:cubicBezTo>
                  <a:pt x="657" y="525"/>
                  <a:pt x="654" y="524"/>
                  <a:pt x="653" y="523"/>
                </a:cubicBezTo>
                <a:cubicBezTo>
                  <a:pt x="652" y="523"/>
                  <a:pt x="652" y="521"/>
                  <a:pt x="651" y="521"/>
                </a:cubicBezTo>
                <a:cubicBezTo>
                  <a:pt x="650" y="521"/>
                  <a:pt x="649" y="523"/>
                  <a:pt x="648" y="522"/>
                </a:cubicBezTo>
                <a:cubicBezTo>
                  <a:pt x="647" y="520"/>
                  <a:pt x="648" y="517"/>
                  <a:pt x="647" y="515"/>
                </a:cubicBezTo>
                <a:cubicBezTo>
                  <a:pt x="646" y="514"/>
                  <a:pt x="646" y="518"/>
                  <a:pt x="646" y="517"/>
                </a:cubicBezTo>
                <a:cubicBezTo>
                  <a:pt x="644" y="516"/>
                  <a:pt x="644" y="513"/>
                  <a:pt x="642" y="512"/>
                </a:cubicBezTo>
                <a:cubicBezTo>
                  <a:pt x="641" y="512"/>
                  <a:pt x="639" y="511"/>
                  <a:pt x="639" y="512"/>
                </a:cubicBezTo>
                <a:cubicBezTo>
                  <a:pt x="639" y="515"/>
                  <a:pt x="642" y="518"/>
                  <a:pt x="642" y="521"/>
                </a:cubicBezTo>
                <a:cubicBezTo>
                  <a:pt x="642" y="524"/>
                  <a:pt x="639" y="526"/>
                  <a:pt x="638" y="529"/>
                </a:cubicBezTo>
                <a:cubicBezTo>
                  <a:pt x="637" y="531"/>
                  <a:pt x="636" y="532"/>
                  <a:pt x="636" y="534"/>
                </a:cubicBezTo>
                <a:cubicBezTo>
                  <a:pt x="636" y="536"/>
                  <a:pt x="637" y="538"/>
                  <a:pt x="637" y="540"/>
                </a:cubicBezTo>
                <a:cubicBezTo>
                  <a:pt x="637" y="542"/>
                  <a:pt x="636" y="543"/>
                  <a:pt x="634" y="545"/>
                </a:cubicBezTo>
                <a:cubicBezTo>
                  <a:pt x="632" y="547"/>
                  <a:pt x="629" y="548"/>
                  <a:pt x="627" y="550"/>
                </a:cubicBezTo>
                <a:cubicBezTo>
                  <a:pt x="626" y="552"/>
                  <a:pt x="626" y="554"/>
                  <a:pt x="625" y="555"/>
                </a:cubicBezTo>
                <a:cubicBezTo>
                  <a:pt x="625" y="556"/>
                  <a:pt x="627" y="557"/>
                  <a:pt x="627" y="558"/>
                </a:cubicBezTo>
                <a:cubicBezTo>
                  <a:pt x="627" y="559"/>
                  <a:pt x="626" y="560"/>
                  <a:pt x="625" y="560"/>
                </a:cubicBezTo>
                <a:cubicBezTo>
                  <a:pt x="622" y="561"/>
                  <a:pt x="620" y="559"/>
                  <a:pt x="617" y="559"/>
                </a:cubicBezTo>
                <a:cubicBezTo>
                  <a:pt x="617" y="560"/>
                  <a:pt x="616" y="562"/>
                  <a:pt x="615" y="563"/>
                </a:cubicBezTo>
                <a:cubicBezTo>
                  <a:pt x="618" y="564"/>
                  <a:pt x="620" y="565"/>
                  <a:pt x="623" y="564"/>
                </a:cubicBezTo>
                <a:cubicBezTo>
                  <a:pt x="626" y="564"/>
                  <a:pt x="630" y="562"/>
                  <a:pt x="633" y="560"/>
                </a:cubicBezTo>
                <a:cubicBezTo>
                  <a:pt x="635" y="559"/>
                  <a:pt x="636" y="556"/>
                  <a:pt x="638" y="555"/>
                </a:cubicBezTo>
                <a:cubicBezTo>
                  <a:pt x="640" y="554"/>
                  <a:pt x="643" y="554"/>
                  <a:pt x="645" y="554"/>
                </a:cubicBezTo>
                <a:cubicBezTo>
                  <a:pt x="648" y="554"/>
                  <a:pt x="650" y="556"/>
                  <a:pt x="652" y="555"/>
                </a:cubicBezTo>
                <a:cubicBezTo>
                  <a:pt x="652" y="555"/>
                  <a:pt x="650" y="553"/>
                  <a:pt x="651" y="553"/>
                </a:cubicBezTo>
                <a:cubicBezTo>
                  <a:pt x="652" y="552"/>
                  <a:pt x="655" y="552"/>
                  <a:pt x="657" y="552"/>
                </a:cubicBezTo>
                <a:cubicBezTo>
                  <a:pt x="659" y="552"/>
                  <a:pt x="661" y="552"/>
                  <a:pt x="663" y="552"/>
                </a:cubicBezTo>
                <a:cubicBezTo>
                  <a:pt x="665" y="552"/>
                  <a:pt x="667" y="552"/>
                  <a:pt x="669" y="552"/>
                </a:cubicBezTo>
                <a:cubicBezTo>
                  <a:pt x="668" y="551"/>
                  <a:pt x="668" y="550"/>
                  <a:pt x="668" y="549"/>
                </a:cubicBezTo>
                <a:cubicBezTo>
                  <a:pt x="668" y="547"/>
                  <a:pt x="668" y="546"/>
                  <a:pt x="668" y="545"/>
                </a:cubicBezTo>
                <a:cubicBezTo>
                  <a:pt x="667" y="545"/>
                  <a:pt x="666" y="545"/>
                  <a:pt x="664" y="545"/>
                </a:cubicBezTo>
                <a:cubicBezTo>
                  <a:pt x="663" y="545"/>
                  <a:pt x="660" y="547"/>
                  <a:pt x="660" y="545"/>
                </a:cubicBezTo>
                <a:cubicBezTo>
                  <a:pt x="659" y="544"/>
                  <a:pt x="661" y="542"/>
                  <a:pt x="662" y="541"/>
                </a:cubicBezTo>
                <a:cubicBezTo>
                  <a:pt x="663" y="539"/>
                  <a:pt x="664" y="537"/>
                  <a:pt x="666" y="536"/>
                </a:cubicBezTo>
                <a:cubicBezTo>
                  <a:pt x="668" y="535"/>
                  <a:pt x="671" y="535"/>
                  <a:pt x="673" y="535"/>
                </a:cubicBezTo>
                <a:cubicBezTo>
                  <a:pt x="676" y="535"/>
                  <a:pt x="679" y="534"/>
                  <a:pt x="681" y="533"/>
                </a:cubicBezTo>
                <a:cubicBezTo>
                  <a:pt x="684" y="532"/>
                  <a:pt x="686" y="531"/>
                  <a:pt x="689" y="531"/>
                </a:cubicBezTo>
                <a:cubicBezTo>
                  <a:pt x="690" y="530"/>
                  <a:pt x="691" y="530"/>
                  <a:pt x="693" y="530"/>
                </a:cubicBezTo>
                <a:cubicBezTo>
                  <a:pt x="696" y="529"/>
                  <a:pt x="699" y="530"/>
                  <a:pt x="702" y="529"/>
                </a:cubicBezTo>
                <a:cubicBezTo>
                  <a:pt x="703" y="529"/>
                  <a:pt x="706" y="529"/>
                  <a:pt x="707" y="528"/>
                </a:cubicBezTo>
                <a:cubicBezTo>
                  <a:pt x="709" y="527"/>
                  <a:pt x="710" y="523"/>
                  <a:pt x="711" y="522"/>
                </a:cubicBezTo>
                <a:close/>
              </a:path>
            </a:pathLst>
          </a:custGeom>
          <a:solidFill>
            <a:srgbClr val="B2B2B2"/>
          </a:solidFill>
          <a:ln w="3175" cap="rnd">
            <a:solidFill>
              <a:srgbClr val="B2B2B2"/>
            </a:solidFill>
            <a:round/>
            <a:headEnd/>
            <a:tailEnd/>
          </a:ln>
        </p:spPr>
        <p:txBody>
          <a:bodyPr/>
          <a:lstStyle/>
          <a:p>
            <a:endParaRPr lang="en-US"/>
          </a:p>
        </p:txBody>
      </p:sp>
      <p:sp>
        <p:nvSpPr>
          <p:cNvPr id="33942" name="Freeform 150"/>
          <p:cNvSpPr>
            <a:spLocks noChangeAspect="1"/>
          </p:cNvSpPr>
          <p:nvPr/>
        </p:nvSpPr>
        <p:spPr bwMode="auto">
          <a:xfrm>
            <a:off x="2638425" y="2930525"/>
            <a:ext cx="331788" cy="192088"/>
          </a:xfrm>
          <a:custGeom>
            <a:avLst/>
            <a:gdLst>
              <a:gd name="T0" fmla="*/ 2147483647 w 178"/>
              <a:gd name="T1" fmla="*/ 2147483647 h 103"/>
              <a:gd name="T2" fmla="*/ 2147483647 w 178"/>
              <a:gd name="T3" fmla="*/ 2147483647 h 103"/>
              <a:gd name="T4" fmla="*/ 2147483647 w 178"/>
              <a:gd name="T5" fmla="*/ 2147483647 h 103"/>
              <a:gd name="T6" fmla="*/ 2147483647 w 178"/>
              <a:gd name="T7" fmla="*/ 2147483647 h 103"/>
              <a:gd name="T8" fmla="*/ 2147483647 w 178"/>
              <a:gd name="T9" fmla="*/ 2147483647 h 103"/>
              <a:gd name="T10" fmla="*/ 2147483647 w 178"/>
              <a:gd name="T11" fmla="*/ 2147483647 h 103"/>
              <a:gd name="T12" fmla="*/ 2147483647 w 178"/>
              <a:gd name="T13" fmla="*/ 2147483647 h 103"/>
              <a:gd name="T14" fmla="*/ 2147483647 w 178"/>
              <a:gd name="T15" fmla="*/ 2147483647 h 103"/>
              <a:gd name="T16" fmla="*/ 2147483647 w 178"/>
              <a:gd name="T17" fmla="*/ 2147483647 h 103"/>
              <a:gd name="T18" fmla="*/ 2147483647 w 178"/>
              <a:gd name="T19" fmla="*/ 2147483647 h 103"/>
              <a:gd name="T20" fmla="*/ 2147483647 w 178"/>
              <a:gd name="T21" fmla="*/ 2147483647 h 103"/>
              <a:gd name="T22" fmla="*/ 2147483647 w 178"/>
              <a:gd name="T23" fmla="*/ 2147483647 h 103"/>
              <a:gd name="T24" fmla="*/ 2147483647 w 178"/>
              <a:gd name="T25" fmla="*/ 2147483647 h 103"/>
              <a:gd name="T26" fmla="*/ 2147483647 w 178"/>
              <a:gd name="T27" fmla="*/ 2147483647 h 103"/>
              <a:gd name="T28" fmla="*/ 2147483647 w 178"/>
              <a:gd name="T29" fmla="*/ 2147483647 h 103"/>
              <a:gd name="T30" fmla="*/ 2147483647 w 178"/>
              <a:gd name="T31" fmla="*/ 2147483647 h 103"/>
              <a:gd name="T32" fmla="*/ 2147483647 w 178"/>
              <a:gd name="T33" fmla="*/ 2147483647 h 103"/>
              <a:gd name="T34" fmla="*/ 2147483647 w 178"/>
              <a:gd name="T35" fmla="*/ 2147483647 h 103"/>
              <a:gd name="T36" fmla="*/ 2147483647 w 178"/>
              <a:gd name="T37" fmla="*/ 2147483647 h 103"/>
              <a:gd name="T38" fmla="*/ 2147483647 w 178"/>
              <a:gd name="T39" fmla="*/ 2147483647 h 103"/>
              <a:gd name="T40" fmla="*/ 2147483647 w 178"/>
              <a:gd name="T41" fmla="*/ 2147483647 h 103"/>
              <a:gd name="T42" fmla="*/ 2147483647 w 178"/>
              <a:gd name="T43" fmla="*/ 2147483647 h 103"/>
              <a:gd name="T44" fmla="*/ 2147483647 w 178"/>
              <a:gd name="T45" fmla="*/ 2147483647 h 103"/>
              <a:gd name="T46" fmla="*/ 2147483647 w 178"/>
              <a:gd name="T47" fmla="*/ 2147483647 h 103"/>
              <a:gd name="T48" fmla="*/ 2147483647 w 178"/>
              <a:gd name="T49" fmla="*/ 2147483647 h 103"/>
              <a:gd name="T50" fmla="*/ 2147483647 w 178"/>
              <a:gd name="T51" fmla="*/ 2147483647 h 103"/>
              <a:gd name="T52" fmla="*/ 2147483647 w 178"/>
              <a:gd name="T53" fmla="*/ 2147483647 h 103"/>
              <a:gd name="T54" fmla="*/ 2147483647 w 178"/>
              <a:gd name="T55" fmla="*/ 2147483647 h 103"/>
              <a:gd name="T56" fmla="*/ 2147483647 w 178"/>
              <a:gd name="T57" fmla="*/ 2147483647 h 103"/>
              <a:gd name="T58" fmla="*/ 2147483647 w 178"/>
              <a:gd name="T59" fmla="*/ 2147483647 h 103"/>
              <a:gd name="T60" fmla="*/ 2147483647 w 178"/>
              <a:gd name="T61" fmla="*/ 2147483647 h 103"/>
              <a:gd name="T62" fmla="*/ 2147483647 w 178"/>
              <a:gd name="T63" fmla="*/ 2147483647 h 103"/>
              <a:gd name="T64" fmla="*/ 2147483647 w 178"/>
              <a:gd name="T65" fmla="*/ 2147483647 h 103"/>
              <a:gd name="T66" fmla="*/ 2147483647 w 178"/>
              <a:gd name="T67" fmla="*/ 2147483647 h 103"/>
              <a:gd name="T68" fmla="*/ 2147483647 w 178"/>
              <a:gd name="T69" fmla="*/ 2147483647 h 103"/>
              <a:gd name="T70" fmla="*/ 2147483647 w 178"/>
              <a:gd name="T71" fmla="*/ 2147483647 h 103"/>
              <a:gd name="T72" fmla="*/ 2147483647 w 178"/>
              <a:gd name="T73" fmla="*/ 2147483647 h 103"/>
              <a:gd name="T74" fmla="*/ 2147483647 w 178"/>
              <a:gd name="T75" fmla="*/ 2147483647 h 103"/>
              <a:gd name="T76" fmla="*/ 2147483647 w 178"/>
              <a:gd name="T77" fmla="*/ 2147483647 h 103"/>
              <a:gd name="T78" fmla="*/ 2147483647 w 178"/>
              <a:gd name="T79" fmla="*/ 2147483647 h 103"/>
              <a:gd name="T80" fmla="*/ 2147483647 w 178"/>
              <a:gd name="T81" fmla="*/ 2147483647 h 103"/>
              <a:gd name="T82" fmla="*/ 2147483647 w 178"/>
              <a:gd name="T83" fmla="*/ 2147483647 h 103"/>
              <a:gd name="T84" fmla="*/ 2147483647 w 178"/>
              <a:gd name="T85" fmla="*/ 2147483647 h 103"/>
              <a:gd name="T86" fmla="*/ 2147483647 w 178"/>
              <a:gd name="T87" fmla="*/ 2147483647 h 103"/>
              <a:gd name="T88" fmla="*/ 2147483647 w 178"/>
              <a:gd name="T89" fmla="*/ 2147483647 h 103"/>
              <a:gd name="T90" fmla="*/ 2147483647 w 178"/>
              <a:gd name="T91" fmla="*/ 2147483647 h 1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8"/>
              <a:gd name="T139" fmla="*/ 0 h 103"/>
              <a:gd name="T140" fmla="*/ 178 w 178"/>
              <a:gd name="T141" fmla="*/ 103 h 1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8" h="103">
                <a:moveTo>
                  <a:pt x="100" y="75"/>
                </a:moveTo>
                <a:cubicBezTo>
                  <a:pt x="103" y="75"/>
                  <a:pt x="106" y="75"/>
                  <a:pt x="108" y="75"/>
                </a:cubicBezTo>
                <a:cubicBezTo>
                  <a:pt x="110" y="75"/>
                  <a:pt x="113" y="76"/>
                  <a:pt x="114" y="75"/>
                </a:cubicBezTo>
                <a:cubicBezTo>
                  <a:pt x="115" y="74"/>
                  <a:pt x="113" y="71"/>
                  <a:pt x="114" y="70"/>
                </a:cubicBezTo>
                <a:cubicBezTo>
                  <a:pt x="114" y="68"/>
                  <a:pt x="115" y="64"/>
                  <a:pt x="118" y="64"/>
                </a:cubicBezTo>
                <a:cubicBezTo>
                  <a:pt x="119" y="64"/>
                  <a:pt x="118" y="67"/>
                  <a:pt x="119" y="69"/>
                </a:cubicBezTo>
                <a:cubicBezTo>
                  <a:pt x="119" y="70"/>
                  <a:pt x="118" y="72"/>
                  <a:pt x="119" y="73"/>
                </a:cubicBezTo>
                <a:cubicBezTo>
                  <a:pt x="119" y="74"/>
                  <a:pt x="121" y="74"/>
                  <a:pt x="122" y="73"/>
                </a:cubicBezTo>
                <a:cubicBezTo>
                  <a:pt x="126" y="72"/>
                  <a:pt x="128" y="69"/>
                  <a:pt x="131" y="67"/>
                </a:cubicBezTo>
                <a:cubicBezTo>
                  <a:pt x="133" y="66"/>
                  <a:pt x="135" y="63"/>
                  <a:pt x="137" y="64"/>
                </a:cubicBezTo>
                <a:cubicBezTo>
                  <a:pt x="139" y="65"/>
                  <a:pt x="135" y="66"/>
                  <a:pt x="134" y="68"/>
                </a:cubicBezTo>
                <a:cubicBezTo>
                  <a:pt x="133" y="69"/>
                  <a:pt x="132" y="70"/>
                  <a:pt x="133" y="70"/>
                </a:cubicBezTo>
                <a:cubicBezTo>
                  <a:pt x="135" y="71"/>
                  <a:pt x="137" y="70"/>
                  <a:pt x="139" y="70"/>
                </a:cubicBezTo>
                <a:cubicBezTo>
                  <a:pt x="143" y="71"/>
                  <a:pt x="149" y="69"/>
                  <a:pt x="149" y="72"/>
                </a:cubicBezTo>
                <a:cubicBezTo>
                  <a:pt x="149" y="75"/>
                  <a:pt x="142" y="72"/>
                  <a:pt x="139" y="74"/>
                </a:cubicBezTo>
                <a:cubicBezTo>
                  <a:pt x="138" y="74"/>
                  <a:pt x="138" y="76"/>
                  <a:pt x="137" y="77"/>
                </a:cubicBezTo>
                <a:cubicBezTo>
                  <a:pt x="136" y="77"/>
                  <a:pt x="136" y="74"/>
                  <a:pt x="135" y="74"/>
                </a:cubicBezTo>
                <a:cubicBezTo>
                  <a:pt x="132" y="74"/>
                  <a:pt x="128" y="75"/>
                  <a:pt x="125" y="76"/>
                </a:cubicBezTo>
                <a:cubicBezTo>
                  <a:pt x="122" y="78"/>
                  <a:pt x="118" y="80"/>
                  <a:pt x="116" y="83"/>
                </a:cubicBezTo>
                <a:cubicBezTo>
                  <a:pt x="114" y="85"/>
                  <a:pt x="113" y="88"/>
                  <a:pt x="113" y="91"/>
                </a:cubicBezTo>
                <a:cubicBezTo>
                  <a:pt x="112" y="93"/>
                  <a:pt x="113" y="95"/>
                  <a:pt x="114" y="96"/>
                </a:cubicBezTo>
                <a:cubicBezTo>
                  <a:pt x="115" y="98"/>
                  <a:pt x="116" y="102"/>
                  <a:pt x="118" y="102"/>
                </a:cubicBezTo>
                <a:cubicBezTo>
                  <a:pt x="120" y="103"/>
                  <a:pt x="123" y="100"/>
                  <a:pt x="125" y="98"/>
                </a:cubicBezTo>
                <a:cubicBezTo>
                  <a:pt x="127" y="96"/>
                  <a:pt x="129" y="94"/>
                  <a:pt x="131" y="91"/>
                </a:cubicBezTo>
                <a:cubicBezTo>
                  <a:pt x="133" y="89"/>
                  <a:pt x="133" y="85"/>
                  <a:pt x="136" y="83"/>
                </a:cubicBezTo>
                <a:cubicBezTo>
                  <a:pt x="137" y="82"/>
                  <a:pt x="139" y="85"/>
                  <a:pt x="141" y="85"/>
                </a:cubicBezTo>
                <a:cubicBezTo>
                  <a:pt x="144" y="85"/>
                  <a:pt x="146" y="85"/>
                  <a:pt x="148" y="84"/>
                </a:cubicBezTo>
                <a:cubicBezTo>
                  <a:pt x="154" y="82"/>
                  <a:pt x="160" y="78"/>
                  <a:pt x="166" y="76"/>
                </a:cubicBezTo>
                <a:cubicBezTo>
                  <a:pt x="170" y="75"/>
                  <a:pt x="174" y="76"/>
                  <a:pt x="176" y="73"/>
                </a:cubicBezTo>
                <a:cubicBezTo>
                  <a:pt x="178" y="71"/>
                  <a:pt x="175" y="68"/>
                  <a:pt x="173" y="67"/>
                </a:cubicBezTo>
                <a:cubicBezTo>
                  <a:pt x="171" y="66"/>
                  <a:pt x="168" y="67"/>
                  <a:pt x="167" y="66"/>
                </a:cubicBezTo>
                <a:cubicBezTo>
                  <a:pt x="166" y="65"/>
                  <a:pt x="168" y="62"/>
                  <a:pt x="167" y="62"/>
                </a:cubicBezTo>
                <a:cubicBezTo>
                  <a:pt x="163" y="62"/>
                  <a:pt x="161" y="66"/>
                  <a:pt x="157" y="67"/>
                </a:cubicBezTo>
                <a:cubicBezTo>
                  <a:pt x="156" y="67"/>
                  <a:pt x="158" y="64"/>
                  <a:pt x="157" y="63"/>
                </a:cubicBezTo>
                <a:cubicBezTo>
                  <a:pt x="154" y="62"/>
                  <a:pt x="150" y="63"/>
                  <a:pt x="146" y="62"/>
                </a:cubicBezTo>
                <a:cubicBezTo>
                  <a:pt x="144" y="61"/>
                  <a:pt x="143" y="60"/>
                  <a:pt x="142" y="59"/>
                </a:cubicBezTo>
                <a:cubicBezTo>
                  <a:pt x="141" y="58"/>
                  <a:pt x="144" y="58"/>
                  <a:pt x="144" y="57"/>
                </a:cubicBezTo>
                <a:cubicBezTo>
                  <a:pt x="144" y="56"/>
                  <a:pt x="143" y="56"/>
                  <a:pt x="142" y="56"/>
                </a:cubicBezTo>
                <a:cubicBezTo>
                  <a:pt x="140" y="55"/>
                  <a:pt x="138" y="56"/>
                  <a:pt x="136" y="55"/>
                </a:cubicBezTo>
                <a:cubicBezTo>
                  <a:pt x="134" y="53"/>
                  <a:pt x="133" y="51"/>
                  <a:pt x="132" y="49"/>
                </a:cubicBezTo>
                <a:cubicBezTo>
                  <a:pt x="132" y="46"/>
                  <a:pt x="135" y="44"/>
                  <a:pt x="134" y="41"/>
                </a:cubicBezTo>
                <a:cubicBezTo>
                  <a:pt x="134" y="40"/>
                  <a:pt x="132" y="41"/>
                  <a:pt x="131" y="41"/>
                </a:cubicBezTo>
                <a:cubicBezTo>
                  <a:pt x="129" y="41"/>
                  <a:pt x="126" y="42"/>
                  <a:pt x="127" y="41"/>
                </a:cubicBezTo>
                <a:cubicBezTo>
                  <a:pt x="128" y="38"/>
                  <a:pt x="132" y="38"/>
                  <a:pt x="133" y="36"/>
                </a:cubicBezTo>
                <a:cubicBezTo>
                  <a:pt x="135" y="34"/>
                  <a:pt x="137" y="31"/>
                  <a:pt x="137" y="28"/>
                </a:cubicBezTo>
                <a:cubicBezTo>
                  <a:pt x="137" y="27"/>
                  <a:pt x="134" y="28"/>
                  <a:pt x="133" y="28"/>
                </a:cubicBezTo>
                <a:cubicBezTo>
                  <a:pt x="131" y="28"/>
                  <a:pt x="129" y="29"/>
                  <a:pt x="127" y="30"/>
                </a:cubicBezTo>
                <a:cubicBezTo>
                  <a:pt x="125" y="30"/>
                  <a:pt x="124" y="30"/>
                  <a:pt x="123" y="29"/>
                </a:cubicBezTo>
                <a:cubicBezTo>
                  <a:pt x="123" y="28"/>
                  <a:pt x="124" y="27"/>
                  <a:pt x="123" y="26"/>
                </a:cubicBezTo>
                <a:cubicBezTo>
                  <a:pt x="120" y="24"/>
                  <a:pt x="111" y="27"/>
                  <a:pt x="111" y="23"/>
                </a:cubicBezTo>
                <a:cubicBezTo>
                  <a:pt x="111" y="19"/>
                  <a:pt x="119" y="20"/>
                  <a:pt x="123" y="20"/>
                </a:cubicBezTo>
                <a:cubicBezTo>
                  <a:pt x="126" y="20"/>
                  <a:pt x="128" y="23"/>
                  <a:pt x="131" y="22"/>
                </a:cubicBezTo>
                <a:cubicBezTo>
                  <a:pt x="136" y="20"/>
                  <a:pt x="141" y="17"/>
                  <a:pt x="145" y="13"/>
                </a:cubicBezTo>
                <a:cubicBezTo>
                  <a:pt x="146" y="12"/>
                  <a:pt x="143" y="11"/>
                  <a:pt x="143" y="10"/>
                </a:cubicBezTo>
                <a:cubicBezTo>
                  <a:pt x="143" y="9"/>
                  <a:pt x="147" y="8"/>
                  <a:pt x="146" y="7"/>
                </a:cubicBezTo>
                <a:cubicBezTo>
                  <a:pt x="143" y="4"/>
                  <a:pt x="138" y="2"/>
                  <a:pt x="133" y="1"/>
                </a:cubicBezTo>
                <a:cubicBezTo>
                  <a:pt x="130" y="0"/>
                  <a:pt x="127" y="0"/>
                  <a:pt x="124" y="1"/>
                </a:cubicBezTo>
                <a:cubicBezTo>
                  <a:pt x="119" y="3"/>
                  <a:pt x="116" y="6"/>
                  <a:pt x="111" y="8"/>
                </a:cubicBezTo>
                <a:cubicBezTo>
                  <a:pt x="109" y="9"/>
                  <a:pt x="107" y="7"/>
                  <a:pt x="105" y="8"/>
                </a:cubicBezTo>
                <a:cubicBezTo>
                  <a:pt x="101" y="10"/>
                  <a:pt x="97" y="13"/>
                  <a:pt x="93" y="16"/>
                </a:cubicBezTo>
                <a:cubicBezTo>
                  <a:pt x="90" y="18"/>
                  <a:pt x="87" y="20"/>
                  <a:pt x="84" y="22"/>
                </a:cubicBezTo>
                <a:cubicBezTo>
                  <a:pt x="81" y="25"/>
                  <a:pt x="78" y="29"/>
                  <a:pt x="75" y="32"/>
                </a:cubicBezTo>
                <a:cubicBezTo>
                  <a:pt x="73" y="35"/>
                  <a:pt x="71" y="37"/>
                  <a:pt x="69" y="39"/>
                </a:cubicBezTo>
                <a:cubicBezTo>
                  <a:pt x="67" y="41"/>
                  <a:pt x="65" y="43"/>
                  <a:pt x="62" y="44"/>
                </a:cubicBezTo>
                <a:cubicBezTo>
                  <a:pt x="60" y="45"/>
                  <a:pt x="57" y="46"/>
                  <a:pt x="54" y="47"/>
                </a:cubicBezTo>
                <a:cubicBezTo>
                  <a:pt x="51" y="48"/>
                  <a:pt x="49" y="49"/>
                  <a:pt x="47" y="50"/>
                </a:cubicBezTo>
                <a:cubicBezTo>
                  <a:pt x="44" y="52"/>
                  <a:pt x="42" y="55"/>
                  <a:pt x="39" y="57"/>
                </a:cubicBezTo>
                <a:cubicBezTo>
                  <a:pt x="37" y="58"/>
                  <a:pt x="35" y="57"/>
                  <a:pt x="33" y="59"/>
                </a:cubicBezTo>
                <a:cubicBezTo>
                  <a:pt x="31" y="61"/>
                  <a:pt x="29" y="64"/>
                  <a:pt x="27" y="66"/>
                </a:cubicBezTo>
                <a:cubicBezTo>
                  <a:pt x="25" y="68"/>
                  <a:pt x="22" y="71"/>
                  <a:pt x="19" y="72"/>
                </a:cubicBezTo>
                <a:cubicBezTo>
                  <a:pt x="17" y="74"/>
                  <a:pt x="14" y="74"/>
                  <a:pt x="12" y="75"/>
                </a:cubicBezTo>
                <a:cubicBezTo>
                  <a:pt x="10" y="76"/>
                  <a:pt x="8" y="76"/>
                  <a:pt x="6" y="77"/>
                </a:cubicBezTo>
                <a:cubicBezTo>
                  <a:pt x="4" y="78"/>
                  <a:pt x="2" y="81"/>
                  <a:pt x="0" y="83"/>
                </a:cubicBezTo>
                <a:cubicBezTo>
                  <a:pt x="3" y="81"/>
                  <a:pt x="4" y="79"/>
                  <a:pt x="6" y="77"/>
                </a:cubicBezTo>
                <a:cubicBezTo>
                  <a:pt x="12" y="77"/>
                  <a:pt x="19" y="77"/>
                  <a:pt x="25" y="77"/>
                </a:cubicBezTo>
                <a:cubicBezTo>
                  <a:pt x="33" y="77"/>
                  <a:pt x="42" y="77"/>
                  <a:pt x="50" y="77"/>
                </a:cubicBezTo>
                <a:cubicBezTo>
                  <a:pt x="50" y="76"/>
                  <a:pt x="49" y="74"/>
                  <a:pt x="50" y="73"/>
                </a:cubicBezTo>
                <a:cubicBezTo>
                  <a:pt x="51" y="72"/>
                  <a:pt x="52" y="71"/>
                  <a:pt x="54" y="71"/>
                </a:cubicBezTo>
                <a:cubicBezTo>
                  <a:pt x="56" y="70"/>
                  <a:pt x="59" y="72"/>
                  <a:pt x="60" y="71"/>
                </a:cubicBezTo>
                <a:cubicBezTo>
                  <a:pt x="62" y="70"/>
                  <a:pt x="61" y="68"/>
                  <a:pt x="62" y="66"/>
                </a:cubicBezTo>
                <a:cubicBezTo>
                  <a:pt x="63" y="65"/>
                  <a:pt x="65" y="65"/>
                  <a:pt x="66" y="63"/>
                </a:cubicBezTo>
                <a:cubicBezTo>
                  <a:pt x="67" y="61"/>
                  <a:pt x="66" y="59"/>
                  <a:pt x="67" y="57"/>
                </a:cubicBezTo>
                <a:cubicBezTo>
                  <a:pt x="68" y="55"/>
                  <a:pt x="71" y="53"/>
                  <a:pt x="73" y="51"/>
                </a:cubicBezTo>
                <a:cubicBezTo>
                  <a:pt x="73" y="50"/>
                  <a:pt x="71" y="49"/>
                  <a:pt x="72" y="48"/>
                </a:cubicBezTo>
                <a:cubicBezTo>
                  <a:pt x="73" y="45"/>
                  <a:pt x="76" y="42"/>
                  <a:pt x="78" y="39"/>
                </a:cubicBezTo>
                <a:cubicBezTo>
                  <a:pt x="79" y="37"/>
                  <a:pt x="81" y="34"/>
                  <a:pt x="84" y="34"/>
                </a:cubicBezTo>
                <a:cubicBezTo>
                  <a:pt x="86" y="34"/>
                  <a:pt x="85" y="39"/>
                  <a:pt x="87" y="39"/>
                </a:cubicBezTo>
                <a:cubicBezTo>
                  <a:pt x="89" y="40"/>
                  <a:pt x="90" y="36"/>
                  <a:pt x="92" y="36"/>
                </a:cubicBezTo>
                <a:cubicBezTo>
                  <a:pt x="94" y="36"/>
                  <a:pt x="96" y="37"/>
                  <a:pt x="98" y="38"/>
                </a:cubicBezTo>
                <a:cubicBezTo>
                  <a:pt x="98" y="38"/>
                  <a:pt x="99" y="39"/>
                  <a:pt x="100" y="39"/>
                </a:cubicBezTo>
                <a:cubicBezTo>
                  <a:pt x="99" y="46"/>
                  <a:pt x="98" y="53"/>
                  <a:pt x="98" y="61"/>
                </a:cubicBezTo>
                <a:cubicBezTo>
                  <a:pt x="98" y="61"/>
                  <a:pt x="99" y="61"/>
                  <a:pt x="100" y="61"/>
                </a:cubicBezTo>
                <a:cubicBezTo>
                  <a:pt x="100" y="65"/>
                  <a:pt x="100" y="70"/>
                  <a:pt x="100" y="75"/>
                </a:cubicBezTo>
                <a:close/>
              </a:path>
            </a:pathLst>
          </a:custGeom>
          <a:solidFill>
            <a:srgbClr val="B2B2B2"/>
          </a:solidFill>
          <a:ln w="3175" cap="rnd">
            <a:solidFill>
              <a:srgbClr val="B2B2B2"/>
            </a:solidFill>
            <a:round/>
            <a:headEnd/>
            <a:tailEnd/>
          </a:ln>
        </p:spPr>
        <p:txBody>
          <a:bodyPr/>
          <a:lstStyle/>
          <a:p>
            <a:endParaRPr lang="en-US"/>
          </a:p>
        </p:txBody>
      </p:sp>
      <p:sp>
        <p:nvSpPr>
          <p:cNvPr id="33943" name="Freeform 151"/>
          <p:cNvSpPr>
            <a:spLocks noChangeAspect="1"/>
          </p:cNvSpPr>
          <p:nvPr/>
        </p:nvSpPr>
        <p:spPr bwMode="auto">
          <a:xfrm>
            <a:off x="784225" y="2143125"/>
            <a:ext cx="727075" cy="611188"/>
          </a:xfrm>
          <a:custGeom>
            <a:avLst/>
            <a:gdLst>
              <a:gd name="T0" fmla="*/ 2147483647 w 394"/>
              <a:gd name="T1" fmla="*/ 2147483647 h 329"/>
              <a:gd name="T2" fmla="*/ 2147483647 w 394"/>
              <a:gd name="T3" fmla="*/ 2147483647 h 329"/>
              <a:gd name="T4" fmla="*/ 2147483647 w 394"/>
              <a:gd name="T5" fmla="*/ 2147483647 h 329"/>
              <a:gd name="T6" fmla="*/ 2147483647 w 394"/>
              <a:gd name="T7" fmla="*/ 2147483647 h 329"/>
              <a:gd name="T8" fmla="*/ 2147483647 w 394"/>
              <a:gd name="T9" fmla="*/ 2147483647 h 329"/>
              <a:gd name="T10" fmla="*/ 2147483647 w 394"/>
              <a:gd name="T11" fmla="*/ 2147483647 h 329"/>
              <a:gd name="T12" fmla="*/ 2147483647 w 394"/>
              <a:gd name="T13" fmla="*/ 2147483647 h 329"/>
              <a:gd name="T14" fmla="*/ 2147483647 w 394"/>
              <a:gd name="T15" fmla="*/ 2147483647 h 329"/>
              <a:gd name="T16" fmla="*/ 2147483647 w 394"/>
              <a:gd name="T17" fmla="*/ 2147483647 h 329"/>
              <a:gd name="T18" fmla="*/ 2147483647 w 394"/>
              <a:gd name="T19" fmla="*/ 2147483647 h 329"/>
              <a:gd name="T20" fmla="*/ 2147483647 w 394"/>
              <a:gd name="T21" fmla="*/ 2147483647 h 329"/>
              <a:gd name="T22" fmla="*/ 2147483647 w 394"/>
              <a:gd name="T23" fmla="*/ 2147483647 h 329"/>
              <a:gd name="T24" fmla="*/ 2147483647 w 394"/>
              <a:gd name="T25" fmla="*/ 2147483647 h 329"/>
              <a:gd name="T26" fmla="*/ 2147483647 w 394"/>
              <a:gd name="T27" fmla="*/ 2147483647 h 329"/>
              <a:gd name="T28" fmla="*/ 2147483647 w 394"/>
              <a:gd name="T29" fmla="*/ 2147483647 h 329"/>
              <a:gd name="T30" fmla="*/ 2147483647 w 394"/>
              <a:gd name="T31" fmla="*/ 2147483647 h 329"/>
              <a:gd name="T32" fmla="*/ 2147483647 w 394"/>
              <a:gd name="T33" fmla="*/ 2147483647 h 329"/>
              <a:gd name="T34" fmla="*/ 2147483647 w 394"/>
              <a:gd name="T35" fmla="*/ 2147483647 h 329"/>
              <a:gd name="T36" fmla="*/ 2147483647 w 394"/>
              <a:gd name="T37" fmla="*/ 2147483647 h 329"/>
              <a:gd name="T38" fmla="*/ 2147483647 w 394"/>
              <a:gd name="T39" fmla="*/ 2147483647 h 329"/>
              <a:gd name="T40" fmla="*/ 2147483647 w 394"/>
              <a:gd name="T41" fmla="*/ 2147483647 h 329"/>
              <a:gd name="T42" fmla="*/ 2147483647 w 394"/>
              <a:gd name="T43" fmla="*/ 2147483647 h 329"/>
              <a:gd name="T44" fmla="*/ 2147483647 w 394"/>
              <a:gd name="T45" fmla="*/ 2147483647 h 329"/>
              <a:gd name="T46" fmla="*/ 2147483647 w 394"/>
              <a:gd name="T47" fmla="*/ 2147483647 h 329"/>
              <a:gd name="T48" fmla="*/ 2147483647 w 394"/>
              <a:gd name="T49" fmla="*/ 2147483647 h 329"/>
              <a:gd name="T50" fmla="*/ 2147483647 w 394"/>
              <a:gd name="T51" fmla="*/ 2147483647 h 329"/>
              <a:gd name="T52" fmla="*/ 2147483647 w 394"/>
              <a:gd name="T53" fmla="*/ 2147483647 h 329"/>
              <a:gd name="T54" fmla="*/ 2147483647 w 394"/>
              <a:gd name="T55" fmla="*/ 2147483647 h 329"/>
              <a:gd name="T56" fmla="*/ 2147483647 w 394"/>
              <a:gd name="T57" fmla="*/ 2147483647 h 329"/>
              <a:gd name="T58" fmla="*/ 2147483647 w 394"/>
              <a:gd name="T59" fmla="*/ 2147483647 h 329"/>
              <a:gd name="T60" fmla="*/ 2147483647 w 394"/>
              <a:gd name="T61" fmla="*/ 2147483647 h 329"/>
              <a:gd name="T62" fmla="*/ 2147483647 w 394"/>
              <a:gd name="T63" fmla="*/ 2147483647 h 329"/>
              <a:gd name="T64" fmla="*/ 2147483647 w 394"/>
              <a:gd name="T65" fmla="*/ 2147483647 h 329"/>
              <a:gd name="T66" fmla="*/ 2147483647 w 394"/>
              <a:gd name="T67" fmla="*/ 2147483647 h 329"/>
              <a:gd name="T68" fmla="*/ 2147483647 w 394"/>
              <a:gd name="T69" fmla="*/ 2147483647 h 329"/>
              <a:gd name="T70" fmla="*/ 2147483647 w 394"/>
              <a:gd name="T71" fmla="*/ 2147483647 h 329"/>
              <a:gd name="T72" fmla="*/ 2147483647 w 394"/>
              <a:gd name="T73" fmla="*/ 2147483647 h 329"/>
              <a:gd name="T74" fmla="*/ 2147483647 w 394"/>
              <a:gd name="T75" fmla="*/ 2147483647 h 329"/>
              <a:gd name="T76" fmla="*/ 2147483647 w 394"/>
              <a:gd name="T77" fmla="*/ 2147483647 h 329"/>
              <a:gd name="T78" fmla="*/ 2147483647 w 394"/>
              <a:gd name="T79" fmla="*/ 2147483647 h 329"/>
              <a:gd name="T80" fmla="*/ 2147483647 w 394"/>
              <a:gd name="T81" fmla="*/ 2147483647 h 329"/>
              <a:gd name="T82" fmla="*/ 2147483647 w 394"/>
              <a:gd name="T83" fmla="*/ 2147483647 h 329"/>
              <a:gd name="T84" fmla="*/ 2147483647 w 394"/>
              <a:gd name="T85" fmla="*/ 2147483647 h 329"/>
              <a:gd name="T86" fmla="*/ 2147483647 w 394"/>
              <a:gd name="T87" fmla="*/ 2147483647 h 329"/>
              <a:gd name="T88" fmla="*/ 2147483647 w 394"/>
              <a:gd name="T89" fmla="*/ 2147483647 h 329"/>
              <a:gd name="T90" fmla="*/ 2147483647 w 394"/>
              <a:gd name="T91" fmla="*/ 2147483647 h 329"/>
              <a:gd name="T92" fmla="*/ 2147483647 w 394"/>
              <a:gd name="T93" fmla="*/ 2147483647 h 329"/>
              <a:gd name="T94" fmla="*/ 2147483647 w 394"/>
              <a:gd name="T95" fmla="*/ 2147483647 h 329"/>
              <a:gd name="T96" fmla="*/ 2147483647 w 394"/>
              <a:gd name="T97" fmla="*/ 2147483647 h 329"/>
              <a:gd name="T98" fmla="*/ 2147483647 w 394"/>
              <a:gd name="T99" fmla="*/ 2147483647 h 329"/>
              <a:gd name="T100" fmla="*/ 2147483647 w 394"/>
              <a:gd name="T101" fmla="*/ 2147483647 h 329"/>
              <a:gd name="T102" fmla="*/ 2147483647 w 394"/>
              <a:gd name="T103" fmla="*/ 2147483647 h 329"/>
              <a:gd name="T104" fmla="*/ 2147483647 w 394"/>
              <a:gd name="T105" fmla="*/ 2147483647 h 329"/>
              <a:gd name="T106" fmla="*/ 2147483647 w 394"/>
              <a:gd name="T107" fmla="*/ 2147483647 h 329"/>
              <a:gd name="T108" fmla="*/ 2147483647 w 394"/>
              <a:gd name="T109" fmla="*/ 2147483647 h 329"/>
              <a:gd name="T110" fmla="*/ 2147483647 w 394"/>
              <a:gd name="T111" fmla="*/ 2147483647 h 329"/>
              <a:gd name="T112" fmla="*/ 2147483647 w 394"/>
              <a:gd name="T113" fmla="*/ 2147483647 h 329"/>
              <a:gd name="T114" fmla="*/ 2147483647 w 394"/>
              <a:gd name="T115" fmla="*/ 2147483647 h 329"/>
              <a:gd name="T116" fmla="*/ 2147483647 w 394"/>
              <a:gd name="T117" fmla="*/ 2147483647 h 3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4"/>
              <a:gd name="T178" fmla="*/ 0 h 329"/>
              <a:gd name="T179" fmla="*/ 394 w 394"/>
              <a:gd name="T180" fmla="*/ 329 h 3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4" h="329">
                <a:moveTo>
                  <a:pt x="394" y="307"/>
                </a:moveTo>
                <a:cubicBezTo>
                  <a:pt x="393" y="309"/>
                  <a:pt x="391" y="310"/>
                  <a:pt x="391" y="312"/>
                </a:cubicBezTo>
                <a:cubicBezTo>
                  <a:pt x="389" y="316"/>
                  <a:pt x="389" y="319"/>
                  <a:pt x="388" y="323"/>
                </a:cubicBezTo>
                <a:cubicBezTo>
                  <a:pt x="387" y="325"/>
                  <a:pt x="386" y="328"/>
                  <a:pt x="384" y="329"/>
                </a:cubicBezTo>
                <a:cubicBezTo>
                  <a:pt x="382" y="329"/>
                  <a:pt x="380" y="328"/>
                  <a:pt x="380" y="327"/>
                </a:cubicBezTo>
                <a:cubicBezTo>
                  <a:pt x="379" y="324"/>
                  <a:pt x="381" y="322"/>
                  <a:pt x="381" y="320"/>
                </a:cubicBezTo>
                <a:cubicBezTo>
                  <a:pt x="381" y="317"/>
                  <a:pt x="382" y="314"/>
                  <a:pt x="382" y="311"/>
                </a:cubicBezTo>
                <a:cubicBezTo>
                  <a:pt x="382" y="309"/>
                  <a:pt x="383" y="307"/>
                  <a:pt x="381" y="307"/>
                </a:cubicBezTo>
                <a:cubicBezTo>
                  <a:pt x="378" y="306"/>
                  <a:pt x="375" y="307"/>
                  <a:pt x="373" y="309"/>
                </a:cubicBezTo>
                <a:cubicBezTo>
                  <a:pt x="371" y="310"/>
                  <a:pt x="372" y="314"/>
                  <a:pt x="370" y="315"/>
                </a:cubicBezTo>
                <a:cubicBezTo>
                  <a:pt x="369" y="316"/>
                  <a:pt x="368" y="313"/>
                  <a:pt x="368" y="312"/>
                </a:cubicBezTo>
                <a:cubicBezTo>
                  <a:pt x="369" y="309"/>
                  <a:pt x="372" y="308"/>
                  <a:pt x="373" y="305"/>
                </a:cubicBezTo>
                <a:cubicBezTo>
                  <a:pt x="373" y="303"/>
                  <a:pt x="370" y="302"/>
                  <a:pt x="369" y="300"/>
                </a:cubicBezTo>
                <a:cubicBezTo>
                  <a:pt x="369" y="299"/>
                  <a:pt x="370" y="297"/>
                  <a:pt x="369" y="295"/>
                </a:cubicBezTo>
                <a:cubicBezTo>
                  <a:pt x="368" y="292"/>
                  <a:pt x="366" y="291"/>
                  <a:pt x="364" y="289"/>
                </a:cubicBezTo>
                <a:cubicBezTo>
                  <a:pt x="363" y="288"/>
                  <a:pt x="361" y="288"/>
                  <a:pt x="361" y="286"/>
                </a:cubicBezTo>
                <a:cubicBezTo>
                  <a:pt x="360" y="284"/>
                  <a:pt x="361" y="281"/>
                  <a:pt x="361" y="278"/>
                </a:cubicBezTo>
                <a:cubicBezTo>
                  <a:pt x="360" y="276"/>
                  <a:pt x="360" y="274"/>
                  <a:pt x="359" y="273"/>
                </a:cubicBezTo>
                <a:cubicBezTo>
                  <a:pt x="358" y="271"/>
                  <a:pt x="355" y="271"/>
                  <a:pt x="354" y="269"/>
                </a:cubicBezTo>
                <a:cubicBezTo>
                  <a:pt x="352" y="266"/>
                  <a:pt x="351" y="262"/>
                  <a:pt x="350" y="259"/>
                </a:cubicBezTo>
                <a:cubicBezTo>
                  <a:pt x="349" y="257"/>
                  <a:pt x="351" y="254"/>
                  <a:pt x="350" y="252"/>
                </a:cubicBezTo>
                <a:cubicBezTo>
                  <a:pt x="350" y="251"/>
                  <a:pt x="347" y="251"/>
                  <a:pt x="347" y="252"/>
                </a:cubicBezTo>
                <a:cubicBezTo>
                  <a:pt x="346" y="256"/>
                  <a:pt x="346" y="260"/>
                  <a:pt x="347" y="264"/>
                </a:cubicBezTo>
                <a:cubicBezTo>
                  <a:pt x="348" y="266"/>
                  <a:pt x="349" y="268"/>
                  <a:pt x="351" y="270"/>
                </a:cubicBezTo>
                <a:cubicBezTo>
                  <a:pt x="352" y="272"/>
                  <a:pt x="355" y="272"/>
                  <a:pt x="356" y="274"/>
                </a:cubicBezTo>
                <a:cubicBezTo>
                  <a:pt x="357" y="275"/>
                  <a:pt x="358" y="277"/>
                  <a:pt x="357" y="279"/>
                </a:cubicBezTo>
                <a:cubicBezTo>
                  <a:pt x="356" y="281"/>
                  <a:pt x="354" y="284"/>
                  <a:pt x="352" y="286"/>
                </a:cubicBezTo>
                <a:cubicBezTo>
                  <a:pt x="351" y="287"/>
                  <a:pt x="349" y="288"/>
                  <a:pt x="347" y="289"/>
                </a:cubicBezTo>
                <a:cubicBezTo>
                  <a:pt x="346" y="289"/>
                  <a:pt x="345" y="288"/>
                  <a:pt x="345" y="288"/>
                </a:cubicBezTo>
                <a:cubicBezTo>
                  <a:pt x="345" y="282"/>
                  <a:pt x="349" y="276"/>
                  <a:pt x="347" y="271"/>
                </a:cubicBezTo>
                <a:cubicBezTo>
                  <a:pt x="347" y="268"/>
                  <a:pt x="342" y="269"/>
                  <a:pt x="340" y="267"/>
                </a:cubicBezTo>
                <a:cubicBezTo>
                  <a:pt x="338" y="264"/>
                  <a:pt x="339" y="260"/>
                  <a:pt x="337" y="257"/>
                </a:cubicBezTo>
                <a:cubicBezTo>
                  <a:pt x="336" y="256"/>
                  <a:pt x="333" y="257"/>
                  <a:pt x="332" y="257"/>
                </a:cubicBezTo>
                <a:cubicBezTo>
                  <a:pt x="330" y="257"/>
                  <a:pt x="326" y="256"/>
                  <a:pt x="327" y="257"/>
                </a:cubicBezTo>
                <a:cubicBezTo>
                  <a:pt x="328" y="260"/>
                  <a:pt x="335" y="261"/>
                  <a:pt x="335" y="264"/>
                </a:cubicBezTo>
                <a:cubicBezTo>
                  <a:pt x="335" y="267"/>
                  <a:pt x="331" y="268"/>
                  <a:pt x="328" y="268"/>
                </a:cubicBezTo>
                <a:cubicBezTo>
                  <a:pt x="325" y="268"/>
                  <a:pt x="321" y="266"/>
                  <a:pt x="318" y="264"/>
                </a:cubicBezTo>
                <a:cubicBezTo>
                  <a:pt x="316" y="262"/>
                  <a:pt x="316" y="259"/>
                  <a:pt x="315" y="257"/>
                </a:cubicBezTo>
                <a:cubicBezTo>
                  <a:pt x="313" y="255"/>
                  <a:pt x="311" y="254"/>
                  <a:pt x="309" y="253"/>
                </a:cubicBezTo>
                <a:cubicBezTo>
                  <a:pt x="306" y="251"/>
                  <a:pt x="300" y="252"/>
                  <a:pt x="298" y="248"/>
                </a:cubicBezTo>
                <a:cubicBezTo>
                  <a:pt x="297" y="245"/>
                  <a:pt x="302" y="242"/>
                  <a:pt x="303" y="239"/>
                </a:cubicBezTo>
                <a:cubicBezTo>
                  <a:pt x="304" y="237"/>
                  <a:pt x="305" y="233"/>
                  <a:pt x="303" y="233"/>
                </a:cubicBezTo>
                <a:cubicBezTo>
                  <a:pt x="299" y="234"/>
                  <a:pt x="298" y="240"/>
                  <a:pt x="293" y="241"/>
                </a:cubicBezTo>
                <a:cubicBezTo>
                  <a:pt x="290" y="242"/>
                  <a:pt x="287" y="239"/>
                  <a:pt x="284" y="237"/>
                </a:cubicBezTo>
                <a:cubicBezTo>
                  <a:pt x="283" y="236"/>
                  <a:pt x="283" y="234"/>
                  <a:pt x="281" y="233"/>
                </a:cubicBezTo>
                <a:cubicBezTo>
                  <a:pt x="279" y="232"/>
                  <a:pt x="276" y="231"/>
                  <a:pt x="273" y="231"/>
                </a:cubicBezTo>
                <a:cubicBezTo>
                  <a:pt x="266" y="230"/>
                  <a:pt x="258" y="233"/>
                  <a:pt x="252" y="231"/>
                </a:cubicBezTo>
                <a:cubicBezTo>
                  <a:pt x="249" y="231"/>
                  <a:pt x="247" y="228"/>
                  <a:pt x="246" y="225"/>
                </a:cubicBezTo>
                <a:cubicBezTo>
                  <a:pt x="245" y="224"/>
                  <a:pt x="249" y="222"/>
                  <a:pt x="248" y="221"/>
                </a:cubicBezTo>
                <a:cubicBezTo>
                  <a:pt x="246" y="220"/>
                  <a:pt x="245" y="223"/>
                  <a:pt x="243" y="223"/>
                </a:cubicBezTo>
                <a:cubicBezTo>
                  <a:pt x="241" y="223"/>
                  <a:pt x="239" y="222"/>
                  <a:pt x="237" y="221"/>
                </a:cubicBezTo>
                <a:cubicBezTo>
                  <a:pt x="234" y="219"/>
                  <a:pt x="230" y="218"/>
                  <a:pt x="229" y="214"/>
                </a:cubicBezTo>
                <a:cubicBezTo>
                  <a:pt x="229" y="212"/>
                  <a:pt x="238" y="210"/>
                  <a:pt x="236" y="208"/>
                </a:cubicBezTo>
                <a:cubicBezTo>
                  <a:pt x="232" y="206"/>
                  <a:pt x="228" y="211"/>
                  <a:pt x="224" y="211"/>
                </a:cubicBezTo>
                <a:cubicBezTo>
                  <a:pt x="221" y="211"/>
                  <a:pt x="218" y="209"/>
                  <a:pt x="215" y="209"/>
                </a:cubicBezTo>
                <a:cubicBezTo>
                  <a:pt x="212" y="210"/>
                  <a:pt x="208" y="211"/>
                  <a:pt x="207" y="213"/>
                </a:cubicBezTo>
                <a:cubicBezTo>
                  <a:pt x="206" y="215"/>
                  <a:pt x="210" y="215"/>
                  <a:pt x="210" y="217"/>
                </a:cubicBezTo>
                <a:cubicBezTo>
                  <a:pt x="211" y="219"/>
                  <a:pt x="212" y="221"/>
                  <a:pt x="210" y="223"/>
                </a:cubicBezTo>
                <a:cubicBezTo>
                  <a:pt x="208" y="227"/>
                  <a:pt x="204" y="231"/>
                  <a:pt x="200" y="233"/>
                </a:cubicBezTo>
                <a:cubicBezTo>
                  <a:pt x="198" y="234"/>
                  <a:pt x="194" y="232"/>
                  <a:pt x="192" y="233"/>
                </a:cubicBezTo>
                <a:cubicBezTo>
                  <a:pt x="190" y="234"/>
                  <a:pt x="189" y="237"/>
                  <a:pt x="187" y="238"/>
                </a:cubicBezTo>
                <a:cubicBezTo>
                  <a:pt x="181" y="243"/>
                  <a:pt x="175" y="249"/>
                  <a:pt x="167" y="252"/>
                </a:cubicBezTo>
                <a:cubicBezTo>
                  <a:pt x="164" y="253"/>
                  <a:pt x="160" y="253"/>
                  <a:pt x="157" y="252"/>
                </a:cubicBezTo>
                <a:cubicBezTo>
                  <a:pt x="156" y="251"/>
                  <a:pt x="156" y="248"/>
                  <a:pt x="157" y="247"/>
                </a:cubicBezTo>
                <a:cubicBezTo>
                  <a:pt x="160" y="244"/>
                  <a:pt x="165" y="244"/>
                  <a:pt x="168" y="242"/>
                </a:cubicBezTo>
                <a:cubicBezTo>
                  <a:pt x="170" y="241"/>
                  <a:pt x="173" y="239"/>
                  <a:pt x="171" y="238"/>
                </a:cubicBezTo>
                <a:cubicBezTo>
                  <a:pt x="168" y="236"/>
                  <a:pt x="163" y="242"/>
                  <a:pt x="162" y="239"/>
                </a:cubicBezTo>
                <a:cubicBezTo>
                  <a:pt x="161" y="234"/>
                  <a:pt x="165" y="230"/>
                  <a:pt x="167" y="226"/>
                </a:cubicBezTo>
                <a:cubicBezTo>
                  <a:pt x="169" y="224"/>
                  <a:pt x="171" y="221"/>
                  <a:pt x="173" y="219"/>
                </a:cubicBezTo>
                <a:cubicBezTo>
                  <a:pt x="176" y="216"/>
                  <a:pt x="178" y="214"/>
                  <a:pt x="181" y="212"/>
                </a:cubicBezTo>
                <a:cubicBezTo>
                  <a:pt x="184" y="210"/>
                  <a:pt x="186" y="208"/>
                  <a:pt x="189" y="208"/>
                </a:cubicBezTo>
                <a:cubicBezTo>
                  <a:pt x="193" y="207"/>
                  <a:pt x="197" y="211"/>
                  <a:pt x="201" y="211"/>
                </a:cubicBezTo>
                <a:cubicBezTo>
                  <a:pt x="202" y="210"/>
                  <a:pt x="198" y="208"/>
                  <a:pt x="198" y="206"/>
                </a:cubicBezTo>
                <a:cubicBezTo>
                  <a:pt x="198" y="205"/>
                  <a:pt x="201" y="203"/>
                  <a:pt x="199" y="202"/>
                </a:cubicBezTo>
                <a:cubicBezTo>
                  <a:pt x="198" y="200"/>
                  <a:pt x="195" y="201"/>
                  <a:pt x="193" y="202"/>
                </a:cubicBezTo>
                <a:cubicBezTo>
                  <a:pt x="190" y="203"/>
                  <a:pt x="186" y="204"/>
                  <a:pt x="183" y="205"/>
                </a:cubicBezTo>
                <a:cubicBezTo>
                  <a:pt x="177" y="209"/>
                  <a:pt x="171" y="212"/>
                  <a:pt x="165" y="217"/>
                </a:cubicBezTo>
                <a:cubicBezTo>
                  <a:pt x="163" y="219"/>
                  <a:pt x="163" y="224"/>
                  <a:pt x="160" y="227"/>
                </a:cubicBezTo>
                <a:cubicBezTo>
                  <a:pt x="159" y="228"/>
                  <a:pt x="155" y="225"/>
                  <a:pt x="154" y="227"/>
                </a:cubicBezTo>
                <a:cubicBezTo>
                  <a:pt x="152" y="228"/>
                  <a:pt x="155" y="232"/>
                  <a:pt x="154" y="234"/>
                </a:cubicBezTo>
                <a:cubicBezTo>
                  <a:pt x="151" y="237"/>
                  <a:pt x="147" y="238"/>
                  <a:pt x="144" y="240"/>
                </a:cubicBezTo>
                <a:cubicBezTo>
                  <a:pt x="142" y="241"/>
                  <a:pt x="140" y="241"/>
                  <a:pt x="139" y="242"/>
                </a:cubicBezTo>
                <a:cubicBezTo>
                  <a:pt x="136" y="245"/>
                  <a:pt x="131" y="247"/>
                  <a:pt x="130" y="252"/>
                </a:cubicBezTo>
                <a:cubicBezTo>
                  <a:pt x="130" y="255"/>
                  <a:pt x="135" y="254"/>
                  <a:pt x="137" y="256"/>
                </a:cubicBezTo>
                <a:cubicBezTo>
                  <a:pt x="138" y="257"/>
                  <a:pt x="140" y="259"/>
                  <a:pt x="139" y="260"/>
                </a:cubicBezTo>
                <a:cubicBezTo>
                  <a:pt x="137" y="262"/>
                  <a:pt x="133" y="261"/>
                  <a:pt x="130" y="263"/>
                </a:cubicBezTo>
                <a:cubicBezTo>
                  <a:pt x="127" y="265"/>
                  <a:pt x="125" y="269"/>
                  <a:pt x="122" y="271"/>
                </a:cubicBezTo>
                <a:cubicBezTo>
                  <a:pt x="117" y="274"/>
                  <a:pt x="112" y="276"/>
                  <a:pt x="108" y="278"/>
                </a:cubicBezTo>
                <a:cubicBezTo>
                  <a:pt x="104" y="280"/>
                  <a:pt x="99" y="281"/>
                  <a:pt x="96" y="283"/>
                </a:cubicBezTo>
                <a:cubicBezTo>
                  <a:pt x="94" y="285"/>
                  <a:pt x="94" y="288"/>
                  <a:pt x="92" y="289"/>
                </a:cubicBezTo>
                <a:cubicBezTo>
                  <a:pt x="88" y="292"/>
                  <a:pt x="84" y="293"/>
                  <a:pt x="80" y="295"/>
                </a:cubicBezTo>
                <a:cubicBezTo>
                  <a:pt x="77" y="296"/>
                  <a:pt x="74" y="295"/>
                  <a:pt x="71" y="297"/>
                </a:cubicBezTo>
                <a:cubicBezTo>
                  <a:pt x="70" y="297"/>
                  <a:pt x="71" y="299"/>
                  <a:pt x="70" y="300"/>
                </a:cubicBezTo>
                <a:cubicBezTo>
                  <a:pt x="68" y="301"/>
                  <a:pt x="65" y="299"/>
                  <a:pt x="63" y="300"/>
                </a:cubicBezTo>
                <a:cubicBezTo>
                  <a:pt x="60" y="302"/>
                  <a:pt x="60" y="306"/>
                  <a:pt x="57" y="308"/>
                </a:cubicBezTo>
                <a:cubicBezTo>
                  <a:pt x="54" y="310"/>
                  <a:pt x="51" y="310"/>
                  <a:pt x="48" y="311"/>
                </a:cubicBezTo>
                <a:cubicBezTo>
                  <a:pt x="42" y="312"/>
                  <a:pt x="37" y="313"/>
                  <a:pt x="31" y="315"/>
                </a:cubicBezTo>
                <a:cubicBezTo>
                  <a:pt x="29" y="316"/>
                  <a:pt x="27" y="318"/>
                  <a:pt x="24" y="318"/>
                </a:cubicBezTo>
                <a:cubicBezTo>
                  <a:pt x="23" y="318"/>
                  <a:pt x="22" y="314"/>
                  <a:pt x="21" y="315"/>
                </a:cubicBezTo>
                <a:cubicBezTo>
                  <a:pt x="18" y="317"/>
                  <a:pt x="16" y="322"/>
                  <a:pt x="13" y="324"/>
                </a:cubicBezTo>
                <a:cubicBezTo>
                  <a:pt x="11" y="324"/>
                  <a:pt x="10" y="321"/>
                  <a:pt x="9" y="321"/>
                </a:cubicBezTo>
                <a:cubicBezTo>
                  <a:pt x="6" y="322"/>
                  <a:pt x="4" y="328"/>
                  <a:pt x="0" y="327"/>
                </a:cubicBezTo>
                <a:cubicBezTo>
                  <a:pt x="0" y="325"/>
                  <a:pt x="1" y="322"/>
                  <a:pt x="3" y="320"/>
                </a:cubicBezTo>
                <a:cubicBezTo>
                  <a:pt x="9" y="315"/>
                  <a:pt x="16" y="312"/>
                  <a:pt x="23" y="309"/>
                </a:cubicBezTo>
                <a:cubicBezTo>
                  <a:pt x="26" y="307"/>
                  <a:pt x="30" y="309"/>
                  <a:pt x="34" y="308"/>
                </a:cubicBezTo>
                <a:cubicBezTo>
                  <a:pt x="37" y="307"/>
                  <a:pt x="39" y="305"/>
                  <a:pt x="42" y="303"/>
                </a:cubicBezTo>
                <a:cubicBezTo>
                  <a:pt x="47" y="300"/>
                  <a:pt x="52" y="297"/>
                  <a:pt x="57" y="294"/>
                </a:cubicBezTo>
                <a:cubicBezTo>
                  <a:pt x="62" y="291"/>
                  <a:pt x="67" y="288"/>
                  <a:pt x="71" y="285"/>
                </a:cubicBezTo>
                <a:cubicBezTo>
                  <a:pt x="74" y="283"/>
                  <a:pt x="78" y="282"/>
                  <a:pt x="80" y="279"/>
                </a:cubicBezTo>
                <a:cubicBezTo>
                  <a:pt x="82" y="275"/>
                  <a:pt x="83" y="271"/>
                  <a:pt x="85" y="267"/>
                </a:cubicBezTo>
                <a:cubicBezTo>
                  <a:pt x="87" y="264"/>
                  <a:pt x="88" y="261"/>
                  <a:pt x="90" y="258"/>
                </a:cubicBezTo>
                <a:cubicBezTo>
                  <a:pt x="92" y="256"/>
                  <a:pt x="99" y="253"/>
                  <a:pt x="96" y="253"/>
                </a:cubicBezTo>
                <a:cubicBezTo>
                  <a:pt x="91" y="254"/>
                  <a:pt x="86" y="258"/>
                  <a:pt x="80" y="259"/>
                </a:cubicBezTo>
                <a:cubicBezTo>
                  <a:pt x="79" y="259"/>
                  <a:pt x="78" y="256"/>
                  <a:pt x="76" y="256"/>
                </a:cubicBezTo>
                <a:cubicBezTo>
                  <a:pt x="74" y="256"/>
                  <a:pt x="73" y="258"/>
                  <a:pt x="72" y="260"/>
                </a:cubicBezTo>
                <a:cubicBezTo>
                  <a:pt x="71" y="262"/>
                  <a:pt x="73" y="265"/>
                  <a:pt x="71" y="266"/>
                </a:cubicBezTo>
                <a:cubicBezTo>
                  <a:pt x="70" y="267"/>
                  <a:pt x="68" y="265"/>
                  <a:pt x="67" y="263"/>
                </a:cubicBezTo>
                <a:cubicBezTo>
                  <a:pt x="66" y="260"/>
                  <a:pt x="67" y="256"/>
                  <a:pt x="65" y="253"/>
                </a:cubicBezTo>
                <a:cubicBezTo>
                  <a:pt x="63" y="252"/>
                  <a:pt x="61" y="254"/>
                  <a:pt x="59" y="254"/>
                </a:cubicBezTo>
                <a:cubicBezTo>
                  <a:pt x="58" y="254"/>
                  <a:pt x="59" y="252"/>
                  <a:pt x="58" y="252"/>
                </a:cubicBezTo>
                <a:cubicBezTo>
                  <a:pt x="53" y="253"/>
                  <a:pt x="49" y="256"/>
                  <a:pt x="45" y="258"/>
                </a:cubicBezTo>
                <a:cubicBezTo>
                  <a:pt x="43" y="259"/>
                  <a:pt x="41" y="262"/>
                  <a:pt x="38" y="262"/>
                </a:cubicBezTo>
                <a:cubicBezTo>
                  <a:pt x="37" y="263"/>
                  <a:pt x="35" y="262"/>
                  <a:pt x="35" y="261"/>
                </a:cubicBezTo>
                <a:cubicBezTo>
                  <a:pt x="35" y="258"/>
                  <a:pt x="37" y="256"/>
                  <a:pt x="39" y="254"/>
                </a:cubicBezTo>
                <a:cubicBezTo>
                  <a:pt x="40" y="252"/>
                  <a:pt x="42" y="251"/>
                  <a:pt x="42" y="249"/>
                </a:cubicBezTo>
                <a:cubicBezTo>
                  <a:pt x="41" y="247"/>
                  <a:pt x="37" y="247"/>
                  <a:pt x="38" y="245"/>
                </a:cubicBezTo>
                <a:cubicBezTo>
                  <a:pt x="38" y="242"/>
                  <a:pt x="43" y="241"/>
                  <a:pt x="44" y="239"/>
                </a:cubicBezTo>
                <a:cubicBezTo>
                  <a:pt x="45" y="236"/>
                  <a:pt x="43" y="232"/>
                  <a:pt x="43" y="229"/>
                </a:cubicBezTo>
                <a:cubicBezTo>
                  <a:pt x="44" y="227"/>
                  <a:pt x="48" y="224"/>
                  <a:pt x="47" y="222"/>
                </a:cubicBezTo>
                <a:cubicBezTo>
                  <a:pt x="46" y="220"/>
                  <a:pt x="43" y="223"/>
                  <a:pt x="41" y="225"/>
                </a:cubicBezTo>
                <a:cubicBezTo>
                  <a:pt x="39" y="227"/>
                  <a:pt x="40" y="231"/>
                  <a:pt x="38" y="233"/>
                </a:cubicBezTo>
                <a:cubicBezTo>
                  <a:pt x="34" y="236"/>
                  <a:pt x="29" y="237"/>
                  <a:pt x="24" y="237"/>
                </a:cubicBezTo>
                <a:cubicBezTo>
                  <a:pt x="22" y="237"/>
                  <a:pt x="22" y="234"/>
                  <a:pt x="20" y="233"/>
                </a:cubicBezTo>
                <a:cubicBezTo>
                  <a:pt x="18" y="230"/>
                  <a:pt x="15" y="229"/>
                  <a:pt x="14" y="225"/>
                </a:cubicBezTo>
                <a:cubicBezTo>
                  <a:pt x="13" y="222"/>
                  <a:pt x="14" y="217"/>
                  <a:pt x="17" y="215"/>
                </a:cubicBezTo>
                <a:cubicBezTo>
                  <a:pt x="19" y="213"/>
                  <a:pt x="23" y="215"/>
                  <a:pt x="25" y="216"/>
                </a:cubicBezTo>
                <a:cubicBezTo>
                  <a:pt x="28" y="217"/>
                  <a:pt x="31" y="220"/>
                  <a:pt x="33" y="219"/>
                </a:cubicBezTo>
                <a:cubicBezTo>
                  <a:pt x="35" y="219"/>
                  <a:pt x="35" y="215"/>
                  <a:pt x="33" y="214"/>
                </a:cubicBezTo>
                <a:cubicBezTo>
                  <a:pt x="30" y="212"/>
                  <a:pt x="26" y="214"/>
                  <a:pt x="22" y="213"/>
                </a:cubicBezTo>
                <a:cubicBezTo>
                  <a:pt x="19" y="212"/>
                  <a:pt x="15" y="211"/>
                  <a:pt x="14" y="208"/>
                </a:cubicBezTo>
                <a:cubicBezTo>
                  <a:pt x="12" y="205"/>
                  <a:pt x="12" y="201"/>
                  <a:pt x="14" y="198"/>
                </a:cubicBezTo>
                <a:cubicBezTo>
                  <a:pt x="17" y="192"/>
                  <a:pt x="22" y="187"/>
                  <a:pt x="27" y="183"/>
                </a:cubicBezTo>
                <a:cubicBezTo>
                  <a:pt x="29" y="181"/>
                  <a:pt x="33" y="184"/>
                  <a:pt x="35" y="182"/>
                </a:cubicBezTo>
                <a:cubicBezTo>
                  <a:pt x="37" y="180"/>
                  <a:pt x="34" y="178"/>
                  <a:pt x="35" y="176"/>
                </a:cubicBezTo>
                <a:cubicBezTo>
                  <a:pt x="37" y="173"/>
                  <a:pt x="40" y="169"/>
                  <a:pt x="43" y="169"/>
                </a:cubicBezTo>
                <a:cubicBezTo>
                  <a:pt x="47" y="168"/>
                  <a:pt x="50" y="172"/>
                  <a:pt x="54" y="172"/>
                </a:cubicBezTo>
                <a:cubicBezTo>
                  <a:pt x="57" y="171"/>
                  <a:pt x="60" y="168"/>
                  <a:pt x="63" y="167"/>
                </a:cubicBezTo>
                <a:cubicBezTo>
                  <a:pt x="67" y="165"/>
                  <a:pt x="71" y="166"/>
                  <a:pt x="76" y="165"/>
                </a:cubicBezTo>
                <a:cubicBezTo>
                  <a:pt x="79" y="164"/>
                  <a:pt x="82" y="163"/>
                  <a:pt x="84" y="160"/>
                </a:cubicBezTo>
                <a:cubicBezTo>
                  <a:pt x="86" y="157"/>
                  <a:pt x="85" y="154"/>
                  <a:pt x="84" y="151"/>
                </a:cubicBezTo>
                <a:cubicBezTo>
                  <a:pt x="84" y="149"/>
                  <a:pt x="80" y="149"/>
                  <a:pt x="80" y="147"/>
                </a:cubicBezTo>
                <a:cubicBezTo>
                  <a:pt x="82" y="145"/>
                  <a:pt x="86" y="146"/>
                  <a:pt x="88" y="144"/>
                </a:cubicBezTo>
                <a:cubicBezTo>
                  <a:pt x="90" y="142"/>
                  <a:pt x="90" y="139"/>
                  <a:pt x="88" y="139"/>
                </a:cubicBezTo>
                <a:cubicBezTo>
                  <a:pt x="85" y="138"/>
                  <a:pt x="81" y="141"/>
                  <a:pt x="78" y="142"/>
                </a:cubicBezTo>
                <a:cubicBezTo>
                  <a:pt x="74" y="144"/>
                  <a:pt x="71" y="148"/>
                  <a:pt x="67" y="149"/>
                </a:cubicBezTo>
                <a:cubicBezTo>
                  <a:pt x="66" y="149"/>
                  <a:pt x="65" y="146"/>
                  <a:pt x="63" y="146"/>
                </a:cubicBezTo>
                <a:cubicBezTo>
                  <a:pt x="58" y="144"/>
                  <a:pt x="53" y="144"/>
                  <a:pt x="47" y="144"/>
                </a:cubicBezTo>
                <a:cubicBezTo>
                  <a:pt x="42" y="144"/>
                  <a:pt x="36" y="146"/>
                  <a:pt x="32" y="144"/>
                </a:cubicBezTo>
                <a:cubicBezTo>
                  <a:pt x="29" y="142"/>
                  <a:pt x="29" y="138"/>
                  <a:pt x="29" y="136"/>
                </a:cubicBezTo>
                <a:cubicBezTo>
                  <a:pt x="29" y="133"/>
                  <a:pt x="36" y="130"/>
                  <a:pt x="34" y="127"/>
                </a:cubicBezTo>
                <a:cubicBezTo>
                  <a:pt x="30" y="123"/>
                  <a:pt x="23" y="125"/>
                  <a:pt x="19" y="122"/>
                </a:cubicBezTo>
                <a:cubicBezTo>
                  <a:pt x="17" y="121"/>
                  <a:pt x="20" y="120"/>
                  <a:pt x="21" y="119"/>
                </a:cubicBezTo>
                <a:cubicBezTo>
                  <a:pt x="28" y="116"/>
                  <a:pt x="36" y="113"/>
                  <a:pt x="44" y="111"/>
                </a:cubicBezTo>
                <a:cubicBezTo>
                  <a:pt x="46" y="110"/>
                  <a:pt x="48" y="112"/>
                  <a:pt x="50" y="111"/>
                </a:cubicBezTo>
                <a:cubicBezTo>
                  <a:pt x="51" y="110"/>
                  <a:pt x="50" y="107"/>
                  <a:pt x="52" y="107"/>
                </a:cubicBezTo>
                <a:cubicBezTo>
                  <a:pt x="58" y="105"/>
                  <a:pt x="65" y="103"/>
                  <a:pt x="71" y="103"/>
                </a:cubicBezTo>
                <a:cubicBezTo>
                  <a:pt x="73" y="103"/>
                  <a:pt x="72" y="106"/>
                  <a:pt x="71" y="106"/>
                </a:cubicBezTo>
                <a:cubicBezTo>
                  <a:pt x="70" y="108"/>
                  <a:pt x="64" y="111"/>
                  <a:pt x="67" y="111"/>
                </a:cubicBezTo>
                <a:cubicBezTo>
                  <a:pt x="74" y="114"/>
                  <a:pt x="83" y="114"/>
                  <a:pt x="91" y="112"/>
                </a:cubicBezTo>
                <a:cubicBezTo>
                  <a:pt x="93" y="112"/>
                  <a:pt x="94" y="109"/>
                  <a:pt x="94" y="107"/>
                </a:cubicBezTo>
                <a:cubicBezTo>
                  <a:pt x="93" y="103"/>
                  <a:pt x="88" y="102"/>
                  <a:pt x="88" y="98"/>
                </a:cubicBezTo>
                <a:cubicBezTo>
                  <a:pt x="87" y="97"/>
                  <a:pt x="91" y="97"/>
                  <a:pt x="92" y="97"/>
                </a:cubicBezTo>
                <a:cubicBezTo>
                  <a:pt x="95" y="99"/>
                  <a:pt x="96" y="103"/>
                  <a:pt x="99" y="104"/>
                </a:cubicBezTo>
                <a:cubicBezTo>
                  <a:pt x="103" y="106"/>
                  <a:pt x="108" y="107"/>
                  <a:pt x="113" y="107"/>
                </a:cubicBezTo>
                <a:cubicBezTo>
                  <a:pt x="114" y="107"/>
                  <a:pt x="116" y="104"/>
                  <a:pt x="114" y="103"/>
                </a:cubicBezTo>
                <a:cubicBezTo>
                  <a:pt x="109" y="100"/>
                  <a:pt x="102" y="100"/>
                  <a:pt x="96" y="97"/>
                </a:cubicBezTo>
                <a:cubicBezTo>
                  <a:pt x="95" y="97"/>
                  <a:pt x="94" y="95"/>
                  <a:pt x="93" y="94"/>
                </a:cubicBezTo>
                <a:cubicBezTo>
                  <a:pt x="88" y="93"/>
                  <a:pt x="82" y="96"/>
                  <a:pt x="77" y="93"/>
                </a:cubicBezTo>
                <a:cubicBezTo>
                  <a:pt x="75" y="92"/>
                  <a:pt x="78" y="89"/>
                  <a:pt x="77" y="87"/>
                </a:cubicBezTo>
                <a:cubicBezTo>
                  <a:pt x="76" y="84"/>
                  <a:pt x="74" y="81"/>
                  <a:pt x="72" y="79"/>
                </a:cubicBezTo>
                <a:cubicBezTo>
                  <a:pt x="68" y="74"/>
                  <a:pt x="59" y="72"/>
                  <a:pt x="58" y="65"/>
                </a:cubicBezTo>
                <a:cubicBezTo>
                  <a:pt x="57" y="61"/>
                  <a:pt x="62" y="57"/>
                  <a:pt x="66" y="55"/>
                </a:cubicBezTo>
                <a:cubicBezTo>
                  <a:pt x="68" y="53"/>
                  <a:pt x="70" y="55"/>
                  <a:pt x="73" y="55"/>
                </a:cubicBezTo>
                <a:cubicBezTo>
                  <a:pt x="79" y="54"/>
                  <a:pt x="86" y="53"/>
                  <a:pt x="93" y="50"/>
                </a:cubicBezTo>
                <a:cubicBezTo>
                  <a:pt x="97" y="49"/>
                  <a:pt x="102" y="47"/>
                  <a:pt x="106" y="43"/>
                </a:cubicBezTo>
                <a:cubicBezTo>
                  <a:pt x="108" y="41"/>
                  <a:pt x="108" y="37"/>
                  <a:pt x="110" y="35"/>
                </a:cubicBezTo>
                <a:cubicBezTo>
                  <a:pt x="113" y="31"/>
                  <a:pt x="118" y="28"/>
                  <a:pt x="123" y="25"/>
                </a:cubicBezTo>
                <a:cubicBezTo>
                  <a:pt x="128" y="23"/>
                  <a:pt x="133" y="22"/>
                  <a:pt x="138" y="20"/>
                </a:cubicBezTo>
                <a:cubicBezTo>
                  <a:pt x="141" y="19"/>
                  <a:pt x="144" y="17"/>
                  <a:pt x="148" y="15"/>
                </a:cubicBezTo>
                <a:cubicBezTo>
                  <a:pt x="152" y="13"/>
                  <a:pt x="155" y="10"/>
                  <a:pt x="160" y="9"/>
                </a:cubicBezTo>
                <a:cubicBezTo>
                  <a:pt x="163" y="9"/>
                  <a:pt x="167" y="11"/>
                  <a:pt x="170" y="11"/>
                </a:cubicBezTo>
                <a:cubicBezTo>
                  <a:pt x="174" y="11"/>
                  <a:pt x="178" y="11"/>
                  <a:pt x="181" y="10"/>
                </a:cubicBezTo>
                <a:cubicBezTo>
                  <a:pt x="186" y="7"/>
                  <a:pt x="188" y="1"/>
                  <a:pt x="192" y="0"/>
                </a:cubicBezTo>
                <a:cubicBezTo>
                  <a:pt x="196" y="0"/>
                  <a:pt x="201" y="2"/>
                  <a:pt x="202" y="6"/>
                </a:cubicBezTo>
                <a:cubicBezTo>
                  <a:pt x="203" y="8"/>
                  <a:pt x="198" y="9"/>
                  <a:pt x="197" y="11"/>
                </a:cubicBezTo>
                <a:cubicBezTo>
                  <a:pt x="196" y="12"/>
                  <a:pt x="196" y="14"/>
                  <a:pt x="197" y="14"/>
                </a:cubicBezTo>
                <a:cubicBezTo>
                  <a:pt x="199" y="14"/>
                  <a:pt x="201" y="11"/>
                  <a:pt x="203" y="10"/>
                </a:cubicBezTo>
                <a:cubicBezTo>
                  <a:pt x="206" y="8"/>
                  <a:pt x="208" y="6"/>
                  <a:pt x="210" y="6"/>
                </a:cubicBezTo>
                <a:cubicBezTo>
                  <a:pt x="212" y="6"/>
                  <a:pt x="213" y="7"/>
                  <a:pt x="213" y="8"/>
                </a:cubicBezTo>
                <a:cubicBezTo>
                  <a:pt x="214" y="11"/>
                  <a:pt x="211" y="15"/>
                  <a:pt x="213" y="16"/>
                </a:cubicBezTo>
                <a:cubicBezTo>
                  <a:pt x="216" y="17"/>
                  <a:pt x="219" y="12"/>
                  <a:pt x="222" y="11"/>
                </a:cubicBezTo>
                <a:cubicBezTo>
                  <a:pt x="226" y="10"/>
                  <a:pt x="230" y="11"/>
                  <a:pt x="234" y="11"/>
                </a:cubicBezTo>
                <a:cubicBezTo>
                  <a:pt x="236" y="11"/>
                  <a:pt x="238" y="11"/>
                  <a:pt x="239" y="13"/>
                </a:cubicBezTo>
                <a:cubicBezTo>
                  <a:pt x="239" y="14"/>
                  <a:pt x="235" y="15"/>
                  <a:pt x="235" y="17"/>
                </a:cubicBezTo>
                <a:cubicBezTo>
                  <a:pt x="236" y="19"/>
                  <a:pt x="240" y="17"/>
                  <a:pt x="241" y="18"/>
                </a:cubicBezTo>
                <a:cubicBezTo>
                  <a:pt x="244" y="20"/>
                  <a:pt x="244" y="25"/>
                  <a:pt x="247" y="25"/>
                </a:cubicBezTo>
                <a:cubicBezTo>
                  <a:pt x="251" y="25"/>
                  <a:pt x="253" y="20"/>
                  <a:pt x="257" y="19"/>
                </a:cubicBezTo>
                <a:cubicBezTo>
                  <a:pt x="261" y="18"/>
                  <a:pt x="265" y="19"/>
                  <a:pt x="268" y="19"/>
                </a:cubicBezTo>
                <a:cubicBezTo>
                  <a:pt x="271" y="20"/>
                  <a:pt x="274" y="20"/>
                  <a:pt x="276" y="21"/>
                </a:cubicBezTo>
                <a:cubicBezTo>
                  <a:pt x="280" y="23"/>
                  <a:pt x="283" y="25"/>
                  <a:pt x="286" y="26"/>
                </a:cubicBezTo>
                <a:cubicBezTo>
                  <a:pt x="292" y="27"/>
                  <a:pt x="298" y="26"/>
                  <a:pt x="304" y="27"/>
                </a:cubicBezTo>
                <a:cubicBezTo>
                  <a:pt x="307" y="28"/>
                  <a:pt x="309" y="32"/>
                  <a:pt x="312" y="32"/>
                </a:cubicBezTo>
                <a:cubicBezTo>
                  <a:pt x="317" y="32"/>
                  <a:pt x="320" y="27"/>
                  <a:pt x="325" y="27"/>
                </a:cubicBezTo>
                <a:cubicBezTo>
                  <a:pt x="329" y="26"/>
                  <a:pt x="332" y="28"/>
                  <a:pt x="336" y="29"/>
                </a:cubicBezTo>
                <a:cubicBezTo>
                  <a:pt x="339" y="30"/>
                  <a:pt x="343" y="32"/>
                  <a:pt x="346" y="33"/>
                </a:cubicBezTo>
                <a:cubicBezTo>
                  <a:pt x="348" y="35"/>
                  <a:pt x="351" y="36"/>
                  <a:pt x="353" y="38"/>
                </a:cubicBezTo>
                <a:lnTo>
                  <a:pt x="291" y="226"/>
                </a:lnTo>
                <a:lnTo>
                  <a:pt x="296" y="229"/>
                </a:lnTo>
                <a:cubicBezTo>
                  <a:pt x="298" y="230"/>
                  <a:pt x="298" y="232"/>
                  <a:pt x="300" y="231"/>
                </a:cubicBezTo>
                <a:cubicBezTo>
                  <a:pt x="302" y="230"/>
                  <a:pt x="303" y="223"/>
                  <a:pt x="306" y="224"/>
                </a:cubicBezTo>
                <a:lnTo>
                  <a:pt x="312" y="227"/>
                </a:lnTo>
                <a:cubicBezTo>
                  <a:pt x="315" y="228"/>
                  <a:pt x="313" y="233"/>
                  <a:pt x="314" y="236"/>
                </a:cubicBezTo>
                <a:cubicBezTo>
                  <a:pt x="316" y="241"/>
                  <a:pt x="319" y="245"/>
                  <a:pt x="321" y="249"/>
                </a:cubicBezTo>
                <a:cubicBezTo>
                  <a:pt x="322" y="251"/>
                  <a:pt x="322" y="253"/>
                  <a:pt x="324" y="253"/>
                </a:cubicBezTo>
                <a:cubicBezTo>
                  <a:pt x="327" y="254"/>
                  <a:pt x="327" y="251"/>
                  <a:pt x="329" y="250"/>
                </a:cubicBezTo>
                <a:cubicBezTo>
                  <a:pt x="331" y="249"/>
                  <a:pt x="335" y="252"/>
                  <a:pt x="336" y="250"/>
                </a:cubicBezTo>
                <a:cubicBezTo>
                  <a:pt x="336" y="247"/>
                  <a:pt x="338" y="245"/>
                  <a:pt x="341" y="244"/>
                </a:cubicBezTo>
                <a:cubicBezTo>
                  <a:pt x="342" y="244"/>
                  <a:pt x="341" y="242"/>
                  <a:pt x="341" y="241"/>
                </a:cubicBezTo>
                <a:cubicBezTo>
                  <a:pt x="344" y="239"/>
                  <a:pt x="348" y="237"/>
                  <a:pt x="351" y="238"/>
                </a:cubicBezTo>
                <a:cubicBezTo>
                  <a:pt x="353" y="238"/>
                  <a:pt x="354" y="241"/>
                  <a:pt x="355" y="244"/>
                </a:cubicBezTo>
                <a:cubicBezTo>
                  <a:pt x="356" y="246"/>
                  <a:pt x="353" y="248"/>
                  <a:pt x="354" y="250"/>
                </a:cubicBezTo>
                <a:cubicBezTo>
                  <a:pt x="355" y="252"/>
                  <a:pt x="358" y="251"/>
                  <a:pt x="360" y="253"/>
                </a:cubicBezTo>
                <a:cubicBezTo>
                  <a:pt x="361" y="255"/>
                  <a:pt x="361" y="259"/>
                  <a:pt x="363" y="261"/>
                </a:cubicBezTo>
                <a:cubicBezTo>
                  <a:pt x="365" y="265"/>
                  <a:pt x="370" y="267"/>
                  <a:pt x="372" y="271"/>
                </a:cubicBezTo>
                <a:cubicBezTo>
                  <a:pt x="373" y="274"/>
                  <a:pt x="370" y="279"/>
                  <a:pt x="372" y="283"/>
                </a:cubicBezTo>
                <a:cubicBezTo>
                  <a:pt x="374" y="287"/>
                  <a:pt x="375" y="292"/>
                  <a:pt x="378" y="296"/>
                </a:cubicBezTo>
                <a:cubicBezTo>
                  <a:pt x="380" y="300"/>
                  <a:pt x="385" y="299"/>
                  <a:pt x="388" y="302"/>
                </a:cubicBezTo>
                <a:cubicBezTo>
                  <a:pt x="389" y="302"/>
                  <a:pt x="388" y="304"/>
                  <a:pt x="389" y="305"/>
                </a:cubicBezTo>
                <a:cubicBezTo>
                  <a:pt x="390" y="307"/>
                  <a:pt x="392" y="307"/>
                  <a:pt x="394" y="307"/>
                </a:cubicBezTo>
                <a:close/>
              </a:path>
            </a:pathLst>
          </a:custGeom>
          <a:solidFill>
            <a:srgbClr val="B2B2B2"/>
          </a:solidFill>
          <a:ln w="3175" cap="rnd">
            <a:solidFill>
              <a:srgbClr val="B2B2B2"/>
            </a:solidFill>
            <a:round/>
            <a:headEnd/>
            <a:tailEnd/>
          </a:ln>
        </p:spPr>
        <p:txBody>
          <a:bodyPr/>
          <a:lstStyle/>
          <a:p>
            <a:endParaRPr lang="en-US"/>
          </a:p>
        </p:txBody>
      </p:sp>
      <p:sp>
        <p:nvSpPr>
          <p:cNvPr id="33944" name="Freeform 152"/>
          <p:cNvSpPr>
            <a:spLocks noChangeAspect="1"/>
          </p:cNvSpPr>
          <p:nvPr/>
        </p:nvSpPr>
        <p:spPr bwMode="auto">
          <a:xfrm>
            <a:off x="5287963" y="4027488"/>
            <a:ext cx="241300" cy="363537"/>
          </a:xfrm>
          <a:custGeom>
            <a:avLst/>
            <a:gdLst>
              <a:gd name="T0" fmla="*/ 2147483647 w 130"/>
              <a:gd name="T1" fmla="*/ 2147483647 h 196"/>
              <a:gd name="T2" fmla="*/ 2147483647 w 130"/>
              <a:gd name="T3" fmla="*/ 2147483647 h 196"/>
              <a:gd name="T4" fmla="*/ 0 w 130"/>
              <a:gd name="T5" fmla="*/ 2147483647 h 196"/>
              <a:gd name="T6" fmla="*/ 0 w 130"/>
              <a:gd name="T7" fmla="*/ 2147483647 h 196"/>
              <a:gd name="T8" fmla="*/ 2147483647 w 130"/>
              <a:gd name="T9" fmla="*/ 2147483647 h 196"/>
              <a:gd name="T10" fmla="*/ 2147483647 w 130"/>
              <a:gd name="T11" fmla="*/ 2147483647 h 196"/>
              <a:gd name="T12" fmla="*/ 2147483647 w 130"/>
              <a:gd name="T13" fmla="*/ 2147483647 h 196"/>
              <a:gd name="T14" fmla="*/ 2147483647 w 130"/>
              <a:gd name="T15" fmla="*/ 2147483647 h 196"/>
              <a:gd name="T16" fmla="*/ 2147483647 w 130"/>
              <a:gd name="T17" fmla="*/ 2147483647 h 196"/>
              <a:gd name="T18" fmla="*/ 2147483647 w 130"/>
              <a:gd name="T19" fmla="*/ 2147483647 h 196"/>
              <a:gd name="T20" fmla="*/ 2147483647 w 130"/>
              <a:gd name="T21" fmla="*/ 2147483647 h 196"/>
              <a:gd name="T22" fmla="*/ 2147483647 w 130"/>
              <a:gd name="T23" fmla="*/ 2147483647 h 196"/>
              <a:gd name="T24" fmla="*/ 2147483647 w 130"/>
              <a:gd name="T25" fmla="*/ 2147483647 h 196"/>
              <a:gd name="T26" fmla="*/ 2147483647 w 130"/>
              <a:gd name="T27" fmla="*/ 2147483647 h 196"/>
              <a:gd name="T28" fmla="*/ 2147483647 w 130"/>
              <a:gd name="T29" fmla="*/ 2147483647 h 196"/>
              <a:gd name="T30" fmla="*/ 2147483647 w 130"/>
              <a:gd name="T31" fmla="*/ 2147483647 h 196"/>
              <a:gd name="T32" fmla="*/ 2147483647 w 130"/>
              <a:gd name="T33" fmla="*/ 2147483647 h 196"/>
              <a:gd name="T34" fmla="*/ 2147483647 w 130"/>
              <a:gd name="T35" fmla="*/ 2147483647 h 196"/>
              <a:gd name="T36" fmla="*/ 2147483647 w 130"/>
              <a:gd name="T37" fmla="*/ 2147483647 h 196"/>
              <a:gd name="T38" fmla="*/ 2147483647 w 130"/>
              <a:gd name="T39" fmla="*/ 2147483647 h 196"/>
              <a:gd name="T40" fmla="*/ 2147483647 w 130"/>
              <a:gd name="T41" fmla="*/ 2147483647 h 196"/>
              <a:gd name="T42" fmla="*/ 2147483647 w 130"/>
              <a:gd name="T43" fmla="*/ 2147483647 h 196"/>
              <a:gd name="T44" fmla="*/ 2147483647 w 130"/>
              <a:gd name="T45" fmla="*/ 2147483647 h 196"/>
              <a:gd name="T46" fmla="*/ 2147483647 w 130"/>
              <a:gd name="T47" fmla="*/ 2147483647 h 196"/>
              <a:gd name="T48" fmla="*/ 2147483647 w 130"/>
              <a:gd name="T49" fmla="*/ 2147483647 h 196"/>
              <a:gd name="T50" fmla="*/ 2147483647 w 130"/>
              <a:gd name="T51" fmla="*/ 2147483647 h 196"/>
              <a:gd name="T52" fmla="*/ 2147483647 w 130"/>
              <a:gd name="T53" fmla="*/ 0 h 196"/>
              <a:gd name="T54" fmla="*/ 2147483647 w 130"/>
              <a:gd name="T55" fmla="*/ 2147483647 h 196"/>
              <a:gd name="T56" fmla="*/ 2147483647 w 130"/>
              <a:gd name="T57" fmla="*/ 2147483647 h 196"/>
              <a:gd name="T58" fmla="*/ 2147483647 w 130"/>
              <a:gd name="T59" fmla="*/ 2147483647 h 196"/>
              <a:gd name="T60" fmla="*/ 2147483647 w 130"/>
              <a:gd name="T61" fmla="*/ 2147483647 h 196"/>
              <a:gd name="T62" fmla="*/ 2147483647 w 130"/>
              <a:gd name="T63" fmla="*/ 2147483647 h 196"/>
              <a:gd name="T64" fmla="*/ 2147483647 w 130"/>
              <a:gd name="T65" fmla="*/ 2147483647 h 196"/>
              <a:gd name="T66" fmla="*/ 2147483647 w 130"/>
              <a:gd name="T67" fmla="*/ 2147483647 h 196"/>
              <a:gd name="T68" fmla="*/ 2147483647 w 130"/>
              <a:gd name="T69" fmla="*/ 2147483647 h 196"/>
              <a:gd name="T70" fmla="*/ 2147483647 w 130"/>
              <a:gd name="T71" fmla="*/ 2147483647 h 196"/>
              <a:gd name="T72" fmla="*/ 2147483647 w 130"/>
              <a:gd name="T73" fmla="*/ 2147483647 h 196"/>
              <a:gd name="T74" fmla="*/ 2147483647 w 130"/>
              <a:gd name="T75" fmla="*/ 2147483647 h 196"/>
              <a:gd name="T76" fmla="*/ 2147483647 w 130"/>
              <a:gd name="T77" fmla="*/ 2147483647 h 196"/>
              <a:gd name="T78" fmla="*/ 2147483647 w 130"/>
              <a:gd name="T79" fmla="*/ 2147483647 h 196"/>
              <a:gd name="T80" fmla="*/ 2147483647 w 130"/>
              <a:gd name="T81" fmla="*/ 2147483647 h 196"/>
              <a:gd name="T82" fmla="*/ 2147483647 w 130"/>
              <a:gd name="T83" fmla="*/ 2147483647 h 196"/>
              <a:gd name="T84" fmla="*/ 2147483647 w 130"/>
              <a:gd name="T85" fmla="*/ 2147483647 h 196"/>
              <a:gd name="T86" fmla="*/ 2147483647 w 130"/>
              <a:gd name="T87" fmla="*/ 2147483647 h 196"/>
              <a:gd name="T88" fmla="*/ 2147483647 w 130"/>
              <a:gd name="T89" fmla="*/ 2147483647 h 196"/>
              <a:gd name="T90" fmla="*/ 2147483647 w 130"/>
              <a:gd name="T91" fmla="*/ 2147483647 h 196"/>
              <a:gd name="T92" fmla="*/ 2147483647 w 130"/>
              <a:gd name="T93" fmla="*/ 2147483647 h 196"/>
              <a:gd name="T94" fmla="*/ 2147483647 w 130"/>
              <a:gd name="T95" fmla="*/ 2147483647 h 196"/>
              <a:gd name="T96" fmla="*/ 2147483647 w 130"/>
              <a:gd name="T97" fmla="*/ 2147483647 h 196"/>
              <a:gd name="T98" fmla="*/ 2147483647 w 130"/>
              <a:gd name="T99" fmla="*/ 2147483647 h 196"/>
              <a:gd name="T100" fmla="*/ 2147483647 w 130"/>
              <a:gd name="T101" fmla="*/ 2147483647 h 196"/>
              <a:gd name="T102" fmla="*/ 2147483647 w 130"/>
              <a:gd name="T103" fmla="*/ 2147483647 h 196"/>
              <a:gd name="T104" fmla="*/ 2147483647 w 130"/>
              <a:gd name="T105" fmla="*/ 2147483647 h 196"/>
              <a:gd name="T106" fmla="*/ 2147483647 w 130"/>
              <a:gd name="T107" fmla="*/ 2147483647 h 1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0"/>
              <a:gd name="T163" fmla="*/ 0 h 196"/>
              <a:gd name="T164" fmla="*/ 130 w 130"/>
              <a:gd name="T165" fmla="*/ 196 h 1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0" h="196">
                <a:moveTo>
                  <a:pt x="9" y="116"/>
                </a:moveTo>
                <a:cubicBezTo>
                  <a:pt x="8" y="119"/>
                  <a:pt x="9" y="123"/>
                  <a:pt x="6" y="125"/>
                </a:cubicBezTo>
                <a:lnTo>
                  <a:pt x="0" y="132"/>
                </a:lnTo>
                <a:lnTo>
                  <a:pt x="0" y="186"/>
                </a:lnTo>
                <a:lnTo>
                  <a:pt x="8" y="196"/>
                </a:lnTo>
                <a:cubicBezTo>
                  <a:pt x="9" y="192"/>
                  <a:pt x="11" y="188"/>
                  <a:pt x="13" y="184"/>
                </a:cubicBezTo>
                <a:cubicBezTo>
                  <a:pt x="17" y="179"/>
                  <a:pt x="21" y="175"/>
                  <a:pt x="26" y="171"/>
                </a:cubicBezTo>
                <a:cubicBezTo>
                  <a:pt x="30" y="166"/>
                  <a:pt x="34" y="162"/>
                  <a:pt x="38" y="158"/>
                </a:cubicBezTo>
                <a:cubicBezTo>
                  <a:pt x="39" y="157"/>
                  <a:pt x="41" y="156"/>
                  <a:pt x="43" y="155"/>
                </a:cubicBezTo>
                <a:cubicBezTo>
                  <a:pt x="45" y="153"/>
                  <a:pt x="46" y="150"/>
                  <a:pt x="47" y="149"/>
                </a:cubicBezTo>
                <a:cubicBezTo>
                  <a:pt x="51" y="146"/>
                  <a:pt x="54" y="145"/>
                  <a:pt x="58" y="143"/>
                </a:cubicBezTo>
                <a:cubicBezTo>
                  <a:pt x="61" y="141"/>
                  <a:pt x="64" y="141"/>
                  <a:pt x="66" y="139"/>
                </a:cubicBezTo>
                <a:cubicBezTo>
                  <a:pt x="70" y="136"/>
                  <a:pt x="72" y="132"/>
                  <a:pt x="75" y="128"/>
                </a:cubicBezTo>
                <a:cubicBezTo>
                  <a:pt x="78" y="124"/>
                  <a:pt x="81" y="120"/>
                  <a:pt x="84" y="116"/>
                </a:cubicBezTo>
                <a:cubicBezTo>
                  <a:pt x="87" y="111"/>
                  <a:pt x="90" y="106"/>
                  <a:pt x="92" y="102"/>
                </a:cubicBezTo>
                <a:cubicBezTo>
                  <a:pt x="96" y="96"/>
                  <a:pt x="100" y="90"/>
                  <a:pt x="104" y="84"/>
                </a:cubicBezTo>
                <a:cubicBezTo>
                  <a:pt x="104" y="83"/>
                  <a:pt x="103" y="81"/>
                  <a:pt x="103" y="80"/>
                </a:cubicBezTo>
                <a:cubicBezTo>
                  <a:pt x="106" y="74"/>
                  <a:pt x="110" y="69"/>
                  <a:pt x="113" y="63"/>
                </a:cubicBezTo>
                <a:cubicBezTo>
                  <a:pt x="113" y="62"/>
                  <a:pt x="112" y="60"/>
                  <a:pt x="112" y="59"/>
                </a:cubicBezTo>
                <a:cubicBezTo>
                  <a:pt x="113" y="58"/>
                  <a:pt x="116" y="57"/>
                  <a:pt x="117" y="55"/>
                </a:cubicBezTo>
                <a:cubicBezTo>
                  <a:pt x="119" y="52"/>
                  <a:pt x="120" y="48"/>
                  <a:pt x="121" y="45"/>
                </a:cubicBezTo>
                <a:cubicBezTo>
                  <a:pt x="122" y="42"/>
                  <a:pt x="124" y="39"/>
                  <a:pt x="125" y="36"/>
                </a:cubicBezTo>
                <a:cubicBezTo>
                  <a:pt x="125" y="32"/>
                  <a:pt x="124" y="28"/>
                  <a:pt x="125" y="25"/>
                </a:cubicBezTo>
                <a:cubicBezTo>
                  <a:pt x="125" y="23"/>
                  <a:pt x="128" y="21"/>
                  <a:pt x="128" y="19"/>
                </a:cubicBezTo>
                <a:cubicBezTo>
                  <a:pt x="128" y="16"/>
                  <a:pt x="127" y="13"/>
                  <a:pt x="127" y="10"/>
                </a:cubicBezTo>
                <a:cubicBezTo>
                  <a:pt x="127" y="7"/>
                  <a:pt x="130" y="5"/>
                  <a:pt x="129" y="2"/>
                </a:cubicBezTo>
                <a:cubicBezTo>
                  <a:pt x="128" y="0"/>
                  <a:pt x="125" y="0"/>
                  <a:pt x="123" y="0"/>
                </a:cubicBezTo>
                <a:cubicBezTo>
                  <a:pt x="121" y="0"/>
                  <a:pt x="120" y="1"/>
                  <a:pt x="120" y="1"/>
                </a:cubicBezTo>
                <a:cubicBezTo>
                  <a:pt x="118" y="2"/>
                  <a:pt x="117" y="4"/>
                  <a:pt x="116" y="5"/>
                </a:cubicBezTo>
                <a:cubicBezTo>
                  <a:pt x="113" y="7"/>
                  <a:pt x="109" y="7"/>
                  <a:pt x="106" y="8"/>
                </a:cubicBezTo>
                <a:cubicBezTo>
                  <a:pt x="104" y="9"/>
                  <a:pt x="103" y="10"/>
                  <a:pt x="100" y="11"/>
                </a:cubicBezTo>
                <a:cubicBezTo>
                  <a:pt x="98" y="11"/>
                  <a:pt x="96" y="9"/>
                  <a:pt x="94" y="9"/>
                </a:cubicBezTo>
                <a:cubicBezTo>
                  <a:pt x="92" y="9"/>
                  <a:pt x="91" y="12"/>
                  <a:pt x="89" y="12"/>
                </a:cubicBezTo>
                <a:cubicBezTo>
                  <a:pt x="86" y="13"/>
                  <a:pt x="83" y="11"/>
                  <a:pt x="80" y="12"/>
                </a:cubicBezTo>
                <a:cubicBezTo>
                  <a:pt x="77" y="13"/>
                  <a:pt x="75" y="15"/>
                  <a:pt x="73" y="16"/>
                </a:cubicBezTo>
                <a:cubicBezTo>
                  <a:pt x="70" y="18"/>
                  <a:pt x="67" y="19"/>
                  <a:pt x="64" y="19"/>
                </a:cubicBezTo>
                <a:cubicBezTo>
                  <a:pt x="63" y="19"/>
                  <a:pt x="61" y="18"/>
                  <a:pt x="59" y="18"/>
                </a:cubicBezTo>
                <a:cubicBezTo>
                  <a:pt x="56" y="19"/>
                  <a:pt x="53" y="22"/>
                  <a:pt x="49" y="22"/>
                </a:cubicBezTo>
                <a:cubicBezTo>
                  <a:pt x="46" y="23"/>
                  <a:pt x="42" y="22"/>
                  <a:pt x="39" y="21"/>
                </a:cubicBezTo>
                <a:cubicBezTo>
                  <a:pt x="37" y="20"/>
                  <a:pt x="35" y="18"/>
                  <a:pt x="34" y="16"/>
                </a:cubicBezTo>
                <a:cubicBezTo>
                  <a:pt x="33" y="15"/>
                  <a:pt x="35" y="13"/>
                  <a:pt x="34" y="12"/>
                </a:cubicBezTo>
                <a:cubicBezTo>
                  <a:pt x="32" y="11"/>
                  <a:pt x="31" y="11"/>
                  <a:pt x="29" y="10"/>
                </a:cubicBezTo>
                <a:cubicBezTo>
                  <a:pt x="28" y="11"/>
                  <a:pt x="27" y="11"/>
                  <a:pt x="26" y="12"/>
                </a:cubicBezTo>
                <a:cubicBezTo>
                  <a:pt x="25" y="13"/>
                  <a:pt x="24" y="14"/>
                  <a:pt x="23" y="14"/>
                </a:cubicBezTo>
                <a:cubicBezTo>
                  <a:pt x="21" y="17"/>
                  <a:pt x="17" y="20"/>
                  <a:pt x="18" y="23"/>
                </a:cubicBezTo>
                <a:cubicBezTo>
                  <a:pt x="19" y="27"/>
                  <a:pt x="24" y="28"/>
                  <a:pt x="26" y="31"/>
                </a:cubicBezTo>
                <a:cubicBezTo>
                  <a:pt x="27" y="32"/>
                  <a:pt x="27" y="34"/>
                  <a:pt x="28" y="36"/>
                </a:cubicBezTo>
                <a:cubicBezTo>
                  <a:pt x="30" y="38"/>
                  <a:pt x="31" y="41"/>
                  <a:pt x="34" y="42"/>
                </a:cubicBezTo>
                <a:lnTo>
                  <a:pt x="75" y="58"/>
                </a:lnTo>
                <a:cubicBezTo>
                  <a:pt x="79" y="59"/>
                  <a:pt x="90" y="53"/>
                  <a:pt x="87" y="56"/>
                </a:cubicBezTo>
                <a:lnTo>
                  <a:pt x="50" y="101"/>
                </a:lnTo>
                <a:cubicBezTo>
                  <a:pt x="47" y="105"/>
                  <a:pt x="40" y="101"/>
                  <a:pt x="36" y="102"/>
                </a:cubicBezTo>
                <a:cubicBezTo>
                  <a:pt x="31" y="103"/>
                  <a:pt x="27" y="106"/>
                  <a:pt x="22" y="108"/>
                </a:cubicBezTo>
                <a:cubicBezTo>
                  <a:pt x="18" y="110"/>
                  <a:pt x="13" y="114"/>
                  <a:pt x="9" y="116"/>
                </a:cubicBezTo>
                <a:close/>
              </a:path>
            </a:pathLst>
          </a:custGeom>
          <a:solidFill>
            <a:srgbClr val="B2B2B2"/>
          </a:solidFill>
          <a:ln w="3175" cap="rnd">
            <a:solidFill>
              <a:srgbClr val="B2B2B2"/>
            </a:solidFill>
            <a:round/>
            <a:headEnd/>
            <a:tailEnd/>
          </a:ln>
        </p:spPr>
        <p:txBody>
          <a:bodyPr/>
          <a:lstStyle/>
          <a:p>
            <a:endParaRPr lang="en-US"/>
          </a:p>
        </p:txBody>
      </p:sp>
      <p:sp>
        <p:nvSpPr>
          <p:cNvPr id="33945" name="Freeform 153"/>
          <p:cNvSpPr>
            <a:spLocks noChangeAspect="1"/>
          </p:cNvSpPr>
          <p:nvPr/>
        </p:nvSpPr>
        <p:spPr bwMode="auto">
          <a:xfrm>
            <a:off x="4954588" y="5129213"/>
            <a:ext cx="57150" cy="60325"/>
          </a:xfrm>
          <a:custGeom>
            <a:avLst/>
            <a:gdLst>
              <a:gd name="T0" fmla="*/ 2147483647 w 30"/>
              <a:gd name="T1" fmla="*/ 0 h 32"/>
              <a:gd name="T2" fmla="*/ 2147483647 w 30"/>
              <a:gd name="T3" fmla="*/ 2147483647 h 32"/>
              <a:gd name="T4" fmla="*/ 2147483647 w 30"/>
              <a:gd name="T5" fmla="*/ 2147483647 h 32"/>
              <a:gd name="T6" fmla="*/ 2147483647 w 30"/>
              <a:gd name="T7" fmla="*/ 2147483647 h 32"/>
              <a:gd name="T8" fmla="*/ 2147483647 w 30"/>
              <a:gd name="T9" fmla="*/ 2147483647 h 32"/>
              <a:gd name="T10" fmla="*/ 2147483647 w 30"/>
              <a:gd name="T11" fmla="*/ 2147483647 h 32"/>
              <a:gd name="T12" fmla="*/ 2147483647 w 30"/>
              <a:gd name="T13" fmla="*/ 2147483647 h 32"/>
              <a:gd name="T14" fmla="*/ 2147483647 w 30"/>
              <a:gd name="T15" fmla="*/ 2147483647 h 32"/>
              <a:gd name="T16" fmla="*/ 2147483647 w 30"/>
              <a:gd name="T17" fmla="*/ 2147483647 h 32"/>
              <a:gd name="T18" fmla="*/ 2147483647 w 30"/>
              <a:gd name="T19" fmla="*/ 2147483647 h 32"/>
              <a:gd name="T20" fmla="*/ 2147483647 w 30"/>
              <a:gd name="T21" fmla="*/ 2147483647 h 32"/>
              <a:gd name="T22" fmla="*/ 2147483647 w 30"/>
              <a:gd name="T23" fmla="*/ 2147483647 h 32"/>
              <a:gd name="T24" fmla="*/ 2147483647 w 30"/>
              <a:gd name="T25" fmla="*/ 2147483647 h 32"/>
              <a:gd name="T26" fmla="*/ 2147483647 w 30"/>
              <a:gd name="T27" fmla="*/ 2147483647 h 32"/>
              <a:gd name="T28" fmla="*/ 2147483647 w 30"/>
              <a:gd name="T29" fmla="*/ 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32"/>
              <a:gd name="T47" fmla="*/ 30 w 30"/>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32">
                <a:moveTo>
                  <a:pt x="19" y="0"/>
                </a:moveTo>
                <a:cubicBezTo>
                  <a:pt x="23" y="2"/>
                  <a:pt x="26" y="6"/>
                  <a:pt x="29" y="9"/>
                </a:cubicBezTo>
                <a:cubicBezTo>
                  <a:pt x="30" y="11"/>
                  <a:pt x="30" y="13"/>
                  <a:pt x="29" y="15"/>
                </a:cubicBezTo>
                <a:cubicBezTo>
                  <a:pt x="28" y="18"/>
                  <a:pt x="26" y="20"/>
                  <a:pt x="24" y="23"/>
                </a:cubicBezTo>
                <a:cubicBezTo>
                  <a:pt x="23" y="24"/>
                  <a:pt x="22" y="24"/>
                  <a:pt x="21" y="24"/>
                </a:cubicBezTo>
                <a:cubicBezTo>
                  <a:pt x="19" y="24"/>
                  <a:pt x="17" y="23"/>
                  <a:pt x="16" y="24"/>
                </a:cubicBezTo>
                <a:cubicBezTo>
                  <a:pt x="14" y="26"/>
                  <a:pt x="14" y="30"/>
                  <a:pt x="12" y="31"/>
                </a:cubicBezTo>
                <a:cubicBezTo>
                  <a:pt x="11" y="32"/>
                  <a:pt x="9" y="32"/>
                  <a:pt x="8" y="31"/>
                </a:cubicBezTo>
                <a:cubicBezTo>
                  <a:pt x="6" y="30"/>
                  <a:pt x="5" y="28"/>
                  <a:pt x="4" y="26"/>
                </a:cubicBezTo>
                <a:cubicBezTo>
                  <a:pt x="3" y="24"/>
                  <a:pt x="2" y="23"/>
                  <a:pt x="1" y="21"/>
                </a:cubicBezTo>
                <a:cubicBezTo>
                  <a:pt x="1" y="19"/>
                  <a:pt x="0" y="17"/>
                  <a:pt x="1" y="15"/>
                </a:cubicBezTo>
                <a:cubicBezTo>
                  <a:pt x="2" y="14"/>
                  <a:pt x="5" y="14"/>
                  <a:pt x="6" y="12"/>
                </a:cubicBezTo>
                <a:cubicBezTo>
                  <a:pt x="8" y="10"/>
                  <a:pt x="8" y="7"/>
                  <a:pt x="11" y="5"/>
                </a:cubicBezTo>
                <a:cubicBezTo>
                  <a:pt x="12" y="4"/>
                  <a:pt x="14" y="4"/>
                  <a:pt x="16" y="3"/>
                </a:cubicBezTo>
                <a:cubicBezTo>
                  <a:pt x="17" y="3"/>
                  <a:pt x="18" y="0"/>
                  <a:pt x="19" y="0"/>
                </a:cubicBezTo>
                <a:close/>
              </a:path>
            </a:pathLst>
          </a:custGeom>
          <a:solidFill>
            <a:srgbClr val="B2B2B2"/>
          </a:solidFill>
          <a:ln w="3175" cap="rnd">
            <a:solidFill>
              <a:srgbClr val="B2B2B2"/>
            </a:solidFill>
            <a:round/>
            <a:headEnd/>
            <a:tailEnd/>
          </a:ln>
        </p:spPr>
        <p:txBody>
          <a:bodyPr/>
          <a:lstStyle/>
          <a:p>
            <a:endParaRPr lang="en-US"/>
          </a:p>
        </p:txBody>
      </p:sp>
      <p:sp>
        <p:nvSpPr>
          <p:cNvPr id="33946" name="Freeform 154"/>
          <p:cNvSpPr>
            <a:spLocks noChangeAspect="1"/>
          </p:cNvSpPr>
          <p:nvPr/>
        </p:nvSpPr>
        <p:spPr bwMode="auto">
          <a:xfrm>
            <a:off x="4573588" y="3414713"/>
            <a:ext cx="9525" cy="6350"/>
          </a:xfrm>
          <a:custGeom>
            <a:avLst/>
            <a:gdLst>
              <a:gd name="T0" fmla="*/ 2147483647 w 5"/>
              <a:gd name="T1" fmla="*/ 0 h 4"/>
              <a:gd name="T2" fmla="*/ 2147483647 w 5"/>
              <a:gd name="T3" fmla="*/ 2147483647 h 4"/>
              <a:gd name="T4" fmla="*/ 2147483647 w 5"/>
              <a:gd name="T5" fmla="*/ 2147483647 h 4"/>
              <a:gd name="T6" fmla="*/ 0 w 5"/>
              <a:gd name="T7" fmla="*/ 2147483647 h 4"/>
              <a:gd name="T8" fmla="*/ 2147483647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0"/>
                </a:moveTo>
                <a:cubicBezTo>
                  <a:pt x="3" y="0"/>
                  <a:pt x="5" y="1"/>
                  <a:pt x="5" y="2"/>
                </a:cubicBezTo>
                <a:cubicBezTo>
                  <a:pt x="5" y="3"/>
                  <a:pt x="3" y="4"/>
                  <a:pt x="2" y="4"/>
                </a:cubicBezTo>
                <a:cubicBezTo>
                  <a:pt x="2" y="4"/>
                  <a:pt x="0" y="3"/>
                  <a:pt x="0" y="2"/>
                </a:cubicBezTo>
                <a:cubicBezTo>
                  <a:pt x="0" y="1"/>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3947" name="Freeform 155"/>
          <p:cNvSpPr>
            <a:spLocks noChangeAspect="1"/>
          </p:cNvSpPr>
          <p:nvPr/>
        </p:nvSpPr>
        <p:spPr bwMode="auto">
          <a:xfrm>
            <a:off x="5568950" y="4006850"/>
            <a:ext cx="34925" cy="11113"/>
          </a:xfrm>
          <a:custGeom>
            <a:avLst/>
            <a:gdLst>
              <a:gd name="T0" fmla="*/ 2147483647 w 18"/>
              <a:gd name="T1" fmla="*/ 2147483647 h 7"/>
              <a:gd name="T2" fmla="*/ 2147483647 w 18"/>
              <a:gd name="T3" fmla="*/ 2147483647 h 7"/>
              <a:gd name="T4" fmla="*/ 2147483647 w 18"/>
              <a:gd name="T5" fmla="*/ 0 h 7"/>
              <a:gd name="T6" fmla="*/ 2147483647 w 18"/>
              <a:gd name="T7" fmla="*/ 2147483647 h 7"/>
              <a:gd name="T8" fmla="*/ 2147483647 w 18"/>
              <a:gd name="T9" fmla="*/ 2147483647 h 7"/>
              <a:gd name="T10" fmla="*/ 2147483647 w 18"/>
              <a:gd name="T11" fmla="*/ 2147483647 h 7"/>
              <a:gd name="T12" fmla="*/ 2147483647 w 18"/>
              <a:gd name="T13" fmla="*/ 2147483647 h 7"/>
              <a:gd name="T14" fmla="*/ 0 60000 65536"/>
              <a:gd name="T15" fmla="*/ 0 60000 65536"/>
              <a:gd name="T16" fmla="*/ 0 60000 65536"/>
              <a:gd name="T17" fmla="*/ 0 60000 65536"/>
              <a:gd name="T18" fmla="*/ 0 60000 65536"/>
              <a:gd name="T19" fmla="*/ 0 60000 65536"/>
              <a:gd name="T20" fmla="*/ 0 60000 65536"/>
              <a:gd name="T21" fmla="*/ 0 w 18"/>
              <a:gd name="T22" fmla="*/ 0 h 7"/>
              <a:gd name="T23" fmla="*/ 18 w 1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7">
                <a:moveTo>
                  <a:pt x="5" y="1"/>
                </a:moveTo>
                <a:cubicBezTo>
                  <a:pt x="6" y="1"/>
                  <a:pt x="8" y="3"/>
                  <a:pt x="9" y="3"/>
                </a:cubicBezTo>
                <a:cubicBezTo>
                  <a:pt x="11" y="3"/>
                  <a:pt x="12" y="0"/>
                  <a:pt x="14" y="0"/>
                </a:cubicBezTo>
                <a:cubicBezTo>
                  <a:pt x="15" y="0"/>
                  <a:pt x="18" y="2"/>
                  <a:pt x="17" y="3"/>
                </a:cubicBezTo>
                <a:cubicBezTo>
                  <a:pt x="16" y="5"/>
                  <a:pt x="14" y="7"/>
                  <a:pt x="11" y="7"/>
                </a:cubicBezTo>
                <a:cubicBezTo>
                  <a:pt x="8" y="7"/>
                  <a:pt x="4" y="6"/>
                  <a:pt x="1" y="4"/>
                </a:cubicBezTo>
                <a:cubicBezTo>
                  <a:pt x="0" y="3"/>
                  <a:pt x="3" y="1"/>
                  <a:pt x="5" y="1"/>
                </a:cubicBezTo>
                <a:close/>
              </a:path>
            </a:pathLst>
          </a:custGeom>
          <a:solidFill>
            <a:srgbClr val="B2B2B2"/>
          </a:solidFill>
          <a:ln w="3175" cap="rnd">
            <a:solidFill>
              <a:srgbClr val="B2B2B2"/>
            </a:solidFill>
            <a:round/>
            <a:headEnd/>
            <a:tailEnd/>
          </a:ln>
        </p:spPr>
        <p:txBody>
          <a:bodyPr/>
          <a:lstStyle/>
          <a:p>
            <a:endParaRPr lang="en-US"/>
          </a:p>
        </p:txBody>
      </p:sp>
      <p:sp>
        <p:nvSpPr>
          <p:cNvPr id="33948" name="Freeform 156"/>
          <p:cNvSpPr>
            <a:spLocks noChangeAspect="1"/>
          </p:cNvSpPr>
          <p:nvPr/>
        </p:nvSpPr>
        <p:spPr bwMode="auto">
          <a:xfrm>
            <a:off x="5248275" y="4495800"/>
            <a:ext cx="11113" cy="22225"/>
          </a:xfrm>
          <a:custGeom>
            <a:avLst/>
            <a:gdLst>
              <a:gd name="T0" fmla="*/ 2147483647 w 6"/>
              <a:gd name="T1" fmla="*/ 2147483647 h 13"/>
              <a:gd name="T2" fmla="*/ 2147483647 w 6"/>
              <a:gd name="T3" fmla="*/ 2147483647 h 13"/>
              <a:gd name="T4" fmla="*/ 2147483647 w 6"/>
              <a:gd name="T5" fmla="*/ 2147483647 h 13"/>
              <a:gd name="T6" fmla="*/ 2147483647 w 6"/>
              <a:gd name="T7" fmla="*/ 2147483647 h 13"/>
              <a:gd name="T8" fmla="*/ 0 60000 65536"/>
              <a:gd name="T9" fmla="*/ 0 60000 65536"/>
              <a:gd name="T10" fmla="*/ 0 60000 65536"/>
              <a:gd name="T11" fmla="*/ 0 60000 65536"/>
              <a:gd name="T12" fmla="*/ 0 w 6"/>
              <a:gd name="T13" fmla="*/ 0 h 13"/>
              <a:gd name="T14" fmla="*/ 6 w 6"/>
              <a:gd name="T15" fmla="*/ 13 h 13"/>
            </a:gdLst>
            <a:ahLst/>
            <a:cxnLst>
              <a:cxn ang="T8">
                <a:pos x="T0" y="T1"/>
              </a:cxn>
              <a:cxn ang="T9">
                <a:pos x="T2" y="T3"/>
              </a:cxn>
              <a:cxn ang="T10">
                <a:pos x="T4" y="T5"/>
              </a:cxn>
              <a:cxn ang="T11">
                <a:pos x="T6" y="T7"/>
              </a:cxn>
            </a:cxnLst>
            <a:rect l="T12" t="T13" r="T14" b="T15"/>
            <a:pathLst>
              <a:path w="6" h="13">
                <a:moveTo>
                  <a:pt x="2" y="1"/>
                </a:moveTo>
                <a:cubicBezTo>
                  <a:pt x="5" y="3"/>
                  <a:pt x="6" y="8"/>
                  <a:pt x="6" y="11"/>
                </a:cubicBezTo>
                <a:cubicBezTo>
                  <a:pt x="5" y="13"/>
                  <a:pt x="2" y="10"/>
                  <a:pt x="1" y="8"/>
                </a:cubicBezTo>
                <a:cubicBezTo>
                  <a:pt x="0" y="6"/>
                  <a:pt x="0" y="0"/>
                  <a:pt x="2" y="1"/>
                </a:cubicBezTo>
                <a:close/>
              </a:path>
            </a:pathLst>
          </a:custGeom>
          <a:solidFill>
            <a:srgbClr val="B2B2B2"/>
          </a:solidFill>
          <a:ln w="3175" cap="rnd">
            <a:solidFill>
              <a:srgbClr val="B2B2B2"/>
            </a:solidFill>
            <a:round/>
            <a:headEnd/>
            <a:tailEnd/>
          </a:ln>
        </p:spPr>
        <p:txBody>
          <a:bodyPr/>
          <a:lstStyle/>
          <a:p>
            <a:endParaRPr lang="en-US"/>
          </a:p>
        </p:txBody>
      </p:sp>
      <p:sp>
        <p:nvSpPr>
          <p:cNvPr id="33949" name="Freeform 157"/>
          <p:cNvSpPr>
            <a:spLocks noChangeAspect="1"/>
          </p:cNvSpPr>
          <p:nvPr/>
        </p:nvSpPr>
        <p:spPr bwMode="auto">
          <a:xfrm>
            <a:off x="4522788" y="4246563"/>
            <a:ext cx="15875" cy="19050"/>
          </a:xfrm>
          <a:custGeom>
            <a:avLst/>
            <a:gdLst>
              <a:gd name="T0" fmla="*/ 2147483647 w 9"/>
              <a:gd name="T1" fmla="*/ 2147483647 h 11"/>
              <a:gd name="T2" fmla="*/ 2147483647 w 9"/>
              <a:gd name="T3" fmla="*/ 2147483647 h 11"/>
              <a:gd name="T4" fmla="*/ 2147483647 w 9"/>
              <a:gd name="T5" fmla="*/ 2147483647 h 11"/>
              <a:gd name="T6" fmla="*/ 2147483647 w 9"/>
              <a:gd name="T7" fmla="*/ 2147483647 h 11"/>
              <a:gd name="T8" fmla="*/ 2147483647 w 9"/>
              <a:gd name="T9" fmla="*/ 2147483647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8" y="2"/>
                </a:moveTo>
                <a:cubicBezTo>
                  <a:pt x="9" y="4"/>
                  <a:pt x="9" y="8"/>
                  <a:pt x="6" y="10"/>
                </a:cubicBezTo>
                <a:cubicBezTo>
                  <a:pt x="5" y="11"/>
                  <a:pt x="1" y="10"/>
                  <a:pt x="1" y="8"/>
                </a:cubicBezTo>
                <a:cubicBezTo>
                  <a:pt x="0" y="6"/>
                  <a:pt x="3" y="4"/>
                  <a:pt x="5" y="3"/>
                </a:cubicBezTo>
                <a:cubicBezTo>
                  <a:pt x="6" y="2"/>
                  <a:pt x="8" y="0"/>
                  <a:pt x="8" y="2"/>
                </a:cubicBezTo>
                <a:close/>
              </a:path>
            </a:pathLst>
          </a:custGeom>
          <a:solidFill>
            <a:srgbClr val="B2B2B2"/>
          </a:solidFill>
          <a:ln w="3175" cap="rnd">
            <a:solidFill>
              <a:srgbClr val="B2B2B2"/>
            </a:solidFill>
            <a:round/>
            <a:headEnd/>
            <a:tailEnd/>
          </a:ln>
        </p:spPr>
        <p:txBody>
          <a:bodyPr/>
          <a:lstStyle/>
          <a:p>
            <a:endParaRPr lang="en-US"/>
          </a:p>
        </p:txBody>
      </p:sp>
      <p:sp>
        <p:nvSpPr>
          <p:cNvPr id="33950" name="Freeform 158"/>
          <p:cNvSpPr>
            <a:spLocks noChangeAspect="1"/>
          </p:cNvSpPr>
          <p:nvPr/>
        </p:nvSpPr>
        <p:spPr bwMode="auto">
          <a:xfrm>
            <a:off x="4484688" y="4330700"/>
            <a:ext cx="9525" cy="11113"/>
          </a:xfrm>
          <a:custGeom>
            <a:avLst/>
            <a:gdLst>
              <a:gd name="T0" fmla="*/ 2147483647 w 4"/>
              <a:gd name="T1" fmla="*/ 0 h 6"/>
              <a:gd name="T2" fmla="*/ 2147483647 w 4"/>
              <a:gd name="T3" fmla="*/ 2147483647 h 6"/>
              <a:gd name="T4" fmla="*/ 2147483647 w 4"/>
              <a:gd name="T5" fmla="*/ 2147483647 h 6"/>
              <a:gd name="T6" fmla="*/ 0 w 4"/>
              <a:gd name="T7" fmla="*/ 2147483647 h 6"/>
              <a:gd name="T8" fmla="*/ 2147483647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2" y="0"/>
                </a:moveTo>
                <a:cubicBezTo>
                  <a:pt x="3" y="0"/>
                  <a:pt x="4" y="1"/>
                  <a:pt x="4" y="2"/>
                </a:cubicBezTo>
                <a:cubicBezTo>
                  <a:pt x="4" y="4"/>
                  <a:pt x="3" y="5"/>
                  <a:pt x="2" y="6"/>
                </a:cubicBezTo>
                <a:cubicBezTo>
                  <a:pt x="1" y="6"/>
                  <a:pt x="0" y="6"/>
                  <a:pt x="0" y="5"/>
                </a:cubicBezTo>
                <a:cubicBezTo>
                  <a:pt x="0" y="3"/>
                  <a:pt x="1" y="1"/>
                  <a:pt x="2" y="0"/>
                </a:cubicBezTo>
                <a:close/>
              </a:path>
            </a:pathLst>
          </a:custGeom>
          <a:solidFill>
            <a:srgbClr val="B2B2B2"/>
          </a:solidFill>
          <a:ln w="3175" cap="rnd">
            <a:solidFill>
              <a:srgbClr val="B2B2B2"/>
            </a:solidFill>
            <a:round/>
            <a:headEnd/>
            <a:tailEnd/>
          </a:ln>
        </p:spPr>
        <p:txBody>
          <a:bodyPr/>
          <a:lstStyle/>
          <a:p>
            <a:endParaRPr lang="en-US"/>
          </a:p>
        </p:txBody>
      </p:sp>
      <p:sp>
        <p:nvSpPr>
          <p:cNvPr id="33951" name="Oval 159"/>
          <p:cNvSpPr>
            <a:spLocks noChangeAspect="1" noChangeArrowheads="1"/>
          </p:cNvSpPr>
          <p:nvPr/>
        </p:nvSpPr>
        <p:spPr bwMode="auto">
          <a:xfrm>
            <a:off x="3756025" y="3943350"/>
            <a:ext cx="9525" cy="6350"/>
          </a:xfrm>
          <a:prstGeom prst="ellipse">
            <a:avLst/>
          </a:prstGeom>
          <a:solidFill>
            <a:srgbClr val="B2B2B2"/>
          </a:solidFill>
          <a:ln w="3175" cap="rnd">
            <a:solidFill>
              <a:srgbClr val="B2B2B2"/>
            </a:solidFill>
            <a:round/>
            <a:headEnd/>
            <a:tailEnd/>
          </a:ln>
        </p:spPr>
        <p:txBody>
          <a:bodyPr/>
          <a:lstStyle/>
          <a:p>
            <a:endParaRPr lang="en-US"/>
          </a:p>
        </p:txBody>
      </p:sp>
      <p:sp>
        <p:nvSpPr>
          <p:cNvPr id="33952" name="Freeform 160"/>
          <p:cNvSpPr>
            <a:spLocks noChangeAspect="1"/>
          </p:cNvSpPr>
          <p:nvPr/>
        </p:nvSpPr>
        <p:spPr bwMode="auto">
          <a:xfrm>
            <a:off x="3779838" y="3938588"/>
            <a:ext cx="9525" cy="6350"/>
          </a:xfrm>
          <a:custGeom>
            <a:avLst/>
            <a:gdLst>
              <a:gd name="T0" fmla="*/ 2147483647 w 5"/>
              <a:gd name="T1" fmla="*/ 0 h 4"/>
              <a:gd name="T2" fmla="*/ 2147483647 w 5"/>
              <a:gd name="T3" fmla="*/ 2147483647 h 4"/>
              <a:gd name="T4" fmla="*/ 2147483647 w 5"/>
              <a:gd name="T5" fmla="*/ 2147483647 h 4"/>
              <a:gd name="T6" fmla="*/ 0 w 5"/>
              <a:gd name="T7" fmla="*/ 2147483647 h 4"/>
              <a:gd name="T8" fmla="*/ 2147483647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0"/>
                </a:moveTo>
                <a:cubicBezTo>
                  <a:pt x="3" y="0"/>
                  <a:pt x="5" y="1"/>
                  <a:pt x="5" y="2"/>
                </a:cubicBezTo>
                <a:cubicBezTo>
                  <a:pt x="5" y="4"/>
                  <a:pt x="3" y="4"/>
                  <a:pt x="2" y="4"/>
                </a:cubicBezTo>
                <a:cubicBezTo>
                  <a:pt x="1" y="4"/>
                  <a:pt x="0" y="3"/>
                  <a:pt x="0" y="2"/>
                </a:cubicBezTo>
                <a:cubicBezTo>
                  <a:pt x="0" y="1"/>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3953" name="Oval 161"/>
          <p:cNvSpPr>
            <a:spLocks noChangeAspect="1" noChangeArrowheads="1"/>
          </p:cNvSpPr>
          <p:nvPr/>
        </p:nvSpPr>
        <p:spPr bwMode="auto">
          <a:xfrm>
            <a:off x="3794125" y="3910013"/>
            <a:ext cx="9525" cy="4762"/>
          </a:xfrm>
          <a:prstGeom prst="ellipse">
            <a:avLst/>
          </a:prstGeom>
          <a:solidFill>
            <a:srgbClr val="B2B2B2"/>
          </a:solidFill>
          <a:ln w="3175" cap="rnd">
            <a:solidFill>
              <a:srgbClr val="B2B2B2"/>
            </a:solidFill>
            <a:round/>
            <a:headEnd/>
            <a:tailEnd/>
          </a:ln>
        </p:spPr>
        <p:txBody>
          <a:bodyPr/>
          <a:lstStyle/>
          <a:p>
            <a:endParaRPr lang="en-US"/>
          </a:p>
        </p:txBody>
      </p:sp>
      <p:sp>
        <p:nvSpPr>
          <p:cNvPr id="33954" name="Freeform 162"/>
          <p:cNvSpPr>
            <a:spLocks noChangeAspect="1"/>
          </p:cNvSpPr>
          <p:nvPr/>
        </p:nvSpPr>
        <p:spPr bwMode="auto">
          <a:xfrm>
            <a:off x="3763963" y="3898900"/>
            <a:ext cx="9525" cy="6350"/>
          </a:xfrm>
          <a:custGeom>
            <a:avLst/>
            <a:gdLst>
              <a:gd name="T0" fmla="*/ 2147483647 w 6"/>
              <a:gd name="T1" fmla="*/ 0 h 4"/>
              <a:gd name="T2" fmla="*/ 2147483647 w 6"/>
              <a:gd name="T3" fmla="*/ 2147483647 h 4"/>
              <a:gd name="T4" fmla="*/ 2147483647 w 6"/>
              <a:gd name="T5" fmla="*/ 2147483647 h 4"/>
              <a:gd name="T6" fmla="*/ 0 w 6"/>
              <a:gd name="T7" fmla="*/ 2147483647 h 4"/>
              <a:gd name="T8" fmla="*/ 2147483647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3" y="0"/>
                </a:moveTo>
                <a:cubicBezTo>
                  <a:pt x="4" y="0"/>
                  <a:pt x="6" y="1"/>
                  <a:pt x="5" y="2"/>
                </a:cubicBezTo>
                <a:cubicBezTo>
                  <a:pt x="5" y="3"/>
                  <a:pt x="3" y="4"/>
                  <a:pt x="2" y="3"/>
                </a:cubicBezTo>
                <a:cubicBezTo>
                  <a:pt x="1" y="3"/>
                  <a:pt x="0" y="2"/>
                  <a:pt x="0" y="1"/>
                </a:cubicBezTo>
                <a:cubicBezTo>
                  <a:pt x="0" y="0"/>
                  <a:pt x="2" y="0"/>
                  <a:pt x="3" y="0"/>
                </a:cubicBezTo>
                <a:close/>
              </a:path>
            </a:pathLst>
          </a:custGeom>
          <a:solidFill>
            <a:srgbClr val="B2B2B2"/>
          </a:solidFill>
          <a:ln w="3175" cap="rnd">
            <a:solidFill>
              <a:srgbClr val="B2B2B2"/>
            </a:solidFill>
            <a:round/>
            <a:headEnd/>
            <a:tailEnd/>
          </a:ln>
        </p:spPr>
        <p:txBody>
          <a:bodyPr/>
          <a:lstStyle/>
          <a:p>
            <a:endParaRPr lang="en-US"/>
          </a:p>
        </p:txBody>
      </p:sp>
      <p:sp>
        <p:nvSpPr>
          <p:cNvPr id="33955" name="Freeform 163"/>
          <p:cNvSpPr>
            <a:spLocks noChangeAspect="1"/>
          </p:cNvSpPr>
          <p:nvPr/>
        </p:nvSpPr>
        <p:spPr bwMode="auto">
          <a:xfrm>
            <a:off x="3794125" y="3895725"/>
            <a:ext cx="4763" cy="4763"/>
          </a:xfrm>
          <a:custGeom>
            <a:avLst/>
            <a:gdLst>
              <a:gd name="T0" fmla="*/ 2147483647 w 3"/>
              <a:gd name="T1" fmla="*/ 0 h 3"/>
              <a:gd name="T2" fmla="*/ 2147483647 w 3"/>
              <a:gd name="T3" fmla="*/ 2147483647 h 3"/>
              <a:gd name="T4" fmla="*/ 2147483647 w 3"/>
              <a:gd name="T5" fmla="*/ 2147483647 h 3"/>
              <a:gd name="T6" fmla="*/ 0 w 3"/>
              <a:gd name="T7" fmla="*/ 2147483647 h 3"/>
              <a:gd name="T8" fmla="*/ 2147483647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cubicBezTo>
                  <a:pt x="2" y="0"/>
                  <a:pt x="3" y="0"/>
                  <a:pt x="3" y="1"/>
                </a:cubicBezTo>
                <a:cubicBezTo>
                  <a:pt x="3" y="2"/>
                  <a:pt x="2" y="2"/>
                  <a:pt x="2" y="3"/>
                </a:cubicBezTo>
                <a:cubicBezTo>
                  <a:pt x="1" y="3"/>
                  <a:pt x="0" y="2"/>
                  <a:pt x="0" y="1"/>
                </a:cubicBezTo>
                <a:cubicBezTo>
                  <a:pt x="0" y="1"/>
                  <a:pt x="1" y="0"/>
                  <a:pt x="1" y="0"/>
                </a:cubicBezTo>
                <a:close/>
              </a:path>
            </a:pathLst>
          </a:custGeom>
          <a:solidFill>
            <a:srgbClr val="B2B2B2"/>
          </a:solidFill>
          <a:ln w="3175" cap="rnd">
            <a:solidFill>
              <a:srgbClr val="B2B2B2"/>
            </a:solidFill>
            <a:round/>
            <a:headEnd/>
            <a:tailEnd/>
          </a:ln>
        </p:spPr>
        <p:txBody>
          <a:bodyPr/>
          <a:lstStyle/>
          <a:p>
            <a:endParaRPr lang="en-US"/>
          </a:p>
        </p:txBody>
      </p:sp>
      <p:sp>
        <p:nvSpPr>
          <p:cNvPr id="33956" name="Freeform 164"/>
          <p:cNvSpPr>
            <a:spLocks noChangeAspect="1"/>
          </p:cNvSpPr>
          <p:nvPr/>
        </p:nvSpPr>
        <p:spPr bwMode="auto">
          <a:xfrm>
            <a:off x="3748088" y="3890963"/>
            <a:ext cx="6350" cy="6350"/>
          </a:xfrm>
          <a:custGeom>
            <a:avLst/>
            <a:gdLst>
              <a:gd name="T0" fmla="*/ 2147483647 w 3"/>
              <a:gd name="T1" fmla="*/ 0 h 3"/>
              <a:gd name="T2" fmla="*/ 2147483647 w 3"/>
              <a:gd name="T3" fmla="*/ 2147483647 h 3"/>
              <a:gd name="T4" fmla="*/ 2147483647 w 3"/>
              <a:gd name="T5" fmla="*/ 2147483647 h 3"/>
              <a:gd name="T6" fmla="*/ 0 w 3"/>
              <a:gd name="T7" fmla="*/ 2147483647 h 3"/>
              <a:gd name="T8" fmla="*/ 2147483647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cubicBezTo>
                  <a:pt x="2" y="0"/>
                  <a:pt x="3" y="0"/>
                  <a:pt x="3" y="1"/>
                </a:cubicBezTo>
                <a:cubicBezTo>
                  <a:pt x="3" y="2"/>
                  <a:pt x="2" y="3"/>
                  <a:pt x="2" y="3"/>
                </a:cubicBezTo>
                <a:cubicBezTo>
                  <a:pt x="1" y="3"/>
                  <a:pt x="0" y="2"/>
                  <a:pt x="0" y="2"/>
                </a:cubicBezTo>
                <a:cubicBezTo>
                  <a:pt x="0" y="1"/>
                  <a:pt x="1" y="0"/>
                  <a:pt x="1" y="0"/>
                </a:cubicBezTo>
                <a:close/>
              </a:path>
            </a:pathLst>
          </a:custGeom>
          <a:solidFill>
            <a:srgbClr val="B2B2B2"/>
          </a:solidFill>
          <a:ln w="3175" cap="rnd">
            <a:solidFill>
              <a:srgbClr val="B2B2B2"/>
            </a:solidFill>
            <a:round/>
            <a:headEnd/>
            <a:tailEnd/>
          </a:ln>
        </p:spPr>
        <p:txBody>
          <a:bodyPr/>
          <a:lstStyle/>
          <a:p>
            <a:endParaRPr lang="en-US"/>
          </a:p>
        </p:txBody>
      </p:sp>
      <p:sp>
        <p:nvSpPr>
          <p:cNvPr id="33957" name="Freeform 165"/>
          <p:cNvSpPr>
            <a:spLocks noChangeAspect="1"/>
          </p:cNvSpPr>
          <p:nvPr/>
        </p:nvSpPr>
        <p:spPr bwMode="auto">
          <a:xfrm>
            <a:off x="3784600" y="3935413"/>
            <a:ext cx="7938" cy="6350"/>
          </a:xfrm>
          <a:custGeom>
            <a:avLst/>
            <a:gdLst>
              <a:gd name="T0" fmla="*/ 2147483647 w 4"/>
              <a:gd name="T1" fmla="*/ 0 h 3"/>
              <a:gd name="T2" fmla="*/ 2147483647 w 4"/>
              <a:gd name="T3" fmla="*/ 2147483647 h 3"/>
              <a:gd name="T4" fmla="*/ 2147483647 w 4"/>
              <a:gd name="T5" fmla="*/ 2147483647 h 3"/>
              <a:gd name="T6" fmla="*/ 0 w 4"/>
              <a:gd name="T7" fmla="*/ 2147483647 h 3"/>
              <a:gd name="T8" fmla="*/ 2147483647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2" y="0"/>
                  <a:pt x="4" y="0"/>
                  <a:pt x="4" y="1"/>
                </a:cubicBezTo>
                <a:cubicBezTo>
                  <a:pt x="4" y="2"/>
                  <a:pt x="3" y="2"/>
                  <a:pt x="2" y="2"/>
                </a:cubicBezTo>
                <a:cubicBezTo>
                  <a:pt x="1" y="3"/>
                  <a:pt x="0" y="2"/>
                  <a:pt x="0" y="1"/>
                </a:cubicBezTo>
                <a:cubicBezTo>
                  <a:pt x="0" y="1"/>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3958" name="Freeform 166"/>
          <p:cNvSpPr>
            <a:spLocks noChangeAspect="1"/>
          </p:cNvSpPr>
          <p:nvPr/>
        </p:nvSpPr>
        <p:spPr bwMode="auto">
          <a:xfrm>
            <a:off x="3748088" y="3944938"/>
            <a:ext cx="6350" cy="3175"/>
          </a:xfrm>
          <a:custGeom>
            <a:avLst/>
            <a:gdLst>
              <a:gd name="T0" fmla="*/ 2147483647 w 3"/>
              <a:gd name="T1" fmla="*/ 0 h 2"/>
              <a:gd name="T2" fmla="*/ 2147483647 w 3"/>
              <a:gd name="T3" fmla="*/ 2147483647 h 2"/>
              <a:gd name="T4" fmla="*/ 2147483647 w 3"/>
              <a:gd name="T5" fmla="*/ 2147483647 h 2"/>
              <a:gd name="T6" fmla="*/ 0 w 3"/>
              <a:gd name="T7" fmla="*/ 2147483647 h 2"/>
              <a:gd name="T8" fmla="*/ 21474836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1"/>
                  <a:pt x="3" y="1"/>
                </a:cubicBezTo>
                <a:cubicBezTo>
                  <a:pt x="3" y="2"/>
                  <a:pt x="2" y="2"/>
                  <a:pt x="2" y="2"/>
                </a:cubicBezTo>
                <a:cubicBezTo>
                  <a:pt x="1" y="2"/>
                  <a:pt x="0" y="2"/>
                  <a:pt x="0" y="2"/>
                </a:cubicBezTo>
                <a:cubicBezTo>
                  <a:pt x="0" y="1"/>
                  <a:pt x="1" y="0"/>
                  <a:pt x="1" y="0"/>
                </a:cubicBezTo>
                <a:close/>
              </a:path>
            </a:pathLst>
          </a:custGeom>
          <a:solidFill>
            <a:srgbClr val="B2B2B2"/>
          </a:solidFill>
          <a:ln w="3175" cap="rnd">
            <a:solidFill>
              <a:srgbClr val="B2B2B2"/>
            </a:solidFill>
            <a:round/>
            <a:headEnd/>
            <a:tailEnd/>
          </a:ln>
        </p:spPr>
        <p:txBody>
          <a:bodyPr/>
          <a:lstStyle/>
          <a:p>
            <a:endParaRPr lang="en-US"/>
          </a:p>
        </p:txBody>
      </p:sp>
      <p:sp>
        <p:nvSpPr>
          <p:cNvPr id="33959" name="Freeform 167"/>
          <p:cNvSpPr>
            <a:spLocks noChangeAspect="1"/>
          </p:cNvSpPr>
          <p:nvPr/>
        </p:nvSpPr>
        <p:spPr bwMode="auto">
          <a:xfrm>
            <a:off x="3741738" y="3881438"/>
            <a:ext cx="9525" cy="6350"/>
          </a:xfrm>
          <a:custGeom>
            <a:avLst/>
            <a:gdLst>
              <a:gd name="T0" fmla="*/ 2147483647 w 5"/>
              <a:gd name="T1" fmla="*/ 2147483647 h 4"/>
              <a:gd name="T2" fmla="*/ 2147483647 w 5"/>
              <a:gd name="T3" fmla="*/ 2147483647 h 4"/>
              <a:gd name="T4" fmla="*/ 2147483647 w 5"/>
              <a:gd name="T5" fmla="*/ 2147483647 h 4"/>
              <a:gd name="T6" fmla="*/ 0 w 5"/>
              <a:gd name="T7" fmla="*/ 2147483647 h 4"/>
              <a:gd name="T8" fmla="*/ 2147483647 w 5"/>
              <a:gd name="T9" fmla="*/ 2147483647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1" y="1"/>
                </a:moveTo>
                <a:cubicBezTo>
                  <a:pt x="2" y="0"/>
                  <a:pt x="4" y="1"/>
                  <a:pt x="4" y="1"/>
                </a:cubicBezTo>
                <a:cubicBezTo>
                  <a:pt x="5" y="2"/>
                  <a:pt x="4" y="4"/>
                  <a:pt x="3" y="4"/>
                </a:cubicBezTo>
                <a:cubicBezTo>
                  <a:pt x="2" y="4"/>
                  <a:pt x="0" y="4"/>
                  <a:pt x="0" y="3"/>
                </a:cubicBezTo>
                <a:cubicBezTo>
                  <a:pt x="0" y="3"/>
                  <a:pt x="0" y="1"/>
                  <a:pt x="1" y="1"/>
                </a:cubicBezTo>
                <a:close/>
              </a:path>
            </a:pathLst>
          </a:custGeom>
          <a:solidFill>
            <a:srgbClr val="B2B2B2"/>
          </a:solidFill>
          <a:ln w="3175" cap="rnd">
            <a:solidFill>
              <a:srgbClr val="B2B2B2"/>
            </a:solidFill>
            <a:round/>
            <a:headEnd/>
            <a:tailEnd/>
          </a:ln>
        </p:spPr>
        <p:txBody>
          <a:bodyPr/>
          <a:lstStyle/>
          <a:p>
            <a:endParaRPr lang="en-US"/>
          </a:p>
        </p:txBody>
      </p:sp>
      <p:sp>
        <p:nvSpPr>
          <p:cNvPr id="33960" name="Freeform 168"/>
          <p:cNvSpPr>
            <a:spLocks noChangeAspect="1"/>
          </p:cNvSpPr>
          <p:nvPr/>
        </p:nvSpPr>
        <p:spPr bwMode="auto">
          <a:xfrm>
            <a:off x="3990975" y="3562350"/>
            <a:ext cx="20638" cy="26988"/>
          </a:xfrm>
          <a:custGeom>
            <a:avLst/>
            <a:gdLst>
              <a:gd name="T0" fmla="*/ 2147483647 w 11"/>
              <a:gd name="T1" fmla="*/ 2147483647 h 14"/>
              <a:gd name="T2" fmla="*/ 2147483647 w 11"/>
              <a:gd name="T3" fmla="*/ 2147483647 h 14"/>
              <a:gd name="T4" fmla="*/ 2147483647 w 11"/>
              <a:gd name="T5" fmla="*/ 2147483647 h 14"/>
              <a:gd name="T6" fmla="*/ 2147483647 w 11"/>
              <a:gd name="T7" fmla="*/ 2147483647 h 14"/>
              <a:gd name="T8" fmla="*/ 2147483647 w 11"/>
              <a:gd name="T9" fmla="*/ 0 h 14"/>
              <a:gd name="T10" fmla="*/ 2147483647 w 11"/>
              <a:gd name="T11" fmla="*/ 2147483647 h 14"/>
              <a:gd name="T12" fmla="*/ 0 60000 65536"/>
              <a:gd name="T13" fmla="*/ 0 60000 65536"/>
              <a:gd name="T14" fmla="*/ 0 60000 65536"/>
              <a:gd name="T15" fmla="*/ 0 60000 65536"/>
              <a:gd name="T16" fmla="*/ 0 60000 65536"/>
              <a:gd name="T17" fmla="*/ 0 60000 65536"/>
              <a:gd name="T18" fmla="*/ 0 w 11"/>
              <a:gd name="T19" fmla="*/ 0 h 14"/>
              <a:gd name="T20" fmla="*/ 11 w 11"/>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1" h="14">
                <a:moveTo>
                  <a:pt x="11" y="1"/>
                </a:moveTo>
                <a:cubicBezTo>
                  <a:pt x="11" y="4"/>
                  <a:pt x="11" y="7"/>
                  <a:pt x="9" y="9"/>
                </a:cubicBezTo>
                <a:cubicBezTo>
                  <a:pt x="8" y="11"/>
                  <a:pt x="3" y="14"/>
                  <a:pt x="2" y="12"/>
                </a:cubicBezTo>
                <a:cubicBezTo>
                  <a:pt x="0" y="9"/>
                  <a:pt x="5" y="8"/>
                  <a:pt x="7" y="5"/>
                </a:cubicBezTo>
                <a:cubicBezTo>
                  <a:pt x="8" y="4"/>
                  <a:pt x="8" y="2"/>
                  <a:pt x="9" y="0"/>
                </a:cubicBezTo>
                <a:cubicBezTo>
                  <a:pt x="10" y="0"/>
                  <a:pt x="11" y="0"/>
                  <a:pt x="11" y="1"/>
                </a:cubicBezTo>
                <a:close/>
              </a:path>
            </a:pathLst>
          </a:custGeom>
          <a:solidFill>
            <a:srgbClr val="B2B2B2"/>
          </a:solidFill>
          <a:ln w="3175" cap="rnd">
            <a:solidFill>
              <a:srgbClr val="B2B2B2"/>
            </a:solidFill>
            <a:round/>
            <a:headEnd/>
            <a:tailEnd/>
          </a:ln>
        </p:spPr>
        <p:txBody>
          <a:bodyPr/>
          <a:lstStyle/>
          <a:p>
            <a:endParaRPr lang="en-US"/>
          </a:p>
        </p:txBody>
      </p:sp>
      <p:sp>
        <p:nvSpPr>
          <p:cNvPr id="33961" name="Freeform 169"/>
          <p:cNvSpPr>
            <a:spLocks noChangeAspect="1"/>
          </p:cNvSpPr>
          <p:nvPr/>
        </p:nvSpPr>
        <p:spPr bwMode="auto">
          <a:xfrm>
            <a:off x="4011613" y="3546475"/>
            <a:ext cx="14287" cy="15875"/>
          </a:xfrm>
          <a:custGeom>
            <a:avLst/>
            <a:gdLst>
              <a:gd name="T0" fmla="*/ 2147483647 w 8"/>
              <a:gd name="T1" fmla="*/ 2147483647 h 9"/>
              <a:gd name="T2" fmla="*/ 2147483647 w 8"/>
              <a:gd name="T3" fmla="*/ 2147483647 h 9"/>
              <a:gd name="T4" fmla="*/ 2147483647 w 8"/>
              <a:gd name="T5" fmla="*/ 2147483647 h 9"/>
              <a:gd name="T6" fmla="*/ 2147483647 w 8"/>
              <a:gd name="T7" fmla="*/ 2147483647 h 9"/>
              <a:gd name="T8" fmla="*/ 2147483647 w 8"/>
              <a:gd name="T9" fmla="*/ 2147483647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7" y="2"/>
                </a:moveTo>
                <a:cubicBezTo>
                  <a:pt x="8" y="2"/>
                  <a:pt x="6" y="5"/>
                  <a:pt x="5" y="6"/>
                </a:cubicBezTo>
                <a:cubicBezTo>
                  <a:pt x="4" y="7"/>
                  <a:pt x="2" y="9"/>
                  <a:pt x="1" y="8"/>
                </a:cubicBezTo>
                <a:cubicBezTo>
                  <a:pt x="0" y="7"/>
                  <a:pt x="0" y="5"/>
                  <a:pt x="1" y="4"/>
                </a:cubicBezTo>
                <a:cubicBezTo>
                  <a:pt x="3" y="2"/>
                  <a:pt x="5" y="0"/>
                  <a:pt x="7" y="2"/>
                </a:cubicBezTo>
                <a:close/>
              </a:path>
            </a:pathLst>
          </a:custGeom>
          <a:solidFill>
            <a:srgbClr val="B2B2B2"/>
          </a:solidFill>
          <a:ln w="3175" cap="rnd">
            <a:solidFill>
              <a:srgbClr val="B2B2B2"/>
            </a:solidFill>
            <a:round/>
            <a:headEnd/>
            <a:tailEnd/>
          </a:ln>
        </p:spPr>
        <p:txBody>
          <a:bodyPr/>
          <a:lstStyle/>
          <a:p>
            <a:endParaRPr lang="en-US"/>
          </a:p>
        </p:txBody>
      </p:sp>
      <p:sp>
        <p:nvSpPr>
          <p:cNvPr id="33962" name="Freeform 170"/>
          <p:cNvSpPr>
            <a:spLocks noChangeAspect="1"/>
          </p:cNvSpPr>
          <p:nvPr/>
        </p:nvSpPr>
        <p:spPr bwMode="auto">
          <a:xfrm>
            <a:off x="3965575" y="3575050"/>
            <a:ext cx="14288" cy="15875"/>
          </a:xfrm>
          <a:custGeom>
            <a:avLst/>
            <a:gdLst>
              <a:gd name="T0" fmla="*/ 2147483647 w 8"/>
              <a:gd name="T1" fmla="*/ 2147483647 h 8"/>
              <a:gd name="T2" fmla="*/ 2147483647 w 8"/>
              <a:gd name="T3" fmla="*/ 2147483647 h 8"/>
              <a:gd name="T4" fmla="*/ 2147483647 w 8"/>
              <a:gd name="T5" fmla="*/ 2147483647 h 8"/>
              <a:gd name="T6" fmla="*/ 0 w 8"/>
              <a:gd name="T7" fmla="*/ 2147483647 h 8"/>
              <a:gd name="T8" fmla="*/ 2147483647 w 8"/>
              <a:gd name="T9" fmla="*/ 2147483647 h 8"/>
              <a:gd name="T10" fmla="*/ 2147483647 w 8"/>
              <a:gd name="T11" fmla="*/ 2147483647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7" y="1"/>
                </a:moveTo>
                <a:cubicBezTo>
                  <a:pt x="8" y="2"/>
                  <a:pt x="8" y="4"/>
                  <a:pt x="7" y="5"/>
                </a:cubicBezTo>
                <a:cubicBezTo>
                  <a:pt x="7" y="6"/>
                  <a:pt x="5" y="7"/>
                  <a:pt x="4" y="8"/>
                </a:cubicBezTo>
                <a:cubicBezTo>
                  <a:pt x="3" y="8"/>
                  <a:pt x="1" y="7"/>
                  <a:pt x="0" y="6"/>
                </a:cubicBezTo>
                <a:cubicBezTo>
                  <a:pt x="0" y="4"/>
                  <a:pt x="1" y="2"/>
                  <a:pt x="2" y="1"/>
                </a:cubicBezTo>
                <a:cubicBezTo>
                  <a:pt x="4" y="0"/>
                  <a:pt x="6" y="0"/>
                  <a:pt x="7" y="1"/>
                </a:cubicBezTo>
                <a:close/>
              </a:path>
            </a:pathLst>
          </a:custGeom>
          <a:solidFill>
            <a:srgbClr val="B2B2B2"/>
          </a:solidFill>
          <a:ln w="3175" cap="rnd">
            <a:solidFill>
              <a:srgbClr val="B2B2B2"/>
            </a:solidFill>
            <a:round/>
            <a:headEnd/>
            <a:tailEnd/>
          </a:ln>
        </p:spPr>
        <p:txBody>
          <a:bodyPr/>
          <a:lstStyle/>
          <a:p>
            <a:endParaRPr lang="en-US"/>
          </a:p>
        </p:txBody>
      </p:sp>
      <p:sp>
        <p:nvSpPr>
          <p:cNvPr id="33963" name="Freeform 171"/>
          <p:cNvSpPr>
            <a:spLocks noChangeAspect="1"/>
          </p:cNvSpPr>
          <p:nvPr/>
        </p:nvSpPr>
        <p:spPr bwMode="auto">
          <a:xfrm>
            <a:off x="3940175" y="3565525"/>
            <a:ext cx="20638" cy="17463"/>
          </a:xfrm>
          <a:custGeom>
            <a:avLst/>
            <a:gdLst>
              <a:gd name="T0" fmla="*/ 2147483647 w 11"/>
              <a:gd name="T1" fmla="*/ 2147483647 h 10"/>
              <a:gd name="T2" fmla="*/ 2147483647 w 11"/>
              <a:gd name="T3" fmla="*/ 2147483647 h 10"/>
              <a:gd name="T4" fmla="*/ 2147483647 w 11"/>
              <a:gd name="T5" fmla="*/ 2147483647 h 10"/>
              <a:gd name="T6" fmla="*/ 2147483647 w 11"/>
              <a:gd name="T7" fmla="*/ 2147483647 h 10"/>
              <a:gd name="T8" fmla="*/ 2147483647 w 11"/>
              <a:gd name="T9" fmla="*/ 2147483647 h 10"/>
              <a:gd name="T10" fmla="*/ 2147483647 w 11"/>
              <a:gd name="T11" fmla="*/ 2147483647 h 10"/>
              <a:gd name="T12" fmla="*/ 0 60000 65536"/>
              <a:gd name="T13" fmla="*/ 0 60000 65536"/>
              <a:gd name="T14" fmla="*/ 0 60000 65536"/>
              <a:gd name="T15" fmla="*/ 0 60000 65536"/>
              <a:gd name="T16" fmla="*/ 0 60000 65536"/>
              <a:gd name="T17" fmla="*/ 0 60000 65536"/>
              <a:gd name="T18" fmla="*/ 0 w 11"/>
              <a:gd name="T19" fmla="*/ 0 h 10"/>
              <a:gd name="T20" fmla="*/ 11 w 11"/>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1" h="10">
                <a:moveTo>
                  <a:pt x="11" y="2"/>
                </a:moveTo>
                <a:cubicBezTo>
                  <a:pt x="9" y="5"/>
                  <a:pt x="7" y="8"/>
                  <a:pt x="4" y="10"/>
                </a:cubicBezTo>
                <a:cubicBezTo>
                  <a:pt x="3" y="10"/>
                  <a:pt x="2" y="8"/>
                  <a:pt x="1" y="7"/>
                </a:cubicBezTo>
                <a:cubicBezTo>
                  <a:pt x="1" y="6"/>
                  <a:pt x="0" y="5"/>
                  <a:pt x="1" y="4"/>
                </a:cubicBezTo>
                <a:cubicBezTo>
                  <a:pt x="3" y="2"/>
                  <a:pt x="5" y="1"/>
                  <a:pt x="7" y="1"/>
                </a:cubicBezTo>
                <a:cubicBezTo>
                  <a:pt x="8" y="0"/>
                  <a:pt x="11" y="1"/>
                  <a:pt x="11" y="2"/>
                </a:cubicBezTo>
                <a:close/>
              </a:path>
            </a:pathLst>
          </a:custGeom>
          <a:solidFill>
            <a:srgbClr val="B2B2B2"/>
          </a:solidFill>
          <a:ln w="3175" cap="rnd">
            <a:solidFill>
              <a:srgbClr val="B2B2B2"/>
            </a:solidFill>
            <a:round/>
            <a:headEnd/>
            <a:tailEnd/>
          </a:ln>
        </p:spPr>
        <p:txBody>
          <a:bodyPr/>
          <a:lstStyle/>
          <a:p>
            <a:endParaRPr lang="en-US"/>
          </a:p>
        </p:txBody>
      </p:sp>
      <p:sp>
        <p:nvSpPr>
          <p:cNvPr id="33964" name="Freeform 172"/>
          <p:cNvSpPr>
            <a:spLocks noChangeAspect="1"/>
          </p:cNvSpPr>
          <p:nvPr/>
        </p:nvSpPr>
        <p:spPr bwMode="auto">
          <a:xfrm>
            <a:off x="3929063" y="3576638"/>
            <a:ext cx="11112" cy="9525"/>
          </a:xfrm>
          <a:custGeom>
            <a:avLst/>
            <a:gdLst>
              <a:gd name="T0" fmla="*/ 2147483647 w 6"/>
              <a:gd name="T1" fmla="*/ 2147483647 h 5"/>
              <a:gd name="T2" fmla="*/ 2147483647 w 6"/>
              <a:gd name="T3" fmla="*/ 2147483647 h 5"/>
              <a:gd name="T4" fmla="*/ 2147483647 w 6"/>
              <a:gd name="T5" fmla="*/ 2147483647 h 5"/>
              <a:gd name="T6" fmla="*/ 2147483647 w 6"/>
              <a:gd name="T7" fmla="*/ 2147483647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1" y="1"/>
                </a:moveTo>
                <a:cubicBezTo>
                  <a:pt x="3" y="0"/>
                  <a:pt x="5" y="1"/>
                  <a:pt x="6" y="3"/>
                </a:cubicBezTo>
                <a:cubicBezTo>
                  <a:pt x="6" y="4"/>
                  <a:pt x="4" y="5"/>
                  <a:pt x="3" y="4"/>
                </a:cubicBezTo>
                <a:cubicBezTo>
                  <a:pt x="2" y="4"/>
                  <a:pt x="0" y="2"/>
                  <a:pt x="1" y="1"/>
                </a:cubicBezTo>
                <a:close/>
              </a:path>
            </a:pathLst>
          </a:custGeom>
          <a:solidFill>
            <a:srgbClr val="B2B2B2"/>
          </a:solidFill>
          <a:ln w="3175" cap="rnd">
            <a:solidFill>
              <a:srgbClr val="B2B2B2"/>
            </a:solidFill>
            <a:round/>
            <a:headEnd/>
            <a:tailEnd/>
          </a:ln>
        </p:spPr>
        <p:txBody>
          <a:bodyPr/>
          <a:lstStyle/>
          <a:p>
            <a:endParaRPr lang="en-US"/>
          </a:p>
        </p:txBody>
      </p:sp>
      <p:sp>
        <p:nvSpPr>
          <p:cNvPr id="33965" name="Freeform 173"/>
          <p:cNvSpPr>
            <a:spLocks noChangeAspect="1"/>
          </p:cNvSpPr>
          <p:nvPr/>
        </p:nvSpPr>
        <p:spPr bwMode="auto">
          <a:xfrm>
            <a:off x="3913188" y="3589338"/>
            <a:ext cx="11112" cy="9525"/>
          </a:xfrm>
          <a:custGeom>
            <a:avLst/>
            <a:gdLst>
              <a:gd name="T0" fmla="*/ 2147483647 w 5"/>
              <a:gd name="T1" fmla="*/ 0 h 6"/>
              <a:gd name="T2" fmla="*/ 2147483647 w 5"/>
              <a:gd name="T3" fmla="*/ 2147483647 h 6"/>
              <a:gd name="T4" fmla="*/ 2147483647 w 5"/>
              <a:gd name="T5" fmla="*/ 2147483647 h 6"/>
              <a:gd name="T6" fmla="*/ 2147483647 w 5"/>
              <a:gd name="T7" fmla="*/ 0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4" y="0"/>
                </a:moveTo>
                <a:cubicBezTo>
                  <a:pt x="5" y="2"/>
                  <a:pt x="4" y="4"/>
                  <a:pt x="3" y="5"/>
                </a:cubicBezTo>
                <a:cubicBezTo>
                  <a:pt x="2" y="6"/>
                  <a:pt x="0" y="3"/>
                  <a:pt x="1" y="2"/>
                </a:cubicBezTo>
                <a:cubicBezTo>
                  <a:pt x="1" y="1"/>
                  <a:pt x="3" y="0"/>
                  <a:pt x="4" y="0"/>
                </a:cubicBezTo>
                <a:close/>
              </a:path>
            </a:pathLst>
          </a:custGeom>
          <a:solidFill>
            <a:srgbClr val="B2B2B2"/>
          </a:solidFill>
          <a:ln w="3175" cap="rnd">
            <a:solidFill>
              <a:srgbClr val="B2B2B2"/>
            </a:solidFill>
            <a:round/>
            <a:headEnd/>
            <a:tailEnd/>
          </a:ln>
        </p:spPr>
        <p:txBody>
          <a:bodyPr/>
          <a:lstStyle/>
          <a:p>
            <a:endParaRPr lang="en-US"/>
          </a:p>
        </p:txBody>
      </p:sp>
      <p:sp>
        <p:nvSpPr>
          <p:cNvPr id="33966" name="Freeform 174"/>
          <p:cNvSpPr>
            <a:spLocks noChangeAspect="1"/>
          </p:cNvSpPr>
          <p:nvPr/>
        </p:nvSpPr>
        <p:spPr bwMode="auto">
          <a:xfrm>
            <a:off x="3917950" y="3557588"/>
            <a:ext cx="6350" cy="14287"/>
          </a:xfrm>
          <a:custGeom>
            <a:avLst/>
            <a:gdLst>
              <a:gd name="T0" fmla="*/ 2147483647 w 4"/>
              <a:gd name="T1" fmla="*/ 2147483647 h 7"/>
              <a:gd name="T2" fmla="*/ 2147483647 w 4"/>
              <a:gd name="T3" fmla="*/ 2147483647 h 7"/>
              <a:gd name="T4" fmla="*/ 2147483647 w 4"/>
              <a:gd name="T5" fmla="*/ 2147483647 h 7"/>
              <a:gd name="T6" fmla="*/ 2147483647 w 4"/>
              <a:gd name="T7" fmla="*/ 2147483647 h 7"/>
              <a:gd name="T8" fmla="*/ 2147483647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4" y="2"/>
                </a:moveTo>
                <a:cubicBezTo>
                  <a:pt x="4" y="4"/>
                  <a:pt x="4" y="6"/>
                  <a:pt x="3" y="7"/>
                </a:cubicBezTo>
                <a:cubicBezTo>
                  <a:pt x="2" y="7"/>
                  <a:pt x="1" y="5"/>
                  <a:pt x="1" y="4"/>
                </a:cubicBezTo>
                <a:cubicBezTo>
                  <a:pt x="0" y="3"/>
                  <a:pt x="0" y="1"/>
                  <a:pt x="1" y="1"/>
                </a:cubicBezTo>
                <a:cubicBezTo>
                  <a:pt x="2" y="0"/>
                  <a:pt x="4" y="1"/>
                  <a:pt x="4" y="2"/>
                </a:cubicBezTo>
                <a:close/>
              </a:path>
            </a:pathLst>
          </a:custGeom>
          <a:solidFill>
            <a:srgbClr val="B2B2B2"/>
          </a:solidFill>
          <a:ln w="3175" cap="rnd">
            <a:solidFill>
              <a:srgbClr val="B2B2B2"/>
            </a:solidFill>
            <a:round/>
            <a:headEnd/>
            <a:tailEnd/>
          </a:ln>
        </p:spPr>
        <p:txBody>
          <a:bodyPr/>
          <a:lstStyle/>
          <a:p>
            <a:endParaRPr lang="en-US"/>
          </a:p>
        </p:txBody>
      </p:sp>
      <p:sp>
        <p:nvSpPr>
          <p:cNvPr id="33967" name="Freeform 175"/>
          <p:cNvSpPr>
            <a:spLocks noChangeAspect="1"/>
          </p:cNvSpPr>
          <p:nvPr/>
        </p:nvSpPr>
        <p:spPr bwMode="auto">
          <a:xfrm>
            <a:off x="3938588" y="3444875"/>
            <a:ext cx="14287" cy="6350"/>
          </a:xfrm>
          <a:custGeom>
            <a:avLst/>
            <a:gdLst>
              <a:gd name="T0" fmla="*/ 2147483647 w 8"/>
              <a:gd name="T1" fmla="*/ 0 h 4"/>
              <a:gd name="T2" fmla="*/ 2147483647 w 8"/>
              <a:gd name="T3" fmla="*/ 2147483647 h 4"/>
              <a:gd name="T4" fmla="*/ 2147483647 w 8"/>
              <a:gd name="T5" fmla="*/ 2147483647 h 4"/>
              <a:gd name="T6" fmla="*/ 0 w 8"/>
              <a:gd name="T7" fmla="*/ 2147483647 h 4"/>
              <a:gd name="T8" fmla="*/ 2147483647 w 8"/>
              <a:gd name="T9" fmla="*/ 0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3" y="0"/>
                </a:moveTo>
                <a:cubicBezTo>
                  <a:pt x="5" y="0"/>
                  <a:pt x="7" y="0"/>
                  <a:pt x="8" y="2"/>
                </a:cubicBezTo>
                <a:cubicBezTo>
                  <a:pt x="8" y="4"/>
                  <a:pt x="5" y="4"/>
                  <a:pt x="4" y="4"/>
                </a:cubicBezTo>
                <a:cubicBezTo>
                  <a:pt x="2" y="4"/>
                  <a:pt x="0" y="4"/>
                  <a:pt x="0" y="2"/>
                </a:cubicBezTo>
                <a:cubicBezTo>
                  <a:pt x="0" y="1"/>
                  <a:pt x="2" y="0"/>
                  <a:pt x="3" y="0"/>
                </a:cubicBezTo>
                <a:close/>
              </a:path>
            </a:pathLst>
          </a:custGeom>
          <a:solidFill>
            <a:srgbClr val="B2B2B2"/>
          </a:solidFill>
          <a:ln w="3175" cap="rnd">
            <a:solidFill>
              <a:srgbClr val="B2B2B2"/>
            </a:solidFill>
            <a:round/>
            <a:headEnd/>
            <a:tailEnd/>
          </a:ln>
        </p:spPr>
        <p:txBody>
          <a:bodyPr/>
          <a:lstStyle/>
          <a:p>
            <a:endParaRPr lang="en-US"/>
          </a:p>
        </p:txBody>
      </p:sp>
      <p:sp>
        <p:nvSpPr>
          <p:cNvPr id="33968" name="Freeform 176"/>
          <p:cNvSpPr>
            <a:spLocks noChangeAspect="1"/>
          </p:cNvSpPr>
          <p:nvPr/>
        </p:nvSpPr>
        <p:spPr bwMode="auto">
          <a:xfrm>
            <a:off x="5546725" y="4019550"/>
            <a:ext cx="7938" cy="4763"/>
          </a:xfrm>
          <a:custGeom>
            <a:avLst/>
            <a:gdLst>
              <a:gd name="T0" fmla="*/ 2147483647 w 5"/>
              <a:gd name="T1" fmla="*/ 2147483647 h 2"/>
              <a:gd name="T2" fmla="*/ 2147483647 w 5"/>
              <a:gd name="T3" fmla="*/ 2147483647 h 2"/>
              <a:gd name="T4" fmla="*/ 2147483647 w 5"/>
              <a:gd name="T5" fmla="*/ 2147483647 h 2"/>
              <a:gd name="T6" fmla="*/ 0 w 5"/>
              <a:gd name="T7" fmla="*/ 2147483647 h 2"/>
              <a:gd name="T8" fmla="*/ 2147483647 w 5"/>
              <a:gd name="T9" fmla="*/ 2147483647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3" y="1"/>
                </a:moveTo>
                <a:cubicBezTo>
                  <a:pt x="3" y="1"/>
                  <a:pt x="5" y="1"/>
                  <a:pt x="4" y="2"/>
                </a:cubicBezTo>
                <a:cubicBezTo>
                  <a:pt x="4" y="2"/>
                  <a:pt x="3" y="2"/>
                  <a:pt x="2" y="2"/>
                </a:cubicBezTo>
                <a:cubicBezTo>
                  <a:pt x="1" y="2"/>
                  <a:pt x="0" y="2"/>
                  <a:pt x="0" y="1"/>
                </a:cubicBezTo>
                <a:cubicBezTo>
                  <a:pt x="0" y="0"/>
                  <a:pt x="2" y="1"/>
                  <a:pt x="3" y="1"/>
                </a:cubicBezTo>
                <a:close/>
              </a:path>
            </a:pathLst>
          </a:custGeom>
          <a:solidFill>
            <a:srgbClr val="B2B2B2"/>
          </a:solidFill>
          <a:ln w="3175" cap="rnd">
            <a:solidFill>
              <a:srgbClr val="B2B2B2"/>
            </a:solidFill>
            <a:round/>
            <a:headEnd/>
            <a:tailEnd/>
          </a:ln>
        </p:spPr>
        <p:txBody>
          <a:bodyPr/>
          <a:lstStyle/>
          <a:p>
            <a:endParaRPr lang="en-US"/>
          </a:p>
        </p:txBody>
      </p:sp>
      <p:sp>
        <p:nvSpPr>
          <p:cNvPr id="33969" name="Freeform 177"/>
          <p:cNvSpPr>
            <a:spLocks noChangeAspect="1"/>
          </p:cNvSpPr>
          <p:nvPr/>
        </p:nvSpPr>
        <p:spPr bwMode="auto">
          <a:xfrm>
            <a:off x="6662738" y="4167188"/>
            <a:ext cx="1587" cy="9525"/>
          </a:xfrm>
          <a:custGeom>
            <a:avLst/>
            <a:gdLst>
              <a:gd name="T0" fmla="*/ 2147483647 w 1"/>
              <a:gd name="T1" fmla="*/ 2147483647 h 4"/>
              <a:gd name="T2" fmla="*/ 0 w 1"/>
              <a:gd name="T3" fmla="*/ 2147483647 h 4"/>
              <a:gd name="T4" fmla="*/ 0 w 1"/>
              <a:gd name="T5" fmla="*/ 2147483647 h 4"/>
              <a:gd name="T6" fmla="*/ 0 w 1"/>
              <a:gd name="T7" fmla="*/ 0 h 4"/>
              <a:gd name="T8" fmla="*/ 2147483647 w 1"/>
              <a:gd name="T9" fmla="*/ 2147483647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3"/>
                </a:moveTo>
                <a:cubicBezTo>
                  <a:pt x="1" y="3"/>
                  <a:pt x="1" y="4"/>
                  <a:pt x="0" y="4"/>
                </a:cubicBezTo>
                <a:cubicBezTo>
                  <a:pt x="0" y="4"/>
                  <a:pt x="0" y="3"/>
                  <a:pt x="0" y="2"/>
                </a:cubicBezTo>
                <a:cubicBezTo>
                  <a:pt x="0" y="2"/>
                  <a:pt x="0" y="0"/>
                  <a:pt x="0" y="0"/>
                </a:cubicBezTo>
                <a:cubicBezTo>
                  <a:pt x="1" y="0"/>
                  <a:pt x="1" y="2"/>
                  <a:pt x="1" y="3"/>
                </a:cubicBezTo>
                <a:close/>
              </a:path>
            </a:pathLst>
          </a:custGeom>
          <a:solidFill>
            <a:srgbClr val="B2B2B2"/>
          </a:solidFill>
          <a:ln w="3175" cap="rnd">
            <a:solidFill>
              <a:srgbClr val="B2B2B2"/>
            </a:solidFill>
            <a:round/>
            <a:headEnd/>
            <a:tailEnd/>
          </a:ln>
        </p:spPr>
        <p:txBody>
          <a:bodyPr/>
          <a:lstStyle/>
          <a:p>
            <a:endParaRPr lang="en-US"/>
          </a:p>
        </p:txBody>
      </p:sp>
      <p:sp>
        <p:nvSpPr>
          <p:cNvPr id="33970" name="Freeform 178"/>
          <p:cNvSpPr>
            <a:spLocks noChangeAspect="1"/>
          </p:cNvSpPr>
          <p:nvPr/>
        </p:nvSpPr>
        <p:spPr bwMode="auto">
          <a:xfrm>
            <a:off x="6619875" y="3994150"/>
            <a:ext cx="1588" cy="7938"/>
          </a:xfrm>
          <a:custGeom>
            <a:avLst/>
            <a:gdLst>
              <a:gd name="T0" fmla="*/ 2147483647 w 1"/>
              <a:gd name="T1" fmla="*/ 2147483647 h 4"/>
              <a:gd name="T2" fmla="*/ 2147483647 w 1"/>
              <a:gd name="T3" fmla="*/ 2147483647 h 4"/>
              <a:gd name="T4" fmla="*/ 0 w 1"/>
              <a:gd name="T5" fmla="*/ 2147483647 h 4"/>
              <a:gd name="T6" fmla="*/ 0 w 1"/>
              <a:gd name="T7" fmla="*/ 0 h 4"/>
              <a:gd name="T8" fmla="*/ 2147483647 w 1"/>
              <a:gd name="T9" fmla="*/ 2147483647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3"/>
                </a:moveTo>
                <a:cubicBezTo>
                  <a:pt x="1" y="3"/>
                  <a:pt x="1" y="4"/>
                  <a:pt x="1" y="4"/>
                </a:cubicBezTo>
                <a:cubicBezTo>
                  <a:pt x="0" y="4"/>
                  <a:pt x="0" y="3"/>
                  <a:pt x="0" y="2"/>
                </a:cubicBezTo>
                <a:cubicBezTo>
                  <a:pt x="0" y="1"/>
                  <a:pt x="0" y="0"/>
                  <a:pt x="0" y="0"/>
                </a:cubicBezTo>
                <a:cubicBezTo>
                  <a:pt x="1" y="0"/>
                  <a:pt x="1" y="2"/>
                  <a:pt x="1" y="3"/>
                </a:cubicBezTo>
                <a:close/>
              </a:path>
            </a:pathLst>
          </a:custGeom>
          <a:solidFill>
            <a:srgbClr val="B2B2B2"/>
          </a:solidFill>
          <a:ln w="3175" cap="rnd">
            <a:solidFill>
              <a:srgbClr val="B2B2B2"/>
            </a:solidFill>
            <a:round/>
            <a:headEnd/>
            <a:tailEnd/>
          </a:ln>
        </p:spPr>
        <p:txBody>
          <a:bodyPr/>
          <a:lstStyle/>
          <a:p>
            <a:endParaRPr lang="en-US"/>
          </a:p>
        </p:txBody>
      </p:sp>
      <p:sp>
        <p:nvSpPr>
          <p:cNvPr id="33971" name="Freeform 179"/>
          <p:cNvSpPr>
            <a:spLocks noChangeAspect="1"/>
          </p:cNvSpPr>
          <p:nvPr/>
        </p:nvSpPr>
        <p:spPr bwMode="auto">
          <a:xfrm>
            <a:off x="6618288" y="4033838"/>
            <a:ext cx="1587" cy="9525"/>
          </a:xfrm>
          <a:custGeom>
            <a:avLst/>
            <a:gdLst>
              <a:gd name="T0" fmla="*/ 2147483647 w 2"/>
              <a:gd name="T1" fmla="*/ 2147483647 h 5"/>
              <a:gd name="T2" fmla="*/ 2147483647 w 2"/>
              <a:gd name="T3" fmla="*/ 2147483647 h 5"/>
              <a:gd name="T4" fmla="*/ 0 w 2"/>
              <a:gd name="T5" fmla="*/ 2147483647 h 5"/>
              <a:gd name="T6" fmla="*/ 2147483647 w 2"/>
              <a:gd name="T7" fmla="*/ 0 h 5"/>
              <a:gd name="T8" fmla="*/ 2147483647 w 2"/>
              <a:gd name="T9" fmla="*/ 2147483647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1" y="5"/>
                  <a:pt x="1" y="5"/>
                </a:cubicBezTo>
                <a:cubicBezTo>
                  <a:pt x="0" y="5"/>
                  <a:pt x="0" y="3"/>
                  <a:pt x="0" y="3"/>
                </a:cubicBezTo>
                <a:cubicBezTo>
                  <a:pt x="0" y="2"/>
                  <a:pt x="1" y="0"/>
                  <a:pt x="1" y="0"/>
                </a:cubicBezTo>
                <a:cubicBezTo>
                  <a:pt x="2" y="1"/>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3972" name="Freeform 180"/>
          <p:cNvSpPr>
            <a:spLocks noChangeAspect="1"/>
          </p:cNvSpPr>
          <p:nvPr/>
        </p:nvSpPr>
        <p:spPr bwMode="auto">
          <a:xfrm>
            <a:off x="6619875" y="4056063"/>
            <a:ext cx="6350" cy="7937"/>
          </a:xfrm>
          <a:custGeom>
            <a:avLst/>
            <a:gdLst>
              <a:gd name="T0" fmla="*/ 2147483647 w 2"/>
              <a:gd name="T1" fmla="*/ 2147483647 h 5"/>
              <a:gd name="T2" fmla="*/ 2147483647 w 2"/>
              <a:gd name="T3" fmla="*/ 2147483647 h 5"/>
              <a:gd name="T4" fmla="*/ 2147483647 w 2"/>
              <a:gd name="T5" fmla="*/ 2147483647 h 5"/>
              <a:gd name="T6" fmla="*/ 2147483647 w 2"/>
              <a:gd name="T7" fmla="*/ 0 h 5"/>
              <a:gd name="T8" fmla="*/ 2147483647 w 2"/>
              <a:gd name="T9" fmla="*/ 2147483647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3"/>
                  <a:pt x="2" y="5"/>
                  <a:pt x="2" y="5"/>
                </a:cubicBezTo>
                <a:cubicBezTo>
                  <a:pt x="1" y="4"/>
                  <a:pt x="1" y="3"/>
                  <a:pt x="1" y="3"/>
                </a:cubicBezTo>
                <a:cubicBezTo>
                  <a:pt x="1" y="2"/>
                  <a:pt x="0" y="0"/>
                  <a:pt x="1" y="0"/>
                </a:cubicBezTo>
                <a:cubicBezTo>
                  <a:pt x="2" y="0"/>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3973" name="Freeform 181"/>
          <p:cNvSpPr>
            <a:spLocks noChangeAspect="1"/>
          </p:cNvSpPr>
          <p:nvPr/>
        </p:nvSpPr>
        <p:spPr bwMode="auto">
          <a:xfrm>
            <a:off x="6621463" y="4078288"/>
            <a:ext cx="6350" cy="9525"/>
          </a:xfrm>
          <a:custGeom>
            <a:avLst/>
            <a:gdLst>
              <a:gd name="T0" fmla="*/ 2147483647 w 3"/>
              <a:gd name="T1" fmla="*/ 2147483647 h 5"/>
              <a:gd name="T2" fmla="*/ 0 w 3"/>
              <a:gd name="T3" fmla="*/ 2147483647 h 5"/>
              <a:gd name="T4" fmla="*/ 0 w 3"/>
              <a:gd name="T5" fmla="*/ 2147483647 h 5"/>
              <a:gd name="T6" fmla="*/ 2147483647 w 3"/>
              <a:gd name="T7" fmla="*/ 0 h 5"/>
              <a:gd name="T8" fmla="*/ 2147483647 w 3"/>
              <a:gd name="T9" fmla="*/ 214748364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3"/>
                </a:moveTo>
                <a:cubicBezTo>
                  <a:pt x="1" y="4"/>
                  <a:pt x="1" y="5"/>
                  <a:pt x="0" y="5"/>
                </a:cubicBezTo>
                <a:cubicBezTo>
                  <a:pt x="0" y="4"/>
                  <a:pt x="0" y="3"/>
                  <a:pt x="0" y="2"/>
                </a:cubicBezTo>
                <a:cubicBezTo>
                  <a:pt x="1" y="2"/>
                  <a:pt x="2" y="0"/>
                  <a:pt x="2" y="0"/>
                </a:cubicBezTo>
                <a:cubicBezTo>
                  <a:pt x="3" y="1"/>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3974" name="Freeform 182"/>
          <p:cNvSpPr>
            <a:spLocks noChangeAspect="1"/>
          </p:cNvSpPr>
          <p:nvPr/>
        </p:nvSpPr>
        <p:spPr bwMode="auto">
          <a:xfrm>
            <a:off x="6621463" y="4008438"/>
            <a:ext cx="6350" cy="9525"/>
          </a:xfrm>
          <a:custGeom>
            <a:avLst/>
            <a:gdLst>
              <a:gd name="T0" fmla="*/ 2147483647 w 2"/>
              <a:gd name="T1" fmla="*/ 2147483647 h 5"/>
              <a:gd name="T2" fmla="*/ 2147483647 w 2"/>
              <a:gd name="T3" fmla="*/ 2147483647 h 5"/>
              <a:gd name="T4" fmla="*/ 0 w 2"/>
              <a:gd name="T5" fmla="*/ 2147483647 h 5"/>
              <a:gd name="T6" fmla="*/ 2147483647 w 2"/>
              <a:gd name="T7" fmla="*/ 2147483647 h 5"/>
              <a:gd name="T8" fmla="*/ 2147483647 w 2"/>
              <a:gd name="T9" fmla="*/ 2147483647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2" y="5"/>
                  <a:pt x="1" y="5"/>
                </a:cubicBezTo>
                <a:cubicBezTo>
                  <a:pt x="0" y="5"/>
                  <a:pt x="0" y="4"/>
                  <a:pt x="0" y="3"/>
                </a:cubicBezTo>
                <a:cubicBezTo>
                  <a:pt x="0" y="2"/>
                  <a:pt x="0" y="0"/>
                  <a:pt x="1" y="1"/>
                </a:cubicBezTo>
                <a:cubicBezTo>
                  <a:pt x="2" y="1"/>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3975" name="Freeform 183"/>
          <p:cNvSpPr>
            <a:spLocks noChangeAspect="1"/>
          </p:cNvSpPr>
          <p:nvPr/>
        </p:nvSpPr>
        <p:spPr bwMode="auto">
          <a:xfrm>
            <a:off x="6489700" y="3983038"/>
            <a:ext cx="9525" cy="19050"/>
          </a:xfrm>
          <a:custGeom>
            <a:avLst/>
            <a:gdLst>
              <a:gd name="T0" fmla="*/ 2147483647 w 4"/>
              <a:gd name="T1" fmla="*/ 2147483647 h 10"/>
              <a:gd name="T2" fmla="*/ 2147483647 w 4"/>
              <a:gd name="T3" fmla="*/ 2147483647 h 10"/>
              <a:gd name="T4" fmla="*/ 2147483647 w 4"/>
              <a:gd name="T5" fmla="*/ 2147483647 h 10"/>
              <a:gd name="T6" fmla="*/ 2147483647 w 4"/>
              <a:gd name="T7" fmla="*/ 2147483647 h 10"/>
              <a:gd name="T8" fmla="*/ 2147483647 w 4"/>
              <a:gd name="T9" fmla="*/ 2147483647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3" y="6"/>
                </a:moveTo>
                <a:cubicBezTo>
                  <a:pt x="3" y="8"/>
                  <a:pt x="2" y="10"/>
                  <a:pt x="1" y="9"/>
                </a:cubicBezTo>
                <a:cubicBezTo>
                  <a:pt x="0" y="8"/>
                  <a:pt x="0" y="6"/>
                  <a:pt x="1" y="5"/>
                </a:cubicBezTo>
                <a:cubicBezTo>
                  <a:pt x="1" y="3"/>
                  <a:pt x="2" y="0"/>
                  <a:pt x="3" y="1"/>
                </a:cubicBezTo>
                <a:cubicBezTo>
                  <a:pt x="4" y="2"/>
                  <a:pt x="3" y="5"/>
                  <a:pt x="3" y="6"/>
                </a:cubicBezTo>
                <a:close/>
              </a:path>
            </a:pathLst>
          </a:custGeom>
          <a:solidFill>
            <a:srgbClr val="B2B2B2"/>
          </a:solidFill>
          <a:ln w="3175" cap="rnd">
            <a:solidFill>
              <a:srgbClr val="B2B2B2"/>
            </a:solidFill>
            <a:round/>
            <a:headEnd/>
            <a:tailEnd/>
          </a:ln>
        </p:spPr>
        <p:txBody>
          <a:bodyPr/>
          <a:lstStyle/>
          <a:p>
            <a:endParaRPr lang="en-US"/>
          </a:p>
        </p:txBody>
      </p:sp>
      <p:sp>
        <p:nvSpPr>
          <p:cNvPr id="33976" name="Freeform 184"/>
          <p:cNvSpPr>
            <a:spLocks noChangeAspect="1"/>
          </p:cNvSpPr>
          <p:nvPr/>
        </p:nvSpPr>
        <p:spPr bwMode="auto">
          <a:xfrm>
            <a:off x="6489700" y="4002088"/>
            <a:ext cx="7938" cy="20637"/>
          </a:xfrm>
          <a:custGeom>
            <a:avLst/>
            <a:gdLst>
              <a:gd name="T0" fmla="*/ 2147483647 w 4"/>
              <a:gd name="T1" fmla="*/ 2147483647 h 11"/>
              <a:gd name="T2" fmla="*/ 2147483647 w 4"/>
              <a:gd name="T3" fmla="*/ 2147483647 h 11"/>
              <a:gd name="T4" fmla="*/ 2147483647 w 4"/>
              <a:gd name="T5" fmla="*/ 2147483647 h 11"/>
              <a:gd name="T6" fmla="*/ 2147483647 w 4"/>
              <a:gd name="T7" fmla="*/ 2147483647 h 11"/>
              <a:gd name="T8" fmla="*/ 2147483647 w 4"/>
              <a:gd name="T9" fmla="*/ 2147483647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3" y="7"/>
                </a:moveTo>
                <a:cubicBezTo>
                  <a:pt x="3" y="9"/>
                  <a:pt x="2" y="11"/>
                  <a:pt x="1" y="10"/>
                </a:cubicBezTo>
                <a:cubicBezTo>
                  <a:pt x="0" y="10"/>
                  <a:pt x="1" y="7"/>
                  <a:pt x="1" y="6"/>
                </a:cubicBezTo>
                <a:cubicBezTo>
                  <a:pt x="1" y="4"/>
                  <a:pt x="2" y="0"/>
                  <a:pt x="3" y="1"/>
                </a:cubicBezTo>
                <a:cubicBezTo>
                  <a:pt x="4" y="2"/>
                  <a:pt x="4" y="5"/>
                  <a:pt x="3" y="7"/>
                </a:cubicBezTo>
                <a:close/>
              </a:path>
            </a:pathLst>
          </a:custGeom>
          <a:solidFill>
            <a:srgbClr val="B2B2B2"/>
          </a:solidFill>
          <a:ln w="3175" cap="rnd">
            <a:solidFill>
              <a:srgbClr val="B2B2B2"/>
            </a:solidFill>
            <a:round/>
            <a:headEnd/>
            <a:tailEnd/>
          </a:ln>
        </p:spPr>
        <p:txBody>
          <a:bodyPr/>
          <a:lstStyle/>
          <a:p>
            <a:endParaRPr lang="en-US"/>
          </a:p>
        </p:txBody>
      </p:sp>
      <p:sp>
        <p:nvSpPr>
          <p:cNvPr id="33977" name="Freeform 185"/>
          <p:cNvSpPr>
            <a:spLocks noChangeAspect="1"/>
          </p:cNvSpPr>
          <p:nvPr/>
        </p:nvSpPr>
        <p:spPr bwMode="auto">
          <a:xfrm>
            <a:off x="6489700" y="4025900"/>
            <a:ext cx="3175" cy="19050"/>
          </a:xfrm>
          <a:custGeom>
            <a:avLst/>
            <a:gdLst>
              <a:gd name="T0" fmla="*/ 2147483647 w 2"/>
              <a:gd name="T1" fmla="*/ 2147483647 h 10"/>
              <a:gd name="T2" fmla="*/ 2147483647 w 2"/>
              <a:gd name="T3" fmla="*/ 2147483647 h 10"/>
              <a:gd name="T4" fmla="*/ 0 w 2"/>
              <a:gd name="T5" fmla="*/ 2147483647 h 10"/>
              <a:gd name="T6" fmla="*/ 2147483647 w 2"/>
              <a:gd name="T7" fmla="*/ 2147483647 h 10"/>
              <a:gd name="T8" fmla="*/ 2147483647 w 2"/>
              <a:gd name="T9" fmla="*/ 2147483647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2" y="7"/>
                </a:moveTo>
                <a:cubicBezTo>
                  <a:pt x="2" y="8"/>
                  <a:pt x="2" y="10"/>
                  <a:pt x="1" y="10"/>
                </a:cubicBezTo>
                <a:cubicBezTo>
                  <a:pt x="0" y="9"/>
                  <a:pt x="0" y="7"/>
                  <a:pt x="0" y="5"/>
                </a:cubicBezTo>
                <a:cubicBezTo>
                  <a:pt x="0" y="3"/>
                  <a:pt x="0" y="0"/>
                  <a:pt x="1" y="1"/>
                </a:cubicBezTo>
                <a:cubicBezTo>
                  <a:pt x="2" y="1"/>
                  <a:pt x="2" y="5"/>
                  <a:pt x="2" y="7"/>
                </a:cubicBezTo>
                <a:close/>
              </a:path>
            </a:pathLst>
          </a:custGeom>
          <a:solidFill>
            <a:srgbClr val="B2B2B2"/>
          </a:solidFill>
          <a:ln w="3175" cap="rnd">
            <a:solidFill>
              <a:srgbClr val="B2B2B2"/>
            </a:solidFill>
            <a:round/>
            <a:headEnd/>
            <a:tailEnd/>
          </a:ln>
        </p:spPr>
        <p:txBody>
          <a:bodyPr/>
          <a:lstStyle/>
          <a:p>
            <a:endParaRPr lang="en-US"/>
          </a:p>
        </p:txBody>
      </p:sp>
      <p:sp>
        <p:nvSpPr>
          <p:cNvPr id="33978" name="Freeform 186"/>
          <p:cNvSpPr>
            <a:spLocks noChangeAspect="1"/>
          </p:cNvSpPr>
          <p:nvPr/>
        </p:nvSpPr>
        <p:spPr bwMode="auto">
          <a:xfrm>
            <a:off x="5313363" y="3930650"/>
            <a:ext cx="4762" cy="3175"/>
          </a:xfrm>
          <a:custGeom>
            <a:avLst/>
            <a:gdLst>
              <a:gd name="T0" fmla="*/ 2147483647 w 4"/>
              <a:gd name="T1" fmla="*/ 0 h 2"/>
              <a:gd name="T2" fmla="*/ 2147483647 w 4"/>
              <a:gd name="T3" fmla="*/ 2147483647 h 2"/>
              <a:gd name="T4" fmla="*/ 2147483647 w 4"/>
              <a:gd name="T5" fmla="*/ 2147483647 h 2"/>
              <a:gd name="T6" fmla="*/ 0 w 4"/>
              <a:gd name="T7" fmla="*/ 2147483647 h 2"/>
              <a:gd name="T8" fmla="*/ 2147483647 w 4"/>
              <a:gd name="T9" fmla="*/ 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2" y="0"/>
                </a:moveTo>
                <a:cubicBezTo>
                  <a:pt x="3" y="0"/>
                  <a:pt x="4" y="0"/>
                  <a:pt x="3" y="1"/>
                </a:cubicBezTo>
                <a:cubicBezTo>
                  <a:pt x="3" y="2"/>
                  <a:pt x="3" y="2"/>
                  <a:pt x="2" y="2"/>
                </a:cubicBezTo>
                <a:cubicBezTo>
                  <a:pt x="1" y="2"/>
                  <a:pt x="0" y="2"/>
                  <a:pt x="0" y="1"/>
                </a:cubicBezTo>
                <a:cubicBezTo>
                  <a:pt x="1" y="0"/>
                  <a:pt x="2" y="0"/>
                  <a:pt x="2" y="0"/>
                </a:cubicBezTo>
                <a:close/>
              </a:path>
            </a:pathLst>
          </a:custGeom>
          <a:solidFill>
            <a:srgbClr val="B2B2B2"/>
          </a:solidFill>
          <a:ln w="3175" cap="rnd">
            <a:solidFill>
              <a:srgbClr val="B2B2B2"/>
            </a:solidFill>
            <a:round/>
            <a:headEnd/>
            <a:tailEnd/>
          </a:ln>
        </p:spPr>
        <p:txBody>
          <a:bodyPr/>
          <a:lstStyle/>
          <a:p>
            <a:endParaRPr lang="en-US"/>
          </a:p>
        </p:txBody>
      </p:sp>
      <p:sp>
        <p:nvSpPr>
          <p:cNvPr id="33979" name="Freeform 187"/>
          <p:cNvSpPr>
            <a:spLocks noChangeAspect="1"/>
          </p:cNvSpPr>
          <p:nvPr/>
        </p:nvSpPr>
        <p:spPr bwMode="auto">
          <a:xfrm>
            <a:off x="6451600" y="3740150"/>
            <a:ext cx="3175" cy="4763"/>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0" y="1"/>
                  <a:pt x="0"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3980" name="Freeform 188"/>
          <p:cNvSpPr>
            <a:spLocks noChangeAspect="1"/>
          </p:cNvSpPr>
          <p:nvPr/>
        </p:nvSpPr>
        <p:spPr bwMode="auto">
          <a:xfrm>
            <a:off x="6440488" y="3733800"/>
            <a:ext cx="3175" cy="6350"/>
          </a:xfrm>
          <a:custGeom>
            <a:avLst/>
            <a:gdLst>
              <a:gd name="T0" fmla="*/ 2147483647 w 2"/>
              <a:gd name="T1" fmla="*/ 2147483647 h 3"/>
              <a:gd name="T2" fmla="*/ 2147483647 w 2"/>
              <a:gd name="T3" fmla="*/ 2147483647 h 3"/>
              <a:gd name="T4" fmla="*/ 0 w 2"/>
              <a:gd name="T5" fmla="*/ 2147483647 h 3"/>
              <a:gd name="T6" fmla="*/ 0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0" y="3"/>
                  <a:pt x="0" y="3"/>
                  <a:pt x="0" y="2"/>
                </a:cubicBezTo>
                <a:cubicBezTo>
                  <a:pt x="0" y="2"/>
                  <a:pt x="0" y="0"/>
                  <a:pt x="0" y="0"/>
                </a:cubicBezTo>
                <a:cubicBezTo>
                  <a:pt x="1"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3981" name="Freeform 189"/>
          <p:cNvSpPr>
            <a:spLocks noChangeAspect="1"/>
          </p:cNvSpPr>
          <p:nvPr/>
        </p:nvSpPr>
        <p:spPr bwMode="auto">
          <a:xfrm>
            <a:off x="6442075" y="3741738"/>
            <a:ext cx="3175" cy="7937"/>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3"/>
                  <a:pt x="0" y="2"/>
                </a:cubicBezTo>
                <a:cubicBezTo>
                  <a:pt x="0" y="1"/>
                  <a:pt x="0"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3982" name="Freeform 190"/>
          <p:cNvSpPr>
            <a:spLocks noChangeAspect="1"/>
          </p:cNvSpPr>
          <p:nvPr/>
        </p:nvSpPr>
        <p:spPr bwMode="auto">
          <a:xfrm>
            <a:off x="6430963" y="3733800"/>
            <a:ext cx="6350" cy="15875"/>
          </a:xfrm>
          <a:custGeom>
            <a:avLst/>
            <a:gdLst>
              <a:gd name="T0" fmla="*/ 2147483647 w 4"/>
              <a:gd name="T1" fmla="*/ 2147483647 h 8"/>
              <a:gd name="T2" fmla="*/ 2147483647 w 4"/>
              <a:gd name="T3" fmla="*/ 2147483647 h 8"/>
              <a:gd name="T4" fmla="*/ 2147483647 w 4"/>
              <a:gd name="T5" fmla="*/ 2147483647 h 8"/>
              <a:gd name="T6" fmla="*/ 2147483647 w 4"/>
              <a:gd name="T7" fmla="*/ 0 h 8"/>
              <a:gd name="T8" fmla="*/ 2147483647 w 4"/>
              <a:gd name="T9" fmla="*/ 2147483647 h 8"/>
              <a:gd name="T10" fmla="*/ 0 60000 65536"/>
              <a:gd name="T11" fmla="*/ 0 60000 65536"/>
              <a:gd name="T12" fmla="*/ 0 60000 65536"/>
              <a:gd name="T13" fmla="*/ 0 60000 65536"/>
              <a:gd name="T14" fmla="*/ 0 60000 65536"/>
              <a:gd name="T15" fmla="*/ 0 w 4"/>
              <a:gd name="T16" fmla="*/ 0 h 8"/>
              <a:gd name="T17" fmla="*/ 4 w 4"/>
              <a:gd name="T18" fmla="*/ 8 h 8"/>
            </a:gdLst>
            <a:ahLst/>
            <a:cxnLst>
              <a:cxn ang="T10">
                <a:pos x="T0" y="T1"/>
              </a:cxn>
              <a:cxn ang="T11">
                <a:pos x="T2" y="T3"/>
              </a:cxn>
              <a:cxn ang="T12">
                <a:pos x="T4" y="T5"/>
              </a:cxn>
              <a:cxn ang="T13">
                <a:pos x="T6" y="T7"/>
              </a:cxn>
              <a:cxn ang="T14">
                <a:pos x="T8" y="T9"/>
              </a:cxn>
            </a:cxnLst>
            <a:rect l="T15" t="T16" r="T17" b="T18"/>
            <a:pathLst>
              <a:path w="4" h="8">
                <a:moveTo>
                  <a:pt x="3" y="4"/>
                </a:moveTo>
                <a:cubicBezTo>
                  <a:pt x="4" y="5"/>
                  <a:pt x="4" y="8"/>
                  <a:pt x="3" y="8"/>
                </a:cubicBezTo>
                <a:cubicBezTo>
                  <a:pt x="2" y="8"/>
                  <a:pt x="1" y="7"/>
                  <a:pt x="1" y="5"/>
                </a:cubicBezTo>
                <a:cubicBezTo>
                  <a:pt x="0" y="4"/>
                  <a:pt x="0" y="1"/>
                  <a:pt x="1" y="0"/>
                </a:cubicBezTo>
                <a:cubicBezTo>
                  <a:pt x="2" y="0"/>
                  <a:pt x="3" y="2"/>
                  <a:pt x="3" y="4"/>
                </a:cubicBezTo>
                <a:close/>
              </a:path>
            </a:pathLst>
          </a:custGeom>
          <a:solidFill>
            <a:srgbClr val="B2B2B2"/>
          </a:solidFill>
          <a:ln w="3175" cap="rnd">
            <a:solidFill>
              <a:srgbClr val="B2B2B2"/>
            </a:solidFill>
            <a:round/>
            <a:headEnd/>
            <a:tailEnd/>
          </a:ln>
        </p:spPr>
        <p:txBody>
          <a:bodyPr/>
          <a:lstStyle/>
          <a:p>
            <a:endParaRPr lang="en-US"/>
          </a:p>
        </p:txBody>
      </p:sp>
      <p:sp>
        <p:nvSpPr>
          <p:cNvPr id="33983" name="Oval 191"/>
          <p:cNvSpPr>
            <a:spLocks noChangeAspect="1" noChangeArrowheads="1"/>
          </p:cNvSpPr>
          <p:nvPr/>
        </p:nvSpPr>
        <p:spPr bwMode="auto">
          <a:xfrm>
            <a:off x="5565775" y="4022725"/>
            <a:ext cx="6350" cy="3175"/>
          </a:xfrm>
          <a:prstGeom prst="ellipse">
            <a:avLst/>
          </a:prstGeom>
          <a:solidFill>
            <a:srgbClr val="B2B2B2"/>
          </a:solidFill>
          <a:ln w="3175" cap="rnd">
            <a:solidFill>
              <a:srgbClr val="B2B2B2"/>
            </a:solidFill>
            <a:round/>
            <a:headEnd/>
            <a:tailEnd/>
          </a:ln>
        </p:spPr>
        <p:txBody>
          <a:bodyPr/>
          <a:lstStyle/>
          <a:p>
            <a:endParaRPr lang="en-US"/>
          </a:p>
        </p:txBody>
      </p:sp>
      <p:sp>
        <p:nvSpPr>
          <p:cNvPr id="33984" name="Oval 192"/>
          <p:cNvSpPr>
            <a:spLocks noChangeAspect="1" noChangeArrowheads="1"/>
          </p:cNvSpPr>
          <p:nvPr/>
        </p:nvSpPr>
        <p:spPr bwMode="auto">
          <a:xfrm>
            <a:off x="6627813" y="4133850"/>
            <a:ext cx="1587" cy="4763"/>
          </a:xfrm>
          <a:prstGeom prst="ellipse">
            <a:avLst/>
          </a:prstGeom>
          <a:solidFill>
            <a:srgbClr val="B2B2B2"/>
          </a:solidFill>
          <a:ln w="3175" cap="rnd">
            <a:solidFill>
              <a:srgbClr val="B2B2B2"/>
            </a:solidFill>
            <a:round/>
            <a:headEnd/>
            <a:tailEnd/>
          </a:ln>
        </p:spPr>
        <p:txBody>
          <a:bodyPr/>
          <a:lstStyle/>
          <a:p>
            <a:endParaRPr lang="en-US"/>
          </a:p>
        </p:txBody>
      </p:sp>
      <p:sp>
        <p:nvSpPr>
          <p:cNvPr id="33985" name="Freeform 193"/>
          <p:cNvSpPr>
            <a:spLocks noChangeAspect="1"/>
          </p:cNvSpPr>
          <p:nvPr/>
        </p:nvSpPr>
        <p:spPr bwMode="auto">
          <a:xfrm>
            <a:off x="6613525" y="4017963"/>
            <a:ext cx="6350" cy="1587"/>
          </a:xfrm>
          <a:custGeom>
            <a:avLst/>
            <a:gdLst>
              <a:gd name="T0" fmla="*/ 2147483647 w 3"/>
              <a:gd name="T1" fmla="*/ 2147483647 h 2"/>
              <a:gd name="T2" fmla="*/ 0 w 3"/>
              <a:gd name="T3" fmla="*/ 2147483647 h 2"/>
              <a:gd name="T4" fmla="*/ 2147483647 w 3"/>
              <a:gd name="T5" fmla="*/ 0 h 2"/>
              <a:gd name="T6" fmla="*/ 2147483647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1"/>
                </a:cubicBezTo>
                <a:cubicBezTo>
                  <a:pt x="0" y="1"/>
                  <a:pt x="1" y="0"/>
                  <a:pt x="1" y="0"/>
                </a:cubicBezTo>
                <a:cubicBezTo>
                  <a:pt x="2" y="0"/>
                  <a:pt x="3" y="0"/>
                  <a:pt x="3" y="1"/>
                </a:cubicBezTo>
                <a:cubicBezTo>
                  <a:pt x="3" y="1"/>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3986" name="Freeform 194"/>
          <p:cNvSpPr>
            <a:spLocks noChangeAspect="1"/>
          </p:cNvSpPr>
          <p:nvPr/>
        </p:nvSpPr>
        <p:spPr bwMode="auto">
          <a:xfrm>
            <a:off x="6621463" y="4035425"/>
            <a:ext cx="6350" cy="3175"/>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2"/>
                </a:cubicBezTo>
                <a:cubicBezTo>
                  <a:pt x="1" y="2"/>
                  <a:pt x="0" y="2"/>
                  <a:pt x="0" y="1"/>
                </a:cubicBezTo>
                <a:cubicBezTo>
                  <a:pt x="0" y="1"/>
                  <a:pt x="1"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3987" name="Freeform 195"/>
          <p:cNvSpPr>
            <a:spLocks noChangeAspect="1"/>
          </p:cNvSpPr>
          <p:nvPr/>
        </p:nvSpPr>
        <p:spPr bwMode="auto">
          <a:xfrm>
            <a:off x="6627813" y="4048125"/>
            <a:ext cx="1587" cy="4763"/>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0"/>
                  <a:pt x="1" y="1"/>
                  <a:pt x="1" y="2"/>
                </a:cubicBezTo>
                <a:close/>
              </a:path>
            </a:pathLst>
          </a:custGeom>
          <a:solidFill>
            <a:srgbClr val="B2B2B2"/>
          </a:solidFill>
          <a:ln w="3175" cap="rnd">
            <a:solidFill>
              <a:srgbClr val="B2B2B2"/>
            </a:solidFill>
            <a:round/>
            <a:headEnd/>
            <a:tailEnd/>
          </a:ln>
        </p:spPr>
        <p:txBody>
          <a:bodyPr/>
          <a:lstStyle/>
          <a:p>
            <a:endParaRPr lang="en-US"/>
          </a:p>
        </p:txBody>
      </p:sp>
      <p:sp>
        <p:nvSpPr>
          <p:cNvPr id="33988" name="Freeform 196"/>
          <p:cNvSpPr>
            <a:spLocks noChangeAspect="1"/>
          </p:cNvSpPr>
          <p:nvPr/>
        </p:nvSpPr>
        <p:spPr bwMode="auto">
          <a:xfrm>
            <a:off x="6618288" y="4022725"/>
            <a:ext cx="1587" cy="3175"/>
          </a:xfrm>
          <a:custGeom>
            <a:avLst/>
            <a:gdLst>
              <a:gd name="T0" fmla="*/ 2147483647 w 2"/>
              <a:gd name="T1" fmla="*/ 2147483647 h 2"/>
              <a:gd name="T2" fmla="*/ 2147483647 w 2"/>
              <a:gd name="T3" fmla="*/ 2147483647 h 2"/>
              <a:gd name="T4" fmla="*/ 0 w 2"/>
              <a:gd name="T5" fmla="*/ 2147483647 h 2"/>
              <a:gd name="T6" fmla="*/ 2147483647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1"/>
                  <a:pt x="0" y="1"/>
                </a:cubicBezTo>
                <a:cubicBezTo>
                  <a:pt x="0" y="0"/>
                  <a:pt x="0" y="0"/>
                  <a:pt x="1" y="0"/>
                </a:cubicBezTo>
                <a:cubicBezTo>
                  <a:pt x="2"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3989" name="Freeform 197"/>
          <p:cNvSpPr>
            <a:spLocks noChangeAspect="1"/>
          </p:cNvSpPr>
          <p:nvPr/>
        </p:nvSpPr>
        <p:spPr bwMode="auto">
          <a:xfrm>
            <a:off x="6619875" y="4075113"/>
            <a:ext cx="6350" cy="3175"/>
          </a:xfrm>
          <a:custGeom>
            <a:avLst/>
            <a:gdLst>
              <a:gd name="T0" fmla="*/ 2147483647 w 2"/>
              <a:gd name="T1" fmla="*/ 2147483647 h 2"/>
              <a:gd name="T2" fmla="*/ 2147483647 w 2"/>
              <a:gd name="T3" fmla="*/ 2147483647 h 2"/>
              <a:gd name="T4" fmla="*/ 0 w 2"/>
              <a:gd name="T5" fmla="*/ 2147483647 h 2"/>
              <a:gd name="T6" fmla="*/ 2147483647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1" y="2"/>
                  <a:pt x="1" y="2"/>
                  <a:pt x="1" y="2"/>
                </a:cubicBezTo>
                <a:cubicBezTo>
                  <a:pt x="0" y="2"/>
                  <a:pt x="0" y="2"/>
                  <a:pt x="0" y="1"/>
                </a:cubicBezTo>
                <a:cubicBezTo>
                  <a:pt x="0" y="1"/>
                  <a:pt x="0" y="0"/>
                  <a:pt x="1" y="0"/>
                </a:cubicBezTo>
                <a:cubicBezTo>
                  <a:pt x="2" y="0"/>
                  <a:pt x="1" y="1"/>
                  <a:pt x="1" y="1"/>
                </a:cubicBezTo>
                <a:close/>
              </a:path>
            </a:pathLst>
          </a:custGeom>
          <a:solidFill>
            <a:srgbClr val="B2B2B2"/>
          </a:solidFill>
          <a:ln w="3175" cap="rnd">
            <a:solidFill>
              <a:srgbClr val="B2B2B2"/>
            </a:solidFill>
            <a:round/>
            <a:headEnd/>
            <a:tailEnd/>
          </a:ln>
        </p:spPr>
        <p:txBody>
          <a:bodyPr/>
          <a:lstStyle/>
          <a:p>
            <a:endParaRPr lang="en-US"/>
          </a:p>
        </p:txBody>
      </p:sp>
      <p:sp>
        <p:nvSpPr>
          <p:cNvPr id="33990" name="Freeform 198"/>
          <p:cNvSpPr>
            <a:spLocks noChangeAspect="1"/>
          </p:cNvSpPr>
          <p:nvPr/>
        </p:nvSpPr>
        <p:spPr bwMode="auto">
          <a:xfrm>
            <a:off x="6515100" y="4133850"/>
            <a:ext cx="3175" cy="4763"/>
          </a:xfrm>
          <a:custGeom>
            <a:avLst/>
            <a:gdLst>
              <a:gd name="T0" fmla="*/ 2147483647 w 3"/>
              <a:gd name="T1" fmla="*/ 2147483647 h 3"/>
              <a:gd name="T2" fmla="*/ 2147483647 w 3"/>
              <a:gd name="T3" fmla="*/ 2147483647 h 3"/>
              <a:gd name="T4" fmla="*/ 2147483647 w 3"/>
              <a:gd name="T5" fmla="*/ 2147483647 h 3"/>
              <a:gd name="T6" fmla="*/ 2147483647 w 3"/>
              <a:gd name="T7" fmla="*/ 0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3" y="2"/>
                  <a:pt x="2" y="3"/>
                  <a:pt x="2" y="3"/>
                </a:cubicBezTo>
                <a:cubicBezTo>
                  <a:pt x="1" y="3"/>
                  <a:pt x="1" y="2"/>
                  <a:pt x="1" y="2"/>
                </a:cubicBezTo>
                <a:cubicBezTo>
                  <a:pt x="0" y="1"/>
                  <a:pt x="0"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3991" name="Freeform 199"/>
          <p:cNvSpPr>
            <a:spLocks noChangeAspect="1"/>
          </p:cNvSpPr>
          <p:nvPr/>
        </p:nvSpPr>
        <p:spPr bwMode="auto">
          <a:xfrm>
            <a:off x="6507163" y="4125913"/>
            <a:ext cx="3175" cy="4762"/>
          </a:xfrm>
          <a:custGeom>
            <a:avLst/>
            <a:gdLst>
              <a:gd name="T0" fmla="*/ 2147483647 w 2"/>
              <a:gd name="T1" fmla="*/ 2147483647 h 2"/>
              <a:gd name="T2" fmla="*/ 2147483647 w 2"/>
              <a:gd name="T3" fmla="*/ 2147483647 h 2"/>
              <a:gd name="T4" fmla="*/ 0 w 2"/>
              <a:gd name="T5" fmla="*/ 2147483647 h 2"/>
              <a:gd name="T6" fmla="*/ 2147483647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1" y="2"/>
                </a:cubicBezTo>
                <a:cubicBezTo>
                  <a:pt x="1" y="2"/>
                  <a:pt x="1" y="2"/>
                  <a:pt x="0" y="1"/>
                </a:cubicBezTo>
                <a:cubicBezTo>
                  <a:pt x="0" y="1"/>
                  <a:pt x="0" y="0"/>
                  <a:pt x="1" y="0"/>
                </a:cubicBezTo>
                <a:cubicBezTo>
                  <a:pt x="2"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3992" name="Freeform 200"/>
          <p:cNvSpPr>
            <a:spLocks noChangeAspect="1"/>
          </p:cNvSpPr>
          <p:nvPr/>
        </p:nvSpPr>
        <p:spPr bwMode="auto">
          <a:xfrm>
            <a:off x="6516688" y="4149725"/>
            <a:ext cx="3175" cy="6350"/>
          </a:xfrm>
          <a:custGeom>
            <a:avLst/>
            <a:gdLst>
              <a:gd name="T0" fmla="*/ 2147483647 w 2"/>
              <a:gd name="T1" fmla="*/ 2147483647 h 3"/>
              <a:gd name="T2" fmla="*/ 0 w 2"/>
              <a:gd name="T3" fmla="*/ 2147483647 h 3"/>
              <a:gd name="T4" fmla="*/ 0 w 2"/>
              <a:gd name="T5" fmla="*/ 2147483647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0" y="3"/>
                  <a:pt x="0" y="3"/>
                </a:cubicBezTo>
                <a:cubicBezTo>
                  <a:pt x="0" y="2"/>
                  <a:pt x="0" y="2"/>
                  <a:pt x="0" y="1"/>
                </a:cubicBezTo>
                <a:cubicBezTo>
                  <a:pt x="0" y="1"/>
                  <a:pt x="1" y="0"/>
                  <a:pt x="1" y="1"/>
                </a:cubicBezTo>
                <a:cubicBezTo>
                  <a:pt x="2" y="1"/>
                  <a:pt x="1" y="2"/>
                  <a:pt x="1" y="2"/>
                </a:cubicBezTo>
                <a:close/>
              </a:path>
            </a:pathLst>
          </a:custGeom>
          <a:solidFill>
            <a:srgbClr val="B2B2B2"/>
          </a:solidFill>
          <a:ln w="3175" cap="rnd">
            <a:solidFill>
              <a:srgbClr val="B2B2B2"/>
            </a:solidFill>
            <a:round/>
            <a:headEnd/>
            <a:tailEnd/>
          </a:ln>
        </p:spPr>
        <p:txBody>
          <a:bodyPr/>
          <a:lstStyle/>
          <a:p>
            <a:endParaRPr lang="en-US"/>
          </a:p>
        </p:txBody>
      </p:sp>
      <p:sp>
        <p:nvSpPr>
          <p:cNvPr id="33993" name="Freeform 201"/>
          <p:cNvSpPr>
            <a:spLocks noChangeAspect="1"/>
          </p:cNvSpPr>
          <p:nvPr/>
        </p:nvSpPr>
        <p:spPr bwMode="auto">
          <a:xfrm>
            <a:off x="6497638" y="4100513"/>
            <a:ext cx="0" cy="3175"/>
          </a:xfrm>
          <a:custGeom>
            <a:avLst/>
            <a:gdLst>
              <a:gd name="T0" fmla="*/ 0 w 1"/>
              <a:gd name="T1" fmla="*/ 2147483647 h 2"/>
              <a:gd name="T2" fmla="*/ 0 w 1"/>
              <a:gd name="T3" fmla="*/ 2147483647 h 2"/>
              <a:gd name="T4" fmla="*/ 0 w 1"/>
              <a:gd name="T5" fmla="*/ 2147483647 h 2"/>
              <a:gd name="T6" fmla="*/ 0 w 1"/>
              <a:gd name="T7" fmla="*/ 0 h 2"/>
              <a:gd name="T8" fmla="*/ 0 w 1"/>
              <a:gd name="T9" fmla="*/ 2147483647 h 2"/>
              <a:gd name="T10" fmla="*/ 0 60000 65536"/>
              <a:gd name="T11" fmla="*/ 0 60000 65536"/>
              <a:gd name="T12" fmla="*/ 0 60000 65536"/>
              <a:gd name="T13" fmla="*/ 0 60000 65536"/>
              <a:gd name="T14" fmla="*/ 0 60000 65536"/>
              <a:gd name="T15" fmla="*/ 0 w 1"/>
              <a:gd name="T16" fmla="*/ 0 h 2"/>
              <a:gd name="T17" fmla="*/ 0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1" y="2"/>
                </a:cubicBezTo>
                <a:cubicBezTo>
                  <a:pt x="0" y="2"/>
                  <a:pt x="0" y="2"/>
                  <a:pt x="0" y="1"/>
                </a:cubicBezTo>
                <a:cubicBezTo>
                  <a:pt x="0" y="1"/>
                  <a:pt x="0" y="0"/>
                  <a:pt x="0" y="0"/>
                </a:cubicBezTo>
                <a:cubicBezTo>
                  <a:pt x="1" y="0"/>
                  <a:pt x="1" y="1"/>
                  <a:pt x="1" y="1"/>
                </a:cubicBezTo>
                <a:close/>
              </a:path>
            </a:pathLst>
          </a:custGeom>
          <a:solidFill>
            <a:srgbClr val="B2B2B2"/>
          </a:solidFill>
          <a:ln w="3175" cap="rnd">
            <a:solidFill>
              <a:srgbClr val="B2B2B2"/>
            </a:solidFill>
            <a:round/>
            <a:headEnd/>
            <a:tailEnd/>
          </a:ln>
        </p:spPr>
        <p:txBody>
          <a:bodyPr/>
          <a:lstStyle/>
          <a:p>
            <a:endParaRPr lang="en-US"/>
          </a:p>
        </p:txBody>
      </p:sp>
      <p:sp>
        <p:nvSpPr>
          <p:cNvPr id="33994" name="Freeform 202"/>
          <p:cNvSpPr>
            <a:spLocks noChangeAspect="1"/>
          </p:cNvSpPr>
          <p:nvPr/>
        </p:nvSpPr>
        <p:spPr bwMode="auto">
          <a:xfrm>
            <a:off x="6518275" y="4125913"/>
            <a:ext cx="6350" cy="11112"/>
          </a:xfrm>
          <a:custGeom>
            <a:avLst/>
            <a:gdLst>
              <a:gd name="T0" fmla="*/ 2147483647 w 3"/>
              <a:gd name="T1" fmla="*/ 2147483647 h 6"/>
              <a:gd name="T2" fmla="*/ 2147483647 w 3"/>
              <a:gd name="T3" fmla="*/ 2147483647 h 6"/>
              <a:gd name="T4" fmla="*/ 2147483647 w 3"/>
              <a:gd name="T5" fmla="*/ 2147483647 h 6"/>
              <a:gd name="T6" fmla="*/ 2147483647 w 3"/>
              <a:gd name="T7" fmla="*/ 2147483647 h 6"/>
              <a:gd name="T8" fmla="*/ 2147483647 w 3"/>
              <a:gd name="T9" fmla="*/ 2147483647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2" y="3"/>
                </a:moveTo>
                <a:cubicBezTo>
                  <a:pt x="3" y="4"/>
                  <a:pt x="3" y="5"/>
                  <a:pt x="2" y="5"/>
                </a:cubicBezTo>
                <a:cubicBezTo>
                  <a:pt x="2" y="6"/>
                  <a:pt x="1" y="4"/>
                  <a:pt x="1" y="4"/>
                </a:cubicBezTo>
                <a:cubicBezTo>
                  <a:pt x="1" y="3"/>
                  <a:pt x="0" y="1"/>
                  <a:pt x="1" y="1"/>
                </a:cubicBezTo>
                <a:cubicBezTo>
                  <a:pt x="1" y="0"/>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3995" name="Freeform 203"/>
          <p:cNvSpPr>
            <a:spLocks noChangeAspect="1"/>
          </p:cNvSpPr>
          <p:nvPr/>
        </p:nvSpPr>
        <p:spPr bwMode="auto">
          <a:xfrm>
            <a:off x="6489700" y="4057650"/>
            <a:ext cx="3175" cy="6350"/>
          </a:xfrm>
          <a:custGeom>
            <a:avLst/>
            <a:gdLst>
              <a:gd name="T0" fmla="*/ 2147483647 w 2"/>
              <a:gd name="T1" fmla="*/ 2147483647 h 4"/>
              <a:gd name="T2" fmla="*/ 2147483647 w 2"/>
              <a:gd name="T3" fmla="*/ 2147483647 h 4"/>
              <a:gd name="T4" fmla="*/ 0 w 2"/>
              <a:gd name="T5" fmla="*/ 2147483647 h 4"/>
              <a:gd name="T6" fmla="*/ 2147483647 w 2"/>
              <a:gd name="T7" fmla="*/ 0 h 4"/>
              <a:gd name="T8" fmla="*/ 2147483647 w 2"/>
              <a:gd name="T9" fmla="*/ 2147483647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2"/>
                </a:moveTo>
                <a:cubicBezTo>
                  <a:pt x="2" y="3"/>
                  <a:pt x="1" y="4"/>
                  <a:pt x="1" y="4"/>
                </a:cubicBezTo>
                <a:cubicBezTo>
                  <a:pt x="0" y="4"/>
                  <a:pt x="0" y="3"/>
                  <a:pt x="0" y="2"/>
                </a:cubicBezTo>
                <a:cubicBezTo>
                  <a:pt x="0" y="2"/>
                  <a:pt x="0" y="0"/>
                  <a:pt x="1" y="0"/>
                </a:cubicBezTo>
                <a:cubicBezTo>
                  <a:pt x="2"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3996" name="Freeform 204"/>
          <p:cNvSpPr>
            <a:spLocks noChangeAspect="1"/>
          </p:cNvSpPr>
          <p:nvPr/>
        </p:nvSpPr>
        <p:spPr bwMode="auto">
          <a:xfrm>
            <a:off x="6499225" y="4024313"/>
            <a:ext cx="7938" cy="9525"/>
          </a:xfrm>
          <a:custGeom>
            <a:avLst/>
            <a:gdLst>
              <a:gd name="T0" fmla="*/ 2147483647 w 4"/>
              <a:gd name="T1" fmla="*/ 2147483647 h 4"/>
              <a:gd name="T2" fmla="*/ 2147483647 w 4"/>
              <a:gd name="T3" fmla="*/ 2147483647 h 4"/>
              <a:gd name="T4" fmla="*/ 2147483647 w 4"/>
              <a:gd name="T5" fmla="*/ 2147483647 h 4"/>
              <a:gd name="T6" fmla="*/ 2147483647 w 4"/>
              <a:gd name="T7" fmla="*/ 2147483647 h 4"/>
              <a:gd name="T8" fmla="*/ 2147483647 w 4"/>
              <a:gd name="T9" fmla="*/ 214748364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2"/>
                  <a:pt x="4" y="3"/>
                  <a:pt x="3" y="3"/>
                </a:cubicBezTo>
                <a:cubicBezTo>
                  <a:pt x="3" y="4"/>
                  <a:pt x="2" y="3"/>
                  <a:pt x="1" y="3"/>
                </a:cubicBezTo>
                <a:cubicBezTo>
                  <a:pt x="1" y="3"/>
                  <a:pt x="0" y="2"/>
                  <a:pt x="1" y="1"/>
                </a:cubicBezTo>
                <a:cubicBezTo>
                  <a:pt x="1" y="0"/>
                  <a:pt x="2" y="1"/>
                  <a:pt x="3" y="2"/>
                </a:cubicBezTo>
                <a:close/>
              </a:path>
            </a:pathLst>
          </a:custGeom>
          <a:solidFill>
            <a:srgbClr val="B2B2B2"/>
          </a:solidFill>
          <a:ln w="3175" cap="rnd">
            <a:solidFill>
              <a:srgbClr val="B2B2B2"/>
            </a:solidFill>
            <a:round/>
            <a:headEnd/>
            <a:tailEnd/>
          </a:ln>
        </p:spPr>
        <p:txBody>
          <a:bodyPr/>
          <a:lstStyle/>
          <a:p>
            <a:endParaRPr lang="en-US"/>
          </a:p>
        </p:txBody>
      </p:sp>
      <p:sp>
        <p:nvSpPr>
          <p:cNvPr id="33997" name="Freeform 205"/>
          <p:cNvSpPr>
            <a:spLocks noChangeAspect="1"/>
          </p:cNvSpPr>
          <p:nvPr/>
        </p:nvSpPr>
        <p:spPr bwMode="auto">
          <a:xfrm>
            <a:off x="5526088" y="4064000"/>
            <a:ext cx="6350" cy="7938"/>
          </a:xfrm>
          <a:custGeom>
            <a:avLst/>
            <a:gdLst>
              <a:gd name="T0" fmla="*/ 2147483647 w 4"/>
              <a:gd name="T1" fmla="*/ 0 h 3"/>
              <a:gd name="T2" fmla="*/ 2147483647 w 4"/>
              <a:gd name="T3" fmla="*/ 2147483647 h 3"/>
              <a:gd name="T4" fmla="*/ 2147483647 w 4"/>
              <a:gd name="T5" fmla="*/ 2147483647 h 3"/>
              <a:gd name="T6" fmla="*/ 0 w 4"/>
              <a:gd name="T7" fmla="*/ 2147483647 h 3"/>
              <a:gd name="T8" fmla="*/ 2147483647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cubicBezTo>
                  <a:pt x="3" y="0"/>
                  <a:pt x="4" y="1"/>
                  <a:pt x="4" y="1"/>
                </a:cubicBezTo>
                <a:cubicBezTo>
                  <a:pt x="4" y="2"/>
                  <a:pt x="3" y="3"/>
                  <a:pt x="2" y="3"/>
                </a:cubicBezTo>
                <a:cubicBezTo>
                  <a:pt x="1" y="3"/>
                  <a:pt x="0" y="2"/>
                  <a:pt x="0" y="1"/>
                </a:cubicBezTo>
                <a:cubicBezTo>
                  <a:pt x="0" y="0"/>
                  <a:pt x="2" y="0"/>
                  <a:pt x="3" y="0"/>
                </a:cubicBezTo>
                <a:close/>
              </a:path>
            </a:pathLst>
          </a:custGeom>
          <a:solidFill>
            <a:srgbClr val="B2B2B2"/>
          </a:solidFill>
          <a:ln w="3175" cap="rnd">
            <a:solidFill>
              <a:srgbClr val="B2B2B2"/>
            </a:solidFill>
            <a:round/>
            <a:headEnd/>
            <a:tailEnd/>
          </a:ln>
        </p:spPr>
        <p:txBody>
          <a:bodyPr/>
          <a:lstStyle/>
          <a:p>
            <a:endParaRPr lang="en-US"/>
          </a:p>
        </p:txBody>
      </p:sp>
      <p:sp>
        <p:nvSpPr>
          <p:cNvPr id="33998" name="Freeform 206"/>
          <p:cNvSpPr>
            <a:spLocks noChangeAspect="1"/>
          </p:cNvSpPr>
          <p:nvPr/>
        </p:nvSpPr>
        <p:spPr bwMode="auto">
          <a:xfrm>
            <a:off x="5335588" y="4668838"/>
            <a:ext cx="174625" cy="376237"/>
          </a:xfrm>
          <a:custGeom>
            <a:avLst/>
            <a:gdLst>
              <a:gd name="T0" fmla="*/ 2147483647 w 95"/>
              <a:gd name="T1" fmla="*/ 2147483647 h 204"/>
              <a:gd name="T2" fmla="*/ 2147483647 w 95"/>
              <a:gd name="T3" fmla="*/ 2147483647 h 204"/>
              <a:gd name="T4" fmla="*/ 2147483647 w 95"/>
              <a:gd name="T5" fmla="*/ 2147483647 h 204"/>
              <a:gd name="T6" fmla="*/ 2147483647 w 95"/>
              <a:gd name="T7" fmla="*/ 2147483647 h 204"/>
              <a:gd name="T8" fmla="*/ 2147483647 w 95"/>
              <a:gd name="T9" fmla="*/ 2147483647 h 204"/>
              <a:gd name="T10" fmla="*/ 2147483647 w 95"/>
              <a:gd name="T11" fmla="*/ 2147483647 h 204"/>
              <a:gd name="T12" fmla="*/ 2147483647 w 95"/>
              <a:gd name="T13" fmla="*/ 2147483647 h 204"/>
              <a:gd name="T14" fmla="*/ 2147483647 w 95"/>
              <a:gd name="T15" fmla="*/ 2147483647 h 204"/>
              <a:gd name="T16" fmla="*/ 2147483647 w 95"/>
              <a:gd name="T17" fmla="*/ 2147483647 h 204"/>
              <a:gd name="T18" fmla="*/ 2147483647 w 95"/>
              <a:gd name="T19" fmla="*/ 2147483647 h 204"/>
              <a:gd name="T20" fmla="*/ 2147483647 w 95"/>
              <a:gd name="T21" fmla="*/ 2147483647 h 204"/>
              <a:gd name="T22" fmla="*/ 2147483647 w 95"/>
              <a:gd name="T23" fmla="*/ 2147483647 h 204"/>
              <a:gd name="T24" fmla="*/ 0 w 95"/>
              <a:gd name="T25" fmla="*/ 2147483647 h 204"/>
              <a:gd name="T26" fmla="*/ 2147483647 w 95"/>
              <a:gd name="T27" fmla="*/ 2147483647 h 204"/>
              <a:gd name="T28" fmla="*/ 2147483647 w 95"/>
              <a:gd name="T29" fmla="*/ 2147483647 h 204"/>
              <a:gd name="T30" fmla="*/ 2147483647 w 95"/>
              <a:gd name="T31" fmla="*/ 2147483647 h 204"/>
              <a:gd name="T32" fmla="*/ 2147483647 w 95"/>
              <a:gd name="T33" fmla="*/ 2147483647 h 204"/>
              <a:gd name="T34" fmla="*/ 2147483647 w 95"/>
              <a:gd name="T35" fmla="*/ 2147483647 h 204"/>
              <a:gd name="T36" fmla="*/ 2147483647 w 95"/>
              <a:gd name="T37" fmla="*/ 2147483647 h 204"/>
              <a:gd name="T38" fmla="*/ 2147483647 w 95"/>
              <a:gd name="T39" fmla="*/ 2147483647 h 204"/>
              <a:gd name="T40" fmla="*/ 2147483647 w 95"/>
              <a:gd name="T41" fmla="*/ 2147483647 h 204"/>
              <a:gd name="T42" fmla="*/ 2147483647 w 95"/>
              <a:gd name="T43" fmla="*/ 2147483647 h 204"/>
              <a:gd name="T44" fmla="*/ 2147483647 w 95"/>
              <a:gd name="T45" fmla="*/ 2147483647 h 204"/>
              <a:gd name="T46" fmla="*/ 2147483647 w 95"/>
              <a:gd name="T47" fmla="*/ 2147483647 h 204"/>
              <a:gd name="T48" fmla="*/ 2147483647 w 95"/>
              <a:gd name="T49" fmla="*/ 2147483647 h 204"/>
              <a:gd name="T50" fmla="*/ 2147483647 w 95"/>
              <a:gd name="T51" fmla="*/ 2147483647 h 204"/>
              <a:gd name="T52" fmla="*/ 2147483647 w 95"/>
              <a:gd name="T53" fmla="*/ 2147483647 h 204"/>
              <a:gd name="T54" fmla="*/ 2147483647 w 95"/>
              <a:gd name="T55" fmla="*/ 2147483647 h 204"/>
              <a:gd name="T56" fmla="*/ 2147483647 w 95"/>
              <a:gd name="T57" fmla="*/ 2147483647 h 204"/>
              <a:gd name="T58" fmla="*/ 2147483647 w 95"/>
              <a:gd name="T59" fmla="*/ 2147483647 h 204"/>
              <a:gd name="T60" fmla="*/ 2147483647 w 95"/>
              <a:gd name="T61" fmla="*/ 2147483647 h 204"/>
              <a:gd name="T62" fmla="*/ 2147483647 w 95"/>
              <a:gd name="T63" fmla="*/ 2147483647 h 2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5"/>
              <a:gd name="T97" fmla="*/ 0 h 204"/>
              <a:gd name="T98" fmla="*/ 95 w 95"/>
              <a:gd name="T99" fmla="*/ 204 h 2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5" h="204">
                <a:moveTo>
                  <a:pt x="81" y="1"/>
                </a:moveTo>
                <a:cubicBezTo>
                  <a:pt x="85" y="3"/>
                  <a:pt x="84" y="9"/>
                  <a:pt x="85" y="13"/>
                </a:cubicBezTo>
                <a:cubicBezTo>
                  <a:pt x="86" y="17"/>
                  <a:pt x="88" y="22"/>
                  <a:pt x="90" y="26"/>
                </a:cubicBezTo>
                <a:cubicBezTo>
                  <a:pt x="91" y="31"/>
                  <a:pt x="92" y="37"/>
                  <a:pt x="93" y="42"/>
                </a:cubicBezTo>
                <a:cubicBezTo>
                  <a:pt x="94" y="45"/>
                  <a:pt x="94" y="48"/>
                  <a:pt x="94" y="51"/>
                </a:cubicBezTo>
                <a:cubicBezTo>
                  <a:pt x="94" y="54"/>
                  <a:pt x="95" y="61"/>
                  <a:pt x="92" y="60"/>
                </a:cubicBezTo>
                <a:cubicBezTo>
                  <a:pt x="87" y="59"/>
                  <a:pt x="87" y="51"/>
                  <a:pt x="83" y="49"/>
                </a:cubicBezTo>
                <a:cubicBezTo>
                  <a:pt x="81" y="48"/>
                  <a:pt x="83" y="54"/>
                  <a:pt x="83" y="56"/>
                </a:cubicBezTo>
                <a:cubicBezTo>
                  <a:pt x="83" y="61"/>
                  <a:pt x="86" y="65"/>
                  <a:pt x="85" y="70"/>
                </a:cubicBezTo>
                <a:cubicBezTo>
                  <a:pt x="85" y="75"/>
                  <a:pt x="82" y="79"/>
                  <a:pt x="81" y="83"/>
                </a:cubicBezTo>
                <a:cubicBezTo>
                  <a:pt x="80" y="85"/>
                  <a:pt x="81" y="87"/>
                  <a:pt x="81" y="89"/>
                </a:cubicBezTo>
                <a:cubicBezTo>
                  <a:pt x="80" y="95"/>
                  <a:pt x="79" y="101"/>
                  <a:pt x="76" y="107"/>
                </a:cubicBezTo>
                <a:cubicBezTo>
                  <a:pt x="74" y="111"/>
                  <a:pt x="69" y="112"/>
                  <a:pt x="67" y="117"/>
                </a:cubicBezTo>
                <a:cubicBezTo>
                  <a:pt x="65" y="123"/>
                  <a:pt x="67" y="130"/>
                  <a:pt x="65" y="136"/>
                </a:cubicBezTo>
                <a:cubicBezTo>
                  <a:pt x="63" y="145"/>
                  <a:pt x="60" y="153"/>
                  <a:pt x="58" y="161"/>
                </a:cubicBezTo>
                <a:cubicBezTo>
                  <a:pt x="56" y="166"/>
                  <a:pt x="55" y="170"/>
                  <a:pt x="54" y="175"/>
                </a:cubicBezTo>
                <a:cubicBezTo>
                  <a:pt x="52" y="181"/>
                  <a:pt x="52" y="187"/>
                  <a:pt x="49" y="192"/>
                </a:cubicBezTo>
                <a:cubicBezTo>
                  <a:pt x="48" y="195"/>
                  <a:pt x="45" y="196"/>
                  <a:pt x="42" y="197"/>
                </a:cubicBezTo>
                <a:cubicBezTo>
                  <a:pt x="39" y="199"/>
                  <a:pt x="35" y="197"/>
                  <a:pt x="32" y="198"/>
                </a:cubicBezTo>
                <a:cubicBezTo>
                  <a:pt x="31" y="199"/>
                  <a:pt x="32" y="204"/>
                  <a:pt x="30" y="203"/>
                </a:cubicBezTo>
                <a:cubicBezTo>
                  <a:pt x="23" y="203"/>
                  <a:pt x="16" y="200"/>
                  <a:pt x="10" y="197"/>
                </a:cubicBezTo>
                <a:cubicBezTo>
                  <a:pt x="7" y="194"/>
                  <a:pt x="5" y="190"/>
                  <a:pt x="4" y="186"/>
                </a:cubicBezTo>
                <a:cubicBezTo>
                  <a:pt x="3" y="183"/>
                  <a:pt x="4" y="180"/>
                  <a:pt x="4" y="176"/>
                </a:cubicBezTo>
                <a:cubicBezTo>
                  <a:pt x="4" y="174"/>
                  <a:pt x="6" y="173"/>
                  <a:pt x="6" y="171"/>
                </a:cubicBezTo>
                <a:cubicBezTo>
                  <a:pt x="5" y="168"/>
                  <a:pt x="2" y="165"/>
                  <a:pt x="1" y="162"/>
                </a:cubicBezTo>
                <a:cubicBezTo>
                  <a:pt x="0" y="158"/>
                  <a:pt x="0" y="154"/>
                  <a:pt x="0" y="150"/>
                </a:cubicBezTo>
                <a:cubicBezTo>
                  <a:pt x="0" y="147"/>
                  <a:pt x="1" y="144"/>
                  <a:pt x="3" y="141"/>
                </a:cubicBezTo>
                <a:cubicBezTo>
                  <a:pt x="4" y="139"/>
                  <a:pt x="7" y="139"/>
                  <a:pt x="8" y="137"/>
                </a:cubicBezTo>
                <a:cubicBezTo>
                  <a:pt x="9" y="135"/>
                  <a:pt x="9" y="132"/>
                  <a:pt x="10" y="130"/>
                </a:cubicBezTo>
                <a:cubicBezTo>
                  <a:pt x="11" y="127"/>
                  <a:pt x="13" y="124"/>
                  <a:pt x="15" y="122"/>
                </a:cubicBezTo>
                <a:cubicBezTo>
                  <a:pt x="16" y="119"/>
                  <a:pt x="17" y="117"/>
                  <a:pt x="17" y="115"/>
                </a:cubicBezTo>
                <a:cubicBezTo>
                  <a:pt x="17" y="111"/>
                  <a:pt x="14" y="108"/>
                  <a:pt x="13" y="105"/>
                </a:cubicBezTo>
                <a:cubicBezTo>
                  <a:pt x="13" y="103"/>
                  <a:pt x="13" y="101"/>
                  <a:pt x="13" y="99"/>
                </a:cubicBezTo>
                <a:cubicBezTo>
                  <a:pt x="13" y="96"/>
                  <a:pt x="11" y="93"/>
                  <a:pt x="11" y="90"/>
                </a:cubicBezTo>
                <a:cubicBezTo>
                  <a:pt x="11" y="89"/>
                  <a:pt x="12" y="88"/>
                  <a:pt x="12" y="87"/>
                </a:cubicBezTo>
                <a:cubicBezTo>
                  <a:pt x="12" y="85"/>
                  <a:pt x="10" y="84"/>
                  <a:pt x="11" y="82"/>
                </a:cubicBezTo>
                <a:cubicBezTo>
                  <a:pt x="12" y="77"/>
                  <a:pt x="16" y="74"/>
                  <a:pt x="18" y="70"/>
                </a:cubicBezTo>
                <a:cubicBezTo>
                  <a:pt x="19" y="67"/>
                  <a:pt x="17" y="64"/>
                  <a:pt x="19" y="62"/>
                </a:cubicBezTo>
                <a:cubicBezTo>
                  <a:pt x="20" y="61"/>
                  <a:pt x="23" y="62"/>
                  <a:pt x="25" y="62"/>
                </a:cubicBezTo>
                <a:cubicBezTo>
                  <a:pt x="27" y="62"/>
                  <a:pt x="28" y="61"/>
                  <a:pt x="30" y="60"/>
                </a:cubicBezTo>
                <a:cubicBezTo>
                  <a:pt x="32" y="59"/>
                  <a:pt x="34" y="57"/>
                  <a:pt x="37" y="56"/>
                </a:cubicBezTo>
                <a:cubicBezTo>
                  <a:pt x="38" y="56"/>
                  <a:pt x="39" y="57"/>
                  <a:pt x="40" y="58"/>
                </a:cubicBezTo>
                <a:cubicBezTo>
                  <a:pt x="42" y="59"/>
                  <a:pt x="45" y="64"/>
                  <a:pt x="47" y="62"/>
                </a:cubicBezTo>
                <a:cubicBezTo>
                  <a:pt x="48" y="59"/>
                  <a:pt x="42" y="56"/>
                  <a:pt x="43" y="53"/>
                </a:cubicBezTo>
                <a:cubicBezTo>
                  <a:pt x="43" y="51"/>
                  <a:pt x="46" y="51"/>
                  <a:pt x="49" y="50"/>
                </a:cubicBezTo>
                <a:cubicBezTo>
                  <a:pt x="50" y="50"/>
                  <a:pt x="51" y="50"/>
                  <a:pt x="52" y="50"/>
                </a:cubicBezTo>
                <a:cubicBezTo>
                  <a:pt x="54" y="48"/>
                  <a:pt x="52" y="43"/>
                  <a:pt x="55" y="42"/>
                </a:cubicBezTo>
                <a:cubicBezTo>
                  <a:pt x="56" y="42"/>
                  <a:pt x="54" y="49"/>
                  <a:pt x="56" y="48"/>
                </a:cubicBezTo>
                <a:cubicBezTo>
                  <a:pt x="58" y="47"/>
                  <a:pt x="58" y="42"/>
                  <a:pt x="60" y="41"/>
                </a:cubicBezTo>
                <a:cubicBezTo>
                  <a:pt x="61" y="40"/>
                  <a:pt x="62" y="45"/>
                  <a:pt x="63" y="44"/>
                </a:cubicBezTo>
                <a:cubicBezTo>
                  <a:pt x="65" y="43"/>
                  <a:pt x="64" y="40"/>
                  <a:pt x="63" y="39"/>
                </a:cubicBezTo>
                <a:cubicBezTo>
                  <a:pt x="63" y="38"/>
                  <a:pt x="61" y="38"/>
                  <a:pt x="60" y="37"/>
                </a:cubicBezTo>
                <a:cubicBezTo>
                  <a:pt x="59" y="36"/>
                  <a:pt x="59" y="34"/>
                  <a:pt x="60" y="34"/>
                </a:cubicBezTo>
                <a:cubicBezTo>
                  <a:pt x="61" y="33"/>
                  <a:pt x="64" y="35"/>
                  <a:pt x="64" y="34"/>
                </a:cubicBezTo>
                <a:cubicBezTo>
                  <a:pt x="65" y="32"/>
                  <a:pt x="62" y="31"/>
                  <a:pt x="62" y="29"/>
                </a:cubicBezTo>
                <a:cubicBezTo>
                  <a:pt x="62" y="27"/>
                  <a:pt x="61" y="24"/>
                  <a:pt x="62" y="23"/>
                </a:cubicBezTo>
                <a:cubicBezTo>
                  <a:pt x="64" y="23"/>
                  <a:pt x="64" y="27"/>
                  <a:pt x="66" y="27"/>
                </a:cubicBezTo>
                <a:cubicBezTo>
                  <a:pt x="67" y="27"/>
                  <a:pt x="67" y="25"/>
                  <a:pt x="68" y="24"/>
                </a:cubicBezTo>
                <a:cubicBezTo>
                  <a:pt x="69" y="23"/>
                  <a:pt x="71" y="22"/>
                  <a:pt x="72" y="21"/>
                </a:cubicBezTo>
                <a:cubicBezTo>
                  <a:pt x="73" y="20"/>
                  <a:pt x="73" y="18"/>
                  <a:pt x="74" y="17"/>
                </a:cubicBezTo>
                <a:cubicBezTo>
                  <a:pt x="74" y="15"/>
                  <a:pt x="74" y="13"/>
                  <a:pt x="74" y="12"/>
                </a:cubicBezTo>
                <a:cubicBezTo>
                  <a:pt x="73" y="10"/>
                  <a:pt x="71" y="9"/>
                  <a:pt x="72" y="8"/>
                </a:cubicBezTo>
                <a:cubicBezTo>
                  <a:pt x="72" y="6"/>
                  <a:pt x="74" y="8"/>
                  <a:pt x="75" y="8"/>
                </a:cubicBezTo>
                <a:cubicBezTo>
                  <a:pt x="77" y="6"/>
                  <a:pt x="79" y="0"/>
                  <a:pt x="81" y="1"/>
                </a:cubicBezTo>
                <a:close/>
              </a:path>
            </a:pathLst>
          </a:custGeom>
          <a:solidFill>
            <a:srgbClr val="B2B2B2"/>
          </a:solidFill>
          <a:ln w="3175" cap="rnd">
            <a:solidFill>
              <a:srgbClr val="B2B2B2"/>
            </a:solidFill>
            <a:round/>
            <a:headEnd/>
            <a:tailEnd/>
          </a:ln>
        </p:spPr>
        <p:txBody>
          <a:bodyPr/>
          <a:lstStyle/>
          <a:p>
            <a:endParaRPr lang="en-US"/>
          </a:p>
        </p:txBody>
      </p:sp>
      <p:sp>
        <p:nvSpPr>
          <p:cNvPr id="33999" name="Freeform 207"/>
          <p:cNvSpPr>
            <a:spLocks noChangeAspect="1"/>
          </p:cNvSpPr>
          <p:nvPr/>
        </p:nvSpPr>
        <p:spPr bwMode="auto">
          <a:xfrm>
            <a:off x="5341938" y="4656138"/>
            <a:ext cx="3175" cy="9525"/>
          </a:xfrm>
          <a:custGeom>
            <a:avLst/>
            <a:gdLst>
              <a:gd name="T0" fmla="*/ 2147483647 w 3"/>
              <a:gd name="T1" fmla="*/ 0 h 6"/>
              <a:gd name="T2" fmla="*/ 0 w 3"/>
              <a:gd name="T3" fmla="*/ 2147483647 h 6"/>
              <a:gd name="T4" fmla="*/ 2147483647 w 3"/>
              <a:gd name="T5" fmla="*/ 2147483647 h 6"/>
              <a:gd name="T6" fmla="*/ 2147483647 w 3"/>
              <a:gd name="T7" fmla="*/ 2147483647 h 6"/>
              <a:gd name="T8" fmla="*/ 2147483647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1" y="0"/>
                </a:moveTo>
                <a:cubicBezTo>
                  <a:pt x="0" y="0"/>
                  <a:pt x="0" y="2"/>
                  <a:pt x="0" y="3"/>
                </a:cubicBezTo>
                <a:cubicBezTo>
                  <a:pt x="0" y="4"/>
                  <a:pt x="0" y="6"/>
                  <a:pt x="1" y="6"/>
                </a:cubicBezTo>
                <a:cubicBezTo>
                  <a:pt x="3" y="6"/>
                  <a:pt x="2" y="4"/>
                  <a:pt x="2" y="3"/>
                </a:cubicBezTo>
                <a:cubicBezTo>
                  <a:pt x="2" y="2"/>
                  <a:pt x="2"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000" name="Freeform 208"/>
          <p:cNvSpPr>
            <a:spLocks noChangeAspect="1"/>
          </p:cNvSpPr>
          <p:nvPr/>
        </p:nvSpPr>
        <p:spPr bwMode="auto">
          <a:xfrm>
            <a:off x="5364163" y="4670425"/>
            <a:ext cx="9525" cy="11113"/>
          </a:xfrm>
          <a:custGeom>
            <a:avLst/>
            <a:gdLst>
              <a:gd name="T0" fmla="*/ 2147483647 w 5"/>
              <a:gd name="T1" fmla="*/ 2147483647 h 6"/>
              <a:gd name="T2" fmla="*/ 2147483647 w 5"/>
              <a:gd name="T3" fmla="*/ 2147483647 h 6"/>
              <a:gd name="T4" fmla="*/ 2147483647 w 5"/>
              <a:gd name="T5" fmla="*/ 2147483647 h 6"/>
              <a:gd name="T6" fmla="*/ 2147483647 w 5"/>
              <a:gd name="T7" fmla="*/ 2147483647 h 6"/>
              <a:gd name="T8" fmla="*/ 2147483647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1" y="1"/>
                </a:moveTo>
                <a:cubicBezTo>
                  <a:pt x="0" y="1"/>
                  <a:pt x="0" y="2"/>
                  <a:pt x="1" y="3"/>
                </a:cubicBezTo>
                <a:cubicBezTo>
                  <a:pt x="1" y="4"/>
                  <a:pt x="2" y="6"/>
                  <a:pt x="3" y="6"/>
                </a:cubicBezTo>
                <a:cubicBezTo>
                  <a:pt x="5" y="5"/>
                  <a:pt x="4" y="3"/>
                  <a:pt x="3" y="2"/>
                </a:cubicBezTo>
                <a:cubicBezTo>
                  <a:pt x="3" y="1"/>
                  <a:pt x="2"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001" name="Freeform 209"/>
          <p:cNvSpPr>
            <a:spLocks noChangeAspect="1"/>
          </p:cNvSpPr>
          <p:nvPr/>
        </p:nvSpPr>
        <p:spPr bwMode="auto">
          <a:xfrm>
            <a:off x="5383213" y="4687888"/>
            <a:ext cx="7937" cy="9525"/>
          </a:xfrm>
          <a:custGeom>
            <a:avLst/>
            <a:gdLst>
              <a:gd name="T0" fmla="*/ 2147483647 w 5"/>
              <a:gd name="T1" fmla="*/ 0 h 6"/>
              <a:gd name="T2" fmla="*/ 2147483647 w 5"/>
              <a:gd name="T3" fmla="*/ 2147483647 h 6"/>
              <a:gd name="T4" fmla="*/ 2147483647 w 5"/>
              <a:gd name="T5" fmla="*/ 2147483647 h 6"/>
              <a:gd name="T6" fmla="*/ 2147483647 w 5"/>
              <a:gd name="T7" fmla="*/ 2147483647 h 6"/>
              <a:gd name="T8" fmla="*/ 2147483647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1" y="0"/>
                </a:moveTo>
                <a:cubicBezTo>
                  <a:pt x="0" y="1"/>
                  <a:pt x="0" y="2"/>
                  <a:pt x="1" y="3"/>
                </a:cubicBezTo>
                <a:cubicBezTo>
                  <a:pt x="1" y="4"/>
                  <a:pt x="2" y="6"/>
                  <a:pt x="3" y="6"/>
                </a:cubicBezTo>
                <a:cubicBezTo>
                  <a:pt x="5" y="5"/>
                  <a:pt x="4" y="3"/>
                  <a:pt x="3" y="2"/>
                </a:cubicBezTo>
                <a:cubicBezTo>
                  <a:pt x="3" y="1"/>
                  <a:pt x="2"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002" name="Freeform 210"/>
          <p:cNvSpPr>
            <a:spLocks noChangeAspect="1"/>
          </p:cNvSpPr>
          <p:nvPr/>
        </p:nvSpPr>
        <p:spPr bwMode="auto">
          <a:xfrm>
            <a:off x="5456238" y="4697413"/>
            <a:ext cx="6350" cy="14287"/>
          </a:xfrm>
          <a:custGeom>
            <a:avLst/>
            <a:gdLst>
              <a:gd name="T0" fmla="*/ 0 w 4"/>
              <a:gd name="T1" fmla="*/ 2147483647 h 7"/>
              <a:gd name="T2" fmla="*/ 0 w 4"/>
              <a:gd name="T3" fmla="*/ 2147483647 h 7"/>
              <a:gd name="T4" fmla="*/ 2147483647 w 4"/>
              <a:gd name="T5" fmla="*/ 2147483647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1"/>
                </a:moveTo>
                <a:cubicBezTo>
                  <a:pt x="0" y="1"/>
                  <a:pt x="0" y="3"/>
                  <a:pt x="0" y="3"/>
                </a:cubicBezTo>
                <a:cubicBezTo>
                  <a:pt x="1" y="5"/>
                  <a:pt x="2" y="7"/>
                  <a:pt x="3" y="6"/>
                </a:cubicBezTo>
                <a:cubicBezTo>
                  <a:pt x="4" y="5"/>
                  <a:pt x="3" y="3"/>
                  <a:pt x="3" y="2"/>
                </a:cubicBezTo>
                <a:cubicBezTo>
                  <a:pt x="2" y="1"/>
                  <a:pt x="1" y="0"/>
                  <a:pt x="0" y="1"/>
                </a:cubicBezTo>
                <a:close/>
              </a:path>
            </a:pathLst>
          </a:custGeom>
          <a:solidFill>
            <a:srgbClr val="B2B2B2"/>
          </a:solidFill>
          <a:ln w="3175" cap="rnd">
            <a:solidFill>
              <a:srgbClr val="B2B2B2"/>
            </a:solidFill>
            <a:round/>
            <a:headEnd/>
            <a:tailEnd/>
          </a:ln>
        </p:spPr>
        <p:txBody>
          <a:bodyPr/>
          <a:lstStyle/>
          <a:p>
            <a:endParaRPr lang="en-US"/>
          </a:p>
        </p:txBody>
      </p:sp>
      <p:sp>
        <p:nvSpPr>
          <p:cNvPr id="34003" name="Freeform 211"/>
          <p:cNvSpPr>
            <a:spLocks noChangeAspect="1"/>
          </p:cNvSpPr>
          <p:nvPr/>
        </p:nvSpPr>
        <p:spPr bwMode="auto">
          <a:xfrm>
            <a:off x="5664200" y="4886325"/>
            <a:ext cx="9525" cy="20638"/>
          </a:xfrm>
          <a:custGeom>
            <a:avLst/>
            <a:gdLst>
              <a:gd name="T0" fmla="*/ 2147483647 w 6"/>
              <a:gd name="T1" fmla="*/ 2147483647 h 12"/>
              <a:gd name="T2" fmla="*/ 2147483647 w 6"/>
              <a:gd name="T3" fmla="*/ 2147483647 h 12"/>
              <a:gd name="T4" fmla="*/ 2147483647 w 6"/>
              <a:gd name="T5" fmla="*/ 2147483647 h 12"/>
              <a:gd name="T6" fmla="*/ 0 w 6"/>
              <a:gd name="T7" fmla="*/ 2147483647 h 12"/>
              <a:gd name="T8" fmla="*/ 2147483647 w 6"/>
              <a:gd name="T9" fmla="*/ 2147483647 h 12"/>
              <a:gd name="T10" fmla="*/ 0 60000 65536"/>
              <a:gd name="T11" fmla="*/ 0 60000 65536"/>
              <a:gd name="T12" fmla="*/ 0 60000 65536"/>
              <a:gd name="T13" fmla="*/ 0 60000 65536"/>
              <a:gd name="T14" fmla="*/ 0 60000 65536"/>
              <a:gd name="T15" fmla="*/ 0 w 6"/>
              <a:gd name="T16" fmla="*/ 0 h 12"/>
              <a:gd name="T17" fmla="*/ 6 w 6"/>
              <a:gd name="T18" fmla="*/ 12 h 12"/>
            </a:gdLst>
            <a:ahLst/>
            <a:cxnLst>
              <a:cxn ang="T10">
                <a:pos x="T0" y="T1"/>
              </a:cxn>
              <a:cxn ang="T11">
                <a:pos x="T2" y="T3"/>
              </a:cxn>
              <a:cxn ang="T12">
                <a:pos x="T4" y="T5"/>
              </a:cxn>
              <a:cxn ang="T13">
                <a:pos x="T6" y="T7"/>
              </a:cxn>
              <a:cxn ang="T14">
                <a:pos x="T8" y="T9"/>
              </a:cxn>
            </a:cxnLst>
            <a:rect l="T15" t="T16" r="T17" b="T18"/>
            <a:pathLst>
              <a:path w="6" h="12">
                <a:moveTo>
                  <a:pt x="3" y="1"/>
                </a:moveTo>
                <a:cubicBezTo>
                  <a:pt x="6" y="1"/>
                  <a:pt x="6" y="5"/>
                  <a:pt x="6" y="7"/>
                </a:cubicBezTo>
                <a:cubicBezTo>
                  <a:pt x="6" y="9"/>
                  <a:pt x="5" y="12"/>
                  <a:pt x="3" y="11"/>
                </a:cubicBezTo>
                <a:cubicBezTo>
                  <a:pt x="1" y="11"/>
                  <a:pt x="0" y="8"/>
                  <a:pt x="0" y="6"/>
                </a:cubicBezTo>
                <a:cubicBezTo>
                  <a:pt x="0" y="4"/>
                  <a:pt x="1" y="0"/>
                  <a:pt x="3" y="1"/>
                </a:cubicBezTo>
                <a:close/>
              </a:path>
            </a:pathLst>
          </a:custGeom>
          <a:solidFill>
            <a:srgbClr val="B2B2B2"/>
          </a:solidFill>
          <a:ln w="3175" cap="rnd">
            <a:solidFill>
              <a:srgbClr val="B2B2B2"/>
            </a:solidFill>
            <a:round/>
            <a:headEnd/>
            <a:tailEnd/>
          </a:ln>
        </p:spPr>
        <p:txBody>
          <a:bodyPr/>
          <a:lstStyle/>
          <a:p>
            <a:endParaRPr lang="en-US"/>
          </a:p>
        </p:txBody>
      </p:sp>
      <p:sp>
        <p:nvSpPr>
          <p:cNvPr id="34004" name="Freeform 212"/>
          <p:cNvSpPr>
            <a:spLocks noChangeAspect="1"/>
          </p:cNvSpPr>
          <p:nvPr/>
        </p:nvSpPr>
        <p:spPr bwMode="auto">
          <a:xfrm>
            <a:off x="5613400" y="4911725"/>
            <a:ext cx="14288" cy="17463"/>
          </a:xfrm>
          <a:custGeom>
            <a:avLst/>
            <a:gdLst>
              <a:gd name="T0" fmla="*/ 2147483647 w 7"/>
              <a:gd name="T1" fmla="*/ 0 h 8"/>
              <a:gd name="T2" fmla="*/ 2147483647 w 7"/>
              <a:gd name="T3" fmla="*/ 2147483647 h 8"/>
              <a:gd name="T4" fmla="*/ 2147483647 w 7"/>
              <a:gd name="T5" fmla="*/ 2147483647 h 8"/>
              <a:gd name="T6" fmla="*/ 2147483647 w 7"/>
              <a:gd name="T7" fmla="*/ 2147483647 h 8"/>
              <a:gd name="T8" fmla="*/ 2147483647 w 7"/>
              <a:gd name="T9" fmla="*/ 0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2" y="0"/>
                </a:moveTo>
                <a:cubicBezTo>
                  <a:pt x="4" y="0"/>
                  <a:pt x="6" y="3"/>
                  <a:pt x="7" y="5"/>
                </a:cubicBezTo>
                <a:cubicBezTo>
                  <a:pt x="7" y="6"/>
                  <a:pt x="7" y="7"/>
                  <a:pt x="6" y="8"/>
                </a:cubicBezTo>
                <a:cubicBezTo>
                  <a:pt x="4" y="8"/>
                  <a:pt x="2" y="8"/>
                  <a:pt x="1" y="6"/>
                </a:cubicBezTo>
                <a:cubicBezTo>
                  <a:pt x="0" y="4"/>
                  <a:pt x="0" y="1"/>
                  <a:pt x="2" y="0"/>
                </a:cubicBezTo>
                <a:close/>
              </a:path>
            </a:pathLst>
          </a:custGeom>
          <a:solidFill>
            <a:srgbClr val="B2B2B2"/>
          </a:solidFill>
          <a:ln w="3175" cap="rnd">
            <a:solidFill>
              <a:srgbClr val="B2B2B2"/>
            </a:solidFill>
            <a:round/>
            <a:headEnd/>
            <a:tailEnd/>
          </a:ln>
        </p:spPr>
        <p:txBody>
          <a:bodyPr/>
          <a:lstStyle/>
          <a:p>
            <a:endParaRPr lang="en-US"/>
          </a:p>
        </p:txBody>
      </p:sp>
      <p:sp>
        <p:nvSpPr>
          <p:cNvPr id="34005" name="Freeform 213"/>
          <p:cNvSpPr>
            <a:spLocks noChangeAspect="1"/>
          </p:cNvSpPr>
          <p:nvPr/>
        </p:nvSpPr>
        <p:spPr bwMode="auto">
          <a:xfrm>
            <a:off x="5621338" y="4462463"/>
            <a:ext cx="9525" cy="11112"/>
          </a:xfrm>
          <a:custGeom>
            <a:avLst/>
            <a:gdLst>
              <a:gd name="T0" fmla="*/ 2147483647 w 6"/>
              <a:gd name="T1" fmla="*/ 2147483647 h 6"/>
              <a:gd name="T2" fmla="*/ 2147483647 w 6"/>
              <a:gd name="T3" fmla="*/ 2147483647 h 6"/>
              <a:gd name="T4" fmla="*/ 2147483647 w 6"/>
              <a:gd name="T5" fmla="*/ 2147483647 h 6"/>
              <a:gd name="T6" fmla="*/ 2147483647 w 6"/>
              <a:gd name="T7" fmla="*/ 2147483647 h 6"/>
              <a:gd name="T8" fmla="*/ 2147483647 w 6"/>
              <a:gd name="T9" fmla="*/ 2147483647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1" y="1"/>
                </a:moveTo>
                <a:cubicBezTo>
                  <a:pt x="3" y="0"/>
                  <a:pt x="4" y="2"/>
                  <a:pt x="5" y="3"/>
                </a:cubicBezTo>
                <a:cubicBezTo>
                  <a:pt x="6" y="4"/>
                  <a:pt x="6" y="5"/>
                  <a:pt x="5" y="6"/>
                </a:cubicBezTo>
                <a:cubicBezTo>
                  <a:pt x="4" y="6"/>
                  <a:pt x="2" y="5"/>
                  <a:pt x="1" y="4"/>
                </a:cubicBezTo>
                <a:cubicBezTo>
                  <a:pt x="1" y="3"/>
                  <a:pt x="0"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006" name="Freeform 214"/>
          <p:cNvSpPr>
            <a:spLocks noChangeAspect="1"/>
          </p:cNvSpPr>
          <p:nvPr/>
        </p:nvSpPr>
        <p:spPr bwMode="auto">
          <a:xfrm>
            <a:off x="4116388" y="3114675"/>
            <a:ext cx="284162" cy="233363"/>
          </a:xfrm>
          <a:custGeom>
            <a:avLst/>
            <a:gdLst>
              <a:gd name="T0" fmla="*/ 2147483647 w 154"/>
              <a:gd name="T1" fmla="*/ 2147483647 h 126"/>
              <a:gd name="T2" fmla="*/ 2147483647 w 154"/>
              <a:gd name="T3" fmla="*/ 2147483647 h 126"/>
              <a:gd name="T4" fmla="*/ 2147483647 w 154"/>
              <a:gd name="T5" fmla="*/ 2147483647 h 126"/>
              <a:gd name="T6" fmla="*/ 2147483647 w 154"/>
              <a:gd name="T7" fmla="*/ 2147483647 h 126"/>
              <a:gd name="T8" fmla="*/ 2147483647 w 154"/>
              <a:gd name="T9" fmla="*/ 2147483647 h 126"/>
              <a:gd name="T10" fmla="*/ 2147483647 w 154"/>
              <a:gd name="T11" fmla="*/ 2147483647 h 126"/>
              <a:gd name="T12" fmla="*/ 2147483647 w 154"/>
              <a:gd name="T13" fmla="*/ 2147483647 h 126"/>
              <a:gd name="T14" fmla="*/ 2147483647 w 154"/>
              <a:gd name="T15" fmla="*/ 2147483647 h 126"/>
              <a:gd name="T16" fmla="*/ 2147483647 w 154"/>
              <a:gd name="T17" fmla="*/ 2147483647 h 126"/>
              <a:gd name="T18" fmla="*/ 2147483647 w 154"/>
              <a:gd name="T19" fmla="*/ 2147483647 h 126"/>
              <a:gd name="T20" fmla="*/ 2147483647 w 154"/>
              <a:gd name="T21" fmla="*/ 2147483647 h 126"/>
              <a:gd name="T22" fmla="*/ 2147483647 w 154"/>
              <a:gd name="T23" fmla="*/ 2147483647 h 126"/>
              <a:gd name="T24" fmla="*/ 2147483647 w 154"/>
              <a:gd name="T25" fmla="*/ 2147483647 h 126"/>
              <a:gd name="T26" fmla="*/ 2147483647 w 154"/>
              <a:gd name="T27" fmla="*/ 2147483647 h 126"/>
              <a:gd name="T28" fmla="*/ 2147483647 w 154"/>
              <a:gd name="T29" fmla="*/ 2147483647 h 126"/>
              <a:gd name="T30" fmla="*/ 2147483647 w 154"/>
              <a:gd name="T31" fmla="*/ 2147483647 h 126"/>
              <a:gd name="T32" fmla="*/ 2147483647 w 154"/>
              <a:gd name="T33" fmla="*/ 2147483647 h 126"/>
              <a:gd name="T34" fmla="*/ 2147483647 w 154"/>
              <a:gd name="T35" fmla="*/ 2147483647 h 126"/>
              <a:gd name="T36" fmla="*/ 2147483647 w 154"/>
              <a:gd name="T37" fmla="*/ 2147483647 h 126"/>
              <a:gd name="T38" fmla="*/ 2147483647 w 154"/>
              <a:gd name="T39" fmla="*/ 2147483647 h 126"/>
              <a:gd name="T40" fmla="*/ 2147483647 w 154"/>
              <a:gd name="T41" fmla="*/ 2147483647 h 126"/>
              <a:gd name="T42" fmla="*/ 2147483647 w 154"/>
              <a:gd name="T43" fmla="*/ 2147483647 h 126"/>
              <a:gd name="T44" fmla="*/ 2147483647 w 154"/>
              <a:gd name="T45" fmla="*/ 2147483647 h 126"/>
              <a:gd name="T46" fmla="*/ 2147483647 w 154"/>
              <a:gd name="T47" fmla="*/ 2147483647 h 126"/>
              <a:gd name="T48" fmla="*/ 2147483647 w 154"/>
              <a:gd name="T49" fmla="*/ 2147483647 h 126"/>
              <a:gd name="T50" fmla="*/ 2147483647 w 154"/>
              <a:gd name="T51" fmla="*/ 2147483647 h 126"/>
              <a:gd name="T52" fmla="*/ 2147483647 w 154"/>
              <a:gd name="T53" fmla="*/ 2147483647 h 126"/>
              <a:gd name="T54" fmla="*/ 2147483647 w 154"/>
              <a:gd name="T55" fmla="*/ 2147483647 h 126"/>
              <a:gd name="T56" fmla="*/ 2147483647 w 154"/>
              <a:gd name="T57" fmla="*/ 2147483647 h 126"/>
              <a:gd name="T58" fmla="*/ 2147483647 w 154"/>
              <a:gd name="T59" fmla="*/ 2147483647 h 126"/>
              <a:gd name="T60" fmla="*/ 2147483647 w 154"/>
              <a:gd name="T61" fmla="*/ 2147483647 h 126"/>
              <a:gd name="T62" fmla="*/ 2147483647 w 154"/>
              <a:gd name="T63" fmla="*/ 2147483647 h 126"/>
              <a:gd name="T64" fmla="*/ 2147483647 w 154"/>
              <a:gd name="T65" fmla="*/ 2147483647 h 126"/>
              <a:gd name="T66" fmla="*/ 2147483647 w 154"/>
              <a:gd name="T67" fmla="*/ 2147483647 h 126"/>
              <a:gd name="T68" fmla="*/ 2147483647 w 154"/>
              <a:gd name="T69" fmla="*/ 2147483647 h 126"/>
              <a:gd name="T70" fmla="*/ 2147483647 w 154"/>
              <a:gd name="T71" fmla="*/ 2147483647 h 126"/>
              <a:gd name="T72" fmla="*/ 2147483647 w 154"/>
              <a:gd name="T73" fmla="*/ 2147483647 h 126"/>
              <a:gd name="T74" fmla="*/ 2147483647 w 154"/>
              <a:gd name="T75" fmla="*/ 2147483647 h 126"/>
              <a:gd name="T76" fmla="*/ 2147483647 w 154"/>
              <a:gd name="T77" fmla="*/ 2147483647 h 126"/>
              <a:gd name="T78" fmla="*/ 2147483647 w 154"/>
              <a:gd name="T79" fmla="*/ 2147483647 h 126"/>
              <a:gd name="T80" fmla="*/ 2147483647 w 154"/>
              <a:gd name="T81" fmla="*/ 2147483647 h 126"/>
              <a:gd name="T82" fmla="*/ 2147483647 w 154"/>
              <a:gd name="T83" fmla="*/ 2147483647 h 126"/>
              <a:gd name="T84" fmla="*/ 2147483647 w 154"/>
              <a:gd name="T85" fmla="*/ 2147483647 h 126"/>
              <a:gd name="T86" fmla="*/ 2147483647 w 154"/>
              <a:gd name="T87" fmla="*/ 2147483647 h 126"/>
              <a:gd name="T88" fmla="*/ 2147483647 w 154"/>
              <a:gd name="T89" fmla="*/ 2147483647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4"/>
              <a:gd name="T136" fmla="*/ 0 h 126"/>
              <a:gd name="T137" fmla="*/ 154 w 154"/>
              <a:gd name="T138" fmla="*/ 126 h 1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4" h="126">
                <a:moveTo>
                  <a:pt x="24" y="108"/>
                </a:moveTo>
                <a:cubicBezTo>
                  <a:pt x="23" y="106"/>
                  <a:pt x="22" y="105"/>
                  <a:pt x="22" y="102"/>
                </a:cubicBezTo>
                <a:cubicBezTo>
                  <a:pt x="22" y="101"/>
                  <a:pt x="24" y="99"/>
                  <a:pt x="25" y="98"/>
                </a:cubicBezTo>
                <a:cubicBezTo>
                  <a:pt x="26" y="96"/>
                  <a:pt x="29" y="96"/>
                  <a:pt x="29" y="94"/>
                </a:cubicBezTo>
                <a:cubicBezTo>
                  <a:pt x="29" y="92"/>
                  <a:pt x="26" y="91"/>
                  <a:pt x="25" y="89"/>
                </a:cubicBezTo>
                <a:cubicBezTo>
                  <a:pt x="25" y="88"/>
                  <a:pt x="25" y="86"/>
                  <a:pt x="25" y="85"/>
                </a:cubicBezTo>
                <a:cubicBezTo>
                  <a:pt x="26" y="84"/>
                  <a:pt x="28" y="83"/>
                  <a:pt x="29" y="81"/>
                </a:cubicBezTo>
                <a:cubicBezTo>
                  <a:pt x="30" y="80"/>
                  <a:pt x="30" y="79"/>
                  <a:pt x="29" y="78"/>
                </a:cubicBezTo>
                <a:cubicBezTo>
                  <a:pt x="29" y="77"/>
                  <a:pt x="27" y="77"/>
                  <a:pt x="26" y="76"/>
                </a:cubicBezTo>
                <a:cubicBezTo>
                  <a:pt x="25" y="74"/>
                  <a:pt x="23" y="72"/>
                  <a:pt x="24" y="70"/>
                </a:cubicBezTo>
                <a:cubicBezTo>
                  <a:pt x="24" y="68"/>
                  <a:pt x="27" y="69"/>
                  <a:pt x="29" y="68"/>
                </a:cubicBezTo>
                <a:cubicBezTo>
                  <a:pt x="30" y="67"/>
                  <a:pt x="30" y="65"/>
                  <a:pt x="30" y="63"/>
                </a:cubicBezTo>
                <a:cubicBezTo>
                  <a:pt x="30" y="62"/>
                  <a:pt x="28" y="61"/>
                  <a:pt x="29" y="60"/>
                </a:cubicBezTo>
                <a:cubicBezTo>
                  <a:pt x="29" y="59"/>
                  <a:pt x="31" y="58"/>
                  <a:pt x="31" y="57"/>
                </a:cubicBezTo>
                <a:cubicBezTo>
                  <a:pt x="32" y="53"/>
                  <a:pt x="29" y="50"/>
                  <a:pt x="30" y="46"/>
                </a:cubicBezTo>
                <a:cubicBezTo>
                  <a:pt x="31" y="44"/>
                  <a:pt x="33" y="44"/>
                  <a:pt x="35" y="42"/>
                </a:cubicBezTo>
                <a:cubicBezTo>
                  <a:pt x="36" y="40"/>
                  <a:pt x="39" y="39"/>
                  <a:pt x="39" y="36"/>
                </a:cubicBezTo>
                <a:cubicBezTo>
                  <a:pt x="39" y="35"/>
                  <a:pt x="35" y="36"/>
                  <a:pt x="34" y="35"/>
                </a:cubicBezTo>
                <a:cubicBezTo>
                  <a:pt x="34" y="33"/>
                  <a:pt x="36" y="31"/>
                  <a:pt x="35" y="30"/>
                </a:cubicBezTo>
                <a:cubicBezTo>
                  <a:pt x="33" y="29"/>
                  <a:pt x="30" y="30"/>
                  <a:pt x="28" y="30"/>
                </a:cubicBezTo>
                <a:cubicBezTo>
                  <a:pt x="27" y="30"/>
                  <a:pt x="26" y="32"/>
                  <a:pt x="25" y="33"/>
                </a:cubicBezTo>
                <a:cubicBezTo>
                  <a:pt x="24" y="33"/>
                  <a:pt x="22" y="32"/>
                  <a:pt x="21" y="32"/>
                </a:cubicBezTo>
                <a:cubicBezTo>
                  <a:pt x="19" y="32"/>
                  <a:pt x="16" y="34"/>
                  <a:pt x="15" y="33"/>
                </a:cubicBezTo>
                <a:cubicBezTo>
                  <a:pt x="13" y="32"/>
                  <a:pt x="17" y="31"/>
                  <a:pt x="17" y="29"/>
                </a:cubicBezTo>
                <a:cubicBezTo>
                  <a:pt x="17" y="28"/>
                  <a:pt x="15" y="27"/>
                  <a:pt x="14" y="27"/>
                </a:cubicBezTo>
                <a:cubicBezTo>
                  <a:pt x="11" y="28"/>
                  <a:pt x="9" y="30"/>
                  <a:pt x="6" y="31"/>
                </a:cubicBezTo>
                <a:cubicBezTo>
                  <a:pt x="7" y="29"/>
                  <a:pt x="8" y="28"/>
                  <a:pt x="8" y="26"/>
                </a:cubicBezTo>
                <a:cubicBezTo>
                  <a:pt x="8" y="25"/>
                  <a:pt x="7" y="24"/>
                  <a:pt x="7" y="23"/>
                </a:cubicBezTo>
                <a:cubicBezTo>
                  <a:pt x="7" y="21"/>
                  <a:pt x="9" y="20"/>
                  <a:pt x="8" y="18"/>
                </a:cubicBezTo>
                <a:cubicBezTo>
                  <a:pt x="7" y="17"/>
                  <a:pt x="6" y="20"/>
                  <a:pt x="5" y="19"/>
                </a:cubicBezTo>
                <a:cubicBezTo>
                  <a:pt x="4" y="19"/>
                  <a:pt x="4" y="17"/>
                  <a:pt x="4" y="15"/>
                </a:cubicBezTo>
                <a:cubicBezTo>
                  <a:pt x="3" y="14"/>
                  <a:pt x="0" y="13"/>
                  <a:pt x="1" y="12"/>
                </a:cubicBezTo>
                <a:cubicBezTo>
                  <a:pt x="3" y="9"/>
                  <a:pt x="6" y="8"/>
                  <a:pt x="9" y="7"/>
                </a:cubicBezTo>
                <a:cubicBezTo>
                  <a:pt x="10" y="6"/>
                  <a:pt x="12" y="7"/>
                  <a:pt x="14" y="7"/>
                </a:cubicBezTo>
                <a:cubicBezTo>
                  <a:pt x="15" y="6"/>
                  <a:pt x="13" y="5"/>
                  <a:pt x="14" y="4"/>
                </a:cubicBezTo>
                <a:cubicBezTo>
                  <a:pt x="15" y="3"/>
                  <a:pt x="16" y="2"/>
                  <a:pt x="17" y="1"/>
                </a:cubicBezTo>
                <a:cubicBezTo>
                  <a:pt x="19" y="1"/>
                  <a:pt x="21" y="0"/>
                  <a:pt x="23" y="0"/>
                </a:cubicBezTo>
                <a:cubicBezTo>
                  <a:pt x="25" y="0"/>
                  <a:pt x="26" y="3"/>
                  <a:pt x="29" y="3"/>
                </a:cubicBezTo>
                <a:cubicBezTo>
                  <a:pt x="33" y="4"/>
                  <a:pt x="37" y="3"/>
                  <a:pt x="42" y="3"/>
                </a:cubicBezTo>
                <a:cubicBezTo>
                  <a:pt x="44" y="3"/>
                  <a:pt x="46" y="2"/>
                  <a:pt x="49" y="2"/>
                </a:cubicBezTo>
                <a:cubicBezTo>
                  <a:pt x="51" y="2"/>
                  <a:pt x="53" y="5"/>
                  <a:pt x="55" y="5"/>
                </a:cubicBezTo>
                <a:cubicBezTo>
                  <a:pt x="59" y="5"/>
                  <a:pt x="63" y="5"/>
                  <a:pt x="66" y="5"/>
                </a:cubicBezTo>
                <a:cubicBezTo>
                  <a:pt x="68" y="5"/>
                  <a:pt x="70" y="4"/>
                  <a:pt x="71" y="4"/>
                </a:cubicBezTo>
                <a:cubicBezTo>
                  <a:pt x="73" y="4"/>
                  <a:pt x="75" y="7"/>
                  <a:pt x="77" y="7"/>
                </a:cubicBezTo>
                <a:cubicBezTo>
                  <a:pt x="78" y="7"/>
                  <a:pt x="78" y="4"/>
                  <a:pt x="80" y="4"/>
                </a:cubicBezTo>
                <a:cubicBezTo>
                  <a:pt x="82" y="4"/>
                  <a:pt x="83" y="7"/>
                  <a:pt x="86" y="8"/>
                </a:cubicBezTo>
                <a:cubicBezTo>
                  <a:pt x="88" y="8"/>
                  <a:pt x="90" y="7"/>
                  <a:pt x="92" y="7"/>
                </a:cubicBezTo>
                <a:cubicBezTo>
                  <a:pt x="94" y="7"/>
                  <a:pt x="96" y="7"/>
                  <a:pt x="97" y="8"/>
                </a:cubicBezTo>
                <a:cubicBezTo>
                  <a:pt x="99" y="9"/>
                  <a:pt x="98" y="11"/>
                  <a:pt x="100" y="12"/>
                </a:cubicBezTo>
                <a:cubicBezTo>
                  <a:pt x="101" y="13"/>
                  <a:pt x="103" y="13"/>
                  <a:pt x="105" y="13"/>
                </a:cubicBezTo>
                <a:cubicBezTo>
                  <a:pt x="107" y="14"/>
                  <a:pt x="109" y="15"/>
                  <a:pt x="111" y="16"/>
                </a:cubicBezTo>
                <a:cubicBezTo>
                  <a:pt x="113" y="16"/>
                  <a:pt x="115" y="16"/>
                  <a:pt x="117" y="17"/>
                </a:cubicBezTo>
                <a:cubicBezTo>
                  <a:pt x="119" y="17"/>
                  <a:pt x="121" y="17"/>
                  <a:pt x="122" y="16"/>
                </a:cubicBezTo>
                <a:cubicBezTo>
                  <a:pt x="123" y="16"/>
                  <a:pt x="123" y="14"/>
                  <a:pt x="123" y="14"/>
                </a:cubicBezTo>
                <a:cubicBezTo>
                  <a:pt x="126" y="15"/>
                  <a:pt x="129" y="17"/>
                  <a:pt x="131" y="18"/>
                </a:cubicBezTo>
                <a:cubicBezTo>
                  <a:pt x="133" y="19"/>
                  <a:pt x="134" y="20"/>
                  <a:pt x="136" y="21"/>
                </a:cubicBezTo>
                <a:cubicBezTo>
                  <a:pt x="138" y="21"/>
                  <a:pt x="139" y="21"/>
                  <a:pt x="141" y="21"/>
                </a:cubicBezTo>
                <a:cubicBezTo>
                  <a:pt x="143" y="22"/>
                  <a:pt x="146" y="22"/>
                  <a:pt x="148" y="22"/>
                </a:cubicBezTo>
                <a:cubicBezTo>
                  <a:pt x="149" y="22"/>
                  <a:pt x="150" y="21"/>
                  <a:pt x="151" y="21"/>
                </a:cubicBezTo>
                <a:cubicBezTo>
                  <a:pt x="152" y="22"/>
                  <a:pt x="153" y="24"/>
                  <a:pt x="153" y="26"/>
                </a:cubicBezTo>
                <a:cubicBezTo>
                  <a:pt x="154" y="28"/>
                  <a:pt x="154" y="30"/>
                  <a:pt x="153" y="32"/>
                </a:cubicBezTo>
                <a:cubicBezTo>
                  <a:pt x="150" y="34"/>
                  <a:pt x="146" y="35"/>
                  <a:pt x="143" y="37"/>
                </a:cubicBezTo>
                <a:cubicBezTo>
                  <a:pt x="142" y="38"/>
                  <a:pt x="142" y="41"/>
                  <a:pt x="141" y="41"/>
                </a:cubicBezTo>
                <a:cubicBezTo>
                  <a:pt x="136" y="43"/>
                  <a:pt x="130" y="42"/>
                  <a:pt x="126" y="44"/>
                </a:cubicBezTo>
                <a:cubicBezTo>
                  <a:pt x="124" y="45"/>
                  <a:pt x="124" y="48"/>
                  <a:pt x="123" y="49"/>
                </a:cubicBezTo>
                <a:cubicBezTo>
                  <a:pt x="123" y="50"/>
                  <a:pt x="124" y="51"/>
                  <a:pt x="124" y="52"/>
                </a:cubicBezTo>
                <a:cubicBezTo>
                  <a:pt x="123" y="54"/>
                  <a:pt x="121" y="54"/>
                  <a:pt x="119" y="56"/>
                </a:cubicBezTo>
                <a:cubicBezTo>
                  <a:pt x="116" y="60"/>
                  <a:pt x="113" y="65"/>
                  <a:pt x="111" y="69"/>
                </a:cubicBezTo>
                <a:cubicBezTo>
                  <a:pt x="110" y="71"/>
                  <a:pt x="110" y="73"/>
                  <a:pt x="111" y="74"/>
                </a:cubicBezTo>
                <a:cubicBezTo>
                  <a:pt x="111" y="76"/>
                  <a:pt x="113" y="78"/>
                  <a:pt x="114" y="80"/>
                </a:cubicBezTo>
                <a:cubicBezTo>
                  <a:pt x="115" y="81"/>
                  <a:pt x="117" y="82"/>
                  <a:pt x="117" y="83"/>
                </a:cubicBezTo>
                <a:cubicBezTo>
                  <a:pt x="116" y="85"/>
                  <a:pt x="112" y="86"/>
                  <a:pt x="111" y="87"/>
                </a:cubicBezTo>
                <a:cubicBezTo>
                  <a:pt x="109" y="89"/>
                  <a:pt x="107" y="91"/>
                  <a:pt x="106" y="93"/>
                </a:cubicBezTo>
                <a:cubicBezTo>
                  <a:pt x="105" y="95"/>
                  <a:pt x="104" y="97"/>
                  <a:pt x="104" y="100"/>
                </a:cubicBezTo>
                <a:cubicBezTo>
                  <a:pt x="104" y="101"/>
                  <a:pt x="107" y="101"/>
                  <a:pt x="106" y="102"/>
                </a:cubicBezTo>
                <a:cubicBezTo>
                  <a:pt x="103" y="103"/>
                  <a:pt x="100" y="102"/>
                  <a:pt x="97" y="103"/>
                </a:cubicBezTo>
                <a:cubicBezTo>
                  <a:pt x="96" y="104"/>
                  <a:pt x="94" y="105"/>
                  <a:pt x="93" y="107"/>
                </a:cubicBezTo>
                <a:cubicBezTo>
                  <a:pt x="91" y="109"/>
                  <a:pt x="92" y="112"/>
                  <a:pt x="90" y="114"/>
                </a:cubicBezTo>
                <a:cubicBezTo>
                  <a:pt x="90" y="115"/>
                  <a:pt x="88" y="116"/>
                  <a:pt x="87" y="116"/>
                </a:cubicBezTo>
                <a:cubicBezTo>
                  <a:pt x="86" y="116"/>
                  <a:pt x="85" y="114"/>
                  <a:pt x="84" y="114"/>
                </a:cubicBezTo>
                <a:cubicBezTo>
                  <a:pt x="83" y="114"/>
                  <a:pt x="82" y="116"/>
                  <a:pt x="81" y="116"/>
                </a:cubicBezTo>
                <a:cubicBezTo>
                  <a:pt x="78" y="117"/>
                  <a:pt x="75" y="116"/>
                  <a:pt x="72" y="116"/>
                </a:cubicBezTo>
                <a:cubicBezTo>
                  <a:pt x="69" y="116"/>
                  <a:pt x="67" y="115"/>
                  <a:pt x="64" y="116"/>
                </a:cubicBezTo>
                <a:cubicBezTo>
                  <a:pt x="62" y="116"/>
                  <a:pt x="60" y="117"/>
                  <a:pt x="58" y="118"/>
                </a:cubicBezTo>
                <a:cubicBezTo>
                  <a:pt x="56" y="119"/>
                  <a:pt x="53" y="120"/>
                  <a:pt x="51" y="122"/>
                </a:cubicBezTo>
                <a:cubicBezTo>
                  <a:pt x="50" y="122"/>
                  <a:pt x="49" y="125"/>
                  <a:pt x="48" y="125"/>
                </a:cubicBezTo>
                <a:cubicBezTo>
                  <a:pt x="46" y="126"/>
                  <a:pt x="43" y="126"/>
                  <a:pt x="41" y="125"/>
                </a:cubicBezTo>
                <a:cubicBezTo>
                  <a:pt x="39" y="124"/>
                  <a:pt x="38" y="121"/>
                  <a:pt x="37" y="118"/>
                </a:cubicBezTo>
                <a:cubicBezTo>
                  <a:pt x="36" y="117"/>
                  <a:pt x="37" y="115"/>
                  <a:pt x="36" y="113"/>
                </a:cubicBezTo>
                <a:cubicBezTo>
                  <a:pt x="34" y="111"/>
                  <a:pt x="32" y="109"/>
                  <a:pt x="30" y="108"/>
                </a:cubicBezTo>
                <a:cubicBezTo>
                  <a:pt x="28" y="108"/>
                  <a:pt x="26" y="108"/>
                  <a:pt x="24" y="108"/>
                </a:cubicBezTo>
                <a:close/>
              </a:path>
            </a:pathLst>
          </a:custGeom>
          <a:solidFill>
            <a:srgbClr val="B2B2B2"/>
          </a:solidFill>
          <a:ln w="3175" cap="rnd">
            <a:solidFill>
              <a:srgbClr val="B2B2B2"/>
            </a:solidFill>
            <a:round/>
            <a:headEnd/>
            <a:tailEnd/>
          </a:ln>
        </p:spPr>
        <p:txBody>
          <a:bodyPr/>
          <a:lstStyle/>
          <a:p>
            <a:endParaRPr lang="en-US"/>
          </a:p>
        </p:txBody>
      </p:sp>
      <p:sp>
        <p:nvSpPr>
          <p:cNvPr id="34007" name="Freeform 215"/>
          <p:cNvSpPr>
            <a:spLocks noChangeAspect="1"/>
          </p:cNvSpPr>
          <p:nvPr/>
        </p:nvSpPr>
        <p:spPr bwMode="auto">
          <a:xfrm>
            <a:off x="4205288" y="3348038"/>
            <a:ext cx="4762" cy="4762"/>
          </a:xfrm>
          <a:custGeom>
            <a:avLst/>
            <a:gdLst>
              <a:gd name="T0" fmla="*/ 0 w 4"/>
              <a:gd name="T1" fmla="*/ 2147483647 h 3"/>
              <a:gd name="T2" fmla="*/ 2147483647 w 4"/>
              <a:gd name="T3" fmla="*/ 2147483647 h 3"/>
              <a:gd name="T4" fmla="*/ 2147483647 w 4"/>
              <a:gd name="T5" fmla="*/ 0 h 3"/>
              <a:gd name="T6" fmla="*/ 2147483647 w 4"/>
              <a:gd name="T7" fmla="*/ 2147483647 h 3"/>
              <a:gd name="T8" fmla="*/ 2147483647 w 4"/>
              <a:gd name="T9" fmla="*/ 2147483647 h 3"/>
              <a:gd name="T10" fmla="*/ 0 w 4"/>
              <a:gd name="T11" fmla="*/ 2147483647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2"/>
                </a:moveTo>
                <a:cubicBezTo>
                  <a:pt x="0" y="1"/>
                  <a:pt x="1" y="1"/>
                  <a:pt x="2" y="1"/>
                </a:cubicBezTo>
                <a:cubicBezTo>
                  <a:pt x="2" y="1"/>
                  <a:pt x="2" y="0"/>
                  <a:pt x="3" y="0"/>
                </a:cubicBezTo>
                <a:cubicBezTo>
                  <a:pt x="4" y="1"/>
                  <a:pt x="4" y="1"/>
                  <a:pt x="4" y="2"/>
                </a:cubicBezTo>
                <a:cubicBezTo>
                  <a:pt x="4" y="3"/>
                  <a:pt x="2" y="3"/>
                  <a:pt x="2" y="3"/>
                </a:cubicBezTo>
                <a:cubicBezTo>
                  <a:pt x="1" y="3"/>
                  <a:pt x="0" y="2"/>
                  <a:pt x="0" y="2"/>
                </a:cubicBezTo>
                <a:close/>
              </a:path>
            </a:pathLst>
          </a:custGeom>
          <a:solidFill>
            <a:srgbClr val="B2B2B2"/>
          </a:solidFill>
          <a:ln w="3175" cap="rnd">
            <a:solidFill>
              <a:srgbClr val="B2B2B2"/>
            </a:solidFill>
            <a:round/>
            <a:headEnd/>
            <a:tailEnd/>
          </a:ln>
        </p:spPr>
        <p:txBody>
          <a:bodyPr/>
          <a:lstStyle/>
          <a:p>
            <a:endParaRPr lang="en-US"/>
          </a:p>
        </p:txBody>
      </p:sp>
      <p:sp>
        <p:nvSpPr>
          <p:cNvPr id="34008" name="Freeform 216"/>
          <p:cNvSpPr>
            <a:spLocks noChangeAspect="1"/>
          </p:cNvSpPr>
          <p:nvPr/>
        </p:nvSpPr>
        <p:spPr bwMode="auto">
          <a:xfrm>
            <a:off x="4381500" y="3232150"/>
            <a:ext cx="25400" cy="22225"/>
          </a:xfrm>
          <a:custGeom>
            <a:avLst/>
            <a:gdLst>
              <a:gd name="T0" fmla="*/ 2147483647 w 15"/>
              <a:gd name="T1" fmla="*/ 0 h 12"/>
              <a:gd name="T2" fmla="*/ 2147483647 w 15"/>
              <a:gd name="T3" fmla="*/ 2147483647 h 12"/>
              <a:gd name="T4" fmla="*/ 2147483647 w 15"/>
              <a:gd name="T5" fmla="*/ 2147483647 h 12"/>
              <a:gd name="T6" fmla="*/ 2147483647 w 15"/>
              <a:gd name="T7" fmla="*/ 2147483647 h 12"/>
              <a:gd name="T8" fmla="*/ 2147483647 w 15"/>
              <a:gd name="T9" fmla="*/ 2147483647 h 12"/>
              <a:gd name="T10" fmla="*/ 2147483647 w 15"/>
              <a:gd name="T11" fmla="*/ 2147483647 h 12"/>
              <a:gd name="T12" fmla="*/ 0 w 15"/>
              <a:gd name="T13" fmla="*/ 2147483647 h 12"/>
              <a:gd name="T14" fmla="*/ 2147483647 w 15"/>
              <a:gd name="T15" fmla="*/ 2147483647 h 12"/>
              <a:gd name="T16" fmla="*/ 2147483647 w 15"/>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2"/>
              <a:gd name="T29" fmla="*/ 15 w 1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2">
                <a:moveTo>
                  <a:pt x="10" y="0"/>
                </a:moveTo>
                <a:cubicBezTo>
                  <a:pt x="11" y="1"/>
                  <a:pt x="9" y="3"/>
                  <a:pt x="10" y="4"/>
                </a:cubicBezTo>
                <a:cubicBezTo>
                  <a:pt x="11" y="5"/>
                  <a:pt x="15" y="2"/>
                  <a:pt x="15" y="4"/>
                </a:cubicBezTo>
                <a:cubicBezTo>
                  <a:pt x="15" y="7"/>
                  <a:pt x="12" y="10"/>
                  <a:pt x="10" y="12"/>
                </a:cubicBezTo>
                <a:cubicBezTo>
                  <a:pt x="10" y="12"/>
                  <a:pt x="9" y="11"/>
                  <a:pt x="8" y="11"/>
                </a:cubicBezTo>
                <a:cubicBezTo>
                  <a:pt x="7" y="10"/>
                  <a:pt x="6" y="8"/>
                  <a:pt x="5" y="8"/>
                </a:cubicBezTo>
                <a:cubicBezTo>
                  <a:pt x="4" y="7"/>
                  <a:pt x="0" y="8"/>
                  <a:pt x="0" y="6"/>
                </a:cubicBezTo>
                <a:cubicBezTo>
                  <a:pt x="1" y="4"/>
                  <a:pt x="4" y="4"/>
                  <a:pt x="6" y="3"/>
                </a:cubicBezTo>
                <a:cubicBezTo>
                  <a:pt x="7" y="2"/>
                  <a:pt x="8" y="0"/>
                  <a:pt x="10" y="0"/>
                </a:cubicBezTo>
                <a:close/>
              </a:path>
            </a:pathLst>
          </a:custGeom>
          <a:solidFill>
            <a:srgbClr val="B2B2B2"/>
          </a:solidFill>
          <a:ln w="3175" cap="rnd">
            <a:solidFill>
              <a:srgbClr val="B2B2B2"/>
            </a:solidFill>
            <a:round/>
            <a:headEnd/>
            <a:tailEnd/>
          </a:ln>
        </p:spPr>
        <p:txBody>
          <a:bodyPr/>
          <a:lstStyle/>
          <a:p>
            <a:endParaRPr lang="en-US"/>
          </a:p>
        </p:txBody>
      </p:sp>
      <p:sp>
        <p:nvSpPr>
          <p:cNvPr id="34009" name="Freeform 217"/>
          <p:cNvSpPr>
            <a:spLocks noChangeAspect="1"/>
          </p:cNvSpPr>
          <p:nvPr/>
        </p:nvSpPr>
        <p:spPr bwMode="auto">
          <a:xfrm>
            <a:off x="4414838" y="3228975"/>
            <a:ext cx="14287" cy="11113"/>
          </a:xfrm>
          <a:custGeom>
            <a:avLst/>
            <a:gdLst>
              <a:gd name="T0" fmla="*/ 2147483647 w 8"/>
              <a:gd name="T1" fmla="*/ 0 h 6"/>
              <a:gd name="T2" fmla="*/ 2147483647 w 8"/>
              <a:gd name="T3" fmla="*/ 2147483647 h 6"/>
              <a:gd name="T4" fmla="*/ 0 w 8"/>
              <a:gd name="T5" fmla="*/ 2147483647 h 6"/>
              <a:gd name="T6" fmla="*/ 0 w 8"/>
              <a:gd name="T7" fmla="*/ 2147483647 h 6"/>
              <a:gd name="T8" fmla="*/ 2147483647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3" y="0"/>
                </a:moveTo>
                <a:cubicBezTo>
                  <a:pt x="5" y="1"/>
                  <a:pt x="8" y="3"/>
                  <a:pt x="7" y="5"/>
                </a:cubicBezTo>
                <a:cubicBezTo>
                  <a:pt x="6" y="6"/>
                  <a:pt x="2" y="4"/>
                  <a:pt x="0" y="3"/>
                </a:cubicBezTo>
                <a:cubicBezTo>
                  <a:pt x="0" y="3"/>
                  <a:pt x="0" y="2"/>
                  <a:pt x="0" y="1"/>
                </a:cubicBezTo>
                <a:cubicBezTo>
                  <a:pt x="1" y="0"/>
                  <a:pt x="2" y="0"/>
                  <a:pt x="3" y="0"/>
                </a:cubicBezTo>
                <a:close/>
              </a:path>
            </a:pathLst>
          </a:custGeom>
          <a:solidFill>
            <a:srgbClr val="B2B2B2"/>
          </a:solidFill>
          <a:ln w="3175" cap="rnd">
            <a:solidFill>
              <a:srgbClr val="B2B2B2"/>
            </a:solidFill>
            <a:round/>
            <a:headEnd/>
            <a:tailEnd/>
          </a:ln>
        </p:spPr>
        <p:txBody>
          <a:bodyPr/>
          <a:lstStyle/>
          <a:p>
            <a:endParaRPr lang="en-US"/>
          </a:p>
        </p:txBody>
      </p:sp>
      <p:sp>
        <p:nvSpPr>
          <p:cNvPr id="34010" name="Freeform 218"/>
          <p:cNvSpPr>
            <a:spLocks noChangeAspect="1"/>
          </p:cNvSpPr>
          <p:nvPr/>
        </p:nvSpPr>
        <p:spPr bwMode="auto">
          <a:xfrm>
            <a:off x="4354513" y="3257550"/>
            <a:ext cx="11112" cy="11113"/>
          </a:xfrm>
          <a:custGeom>
            <a:avLst/>
            <a:gdLst>
              <a:gd name="T0" fmla="*/ 2147483647 w 7"/>
              <a:gd name="T1" fmla="*/ 2147483647 h 6"/>
              <a:gd name="T2" fmla="*/ 2147483647 w 7"/>
              <a:gd name="T3" fmla="*/ 2147483647 h 6"/>
              <a:gd name="T4" fmla="*/ 0 w 7"/>
              <a:gd name="T5" fmla="*/ 2147483647 h 6"/>
              <a:gd name="T6" fmla="*/ 2147483647 w 7"/>
              <a:gd name="T7" fmla="*/ 2147483647 h 6"/>
              <a:gd name="T8" fmla="*/ 2147483647 w 7"/>
              <a:gd name="T9" fmla="*/ 2147483647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2"/>
                  <a:pt x="5" y="4"/>
                  <a:pt x="4" y="4"/>
                </a:cubicBezTo>
                <a:cubicBezTo>
                  <a:pt x="3" y="5"/>
                  <a:pt x="1" y="6"/>
                  <a:pt x="0" y="5"/>
                </a:cubicBezTo>
                <a:cubicBezTo>
                  <a:pt x="0" y="4"/>
                  <a:pt x="1" y="3"/>
                  <a:pt x="2" y="2"/>
                </a:cubicBezTo>
                <a:cubicBezTo>
                  <a:pt x="3" y="1"/>
                  <a:pt x="5" y="0"/>
                  <a:pt x="6" y="1"/>
                </a:cubicBezTo>
                <a:close/>
              </a:path>
            </a:pathLst>
          </a:custGeom>
          <a:solidFill>
            <a:srgbClr val="B2B2B2"/>
          </a:solidFill>
          <a:ln w="3175" cap="rnd">
            <a:solidFill>
              <a:srgbClr val="B2B2B2"/>
            </a:solidFill>
            <a:round/>
            <a:headEnd/>
            <a:tailEnd/>
          </a:ln>
        </p:spPr>
        <p:txBody>
          <a:bodyPr/>
          <a:lstStyle/>
          <a:p>
            <a:endParaRPr lang="en-US"/>
          </a:p>
        </p:txBody>
      </p:sp>
      <p:sp>
        <p:nvSpPr>
          <p:cNvPr id="34011" name="Freeform 219"/>
          <p:cNvSpPr>
            <a:spLocks noChangeAspect="1"/>
          </p:cNvSpPr>
          <p:nvPr/>
        </p:nvSpPr>
        <p:spPr bwMode="auto">
          <a:xfrm>
            <a:off x="4359275" y="3270250"/>
            <a:ext cx="9525" cy="4763"/>
          </a:xfrm>
          <a:custGeom>
            <a:avLst/>
            <a:gdLst>
              <a:gd name="T0" fmla="*/ 2147483647 w 5"/>
              <a:gd name="T1" fmla="*/ 0 h 3"/>
              <a:gd name="T2" fmla="*/ 2147483647 w 5"/>
              <a:gd name="T3" fmla="*/ 2147483647 h 3"/>
              <a:gd name="T4" fmla="*/ 2147483647 w 5"/>
              <a:gd name="T5" fmla="*/ 2147483647 h 3"/>
              <a:gd name="T6" fmla="*/ 2147483647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2" y="0"/>
                </a:moveTo>
                <a:cubicBezTo>
                  <a:pt x="3" y="0"/>
                  <a:pt x="5" y="1"/>
                  <a:pt x="4" y="2"/>
                </a:cubicBezTo>
                <a:cubicBezTo>
                  <a:pt x="4" y="3"/>
                  <a:pt x="1" y="3"/>
                  <a:pt x="1" y="2"/>
                </a:cubicBezTo>
                <a:cubicBezTo>
                  <a:pt x="0" y="2"/>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012" name="Freeform 220"/>
          <p:cNvSpPr>
            <a:spLocks noChangeAspect="1"/>
          </p:cNvSpPr>
          <p:nvPr/>
        </p:nvSpPr>
        <p:spPr bwMode="auto">
          <a:xfrm>
            <a:off x="4789488" y="3268663"/>
            <a:ext cx="7937" cy="3175"/>
          </a:xfrm>
          <a:custGeom>
            <a:avLst/>
            <a:gdLst>
              <a:gd name="T0" fmla="*/ 2147483647 w 4"/>
              <a:gd name="T1" fmla="*/ 0 h 3"/>
              <a:gd name="T2" fmla="*/ 2147483647 w 4"/>
              <a:gd name="T3" fmla="*/ 2147483647 h 3"/>
              <a:gd name="T4" fmla="*/ 2147483647 w 4"/>
              <a:gd name="T5" fmla="*/ 2147483647 h 3"/>
              <a:gd name="T6" fmla="*/ 2147483647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2"/>
                  <a:pt x="4" y="2"/>
                </a:cubicBezTo>
                <a:cubicBezTo>
                  <a:pt x="3" y="3"/>
                  <a:pt x="1" y="3"/>
                  <a:pt x="1" y="2"/>
                </a:cubicBezTo>
                <a:cubicBezTo>
                  <a:pt x="0" y="2"/>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013" name="Freeform 221"/>
          <p:cNvSpPr>
            <a:spLocks noChangeAspect="1"/>
          </p:cNvSpPr>
          <p:nvPr/>
        </p:nvSpPr>
        <p:spPr bwMode="auto">
          <a:xfrm>
            <a:off x="4794250" y="3295650"/>
            <a:ext cx="7938" cy="6350"/>
          </a:xfrm>
          <a:custGeom>
            <a:avLst/>
            <a:gdLst>
              <a:gd name="T0" fmla="*/ 2147483647 w 4"/>
              <a:gd name="T1" fmla="*/ 0 h 4"/>
              <a:gd name="T2" fmla="*/ 2147483647 w 4"/>
              <a:gd name="T3" fmla="*/ 2147483647 h 4"/>
              <a:gd name="T4" fmla="*/ 0 w 4"/>
              <a:gd name="T5" fmla="*/ 2147483647 h 4"/>
              <a:gd name="T6" fmla="*/ 2147483647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2" y="0"/>
                </a:moveTo>
                <a:cubicBezTo>
                  <a:pt x="3" y="0"/>
                  <a:pt x="4" y="2"/>
                  <a:pt x="4" y="3"/>
                </a:cubicBezTo>
                <a:cubicBezTo>
                  <a:pt x="3" y="4"/>
                  <a:pt x="1" y="4"/>
                  <a:pt x="0" y="3"/>
                </a:cubicBezTo>
                <a:cubicBezTo>
                  <a:pt x="0" y="2"/>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014" name="Freeform 222"/>
          <p:cNvSpPr>
            <a:spLocks noChangeAspect="1"/>
          </p:cNvSpPr>
          <p:nvPr/>
        </p:nvSpPr>
        <p:spPr bwMode="auto">
          <a:xfrm>
            <a:off x="4879975" y="3208338"/>
            <a:ext cx="9525" cy="7937"/>
          </a:xfrm>
          <a:custGeom>
            <a:avLst/>
            <a:gdLst>
              <a:gd name="T0" fmla="*/ 2147483647 w 5"/>
              <a:gd name="T1" fmla="*/ 0 h 4"/>
              <a:gd name="T2" fmla="*/ 2147483647 w 5"/>
              <a:gd name="T3" fmla="*/ 2147483647 h 4"/>
              <a:gd name="T4" fmla="*/ 2147483647 w 5"/>
              <a:gd name="T5" fmla="*/ 2147483647 h 4"/>
              <a:gd name="T6" fmla="*/ 2147483647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2" y="0"/>
                </a:moveTo>
                <a:cubicBezTo>
                  <a:pt x="3" y="0"/>
                  <a:pt x="5" y="2"/>
                  <a:pt x="4" y="3"/>
                </a:cubicBezTo>
                <a:cubicBezTo>
                  <a:pt x="4" y="4"/>
                  <a:pt x="1" y="4"/>
                  <a:pt x="1" y="3"/>
                </a:cubicBezTo>
                <a:cubicBezTo>
                  <a:pt x="0" y="2"/>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015" name="Freeform 223"/>
          <p:cNvSpPr>
            <a:spLocks noChangeAspect="1"/>
          </p:cNvSpPr>
          <p:nvPr/>
        </p:nvSpPr>
        <p:spPr bwMode="auto">
          <a:xfrm>
            <a:off x="4902200" y="3213100"/>
            <a:ext cx="7938" cy="7938"/>
          </a:xfrm>
          <a:custGeom>
            <a:avLst/>
            <a:gdLst>
              <a:gd name="T0" fmla="*/ 2147483647 w 4"/>
              <a:gd name="T1" fmla="*/ 0 h 3"/>
              <a:gd name="T2" fmla="*/ 2147483647 w 4"/>
              <a:gd name="T3" fmla="*/ 2147483647 h 3"/>
              <a:gd name="T4" fmla="*/ 2147483647 w 4"/>
              <a:gd name="T5" fmla="*/ 2147483647 h 3"/>
              <a:gd name="T6" fmla="*/ 2147483647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016" name="Freeform 224"/>
          <p:cNvSpPr>
            <a:spLocks noChangeAspect="1"/>
          </p:cNvSpPr>
          <p:nvPr/>
        </p:nvSpPr>
        <p:spPr bwMode="auto">
          <a:xfrm>
            <a:off x="4892675" y="3230563"/>
            <a:ext cx="9525" cy="4762"/>
          </a:xfrm>
          <a:custGeom>
            <a:avLst/>
            <a:gdLst>
              <a:gd name="T0" fmla="*/ 2147483647 w 4"/>
              <a:gd name="T1" fmla="*/ 0 h 3"/>
              <a:gd name="T2" fmla="*/ 2147483647 w 4"/>
              <a:gd name="T3" fmla="*/ 2147483647 h 3"/>
              <a:gd name="T4" fmla="*/ 2147483647 w 4"/>
              <a:gd name="T5" fmla="*/ 2147483647 h 3"/>
              <a:gd name="T6" fmla="*/ 2147483647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017" name="Freeform 225"/>
          <p:cNvSpPr>
            <a:spLocks noChangeAspect="1"/>
          </p:cNvSpPr>
          <p:nvPr/>
        </p:nvSpPr>
        <p:spPr bwMode="auto">
          <a:xfrm>
            <a:off x="4881563" y="3262313"/>
            <a:ext cx="7937" cy="6350"/>
          </a:xfrm>
          <a:custGeom>
            <a:avLst/>
            <a:gdLst>
              <a:gd name="T0" fmla="*/ 2147483647 w 4"/>
              <a:gd name="T1" fmla="*/ 0 h 3"/>
              <a:gd name="T2" fmla="*/ 2147483647 w 4"/>
              <a:gd name="T3" fmla="*/ 2147483647 h 3"/>
              <a:gd name="T4" fmla="*/ 0 w 4"/>
              <a:gd name="T5" fmla="*/ 2147483647 h 3"/>
              <a:gd name="T6" fmla="*/ 2147483647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0"/>
                </a:moveTo>
                <a:cubicBezTo>
                  <a:pt x="2" y="0"/>
                  <a:pt x="4" y="2"/>
                  <a:pt x="3" y="3"/>
                </a:cubicBezTo>
                <a:cubicBezTo>
                  <a:pt x="3" y="3"/>
                  <a:pt x="1" y="3"/>
                  <a:pt x="0" y="3"/>
                </a:cubicBezTo>
                <a:cubicBezTo>
                  <a:pt x="0" y="2"/>
                  <a:pt x="1"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018" name="Freeform 226"/>
          <p:cNvSpPr>
            <a:spLocks noChangeAspect="1"/>
          </p:cNvSpPr>
          <p:nvPr/>
        </p:nvSpPr>
        <p:spPr bwMode="auto">
          <a:xfrm>
            <a:off x="4887913" y="3294063"/>
            <a:ext cx="7937" cy="4762"/>
          </a:xfrm>
          <a:custGeom>
            <a:avLst/>
            <a:gdLst>
              <a:gd name="T0" fmla="*/ 2147483647 w 5"/>
              <a:gd name="T1" fmla="*/ 2147483647 h 4"/>
              <a:gd name="T2" fmla="*/ 2147483647 w 5"/>
              <a:gd name="T3" fmla="*/ 2147483647 h 4"/>
              <a:gd name="T4" fmla="*/ 0 w 5"/>
              <a:gd name="T5" fmla="*/ 2147483647 h 4"/>
              <a:gd name="T6" fmla="*/ 2147483647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3" y="1"/>
                </a:moveTo>
                <a:cubicBezTo>
                  <a:pt x="4" y="2"/>
                  <a:pt x="5" y="3"/>
                  <a:pt x="4" y="4"/>
                </a:cubicBezTo>
                <a:cubicBezTo>
                  <a:pt x="4" y="4"/>
                  <a:pt x="1" y="2"/>
                  <a:pt x="0" y="1"/>
                </a:cubicBezTo>
                <a:cubicBezTo>
                  <a:pt x="0" y="0"/>
                  <a:pt x="1" y="0"/>
                  <a:pt x="3" y="1"/>
                </a:cubicBezTo>
                <a:close/>
              </a:path>
            </a:pathLst>
          </a:custGeom>
          <a:solidFill>
            <a:srgbClr val="B2B2B2"/>
          </a:solidFill>
          <a:ln w="3175" cap="rnd">
            <a:solidFill>
              <a:srgbClr val="B2B2B2"/>
            </a:solidFill>
            <a:round/>
            <a:headEnd/>
            <a:tailEnd/>
          </a:ln>
        </p:spPr>
        <p:txBody>
          <a:bodyPr/>
          <a:lstStyle/>
          <a:p>
            <a:endParaRPr lang="en-US"/>
          </a:p>
        </p:txBody>
      </p:sp>
      <p:sp>
        <p:nvSpPr>
          <p:cNvPr id="34019" name="Freeform 227"/>
          <p:cNvSpPr>
            <a:spLocks noChangeAspect="1"/>
          </p:cNvSpPr>
          <p:nvPr/>
        </p:nvSpPr>
        <p:spPr bwMode="auto">
          <a:xfrm>
            <a:off x="4930775" y="3297238"/>
            <a:ext cx="9525" cy="6350"/>
          </a:xfrm>
          <a:custGeom>
            <a:avLst/>
            <a:gdLst>
              <a:gd name="T0" fmla="*/ 2147483647 w 5"/>
              <a:gd name="T1" fmla="*/ 2147483647 h 3"/>
              <a:gd name="T2" fmla="*/ 2147483647 w 5"/>
              <a:gd name="T3" fmla="*/ 2147483647 h 3"/>
              <a:gd name="T4" fmla="*/ 0 w 5"/>
              <a:gd name="T5" fmla="*/ 2147483647 h 3"/>
              <a:gd name="T6" fmla="*/ 2147483647 w 5"/>
              <a:gd name="T7" fmla="*/ 2147483647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3" y="1"/>
                </a:moveTo>
                <a:cubicBezTo>
                  <a:pt x="4" y="1"/>
                  <a:pt x="5" y="3"/>
                  <a:pt x="4" y="3"/>
                </a:cubicBezTo>
                <a:cubicBezTo>
                  <a:pt x="4" y="3"/>
                  <a:pt x="1" y="2"/>
                  <a:pt x="0" y="1"/>
                </a:cubicBezTo>
                <a:cubicBezTo>
                  <a:pt x="0" y="0"/>
                  <a:pt x="1" y="0"/>
                  <a:pt x="3" y="1"/>
                </a:cubicBezTo>
                <a:close/>
              </a:path>
            </a:pathLst>
          </a:custGeom>
          <a:solidFill>
            <a:srgbClr val="B2B2B2"/>
          </a:solidFill>
          <a:ln w="3175" cap="rnd">
            <a:solidFill>
              <a:srgbClr val="B2B2B2"/>
            </a:solidFill>
            <a:round/>
            <a:headEnd/>
            <a:tailEnd/>
          </a:ln>
        </p:spPr>
        <p:txBody>
          <a:bodyPr/>
          <a:lstStyle/>
          <a:p>
            <a:endParaRPr lang="en-US"/>
          </a:p>
        </p:txBody>
      </p:sp>
      <p:sp>
        <p:nvSpPr>
          <p:cNvPr id="34020" name="Freeform 228"/>
          <p:cNvSpPr>
            <a:spLocks noChangeAspect="1"/>
          </p:cNvSpPr>
          <p:nvPr/>
        </p:nvSpPr>
        <p:spPr bwMode="auto">
          <a:xfrm>
            <a:off x="4881563" y="3327400"/>
            <a:ext cx="6350" cy="6350"/>
          </a:xfrm>
          <a:custGeom>
            <a:avLst/>
            <a:gdLst>
              <a:gd name="T0" fmla="*/ 2147483647 w 3"/>
              <a:gd name="T1" fmla="*/ 2147483647 h 4"/>
              <a:gd name="T2" fmla="*/ 2147483647 w 3"/>
              <a:gd name="T3" fmla="*/ 2147483647 h 4"/>
              <a:gd name="T4" fmla="*/ 2147483647 w 3"/>
              <a:gd name="T5" fmla="*/ 2147483647 h 4"/>
              <a:gd name="T6" fmla="*/ 2147483647 w 3"/>
              <a:gd name="T7" fmla="*/ 2147483647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1" y="2"/>
                </a:moveTo>
                <a:cubicBezTo>
                  <a:pt x="2" y="1"/>
                  <a:pt x="3" y="0"/>
                  <a:pt x="3" y="1"/>
                </a:cubicBezTo>
                <a:cubicBezTo>
                  <a:pt x="3" y="2"/>
                  <a:pt x="2" y="3"/>
                  <a:pt x="1" y="4"/>
                </a:cubicBezTo>
                <a:cubicBezTo>
                  <a:pt x="0" y="4"/>
                  <a:pt x="0" y="3"/>
                  <a:pt x="1" y="2"/>
                </a:cubicBezTo>
                <a:close/>
              </a:path>
            </a:pathLst>
          </a:custGeom>
          <a:solidFill>
            <a:srgbClr val="B2B2B2"/>
          </a:solidFill>
          <a:ln w="3175" cap="rnd">
            <a:solidFill>
              <a:srgbClr val="B2B2B2"/>
            </a:solidFill>
            <a:round/>
            <a:headEnd/>
            <a:tailEnd/>
          </a:ln>
        </p:spPr>
        <p:txBody>
          <a:bodyPr/>
          <a:lstStyle/>
          <a:p>
            <a:endParaRPr lang="en-US"/>
          </a:p>
        </p:txBody>
      </p:sp>
      <p:sp>
        <p:nvSpPr>
          <p:cNvPr id="34021" name="Freeform 229"/>
          <p:cNvSpPr>
            <a:spLocks noChangeAspect="1"/>
          </p:cNvSpPr>
          <p:nvPr/>
        </p:nvSpPr>
        <p:spPr bwMode="auto">
          <a:xfrm>
            <a:off x="4918075" y="3302000"/>
            <a:ext cx="6350" cy="3175"/>
          </a:xfrm>
          <a:custGeom>
            <a:avLst/>
            <a:gdLst>
              <a:gd name="T0" fmla="*/ 2147483647 w 4"/>
              <a:gd name="T1" fmla="*/ 2147483647 h 3"/>
              <a:gd name="T2" fmla="*/ 2147483647 w 4"/>
              <a:gd name="T3" fmla="*/ 2147483647 h 3"/>
              <a:gd name="T4" fmla="*/ 2147483647 w 4"/>
              <a:gd name="T5" fmla="*/ 2147483647 h 3"/>
              <a:gd name="T6" fmla="*/ 2147483647 w 4"/>
              <a:gd name="T7" fmla="*/ 2147483647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1"/>
                </a:moveTo>
                <a:cubicBezTo>
                  <a:pt x="2" y="1"/>
                  <a:pt x="4" y="0"/>
                  <a:pt x="4" y="1"/>
                </a:cubicBezTo>
                <a:cubicBezTo>
                  <a:pt x="4" y="1"/>
                  <a:pt x="2" y="3"/>
                  <a:pt x="1" y="3"/>
                </a:cubicBezTo>
                <a:cubicBezTo>
                  <a:pt x="0" y="3"/>
                  <a:pt x="0" y="2"/>
                  <a:pt x="1" y="1"/>
                </a:cubicBezTo>
                <a:close/>
              </a:path>
            </a:pathLst>
          </a:custGeom>
          <a:solidFill>
            <a:srgbClr val="B2B2B2"/>
          </a:solidFill>
          <a:ln w="3175" cap="rnd">
            <a:solidFill>
              <a:srgbClr val="B2B2B2"/>
            </a:solidFill>
            <a:round/>
            <a:headEnd/>
            <a:tailEnd/>
          </a:ln>
        </p:spPr>
        <p:txBody>
          <a:bodyPr/>
          <a:lstStyle/>
          <a:p>
            <a:endParaRPr lang="en-US"/>
          </a:p>
        </p:txBody>
      </p:sp>
      <p:sp>
        <p:nvSpPr>
          <p:cNvPr id="34022" name="Freeform 230"/>
          <p:cNvSpPr>
            <a:spLocks noChangeAspect="1"/>
          </p:cNvSpPr>
          <p:nvPr/>
        </p:nvSpPr>
        <p:spPr bwMode="auto">
          <a:xfrm>
            <a:off x="4916488" y="3324225"/>
            <a:ext cx="3175" cy="6350"/>
          </a:xfrm>
          <a:custGeom>
            <a:avLst/>
            <a:gdLst>
              <a:gd name="T0" fmla="*/ 2147483647 w 3"/>
              <a:gd name="T1" fmla="*/ 2147483647 h 3"/>
              <a:gd name="T2" fmla="*/ 2147483647 w 3"/>
              <a:gd name="T3" fmla="*/ 0 h 3"/>
              <a:gd name="T4" fmla="*/ 2147483647 w 3"/>
              <a:gd name="T5" fmla="*/ 2147483647 h 3"/>
              <a:gd name="T6" fmla="*/ 2147483647 w 3"/>
              <a:gd name="T7" fmla="*/ 21474836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1"/>
                </a:moveTo>
                <a:cubicBezTo>
                  <a:pt x="2" y="1"/>
                  <a:pt x="3" y="0"/>
                  <a:pt x="3" y="0"/>
                </a:cubicBezTo>
                <a:cubicBezTo>
                  <a:pt x="3" y="1"/>
                  <a:pt x="1" y="3"/>
                  <a:pt x="1" y="3"/>
                </a:cubicBezTo>
                <a:cubicBezTo>
                  <a:pt x="0" y="3"/>
                  <a:pt x="0" y="2"/>
                  <a:pt x="1" y="1"/>
                </a:cubicBezTo>
                <a:close/>
              </a:path>
            </a:pathLst>
          </a:custGeom>
          <a:solidFill>
            <a:srgbClr val="B2B2B2"/>
          </a:solidFill>
          <a:ln w="3175" cap="rnd">
            <a:solidFill>
              <a:srgbClr val="B2B2B2"/>
            </a:solidFill>
            <a:round/>
            <a:headEnd/>
            <a:tailEnd/>
          </a:ln>
        </p:spPr>
        <p:txBody>
          <a:bodyPr/>
          <a:lstStyle/>
          <a:p>
            <a:endParaRPr lang="en-US"/>
          </a:p>
        </p:txBody>
      </p:sp>
      <p:sp>
        <p:nvSpPr>
          <p:cNvPr id="34023" name="Freeform 231"/>
          <p:cNvSpPr>
            <a:spLocks noChangeAspect="1"/>
          </p:cNvSpPr>
          <p:nvPr/>
        </p:nvSpPr>
        <p:spPr bwMode="auto">
          <a:xfrm>
            <a:off x="4865688" y="3249613"/>
            <a:ext cx="9525" cy="7937"/>
          </a:xfrm>
          <a:custGeom>
            <a:avLst/>
            <a:gdLst>
              <a:gd name="T0" fmla="*/ 2147483647 w 4"/>
              <a:gd name="T1" fmla="*/ 2147483647 h 4"/>
              <a:gd name="T2" fmla="*/ 2147483647 w 4"/>
              <a:gd name="T3" fmla="*/ 2147483647 h 4"/>
              <a:gd name="T4" fmla="*/ 2147483647 w 4"/>
              <a:gd name="T5" fmla="*/ 2147483647 h 4"/>
              <a:gd name="T6" fmla="*/ 2147483647 w 4"/>
              <a:gd name="T7" fmla="*/ 2147483647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1" y="2"/>
                </a:moveTo>
                <a:cubicBezTo>
                  <a:pt x="2" y="1"/>
                  <a:pt x="4" y="0"/>
                  <a:pt x="3" y="1"/>
                </a:cubicBezTo>
                <a:cubicBezTo>
                  <a:pt x="3" y="2"/>
                  <a:pt x="2" y="3"/>
                  <a:pt x="1" y="4"/>
                </a:cubicBezTo>
                <a:cubicBezTo>
                  <a:pt x="0" y="4"/>
                  <a:pt x="0" y="3"/>
                  <a:pt x="1" y="2"/>
                </a:cubicBezTo>
                <a:close/>
              </a:path>
            </a:pathLst>
          </a:custGeom>
          <a:solidFill>
            <a:srgbClr val="B2B2B2"/>
          </a:solidFill>
          <a:ln w="3175" cap="rnd">
            <a:solidFill>
              <a:srgbClr val="B2B2B2"/>
            </a:solidFill>
            <a:round/>
            <a:headEnd/>
            <a:tailEnd/>
          </a:ln>
        </p:spPr>
        <p:txBody>
          <a:bodyPr/>
          <a:lstStyle/>
          <a:p>
            <a:endParaRPr lang="en-US"/>
          </a:p>
        </p:txBody>
      </p:sp>
      <p:sp>
        <p:nvSpPr>
          <p:cNvPr id="34024" name="Freeform 232"/>
          <p:cNvSpPr>
            <a:spLocks noChangeAspect="1"/>
          </p:cNvSpPr>
          <p:nvPr/>
        </p:nvSpPr>
        <p:spPr bwMode="auto">
          <a:xfrm>
            <a:off x="4859338" y="3254375"/>
            <a:ext cx="4762" cy="6350"/>
          </a:xfrm>
          <a:custGeom>
            <a:avLst/>
            <a:gdLst>
              <a:gd name="T0" fmla="*/ 2147483647 w 3"/>
              <a:gd name="T1" fmla="*/ 2147483647 h 3"/>
              <a:gd name="T2" fmla="*/ 2147483647 w 3"/>
              <a:gd name="T3" fmla="*/ 2147483647 h 3"/>
              <a:gd name="T4" fmla="*/ 0 w 3"/>
              <a:gd name="T5" fmla="*/ 2147483647 h 3"/>
              <a:gd name="T6" fmla="*/ 2147483647 w 3"/>
              <a:gd name="T7" fmla="*/ 21474836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2" y="1"/>
                </a:moveTo>
                <a:cubicBezTo>
                  <a:pt x="3" y="1"/>
                  <a:pt x="3" y="3"/>
                  <a:pt x="3" y="3"/>
                </a:cubicBezTo>
                <a:cubicBezTo>
                  <a:pt x="2" y="3"/>
                  <a:pt x="0" y="1"/>
                  <a:pt x="0" y="1"/>
                </a:cubicBezTo>
                <a:cubicBezTo>
                  <a:pt x="0" y="0"/>
                  <a:pt x="1"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025" name="Freeform 233"/>
          <p:cNvSpPr>
            <a:spLocks noChangeAspect="1"/>
          </p:cNvSpPr>
          <p:nvPr/>
        </p:nvSpPr>
        <p:spPr bwMode="auto">
          <a:xfrm>
            <a:off x="4252913" y="3000375"/>
            <a:ext cx="6350" cy="4763"/>
          </a:xfrm>
          <a:custGeom>
            <a:avLst/>
            <a:gdLst>
              <a:gd name="T0" fmla="*/ 2147483647 w 3"/>
              <a:gd name="T1" fmla="*/ 2147483647 h 3"/>
              <a:gd name="T2" fmla="*/ 2147483647 w 3"/>
              <a:gd name="T3" fmla="*/ 2147483647 h 3"/>
              <a:gd name="T4" fmla="*/ 0 w 3"/>
              <a:gd name="T5" fmla="*/ 2147483647 h 3"/>
              <a:gd name="T6" fmla="*/ 2147483647 w 3"/>
              <a:gd name="T7" fmla="*/ 0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3" y="3"/>
                  <a:pt x="2" y="3"/>
                </a:cubicBezTo>
                <a:cubicBezTo>
                  <a:pt x="1" y="3"/>
                  <a:pt x="1" y="3"/>
                  <a:pt x="0" y="2"/>
                </a:cubicBezTo>
                <a:cubicBezTo>
                  <a:pt x="0" y="1"/>
                  <a:pt x="0" y="0"/>
                  <a:pt x="1" y="0"/>
                </a:cubicBezTo>
                <a:cubicBezTo>
                  <a:pt x="1"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026" name="Freeform 234"/>
          <p:cNvSpPr>
            <a:spLocks noChangeAspect="1"/>
          </p:cNvSpPr>
          <p:nvPr/>
        </p:nvSpPr>
        <p:spPr bwMode="auto">
          <a:xfrm>
            <a:off x="4275138" y="3009900"/>
            <a:ext cx="4762" cy="7938"/>
          </a:xfrm>
          <a:custGeom>
            <a:avLst/>
            <a:gdLst>
              <a:gd name="T0" fmla="*/ 2147483647 w 3"/>
              <a:gd name="T1" fmla="*/ 2147483647 h 3"/>
              <a:gd name="T2" fmla="*/ 2147483647 w 3"/>
              <a:gd name="T3" fmla="*/ 2147483647 h 3"/>
              <a:gd name="T4" fmla="*/ 2147483647 w 3"/>
              <a:gd name="T5" fmla="*/ 2147483647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2"/>
                  <a:pt x="3" y="2"/>
                  <a:pt x="3" y="2"/>
                </a:cubicBezTo>
                <a:cubicBezTo>
                  <a:pt x="2" y="3"/>
                  <a:pt x="1" y="2"/>
                  <a:pt x="1" y="2"/>
                </a:cubicBezTo>
                <a:cubicBezTo>
                  <a:pt x="1" y="2"/>
                  <a:pt x="0" y="1"/>
                  <a:pt x="1" y="1"/>
                </a:cubicBezTo>
                <a:cubicBezTo>
                  <a:pt x="1"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027" name="Freeform 235"/>
          <p:cNvSpPr>
            <a:spLocks noChangeAspect="1"/>
          </p:cNvSpPr>
          <p:nvPr/>
        </p:nvSpPr>
        <p:spPr bwMode="auto">
          <a:xfrm>
            <a:off x="4294188" y="3041650"/>
            <a:ext cx="4762" cy="6350"/>
          </a:xfrm>
          <a:custGeom>
            <a:avLst/>
            <a:gdLst>
              <a:gd name="T0" fmla="*/ 2147483647 w 3"/>
              <a:gd name="T1" fmla="*/ 2147483647 h 3"/>
              <a:gd name="T2" fmla="*/ 2147483647 w 3"/>
              <a:gd name="T3" fmla="*/ 2147483647 h 3"/>
              <a:gd name="T4" fmla="*/ 0 w 3"/>
              <a:gd name="T5" fmla="*/ 2147483647 h 3"/>
              <a:gd name="T6" fmla="*/ 0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3" y="3"/>
                  <a:pt x="3" y="3"/>
                </a:cubicBezTo>
                <a:cubicBezTo>
                  <a:pt x="2" y="3"/>
                  <a:pt x="1" y="3"/>
                  <a:pt x="0" y="3"/>
                </a:cubicBezTo>
                <a:cubicBezTo>
                  <a:pt x="0" y="2"/>
                  <a:pt x="0" y="1"/>
                  <a:pt x="0" y="1"/>
                </a:cubicBezTo>
                <a:cubicBezTo>
                  <a:pt x="1" y="0"/>
                  <a:pt x="1"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028" name="Freeform 236"/>
          <p:cNvSpPr>
            <a:spLocks noChangeAspect="1"/>
          </p:cNvSpPr>
          <p:nvPr/>
        </p:nvSpPr>
        <p:spPr bwMode="auto">
          <a:xfrm>
            <a:off x="4651375" y="3074988"/>
            <a:ext cx="6350" cy="4762"/>
          </a:xfrm>
          <a:custGeom>
            <a:avLst/>
            <a:gdLst>
              <a:gd name="T0" fmla="*/ 2147483647 w 3"/>
              <a:gd name="T1" fmla="*/ 2147483647 h 3"/>
              <a:gd name="T2" fmla="*/ 2147483647 w 3"/>
              <a:gd name="T3" fmla="*/ 2147483647 h 3"/>
              <a:gd name="T4" fmla="*/ 2147483647 w 3"/>
              <a:gd name="T5" fmla="*/ 2147483647 h 3"/>
              <a:gd name="T6" fmla="*/ 2147483647 w 3"/>
              <a:gd name="T7" fmla="*/ 0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0" y="1"/>
                  <a:pt x="0" y="1"/>
                  <a:pt x="1" y="0"/>
                </a:cubicBezTo>
                <a:cubicBezTo>
                  <a:pt x="1" y="0"/>
                  <a:pt x="2"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029" name="Freeform 237"/>
          <p:cNvSpPr>
            <a:spLocks noChangeAspect="1"/>
          </p:cNvSpPr>
          <p:nvPr/>
        </p:nvSpPr>
        <p:spPr bwMode="auto">
          <a:xfrm>
            <a:off x="4406900" y="2862263"/>
            <a:ext cx="11113" cy="7937"/>
          </a:xfrm>
          <a:custGeom>
            <a:avLst/>
            <a:gdLst>
              <a:gd name="T0" fmla="*/ 0 w 6"/>
              <a:gd name="T1" fmla="*/ 2147483647 h 3"/>
              <a:gd name="T2" fmla="*/ 2147483647 w 6"/>
              <a:gd name="T3" fmla="*/ 2147483647 h 3"/>
              <a:gd name="T4" fmla="*/ 2147483647 w 6"/>
              <a:gd name="T5" fmla="*/ 2147483647 h 3"/>
              <a:gd name="T6" fmla="*/ 2147483647 w 6"/>
              <a:gd name="T7" fmla="*/ 2147483647 h 3"/>
              <a:gd name="T8" fmla="*/ 0 w 6"/>
              <a:gd name="T9" fmla="*/ 2147483647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1"/>
                </a:moveTo>
                <a:cubicBezTo>
                  <a:pt x="1" y="0"/>
                  <a:pt x="2" y="1"/>
                  <a:pt x="3" y="1"/>
                </a:cubicBezTo>
                <a:cubicBezTo>
                  <a:pt x="4" y="1"/>
                  <a:pt x="6" y="2"/>
                  <a:pt x="6" y="2"/>
                </a:cubicBezTo>
                <a:cubicBezTo>
                  <a:pt x="5" y="3"/>
                  <a:pt x="4" y="2"/>
                  <a:pt x="3" y="2"/>
                </a:cubicBezTo>
                <a:cubicBezTo>
                  <a:pt x="2" y="2"/>
                  <a:pt x="0" y="2"/>
                  <a:pt x="0" y="1"/>
                </a:cubicBezTo>
                <a:close/>
              </a:path>
            </a:pathLst>
          </a:custGeom>
          <a:solidFill>
            <a:srgbClr val="B2B2B2"/>
          </a:solidFill>
          <a:ln w="3175" cap="rnd">
            <a:solidFill>
              <a:srgbClr val="B2B2B2"/>
            </a:solidFill>
            <a:round/>
            <a:headEnd/>
            <a:tailEnd/>
          </a:ln>
        </p:spPr>
        <p:txBody>
          <a:bodyPr/>
          <a:lstStyle/>
          <a:p>
            <a:endParaRPr lang="en-US"/>
          </a:p>
        </p:txBody>
      </p:sp>
      <p:sp>
        <p:nvSpPr>
          <p:cNvPr id="34030" name="Freeform 238"/>
          <p:cNvSpPr>
            <a:spLocks noChangeAspect="1"/>
          </p:cNvSpPr>
          <p:nvPr/>
        </p:nvSpPr>
        <p:spPr bwMode="auto">
          <a:xfrm>
            <a:off x="4427538" y="2809875"/>
            <a:ext cx="7937" cy="9525"/>
          </a:xfrm>
          <a:custGeom>
            <a:avLst/>
            <a:gdLst>
              <a:gd name="T0" fmla="*/ 2147483647 w 4"/>
              <a:gd name="T1" fmla="*/ 2147483647 h 6"/>
              <a:gd name="T2" fmla="*/ 2147483647 w 4"/>
              <a:gd name="T3" fmla="*/ 2147483647 h 6"/>
              <a:gd name="T4" fmla="*/ 2147483647 w 4"/>
              <a:gd name="T5" fmla="*/ 2147483647 h 6"/>
              <a:gd name="T6" fmla="*/ 2147483647 w 4"/>
              <a:gd name="T7" fmla="*/ 2147483647 h 6"/>
              <a:gd name="T8" fmla="*/ 2147483647 w 4"/>
              <a:gd name="T9" fmla="*/ 2147483647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2" y="3"/>
                  <a:pt x="2" y="2"/>
                </a:cubicBezTo>
                <a:cubicBezTo>
                  <a:pt x="3" y="2"/>
                  <a:pt x="4" y="0"/>
                  <a:pt x="4" y="1"/>
                </a:cubicBezTo>
                <a:cubicBezTo>
                  <a:pt x="4" y="2"/>
                  <a:pt x="3" y="3"/>
                  <a:pt x="3" y="4"/>
                </a:cubicBezTo>
                <a:cubicBezTo>
                  <a:pt x="2" y="4"/>
                  <a:pt x="1" y="6"/>
                  <a:pt x="1" y="5"/>
                </a:cubicBezTo>
                <a:close/>
              </a:path>
            </a:pathLst>
          </a:custGeom>
          <a:solidFill>
            <a:srgbClr val="B2B2B2"/>
          </a:solidFill>
          <a:ln w="3175" cap="rnd">
            <a:solidFill>
              <a:srgbClr val="B2B2B2"/>
            </a:solidFill>
            <a:round/>
            <a:headEnd/>
            <a:tailEnd/>
          </a:ln>
        </p:spPr>
        <p:txBody>
          <a:bodyPr/>
          <a:lstStyle/>
          <a:p>
            <a:endParaRPr lang="en-US"/>
          </a:p>
        </p:txBody>
      </p:sp>
      <p:sp>
        <p:nvSpPr>
          <p:cNvPr id="34031" name="Freeform 239"/>
          <p:cNvSpPr>
            <a:spLocks noChangeAspect="1"/>
          </p:cNvSpPr>
          <p:nvPr/>
        </p:nvSpPr>
        <p:spPr bwMode="auto">
          <a:xfrm>
            <a:off x="4437063" y="2801938"/>
            <a:ext cx="4762" cy="7937"/>
          </a:xfrm>
          <a:custGeom>
            <a:avLst/>
            <a:gdLst>
              <a:gd name="T0" fmla="*/ 0 w 3"/>
              <a:gd name="T1" fmla="*/ 2147483647 h 4"/>
              <a:gd name="T2" fmla="*/ 2147483647 w 3"/>
              <a:gd name="T3" fmla="*/ 2147483647 h 4"/>
              <a:gd name="T4" fmla="*/ 2147483647 w 3"/>
              <a:gd name="T5" fmla="*/ 2147483647 h 4"/>
              <a:gd name="T6" fmla="*/ 2147483647 w 3"/>
              <a:gd name="T7" fmla="*/ 2147483647 h 4"/>
              <a:gd name="T8" fmla="*/ 0 w 3"/>
              <a:gd name="T9" fmla="*/ 214748364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4"/>
                </a:moveTo>
                <a:cubicBezTo>
                  <a:pt x="0" y="3"/>
                  <a:pt x="1" y="2"/>
                  <a:pt x="2" y="2"/>
                </a:cubicBezTo>
                <a:cubicBezTo>
                  <a:pt x="2" y="2"/>
                  <a:pt x="3" y="0"/>
                  <a:pt x="3" y="1"/>
                </a:cubicBezTo>
                <a:cubicBezTo>
                  <a:pt x="3" y="2"/>
                  <a:pt x="3" y="2"/>
                  <a:pt x="2" y="3"/>
                </a:cubicBezTo>
                <a:cubicBezTo>
                  <a:pt x="1" y="3"/>
                  <a:pt x="0" y="4"/>
                  <a:pt x="0" y="4"/>
                </a:cubicBezTo>
                <a:close/>
              </a:path>
            </a:pathLst>
          </a:custGeom>
          <a:solidFill>
            <a:srgbClr val="B2B2B2"/>
          </a:solidFill>
          <a:ln w="3175" cap="rnd">
            <a:solidFill>
              <a:srgbClr val="B2B2B2"/>
            </a:solidFill>
            <a:round/>
            <a:headEnd/>
            <a:tailEnd/>
          </a:ln>
        </p:spPr>
        <p:txBody>
          <a:bodyPr/>
          <a:lstStyle/>
          <a:p>
            <a:endParaRPr lang="en-US"/>
          </a:p>
        </p:txBody>
      </p:sp>
      <p:sp>
        <p:nvSpPr>
          <p:cNvPr id="34032" name="Freeform 240"/>
          <p:cNvSpPr>
            <a:spLocks noChangeAspect="1"/>
          </p:cNvSpPr>
          <p:nvPr/>
        </p:nvSpPr>
        <p:spPr bwMode="auto">
          <a:xfrm>
            <a:off x="4406900" y="2860675"/>
            <a:ext cx="11113" cy="3175"/>
          </a:xfrm>
          <a:custGeom>
            <a:avLst/>
            <a:gdLst>
              <a:gd name="T0" fmla="*/ 2147483647 w 5"/>
              <a:gd name="T1" fmla="*/ 2147483647 h 3"/>
              <a:gd name="T2" fmla="*/ 2147483647 w 5"/>
              <a:gd name="T3" fmla="*/ 2147483647 h 3"/>
              <a:gd name="T4" fmla="*/ 2147483647 w 5"/>
              <a:gd name="T5" fmla="*/ 2147483647 h 3"/>
              <a:gd name="T6" fmla="*/ 0 w 5"/>
              <a:gd name="T7" fmla="*/ 2147483647 h 3"/>
              <a:gd name="T8" fmla="*/ 2147483647 w 5"/>
              <a:gd name="T9" fmla="*/ 214748364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1"/>
                </a:moveTo>
                <a:cubicBezTo>
                  <a:pt x="3" y="1"/>
                  <a:pt x="5" y="1"/>
                  <a:pt x="5" y="2"/>
                </a:cubicBezTo>
                <a:cubicBezTo>
                  <a:pt x="5" y="3"/>
                  <a:pt x="3" y="2"/>
                  <a:pt x="2" y="2"/>
                </a:cubicBezTo>
                <a:cubicBezTo>
                  <a:pt x="1" y="2"/>
                  <a:pt x="0" y="1"/>
                  <a:pt x="0" y="1"/>
                </a:cubicBezTo>
                <a:cubicBezTo>
                  <a:pt x="0" y="0"/>
                  <a:pt x="2"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033" name="Freeform 241"/>
          <p:cNvSpPr>
            <a:spLocks noChangeAspect="1"/>
          </p:cNvSpPr>
          <p:nvPr/>
        </p:nvSpPr>
        <p:spPr bwMode="auto">
          <a:xfrm>
            <a:off x="4411663" y="2854325"/>
            <a:ext cx="7937" cy="6350"/>
          </a:xfrm>
          <a:custGeom>
            <a:avLst/>
            <a:gdLst>
              <a:gd name="T0" fmla="*/ 2147483647 w 4"/>
              <a:gd name="T1" fmla="*/ 2147483647 h 2"/>
              <a:gd name="T2" fmla="*/ 2147483647 w 4"/>
              <a:gd name="T3" fmla="*/ 2147483647 h 2"/>
              <a:gd name="T4" fmla="*/ 2147483647 w 4"/>
              <a:gd name="T5" fmla="*/ 2147483647 h 2"/>
              <a:gd name="T6" fmla="*/ 0 w 4"/>
              <a:gd name="T7" fmla="*/ 2147483647 h 2"/>
              <a:gd name="T8" fmla="*/ 2147483647 w 4"/>
              <a:gd name="T9" fmla="*/ 2147483647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1" y="1"/>
                </a:moveTo>
                <a:cubicBezTo>
                  <a:pt x="2" y="1"/>
                  <a:pt x="4" y="1"/>
                  <a:pt x="4" y="2"/>
                </a:cubicBezTo>
                <a:cubicBezTo>
                  <a:pt x="4" y="2"/>
                  <a:pt x="2" y="2"/>
                  <a:pt x="1" y="2"/>
                </a:cubicBezTo>
                <a:cubicBezTo>
                  <a:pt x="1" y="2"/>
                  <a:pt x="0" y="1"/>
                  <a:pt x="0" y="1"/>
                </a:cubicBezTo>
                <a:cubicBezTo>
                  <a:pt x="0" y="0"/>
                  <a:pt x="1"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034" name="Freeform 242"/>
          <p:cNvSpPr>
            <a:spLocks noChangeAspect="1"/>
          </p:cNvSpPr>
          <p:nvPr/>
        </p:nvSpPr>
        <p:spPr bwMode="auto">
          <a:xfrm>
            <a:off x="4265613" y="2928938"/>
            <a:ext cx="6350" cy="6350"/>
          </a:xfrm>
          <a:custGeom>
            <a:avLst/>
            <a:gdLst>
              <a:gd name="T0" fmla="*/ 2147483647 w 2"/>
              <a:gd name="T1" fmla="*/ 0 h 3"/>
              <a:gd name="T2" fmla="*/ 0 w 2"/>
              <a:gd name="T3" fmla="*/ 2147483647 h 3"/>
              <a:gd name="T4" fmla="*/ 2147483647 w 2"/>
              <a:gd name="T5" fmla="*/ 2147483647 h 3"/>
              <a:gd name="T6" fmla="*/ 2147483647 w 2"/>
              <a:gd name="T7" fmla="*/ 2147483647 h 3"/>
              <a:gd name="T8" fmla="*/ 2147483647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0"/>
                </a:moveTo>
                <a:cubicBezTo>
                  <a:pt x="1" y="0"/>
                  <a:pt x="0" y="1"/>
                  <a:pt x="0" y="2"/>
                </a:cubicBezTo>
                <a:cubicBezTo>
                  <a:pt x="0" y="2"/>
                  <a:pt x="0" y="3"/>
                  <a:pt x="1" y="3"/>
                </a:cubicBezTo>
                <a:cubicBezTo>
                  <a:pt x="1" y="3"/>
                  <a:pt x="1" y="3"/>
                  <a:pt x="2" y="3"/>
                </a:cubicBezTo>
                <a:cubicBezTo>
                  <a:pt x="2" y="2"/>
                  <a:pt x="2" y="1"/>
                  <a:pt x="1" y="0"/>
                </a:cubicBezTo>
                <a:close/>
              </a:path>
            </a:pathLst>
          </a:custGeom>
          <a:solidFill>
            <a:srgbClr val="B2B2B2"/>
          </a:solidFill>
          <a:ln w="3175" cap="rnd">
            <a:solidFill>
              <a:srgbClr val="B2B2B2"/>
            </a:solidFill>
            <a:round/>
            <a:headEnd/>
            <a:tailEnd/>
          </a:ln>
        </p:spPr>
        <p:txBody>
          <a:bodyPr/>
          <a:lstStyle/>
          <a:p>
            <a:endParaRPr lang="en-US"/>
          </a:p>
        </p:txBody>
      </p:sp>
      <p:sp>
        <p:nvSpPr>
          <p:cNvPr id="34035" name="Freeform 243"/>
          <p:cNvSpPr>
            <a:spLocks noChangeAspect="1"/>
          </p:cNvSpPr>
          <p:nvPr/>
        </p:nvSpPr>
        <p:spPr bwMode="auto">
          <a:xfrm>
            <a:off x="4519613" y="3136900"/>
            <a:ext cx="22225" cy="53975"/>
          </a:xfrm>
          <a:custGeom>
            <a:avLst/>
            <a:gdLst>
              <a:gd name="T0" fmla="*/ 2147483647 w 13"/>
              <a:gd name="T1" fmla="*/ 2147483647 h 29"/>
              <a:gd name="T2" fmla="*/ 2147483647 w 13"/>
              <a:gd name="T3" fmla="*/ 2147483647 h 29"/>
              <a:gd name="T4" fmla="*/ 2147483647 w 13"/>
              <a:gd name="T5" fmla="*/ 2147483647 h 29"/>
              <a:gd name="T6" fmla="*/ 2147483647 w 13"/>
              <a:gd name="T7" fmla="*/ 2147483647 h 29"/>
              <a:gd name="T8" fmla="*/ 2147483647 w 13"/>
              <a:gd name="T9" fmla="*/ 2147483647 h 29"/>
              <a:gd name="T10" fmla="*/ 2147483647 w 13"/>
              <a:gd name="T11" fmla="*/ 2147483647 h 29"/>
              <a:gd name="T12" fmla="*/ 0 w 13"/>
              <a:gd name="T13" fmla="*/ 2147483647 h 29"/>
              <a:gd name="T14" fmla="*/ 2147483647 w 13"/>
              <a:gd name="T15" fmla="*/ 2147483647 h 29"/>
              <a:gd name="T16" fmla="*/ 2147483647 w 13"/>
              <a:gd name="T17" fmla="*/ 2147483647 h 29"/>
              <a:gd name="T18" fmla="*/ 2147483647 w 13"/>
              <a:gd name="T19" fmla="*/ 2147483647 h 29"/>
              <a:gd name="T20" fmla="*/ 2147483647 w 13"/>
              <a:gd name="T21" fmla="*/ 2147483647 h 29"/>
              <a:gd name="T22" fmla="*/ 2147483647 w 13"/>
              <a:gd name="T23" fmla="*/ 2147483647 h 29"/>
              <a:gd name="T24" fmla="*/ 2147483647 w 13"/>
              <a:gd name="T25" fmla="*/ 2147483647 h 29"/>
              <a:gd name="T26" fmla="*/ 2147483647 w 13"/>
              <a:gd name="T27" fmla="*/ 2147483647 h 29"/>
              <a:gd name="T28" fmla="*/ 2147483647 w 13"/>
              <a:gd name="T29" fmla="*/ 2147483647 h 29"/>
              <a:gd name="T30" fmla="*/ 2147483647 w 13"/>
              <a:gd name="T31" fmla="*/ 2147483647 h 29"/>
              <a:gd name="T32" fmla="*/ 2147483647 w 13"/>
              <a:gd name="T33" fmla="*/ 2147483647 h 29"/>
              <a:gd name="T34" fmla="*/ 2147483647 w 13"/>
              <a:gd name="T35" fmla="*/ 214748364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29"/>
              <a:gd name="T56" fmla="*/ 13 w 13"/>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29">
                <a:moveTo>
                  <a:pt x="9" y="29"/>
                </a:moveTo>
                <a:cubicBezTo>
                  <a:pt x="7" y="28"/>
                  <a:pt x="5" y="27"/>
                  <a:pt x="3" y="26"/>
                </a:cubicBezTo>
                <a:cubicBezTo>
                  <a:pt x="3" y="25"/>
                  <a:pt x="5" y="24"/>
                  <a:pt x="5" y="24"/>
                </a:cubicBezTo>
                <a:cubicBezTo>
                  <a:pt x="5" y="23"/>
                  <a:pt x="5" y="22"/>
                  <a:pt x="4" y="21"/>
                </a:cubicBezTo>
                <a:cubicBezTo>
                  <a:pt x="4" y="20"/>
                  <a:pt x="2" y="20"/>
                  <a:pt x="2" y="19"/>
                </a:cubicBezTo>
                <a:cubicBezTo>
                  <a:pt x="2" y="18"/>
                  <a:pt x="3" y="17"/>
                  <a:pt x="3" y="17"/>
                </a:cubicBezTo>
                <a:cubicBezTo>
                  <a:pt x="3" y="16"/>
                  <a:pt x="1" y="16"/>
                  <a:pt x="0" y="15"/>
                </a:cubicBezTo>
                <a:cubicBezTo>
                  <a:pt x="0" y="15"/>
                  <a:pt x="2" y="14"/>
                  <a:pt x="2" y="13"/>
                </a:cubicBezTo>
                <a:cubicBezTo>
                  <a:pt x="3" y="12"/>
                  <a:pt x="1" y="10"/>
                  <a:pt x="2" y="9"/>
                </a:cubicBezTo>
                <a:cubicBezTo>
                  <a:pt x="3" y="7"/>
                  <a:pt x="6" y="7"/>
                  <a:pt x="7" y="6"/>
                </a:cubicBezTo>
                <a:cubicBezTo>
                  <a:pt x="8" y="6"/>
                  <a:pt x="9" y="7"/>
                  <a:pt x="9" y="7"/>
                </a:cubicBezTo>
                <a:cubicBezTo>
                  <a:pt x="10" y="5"/>
                  <a:pt x="9" y="3"/>
                  <a:pt x="10" y="1"/>
                </a:cubicBezTo>
                <a:cubicBezTo>
                  <a:pt x="10" y="0"/>
                  <a:pt x="11" y="2"/>
                  <a:pt x="12" y="3"/>
                </a:cubicBezTo>
                <a:cubicBezTo>
                  <a:pt x="12" y="5"/>
                  <a:pt x="12" y="7"/>
                  <a:pt x="13" y="9"/>
                </a:cubicBezTo>
                <a:cubicBezTo>
                  <a:pt x="13" y="12"/>
                  <a:pt x="13" y="14"/>
                  <a:pt x="13" y="17"/>
                </a:cubicBezTo>
                <a:cubicBezTo>
                  <a:pt x="12" y="18"/>
                  <a:pt x="11" y="20"/>
                  <a:pt x="11" y="21"/>
                </a:cubicBezTo>
                <a:cubicBezTo>
                  <a:pt x="10" y="23"/>
                  <a:pt x="10" y="25"/>
                  <a:pt x="9" y="26"/>
                </a:cubicBezTo>
                <a:cubicBezTo>
                  <a:pt x="9" y="27"/>
                  <a:pt x="10" y="29"/>
                  <a:pt x="9" y="29"/>
                </a:cubicBezTo>
                <a:close/>
              </a:path>
            </a:pathLst>
          </a:custGeom>
          <a:solidFill>
            <a:srgbClr val="B2B2B2"/>
          </a:solidFill>
          <a:ln w="3175" cap="rnd">
            <a:solidFill>
              <a:srgbClr val="B2B2B2"/>
            </a:solidFill>
            <a:round/>
            <a:headEnd/>
            <a:tailEnd/>
          </a:ln>
        </p:spPr>
        <p:txBody>
          <a:bodyPr/>
          <a:lstStyle/>
          <a:p>
            <a:endParaRPr lang="en-US"/>
          </a:p>
        </p:txBody>
      </p:sp>
      <p:sp>
        <p:nvSpPr>
          <p:cNvPr id="34036" name="Freeform 244"/>
          <p:cNvSpPr>
            <a:spLocks noChangeAspect="1"/>
          </p:cNvSpPr>
          <p:nvPr/>
        </p:nvSpPr>
        <p:spPr bwMode="auto">
          <a:xfrm>
            <a:off x="4510088" y="3194050"/>
            <a:ext cx="39687" cy="73025"/>
          </a:xfrm>
          <a:custGeom>
            <a:avLst/>
            <a:gdLst>
              <a:gd name="T0" fmla="*/ 2147483647 w 22"/>
              <a:gd name="T1" fmla="*/ 2147483647 h 39"/>
              <a:gd name="T2" fmla="*/ 2147483647 w 22"/>
              <a:gd name="T3" fmla="*/ 2147483647 h 39"/>
              <a:gd name="T4" fmla="*/ 2147483647 w 22"/>
              <a:gd name="T5" fmla="*/ 2147483647 h 39"/>
              <a:gd name="T6" fmla="*/ 2147483647 w 22"/>
              <a:gd name="T7" fmla="*/ 2147483647 h 39"/>
              <a:gd name="T8" fmla="*/ 2147483647 w 22"/>
              <a:gd name="T9" fmla="*/ 2147483647 h 39"/>
              <a:gd name="T10" fmla="*/ 2147483647 w 22"/>
              <a:gd name="T11" fmla="*/ 2147483647 h 39"/>
              <a:gd name="T12" fmla="*/ 2147483647 w 22"/>
              <a:gd name="T13" fmla="*/ 2147483647 h 39"/>
              <a:gd name="T14" fmla="*/ 2147483647 w 22"/>
              <a:gd name="T15" fmla="*/ 2147483647 h 39"/>
              <a:gd name="T16" fmla="*/ 2147483647 w 22"/>
              <a:gd name="T17" fmla="*/ 2147483647 h 39"/>
              <a:gd name="T18" fmla="*/ 2147483647 w 22"/>
              <a:gd name="T19" fmla="*/ 2147483647 h 39"/>
              <a:gd name="T20" fmla="*/ 2147483647 w 22"/>
              <a:gd name="T21" fmla="*/ 2147483647 h 39"/>
              <a:gd name="T22" fmla="*/ 2147483647 w 22"/>
              <a:gd name="T23" fmla="*/ 2147483647 h 39"/>
              <a:gd name="T24" fmla="*/ 2147483647 w 22"/>
              <a:gd name="T25" fmla="*/ 2147483647 h 39"/>
              <a:gd name="T26" fmla="*/ 2147483647 w 22"/>
              <a:gd name="T27" fmla="*/ 2147483647 h 39"/>
              <a:gd name="T28" fmla="*/ 0 w 22"/>
              <a:gd name="T29" fmla="*/ 2147483647 h 39"/>
              <a:gd name="T30" fmla="*/ 2147483647 w 22"/>
              <a:gd name="T31" fmla="*/ 2147483647 h 39"/>
              <a:gd name="T32" fmla="*/ 2147483647 w 22"/>
              <a:gd name="T33" fmla="*/ 2147483647 h 39"/>
              <a:gd name="T34" fmla="*/ 2147483647 w 22"/>
              <a:gd name="T35" fmla="*/ 2147483647 h 39"/>
              <a:gd name="T36" fmla="*/ 2147483647 w 22"/>
              <a:gd name="T37" fmla="*/ 2147483647 h 39"/>
              <a:gd name="T38" fmla="*/ 2147483647 w 22"/>
              <a:gd name="T39" fmla="*/ 2147483647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39"/>
              <a:gd name="T62" fmla="*/ 22 w 22"/>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39">
                <a:moveTo>
                  <a:pt x="19" y="3"/>
                </a:moveTo>
                <a:cubicBezTo>
                  <a:pt x="21" y="5"/>
                  <a:pt x="22" y="9"/>
                  <a:pt x="22" y="12"/>
                </a:cubicBezTo>
                <a:cubicBezTo>
                  <a:pt x="22" y="14"/>
                  <a:pt x="19" y="15"/>
                  <a:pt x="19" y="17"/>
                </a:cubicBezTo>
                <a:cubicBezTo>
                  <a:pt x="19" y="18"/>
                  <a:pt x="20" y="19"/>
                  <a:pt x="20" y="21"/>
                </a:cubicBezTo>
                <a:cubicBezTo>
                  <a:pt x="20" y="26"/>
                  <a:pt x="21" y="31"/>
                  <a:pt x="19" y="35"/>
                </a:cubicBezTo>
                <a:cubicBezTo>
                  <a:pt x="18" y="37"/>
                  <a:pt x="15" y="33"/>
                  <a:pt x="13" y="33"/>
                </a:cubicBezTo>
                <a:cubicBezTo>
                  <a:pt x="12" y="34"/>
                  <a:pt x="12" y="37"/>
                  <a:pt x="11" y="38"/>
                </a:cubicBezTo>
                <a:cubicBezTo>
                  <a:pt x="9" y="39"/>
                  <a:pt x="7" y="38"/>
                  <a:pt x="6" y="37"/>
                </a:cubicBezTo>
                <a:cubicBezTo>
                  <a:pt x="5" y="37"/>
                  <a:pt x="4" y="35"/>
                  <a:pt x="3" y="34"/>
                </a:cubicBezTo>
                <a:cubicBezTo>
                  <a:pt x="3" y="33"/>
                  <a:pt x="4" y="31"/>
                  <a:pt x="4" y="29"/>
                </a:cubicBezTo>
                <a:cubicBezTo>
                  <a:pt x="5" y="27"/>
                  <a:pt x="7" y="25"/>
                  <a:pt x="7" y="23"/>
                </a:cubicBezTo>
                <a:cubicBezTo>
                  <a:pt x="7" y="21"/>
                  <a:pt x="5" y="21"/>
                  <a:pt x="4" y="20"/>
                </a:cubicBezTo>
                <a:cubicBezTo>
                  <a:pt x="4" y="19"/>
                  <a:pt x="5" y="18"/>
                  <a:pt x="5" y="17"/>
                </a:cubicBezTo>
                <a:cubicBezTo>
                  <a:pt x="5" y="15"/>
                  <a:pt x="4" y="13"/>
                  <a:pt x="3" y="12"/>
                </a:cubicBezTo>
                <a:cubicBezTo>
                  <a:pt x="2" y="11"/>
                  <a:pt x="1" y="10"/>
                  <a:pt x="0" y="9"/>
                </a:cubicBezTo>
                <a:cubicBezTo>
                  <a:pt x="0" y="7"/>
                  <a:pt x="0" y="3"/>
                  <a:pt x="2" y="2"/>
                </a:cubicBezTo>
                <a:cubicBezTo>
                  <a:pt x="4" y="2"/>
                  <a:pt x="4" y="6"/>
                  <a:pt x="6" y="7"/>
                </a:cubicBezTo>
                <a:cubicBezTo>
                  <a:pt x="7" y="7"/>
                  <a:pt x="8" y="5"/>
                  <a:pt x="9" y="4"/>
                </a:cubicBezTo>
                <a:cubicBezTo>
                  <a:pt x="11" y="3"/>
                  <a:pt x="12" y="1"/>
                  <a:pt x="14" y="1"/>
                </a:cubicBezTo>
                <a:cubicBezTo>
                  <a:pt x="16" y="0"/>
                  <a:pt x="18" y="1"/>
                  <a:pt x="19" y="3"/>
                </a:cubicBezTo>
                <a:close/>
              </a:path>
            </a:pathLst>
          </a:custGeom>
          <a:solidFill>
            <a:srgbClr val="B2B2B2"/>
          </a:solidFill>
          <a:ln w="3175" cap="rnd">
            <a:solidFill>
              <a:srgbClr val="B2B2B2"/>
            </a:solidFill>
            <a:round/>
            <a:headEnd/>
            <a:tailEnd/>
          </a:ln>
        </p:spPr>
        <p:txBody>
          <a:bodyPr/>
          <a:lstStyle/>
          <a:p>
            <a:endParaRPr lang="en-US"/>
          </a:p>
        </p:txBody>
      </p:sp>
      <p:sp>
        <p:nvSpPr>
          <p:cNvPr id="34037" name="Freeform 245"/>
          <p:cNvSpPr>
            <a:spLocks noChangeAspect="1"/>
          </p:cNvSpPr>
          <p:nvPr/>
        </p:nvSpPr>
        <p:spPr bwMode="auto">
          <a:xfrm>
            <a:off x="4610100" y="3282950"/>
            <a:ext cx="71438" cy="50800"/>
          </a:xfrm>
          <a:custGeom>
            <a:avLst/>
            <a:gdLst>
              <a:gd name="T0" fmla="*/ 2147483647 w 39"/>
              <a:gd name="T1" fmla="*/ 0 h 28"/>
              <a:gd name="T2" fmla="*/ 2147483647 w 39"/>
              <a:gd name="T3" fmla="*/ 2147483647 h 28"/>
              <a:gd name="T4" fmla="*/ 2147483647 w 39"/>
              <a:gd name="T5" fmla="*/ 2147483647 h 28"/>
              <a:gd name="T6" fmla="*/ 2147483647 w 39"/>
              <a:gd name="T7" fmla="*/ 2147483647 h 28"/>
              <a:gd name="T8" fmla="*/ 2147483647 w 39"/>
              <a:gd name="T9" fmla="*/ 2147483647 h 28"/>
              <a:gd name="T10" fmla="*/ 2147483647 w 39"/>
              <a:gd name="T11" fmla="*/ 2147483647 h 28"/>
              <a:gd name="T12" fmla="*/ 2147483647 w 39"/>
              <a:gd name="T13" fmla="*/ 2147483647 h 28"/>
              <a:gd name="T14" fmla="*/ 2147483647 w 39"/>
              <a:gd name="T15" fmla="*/ 2147483647 h 28"/>
              <a:gd name="T16" fmla="*/ 2147483647 w 39"/>
              <a:gd name="T17" fmla="*/ 2147483647 h 28"/>
              <a:gd name="T18" fmla="*/ 2147483647 w 39"/>
              <a:gd name="T19" fmla="*/ 2147483647 h 28"/>
              <a:gd name="T20" fmla="*/ 2147483647 w 39"/>
              <a:gd name="T21" fmla="*/ 2147483647 h 28"/>
              <a:gd name="T22" fmla="*/ 2147483647 w 39"/>
              <a:gd name="T23" fmla="*/ 2147483647 h 28"/>
              <a:gd name="T24" fmla="*/ 2147483647 w 39"/>
              <a:gd name="T25" fmla="*/ 2147483647 h 28"/>
              <a:gd name="T26" fmla="*/ 2147483647 w 39"/>
              <a:gd name="T27" fmla="*/ 2147483647 h 28"/>
              <a:gd name="T28" fmla="*/ 2147483647 w 39"/>
              <a:gd name="T29" fmla="*/ 2147483647 h 28"/>
              <a:gd name="T30" fmla="*/ 2147483647 w 39"/>
              <a:gd name="T31" fmla="*/ 2147483647 h 28"/>
              <a:gd name="T32" fmla="*/ 2147483647 w 39"/>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28"/>
              <a:gd name="T53" fmla="*/ 39 w 39"/>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28">
                <a:moveTo>
                  <a:pt x="39" y="0"/>
                </a:moveTo>
                <a:cubicBezTo>
                  <a:pt x="38" y="3"/>
                  <a:pt x="35" y="7"/>
                  <a:pt x="34" y="11"/>
                </a:cubicBezTo>
                <a:cubicBezTo>
                  <a:pt x="33" y="13"/>
                  <a:pt x="34" y="15"/>
                  <a:pt x="34" y="17"/>
                </a:cubicBezTo>
                <a:cubicBezTo>
                  <a:pt x="35" y="19"/>
                  <a:pt x="37" y="20"/>
                  <a:pt x="36" y="21"/>
                </a:cubicBezTo>
                <a:cubicBezTo>
                  <a:pt x="36" y="23"/>
                  <a:pt x="34" y="23"/>
                  <a:pt x="34" y="24"/>
                </a:cubicBezTo>
                <a:cubicBezTo>
                  <a:pt x="33" y="25"/>
                  <a:pt x="35" y="28"/>
                  <a:pt x="34" y="28"/>
                </a:cubicBezTo>
                <a:cubicBezTo>
                  <a:pt x="31" y="28"/>
                  <a:pt x="28" y="26"/>
                  <a:pt x="26" y="24"/>
                </a:cubicBezTo>
                <a:cubicBezTo>
                  <a:pt x="24" y="23"/>
                  <a:pt x="23" y="21"/>
                  <a:pt x="21" y="20"/>
                </a:cubicBezTo>
                <a:cubicBezTo>
                  <a:pt x="18" y="19"/>
                  <a:pt x="15" y="18"/>
                  <a:pt x="12" y="16"/>
                </a:cubicBezTo>
                <a:cubicBezTo>
                  <a:pt x="11" y="15"/>
                  <a:pt x="10" y="13"/>
                  <a:pt x="8" y="12"/>
                </a:cubicBezTo>
                <a:cubicBezTo>
                  <a:pt x="6" y="11"/>
                  <a:pt x="3" y="12"/>
                  <a:pt x="1" y="10"/>
                </a:cubicBezTo>
                <a:cubicBezTo>
                  <a:pt x="0" y="8"/>
                  <a:pt x="1" y="5"/>
                  <a:pt x="2" y="4"/>
                </a:cubicBezTo>
                <a:cubicBezTo>
                  <a:pt x="4" y="3"/>
                  <a:pt x="6" y="4"/>
                  <a:pt x="8" y="4"/>
                </a:cubicBezTo>
                <a:cubicBezTo>
                  <a:pt x="10" y="3"/>
                  <a:pt x="12" y="5"/>
                  <a:pt x="13" y="5"/>
                </a:cubicBezTo>
                <a:cubicBezTo>
                  <a:pt x="16" y="5"/>
                  <a:pt x="19" y="5"/>
                  <a:pt x="21" y="5"/>
                </a:cubicBezTo>
                <a:cubicBezTo>
                  <a:pt x="25" y="5"/>
                  <a:pt x="29" y="3"/>
                  <a:pt x="32" y="2"/>
                </a:cubicBezTo>
                <a:cubicBezTo>
                  <a:pt x="35" y="2"/>
                  <a:pt x="37" y="0"/>
                  <a:pt x="39" y="0"/>
                </a:cubicBezTo>
                <a:close/>
              </a:path>
            </a:pathLst>
          </a:custGeom>
          <a:solidFill>
            <a:srgbClr val="B2B2B2"/>
          </a:solidFill>
          <a:ln w="3175" cap="rnd">
            <a:solidFill>
              <a:srgbClr val="B2B2B2"/>
            </a:solidFill>
            <a:round/>
            <a:headEnd/>
            <a:tailEnd/>
          </a:ln>
        </p:spPr>
        <p:txBody>
          <a:bodyPr/>
          <a:lstStyle/>
          <a:p>
            <a:endParaRPr lang="en-US"/>
          </a:p>
        </p:txBody>
      </p:sp>
      <p:sp>
        <p:nvSpPr>
          <p:cNvPr id="34038" name="Freeform 246"/>
          <p:cNvSpPr>
            <a:spLocks noChangeAspect="1"/>
          </p:cNvSpPr>
          <p:nvPr/>
        </p:nvSpPr>
        <p:spPr bwMode="auto">
          <a:xfrm>
            <a:off x="4505325" y="2659063"/>
            <a:ext cx="50800" cy="36512"/>
          </a:xfrm>
          <a:custGeom>
            <a:avLst/>
            <a:gdLst>
              <a:gd name="T0" fmla="*/ 2147483647 w 27"/>
              <a:gd name="T1" fmla="*/ 2147483647 h 19"/>
              <a:gd name="T2" fmla="*/ 2147483647 w 27"/>
              <a:gd name="T3" fmla="*/ 2147483647 h 19"/>
              <a:gd name="T4" fmla="*/ 2147483647 w 27"/>
              <a:gd name="T5" fmla="*/ 2147483647 h 19"/>
              <a:gd name="T6" fmla="*/ 2147483647 w 27"/>
              <a:gd name="T7" fmla="*/ 2147483647 h 19"/>
              <a:gd name="T8" fmla="*/ 2147483647 w 27"/>
              <a:gd name="T9" fmla="*/ 2147483647 h 19"/>
              <a:gd name="T10" fmla="*/ 0 w 27"/>
              <a:gd name="T11" fmla="*/ 2147483647 h 19"/>
              <a:gd name="T12" fmla="*/ 2147483647 w 27"/>
              <a:gd name="T13" fmla="*/ 2147483647 h 19"/>
              <a:gd name="T14" fmla="*/ 2147483647 w 27"/>
              <a:gd name="T15" fmla="*/ 2147483647 h 19"/>
              <a:gd name="T16" fmla="*/ 2147483647 w 27"/>
              <a:gd name="T17" fmla="*/ 2147483647 h 19"/>
              <a:gd name="T18" fmla="*/ 2147483647 w 27"/>
              <a:gd name="T19" fmla="*/ 2147483647 h 19"/>
              <a:gd name="T20" fmla="*/ 2147483647 w 27"/>
              <a:gd name="T21" fmla="*/ 2147483647 h 19"/>
              <a:gd name="T22" fmla="*/ 2147483647 w 27"/>
              <a:gd name="T23" fmla="*/ 2147483647 h 19"/>
              <a:gd name="T24" fmla="*/ 2147483647 w 27"/>
              <a:gd name="T25" fmla="*/ 2147483647 h 19"/>
              <a:gd name="T26" fmla="*/ 2147483647 w 27"/>
              <a:gd name="T27" fmla="*/ 2147483647 h 19"/>
              <a:gd name="T28" fmla="*/ 2147483647 w 27"/>
              <a:gd name="T29" fmla="*/ 2147483647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19"/>
              <a:gd name="T47" fmla="*/ 27 w 2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19">
                <a:moveTo>
                  <a:pt x="26" y="1"/>
                </a:moveTo>
                <a:cubicBezTo>
                  <a:pt x="26" y="0"/>
                  <a:pt x="24" y="1"/>
                  <a:pt x="24" y="1"/>
                </a:cubicBezTo>
                <a:cubicBezTo>
                  <a:pt x="22" y="2"/>
                  <a:pt x="21" y="2"/>
                  <a:pt x="19" y="4"/>
                </a:cubicBezTo>
                <a:cubicBezTo>
                  <a:pt x="17" y="5"/>
                  <a:pt x="16" y="9"/>
                  <a:pt x="14" y="10"/>
                </a:cubicBezTo>
                <a:cubicBezTo>
                  <a:pt x="11" y="12"/>
                  <a:pt x="7" y="10"/>
                  <a:pt x="5" y="12"/>
                </a:cubicBezTo>
                <a:cubicBezTo>
                  <a:pt x="3" y="13"/>
                  <a:pt x="1" y="15"/>
                  <a:pt x="0" y="18"/>
                </a:cubicBezTo>
                <a:cubicBezTo>
                  <a:pt x="0" y="19"/>
                  <a:pt x="2" y="18"/>
                  <a:pt x="3" y="17"/>
                </a:cubicBezTo>
                <a:cubicBezTo>
                  <a:pt x="4" y="17"/>
                  <a:pt x="5" y="15"/>
                  <a:pt x="6" y="14"/>
                </a:cubicBezTo>
                <a:cubicBezTo>
                  <a:pt x="7" y="13"/>
                  <a:pt x="8" y="13"/>
                  <a:pt x="9" y="13"/>
                </a:cubicBezTo>
                <a:cubicBezTo>
                  <a:pt x="12" y="12"/>
                  <a:pt x="15" y="12"/>
                  <a:pt x="19" y="12"/>
                </a:cubicBezTo>
                <a:cubicBezTo>
                  <a:pt x="20" y="12"/>
                  <a:pt x="20" y="12"/>
                  <a:pt x="21" y="12"/>
                </a:cubicBezTo>
                <a:cubicBezTo>
                  <a:pt x="22" y="13"/>
                  <a:pt x="23" y="14"/>
                  <a:pt x="24" y="14"/>
                </a:cubicBezTo>
                <a:cubicBezTo>
                  <a:pt x="26" y="12"/>
                  <a:pt x="26" y="10"/>
                  <a:pt x="27" y="8"/>
                </a:cubicBezTo>
                <a:cubicBezTo>
                  <a:pt x="27" y="7"/>
                  <a:pt x="25" y="5"/>
                  <a:pt x="25" y="4"/>
                </a:cubicBezTo>
                <a:cubicBezTo>
                  <a:pt x="25" y="3"/>
                  <a:pt x="26" y="2"/>
                  <a:pt x="26" y="1"/>
                </a:cubicBezTo>
                <a:close/>
              </a:path>
            </a:pathLst>
          </a:custGeom>
          <a:solidFill>
            <a:srgbClr val="B2B2B2"/>
          </a:solidFill>
          <a:ln w="3175" cap="rnd">
            <a:solidFill>
              <a:srgbClr val="B2B2B2"/>
            </a:solidFill>
            <a:round/>
            <a:headEnd/>
            <a:tailEnd/>
          </a:ln>
        </p:spPr>
        <p:txBody>
          <a:bodyPr/>
          <a:lstStyle/>
          <a:p>
            <a:endParaRPr lang="en-US"/>
          </a:p>
        </p:txBody>
      </p:sp>
      <p:sp>
        <p:nvSpPr>
          <p:cNvPr id="34039" name="Freeform 247"/>
          <p:cNvSpPr>
            <a:spLocks noChangeAspect="1"/>
          </p:cNvSpPr>
          <p:nvPr/>
        </p:nvSpPr>
        <p:spPr bwMode="auto">
          <a:xfrm>
            <a:off x="4502150" y="2684463"/>
            <a:ext cx="63500" cy="74612"/>
          </a:xfrm>
          <a:custGeom>
            <a:avLst/>
            <a:gdLst>
              <a:gd name="T0" fmla="*/ 2147483647 w 34"/>
              <a:gd name="T1" fmla="*/ 2147483647 h 41"/>
              <a:gd name="T2" fmla="*/ 2147483647 w 34"/>
              <a:gd name="T3" fmla="*/ 2147483647 h 41"/>
              <a:gd name="T4" fmla="*/ 2147483647 w 34"/>
              <a:gd name="T5" fmla="*/ 2147483647 h 41"/>
              <a:gd name="T6" fmla="*/ 2147483647 w 34"/>
              <a:gd name="T7" fmla="*/ 2147483647 h 41"/>
              <a:gd name="T8" fmla="*/ 2147483647 w 34"/>
              <a:gd name="T9" fmla="*/ 2147483647 h 41"/>
              <a:gd name="T10" fmla="*/ 2147483647 w 34"/>
              <a:gd name="T11" fmla="*/ 2147483647 h 41"/>
              <a:gd name="T12" fmla="*/ 2147483647 w 34"/>
              <a:gd name="T13" fmla="*/ 2147483647 h 41"/>
              <a:gd name="T14" fmla="*/ 2147483647 w 34"/>
              <a:gd name="T15" fmla="*/ 2147483647 h 41"/>
              <a:gd name="T16" fmla="*/ 2147483647 w 34"/>
              <a:gd name="T17" fmla="*/ 2147483647 h 41"/>
              <a:gd name="T18" fmla="*/ 2147483647 w 34"/>
              <a:gd name="T19" fmla="*/ 2147483647 h 41"/>
              <a:gd name="T20" fmla="*/ 2147483647 w 34"/>
              <a:gd name="T21" fmla="*/ 2147483647 h 41"/>
              <a:gd name="T22" fmla="*/ 2147483647 w 34"/>
              <a:gd name="T23" fmla="*/ 2147483647 h 41"/>
              <a:gd name="T24" fmla="*/ 2147483647 w 34"/>
              <a:gd name="T25" fmla="*/ 2147483647 h 41"/>
              <a:gd name="T26" fmla="*/ 2147483647 w 34"/>
              <a:gd name="T27" fmla="*/ 2147483647 h 41"/>
              <a:gd name="T28" fmla="*/ 2147483647 w 34"/>
              <a:gd name="T29" fmla="*/ 0 h 41"/>
              <a:gd name="T30" fmla="*/ 2147483647 w 34"/>
              <a:gd name="T31" fmla="*/ 2147483647 h 41"/>
              <a:gd name="T32" fmla="*/ 2147483647 w 34"/>
              <a:gd name="T33" fmla="*/ 2147483647 h 41"/>
              <a:gd name="T34" fmla="*/ 2147483647 w 34"/>
              <a:gd name="T35" fmla="*/ 2147483647 h 41"/>
              <a:gd name="T36" fmla="*/ 2147483647 w 34"/>
              <a:gd name="T37" fmla="*/ 2147483647 h 41"/>
              <a:gd name="T38" fmla="*/ 2147483647 w 34"/>
              <a:gd name="T39" fmla="*/ 2147483647 h 41"/>
              <a:gd name="T40" fmla="*/ 2147483647 w 34"/>
              <a:gd name="T41" fmla="*/ 2147483647 h 41"/>
              <a:gd name="T42" fmla="*/ 2147483647 w 34"/>
              <a:gd name="T43" fmla="*/ 2147483647 h 41"/>
              <a:gd name="T44" fmla="*/ 2147483647 w 34"/>
              <a:gd name="T45" fmla="*/ 2147483647 h 41"/>
              <a:gd name="T46" fmla="*/ 2147483647 w 34"/>
              <a:gd name="T47" fmla="*/ 2147483647 h 41"/>
              <a:gd name="T48" fmla="*/ 2147483647 w 34"/>
              <a:gd name="T49" fmla="*/ 2147483647 h 41"/>
              <a:gd name="T50" fmla="*/ 2147483647 w 34"/>
              <a:gd name="T51" fmla="*/ 2147483647 h 41"/>
              <a:gd name="T52" fmla="*/ 2147483647 w 34"/>
              <a:gd name="T53" fmla="*/ 2147483647 h 41"/>
              <a:gd name="T54" fmla="*/ 2147483647 w 34"/>
              <a:gd name="T55" fmla="*/ 2147483647 h 41"/>
              <a:gd name="T56" fmla="*/ 2147483647 w 34"/>
              <a:gd name="T57" fmla="*/ 2147483647 h 41"/>
              <a:gd name="T58" fmla="*/ 2147483647 w 34"/>
              <a:gd name="T59" fmla="*/ 2147483647 h 41"/>
              <a:gd name="T60" fmla="*/ 0 w 34"/>
              <a:gd name="T61" fmla="*/ 2147483647 h 41"/>
              <a:gd name="T62" fmla="*/ 2147483647 w 34"/>
              <a:gd name="T63" fmla="*/ 2147483647 h 41"/>
              <a:gd name="T64" fmla="*/ 2147483647 w 34"/>
              <a:gd name="T65" fmla="*/ 2147483647 h 41"/>
              <a:gd name="T66" fmla="*/ 2147483647 w 34"/>
              <a:gd name="T67" fmla="*/ 2147483647 h 41"/>
              <a:gd name="T68" fmla="*/ 2147483647 w 34"/>
              <a:gd name="T69" fmla="*/ 2147483647 h 41"/>
              <a:gd name="T70" fmla="*/ 2147483647 w 34"/>
              <a:gd name="T71" fmla="*/ 2147483647 h 41"/>
              <a:gd name="T72" fmla="*/ 2147483647 w 34"/>
              <a:gd name="T73" fmla="*/ 2147483647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41"/>
              <a:gd name="T113" fmla="*/ 34 w 34"/>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41">
                <a:moveTo>
                  <a:pt x="15" y="41"/>
                </a:moveTo>
                <a:cubicBezTo>
                  <a:pt x="17" y="41"/>
                  <a:pt x="19" y="41"/>
                  <a:pt x="20" y="40"/>
                </a:cubicBezTo>
                <a:cubicBezTo>
                  <a:pt x="20" y="39"/>
                  <a:pt x="18" y="38"/>
                  <a:pt x="18" y="37"/>
                </a:cubicBezTo>
                <a:cubicBezTo>
                  <a:pt x="18" y="36"/>
                  <a:pt x="19" y="36"/>
                  <a:pt x="19" y="35"/>
                </a:cubicBezTo>
                <a:cubicBezTo>
                  <a:pt x="19" y="33"/>
                  <a:pt x="17" y="31"/>
                  <a:pt x="18" y="29"/>
                </a:cubicBezTo>
                <a:cubicBezTo>
                  <a:pt x="18" y="28"/>
                  <a:pt x="20" y="30"/>
                  <a:pt x="21" y="29"/>
                </a:cubicBezTo>
                <a:cubicBezTo>
                  <a:pt x="21" y="28"/>
                  <a:pt x="19" y="27"/>
                  <a:pt x="20" y="26"/>
                </a:cubicBezTo>
                <a:cubicBezTo>
                  <a:pt x="20" y="24"/>
                  <a:pt x="22" y="24"/>
                  <a:pt x="23" y="23"/>
                </a:cubicBezTo>
                <a:cubicBezTo>
                  <a:pt x="25" y="21"/>
                  <a:pt x="25" y="19"/>
                  <a:pt x="26" y="17"/>
                </a:cubicBezTo>
                <a:cubicBezTo>
                  <a:pt x="27" y="14"/>
                  <a:pt x="29" y="17"/>
                  <a:pt x="31" y="16"/>
                </a:cubicBezTo>
                <a:cubicBezTo>
                  <a:pt x="32" y="15"/>
                  <a:pt x="34" y="13"/>
                  <a:pt x="34" y="11"/>
                </a:cubicBezTo>
                <a:cubicBezTo>
                  <a:pt x="33" y="9"/>
                  <a:pt x="29" y="11"/>
                  <a:pt x="28" y="10"/>
                </a:cubicBezTo>
                <a:cubicBezTo>
                  <a:pt x="27" y="9"/>
                  <a:pt x="26" y="8"/>
                  <a:pt x="25" y="7"/>
                </a:cubicBezTo>
                <a:cubicBezTo>
                  <a:pt x="25" y="5"/>
                  <a:pt x="27" y="3"/>
                  <a:pt x="25" y="2"/>
                </a:cubicBezTo>
                <a:cubicBezTo>
                  <a:pt x="24" y="1"/>
                  <a:pt x="22" y="0"/>
                  <a:pt x="21" y="0"/>
                </a:cubicBezTo>
                <a:cubicBezTo>
                  <a:pt x="19" y="0"/>
                  <a:pt x="17" y="1"/>
                  <a:pt x="15" y="2"/>
                </a:cubicBezTo>
                <a:cubicBezTo>
                  <a:pt x="14" y="2"/>
                  <a:pt x="14" y="3"/>
                  <a:pt x="14" y="3"/>
                </a:cubicBezTo>
                <a:cubicBezTo>
                  <a:pt x="13" y="5"/>
                  <a:pt x="15" y="7"/>
                  <a:pt x="14" y="9"/>
                </a:cubicBezTo>
                <a:cubicBezTo>
                  <a:pt x="14" y="10"/>
                  <a:pt x="12" y="10"/>
                  <a:pt x="11" y="9"/>
                </a:cubicBezTo>
                <a:cubicBezTo>
                  <a:pt x="11" y="8"/>
                  <a:pt x="12" y="6"/>
                  <a:pt x="11" y="5"/>
                </a:cubicBezTo>
                <a:cubicBezTo>
                  <a:pt x="11" y="5"/>
                  <a:pt x="10" y="6"/>
                  <a:pt x="9" y="6"/>
                </a:cubicBezTo>
                <a:cubicBezTo>
                  <a:pt x="8" y="7"/>
                  <a:pt x="8" y="7"/>
                  <a:pt x="8" y="8"/>
                </a:cubicBezTo>
                <a:cubicBezTo>
                  <a:pt x="8" y="8"/>
                  <a:pt x="8" y="8"/>
                  <a:pt x="8" y="8"/>
                </a:cubicBezTo>
                <a:cubicBezTo>
                  <a:pt x="8" y="9"/>
                  <a:pt x="9" y="10"/>
                  <a:pt x="8" y="11"/>
                </a:cubicBezTo>
                <a:cubicBezTo>
                  <a:pt x="7" y="11"/>
                  <a:pt x="6" y="10"/>
                  <a:pt x="6" y="9"/>
                </a:cubicBezTo>
                <a:cubicBezTo>
                  <a:pt x="4" y="8"/>
                  <a:pt x="3" y="8"/>
                  <a:pt x="1" y="7"/>
                </a:cubicBezTo>
                <a:cubicBezTo>
                  <a:pt x="0" y="8"/>
                  <a:pt x="2" y="11"/>
                  <a:pt x="2" y="12"/>
                </a:cubicBezTo>
                <a:cubicBezTo>
                  <a:pt x="2" y="13"/>
                  <a:pt x="1" y="14"/>
                  <a:pt x="1" y="15"/>
                </a:cubicBezTo>
                <a:cubicBezTo>
                  <a:pt x="1" y="16"/>
                  <a:pt x="2" y="16"/>
                  <a:pt x="2" y="18"/>
                </a:cubicBezTo>
                <a:cubicBezTo>
                  <a:pt x="2" y="19"/>
                  <a:pt x="2" y="21"/>
                  <a:pt x="1" y="23"/>
                </a:cubicBezTo>
                <a:cubicBezTo>
                  <a:pt x="1" y="24"/>
                  <a:pt x="0" y="26"/>
                  <a:pt x="0" y="27"/>
                </a:cubicBezTo>
                <a:cubicBezTo>
                  <a:pt x="1" y="28"/>
                  <a:pt x="2" y="27"/>
                  <a:pt x="3" y="27"/>
                </a:cubicBezTo>
                <a:cubicBezTo>
                  <a:pt x="4" y="28"/>
                  <a:pt x="5" y="29"/>
                  <a:pt x="6" y="30"/>
                </a:cubicBezTo>
                <a:cubicBezTo>
                  <a:pt x="7" y="31"/>
                  <a:pt x="7" y="33"/>
                  <a:pt x="8" y="34"/>
                </a:cubicBezTo>
                <a:cubicBezTo>
                  <a:pt x="8" y="36"/>
                  <a:pt x="8" y="38"/>
                  <a:pt x="8" y="39"/>
                </a:cubicBezTo>
                <a:cubicBezTo>
                  <a:pt x="9" y="40"/>
                  <a:pt x="10" y="40"/>
                  <a:pt x="12" y="40"/>
                </a:cubicBezTo>
                <a:cubicBezTo>
                  <a:pt x="13" y="40"/>
                  <a:pt x="14" y="41"/>
                  <a:pt x="15" y="41"/>
                </a:cubicBezTo>
                <a:close/>
              </a:path>
            </a:pathLst>
          </a:custGeom>
          <a:solidFill>
            <a:srgbClr val="B2B2B2"/>
          </a:solidFill>
          <a:ln w="3175" cap="rnd">
            <a:solidFill>
              <a:srgbClr val="B2B2B2"/>
            </a:solidFill>
            <a:round/>
            <a:headEnd/>
            <a:tailEnd/>
          </a:ln>
        </p:spPr>
        <p:txBody>
          <a:bodyPr/>
          <a:lstStyle/>
          <a:p>
            <a:endParaRPr lang="en-US"/>
          </a:p>
        </p:txBody>
      </p:sp>
      <p:sp>
        <p:nvSpPr>
          <p:cNvPr id="34040" name="Freeform 248"/>
          <p:cNvSpPr>
            <a:spLocks noChangeAspect="1"/>
          </p:cNvSpPr>
          <p:nvPr/>
        </p:nvSpPr>
        <p:spPr bwMode="auto">
          <a:xfrm>
            <a:off x="4294188" y="2887663"/>
            <a:ext cx="7937" cy="4762"/>
          </a:xfrm>
          <a:custGeom>
            <a:avLst/>
            <a:gdLst>
              <a:gd name="T0" fmla="*/ 2147483647 w 5"/>
              <a:gd name="T1" fmla="*/ 2147483647 h 3"/>
              <a:gd name="T2" fmla="*/ 2147483647 w 5"/>
              <a:gd name="T3" fmla="*/ 0 h 3"/>
              <a:gd name="T4" fmla="*/ 0 w 5"/>
              <a:gd name="T5" fmla="*/ 2147483647 h 3"/>
              <a:gd name="T6" fmla="*/ 2147483647 w 5"/>
              <a:gd name="T7" fmla="*/ 2147483647 h 3"/>
              <a:gd name="T8" fmla="*/ 2147483647 w 5"/>
              <a:gd name="T9" fmla="*/ 214748364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5" y="1"/>
                  <a:pt x="3" y="0"/>
                  <a:pt x="2" y="0"/>
                </a:cubicBezTo>
                <a:cubicBezTo>
                  <a:pt x="1" y="0"/>
                  <a:pt x="0" y="1"/>
                  <a:pt x="0" y="2"/>
                </a:cubicBezTo>
                <a:cubicBezTo>
                  <a:pt x="0" y="2"/>
                  <a:pt x="1" y="3"/>
                  <a:pt x="2" y="3"/>
                </a:cubicBezTo>
                <a:cubicBezTo>
                  <a:pt x="3" y="3"/>
                  <a:pt x="4" y="3"/>
                  <a:pt x="4" y="2"/>
                </a:cubicBezTo>
                <a:close/>
              </a:path>
            </a:pathLst>
          </a:custGeom>
          <a:solidFill>
            <a:srgbClr val="B2B2B2"/>
          </a:solidFill>
          <a:ln w="3175" cap="rnd">
            <a:solidFill>
              <a:srgbClr val="B2B2B2"/>
            </a:solidFill>
            <a:round/>
            <a:headEnd/>
            <a:tailEnd/>
          </a:ln>
        </p:spPr>
        <p:txBody>
          <a:bodyPr/>
          <a:lstStyle/>
          <a:p>
            <a:endParaRPr lang="en-US"/>
          </a:p>
        </p:txBody>
      </p:sp>
      <p:sp>
        <p:nvSpPr>
          <p:cNvPr id="34041" name="Freeform 249"/>
          <p:cNvSpPr>
            <a:spLocks noChangeAspect="1"/>
          </p:cNvSpPr>
          <p:nvPr/>
        </p:nvSpPr>
        <p:spPr bwMode="auto">
          <a:xfrm>
            <a:off x="4222750" y="2770188"/>
            <a:ext cx="11113" cy="9525"/>
          </a:xfrm>
          <a:custGeom>
            <a:avLst/>
            <a:gdLst>
              <a:gd name="T0" fmla="*/ 2147483647 w 6"/>
              <a:gd name="T1" fmla="*/ 2147483647 h 5"/>
              <a:gd name="T2" fmla="*/ 2147483647 w 6"/>
              <a:gd name="T3" fmla="*/ 2147483647 h 5"/>
              <a:gd name="T4" fmla="*/ 2147483647 w 6"/>
              <a:gd name="T5" fmla="*/ 2147483647 h 5"/>
              <a:gd name="T6" fmla="*/ 2147483647 w 6"/>
              <a:gd name="T7" fmla="*/ 2147483647 h 5"/>
              <a:gd name="T8" fmla="*/ 2147483647 w 6"/>
              <a:gd name="T9" fmla="*/ 2147483647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5" y="1"/>
                </a:moveTo>
                <a:cubicBezTo>
                  <a:pt x="5" y="0"/>
                  <a:pt x="3" y="0"/>
                  <a:pt x="3" y="1"/>
                </a:cubicBezTo>
                <a:cubicBezTo>
                  <a:pt x="2" y="2"/>
                  <a:pt x="0" y="3"/>
                  <a:pt x="1" y="4"/>
                </a:cubicBezTo>
                <a:cubicBezTo>
                  <a:pt x="1" y="5"/>
                  <a:pt x="3" y="4"/>
                  <a:pt x="4" y="4"/>
                </a:cubicBezTo>
                <a:cubicBezTo>
                  <a:pt x="5" y="3"/>
                  <a:pt x="6" y="2"/>
                  <a:pt x="5" y="1"/>
                </a:cubicBezTo>
                <a:close/>
              </a:path>
            </a:pathLst>
          </a:custGeom>
          <a:solidFill>
            <a:srgbClr val="B2B2B2"/>
          </a:solidFill>
          <a:ln w="3175" cap="rnd">
            <a:solidFill>
              <a:srgbClr val="B2B2B2"/>
            </a:solidFill>
            <a:round/>
            <a:headEnd/>
            <a:tailEnd/>
          </a:ln>
        </p:spPr>
        <p:txBody>
          <a:bodyPr/>
          <a:lstStyle/>
          <a:p>
            <a:endParaRPr lang="en-US"/>
          </a:p>
        </p:txBody>
      </p:sp>
      <p:sp>
        <p:nvSpPr>
          <p:cNvPr id="34042" name="Freeform 250"/>
          <p:cNvSpPr>
            <a:spLocks noChangeAspect="1"/>
          </p:cNvSpPr>
          <p:nvPr/>
        </p:nvSpPr>
        <p:spPr bwMode="auto">
          <a:xfrm>
            <a:off x="4210050" y="2725738"/>
            <a:ext cx="6350" cy="6350"/>
          </a:xfrm>
          <a:custGeom>
            <a:avLst/>
            <a:gdLst>
              <a:gd name="T0" fmla="*/ 2147483647 w 3"/>
              <a:gd name="T1" fmla="*/ 2147483647 h 4"/>
              <a:gd name="T2" fmla="*/ 2147483647 w 3"/>
              <a:gd name="T3" fmla="*/ 2147483647 h 4"/>
              <a:gd name="T4" fmla="*/ 2147483647 w 3"/>
              <a:gd name="T5" fmla="*/ 0 h 4"/>
              <a:gd name="T6" fmla="*/ 0 w 3"/>
              <a:gd name="T7" fmla="*/ 2147483647 h 4"/>
              <a:gd name="T8" fmla="*/ 2147483647 w 3"/>
              <a:gd name="T9" fmla="*/ 214748364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3" y="1"/>
                  <a:pt x="2" y="0"/>
                  <a:pt x="1" y="0"/>
                </a:cubicBezTo>
                <a:cubicBezTo>
                  <a:pt x="0" y="0"/>
                  <a:pt x="0" y="1"/>
                  <a:pt x="0" y="2"/>
                </a:cubicBezTo>
                <a:cubicBezTo>
                  <a:pt x="1" y="3"/>
                  <a:pt x="1" y="4"/>
                  <a:pt x="2" y="4"/>
                </a:cubicBezTo>
                <a:close/>
              </a:path>
            </a:pathLst>
          </a:custGeom>
          <a:solidFill>
            <a:srgbClr val="B2B2B2"/>
          </a:solidFill>
          <a:ln w="3175" cap="rnd">
            <a:solidFill>
              <a:srgbClr val="B2B2B2"/>
            </a:solidFill>
            <a:round/>
            <a:headEnd/>
            <a:tailEnd/>
          </a:ln>
        </p:spPr>
        <p:txBody>
          <a:bodyPr/>
          <a:lstStyle/>
          <a:p>
            <a:endParaRPr lang="en-US"/>
          </a:p>
        </p:txBody>
      </p:sp>
      <p:sp>
        <p:nvSpPr>
          <p:cNvPr id="34043" name="Freeform 251"/>
          <p:cNvSpPr>
            <a:spLocks noChangeAspect="1"/>
          </p:cNvSpPr>
          <p:nvPr/>
        </p:nvSpPr>
        <p:spPr bwMode="auto">
          <a:xfrm>
            <a:off x="4205288" y="2760663"/>
            <a:ext cx="3175" cy="7937"/>
          </a:xfrm>
          <a:custGeom>
            <a:avLst/>
            <a:gdLst>
              <a:gd name="T0" fmla="*/ 2147483647 w 3"/>
              <a:gd name="T1" fmla="*/ 2147483647 h 4"/>
              <a:gd name="T2" fmla="*/ 2147483647 w 3"/>
              <a:gd name="T3" fmla="*/ 2147483647 h 4"/>
              <a:gd name="T4" fmla="*/ 2147483647 w 3"/>
              <a:gd name="T5" fmla="*/ 0 h 4"/>
              <a:gd name="T6" fmla="*/ 0 w 3"/>
              <a:gd name="T7" fmla="*/ 2147483647 h 4"/>
              <a:gd name="T8" fmla="*/ 2147483647 w 3"/>
              <a:gd name="T9" fmla="*/ 214748364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2" y="1"/>
                  <a:pt x="1" y="0"/>
                  <a:pt x="1" y="0"/>
                </a:cubicBezTo>
                <a:cubicBezTo>
                  <a:pt x="0" y="0"/>
                  <a:pt x="0" y="2"/>
                  <a:pt x="0" y="2"/>
                </a:cubicBezTo>
                <a:cubicBezTo>
                  <a:pt x="0" y="3"/>
                  <a:pt x="1" y="4"/>
                  <a:pt x="2" y="4"/>
                </a:cubicBezTo>
                <a:close/>
              </a:path>
            </a:pathLst>
          </a:custGeom>
          <a:solidFill>
            <a:srgbClr val="B2B2B2"/>
          </a:solidFill>
          <a:ln w="3175" cap="rnd">
            <a:solidFill>
              <a:srgbClr val="B2B2B2"/>
            </a:solidFill>
            <a:round/>
            <a:headEnd/>
            <a:tailEnd/>
          </a:ln>
        </p:spPr>
        <p:txBody>
          <a:bodyPr/>
          <a:lstStyle/>
          <a:p>
            <a:endParaRPr lang="en-US"/>
          </a:p>
        </p:txBody>
      </p:sp>
      <p:sp>
        <p:nvSpPr>
          <p:cNvPr id="34044" name="Freeform 252"/>
          <p:cNvSpPr>
            <a:spLocks noChangeAspect="1"/>
          </p:cNvSpPr>
          <p:nvPr/>
        </p:nvSpPr>
        <p:spPr bwMode="auto">
          <a:xfrm>
            <a:off x="4224338" y="2803525"/>
            <a:ext cx="11112" cy="6350"/>
          </a:xfrm>
          <a:custGeom>
            <a:avLst/>
            <a:gdLst>
              <a:gd name="T0" fmla="*/ 2147483647 w 5"/>
              <a:gd name="T1" fmla="*/ 2147483647 h 3"/>
              <a:gd name="T2" fmla="*/ 2147483647 w 5"/>
              <a:gd name="T3" fmla="*/ 0 h 3"/>
              <a:gd name="T4" fmla="*/ 0 w 5"/>
              <a:gd name="T5" fmla="*/ 2147483647 h 3"/>
              <a:gd name="T6" fmla="*/ 2147483647 w 5"/>
              <a:gd name="T7" fmla="*/ 2147483647 h 3"/>
              <a:gd name="T8" fmla="*/ 2147483647 w 5"/>
              <a:gd name="T9" fmla="*/ 214748364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1"/>
                </a:moveTo>
                <a:cubicBezTo>
                  <a:pt x="5" y="0"/>
                  <a:pt x="4" y="0"/>
                  <a:pt x="3" y="0"/>
                </a:cubicBezTo>
                <a:cubicBezTo>
                  <a:pt x="2" y="0"/>
                  <a:pt x="1" y="0"/>
                  <a:pt x="0" y="1"/>
                </a:cubicBezTo>
                <a:cubicBezTo>
                  <a:pt x="0" y="3"/>
                  <a:pt x="2" y="3"/>
                  <a:pt x="2" y="3"/>
                </a:cubicBezTo>
                <a:cubicBezTo>
                  <a:pt x="3" y="3"/>
                  <a:pt x="4" y="3"/>
                  <a:pt x="5" y="1"/>
                </a:cubicBezTo>
                <a:close/>
              </a:path>
            </a:pathLst>
          </a:custGeom>
          <a:solidFill>
            <a:srgbClr val="B2B2B2"/>
          </a:solidFill>
          <a:ln w="3175" cap="rnd">
            <a:solidFill>
              <a:srgbClr val="B2B2B2"/>
            </a:solidFill>
            <a:round/>
            <a:headEnd/>
            <a:tailEnd/>
          </a:ln>
        </p:spPr>
        <p:txBody>
          <a:bodyPr/>
          <a:lstStyle/>
          <a:p>
            <a:endParaRPr lang="en-US"/>
          </a:p>
        </p:txBody>
      </p:sp>
      <p:sp>
        <p:nvSpPr>
          <p:cNvPr id="34045" name="Freeform 253"/>
          <p:cNvSpPr>
            <a:spLocks noChangeAspect="1"/>
          </p:cNvSpPr>
          <p:nvPr/>
        </p:nvSpPr>
        <p:spPr bwMode="auto">
          <a:xfrm>
            <a:off x="4560888" y="2673350"/>
            <a:ext cx="6350" cy="6350"/>
          </a:xfrm>
          <a:custGeom>
            <a:avLst/>
            <a:gdLst>
              <a:gd name="T0" fmla="*/ 2147483647 w 3"/>
              <a:gd name="T1" fmla="*/ 0 h 3"/>
              <a:gd name="T2" fmla="*/ 2147483647 w 3"/>
              <a:gd name="T3" fmla="*/ 0 h 3"/>
              <a:gd name="T4" fmla="*/ 0 w 3"/>
              <a:gd name="T5" fmla="*/ 2147483647 h 3"/>
              <a:gd name="T6" fmla="*/ 2147483647 w 3"/>
              <a:gd name="T7" fmla="*/ 2147483647 h 3"/>
              <a:gd name="T8" fmla="*/ 2147483647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0"/>
                  <a:pt x="2" y="0"/>
                  <a:pt x="1" y="0"/>
                </a:cubicBezTo>
                <a:cubicBezTo>
                  <a:pt x="1" y="1"/>
                  <a:pt x="0" y="2"/>
                  <a:pt x="0" y="2"/>
                </a:cubicBezTo>
                <a:cubicBezTo>
                  <a:pt x="1" y="3"/>
                  <a:pt x="2" y="2"/>
                  <a:pt x="2" y="2"/>
                </a:cubicBezTo>
                <a:cubicBezTo>
                  <a:pt x="3" y="2"/>
                  <a:pt x="3" y="1"/>
                  <a:pt x="3" y="0"/>
                </a:cubicBezTo>
                <a:close/>
              </a:path>
            </a:pathLst>
          </a:custGeom>
          <a:solidFill>
            <a:srgbClr val="B2B2B2"/>
          </a:solidFill>
          <a:ln w="3175" cap="rnd">
            <a:solidFill>
              <a:srgbClr val="B2B2B2"/>
            </a:solidFill>
            <a:round/>
            <a:headEnd/>
            <a:tailEnd/>
          </a:ln>
        </p:spPr>
        <p:txBody>
          <a:bodyPr/>
          <a:lstStyle/>
          <a:p>
            <a:endParaRPr lang="en-US"/>
          </a:p>
        </p:txBody>
      </p:sp>
      <p:sp>
        <p:nvSpPr>
          <p:cNvPr id="34046" name="Freeform 254"/>
          <p:cNvSpPr>
            <a:spLocks noChangeAspect="1"/>
          </p:cNvSpPr>
          <p:nvPr/>
        </p:nvSpPr>
        <p:spPr bwMode="auto">
          <a:xfrm>
            <a:off x="4538663" y="2751138"/>
            <a:ext cx="6350" cy="6350"/>
          </a:xfrm>
          <a:custGeom>
            <a:avLst/>
            <a:gdLst>
              <a:gd name="T0" fmla="*/ 2147483647 w 3"/>
              <a:gd name="T1" fmla="*/ 2147483647 h 3"/>
              <a:gd name="T2" fmla="*/ 2147483647 w 3"/>
              <a:gd name="T3" fmla="*/ 2147483647 h 3"/>
              <a:gd name="T4" fmla="*/ 0 w 3"/>
              <a:gd name="T5" fmla="*/ 2147483647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cubicBezTo>
                  <a:pt x="3" y="2"/>
                  <a:pt x="3" y="1"/>
                  <a:pt x="2" y="1"/>
                </a:cubicBezTo>
                <a:cubicBezTo>
                  <a:pt x="2" y="1"/>
                  <a:pt x="1" y="0"/>
                  <a:pt x="0" y="1"/>
                </a:cubicBezTo>
                <a:cubicBezTo>
                  <a:pt x="0" y="1"/>
                  <a:pt x="1" y="2"/>
                  <a:pt x="1" y="2"/>
                </a:cubicBezTo>
                <a:cubicBezTo>
                  <a:pt x="2" y="3"/>
                  <a:pt x="3" y="3"/>
                  <a:pt x="3" y="3"/>
                </a:cubicBezTo>
                <a:close/>
              </a:path>
            </a:pathLst>
          </a:custGeom>
          <a:solidFill>
            <a:srgbClr val="B2B2B2"/>
          </a:solidFill>
          <a:ln w="3175" cap="rnd">
            <a:solidFill>
              <a:srgbClr val="B2B2B2"/>
            </a:solidFill>
            <a:round/>
            <a:headEnd/>
            <a:tailEnd/>
          </a:ln>
        </p:spPr>
        <p:txBody>
          <a:bodyPr/>
          <a:lstStyle/>
          <a:p>
            <a:endParaRPr lang="en-US"/>
          </a:p>
        </p:txBody>
      </p:sp>
      <p:sp>
        <p:nvSpPr>
          <p:cNvPr id="34047" name="Freeform 255"/>
          <p:cNvSpPr>
            <a:spLocks noChangeAspect="1"/>
          </p:cNvSpPr>
          <p:nvPr/>
        </p:nvSpPr>
        <p:spPr bwMode="auto">
          <a:xfrm>
            <a:off x="4549775" y="2755900"/>
            <a:ext cx="6350" cy="4763"/>
          </a:xfrm>
          <a:custGeom>
            <a:avLst/>
            <a:gdLst>
              <a:gd name="T0" fmla="*/ 2147483647 w 3"/>
              <a:gd name="T1" fmla="*/ 2147483647 h 3"/>
              <a:gd name="T2" fmla="*/ 2147483647 w 3"/>
              <a:gd name="T3" fmla="*/ 2147483647 h 3"/>
              <a:gd name="T4" fmla="*/ 0 w 3"/>
              <a:gd name="T5" fmla="*/ 0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1"/>
                  <a:pt x="2" y="1"/>
                </a:cubicBezTo>
                <a:cubicBezTo>
                  <a:pt x="2" y="0"/>
                  <a:pt x="1" y="0"/>
                  <a:pt x="0" y="0"/>
                </a:cubicBezTo>
                <a:cubicBezTo>
                  <a:pt x="0" y="1"/>
                  <a:pt x="0" y="1"/>
                  <a:pt x="1" y="2"/>
                </a:cubicBezTo>
                <a:cubicBezTo>
                  <a:pt x="1" y="2"/>
                  <a:pt x="2" y="3"/>
                  <a:pt x="3" y="2"/>
                </a:cubicBezTo>
                <a:close/>
              </a:path>
            </a:pathLst>
          </a:custGeom>
          <a:solidFill>
            <a:srgbClr val="B2B2B2"/>
          </a:solidFill>
          <a:ln w="3175" cap="rnd">
            <a:solidFill>
              <a:srgbClr val="B2B2B2"/>
            </a:solidFill>
            <a:round/>
            <a:headEnd/>
            <a:tailEnd/>
          </a:ln>
        </p:spPr>
        <p:txBody>
          <a:bodyPr/>
          <a:lstStyle/>
          <a:p>
            <a:endParaRPr lang="en-US"/>
          </a:p>
        </p:txBody>
      </p:sp>
      <p:sp>
        <p:nvSpPr>
          <p:cNvPr id="34048" name="Freeform 256"/>
          <p:cNvSpPr>
            <a:spLocks noChangeAspect="1"/>
          </p:cNvSpPr>
          <p:nvPr/>
        </p:nvSpPr>
        <p:spPr bwMode="auto">
          <a:xfrm>
            <a:off x="4508500" y="2751138"/>
            <a:ext cx="1588" cy="7937"/>
          </a:xfrm>
          <a:custGeom>
            <a:avLst/>
            <a:gdLst>
              <a:gd name="T0" fmla="*/ 2147483647 w 1"/>
              <a:gd name="T1" fmla="*/ 2147483647 h 4"/>
              <a:gd name="T2" fmla="*/ 2147483647 w 1"/>
              <a:gd name="T3" fmla="*/ 2147483647 h 4"/>
              <a:gd name="T4" fmla="*/ 2147483647 w 1"/>
              <a:gd name="T5" fmla="*/ 0 h 4"/>
              <a:gd name="T6" fmla="*/ 0 w 1"/>
              <a:gd name="T7" fmla="*/ 2147483647 h 4"/>
              <a:gd name="T8" fmla="*/ 2147483647 w 1"/>
              <a:gd name="T9" fmla="*/ 2147483647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4"/>
                </a:moveTo>
                <a:cubicBezTo>
                  <a:pt x="1" y="4"/>
                  <a:pt x="1" y="3"/>
                  <a:pt x="1" y="2"/>
                </a:cubicBezTo>
                <a:cubicBezTo>
                  <a:pt x="1" y="2"/>
                  <a:pt x="1" y="1"/>
                  <a:pt x="1" y="0"/>
                </a:cubicBezTo>
                <a:cubicBezTo>
                  <a:pt x="0" y="0"/>
                  <a:pt x="0" y="1"/>
                  <a:pt x="0" y="2"/>
                </a:cubicBezTo>
                <a:cubicBezTo>
                  <a:pt x="0" y="3"/>
                  <a:pt x="1" y="4"/>
                  <a:pt x="1" y="4"/>
                </a:cubicBezTo>
                <a:close/>
              </a:path>
            </a:pathLst>
          </a:custGeom>
          <a:solidFill>
            <a:srgbClr val="B2B2B2"/>
          </a:solidFill>
          <a:ln w="3175" cap="rnd">
            <a:solidFill>
              <a:srgbClr val="B2B2B2"/>
            </a:solidFill>
            <a:round/>
            <a:headEnd/>
            <a:tailEnd/>
          </a:ln>
        </p:spPr>
        <p:txBody>
          <a:bodyPr/>
          <a:lstStyle/>
          <a:p>
            <a:endParaRPr lang="en-US"/>
          </a:p>
        </p:txBody>
      </p:sp>
      <p:sp>
        <p:nvSpPr>
          <p:cNvPr id="34049" name="Freeform 257"/>
          <p:cNvSpPr>
            <a:spLocks noChangeAspect="1"/>
          </p:cNvSpPr>
          <p:nvPr/>
        </p:nvSpPr>
        <p:spPr bwMode="auto">
          <a:xfrm>
            <a:off x="4508500" y="2740025"/>
            <a:ext cx="3175" cy="1588"/>
          </a:xfrm>
          <a:custGeom>
            <a:avLst/>
            <a:gdLst>
              <a:gd name="T0" fmla="*/ 2147483647 w 2"/>
              <a:gd name="T1" fmla="*/ 2147483647 h 2"/>
              <a:gd name="T2" fmla="*/ 2147483647 w 2"/>
              <a:gd name="T3" fmla="*/ 0 h 2"/>
              <a:gd name="T4" fmla="*/ 0 w 2"/>
              <a:gd name="T5" fmla="*/ 0 h 2"/>
              <a:gd name="T6" fmla="*/ 2147483647 w 2"/>
              <a:gd name="T7" fmla="*/ 2147483647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1"/>
                  <a:pt x="2" y="1"/>
                  <a:pt x="2" y="0"/>
                </a:cubicBezTo>
                <a:cubicBezTo>
                  <a:pt x="1" y="0"/>
                  <a:pt x="0" y="0"/>
                  <a:pt x="0" y="0"/>
                </a:cubicBezTo>
                <a:cubicBezTo>
                  <a:pt x="0" y="1"/>
                  <a:pt x="0" y="1"/>
                  <a:pt x="1" y="1"/>
                </a:cubicBezTo>
                <a:cubicBezTo>
                  <a:pt x="1" y="2"/>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050" name="Freeform 258"/>
          <p:cNvSpPr>
            <a:spLocks noChangeAspect="1"/>
          </p:cNvSpPr>
          <p:nvPr/>
        </p:nvSpPr>
        <p:spPr bwMode="auto">
          <a:xfrm>
            <a:off x="4510088" y="2760663"/>
            <a:ext cx="1587" cy="4762"/>
          </a:xfrm>
          <a:custGeom>
            <a:avLst/>
            <a:gdLst>
              <a:gd name="T0" fmla="*/ 2147483647 w 2"/>
              <a:gd name="T1" fmla="*/ 2147483647 h 2"/>
              <a:gd name="T2" fmla="*/ 2147483647 w 2"/>
              <a:gd name="T3" fmla="*/ 2147483647 h 2"/>
              <a:gd name="T4" fmla="*/ 2147483647 w 2"/>
              <a:gd name="T5" fmla="*/ 0 h 2"/>
              <a:gd name="T6" fmla="*/ 2147483647 w 2"/>
              <a:gd name="T7" fmla="*/ 2147483647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2"/>
                  <a:pt x="2" y="1"/>
                  <a:pt x="2" y="1"/>
                </a:cubicBezTo>
                <a:cubicBezTo>
                  <a:pt x="2" y="0"/>
                  <a:pt x="1" y="0"/>
                  <a:pt x="1" y="0"/>
                </a:cubicBezTo>
                <a:cubicBezTo>
                  <a:pt x="0" y="0"/>
                  <a:pt x="1" y="1"/>
                  <a:pt x="1" y="1"/>
                </a:cubicBezTo>
                <a:cubicBezTo>
                  <a:pt x="1" y="1"/>
                  <a:pt x="1"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051" name="Freeform 259"/>
          <p:cNvSpPr>
            <a:spLocks noChangeAspect="1"/>
          </p:cNvSpPr>
          <p:nvPr/>
        </p:nvSpPr>
        <p:spPr bwMode="auto">
          <a:xfrm>
            <a:off x="4511675" y="2768600"/>
            <a:ext cx="6350" cy="1588"/>
          </a:xfrm>
          <a:custGeom>
            <a:avLst/>
            <a:gdLst>
              <a:gd name="T0" fmla="*/ 2147483647 w 3"/>
              <a:gd name="T1" fmla="*/ 2147483647 h 1"/>
              <a:gd name="T2" fmla="*/ 2147483647 w 3"/>
              <a:gd name="T3" fmla="*/ 0 h 1"/>
              <a:gd name="T4" fmla="*/ 0 w 3"/>
              <a:gd name="T5" fmla="*/ 2147483647 h 1"/>
              <a:gd name="T6" fmla="*/ 2147483647 w 3"/>
              <a:gd name="T7" fmla="*/ 2147483647 h 1"/>
              <a:gd name="T8" fmla="*/ 2147483647 w 3"/>
              <a:gd name="T9" fmla="*/ 2147483647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3" y="1"/>
                </a:moveTo>
                <a:cubicBezTo>
                  <a:pt x="3" y="0"/>
                  <a:pt x="2" y="0"/>
                  <a:pt x="2" y="0"/>
                </a:cubicBezTo>
                <a:cubicBezTo>
                  <a:pt x="1" y="0"/>
                  <a:pt x="1" y="0"/>
                  <a:pt x="0" y="1"/>
                </a:cubicBezTo>
                <a:cubicBezTo>
                  <a:pt x="0" y="1"/>
                  <a:pt x="1" y="1"/>
                  <a:pt x="2" y="1"/>
                </a:cubicBezTo>
                <a:cubicBezTo>
                  <a:pt x="2" y="1"/>
                  <a:pt x="3" y="1"/>
                  <a:pt x="3" y="1"/>
                </a:cubicBezTo>
                <a:close/>
              </a:path>
            </a:pathLst>
          </a:custGeom>
          <a:solidFill>
            <a:srgbClr val="B2B2B2"/>
          </a:solidFill>
          <a:ln w="3175" cap="rnd">
            <a:solidFill>
              <a:srgbClr val="B2B2B2"/>
            </a:solidFill>
            <a:round/>
            <a:headEnd/>
            <a:tailEnd/>
          </a:ln>
        </p:spPr>
        <p:txBody>
          <a:bodyPr/>
          <a:lstStyle/>
          <a:p>
            <a:endParaRPr lang="en-US"/>
          </a:p>
        </p:txBody>
      </p:sp>
      <p:sp>
        <p:nvSpPr>
          <p:cNvPr id="34052" name="Freeform 260"/>
          <p:cNvSpPr>
            <a:spLocks noChangeAspect="1"/>
          </p:cNvSpPr>
          <p:nvPr/>
        </p:nvSpPr>
        <p:spPr bwMode="auto">
          <a:xfrm>
            <a:off x="4594225" y="2754313"/>
            <a:ext cx="3175" cy="3175"/>
          </a:xfrm>
          <a:custGeom>
            <a:avLst/>
            <a:gdLst>
              <a:gd name="T0" fmla="*/ 2147483647 w 3"/>
              <a:gd name="T1" fmla="*/ 2147483647 h 2"/>
              <a:gd name="T2" fmla="*/ 2147483647 w 3"/>
              <a:gd name="T3" fmla="*/ 0 h 2"/>
              <a:gd name="T4" fmla="*/ 0 w 3"/>
              <a:gd name="T5" fmla="*/ 2147483647 h 2"/>
              <a:gd name="T6" fmla="*/ 2147483647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3" y="1"/>
                </a:moveTo>
                <a:cubicBezTo>
                  <a:pt x="3" y="0"/>
                  <a:pt x="2" y="0"/>
                  <a:pt x="2" y="0"/>
                </a:cubicBezTo>
                <a:cubicBezTo>
                  <a:pt x="1" y="0"/>
                  <a:pt x="1" y="1"/>
                  <a:pt x="0" y="1"/>
                </a:cubicBezTo>
                <a:cubicBezTo>
                  <a:pt x="0" y="2"/>
                  <a:pt x="1" y="2"/>
                  <a:pt x="2" y="2"/>
                </a:cubicBezTo>
                <a:cubicBezTo>
                  <a:pt x="2" y="2"/>
                  <a:pt x="3" y="1"/>
                  <a:pt x="3" y="1"/>
                </a:cubicBezTo>
                <a:close/>
              </a:path>
            </a:pathLst>
          </a:custGeom>
          <a:solidFill>
            <a:srgbClr val="B2B2B2"/>
          </a:solidFill>
          <a:ln w="3175" cap="rnd">
            <a:solidFill>
              <a:srgbClr val="B2B2B2"/>
            </a:solidFill>
            <a:round/>
            <a:headEnd/>
            <a:tailEnd/>
          </a:ln>
        </p:spPr>
        <p:txBody>
          <a:bodyPr/>
          <a:lstStyle/>
          <a:p>
            <a:endParaRPr lang="en-US"/>
          </a:p>
        </p:txBody>
      </p:sp>
      <p:sp>
        <p:nvSpPr>
          <p:cNvPr id="34053" name="Oval 261"/>
          <p:cNvSpPr>
            <a:spLocks noChangeAspect="1" noChangeArrowheads="1"/>
          </p:cNvSpPr>
          <p:nvPr/>
        </p:nvSpPr>
        <p:spPr bwMode="auto">
          <a:xfrm>
            <a:off x="4556125" y="2722563"/>
            <a:ext cx="3175" cy="4762"/>
          </a:xfrm>
          <a:prstGeom prst="ellipse">
            <a:avLst/>
          </a:prstGeom>
          <a:solidFill>
            <a:srgbClr val="B2B2B2"/>
          </a:solidFill>
          <a:ln w="3175" cap="rnd">
            <a:solidFill>
              <a:srgbClr val="B2B2B2"/>
            </a:solidFill>
            <a:round/>
            <a:headEnd/>
            <a:tailEnd/>
          </a:ln>
        </p:spPr>
        <p:txBody>
          <a:bodyPr/>
          <a:lstStyle/>
          <a:p>
            <a:endParaRPr lang="en-US"/>
          </a:p>
        </p:txBody>
      </p:sp>
      <p:sp>
        <p:nvSpPr>
          <p:cNvPr id="34054" name="Freeform 262"/>
          <p:cNvSpPr>
            <a:spLocks noChangeAspect="1"/>
          </p:cNvSpPr>
          <p:nvPr/>
        </p:nvSpPr>
        <p:spPr bwMode="auto">
          <a:xfrm>
            <a:off x="4649788" y="2744788"/>
            <a:ext cx="7937" cy="9525"/>
          </a:xfrm>
          <a:custGeom>
            <a:avLst/>
            <a:gdLst>
              <a:gd name="T0" fmla="*/ 0 w 4"/>
              <a:gd name="T1" fmla="*/ 2147483647 h 4"/>
              <a:gd name="T2" fmla="*/ 2147483647 w 4"/>
              <a:gd name="T3" fmla="*/ 2147483647 h 4"/>
              <a:gd name="T4" fmla="*/ 2147483647 w 4"/>
              <a:gd name="T5" fmla="*/ 2147483647 h 4"/>
              <a:gd name="T6" fmla="*/ 2147483647 w 4"/>
              <a:gd name="T7" fmla="*/ 2147483647 h 4"/>
              <a:gd name="T8" fmla="*/ 0 w 4"/>
              <a:gd name="T9" fmla="*/ 214748364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0" y="1"/>
                  <a:pt x="0" y="2"/>
                  <a:pt x="1" y="3"/>
                </a:cubicBezTo>
                <a:cubicBezTo>
                  <a:pt x="1" y="4"/>
                  <a:pt x="2" y="4"/>
                  <a:pt x="3" y="4"/>
                </a:cubicBezTo>
                <a:cubicBezTo>
                  <a:pt x="4" y="4"/>
                  <a:pt x="3" y="3"/>
                  <a:pt x="3" y="2"/>
                </a:cubicBezTo>
                <a:cubicBezTo>
                  <a:pt x="2" y="1"/>
                  <a:pt x="1" y="0"/>
                  <a:pt x="0" y="1"/>
                </a:cubicBezTo>
                <a:close/>
              </a:path>
            </a:pathLst>
          </a:custGeom>
          <a:solidFill>
            <a:srgbClr val="B2B2B2"/>
          </a:solidFill>
          <a:ln w="3175" cap="rnd">
            <a:solidFill>
              <a:srgbClr val="B2B2B2"/>
            </a:solidFill>
            <a:round/>
            <a:headEnd/>
            <a:tailEnd/>
          </a:ln>
        </p:spPr>
        <p:txBody>
          <a:bodyPr/>
          <a:lstStyle/>
          <a:p>
            <a:endParaRPr lang="en-US"/>
          </a:p>
        </p:txBody>
      </p:sp>
      <p:sp>
        <p:nvSpPr>
          <p:cNvPr id="34055" name="Freeform 263"/>
          <p:cNvSpPr>
            <a:spLocks noChangeAspect="1"/>
          </p:cNvSpPr>
          <p:nvPr/>
        </p:nvSpPr>
        <p:spPr bwMode="auto">
          <a:xfrm>
            <a:off x="4511675" y="2689225"/>
            <a:ext cx="7938" cy="7938"/>
          </a:xfrm>
          <a:custGeom>
            <a:avLst/>
            <a:gdLst>
              <a:gd name="T0" fmla="*/ 2147483647 w 3"/>
              <a:gd name="T1" fmla="*/ 0 h 4"/>
              <a:gd name="T2" fmla="*/ 2147483647 w 3"/>
              <a:gd name="T3" fmla="*/ 2147483647 h 4"/>
              <a:gd name="T4" fmla="*/ 0 w 3"/>
              <a:gd name="T5" fmla="*/ 2147483647 h 4"/>
              <a:gd name="T6" fmla="*/ 2147483647 w 3"/>
              <a:gd name="T7" fmla="*/ 2147483647 h 4"/>
              <a:gd name="T8" fmla="*/ 2147483647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1" y="1"/>
                  <a:pt x="1" y="1"/>
                </a:cubicBezTo>
                <a:cubicBezTo>
                  <a:pt x="0" y="2"/>
                  <a:pt x="0" y="3"/>
                  <a:pt x="0" y="3"/>
                </a:cubicBezTo>
                <a:cubicBezTo>
                  <a:pt x="1" y="4"/>
                  <a:pt x="2" y="3"/>
                  <a:pt x="2" y="2"/>
                </a:cubicBezTo>
                <a:cubicBezTo>
                  <a:pt x="2" y="2"/>
                  <a:pt x="3" y="1"/>
                  <a:pt x="2" y="0"/>
                </a:cubicBezTo>
                <a:close/>
              </a:path>
            </a:pathLst>
          </a:custGeom>
          <a:solidFill>
            <a:srgbClr val="B2B2B2"/>
          </a:solidFill>
          <a:ln w="3175" cap="rnd">
            <a:solidFill>
              <a:srgbClr val="B2B2B2"/>
            </a:solidFill>
            <a:round/>
            <a:headEnd/>
            <a:tailEnd/>
          </a:ln>
        </p:spPr>
        <p:txBody>
          <a:bodyPr/>
          <a:lstStyle/>
          <a:p>
            <a:endParaRPr lang="en-US"/>
          </a:p>
        </p:txBody>
      </p:sp>
      <p:sp>
        <p:nvSpPr>
          <p:cNvPr id="34056" name="Freeform 264"/>
          <p:cNvSpPr>
            <a:spLocks noChangeAspect="1"/>
          </p:cNvSpPr>
          <p:nvPr/>
        </p:nvSpPr>
        <p:spPr bwMode="auto">
          <a:xfrm>
            <a:off x="4540250" y="2732088"/>
            <a:ext cx="20638" cy="22225"/>
          </a:xfrm>
          <a:custGeom>
            <a:avLst/>
            <a:gdLst>
              <a:gd name="T0" fmla="*/ 2147483647 w 11"/>
              <a:gd name="T1" fmla="*/ 0 h 11"/>
              <a:gd name="T2" fmla="*/ 2147483647 w 11"/>
              <a:gd name="T3" fmla="*/ 2147483647 h 11"/>
              <a:gd name="T4" fmla="*/ 2147483647 w 11"/>
              <a:gd name="T5" fmla="*/ 2147483647 h 11"/>
              <a:gd name="T6" fmla="*/ 2147483647 w 11"/>
              <a:gd name="T7" fmla="*/ 2147483647 h 11"/>
              <a:gd name="T8" fmla="*/ 2147483647 w 11"/>
              <a:gd name="T9" fmla="*/ 2147483647 h 11"/>
              <a:gd name="T10" fmla="*/ 0 w 11"/>
              <a:gd name="T11" fmla="*/ 2147483647 h 11"/>
              <a:gd name="T12" fmla="*/ 2147483647 w 11"/>
              <a:gd name="T13" fmla="*/ 2147483647 h 11"/>
              <a:gd name="T14" fmla="*/ 2147483647 w 11"/>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5" y="0"/>
                </a:moveTo>
                <a:cubicBezTo>
                  <a:pt x="7" y="0"/>
                  <a:pt x="8" y="1"/>
                  <a:pt x="9" y="2"/>
                </a:cubicBezTo>
                <a:cubicBezTo>
                  <a:pt x="10" y="3"/>
                  <a:pt x="11" y="5"/>
                  <a:pt x="11" y="7"/>
                </a:cubicBezTo>
                <a:cubicBezTo>
                  <a:pt x="11" y="9"/>
                  <a:pt x="10" y="10"/>
                  <a:pt x="9" y="11"/>
                </a:cubicBezTo>
                <a:cubicBezTo>
                  <a:pt x="7" y="11"/>
                  <a:pt x="5" y="9"/>
                  <a:pt x="3" y="8"/>
                </a:cubicBezTo>
                <a:cubicBezTo>
                  <a:pt x="2" y="7"/>
                  <a:pt x="1" y="6"/>
                  <a:pt x="0" y="5"/>
                </a:cubicBezTo>
                <a:cubicBezTo>
                  <a:pt x="0" y="3"/>
                  <a:pt x="1" y="2"/>
                  <a:pt x="2" y="1"/>
                </a:cubicBezTo>
                <a:cubicBezTo>
                  <a:pt x="3" y="0"/>
                  <a:pt x="4" y="0"/>
                  <a:pt x="5" y="0"/>
                </a:cubicBezTo>
                <a:close/>
              </a:path>
            </a:pathLst>
          </a:custGeom>
          <a:solidFill>
            <a:srgbClr val="B2B2B2"/>
          </a:solidFill>
          <a:ln w="3175" cap="rnd">
            <a:solidFill>
              <a:srgbClr val="B2B2B2"/>
            </a:solidFill>
            <a:round/>
            <a:headEnd/>
            <a:tailEnd/>
          </a:ln>
        </p:spPr>
        <p:txBody>
          <a:bodyPr/>
          <a:lstStyle/>
          <a:p>
            <a:endParaRPr lang="en-US"/>
          </a:p>
        </p:txBody>
      </p:sp>
      <p:sp>
        <p:nvSpPr>
          <p:cNvPr id="34057" name="Freeform 265"/>
          <p:cNvSpPr>
            <a:spLocks noChangeAspect="1"/>
          </p:cNvSpPr>
          <p:nvPr/>
        </p:nvSpPr>
        <p:spPr bwMode="auto">
          <a:xfrm>
            <a:off x="4564063" y="2714625"/>
            <a:ext cx="36512" cy="42863"/>
          </a:xfrm>
          <a:custGeom>
            <a:avLst/>
            <a:gdLst>
              <a:gd name="T0" fmla="*/ 2147483647 w 20"/>
              <a:gd name="T1" fmla="*/ 2147483647 h 23"/>
              <a:gd name="T2" fmla="*/ 2147483647 w 20"/>
              <a:gd name="T3" fmla="*/ 0 h 23"/>
              <a:gd name="T4" fmla="*/ 2147483647 w 20"/>
              <a:gd name="T5" fmla="*/ 2147483647 h 23"/>
              <a:gd name="T6" fmla="*/ 2147483647 w 20"/>
              <a:gd name="T7" fmla="*/ 2147483647 h 23"/>
              <a:gd name="T8" fmla="*/ 2147483647 w 20"/>
              <a:gd name="T9" fmla="*/ 2147483647 h 23"/>
              <a:gd name="T10" fmla="*/ 2147483647 w 20"/>
              <a:gd name="T11" fmla="*/ 2147483647 h 23"/>
              <a:gd name="T12" fmla="*/ 2147483647 w 20"/>
              <a:gd name="T13" fmla="*/ 2147483647 h 23"/>
              <a:gd name="T14" fmla="*/ 2147483647 w 20"/>
              <a:gd name="T15" fmla="*/ 2147483647 h 23"/>
              <a:gd name="T16" fmla="*/ 2147483647 w 20"/>
              <a:gd name="T17" fmla="*/ 2147483647 h 23"/>
              <a:gd name="T18" fmla="*/ 2147483647 w 20"/>
              <a:gd name="T19" fmla="*/ 2147483647 h 23"/>
              <a:gd name="T20" fmla="*/ 2147483647 w 20"/>
              <a:gd name="T21" fmla="*/ 2147483647 h 23"/>
              <a:gd name="T22" fmla="*/ 2147483647 w 20"/>
              <a:gd name="T23" fmla="*/ 2147483647 h 23"/>
              <a:gd name="T24" fmla="*/ 2147483647 w 20"/>
              <a:gd name="T25" fmla="*/ 2147483647 h 23"/>
              <a:gd name="T26" fmla="*/ 2147483647 w 20"/>
              <a:gd name="T27" fmla="*/ 2147483647 h 23"/>
              <a:gd name="T28" fmla="*/ 2147483647 w 20"/>
              <a:gd name="T29" fmla="*/ 2147483647 h 23"/>
              <a:gd name="T30" fmla="*/ 2147483647 w 20"/>
              <a:gd name="T31" fmla="*/ 2147483647 h 23"/>
              <a:gd name="T32" fmla="*/ 2147483647 w 20"/>
              <a:gd name="T33" fmla="*/ 2147483647 h 23"/>
              <a:gd name="T34" fmla="*/ 2147483647 w 20"/>
              <a:gd name="T35" fmla="*/ 2147483647 h 23"/>
              <a:gd name="T36" fmla="*/ 2147483647 w 20"/>
              <a:gd name="T37" fmla="*/ 2147483647 h 23"/>
              <a:gd name="T38" fmla="*/ 2147483647 w 20"/>
              <a:gd name="T39" fmla="*/ 2147483647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23"/>
              <a:gd name="T62" fmla="*/ 20 w 20"/>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23">
                <a:moveTo>
                  <a:pt x="12" y="3"/>
                </a:moveTo>
                <a:cubicBezTo>
                  <a:pt x="13" y="1"/>
                  <a:pt x="15" y="0"/>
                  <a:pt x="17" y="0"/>
                </a:cubicBezTo>
                <a:cubicBezTo>
                  <a:pt x="18" y="0"/>
                  <a:pt x="20" y="2"/>
                  <a:pt x="20" y="3"/>
                </a:cubicBezTo>
                <a:cubicBezTo>
                  <a:pt x="20" y="6"/>
                  <a:pt x="19" y="8"/>
                  <a:pt x="18" y="11"/>
                </a:cubicBezTo>
                <a:cubicBezTo>
                  <a:pt x="18" y="12"/>
                  <a:pt x="16" y="12"/>
                  <a:pt x="16" y="13"/>
                </a:cubicBezTo>
                <a:cubicBezTo>
                  <a:pt x="16" y="14"/>
                  <a:pt x="19" y="15"/>
                  <a:pt x="18" y="16"/>
                </a:cubicBezTo>
                <a:cubicBezTo>
                  <a:pt x="18" y="18"/>
                  <a:pt x="15" y="16"/>
                  <a:pt x="15" y="17"/>
                </a:cubicBezTo>
                <a:cubicBezTo>
                  <a:pt x="14" y="19"/>
                  <a:pt x="16" y="22"/>
                  <a:pt x="15" y="22"/>
                </a:cubicBezTo>
                <a:cubicBezTo>
                  <a:pt x="13" y="23"/>
                  <a:pt x="12" y="20"/>
                  <a:pt x="10" y="19"/>
                </a:cubicBezTo>
                <a:cubicBezTo>
                  <a:pt x="9" y="19"/>
                  <a:pt x="8" y="18"/>
                  <a:pt x="7" y="18"/>
                </a:cubicBezTo>
                <a:cubicBezTo>
                  <a:pt x="6" y="17"/>
                  <a:pt x="4" y="16"/>
                  <a:pt x="3" y="15"/>
                </a:cubicBezTo>
                <a:cubicBezTo>
                  <a:pt x="2" y="13"/>
                  <a:pt x="3" y="12"/>
                  <a:pt x="3" y="11"/>
                </a:cubicBezTo>
                <a:cubicBezTo>
                  <a:pt x="3" y="10"/>
                  <a:pt x="0" y="9"/>
                  <a:pt x="1" y="8"/>
                </a:cubicBezTo>
                <a:cubicBezTo>
                  <a:pt x="2" y="6"/>
                  <a:pt x="4" y="8"/>
                  <a:pt x="6" y="7"/>
                </a:cubicBezTo>
                <a:cubicBezTo>
                  <a:pt x="7" y="7"/>
                  <a:pt x="6" y="4"/>
                  <a:pt x="7" y="4"/>
                </a:cubicBezTo>
                <a:cubicBezTo>
                  <a:pt x="8" y="4"/>
                  <a:pt x="9" y="5"/>
                  <a:pt x="10" y="6"/>
                </a:cubicBezTo>
                <a:cubicBezTo>
                  <a:pt x="10" y="6"/>
                  <a:pt x="10" y="8"/>
                  <a:pt x="10" y="8"/>
                </a:cubicBezTo>
                <a:cubicBezTo>
                  <a:pt x="11" y="9"/>
                  <a:pt x="13" y="10"/>
                  <a:pt x="14" y="9"/>
                </a:cubicBezTo>
                <a:cubicBezTo>
                  <a:pt x="15" y="8"/>
                  <a:pt x="14" y="6"/>
                  <a:pt x="14" y="5"/>
                </a:cubicBezTo>
                <a:cubicBezTo>
                  <a:pt x="14" y="4"/>
                  <a:pt x="12" y="3"/>
                  <a:pt x="12" y="3"/>
                </a:cubicBezTo>
                <a:close/>
              </a:path>
            </a:pathLst>
          </a:custGeom>
          <a:solidFill>
            <a:srgbClr val="B2B2B2"/>
          </a:solidFill>
          <a:ln w="3175" cap="rnd">
            <a:solidFill>
              <a:srgbClr val="B2B2B2"/>
            </a:solidFill>
            <a:round/>
            <a:headEnd/>
            <a:tailEnd/>
          </a:ln>
        </p:spPr>
        <p:txBody>
          <a:bodyPr/>
          <a:lstStyle/>
          <a:p>
            <a:endParaRPr lang="en-US"/>
          </a:p>
        </p:txBody>
      </p:sp>
      <p:sp>
        <p:nvSpPr>
          <p:cNvPr id="34058" name="Freeform 266"/>
          <p:cNvSpPr>
            <a:spLocks noChangeAspect="1"/>
          </p:cNvSpPr>
          <p:nvPr/>
        </p:nvSpPr>
        <p:spPr bwMode="auto">
          <a:xfrm>
            <a:off x="4581525" y="2757488"/>
            <a:ext cx="11113" cy="11112"/>
          </a:xfrm>
          <a:custGeom>
            <a:avLst/>
            <a:gdLst>
              <a:gd name="T0" fmla="*/ 2147483647 w 5"/>
              <a:gd name="T1" fmla="*/ 2147483647 h 6"/>
              <a:gd name="T2" fmla="*/ 2147483647 w 5"/>
              <a:gd name="T3" fmla="*/ 0 h 6"/>
              <a:gd name="T4" fmla="*/ 2147483647 w 5"/>
              <a:gd name="T5" fmla="*/ 2147483647 h 6"/>
              <a:gd name="T6" fmla="*/ 2147483647 w 5"/>
              <a:gd name="T7" fmla="*/ 2147483647 h 6"/>
              <a:gd name="T8" fmla="*/ 2147483647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1"/>
                </a:moveTo>
                <a:cubicBezTo>
                  <a:pt x="4" y="1"/>
                  <a:pt x="1" y="0"/>
                  <a:pt x="1" y="0"/>
                </a:cubicBezTo>
                <a:cubicBezTo>
                  <a:pt x="0" y="0"/>
                  <a:pt x="2" y="2"/>
                  <a:pt x="2" y="3"/>
                </a:cubicBezTo>
                <a:cubicBezTo>
                  <a:pt x="2" y="4"/>
                  <a:pt x="2" y="6"/>
                  <a:pt x="3" y="6"/>
                </a:cubicBezTo>
                <a:cubicBezTo>
                  <a:pt x="4" y="5"/>
                  <a:pt x="4" y="2"/>
                  <a:pt x="5" y="1"/>
                </a:cubicBezTo>
                <a:close/>
              </a:path>
            </a:pathLst>
          </a:custGeom>
          <a:solidFill>
            <a:srgbClr val="B2B2B2"/>
          </a:solidFill>
          <a:ln w="3175" cap="rnd">
            <a:solidFill>
              <a:srgbClr val="B2B2B2"/>
            </a:solidFill>
            <a:round/>
            <a:headEnd/>
            <a:tailEnd/>
          </a:ln>
        </p:spPr>
        <p:txBody>
          <a:bodyPr/>
          <a:lstStyle/>
          <a:p>
            <a:endParaRPr lang="en-US"/>
          </a:p>
        </p:txBody>
      </p:sp>
      <p:sp>
        <p:nvSpPr>
          <p:cNvPr id="34059" name="Freeform 267"/>
          <p:cNvSpPr>
            <a:spLocks noChangeAspect="1"/>
          </p:cNvSpPr>
          <p:nvPr/>
        </p:nvSpPr>
        <p:spPr bwMode="auto">
          <a:xfrm>
            <a:off x="4567238" y="2755900"/>
            <a:ext cx="15875" cy="11113"/>
          </a:xfrm>
          <a:custGeom>
            <a:avLst/>
            <a:gdLst>
              <a:gd name="T0" fmla="*/ 2147483647 w 9"/>
              <a:gd name="T1" fmla="*/ 0 h 6"/>
              <a:gd name="T2" fmla="*/ 2147483647 w 9"/>
              <a:gd name="T3" fmla="*/ 2147483647 h 6"/>
              <a:gd name="T4" fmla="*/ 2147483647 w 9"/>
              <a:gd name="T5" fmla="*/ 2147483647 h 6"/>
              <a:gd name="T6" fmla="*/ 2147483647 w 9"/>
              <a:gd name="T7" fmla="*/ 2147483647 h 6"/>
              <a:gd name="T8" fmla="*/ 0 w 9"/>
              <a:gd name="T9" fmla="*/ 2147483647 h 6"/>
              <a:gd name="T10" fmla="*/ 0 w 9"/>
              <a:gd name="T11" fmla="*/ 2147483647 h 6"/>
              <a:gd name="T12" fmla="*/ 2147483647 w 9"/>
              <a:gd name="T13" fmla="*/ 0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2" y="0"/>
                </a:moveTo>
                <a:cubicBezTo>
                  <a:pt x="4" y="0"/>
                  <a:pt x="5" y="2"/>
                  <a:pt x="7" y="3"/>
                </a:cubicBezTo>
                <a:cubicBezTo>
                  <a:pt x="8" y="4"/>
                  <a:pt x="9" y="5"/>
                  <a:pt x="9" y="6"/>
                </a:cubicBezTo>
                <a:cubicBezTo>
                  <a:pt x="7" y="6"/>
                  <a:pt x="5" y="5"/>
                  <a:pt x="3" y="5"/>
                </a:cubicBezTo>
                <a:cubicBezTo>
                  <a:pt x="2" y="4"/>
                  <a:pt x="1" y="4"/>
                  <a:pt x="0" y="3"/>
                </a:cubicBezTo>
                <a:cubicBezTo>
                  <a:pt x="0" y="2"/>
                  <a:pt x="0" y="2"/>
                  <a:pt x="0" y="1"/>
                </a:cubicBezTo>
                <a:cubicBezTo>
                  <a:pt x="1" y="1"/>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060" name="Freeform 268"/>
          <p:cNvSpPr>
            <a:spLocks noChangeAspect="1"/>
          </p:cNvSpPr>
          <p:nvPr/>
        </p:nvSpPr>
        <p:spPr bwMode="auto">
          <a:xfrm>
            <a:off x="4559300" y="2751138"/>
            <a:ext cx="4763" cy="14287"/>
          </a:xfrm>
          <a:custGeom>
            <a:avLst/>
            <a:gdLst>
              <a:gd name="T0" fmla="*/ 2147483647 w 2"/>
              <a:gd name="T1" fmla="*/ 0 h 7"/>
              <a:gd name="T2" fmla="*/ 0 w 2"/>
              <a:gd name="T3" fmla="*/ 2147483647 h 7"/>
              <a:gd name="T4" fmla="*/ 0 w 2"/>
              <a:gd name="T5" fmla="*/ 2147483647 h 7"/>
              <a:gd name="T6" fmla="*/ 2147483647 w 2"/>
              <a:gd name="T7" fmla="*/ 0 h 7"/>
              <a:gd name="T8" fmla="*/ 0 60000 65536"/>
              <a:gd name="T9" fmla="*/ 0 60000 65536"/>
              <a:gd name="T10" fmla="*/ 0 60000 65536"/>
              <a:gd name="T11" fmla="*/ 0 60000 65536"/>
              <a:gd name="T12" fmla="*/ 0 w 2"/>
              <a:gd name="T13" fmla="*/ 0 h 7"/>
              <a:gd name="T14" fmla="*/ 2 w 2"/>
              <a:gd name="T15" fmla="*/ 7 h 7"/>
            </a:gdLst>
            <a:ahLst/>
            <a:cxnLst>
              <a:cxn ang="T8">
                <a:pos x="T0" y="T1"/>
              </a:cxn>
              <a:cxn ang="T9">
                <a:pos x="T2" y="T3"/>
              </a:cxn>
              <a:cxn ang="T10">
                <a:pos x="T4" y="T5"/>
              </a:cxn>
              <a:cxn ang="T11">
                <a:pos x="T6" y="T7"/>
              </a:cxn>
            </a:cxnLst>
            <a:rect l="T12" t="T13" r="T14" b="T15"/>
            <a:pathLst>
              <a:path w="2" h="7">
                <a:moveTo>
                  <a:pt x="2" y="0"/>
                </a:moveTo>
                <a:cubicBezTo>
                  <a:pt x="2" y="3"/>
                  <a:pt x="2" y="5"/>
                  <a:pt x="0" y="7"/>
                </a:cubicBezTo>
                <a:cubicBezTo>
                  <a:pt x="0" y="5"/>
                  <a:pt x="0" y="4"/>
                  <a:pt x="0" y="3"/>
                </a:cubicBezTo>
                <a:cubicBezTo>
                  <a:pt x="1" y="2"/>
                  <a:pt x="2"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061" name="Freeform 269"/>
          <p:cNvSpPr>
            <a:spLocks noChangeAspect="1"/>
          </p:cNvSpPr>
          <p:nvPr/>
        </p:nvSpPr>
        <p:spPr bwMode="auto">
          <a:xfrm>
            <a:off x="4613275" y="2765425"/>
            <a:ext cx="12700" cy="14288"/>
          </a:xfrm>
          <a:custGeom>
            <a:avLst/>
            <a:gdLst>
              <a:gd name="T0" fmla="*/ 2147483647 w 7"/>
              <a:gd name="T1" fmla="*/ 2147483647 h 8"/>
              <a:gd name="T2" fmla="*/ 2147483647 w 7"/>
              <a:gd name="T3" fmla="*/ 2147483647 h 8"/>
              <a:gd name="T4" fmla="*/ 2147483647 w 7"/>
              <a:gd name="T5" fmla="*/ 2147483647 h 8"/>
              <a:gd name="T6" fmla="*/ 2147483647 w 7"/>
              <a:gd name="T7" fmla="*/ 2147483647 h 8"/>
              <a:gd name="T8" fmla="*/ 2147483647 w 7"/>
              <a:gd name="T9" fmla="*/ 2147483647 h 8"/>
              <a:gd name="T10" fmla="*/ 2147483647 w 7"/>
              <a:gd name="T11" fmla="*/ 2147483647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3" y="1"/>
                </a:moveTo>
                <a:cubicBezTo>
                  <a:pt x="4" y="1"/>
                  <a:pt x="6" y="1"/>
                  <a:pt x="6" y="3"/>
                </a:cubicBezTo>
                <a:cubicBezTo>
                  <a:pt x="7" y="4"/>
                  <a:pt x="7" y="7"/>
                  <a:pt x="5" y="7"/>
                </a:cubicBezTo>
                <a:cubicBezTo>
                  <a:pt x="4" y="8"/>
                  <a:pt x="2" y="6"/>
                  <a:pt x="1" y="5"/>
                </a:cubicBezTo>
                <a:cubicBezTo>
                  <a:pt x="0" y="4"/>
                  <a:pt x="0" y="3"/>
                  <a:pt x="1" y="2"/>
                </a:cubicBezTo>
                <a:cubicBezTo>
                  <a:pt x="1" y="1"/>
                  <a:pt x="2" y="0"/>
                  <a:pt x="3" y="1"/>
                </a:cubicBezTo>
                <a:close/>
              </a:path>
            </a:pathLst>
          </a:custGeom>
          <a:solidFill>
            <a:srgbClr val="B2B2B2"/>
          </a:solidFill>
          <a:ln w="3175" cap="rnd">
            <a:solidFill>
              <a:srgbClr val="B2B2B2"/>
            </a:solidFill>
            <a:round/>
            <a:headEnd/>
            <a:tailEnd/>
          </a:ln>
        </p:spPr>
        <p:txBody>
          <a:bodyPr/>
          <a:lstStyle/>
          <a:p>
            <a:endParaRPr lang="en-US"/>
          </a:p>
        </p:txBody>
      </p:sp>
      <p:sp>
        <p:nvSpPr>
          <p:cNvPr id="34062" name="Freeform 270"/>
          <p:cNvSpPr>
            <a:spLocks noChangeAspect="1"/>
          </p:cNvSpPr>
          <p:nvPr/>
        </p:nvSpPr>
        <p:spPr bwMode="auto">
          <a:xfrm>
            <a:off x="4198938" y="2625725"/>
            <a:ext cx="165100" cy="292100"/>
          </a:xfrm>
          <a:custGeom>
            <a:avLst/>
            <a:gdLst>
              <a:gd name="T0" fmla="*/ 2147483647 w 90"/>
              <a:gd name="T1" fmla="*/ 2147483647 h 158"/>
              <a:gd name="T2" fmla="*/ 2147483647 w 90"/>
              <a:gd name="T3" fmla="*/ 2147483647 h 158"/>
              <a:gd name="T4" fmla="*/ 2147483647 w 90"/>
              <a:gd name="T5" fmla="*/ 2147483647 h 158"/>
              <a:gd name="T6" fmla="*/ 2147483647 w 90"/>
              <a:gd name="T7" fmla="*/ 2147483647 h 158"/>
              <a:gd name="T8" fmla="*/ 2147483647 w 90"/>
              <a:gd name="T9" fmla="*/ 2147483647 h 158"/>
              <a:gd name="T10" fmla="*/ 0 w 90"/>
              <a:gd name="T11" fmla="*/ 2147483647 h 158"/>
              <a:gd name="T12" fmla="*/ 2147483647 w 90"/>
              <a:gd name="T13" fmla="*/ 2147483647 h 158"/>
              <a:gd name="T14" fmla="*/ 2147483647 w 90"/>
              <a:gd name="T15" fmla="*/ 2147483647 h 158"/>
              <a:gd name="T16" fmla="*/ 2147483647 w 90"/>
              <a:gd name="T17" fmla="*/ 2147483647 h 158"/>
              <a:gd name="T18" fmla="*/ 2147483647 w 90"/>
              <a:gd name="T19" fmla="*/ 2147483647 h 158"/>
              <a:gd name="T20" fmla="*/ 2147483647 w 90"/>
              <a:gd name="T21" fmla="*/ 2147483647 h 158"/>
              <a:gd name="T22" fmla="*/ 2147483647 w 90"/>
              <a:gd name="T23" fmla="*/ 2147483647 h 158"/>
              <a:gd name="T24" fmla="*/ 2147483647 w 90"/>
              <a:gd name="T25" fmla="*/ 2147483647 h 158"/>
              <a:gd name="T26" fmla="*/ 2147483647 w 90"/>
              <a:gd name="T27" fmla="*/ 2147483647 h 158"/>
              <a:gd name="T28" fmla="*/ 2147483647 w 90"/>
              <a:gd name="T29" fmla="*/ 2147483647 h 158"/>
              <a:gd name="T30" fmla="*/ 2147483647 w 90"/>
              <a:gd name="T31" fmla="*/ 2147483647 h 158"/>
              <a:gd name="T32" fmla="*/ 2147483647 w 90"/>
              <a:gd name="T33" fmla="*/ 2147483647 h 158"/>
              <a:gd name="T34" fmla="*/ 2147483647 w 90"/>
              <a:gd name="T35" fmla="*/ 2147483647 h 158"/>
              <a:gd name="T36" fmla="*/ 2147483647 w 90"/>
              <a:gd name="T37" fmla="*/ 2147483647 h 158"/>
              <a:gd name="T38" fmla="*/ 2147483647 w 90"/>
              <a:gd name="T39" fmla="*/ 2147483647 h 158"/>
              <a:gd name="T40" fmla="*/ 2147483647 w 90"/>
              <a:gd name="T41" fmla="*/ 2147483647 h 158"/>
              <a:gd name="T42" fmla="*/ 0 w 90"/>
              <a:gd name="T43" fmla="*/ 2147483647 h 158"/>
              <a:gd name="T44" fmla="*/ 2147483647 w 90"/>
              <a:gd name="T45" fmla="*/ 2147483647 h 158"/>
              <a:gd name="T46" fmla="*/ 2147483647 w 90"/>
              <a:gd name="T47" fmla="*/ 2147483647 h 158"/>
              <a:gd name="T48" fmla="*/ 2147483647 w 90"/>
              <a:gd name="T49" fmla="*/ 2147483647 h 158"/>
              <a:gd name="T50" fmla="*/ 2147483647 w 90"/>
              <a:gd name="T51" fmla="*/ 2147483647 h 158"/>
              <a:gd name="T52" fmla="*/ 2147483647 w 90"/>
              <a:gd name="T53" fmla="*/ 2147483647 h 158"/>
              <a:gd name="T54" fmla="*/ 2147483647 w 90"/>
              <a:gd name="T55" fmla="*/ 2147483647 h 158"/>
              <a:gd name="T56" fmla="*/ 2147483647 w 90"/>
              <a:gd name="T57" fmla="*/ 2147483647 h 158"/>
              <a:gd name="T58" fmla="*/ 2147483647 w 90"/>
              <a:gd name="T59" fmla="*/ 2147483647 h 158"/>
              <a:gd name="T60" fmla="*/ 2147483647 w 90"/>
              <a:gd name="T61" fmla="*/ 2147483647 h 158"/>
              <a:gd name="T62" fmla="*/ 2147483647 w 90"/>
              <a:gd name="T63" fmla="*/ 2147483647 h 158"/>
              <a:gd name="T64" fmla="*/ 2147483647 w 90"/>
              <a:gd name="T65" fmla="*/ 2147483647 h 158"/>
              <a:gd name="T66" fmla="*/ 2147483647 w 90"/>
              <a:gd name="T67" fmla="*/ 2147483647 h 158"/>
              <a:gd name="T68" fmla="*/ 2147483647 w 90"/>
              <a:gd name="T69" fmla="*/ 2147483647 h 158"/>
              <a:gd name="T70" fmla="*/ 2147483647 w 90"/>
              <a:gd name="T71" fmla="*/ 2147483647 h 158"/>
              <a:gd name="T72" fmla="*/ 2147483647 w 90"/>
              <a:gd name="T73" fmla="*/ 2147483647 h 158"/>
              <a:gd name="T74" fmla="*/ 2147483647 w 90"/>
              <a:gd name="T75" fmla="*/ 2147483647 h 158"/>
              <a:gd name="T76" fmla="*/ 2147483647 w 90"/>
              <a:gd name="T77" fmla="*/ 2147483647 h 158"/>
              <a:gd name="T78" fmla="*/ 2147483647 w 90"/>
              <a:gd name="T79" fmla="*/ 2147483647 h 158"/>
              <a:gd name="T80" fmla="*/ 2147483647 w 90"/>
              <a:gd name="T81" fmla="*/ 2147483647 h 158"/>
              <a:gd name="T82" fmla="*/ 2147483647 w 90"/>
              <a:gd name="T83" fmla="*/ 2147483647 h 158"/>
              <a:gd name="T84" fmla="*/ 2147483647 w 90"/>
              <a:gd name="T85" fmla="*/ 2147483647 h 1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
              <a:gd name="T130" fmla="*/ 0 h 158"/>
              <a:gd name="T131" fmla="*/ 90 w 90"/>
              <a:gd name="T132" fmla="*/ 158 h 1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 h="158">
                <a:moveTo>
                  <a:pt x="76" y="131"/>
                </a:moveTo>
                <a:cubicBezTo>
                  <a:pt x="77" y="132"/>
                  <a:pt x="79" y="133"/>
                  <a:pt x="80" y="133"/>
                </a:cubicBezTo>
                <a:cubicBezTo>
                  <a:pt x="83" y="133"/>
                  <a:pt x="87" y="131"/>
                  <a:pt x="88" y="133"/>
                </a:cubicBezTo>
                <a:cubicBezTo>
                  <a:pt x="88" y="135"/>
                  <a:pt x="84" y="137"/>
                  <a:pt x="82" y="138"/>
                </a:cubicBezTo>
                <a:cubicBezTo>
                  <a:pt x="79" y="140"/>
                  <a:pt x="76" y="142"/>
                  <a:pt x="73" y="142"/>
                </a:cubicBezTo>
                <a:cubicBezTo>
                  <a:pt x="70" y="143"/>
                  <a:pt x="68" y="141"/>
                  <a:pt x="66" y="141"/>
                </a:cubicBezTo>
                <a:cubicBezTo>
                  <a:pt x="64" y="141"/>
                  <a:pt x="62" y="142"/>
                  <a:pt x="60" y="142"/>
                </a:cubicBezTo>
                <a:cubicBezTo>
                  <a:pt x="58" y="142"/>
                  <a:pt x="56" y="141"/>
                  <a:pt x="54" y="141"/>
                </a:cubicBezTo>
                <a:cubicBezTo>
                  <a:pt x="51" y="141"/>
                  <a:pt x="49" y="142"/>
                  <a:pt x="46" y="143"/>
                </a:cubicBezTo>
                <a:cubicBezTo>
                  <a:pt x="44" y="143"/>
                  <a:pt x="43" y="146"/>
                  <a:pt x="41" y="146"/>
                </a:cubicBezTo>
                <a:cubicBezTo>
                  <a:pt x="38" y="146"/>
                  <a:pt x="37" y="143"/>
                  <a:pt x="35" y="143"/>
                </a:cubicBezTo>
                <a:cubicBezTo>
                  <a:pt x="33" y="143"/>
                  <a:pt x="30" y="144"/>
                  <a:pt x="29" y="145"/>
                </a:cubicBezTo>
                <a:cubicBezTo>
                  <a:pt x="27" y="147"/>
                  <a:pt x="28" y="151"/>
                  <a:pt x="26" y="152"/>
                </a:cubicBezTo>
                <a:cubicBezTo>
                  <a:pt x="23" y="153"/>
                  <a:pt x="21" y="151"/>
                  <a:pt x="18" y="151"/>
                </a:cubicBezTo>
                <a:cubicBezTo>
                  <a:pt x="16" y="151"/>
                  <a:pt x="13" y="152"/>
                  <a:pt x="11" y="153"/>
                </a:cubicBezTo>
                <a:cubicBezTo>
                  <a:pt x="10" y="154"/>
                  <a:pt x="9" y="157"/>
                  <a:pt x="8" y="157"/>
                </a:cubicBezTo>
                <a:cubicBezTo>
                  <a:pt x="6" y="158"/>
                  <a:pt x="5" y="156"/>
                  <a:pt x="3" y="156"/>
                </a:cubicBezTo>
                <a:cubicBezTo>
                  <a:pt x="2" y="156"/>
                  <a:pt x="0" y="157"/>
                  <a:pt x="0" y="156"/>
                </a:cubicBezTo>
                <a:cubicBezTo>
                  <a:pt x="2" y="154"/>
                  <a:pt x="5" y="153"/>
                  <a:pt x="8" y="151"/>
                </a:cubicBezTo>
                <a:cubicBezTo>
                  <a:pt x="10" y="149"/>
                  <a:pt x="12" y="146"/>
                  <a:pt x="14" y="144"/>
                </a:cubicBezTo>
                <a:cubicBezTo>
                  <a:pt x="15" y="142"/>
                  <a:pt x="15" y="140"/>
                  <a:pt x="16" y="138"/>
                </a:cubicBezTo>
                <a:cubicBezTo>
                  <a:pt x="17" y="137"/>
                  <a:pt x="18" y="138"/>
                  <a:pt x="19" y="135"/>
                </a:cubicBezTo>
                <a:cubicBezTo>
                  <a:pt x="23" y="134"/>
                  <a:pt x="26" y="135"/>
                  <a:pt x="30" y="135"/>
                </a:cubicBezTo>
                <a:cubicBezTo>
                  <a:pt x="31" y="135"/>
                  <a:pt x="32" y="135"/>
                  <a:pt x="33" y="134"/>
                </a:cubicBezTo>
                <a:cubicBezTo>
                  <a:pt x="36" y="132"/>
                  <a:pt x="39" y="130"/>
                  <a:pt x="41" y="127"/>
                </a:cubicBezTo>
                <a:cubicBezTo>
                  <a:pt x="41" y="126"/>
                  <a:pt x="40" y="127"/>
                  <a:pt x="39" y="127"/>
                </a:cubicBezTo>
                <a:cubicBezTo>
                  <a:pt x="36" y="128"/>
                  <a:pt x="33" y="132"/>
                  <a:pt x="30" y="132"/>
                </a:cubicBezTo>
                <a:cubicBezTo>
                  <a:pt x="27" y="132"/>
                  <a:pt x="26" y="128"/>
                  <a:pt x="23" y="127"/>
                </a:cubicBezTo>
                <a:cubicBezTo>
                  <a:pt x="22" y="127"/>
                  <a:pt x="21" y="130"/>
                  <a:pt x="20" y="129"/>
                </a:cubicBezTo>
                <a:cubicBezTo>
                  <a:pt x="18" y="129"/>
                  <a:pt x="19" y="126"/>
                  <a:pt x="18" y="126"/>
                </a:cubicBezTo>
                <a:cubicBezTo>
                  <a:pt x="15" y="125"/>
                  <a:pt x="13" y="129"/>
                  <a:pt x="10" y="128"/>
                </a:cubicBezTo>
                <a:cubicBezTo>
                  <a:pt x="9" y="123"/>
                  <a:pt x="5" y="124"/>
                  <a:pt x="7" y="122"/>
                </a:cubicBezTo>
                <a:cubicBezTo>
                  <a:pt x="8" y="119"/>
                  <a:pt x="13" y="120"/>
                  <a:pt x="16" y="118"/>
                </a:cubicBezTo>
                <a:cubicBezTo>
                  <a:pt x="18" y="117"/>
                  <a:pt x="21" y="114"/>
                  <a:pt x="22" y="112"/>
                </a:cubicBezTo>
                <a:cubicBezTo>
                  <a:pt x="23" y="110"/>
                  <a:pt x="23" y="106"/>
                  <a:pt x="21" y="105"/>
                </a:cubicBezTo>
                <a:cubicBezTo>
                  <a:pt x="20" y="104"/>
                  <a:pt x="15" y="108"/>
                  <a:pt x="15" y="106"/>
                </a:cubicBezTo>
                <a:cubicBezTo>
                  <a:pt x="15" y="103"/>
                  <a:pt x="19" y="102"/>
                  <a:pt x="21" y="100"/>
                </a:cubicBezTo>
                <a:cubicBezTo>
                  <a:pt x="22" y="99"/>
                  <a:pt x="24" y="98"/>
                  <a:pt x="26" y="97"/>
                </a:cubicBezTo>
                <a:cubicBezTo>
                  <a:pt x="27" y="97"/>
                  <a:pt x="29" y="97"/>
                  <a:pt x="30" y="97"/>
                </a:cubicBezTo>
                <a:cubicBezTo>
                  <a:pt x="32" y="98"/>
                  <a:pt x="34" y="99"/>
                  <a:pt x="34" y="98"/>
                </a:cubicBezTo>
                <a:cubicBezTo>
                  <a:pt x="35" y="96"/>
                  <a:pt x="33" y="94"/>
                  <a:pt x="33" y="93"/>
                </a:cubicBezTo>
                <a:cubicBezTo>
                  <a:pt x="34" y="91"/>
                  <a:pt x="36" y="91"/>
                  <a:pt x="36" y="89"/>
                </a:cubicBezTo>
                <a:cubicBezTo>
                  <a:pt x="36" y="88"/>
                  <a:pt x="33" y="88"/>
                  <a:pt x="34" y="87"/>
                </a:cubicBezTo>
                <a:cubicBezTo>
                  <a:pt x="34" y="85"/>
                  <a:pt x="38" y="84"/>
                  <a:pt x="37" y="83"/>
                </a:cubicBezTo>
                <a:cubicBezTo>
                  <a:pt x="37" y="81"/>
                  <a:pt x="34" y="83"/>
                  <a:pt x="33" y="83"/>
                </a:cubicBezTo>
                <a:cubicBezTo>
                  <a:pt x="31" y="81"/>
                  <a:pt x="29" y="78"/>
                  <a:pt x="28" y="75"/>
                </a:cubicBezTo>
                <a:cubicBezTo>
                  <a:pt x="27" y="74"/>
                  <a:pt x="28" y="72"/>
                  <a:pt x="29" y="71"/>
                </a:cubicBezTo>
                <a:cubicBezTo>
                  <a:pt x="30" y="70"/>
                  <a:pt x="32" y="69"/>
                  <a:pt x="32" y="68"/>
                </a:cubicBezTo>
                <a:cubicBezTo>
                  <a:pt x="31" y="67"/>
                  <a:pt x="29" y="68"/>
                  <a:pt x="28" y="68"/>
                </a:cubicBezTo>
                <a:cubicBezTo>
                  <a:pt x="26" y="69"/>
                  <a:pt x="25" y="71"/>
                  <a:pt x="22" y="71"/>
                </a:cubicBezTo>
                <a:cubicBezTo>
                  <a:pt x="20" y="72"/>
                  <a:pt x="18" y="71"/>
                  <a:pt x="16" y="70"/>
                </a:cubicBezTo>
                <a:cubicBezTo>
                  <a:pt x="15" y="70"/>
                  <a:pt x="13" y="70"/>
                  <a:pt x="12" y="69"/>
                </a:cubicBezTo>
                <a:cubicBezTo>
                  <a:pt x="11" y="67"/>
                  <a:pt x="12" y="66"/>
                  <a:pt x="12" y="64"/>
                </a:cubicBezTo>
                <a:cubicBezTo>
                  <a:pt x="12" y="63"/>
                  <a:pt x="13" y="62"/>
                  <a:pt x="14" y="60"/>
                </a:cubicBezTo>
                <a:cubicBezTo>
                  <a:pt x="14" y="59"/>
                  <a:pt x="15" y="57"/>
                  <a:pt x="15" y="56"/>
                </a:cubicBezTo>
                <a:cubicBezTo>
                  <a:pt x="14" y="55"/>
                  <a:pt x="12" y="56"/>
                  <a:pt x="12" y="55"/>
                </a:cubicBezTo>
                <a:cubicBezTo>
                  <a:pt x="11" y="54"/>
                  <a:pt x="13" y="52"/>
                  <a:pt x="12" y="51"/>
                </a:cubicBezTo>
                <a:cubicBezTo>
                  <a:pt x="12" y="50"/>
                  <a:pt x="10" y="51"/>
                  <a:pt x="9" y="51"/>
                </a:cubicBezTo>
                <a:cubicBezTo>
                  <a:pt x="8" y="50"/>
                  <a:pt x="8" y="48"/>
                  <a:pt x="7" y="48"/>
                </a:cubicBezTo>
                <a:cubicBezTo>
                  <a:pt x="6" y="49"/>
                  <a:pt x="7" y="51"/>
                  <a:pt x="6" y="52"/>
                </a:cubicBezTo>
                <a:cubicBezTo>
                  <a:pt x="5" y="53"/>
                  <a:pt x="4" y="51"/>
                  <a:pt x="4" y="50"/>
                </a:cubicBezTo>
                <a:cubicBezTo>
                  <a:pt x="4" y="48"/>
                  <a:pt x="4" y="45"/>
                  <a:pt x="5" y="43"/>
                </a:cubicBezTo>
                <a:cubicBezTo>
                  <a:pt x="5" y="42"/>
                  <a:pt x="6" y="42"/>
                  <a:pt x="7" y="41"/>
                </a:cubicBezTo>
                <a:cubicBezTo>
                  <a:pt x="7" y="40"/>
                  <a:pt x="9" y="37"/>
                  <a:pt x="7" y="37"/>
                </a:cubicBezTo>
                <a:cubicBezTo>
                  <a:pt x="6" y="36"/>
                  <a:pt x="5" y="39"/>
                  <a:pt x="4" y="39"/>
                </a:cubicBezTo>
                <a:cubicBezTo>
                  <a:pt x="3" y="39"/>
                  <a:pt x="1" y="39"/>
                  <a:pt x="0" y="37"/>
                </a:cubicBezTo>
                <a:cubicBezTo>
                  <a:pt x="0" y="37"/>
                  <a:pt x="2" y="36"/>
                  <a:pt x="2" y="36"/>
                </a:cubicBezTo>
                <a:cubicBezTo>
                  <a:pt x="2" y="34"/>
                  <a:pt x="1" y="33"/>
                  <a:pt x="1" y="32"/>
                </a:cubicBezTo>
                <a:cubicBezTo>
                  <a:pt x="2" y="31"/>
                  <a:pt x="4" y="32"/>
                  <a:pt x="5" y="31"/>
                </a:cubicBezTo>
                <a:cubicBezTo>
                  <a:pt x="5" y="30"/>
                  <a:pt x="3" y="30"/>
                  <a:pt x="3" y="29"/>
                </a:cubicBezTo>
                <a:cubicBezTo>
                  <a:pt x="3" y="28"/>
                  <a:pt x="5" y="29"/>
                  <a:pt x="6" y="28"/>
                </a:cubicBezTo>
                <a:cubicBezTo>
                  <a:pt x="6" y="27"/>
                  <a:pt x="4" y="27"/>
                  <a:pt x="4" y="26"/>
                </a:cubicBezTo>
                <a:cubicBezTo>
                  <a:pt x="4" y="25"/>
                  <a:pt x="7" y="25"/>
                  <a:pt x="6" y="24"/>
                </a:cubicBezTo>
                <a:cubicBezTo>
                  <a:pt x="5" y="22"/>
                  <a:pt x="2" y="23"/>
                  <a:pt x="2" y="22"/>
                </a:cubicBezTo>
                <a:cubicBezTo>
                  <a:pt x="1" y="21"/>
                  <a:pt x="3" y="19"/>
                  <a:pt x="3" y="18"/>
                </a:cubicBezTo>
                <a:cubicBezTo>
                  <a:pt x="3" y="17"/>
                  <a:pt x="2" y="16"/>
                  <a:pt x="3" y="15"/>
                </a:cubicBezTo>
                <a:cubicBezTo>
                  <a:pt x="5" y="14"/>
                  <a:pt x="8" y="15"/>
                  <a:pt x="10" y="14"/>
                </a:cubicBezTo>
                <a:cubicBezTo>
                  <a:pt x="11" y="13"/>
                  <a:pt x="7" y="12"/>
                  <a:pt x="7" y="11"/>
                </a:cubicBezTo>
                <a:cubicBezTo>
                  <a:pt x="7" y="10"/>
                  <a:pt x="8" y="10"/>
                  <a:pt x="8" y="9"/>
                </a:cubicBezTo>
                <a:cubicBezTo>
                  <a:pt x="8" y="8"/>
                  <a:pt x="7" y="8"/>
                  <a:pt x="7" y="7"/>
                </a:cubicBezTo>
                <a:cubicBezTo>
                  <a:pt x="9" y="7"/>
                  <a:pt x="11" y="8"/>
                  <a:pt x="12" y="7"/>
                </a:cubicBezTo>
                <a:cubicBezTo>
                  <a:pt x="13" y="5"/>
                  <a:pt x="10" y="3"/>
                  <a:pt x="11" y="1"/>
                </a:cubicBezTo>
                <a:cubicBezTo>
                  <a:pt x="12" y="0"/>
                  <a:pt x="14" y="1"/>
                  <a:pt x="16" y="2"/>
                </a:cubicBezTo>
                <a:cubicBezTo>
                  <a:pt x="17" y="2"/>
                  <a:pt x="18" y="3"/>
                  <a:pt x="19" y="3"/>
                </a:cubicBezTo>
                <a:cubicBezTo>
                  <a:pt x="22" y="2"/>
                  <a:pt x="25" y="1"/>
                  <a:pt x="29" y="0"/>
                </a:cubicBezTo>
                <a:cubicBezTo>
                  <a:pt x="30" y="0"/>
                  <a:pt x="32" y="0"/>
                  <a:pt x="34" y="1"/>
                </a:cubicBezTo>
                <a:cubicBezTo>
                  <a:pt x="35" y="1"/>
                  <a:pt x="34" y="3"/>
                  <a:pt x="34" y="4"/>
                </a:cubicBezTo>
                <a:cubicBezTo>
                  <a:pt x="33" y="5"/>
                  <a:pt x="31" y="7"/>
                  <a:pt x="29" y="8"/>
                </a:cubicBezTo>
                <a:cubicBezTo>
                  <a:pt x="26" y="11"/>
                  <a:pt x="23" y="12"/>
                  <a:pt x="20" y="14"/>
                </a:cubicBezTo>
                <a:cubicBezTo>
                  <a:pt x="19" y="15"/>
                  <a:pt x="20" y="16"/>
                  <a:pt x="21" y="16"/>
                </a:cubicBezTo>
                <a:cubicBezTo>
                  <a:pt x="22" y="16"/>
                  <a:pt x="25" y="15"/>
                  <a:pt x="25" y="16"/>
                </a:cubicBezTo>
                <a:cubicBezTo>
                  <a:pt x="24" y="18"/>
                  <a:pt x="21" y="19"/>
                  <a:pt x="19" y="21"/>
                </a:cubicBezTo>
                <a:cubicBezTo>
                  <a:pt x="19" y="22"/>
                  <a:pt x="19" y="24"/>
                  <a:pt x="20" y="23"/>
                </a:cubicBezTo>
                <a:cubicBezTo>
                  <a:pt x="23" y="22"/>
                  <a:pt x="24" y="20"/>
                  <a:pt x="27" y="19"/>
                </a:cubicBezTo>
                <a:cubicBezTo>
                  <a:pt x="29" y="18"/>
                  <a:pt x="32" y="19"/>
                  <a:pt x="34" y="18"/>
                </a:cubicBezTo>
                <a:cubicBezTo>
                  <a:pt x="36" y="18"/>
                  <a:pt x="38" y="19"/>
                  <a:pt x="40" y="18"/>
                </a:cubicBezTo>
                <a:cubicBezTo>
                  <a:pt x="43" y="18"/>
                  <a:pt x="45" y="18"/>
                  <a:pt x="47" y="18"/>
                </a:cubicBezTo>
                <a:cubicBezTo>
                  <a:pt x="48" y="18"/>
                  <a:pt x="49" y="19"/>
                  <a:pt x="49" y="20"/>
                </a:cubicBezTo>
                <a:cubicBezTo>
                  <a:pt x="49" y="22"/>
                  <a:pt x="49" y="24"/>
                  <a:pt x="48" y="26"/>
                </a:cubicBezTo>
                <a:cubicBezTo>
                  <a:pt x="47" y="27"/>
                  <a:pt x="46" y="29"/>
                  <a:pt x="45" y="31"/>
                </a:cubicBezTo>
                <a:cubicBezTo>
                  <a:pt x="43" y="33"/>
                  <a:pt x="42" y="36"/>
                  <a:pt x="40" y="39"/>
                </a:cubicBezTo>
                <a:cubicBezTo>
                  <a:pt x="39" y="40"/>
                  <a:pt x="37" y="39"/>
                  <a:pt x="36" y="41"/>
                </a:cubicBezTo>
                <a:cubicBezTo>
                  <a:pt x="36" y="42"/>
                  <a:pt x="39" y="44"/>
                  <a:pt x="38" y="46"/>
                </a:cubicBezTo>
                <a:cubicBezTo>
                  <a:pt x="37" y="47"/>
                  <a:pt x="35" y="45"/>
                  <a:pt x="34" y="46"/>
                </a:cubicBezTo>
                <a:cubicBezTo>
                  <a:pt x="33" y="47"/>
                  <a:pt x="30" y="48"/>
                  <a:pt x="31" y="50"/>
                </a:cubicBezTo>
                <a:cubicBezTo>
                  <a:pt x="31" y="51"/>
                  <a:pt x="34" y="50"/>
                  <a:pt x="35" y="49"/>
                </a:cubicBezTo>
                <a:cubicBezTo>
                  <a:pt x="36" y="49"/>
                  <a:pt x="38" y="48"/>
                  <a:pt x="39" y="48"/>
                </a:cubicBezTo>
                <a:cubicBezTo>
                  <a:pt x="41" y="49"/>
                  <a:pt x="44" y="50"/>
                  <a:pt x="46" y="52"/>
                </a:cubicBezTo>
                <a:cubicBezTo>
                  <a:pt x="48" y="54"/>
                  <a:pt x="50" y="56"/>
                  <a:pt x="51" y="59"/>
                </a:cubicBezTo>
                <a:cubicBezTo>
                  <a:pt x="52" y="61"/>
                  <a:pt x="51" y="63"/>
                  <a:pt x="52" y="65"/>
                </a:cubicBezTo>
                <a:cubicBezTo>
                  <a:pt x="53" y="68"/>
                  <a:pt x="54" y="71"/>
                  <a:pt x="56" y="73"/>
                </a:cubicBezTo>
                <a:cubicBezTo>
                  <a:pt x="58" y="76"/>
                  <a:pt x="61" y="76"/>
                  <a:pt x="63" y="79"/>
                </a:cubicBezTo>
                <a:cubicBezTo>
                  <a:pt x="66" y="82"/>
                  <a:pt x="67" y="86"/>
                  <a:pt x="69" y="90"/>
                </a:cubicBezTo>
                <a:cubicBezTo>
                  <a:pt x="69" y="91"/>
                  <a:pt x="71" y="92"/>
                  <a:pt x="71" y="93"/>
                </a:cubicBezTo>
                <a:cubicBezTo>
                  <a:pt x="70" y="94"/>
                  <a:pt x="68" y="91"/>
                  <a:pt x="67" y="92"/>
                </a:cubicBezTo>
                <a:cubicBezTo>
                  <a:pt x="66" y="93"/>
                  <a:pt x="68" y="93"/>
                  <a:pt x="69" y="94"/>
                </a:cubicBezTo>
                <a:cubicBezTo>
                  <a:pt x="71" y="96"/>
                  <a:pt x="74" y="98"/>
                  <a:pt x="75" y="100"/>
                </a:cubicBezTo>
                <a:cubicBezTo>
                  <a:pt x="75" y="102"/>
                  <a:pt x="72" y="103"/>
                  <a:pt x="71" y="105"/>
                </a:cubicBezTo>
                <a:cubicBezTo>
                  <a:pt x="71" y="105"/>
                  <a:pt x="71" y="107"/>
                  <a:pt x="72" y="107"/>
                </a:cubicBezTo>
                <a:cubicBezTo>
                  <a:pt x="73" y="107"/>
                  <a:pt x="74" y="107"/>
                  <a:pt x="75" y="107"/>
                </a:cubicBezTo>
                <a:cubicBezTo>
                  <a:pt x="77" y="106"/>
                  <a:pt x="77" y="104"/>
                  <a:pt x="78" y="104"/>
                </a:cubicBezTo>
                <a:cubicBezTo>
                  <a:pt x="82" y="104"/>
                  <a:pt x="86" y="105"/>
                  <a:pt x="89" y="107"/>
                </a:cubicBezTo>
                <a:cubicBezTo>
                  <a:pt x="90" y="108"/>
                  <a:pt x="90" y="111"/>
                  <a:pt x="90" y="113"/>
                </a:cubicBezTo>
                <a:cubicBezTo>
                  <a:pt x="89" y="115"/>
                  <a:pt x="89" y="118"/>
                  <a:pt x="87" y="120"/>
                </a:cubicBezTo>
                <a:cubicBezTo>
                  <a:pt x="86" y="121"/>
                  <a:pt x="84" y="121"/>
                  <a:pt x="83" y="122"/>
                </a:cubicBezTo>
                <a:cubicBezTo>
                  <a:pt x="82" y="123"/>
                  <a:pt x="85" y="125"/>
                  <a:pt x="84" y="125"/>
                </a:cubicBezTo>
                <a:cubicBezTo>
                  <a:pt x="82" y="126"/>
                  <a:pt x="80" y="124"/>
                  <a:pt x="78" y="125"/>
                </a:cubicBezTo>
                <a:cubicBezTo>
                  <a:pt x="77" y="126"/>
                  <a:pt x="81" y="127"/>
                  <a:pt x="80" y="128"/>
                </a:cubicBezTo>
                <a:cubicBezTo>
                  <a:pt x="80" y="129"/>
                  <a:pt x="78" y="129"/>
                  <a:pt x="77" y="130"/>
                </a:cubicBezTo>
                <a:cubicBezTo>
                  <a:pt x="77" y="130"/>
                  <a:pt x="75" y="130"/>
                  <a:pt x="76" y="131"/>
                </a:cubicBezTo>
                <a:close/>
              </a:path>
            </a:pathLst>
          </a:custGeom>
          <a:solidFill>
            <a:srgbClr val="B2B2B2"/>
          </a:solidFill>
          <a:ln w="19050" cap="rnd">
            <a:solidFill>
              <a:srgbClr val="B2B2B2"/>
            </a:solidFill>
            <a:round/>
            <a:headEnd/>
            <a:tailEnd/>
          </a:ln>
        </p:spPr>
        <p:txBody>
          <a:bodyPr/>
          <a:lstStyle/>
          <a:p>
            <a:endParaRPr lang="en-US"/>
          </a:p>
        </p:txBody>
      </p:sp>
      <p:sp>
        <p:nvSpPr>
          <p:cNvPr id="34063" name="Freeform 271"/>
          <p:cNvSpPr>
            <a:spLocks noChangeAspect="1"/>
          </p:cNvSpPr>
          <p:nvPr/>
        </p:nvSpPr>
        <p:spPr bwMode="auto">
          <a:xfrm>
            <a:off x="4202113" y="2727325"/>
            <a:ext cx="6350" cy="12700"/>
          </a:xfrm>
          <a:custGeom>
            <a:avLst/>
            <a:gdLst>
              <a:gd name="T0" fmla="*/ 2147483647 w 4"/>
              <a:gd name="T1" fmla="*/ 2147483647 h 6"/>
              <a:gd name="T2" fmla="*/ 2147483647 w 4"/>
              <a:gd name="T3" fmla="*/ 0 h 6"/>
              <a:gd name="T4" fmla="*/ 2147483647 w 4"/>
              <a:gd name="T5" fmla="*/ 0 h 6"/>
              <a:gd name="T6" fmla="*/ 2147483647 w 4"/>
              <a:gd name="T7" fmla="*/ 2147483647 h 6"/>
              <a:gd name="T8" fmla="*/ 2147483647 w 4"/>
              <a:gd name="T9" fmla="*/ 2147483647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3"/>
                  <a:pt x="1" y="2"/>
                  <a:pt x="2" y="0"/>
                </a:cubicBezTo>
                <a:cubicBezTo>
                  <a:pt x="2" y="0"/>
                  <a:pt x="3" y="0"/>
                  <a:pt x="3" y="0"/>
                </a:cubicBezTo>
                <a:cubicBezTo>
                  <a:pt x="3" y="2"/>
                  <a:pt x="4" y="4"/>
                  <a:pt x="3" y="5"/>
                </a:cubicBezTo>
                <a:cubicBezTo>
                  <a:pt x="2" y="6"/>
                  <a:pt x="1" y="6"/>
                  <a:pt x="1" y="5"/>
                </a:cubicBezTo>
                <a:close/>
              </a:path>
            </a:pathLst>
          </a:custGeom>
          <a:solidFill>
            <a:srgbClr val="B2B2B2"/>
          </a:solidFill>
          <a:ln w="3175" cap="rnd">
            <a:solidFill>
              <a:srgbClr val="B2B2B2"/>
            </a:solidFill>
            <a:round/>
            <a:headEnd/>
            <a:tailEnd/>
          </a:ln>
        </p:spPr>
        <p:txBody>
          <a:bodyPr/>
          <a:lstStyle/>
          <a:p>
            <a:endParaRPr lang="en-US"/>
          </a:p>
        </p:txBody>
      </p:sp>
      <p:sp>
        <p:nvSpPr>
          <p:cNvPr id="34064" name="Freeform 272"/>
          <p:cNvSpPr>
            <a:spLocks noChangeAspect="1"/>
          </p:cNvSpPr>
          <p:nvPr/>
        </p:nvSpPr>
        <p:spPr bwMode="auto">
          <a:xfrm>
            <a:off x="4173538" y="2628900"/>
            <a:ext cx="20637" cy="30163"/>
          </a:xfrm>
          <a:custGeom>
            <a:avLst/>
            <a:gdLst>
              <a:gd name="T0" fmla="*/ 2147483647 w 11"/>
              <a:gd name="T1" fmla="*/ 2147483647 h 16"/>
              <a:gd name="T2" fmla="*/ 2147483647 w 11"/>
              <a:gd name="T3" fmla="*/ 2147483647 h 16"/>
              <a:gd name="T4" fmla="*/ 2147483647 w 11"/>
              <a:gd name="T5" fmla="*/ 2147483647 h 16"/>
              <a:gd name="T6" fmla="*/ 2147483647 w 11"/>
              <a:gd name="T7" fmla="*/ 2147483647 h 16"/>
              <a:gd name="T8" fmla="*/ 2147483647 w 11"/>
              <a:gd name="T9" fmla="*/ 2147483647 h 16"/>
              <a:gd name="T10" fmla="*/ 2147483647 w 11"/>
              <a:gd name="T11" fmla="*/ 2147483647 h 16"/>
              <a:gd name="T12" fmla="*/ 2147483647 w 11"/>
              <a:gd name="T13" fmla="*/ 2147483647 h 16"/>
              <a:gd name="T14" fmla="*/ 2147483647 w 11"/>
              <a:gd name="T15" fmla="*/ 2147483647 h 16"/>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6"/>
              <a:gd name="T26" fmla="*/ 11 w 1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6">
                <a:moveTo>
                  <a:pt x="11" y="1"/>
                </a:moveTo>
                <a:cubicBezTo>
                  <a:pt x="11" y="5"/>
                  <a:pt x="10" y="8"/>
                  <a:pt x="8" y="11"/>
                </a:cubicBezTo>
                <a:cubicBezTo>
                  <a:pt x="6" y="10"/>
                  <a:pt x="3" y="13"/>
                  <a:pt x="1" y="15"/>
                </a:cubicBezTo>
                <a:cubicBezTo>
                  <a:pt x="0" y="16"/>
                  <a:pt x="2" y="12"/>
                  <a:pt x="2" y="11"/>
                </a:cubicBezTo>
                <a:cubicBezTo>
                  <a:pt x="2" y="9"/>
                  <a:pt x="0" y="7"/>
                  <a:pt x="1" y="6"/>
                </a:cubicBezTo>
                <a:cubicBezTo>
                  <a:pt x="1" y="5"/>
                  <a:pt x="3" y="7"/>
                  <a:pt x="4" y="6"/>
                </a:cubicBezTo>
                <a:cubicBezTo>
                  <a:pt x="6" y="5"/>
                  <a:pt x="6" y="3"/>
                  <a:pt x="7" y="2"/>
                </a:cubicBezTo>
                <a:cubicBezTo>
                  <a:pt x="8" y="2"/>
                  <a:pt x="11" y="0"/>
                  <a:pt x="11" y="1"/>
                </a:cubicBezTo>
                <a:close/>
              </a:path>
            </a:pathLst>
          </a:custGeom>
          <a:solidFill>
            <a:srgbClr val="B2B2B2"/>
          </a:solidFill>
          <a:ln w="3175" cap="rnd">
            <a:solidFill>
              <a:srgbClr val="B2B2B2"/>
            </a:solidFill>
            <a:round/>
            <a:headEnd/>
            <a:tailEnd/>
          </a:ln>
        </p:spPr>
        <p:txBody>
          <a:bodyPr/>
          <a:lstStyle/>
          <a:p>
            <a:endParaRPr lang="en-US"/>
          </a:p>
        </p:txBody>
      </p:sp>
      <p:sp>
        <p:nvSpPr>
          <p:cNvPr id="34065" name="Freeform 273"/>
          <p:cNvSpPr>
            <a:spLocks noChangeAspect="1"/>
          </p:cNvSpPr>
          <p:nvPr/>
        </p:nvSpPr>
        <p:spPr bwMode="auto">
          <a:xfrm>
            <a:off x="4179888" y="2659063"/>
            <a:ext cx="25400" cy="19050"/>
          </a:xfrm>
          <a:custGeom>
            <a:avLst/>
            <a:gdLst>
              <a:gd name="T0" fmla="*/ 2147483647 w 13"/>
              <a:gd name="T1" fmla="*/ 0 h 10"/>
              <a:gd name="T2" fmla="*/ 2147483647 w 13"/>
              <a:gd name="T3" fmla="*/ 2147483647 h 10"/>
              <a:gd name="T4" fmla="*/ 2147483647 w 13"/>
              <a:gd name="T5" fmla="*/ 2147483647 h 10"/>
              <a:gd name="T6" fmla="*/ 2147483647 w 13"/>
              <a:gd name="T7" fmla="*/ 2147483647 h 10"/>
              <a:gd name="T8" fmla="*/ 2147483647 w 13"/>
              <a:gd name="T9" fmla="*/ 2147483647 h 10"/>
              <a:gd name="T10" fmla="*/ 2147483647 w 13"/>
              <a:gd name="T11" fmla="*/ 2147483647 h 10"/>
              <a:gd name="T12" fmla="*/ 2147483647 w 13"/>
              <a:gd name="T13" fmla="*/ 2147483647 h 10"/>
              <a:gd name="T14" fmla="*/ 2147483647 w 13"/>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0"/>
              <a:gd name="T26" fmla="*/ 13 w 13"/>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0">
                <a:moveTo>
                  <a:pt x="8" y="0"/>
                </a:moveTo>
                <a:cubicBezTo>
                  <a:pt x="9" y="2"/>
                  <a:pt x="8" y="5"/>
                  <a:pt x="9" y="6"/>
                </a:cubicBezTo>
                <a:cubicBezTo>
                  <a:pt x="10" y="7"/>
                  <a:pt x="13" y="7"/>
                  <a:pt x="12" y="8"/>
                </a:cubicBezTo>
                <a:cubicBezTo>
                  <a:pt x="12" y="10"/>
                  <a:pt x="9" y="10"/>
                  <a:pt x="8" y="9"/>
                </a:cubicBezTo>
                <a:cubicBezTo>
                  <a:pt x="6" y="9"/>
                  <a:pt x="5" y="8"/>
                  <a:pt x="4" y="6"/>
                </a:cubicBezTo>
                <a:cubicBezTo>
                  <a:pt x="3" y="5"/>
                  <a:pt x="0" y="4"/>
                  <a:pt x="1" y="3"/>
                </a:cubicBezTo>
                <a:cubicBezTo>
                  <a:pt x="2" y="1"/>
                  <a:pt x="5" y="4"/>
                  <a:pt x="6" y="3"/>
                </a:cubicBezTo>
                <a:cubicBezTo>
                  <a:pt x="7" y="3"/>
                  <a:pt x="7" y="0"/>
                  <a:pt x="8" y="0"/>
                </a:cubicBezTo>
                <a:close/>
              </a:path>
            </a:pathLst>
          </a:custGeom>
          <a:solidFill>
            <a:srgbClr val="B2B2B2"/>
          </a:solidFill>
          <a:ln w="3175" cap="rnd">
            <a:solidFill>
              <a:srgbClr val="B2B2B2"/>
            </a:solidFill>
            <a:round/>
            <a:headEnd/>
            <a:tailEnd/>
          </a:ln>
        </p:spPr>
        <p:txBody>
          <a:bodyPr/>
          <a:lstStyle/>
          <a:p>
            <a:endParaRPr lang="en-US"/>
          </a:p>
        </p:txBody>
      </p:sp>
      <p:sp>
        <p:nvSpPr>
          <p:cNvPr id="34066" name="Freeform 274"/>
          <p:cNvSpPr>
            <a:spLocks noChangeAspect="1"/>
          </p:cNvSpPr>
          <p:nvPr/>
        </p:nvSpPr>
        <p:spPr bwMode="auto">
          <a:xfrm>
            <a:off x="4186238" y="2717800"/>
            <a:ext cx="12700" cy="12700"/>
          </a:xfrm>
          <a:custGeom>
            <a:avLst/>
            <a:gdLst>
              <a:gd name="T0" fmla="*/ 0 w 7"/>
              <a:gd name="T1" fmla="*/ 2147483647 h 6"/>
              <a:gd name="T2" fmla="*/ 2147483647 w 7"/>
              <a:gd name="T3" fmla="*/ 0 h 6"/>
              <a:gd name="T4" fmla="*/ 2147483647 w 7"/>
              <a:gd name="T5" fmla="*/ 2147483647 h 6"/>
              <a:gd name="T6" fmla="*/ 2147483647 w 7"/>
              <a:gd name="T7" fmla="*/ 2147483647 h 6"/>
              <a:gd name="T8" fmla="*/ 2147483647 w 7"/>
              <a:gd name="T9" fmla="*/ 2147483647 h 6"/>
              <a:gd name="T10" fmla="*/ 0 w 7"/>
              <a:gd name="T11" fmla="*/ 2147483647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0" y="4"/>
                </a:moveTo>
                <a:cubicBezTo>
                  <a:pt x="1" y="2"/>
                  <a:pt x="2" y="0"/>
                  <a:pt x="4" y="0"/>
                </a:cubicBezTo>
                <a:cubicBezTo>
                  <a:pt x="6" y="0"/>
                  <a:pt x="7" y="3"/>
                  <a:pt x="7" y="5"/>
                </a:cubicBezTo>
                <a:cubicBezTo>
                  <a:pt x="7" y="5"/>
                  <a:pt x="6" y="6"/>
                  <a:pt x="5" y="6"/>
                </a:cubicBezTo>
                <a:cubicBezTo>
                  <a:pt x="4" y="6"/>
                  <a:pt x="4" y="5"/>
                  <a:pt x="3" y="5"/>
                </a:cubicBezTo>
                <a:cubicBezTo>
                  <a:pt x="2" y="4"/>
                  <a:pt x="0" y="5"/>
                  <a:pt x="0" y="4"/>
                </a:cubicBezTo>
                <a:close/>
              </a:path>
            </a:pathLst>
          </a:custGeom>
          <a:solidFill>
            <a:srgbClr val="B2B2B2"/>
          </a:solidFill>
          <a:ln w="3175" cap="rnd">
            <a:solidFill>
              <a:srgbClr val="B2B2B2"/>
            </a:solidFill>
            <a:round/>
            <a:headEnd/>
            <a:tailEnd/>
          </a:ln>
        </p:spPr>
        <p:txBody>
          <a:bodyPr/>
          <a:lstStyle/>
          <a:p>
            <a:endParaRPr lang="en-US"/>
          </a:p>
        </p:txBody>
      </p:sp>
      <p:sp>
        <p:nvSpPr>
          <p:cNvPr id="34067" name="Freeform 275"/>
          <p:cNvSpPr>
            <a:spLocks noChangeAspect="1"/>
          </p:cNvSpPr>
          <p:nvPr/>
        </p:nvSpPr>
        <p:spPr bwMode="auto">
          <a:xfrm>
            <a:off x="4254500" y="2603500"/>
            <a:ext cx="22225" cy="17463"/>
          </a:xfrm>
          <a:custGeom>
            <a:avLst/>
            <a:gdLst>
              <a:gd name="T0" fmla="*/ 2147483647 w 11"/>
              <a:gd name="T1" fmla="*/ 2147483647 h 9"/>
              <a:gd name="T2" fmla="*/ 2147483647 w 11"/>
              <a:gd name="T3" fmla="*/ 2147483647 h 9"/>
              <a:gd name="T4" fmla="*/ 2147483647 w 11"/>
              <a:gd name="T5" fmla="*/ 2147483647 h 9"/>
              <a:gd name="T6" fmla="*/ 2147483647 w 11"/>
              <a:gd name="T7" fmla="*/ 2147483647 h 9"/>
              <a:gd name="T8" fmla="*/ 2147483647 w 11"/>
              <a:gd name="T9" fmla="*/ 2147483647 h 9"/>
              <a:gd name="T10" fmla="*/ 2147483647 w 11"/>
              <a:gd name="T11" fmla="*/ 2147483647 h 9"/>
              <a:gd name="T12" fmla="*/ 2147483647 w 11"/>
              <a:gd name="T13" fmla="*/ 2147483647 h 9"/>
              <a:gd name="T14" fmla="*/ 2147483647 w 11"/>
              <a:gd name="T15" fmla="*/ 2147483647 h 9"/>
              <a:gd name="T16" fmla="*/ 2147483647 w 11"/>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9"/>
              <a:gd name="T29" fmla="*/ 11 w 11"/>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9">
                <a:moveTo>
                  <a:pt x="1" y="2"/>
                </a:moveTo>
                <a:cubicBezTo>
                  <a:pt x="0" y="4"/>
                  <a:pt x="1" y="6"/>
                  <a:pt x="2" y="7"/>
                </a:cubicBezTo>
                <a:cubicBezTo>
                  <a:pt x="3" y="8"/>
                  <a:pt x="6" y="9"/>
                  <a:pt x="8" y="8"/>
                </a:cubicBezTo>
                <a:cubicBezTo>
                  <a:pt x="9" y="7"/>
                  <a:pt x="5" y="5"/>
                  <a:pt x="5" y="3"/>
                </a:cubicBezTo>
                <a:cubicBezTo>
                  <a:pt x="6" y="2"/>
                  <a:pt x="9" y="4"/>
                  <a:pt x="10" y="3"/>
                </a:cubicBezTo>
                <a:cubicBezTo>
                  <a:pt x="11" y="2"/>
                  <a:pt x="9" y="1"/>
                  <a:pt x="8" y="1"/>
                </a:cubicBezTo>
                <a:cubicBezTo>
                  <a:pt x="6" y="0"/>
                  <a:pt x="5" y="0"/>
                  <a:pt x="4" y="1"/>
                </a:cubicBezTo>
                <a:cubicBezTo>
                  <a:pt x="3" y="1"/>
                  <a:pt x="5" y="2"/>
                  <a:pt x="5" y="3"/>
                </a:cubicBezTo>
                <a:cubicBezTo>
                  <a:pt x="3" y="3"/>
                  <a:pt x="1"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068" name="Freeform 276"/>
          <p:cNvSpPr>
            <a:spLocks noChangeAspect="1"/>
          </p:cNvSpPr>
          <p:nvPr/>
        </p:nvSpPr>
        <p:spPr bwMode="auto">
          <a:xfrm>
            <a:off x="4187825" y="2679700"/>
            <a:ext cx="6350" cy="7938"/>
          </a:xfrm>
          <a:custGeom>
            <a:avLst/>
            <a:gdLst>
              <a:gd name="T0" fmla="*/ 2147483647 w 4"/>
              <a:gd name="T1" fmla="*/ 0 h 3"/>
              <a:gd name="T2" fmla="*/ 2147483647 w 4"/>
              <a:gd name="T3" fmla="*/ 2147483647 h 3"/>
              <a:gd name="T4" fmla="*/ 2147483647 w 4"/>
              <a:gd name="T5" fmla="*/ 2147483647 h 3"/>
              <a:gd name="T6" fmla="*/ 0 w 4"/>
              <a:gd name="T7" fmla="*/ 2147483647 h 3"/>
              <a:gd name="T8" fmla="*/ 2147483647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3" y="0"/>
                  <a:pt x="4" y="1"/>
                  <a:pt x="4" y="2"/>
                </a:cubicBezTo>
                <a:cubicBezTo>
                  <a:pt x="4" y="2"/>
                  <a:pt x="3" y="3"/>
                  <a:pt x="2" y="3"/>
                </a:cubicBezTo>
                <a:cubicBezTo>
                  <a:pt x="1" y="2"/>
                  <a:pt x="0" y="2"/>
                  <a:pt x="0" y="1"/>
                </a:cubicBezTo>
                <a:cubicBezTo>
                  <a:pt x="0" y="0"/>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069" name="Freeform 277"/>
          <p:cNvSpPr>
            <a:spLocks noChangeAspect="1"/>
          </p:cNvSpPr>
          <p:nvPr/>
        </p:nvSpPr>
        <p:spPr bwMode="auto">
          <a:xfrm>
            <a:off x="4167188" y="2659063"/>
            <a:ext cx="4762" cy="3175"/>
          </a:xfrm>
          <a:custGeom>
            <a:avLst/>
            <a:gdLst>
              <a:gd name="T0" fmla="*/ 2147483647 w 3"/>
              <a:gd name="T1" fmla="*/ 0 h 2"/>
              <a:gd name="T2" fmla="*/ 2147483647 w 3"/>
              <a:gd name="T3" fmla="*/ 2147483647 h 2"/>
              <a:gd name="T4" fmla="*/ 2147483647 w 3"/>
              <a:gd name="T5" fmla="*/ 2147483647 h 2"/>
              <a:gd name="T6" fmla="*/ 0 w 3"/>
              <a:gd name="T7" fmla="*/ 2147483647 h 2"/>
              <a:gd name="T8" fmla="*/ 21474836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0"/>
                  <a:pt x="3" y="1"/>
                </a:cubicBezTo>
                <a:cubicBezTo>
                  <a:pt x="3" y="2"/>
                  <a:pt x="2" y="2"/>
                  <a:pt x="1" y="2"/>
                </a:cubicBezTo>
                <a:cubicBezTo>
                  <a:pt x="1" y="2"/>
                  <a:pt x="0" y="1"/>
                  <a:pt x="0" y="1"/>
                </a:cubicBezTo>
                <a:cubicBezTo>
                  <a:pt x="0" y="0"/>
                  <a:pt x="1"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070" name="Freeform 278"/>
          <p:cNvSpPr>
            <a:spLocks noChangeAspect="1"/>
          </p:cNvSpPr>
          <p:nvPr/>
        </p:nvSpPr>
        <p:spPr bwMode="auto">
          <a:xfrm>
            <a:off x="4167188" y="2665413"/>
            <a:ext cx="4762" cy="3175"/>
          </a:xfrm>
          <a:custGeom>
            <a:avLst/>
            <a:gdLst>
              <a:gd name="T0" fmla="*/ 2147483647 w 3"/>
              <a:gd name="T1" fmla="*/ 0 h 2"/>
              <a:gd name="T2" fmla="*/ 2147483647 w 3"/>
              <a:gd name="T3" fmla="*/ 2147483647 h 2"/>
              <a:gd name="T4" fmla="*/ 2147483647 w 3"/>
              <a:gd name="T5" fmla="*/ 2147483647 h 2"/>
              <a:gd name="T6" fmla="*/ 0 w 3"/>
              <a:gd name="T7" fmla="*/ 2147483647 h 2"/>
              <a:gd name="T8" fmla="*/ 21474836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1"/>
                  <a:pt x="3" y="1"/>
                </a:cubicBezTo>
                <a:cubicBezTo>
                  <a:pt x="3" y="2"/>
                  <a:pt x="2" y="2"/>
                  <a:pt x="2" y="2"/>
                </a:cubicBezTo>
                <a:cubicBezTo>
                  <a:pt x="1" y="2"/>
                  <a:pt x="0" y="1"/>
                  <a:pt x="0" y="1"/>
                </a:cubicBezTo>
                <a:cubicBezTo>
                  <a:pt x="0" y="0"/>
                  <a:pt x="1"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071" name="Freeform 279"/>
          <p:cNvSpPr>
            <a:spLocks noChangeAspect="1"/>
          </p:cNvSpPr>
          <p:nvPr/>
        </p:nvSpPr>
        <p:spPr bwMode="auto">
          <a:xfrm>
            <a:off x="4167188" y="2670175"/>
            <a:ext cx="4762" cy="3175"/>
          </a:xfrm>
          <a:custGeom>
            <a:avLst/>
            <a:gdLst>
              <a:gd name="T0" fmla="*/ 2147483647 w 3"/>
              <a:gd name="T1" fmla="*/ 2147483647 h 2"/>
              <a:gd name="T2" fmla="*/ 2147483647 w 3"/>
              <a:gd name="T3" fmla="*/ 2147483647 h 2"/>
              <a:gd name="T4" fmla="*/ 2147483647 w 3"/>
              <a:gd name="T5" fmla="*/ 2147483647 h 2"/>
              <a:gd name="T6" fmla="*/ 0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2" y="1"/>
                  <a:pt x="3" y="1"/>
                  <a:pt x="3" y="2"/>
                </a:cubicBezTo>
                <a:cubicBezTo>
                  <a:pt x="3" y="2"/>
                  <a:pt x="2" y="2"/>
                  <a:pt x="1" y="2"/>
                </a:cubicBezTo>
                <a:cubicBezTo>
                  <a:pt x="0" y="2"/>
                  <a:pt x="0" y="2"/>
                  <a:pt x="0" y="1"/>
                </a:cubicBezTo>
                <a:cubicBezTo>
                  <a:pt x="0" y="1"/>
                  <a:pt x="0"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072" name="Freeform 280"/>
          <p:cNvSpPr>
            <a:spLocks noChangeAspect="1"/>
          </p:cNvSpPr>
          <p:nvPr/>
        </p:nvSpPr>
        <p:spPr bwMode="auto">
          <a:xfrm>
            <a:off x="4164013" y="2674938"/>
            <a:ext cx="7937" cy="4762"/>
          </a:xfrm>
          <a:custGeom>
            <a:avLst/>
            <a:gdLst>
              <a:gd name="T0" fmla="*/ 2147483647 w 3"/>
              <a:gd name="T1" fmla="*/ 2147483647 h 2"/>
              <a:gd name="T2" fmla="*/ 2147483647 w 3"/>
              <a:gd name="T3" fmla="*/ 2147483647 h 2"/>
              <a:gd name="T4" fmla="*/ 2147483647 w 3"/>
              <a:gd name="T5" fmla="*/ 2147483647 h 2"/>
              <a:gd name="T6" fmla="*/ 0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2" y="2"/>
                </a:cubicBezTo>
                <a:cubicBezTo>
                  <a:pt x="1" y="2"/>
                  <a:pt x="0" y="2"/>
                  <a:pt x="0" y="1"/>
                </a:cubicBezTo>
                <a:cubicBezTo>
                  <a:pt x="0" y="1"/>
                  <a:pt x="1"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073" name="Oval 281"/>
          <p:cNvSpPr>
            <a:spLocks noChangeAspect="1" noChangeArrowheads="1"/>
          </p:cNvSpPr>
          <p:nvPr/>
        </p:nvSpPr>
        <p:spPr bwMode="auto">
          <a:xfrm>
            <a:off x="4164013" y="2684463"/>
            <a:ext cx="6350" cy="1587"/>
          </a:xfrm>
          <a:prstGeom prst="ellipse">
            <a:avLst/>
          </a:prstGeom>
          <a:solidFill>
            <a:srgbClr val="B2B2B2"/>
          </a:solidFill>
          <a:ln w="3175" cap="rnd">
            <a:solidFill>
              <a:srgbClr val="B2B2B2"/>
            </a:solidFill>
            <a:round/>
            <a:headEnd/>
            <a:tailEnd/>
          </a:ln>
        </p:spPr>
        <p:txBody>
          <a:bodyPr/>
          <a:lstStyle/>
          <a:p>
            <a:endParaRPr lang="en-US"/>
          </a:p>
        </p:txBody>
      </p:sp>
      <p:sp>
        <p:nvSpPr>
          <p:cNvPr id="34074" name="Freeform 282"/>
          <p:cNvSpPr>
            <a:spLocks noChangeAspect="1"/>
          </p:cNvSpPr>
          <p:nvPr/>
        </p:nvSpPr>
        <p:spPr bwMode="auto">
          <a:xfrm>
            <a:off x="4187825" y="2697163"/>
            <a:ext cx="17463" cy="11112"/>
          </a:xfrm>
          <a:custGeom>
            <a:avLst/>
            <a:gdLst>
              <a:gd name="T0" fmla="*/ 2147483647 w 9"/>
              <a:gd name="T1" fmla="*/ 0 h 7"/>
              <a:gd name="T2" fmla="*/ 2147483647 w 9"/>
              <a:gd name="T3" fmla="*/ 2147483647 h 7"/>
              <a:gd name="T4" fmla="*/ 2147483647 w 9"/>
              <a:gd name="T5" fmla="*/ 2147483647 h 7"/>
              <a:gd name="T6" fmla="*/ 2147483647 w 9"/>
              <a:gd name="T7" fmla="*/ 2147483647 h 7"/>
              <a:gd name="T8" fmla="*/ 2147483647 w 9"/>
              <a:gd name="T9" fmla="*/ 2147483647 h 7"/>
              <a:gd name="T10" fmla="*/ 2147483647 w 9"/>
              <a:gd name="T11" fmla="*/ 0 h 7"/>
              <a:gd name="T12" fmla="*/ 214748364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4" y="0"/>
                </a:moveTo>
                <a:cubicBezTo>
                  <a:pt x="6" y="1"/>
                  <a:pt x="8" y="2"/>
                  <a:pt x="9" y="3"/>
                </a:cubicBezTo>
                <a:cubicBezTo>
                  <a:pt x="9" y="4"/>
                  <a:pt x="8" y="6"/>
                  <a:pt x="7" y="6"/>
                </a:cubicBezTo>
                <a:cubicBezTo>
                  <a:pt x="5" y="7"/>
                  <a:pt x="3" y="7"/>
                  <a:pt x="1" y="6"/>
                </a:cubicBezTo>
                <a:cubicBezTo>
                  <a:pt x="0" y="5"/>
                  <a:pt x="4" y="4"/>
                  <a:pt x="4" y="3"/>
                </a:cubicBezTo>
                <a:cubicBezTo>
                  <a:pt x="4" y="2"/>
                  <a:pt x="2" y="1"/>
                  <a:pt x="3" y="0"/>
                </a:cubicBezTo>
                <a:cubicBezTo>
                  <a:pt x="3" y="0"/>
                  <a:pt x="4" y="0"/>
                  <a:pt x="4" y="0"/>
                </a:cubicBezTo>
                <a:close/>
              </a:path>
            </a:pathLst>
          </a:custGeom>
          <a:solidFill>
            <a:srgbClr val="B2B2B2"/>
          </a:solidFill>
          <a:ln w="3175" cap="rnd">
            <a:solidFill>
              <a:srgbClr val="B2B2B2"/>
            </a:solidFill>
            <a:round/>
            <a:headEnd/>
            <a:tailEnd/>
          </a:ln>
        </p:spPr>
        <p:txBody>
          <a:bodyPr/>
          <a:lstStyle/>
          <a:p>
            <a:endParaRPr lang="en-US"/>
          </a:p>
        </p:txBody>
      </p:sp>
      <p:sp>
        <p:nvSpPr>
          <p:cNvPr id="34075" name="Freeform 283"/>
          <p:cNvSpPr>
            <a:spLocks noChangeAspect="1"/>
          </p:cNvSpPr>
          <p:nvPr/>
        </p:nvSpPr>
        <p:spPr bwMode="auto">
          <a:xfrm>
            <a:off x="4176713" y="2693988"/>
            <a:ext cx="11112" cy="11112"/>
          </a:xfrm>
          <a:custGeom>
            <a:avLst/>
            <a:gdLst>
              <a:gd name="T0" fmla="*/ 2147483647 w 6"/>
              <a:gd name="T1" fmla="*/ 2147483647 h 7"/>
              <a:gd name="T2" fmla="*/ 2147483647 w 6"/>
              <a:gd name="T3" fmla="*/ 2147483647 h 7"/>
              <a:gd name="T4" fmla="*/ 2147483647 w 6"/>
              <a:gd name="T5" fmla="*/ 2147483647 h 7"/>
              <a:gd name="T6" fmla="*/ 2147483647 w 6"/>
              <a:gd name="T7" fmla="*/ 2147483647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6" y="1"/>
                </a:moveTo>
                <a:cubicBezTo>
                  <a:pt x="6" y="4"/>
                  <a:pt x="3" y="6"/>
                  <a:pt x="1" y="7"/>
                </a:cubicBezTo>
                <a:cubicBezTo>
                  <a:pt x="0" y="7"/>
                  <a:pt x="0" y="4"/>
                  <a:pt x="1" y="3"/>
                </a:cubicBezTo>
                <a:cubicBezTo>
                  <a:pt x="2" y="2"/>
                  <a:pt x="6" y="0"/>
                  <a:pt x="6" y="1"/>
                </a:cubicBezTo>
                <a:close/>
              </a:path>
            </a:pathLst>
          </a:custGeom>
          <a:solidFill>
            <a:srgbClr val="B2B2B2"/>
          </a:solidFill>
          <a:ln w="3175" cap="rnd">
            <a:solidFill>
              <a:srgbClr val="B2B2B2"/>
            </a:solidFill>
            <a:round/>
            <a:headEnd/>
            <a:tailEnd/>
          </a:ln>
        </p:spPr>
        <p:txBody>
          <a:bodyPr/>
          <a:lstStyle/>
          <a:p>
            <a:endParaRPr lang="en-US"/>
          </a:p>
        </p:txBody>
      </p:sp>
      <p:sp>
        <p:nvSpPr>
          <p:cNvPr id="34076" name="Freeform 284"/>
          <p:cNvSpPr>
            <a:spLocks noChangeAspect="1"/>
          </p:cNvSpPr>
          <p:nvPr/>
        </p:nvSpPr>
        <p:spPr bwMode="auto">
          <a:xfrm>
            <a:off x="4289425" y="2565400"/>
            <a:ext cx="17463" cy="19050"/>
          </a:xfrm>
          <a:custGeom>
            <a:avLst/>
            <a:gdLst>
              <a:gd name="T0" fmla="*/ 2147483647 w 9"/>
              <a:gd name="T1" fmla="*/ 2147483647 h 11"/>
              <a:gd name="T2" fmla="*/ 2147483647 w 9"/>
              <a:gd name="T3" fmla="*/ 0 h 11"/>
              <a:gd name="T4" fmla="*/ 2147483647 w 9"/>
              <a:gd name="T5" fmla="*/ 2147483647 h 11"/>
              <a:gd name="T6" fmla="*/ 2147483647 w 9"/>
              <a:gd name="T7" fmla="*/ 2147483647 h 11"/>
              <a:gd name="T8" fmla="*/ 2147483647 w 9"/>
              <a:gd name="T9" fmla="*/ 2147483647 h 11"/>
              <a:gd name="T10" fmla="*/ 2147483647 w 9"/>
              <a:gd name="T11" fmla="*/ 2147483647 h 11"/>
              <a:gd name="T12" fmla="*/ 2147483647 w 9"/>
              <a:gd name="T13" fmla="*/ 2147483647 h 11"/>
              <a:gd name="T14" fmla="*/ 0 60000 65536"/>
              <a:gd name="T15" fmla="*/ 0 60000 65536"/>
              <a:gd name="T16" fmla="*/ 0 60000 65536"/>
              <a:gd name="T17" fmla="*/ 0 60000 65536"/>
              <a:gd name="T18" fmla="*/ 0 60000 65536"/>
              <a:gd name="T19" fmla="*/ 0 60000 65536"/>
              <a:gd name="T20" fmla="*/ 0 60000 65536"/>
              <a:gd name="T21" fmla="*/ 0 w 9"/>
              <a:gd name="T22" fmla="*/ 0 h 11"/>
              <a:gd name="T23" fmla="*/ 9 w 9"/>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1">
                <a:moveTo>
                  <a:pt x="1" y="1"/>
                </a:moveTo>
                <a:cubicBezTo>
                  <a:pt x="2" y="0"/>
                  <a:pt x="4" y="0"/>
                  <a:pt x="6" y="0"/>
                </a:cubicBezTo>
                <a:cubicBezTo>
                  <a:pt x="7" y="1"/>
                  <a:pt x="9" y="1"/>
                  <a:pt x="9" y="2"/>
                </a:cubicBezTo>
                <a:cubicBezTo>
                  <a:pt x="9" y="5"/>
                  <a:pt x="8" y="11"/>
                  <a:pt x="6" y="11"/>
                </a:cubicBezTo>
                <a:cubicBezTo>
                  <a:pt x="4" y="10"/>
                  <a:pt x="6" y="6"/>
                  <a:pt x="6" y="6"/>
                </a:cubicBezTo>
                <a:cubicBezTo>
                  <a:pt x="5" y="4"/>
                  <a:pt x="3" y="5"/>
                  <a:pt x="2" y="4"/>
                </a:cubicBezTo>
                <a:cubicBezTo>
                  <a:pt x="1" y="4"/>
                  <a:pt x="0" y="2"/>
                  <a:pt x="1" y="1"/>
                </a:cubicBezTo>
                <a:close/>
              </a:path>
            </a:pathLst>
          </a:custGeom>
          <a:solidFill>
            <a:srgbClr val="B2B2B2"/>
          </a:solidFill>
          <a:ln w="3175" cap="rnd">
            <a:solidFill>
              <a:srgbClr val="B2B2B2"/>
            </a:solidFill>
            <a:round/>
            <a:headEnd/>
            <a:tailEnd/>
          </a:ln>
        </p:spPr>
        <p:txBody>
          <a:bodyPr/>
          <a:lstStyle/>
          <a:p>
            <a:endParaRPr lang="en-US"/>
          </a:p>
        </p:txBody>
      </p:sp>
      <p:sp>
        <p:nvSpPr>
          <p:cNvPr id="34077" name="Freeform 285"/>
          <p:cNvSpPr>
            <a:spLocks noChangeAspect="1"/>
          </p:cNvSpPr>
          <p:nvPr/>
        </p:nvSpPr>
        <p:spPr bwMode="auto">
          <a:xfrm>
            <a:off x="4310063" y="2549525"/>
            <a:ext cx="6350" cy="6350"/>
          </a:xfrm>
          <a:custGeom>
            <a:avLst/>
            <a:gdLst>
              <a:gd name="T0" fmla="*/ 2147483647 w 3"/>
              <a:gd name="T1" fmla="*/ 0 h 4"/>
              <a:gd name="T2" fmla="*/ 2147483647 w 3"/>
              <a:gd name="T3" fmla="*/ 2147483647 h 4"/>
              <a:gd name="T4" fmla="*/ 2147483647 w 3"/>
              <a:gd name="T5" fmla="*/ 2147483647 h 4"/>
              <a:gd name="T6" fmla="*/ 0 w 3"/>
              <a:gd name="T7" fmla="*/ 2147483647 h 4"/>
              <a:gd name="T8" fmla="*/ 2147483647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3" y="1"/>
                  <a:pt x="3" y="2"/>
                </a:cubicBezTo>
                <a:cubicBezTo>
                  <a:pt x="2" y="3"/>
                  <a:pt x="2" y="4"/>
                  <a:pt x="1" y="4"/>
                </a:cubicBezTo>
                <a:cubicBezTo>
                  <a:pt x="0" y="4"/>
                  <a:pt x="0" y="3"/>
                  <a:pt x="0" y="1"/>
                </a:cubicBezTo>
                <a:cubicBezTo>
                  <a:pt x="0" y="0"/>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078" name="Freeform 286"/>
          <p:cNvSpPr>
            <a:spLocks noChangeAspect="1"/>
          </p:cNvSpPr>
          <p:nvPr/>
        </p:nvSpPr>
        <p:spPr bwMode="auto">
          <a:xfrm>
            <a:off x="4302125" y="2551113"/>
            <a:ext cx="6350" cy="9525"/>
          </a:xfrm>
          <a:custGeom>
            <a:avLst/>
            <a:gdLst>
              <a:gd name="T0" fmla="*/ 2147483647 w 3"/>
              <a:gd name="T1" fmla="*/ 0 h 5"/>
              <a:gd name="T2" fmla="*/ 2147483647 w 3"/>
              <a:gd name="T3" fmla="*/ 2147483647 h 5"/>
              <a:gd name="T4" fmla="*/ 2147483647 w 3"/>
              <a:gd name="T5" fmla="*/ 2147483647 h 5"/>
              <a:gd name="T6" fmla="*/ 0 w 3"/>
              <a:gd name="T7" fmla="*/ 2147483647 h 5"/>
              <a:gd name="T8" fmla="*/ 2147483647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0"/>
                </a:moveTo>
                <a:cubicBezTo>
                  <a:pt x="3" y="0"/>
                  <a:pt x="3" y="2"/>
                  <a:pt x="3" y="3"/>
                </a:cubicBezTo>
                <a:cubicBezTo>
                  <a:pt x="3" y="3"/>
                  <a:pt x="2" y="5"/>
                  <a:pt x="2" y="5"/>
                </a:cubicBezTo>
                <a:cubicBezTo>
                  <a:pt x="1" y="4"/>
                  <a:pt x="0" y="3"/>
                  <a:pt x="0" y="2"/>
                </a:cubicBezTo>
                <a:cubicBezTo>
                  <a:pt x="0" y="1"/>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079" name="Freeform 287"/>
          <p:cNvSpPr>
            <a:spLocks noChangeAspect="1"/>
          </p:cNvSpPr>
          <p:nvPr/>
        </p:nvSpPr>
        <p:spPr bwMode="auto">
          <a:xfrm>
            <a:off x="4438650" y="2578100"/>
            <a:ext cx="4763" cy="7938"/>
          </a:xfrm>
          <a:custGeom>
            <a:avLst/>
            <a:gdLst>
              <a:gd name="T0" fmla="*/ 2147483647 w 3"/>
              <a:gd name="T1" fmla="*/ 2147483647 h 5"/>
              <a:gd name="T2" fmla="*/ 2147483647 w 3"/>
              <a:gd name="T3" fmla="*/ 2147483647 h 5"/>
              <a:gd name="T4" fmla="*/ 2147483647 w 3"/>
              <a:gd name="T5" fmla="*/ 2147483647 h 5"/>
              <a:gd name="T6" fmla="*/ 0 w 3"/>
              <a:gd name="T7" fmla="*/ 2147483647 h 5"/>
              <a:gd name="T8" fmla="*/ 2147483647 w 3"/>
              <a:gd name="T9" fmla="*/ 214748364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3" y="1"/>
                  <a:pt x="3" y="2"/>
                  <a:pt x="3" y="3"/>
                </a:cubicBezTo>
                <a:cubicBezTo>
                  <a:pt x="3" y="4"/>
                  <a:pt x="3" y="5"/>
                  <a:pt x="2" y="5"/>
                </a:cubicBezTo>
                <a:cubicBezTo>
                  <a:pt x="1" y="5"/>
                  <a:pt x="0" y="3"/>
                  <a:pt x="0" y="2"/>
                </a:cubicBezTo>
                <a:cubicBezTo>
                  <a:pt x="0" y="1"/>
                  <a:pt x="1"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080" name="Freeform 288"/>
          <p:cNvSpPr>
            <a:spLocks noChangeAspect="1"/>
          </p:cNvSpPr>
          <p:nvPr/>
        </p:nvSpPr>
        <p:spPr bwMode="auto">
          <a:xfrm>
            <a:off x="4449763" y="2605088"/>
            <a:ext cx="9525" cy="6350"/>
          </a:xfrm>
          <a:custGeom>
            <a:avLst/>
            <a:gdLst>
              <a:gd name="T0" fmla="*/ 2147483647 w 5"/>
              <a:gd name="T1" fmla="*/ 2147483647 h 3"/>
              <a:gd name="T2" fmla="*/ 2147483647 w 5"/>
              <a:gd name="T3" fmla="*/ 2147483647 h 3"/>
              <a:gd name="T4" fmla="*/ 0 w 5"/>
              <a:gd name="T5" fmla="*/ 2147483647 h 3"/>
              <a:gd name="T6" fmla="*/ 2147483647 w 5"/>
              <a:gd name="T7" fmla="*/ 0 h 3"/>
              <a:gd name="T8" fmla="*/ 2147483647 w 5"/>
              <a:gd name="T9" fmla="*/ 214748364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4" y="2"/>
                  <a:pt x="3" y="3"/>
                  <a:pt x="2" y="3"/>
                </a:cubicBezTo>
                <a:cubicBezTo>
                  <a:pt x="1" y="3"/>
                  <a:pt x="0" y="2"/>
                  <a:pt x="0" y="2"/>
                </a:cubicBezTo>
                <a:cubicBezTo>
                  <a:pt x="0" y="1"/>
                  <a:pt x="2" y="0"/>
                  <a:pt x="3" y="0"/>
                </a:cubicBezTo>
                <a:cubicBezTo>
                  <a:pt x="4" y="0"/>
                  <a:pt x="5" y="1"/>
                  <a:pt x="4" y="2"/>
                </a:cubicBezTo>
                <a:close/>
              </a:path>
            </a:pathLst>
          </a:custGeom>
          <a:solidFill>
            <a:srgbClr val="B2B2B2"/>
          </a:solidFill>
          <a:ln w="3175" cap="rnd">
            <a:solidFill>
              <a:srgbClr val="B2B2B2"/>
            </a:solidFill>
            <a:round/>
            <a:headEnd/>
            <a:tailEnd/>
          </a:ln>
        </p:spPr>
        <p:txBody>
          <a:bodyPr/>
          <a:lstStyle/>
          <a:p>
            <a:endParaRPr lang="en-US"/>
          </a:p>
        </p:txBody>
      </p:sp>
      <p:sp>
        <p:nvSpPr>
          <p:cNvPr id="34081" name="Freeform 289"/>
          <p:cNvSpPr>
            <a:spLocks noChangeAspect="1"/>
          </p:cNvSpPr>
          <p:nvPr/>
        </p:nvSpPr>
        <p:spPr bwMode="auto">
          <a:xfrm>
            <a:off x="4441825" y="2493963"/>
            <a:ext cx="11113" cy="4762"/>
          </a:xfrm>
          <a:custGeom>
            <a:avLst/>
            <a:gdLst>
              <a:gd name="T0" fmla="*/ 2147483647 w 5"/>
              <a:gd name="T1" fmla="*/ 2147483647 h 3"/>
              <a:gd name="T2" fmla="*/ 2147483647 w 5"/>
              <a:gd name="T3" fmla="*/ 2147483647 h 3"/>
              <a:gd name="T4" fmla="*/ 2147483647 w 5"/>
              <a:gd name="T5" fmla="*/ 2147483647 h 3"/>
              <a:gd name="T6" fmla="*/ 2147483647 w 5"/>
              <a:gd name="T7" fmla="*/ 0 h 3"/>
              <a:gd name="T8" fmla="*/ 2147483647 w 5"/>
              <a:gd name="T9" fmla="*/ 214748364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2"/>
                  <a:pt x="3" y="3"/>
                  <a:pt x="3" y="3"/>
                </a:cubicBezTo>
                <a:cubicBezTo>
                  <a:pt x="2" y="3"/>
                  <a:pt x="0" y="2"/>
                  <a:pt x="1" y="1"/>
                </a:cubicBezTo>
                <a:cubicBezTo>
                  <a:pt x="1" y="1"/>
                  <a:pt x="2" y="0"/>
                  <a:pt x="3" y="0"/>
                </a:cubicBezTo>
                <a:cubicBezTo>
                  <a:pt x="4" y="0"/>
                  <a:pt x="5" y="1"/>
                  <a:pt x="5" y="2"/>
                </a:cubicBezTo>
                <a:close/>
              </a:path>
            </a:pathLst>
          </a:custGeom>
          <a:solidFill>
            <a:srgbClr val="B2B2B2"/>
          </a:solidFill>
          <a:ln w="3175" cap="rnd">
            <a:solidFill>
              <a:srgbClr val="B2B2B2"/>
            </a:solidFill>
            <a:round/>
            <a:headEnd/>
            <a:tailEnd/>
          </a:ln>
        </p:spPr>
        <p:txBody>
          <a:bodyPr/>
          <a:lstStyle/>
          <a:p>
            <a:endParaRPr lang="en-US"/>
          </a:p>
        </p:txBody>
      </p:sp>
      <p:sp>
        <p:nvSpPr>
          <p:cNvPr id="34082" name="Freeform 290"/>
          <p:cNvSpPr>
            <a:spLocks noChangeAspect="1"/>
          </p:cNvSpPr>
          <p:nvPr/>
        </p:nvSpPr>
        <p:spPr bwMode="auto">
          <a:xfrm>
            <a:off x="4484688" y="2465388"/>
            <a:ext cx="7937" cy="6350"/>
          </a:xfrm>
          <a:custGeom>
            <a:avLst/>
            <a:gdLst>
              <a:gd name="T0" fmla="*/ 2147483647 w 4"/>
              <a:gd name="T1" fmla="*/ 2147483647 h 2"/>
              <a:gd name="T2" fmla="*/ 2147483647 w 4"/>
              <a:gd name="T3" fmla="*/ 2147483647 h 2"/>
              <a:gd name="T4" fmla="*/ 0 w 4"/>
              <a:gd name="T5" fmla="*/ 2147483647 h 2"/>
              <a:gd name="T6" fmla="*/ 2147483647 w 4"/>
              <a:gd name="T7" fmla="*/ 0 h 2"/>
              <a:gd name="T8" fmla="*/ 2147483647 w 4"/>
              <a:gd name="T9" fmla="*/ 2147483647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3" y="2"/>
                  <a:pt x="2" y="2"/>
                </a:cubicBezTo>
                <a:cubicBezTo>
                  <a:pt x="1" y="2"/>
                  <a:pt x="0" y="2"/>
                  <a:pt x="0" y="1"/>
                </a:cubicBezTo>
                <a:cubicBezTo>
                  <a:pt x="0" y="0"/>
                  <a:pt x="1" y="0"/>
                  <a:pt x="2" y="0"/>
                </a:cubicBezTo>
                <a:cubicBezTo>
                  <a:pt x="3" y="0"/>
                  <a:pt x="4" y="1"/>
                  <a:pt x="4" y="1"/>
                </a:cubicBezTo>
                <a:close/>
              </a:path>
            </a:pathLst>
          </a:custGeom>
          <a:solidFill>
            <a:srgbClr val="B2B2B2"/>
          </a:solidFill>
          <a:ln w="3175" cap="rnd">
            <a:solidFill>
              <a:srgbClr val="B2B2B2"/>
            </a:solidFill>
            <a:round/>
            <a:headEnd/>
            <a:tailEnd/>
          </a:ln>
        </p:spPr>
        <p:txBody>
          <a:bodyPr/>
          <a:lstStyle/>
          <a:p>
            <a:endParaRPr lang="en-US"/>
          </a:p>
        </p:txBody>
      </p:sp>
      <p:sp>
        <p:nvSpPr>
          <p:cNvPr id="34083" name="Freeform 291"/>
          <p:cNvSpPr>
            <a:spLocks noChangeAspect="1"/>
          </p:cNvSpPr>
          <p:nvPr/>
        </p:nvSpPr>
        <p:spPr bwMode="auto">
          <a:xfrm>
            <a:off x="4492625" y="2454275"/>
            <a:ext cx="7938" cy="7938"/>
          </a:xfrm>
          <a:custGeom>
            <a:avLst/>
            <a:gdLst>
              <a:gd name="T0" fmla="*/ 2147483647 w 5"/>
              <a:gd name="T1" fmla="*/ 2147483647 h 3"/>
              <a:gd name="T2" fmla="*/ 2147483647 w 5"/>
              <a:gd name="T3" fmla="*/ 2147483647 h 3"/>
              <a:gd name="T4" fmla="*/ 0 w 5"/>
              <a:gd name="T5" fmla="*/ 2147483647 h 3"/>
              <a:gd name="T6" fmla="*/ 2147483647 w 5"/>
              <a:gd name="T7" fmla="*/ 0 h 3"/>
              <a:gd name="T8" fmla="*/ 2147483647 w 5"/>
              <a:gd name="T9" fmla="*/ 214748364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2"/>
                  <a:pt x="3" y="3"/>
                  <a:pt x="2" y="3"/>
                </a:cubicBezTo>
                <a:cubicBezTo>
                  <a:pt x="1" y="2"/>
                  <a:pt x="0" y="2"/>
                  <a:pt x="0" y="1"/>
                </a:cubicBezTo>
                <a:cubicBezTo>
                  <a:pt x="1" y="1"/>
                  <a:pt x="2" y="0"/>
                  <a:pt x="3" y="0"/>
                </a:cubicBezTo>
                <a:cubicBezTo>
                  <a:pt x="4" y="0"/>
                  <a:pt x="5" y="1"/>
                  <a:pt x="5" y="2"/>
                </a:cubicBezTo>
                <a:close/>
              </a:path>
            </a:pathLst>
          </a:custGeom>
          <a:solidFill>
            <a:srgbClr val="B2B2B2"/>
          </a:solidFill>
          <a:ln w="3175" cap="rnd">
            <a:solidFill>
              <a:srgbClr val="B2B2B2"/>
            </a:solidFill>
            <a:round/>
            <a:headEnd/>
            <a:tailEnd/>
          </a:ln>
        </p:spPr>
        <p:txBody>
          <a:bodyPr/>
          <a:lstStyle/>
          <a:p>
            <a:endParaRPr lang="en-US"/>
          </a:p>
        </p:txBody>
      </p:sp>
      <p:sp>
        <p:nvSpPr>
          <p:cNvPr id="34084" name="Freeform 292"/>
          <p:cNvSpPr>
            <a:spLocks noChangeAspect="1"/>
          </p:cNvSpPr>
          <p:nvPr/>
        </p:nvSpPr>
        <p:spPr bwMode="auto">
          <a:xfrm>
            <a:off x="4568825" y="2371725"/>
            <a:ext cx="7938" cy="4763"/>
          </a:xfrm>
          <a:custGeom>
            <a:avLst/>
            <a:gdLst>
              <a:gd name="T0" fmla="*/ 2147483647 w 5"/>
              <a:gd name="T1" fmla="*/ 2147483647 h 3"/>
              <a:gd name="T2" fmla="*/ 2147483647 w 5"/>
              <a:gd name="T3" fmla="*/ 2147483647 h 3"/>
              <a:gd name="T4" fmla="*/ 2147483647 w 5"/>
              <a:gd name="T5" fmla="*/ 2147483647 h 3"/>
              <a:gd name="T6" fmla="*/ 2147483647 w 5"/>
              <a:gd name="T7" fmla="*/ 0 h 3"/>
              <a:gd name="T8" fmla="*/ 2147483647 w 5"/>
              <a:gd name="T9" fmla="*/ 214748364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3"/>
                  <a:pt x="3" y="3"/>
                  <a:pt x="3" y="3"/>
                </a:cubicBezTo>
                <a:cubicBezTo>
                  <a:pt x="2" y="3"/>
                  <a:pt x="0" y="3"/>
                  <a:pt x="1" y="2"/>
                </a:cubicBezTo>
                <a:cubicBezTo>
                  <a:pt x="1" y="1"/>
                  <a:pt x="2" y="0"/>
                  <a:pt x="3" y="0"/>
                </a:cubicBezTo>
                <a:cubicBezTo>
                  <a:pt x="4" y="0"/>
                  <a:pt x="5" y="1"/>
                  <a:pt x="5" y="2"/>
                </a:cubicBezTo>
                <a:close/>
              </a:path>
            </a:pathLst>
          </a:custGeom>
          <a:solidFill>
            <a:srgbClr val="B2B2B2"/>
          </a:solidFill>
          <a:ln w="3175" cap="rnd">
            <a:solidFill>
              <a:srgbClr val="B2B2B2"/>
            </a:solidFill>
            <a:round/>
            <a:headEnd/>
            <a:tailEnd/>
          </a:ln>
        </p:spPr>
        <p:txBody>
          <a:bodyPr/>
          <a:lstStyle/>
          <a:p>
            <a:endParaRPr lang="en-US"/>
          </a:p>
        </p:txBody>
      </p:sp>
      <p:sp>
        <p:nvSpPr>
          <p:cNvPr id="34085" name="Freeform 293"/>
          <p:cNvSpPr>
            <a:spLocks noChangeAspect="1"/>
          </p:cNvSpPr>
          <p:nvPr/>
        </p:nvSpPr>
        <p:spPr bwMode="auto">
          <a:xfrm>
            <a:off x="4641850" y="2273300"/>
            <a:ext cx="9525" cy="6350"/>
          </a:xfrm>
          <a:custGeom>
            <a:avLst/>
            <a:gdLst>
              <a:gd name="T0" fmla="*/ 2147483647 w 5"/>
              <a:gd name="T1" fmla="*/ 2147483647 h 3"/>
              <a:gd name="T2" fmla="*/ 2147483647 w 5"/>
              <a:gd name="T3" fmla="*/ 2147483647 h 3"/>
              <a:gd name="T4" fmla="*/ 0 w 5"/>
              <a:gd name="T5" fmla="*/ 2147483647 h 3"/>
              <a:gd name="T6" fmla="*/ 2147483647 w 5"/>
              <a:gd name="T7" fmla="*/ 0 h 3"/>
              <a:gd name="T8" fmla="*/ 2147483647 w 5"/>
              <a:gd name="T9" fmla="*/ 214748364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3"/>
                  <a:pt x="3" y="3"/>
                  <a:pt x="2" y="3"/>
                </a:cubicBezTo>
                <a:cubicBezTo>
                  <a:pt x="1" y="3"/>
                  <a:pt x="0" y="2"/>
                  <a:pt x="0" y="2"/>
                </a:cubicBezTo>
                <a:cubicBezTo>
                  <a:pt x="0" y="1"/>
                  <a:pt x="2" y="0"/>
                  <a:pt x="3" y="0"/>
                </a:cubicBezTo>
                <a:cubicBezTo>
                  <a:pt x="4" y="0"/>
                  <a:pt x="5" y="1"/>
                  <a:pt x="5" y="2"/>
                </a:cubicBezTo>
                <a:close/>
              </a:path>
            </a:pathLst>
          </a:custGeom>
          <a:solidFill>
            <a:srgbClr val="B2B2B2"/>
          </a:solidFill>
          <a:ln w="3175" cap="rnd">
            <a:solidFill>
              <a:srgbClr val="B2B2B2"/>
            </a:solidFill>
            <a:round/>
            <a:headEnd/>
            <a:tailEnd/>
          </a:ln>
        </p:spPr>
        <p:txBody>
          <a:bodyPr/>
          <a:lstStyle/>
          <a:p>
            <a:endParaRPr lang="en-US"/>
          </a:p>
        </p:txBody>
      </p:sp>
      <p:sp>
        <p:nvSpPr>
          <p:cNvPr id="34086" name="Freeform 294"/>
          <p:cNvSpPr>
            <a:spLocks noChangeAspect="1"/>
          </p:cNvSpPr>
          <p:nvPr/>
        </p:nvSpPr>
        <p:spPr bwMode="auto">
          <a:xfrm>
            <a:off x="4706938" y="2197100"/>
            <a:ext cx="7937" cy="4763"/>
          </a:xfrm>
          <a:custGeom>
            <a:avLst/>
            <a:gdLst>
              <a:gd name="T0" fmla="*/ 2147483647 w 4"/>
              <a:gd name="T1" fmla="*/ 2147483647 h 3"/>
              <a:gd name="T2" fmla="*/ 2147483647 w 4"/>
              <a:gd name="T3" fmla="*/ 2147483647 h 3"/>
              <a:gd name="T4" fmla="*/ 0 w 4"/>
              <a:gd name="T5" fmla="*/ 2147483647 h 3"/>
              <a:gd name="T6" fmla="*/ 2147483647 w 4"/>
              <a:gd name="T7" fmla="*/ 0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2"/>
                  <a:pt x="3" y="3"/>
                  <a:pt x="2" y="3"/>
                </a:cubicBezTo>
                <a:cubicBezTo>
                  <a:pt x="1" y="2"/>
                  <a:pt x="0" y="2"/>
                  <a:pt x="0" y="2"/>
                </a:cubicBezTo>
                <a:cubicBezTo>
                  <a:pt x="1" y="1"/>
                  <a:pt x="2" y="0"/>
                  <a:pt x="3" y="0"/>
                </a:cubicBezTo>
                <a:cubicBezTo>
                  <a:pt x="3" y="0"/>
                  <a:pt x="4" y="1"/>
                  <a:pt x="4" y="2"/>
                </a:cubicBezTo>
                <a:close/>
              </a:path>
            </a:pathLst>
          </a:custGeom>
          <a:solidFill>
            <a:srgbClr val="B2B2B2"/>
          </a:solidFill>
          <a:ln w="3175" cap="rnd">
            <a:solidFill>
              <a:srgbClr val="B2B2B2"/>
            </a:solidFill>
            <a:round/>
            <a:headEnd/>
            <a:tailEnd/>
          </a:ln>
        </p:spPr>
        <p:txBody>
          <a:bodyPr/>
          <a:lstStyle/>
          <a:p>
            <a:endParaRPr lang="en-US"/>
          </a:p>
        </p:txBody>
      </p:sp>
      <p:sp>
        <p:nvSpPr>
          <p:cNvPr id="34087" name="Freeform 295"/>
          <p:cNvSpPr>
            <a:spLocks noChangeAspect="1"/>
          </p:cNvSpPr>
          <p:nvPr/>
        </p:nvSpPr>
        <p:spPr bwMode="auto">
          <a:xfrm>
            <a:off x="4714875" y="2190750"/>
            <a:ext cx="4763" cy="6350"/>
          </a:xfrm>
          <a:custGeom>
            <a:avLst/>
            <a:gdLst>
              <a:gd name="T0" fmla="*/ 2147483647 w 3"/>
              <a:gd name="T1" fmla="*/ 2147483647 h 3"/>
              <a:gd name="T2" fmla="*/ 2147483647 w 3"/>
              <a:gd name="T3" fmla="*/ 2147483647 h 3"/>
              <a:gd name="T4" fmla="*/ 0 w 3"/>
              <a:gd name="T5" fmla="*/ 2147483647 h 3"/>
              <a:gd name="T6" fmla="*/ 2147483647 w 3"/>
              <a:gd name="T7" fmla="*/ 0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1" y="3"/>
                  <a:pt x="0" y="2"/>
                  <a:pt x="0" y="2"/>
                </a:cubicBezTo>
                <a:cubicBezTo>
                  <a:pt x="0" y="1"/>
                  <a:pt x="1" y="0"/>
                  <a:pt x="2" y="0"/>
                </a:cubicBezTo>
                <a:cubicBezTo>
                  <a:pt x="3" y="0"/>
                  <a:pt x="3"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088" name="Freeform 296"/>
          <p:cNvSpPr>
            <a:spLocks noChangeAspect="1"/>
          </p:cNvSpPr>
          <p:nvPr/>
        </p:nvSpPr>
        <p:spPr bwMode="auto">
          <a:xfrm>
            <a:off x="4730750" y="2203450"/>
            <a:ext cx="4763" cy="6350"/>
          </a:xfrm>
          <a:custGeom>
            <a:avLst/>
            <a:gdLst>
              <a:gd name="T0" fmla="*/ 2147483647 w 3"/>
              <a:gd name="T1" fmla="*/ 0 h 3"/>
              <a:gd name="T2" fmla="*/ 2147483647 w 3"/>
              <a:gd name="T3" fmla="*/ 2147483647 h 3"/>
              <a:gd name="T4" fmla="*/ 0 w 3"/>
              <a:gd name="T5" fmla="*/ 2147483647 h 3"/>
              <a:gd name="T6" fmla="*/ 2147483647 w 3"/>
              <a:gd name="T7" fmla="*/ 0 h 3"/>
              <a:gd name="T8" fmla="*/ 2147483647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B2B2B2"/>
          </a:solidFill>
          <a:ln w="3175" cap="rnd">
            <a:solidFill>
              <a:srgbClr val="B2B2B2"/>
            </a:solidFill>
            <a:round/>
            <a:headEnd/>
            <a:tailEnd/>
          </a:ln>
        </p:spPr>
        <p:txBody>
          <a:bodyPr/>
          <a:lstStyle/>
          <a:p>
            <a:endParaRPr lang="en-US"/>
          </a:p>
        </p:txBody>
      </p:sp>
      <p:sp>
        <p:nvSpPr>
          <p:cNvPr id="34089" name="Freeform 297"/>
          <p:cNvSpPr>
            <a:spLocks noChangeAspect="1"/>
          </p:cNvSpPr>
          <p:nvPr/>
        </p:nvSpPr>
        <p:spPr bwMode="auto">
          <a:xfrm>
            <a:off x="4745038" y="2190750"/>
            <a:ext cx="6350" cy="6350"/>
          </a:xfrm>
          <a:custGeom>
            <a:avLst/>
            <a:gdLst>
              <a:gd name="T0" fmla="*/ 2147483647 w 3"/>
              <a:gd name="T1" fmla="*/ 0 h 3"/>
              <a:gd name="T2" fmla="*/ 2147483647 w 3"/>
              <a:gd name="T3" fmla="*/ 2147483647 h 3"/>
              <a:gd name="T4" fmla="*/ 0 w 3"/>
              <a:gd name="T5" fmla="*/ 2147483647 h 3"/>
              <a:gd name="T6" fmla="*/ 2147483647 w 3"/>
              <a:gd name="T7" fmla="*/ 0 h 3"/>
              <a:gd name="T8" fmla="*/ 2147483647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B2B2B2"/>
          </a:solidFill>
          <a:ln w="3175" cap="rnd">
            <a:solidFill>
              <a:srgbClr val="B2B2B2"/>
            </a:solidFill>
            <a:round/>
            <a:headEnd/>
            <a:tailEnd/>
          </a:ln>
        </p:spPr>
        <p:txBody>
          <a:bodyPr/>
          <a:lstStyle/>
          <a:p>
            <a:endParaRPr lang="en-US"/>
          </a:p>
        </p:txBody>
      </p:sp>
      <p:sp>
        <p:nvSpPr>
          <p:cNvPr id="34090" name="Freeform 298"/>
          <p:cNvSpPr>
            <a:spLocks noChangeAspect="1"/>
          </p:cNvSpPr>
          <p:nvPr/>
        </p:nvSpPr>
        <p:spPr bwMode="auto">
          <a:xfrm>
            <a:off x="4786313" y="2187575"/>
            <a:ext cx="4762" cy="3175"/>
          </a:xfrm>
          <a:custGeom>
            <a:avLst/>
            <a:gdLst>
              <a:gd name="T0" fmla="*/ 2147483647 w 4"/>
              <a:gd name="T1" fmla="*/ 2147483647 h 2"/>
              <a:gd name="T2" fmla="*/ 2147483647 w 4"/>
              <a:gd name="T3" fmla="*/ 2147483647 h 2"/>
              <a:gd name="T4" fmla="*/ 0 w 4"/>
              <a:gd name="T5" fmla="*/ 2147483647 h 2"/>
              <a:gd name="T6" fmla="*/ 2147483647 w 4"/>
              <a:gd name="T7" fmla="*/ 0 h 2"/>
              <a:gd name="T8" fmla="*/ 2147483647 w 4"/>
              <a:gd name="T9" fmla="*/ 2147483647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3" y="2"/>
                  <a:pt x="2" y="2"/>
                </a:cubicBezTo>
                <a:cubicBezTo>
                  <a:pt x="1" y="2"/>
                  <a:pt x="0" y="1"/>
                  <a:pt x="0" y="1"/>
                </a:cubicBezTo>
                <a:cubicBezTo>
                  <a:pt x="1" y="0"/>
                  <a:pt x="2" y="0"/>
                  <a:pt x="3" y="0"/>
                </a:cubicBezTo>
                <a:cubicBezTo>
                  <a:pt x="4" y="0"/>
                  <a:pt x="4" y="1"/>
                  <a:pt x="4" y="2"/>
                </a:cubicBezTo>
                <a:close/>
              </a:path>
            </a:pathLst>
          </a:custGeom>
          <a:solidFill>
            <a:srgbClr val="B2B2B2"/>
          </a:solidFill>
          <a:ln w="3175" cap="rnd">
            <a:solidFill>
              <a:srgbClr val="B2B2B2"/>
            </a:solidFill>
            <a:round/>
            <a:headEnd/>
            <a:tailEnd/>
          </a:ln>
        </p:spPr>
        <p:txBody>
          <a:bodyPr/>
          <a:lstStyle/>
          <a:p>
            <a:endParaRPr lang="en-US"/>
          </a:p>
        </p:txBody>
      </p:sp>
      <p:sp>
        <p:nvSpPr>
          <p:cNvPr id="34091" name="Freeform 299"/>
          <p:cNvSpPr>
            <a:spLocks noChangeAspect="1"/>
          </p:cNvSpPr>
          <p:nvPr/>
        </p:nvSpPr>
        <p:spPr bwMode="auto">
          <a:xfrm>
            <a:off x="4814888" y="2160588"/>
            <a:ext cx="4762" cy="6350"/>
          </a:xfrm>
          <a:custGeom>
            <a:avLst/>
            <a:gdLst>
              <a:gd name="T0" fmla="*/ 2147483647 w 4"/>
              <a:gd name="T1" fmla="*/ 2147483647 h 2"/>
              <a:gd name="T2" fmla="*/ 2147483647 w 4"/>
              <a:gd name="T3" fmla="*/ 2147483647 h 2"/>
              <a:gd name="T4" fmla="*/ 0 w 4"/>
              <a:gd name="T5" fmla="*/ 2147483647 h 2"/>
              <a:gd name="T6" fmla="*/ 2147483647 w 4"/>
              <a:gd name="T7" fmla="*/ 0 h 2"/>
              <a:gd name="T8" fmla="*/ 2147483647 w 4"/>
              <a:gd name="T9" fmla="*/ 2147483647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2" y="2"/>
                  <a:pt x="2" y="2"/>
                </a:cubicBezTo>
                <a:cubicBezTo>
                  <a:pt x="1" y="2"/>
                  <a:pt x="0" y="1"/>
                  <a:pt x="0" y="1"/>
                </a:cubicBezTo>
                <a:cubicBezTo>
                  <a:pt x="1" y="0"/>
                  <a:pt x="2" y="0"/>
                  <a:pt x="3" y="0"/>
                </a:cubicBezTo>
                <a:cubicBezTo>
                  <a:pt x="3" y="0"/>
                  <a:pt x="4" y="1"/>
                  <a:pt x="4" y="2"/>
                </a:cubicBezTo>
                <a:close/>
              </a:path>
            </a:pathLst>
          </a:custGeom>
          <a:solidFill>
            <a:srgbClr val="B2B2B2"/>
          </a:solidFill>
          <a:ln w="3175" cap="rnd">
            <a:solidFill>
              <a:srgbClr val="B2B2B2"/>
            </a:solidFill>
            <a:round/>
            <a:headEnd/>
            <a:tailEnd/>
          </a:ln>
        </p:spPr>
        <p:txBody>
          <a:bodyPr/>
          <a:lstStyle/>
          <a:p>
            <a:endParaRPr lang="en-US"/>
          </a:p>
        </p:txBody>
      </p:sp>
      <p:sp>
        <p:nvSpPr>
          <p:cNvPr id="34092" name="Freeform 300"/>
          <p:cNvSpPr>
            <a:spLocks noChangeAspect="1"/>
          </p:cNvSpPr>
          <p:nvPr/>
        </p:nvSpPr>
        <p:spPr bwMode="auto">
          <a:xfrm>
            <a:off x="4818063" y="2168525"/>
            <a:ext cx="6350" cy="3175"/>
          </a:xfrm>
          <a:custGeom>
            <a:avLst/>
            <a:gdLst>
              <a:gd name="T0" fmla="*/ 2147483647 w 4"/>
              <a:gd name="T1" fmla="*/ 2147483647 h 2"/>
              <a:gd name="T2" fmla="*/ 2147483647 w 4"/>
              <a:gd name="T3" fmla="*/ 2147483647 h 2"/>
              <a:gd name="T4" fmla="*/ 0 w 4"/>
              <a:gd name="T5" fmla="*/ 2147483647 h 2"/>
              <a:gd name="T6" fmla="*/ 2147483647 w 4"/>
              <a:gd name="T7" fmla="*/ 0 h 2"/>
              <a:gd name="T8" fmla="*/ 2147483647 w 4"/>
              <a:gd name="T9" fmla="*/ 2147483647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2" y="2"/>
                  <a:pt x="2" y="2"/>
                </a:cubicBezTo>
                <a:cubicBezTo>
                  <a:pt x="1" y="2"/>
                  <a:pt x="0" y="1"/>
                  <a:pt x="0" y="1"/>
                </a:cubicBezTo>
                <a:cubicBezTo>
                  <a:pt x="1" y="0"/>
                  <a:pt x="2" y="0"/>
                  <a:pt x="3" y="0"/>
                </a:cubicBezTo>
                <a:cubicBezTo>
                  <a:pt x="3" y="0"/>
                  <a:pt x="4" y="1"/>
                  <a:pt x="4" y="1"/>
                </a:cubicBezTo>
                <a:close/>
              </a:path>
            </a:pathLst>
          </a:custGeom>
          <a:solidFill>
            <a:srgbClr val="B2B2B2"/>
          </a:solidFill>
          <a:ln w="3175" cap="rnd">
            <a:solidFill>
              <a:srgbClr val="B2B2B2"/>
            </a:solidFill>
            <a:round/>
            <a:headEnd/>
            <a:tailEnd/>
          </a:ln>
        </p:spPr>
        <p:txBody>
          <a:bodyPr/>
          <a:lstStyle/>
          <a:p>
            <a:endParaRPr lang="en-US"/>
          </a:p>
        </p:txBody>
      </p:sp>
      <p:sp>
        <p:nvSpPr>
          <p:cNvPr id="34093" name="Freeform 301"/>
          <p:cNvSpPr>
            <a:spLocks noChangeAspect="1"/>
          </p:cNvSpPr>
          <p:nvPr/>
        </p:nvSpPr>
        <p:spPr bwMode="auto">
          <a:xfrm>
            <a:off x="4843463" y="2157413"/>
            <a:ext cx="9525" cy="4762"/>
          </a:xfrm>
          <a:custGeom>
            <a:avLst/>
            <a:gdLst>
              <a:gd name="T0" fmla="*/ 2147483647 w 6"/>
              <a:gd name="T1" fmla="*/ 2147483647 h 4"/>
              <a:gd name="T2" fmla="*/ 2147483647 w 6"/>
              <a:gd name="T3" fmla="*/ 2147483647 h 4"/>
              <a:gd name="T4" fmla="*/ 2147483647 w 6"/>
              <a:gd name="T5" fmla="*/ 2147483647 h 4"/>
              <a:gd name="T6" fmla="*/ 2147483647 w 6"/>
              <a:gd name="T7" fmla="*/ 0 h 4"/>
              <a:gd name="T8" fmla="*/ 2147483647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3"/>
                </a:moveTo>
                <a:cubicBezTo>
                  <a:pt x="6" y="4"/>
                  <a:pt x="4" y="4"/>
                  <a:pt x="3" y="4"/>
                </a:cubicBezTo>
                <a:cubicBezTo>
                  <a:pt x="2" y="3"/>
                  <a:pt x="0" y="3"/>
                  <a:pt x="1" y="2"/>
                </a:cubicBezTo>
                <a:cubicBezTo>
                  <a:pt x="1" y="1"/>
                  <a:pt x="3" y="0"/>
                  <a:pt x="4" y="0"/>
                </a:cubicBezTo>
                <a:cubicBezTo>
                  <a:pt x="5" y="1"/>
                  <a:pt x="6" y="2"/>
                  <a:pt x="6" y="3"/>
                </a:cubicBezTo>
                <a:close/>
              </a:path>
            </a:pathLst>
          </a:custGeom>
          <a:solidFill>
            <a:srgbClr val="B2B2B2"/>
          </a:solidFill>
          <a:ln w="3175" cap="rnd">
            <a:solidFill>
              <a:srgbClr val="B2B2B2"/>
            </a:solidFill>
            <a:round/>
            <a:headEnd/>
            <a:tailEnd/>
          </a:ln>
        </p:spPr>
        <p:txBody>
          <a:bodyPr/>
          <a:lstStyle/>
          <a:p>
            <a:endParaRPr lang="en-US"/>
          </a:p>
        </p:txBody>
      </p:sp>
      <p:sp>
        <p:nvSpPr>
          <p:cNvPr id="34094" name="Freeform 302"/>
          <p:cNvSpPr>
            <a:spLocks noChangeAspect="1"/>
          </p:cNvSpPr>
          <p:nvPr/>
        </p:nvSpPr>
        <p:spPr bwMode="auto">
          <a:xfrm>
            <a:off x="4579938" y="2376488"/>
            <a:ext cx="9525" cy="14287"/>
          </a:xfrm>
          <a:custGeom>
            <a:avLst/>
            <a:gdLst>
              <a:gd name="T0" fmla="*/ 2147483647 w 5"/>
              <a:gd name="T1" fmla="*/ 2147483647 h 8"/>
              <a:gd name="T2" fmla="*/ 2147483647 w 5"/>
              <a:gd name="T3" fmla="*/ 2147483647 h 8"/>
              <a:gd name="T4" fmla="*/ 2147483647 w 5"/>
              <a:gd name="T5" fmla="*/ 2147483647 h 8"/>
              <a:gd name="T6" fmla="*/ 2147483647 w 5"/>
              <a:gd name="T7" fmla="*/ 2147483647 h 8"/>
              <a:gd name="T8" fmla="*/ 2147483647 w 5"/>
              <a:gd name="T9" fmla="*/ 2147483647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5" y="1"/>
                </a:moveTo>
                <a:cubicBezTo>
                  <a:pt x="5" y="2"/>
                  <a:pt x="5" y="4"/>
                  <a:pt x="4" y="6"/>
                </a:cubicBezTo>
                <a:cubicBezTo>
                  <a:pt x="3" y="7"/>
                  <a:pt x="1" y="8"/>
                  <a:pt x="1" y="7"/>
                </a:cubicBezTo>
                <a:cubicBezTo>
                  <a:pt x="0" y="6"/>
                  <a:pt x="0" y="3"/>
                  <a:pt x="1" y="2"/>
                </a:cubicBezTo>
                <a:cubicBezTo>
                  <a:pt x="2" y="0"/>
                  <a:pt x="4" y="0"/>
                  <a:pt x="5" y="1"/>
                </a:cubicBezTo>
                <a:close/>
              </a:path>
            </a:pathLst>
          </a:custGeom>
          <a:solidFill>
            <a:srgbClr val="B2B2B2"/>
          </a:solidFill>
          <a:ln w="3175" cap="rnd">
            <a:solidFill>
              <a:srgbClr val="B2B2B2"/>
            </a:solidFill>
            <a:round/>
            <a:headEnd/>
            <a:tailEnd/>
          </a:ln>
        </p:spPr>
        <p:txBody>
          <a:bodyPr/>
          <a:lstStyle/>
          <a:p>
            <a:endParaRPr lang="en-US"/>
          </a:p>
        </p:txBody>
      </p:sp>
      <p:sp>
        <p:nvSpPr>
          <p:cNvPr id="34095" name="Freeform 303"/>
          <p:cNvSpPr>
            <a:spLocks noChangeAspect="1"/>
          </p:cNvSpPr>
          <p:nvPr/>
        </p:nvSpPr>
        <p:spPr bwMode="auto">
          <a:xfrm>
            <a:off x="4181475" y="2513013"/>
            <a:ext cx="7938" cy="6350"/>
          </a:xfrm>
          <a:custGeom>
            <a:avLst/>
            <a:gdLst>
              <a:gd name="T0" fmla="*/ 0 w 4"/>
              <a:gd name="T1" fmla="*/ 0 h 3"/>
              <a:gd name="T2" fmla="*/ 2147483647 w 4"/>
              <a:gd name="T3" fmla="*/ 2147483647 h 3"/>
              <a:gd name="T4" fmla="*/ 2147483647 w 4"/>
              <a:gd name="T5" fmla="*/ 2147483647 h 3"/>
              <a:gd name="T6" fmla="*/ 0 w 4"/>
              <a:gd name="T7" fmla="*/ 2147483647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cubicBezTo>
                  <a:pt x="1" y="0"/>
                  <a:pt x="2" y="0"/>
                  <a:pt x="3" y="1"/>
                </a:cubicBezTo>
                <a:cubicBezTo>
                  <a:pt x="3" y="1"/>
                  <a:pt x="4" y="2"/>
                  <a:pt x="3" y="2"/>
                </a:cubicBezTo>
                <a:cubicBezTo>
                  <a:pt x="3" y="3"/>
                  <a:pt x="1" y="2"/>
                  <a:pt x="0" y="2"/>
                </a:cubicBezTo>
                <a:cubicBezTo>
                  <a:pt x="0" y="1"/>
                  <a:pt x="0" y="0"/>
                  <a:pt x="0" y="0"/>
                </a:cubicBezTo>
                <a:close/>
              </a:path>
            </a:pathLst>
          </a:custGeom>
          <a:solidFill>
            <a:srgbClr val="B2B2B2"/>
          </a:solidFill>
          <a:ln w="3175" cap="rnd">
            <a:solidFill>
              <a:srgbClr val="B2B2B2"/>
            </a:solidFill>
            <a:round/>
            <a:headEnd/>
            <a:tailEnd/>
          </a:ln>
        </p:spPr>
        <p:txBody>
          <a:bodyPr/>
          <a:lstStyle/>
          <a:p>
            <a:endParaRPr lang="en-US"/>
          </a:p>
        </p:txBody>
      </p:sp>
      <p:sp>
        <p:nvSpPr>
          <p:cNvPr id="34096" name="Freeform 304"/>
          <p:cNvSpPr>
            <a:spLocks noChangeAspect="1"/>
          </p:cNvSpPr>
          <p:nvPr/>
        </p:nvSpPr>
        <p:spPr bwMode="auto">
          <a:xfrm>
            <a:off x="4179888" y="2520950"/>
            <a:ext cx="7937" cy="6350"/>
          </a:xfrm>
          <a:custGeom>
            <a:avLst/>
            <a:gdLst>
              <a:gd name="T0" fmla="*/ 2147483647 w 4"/>
              <a:gd name="T1" fmla="*/ 2147483647 h 4"/>
              <a:gd name="T2" fmla="*/ 2147483647 w 4"/>
              <a:gd name="T3" fmla="*/ 2147483647 h 4"/>
              <a:gd name="T4" fmla="*/ 2147483647 w 4"/>
              <a:gd name="T5" fmla="*/ 2147483647 h 4"/>
              <a:gd name="T6" fmla="*/ 2147483647 w 4"/>
              <a:gd name="T7" fmla="*/ 2147483647 h 4"/>
              <a:gd name="T8" fmla="*/ 2147483647 w 4"/>
              <a:gd name="T9" fmla="*/ 214748364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1" y="1"/>
                </a:moveTo>
                <a:cubicBezTo>
                  <a:pt x="2" y="1"/>
                  <a:pt x="3" y="1"/>
                  <a:pt x="3" y="2"/>
                </a:cubicBezTo>
                <a:cubicBezTo>
                  <a:pt x="4" y="3"/>
                  <a:pt x="4" y="4"/>
                  <a:pt x="3" y="4"/>
                </a:cubicBezTo>
                <a:cubicBezTo>
                  <a:pt x="2" y="4"/>
                  <a:pt x="1" y="3"/>
                  <a:pt x="1" y="2"/>
                </a:cubicBezTo>
                <a:cubicBezTo>
                  <a:pt x="0" y="1"/>
                  <a:pt x="1"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097" name="Freeform 305"/>
          <p:cNvSpPr>
            <a:spLocks noChangeAspect="1"/>
          </p:cNvSpPr>
          <p:nvPr/>
        </p:nvSpPr>
        <p:spPr bwMode="auto">
          <a:xfrm>
            <a:off x="4187825" y="2493963"/>
            <a:ext cx="6350" cy="4762"/>
          </a:xfrm>
          <a:custGeom>
            <a:avLst/>
            <a:gdLst>
              <a:gd name="T0" fmla="*/ 2147483647 w 4"/>
              <a:gd name="T1" fmla="*/ 0 h 3"/>
              <a:gd name="T2" fmla="*/ 2147483647 w 4"/>
              <a:gd name="T3" fmla="*/ 2147483647 h 3"/>
              <a:gd name="T4" fmla="*/ 2147483647 w 4"/>
              <a:gd name="T5" fmla="*/ 2147483647 h 3"/>
              <a:gd name="T6" fmla="*/ 2147483647 w 4"/>
              <a:gd name="T7" fmla="*/ 2147483647 h 3"/>
              <a:gd name="T8" fmla="*/ 2147483647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0"/>
                </a:moveTo>
                <a:cubicBezTo>
                  <a:pt x="2" y="0"/>
                  <a:pt x="3" y="1"/>
                  <a:pt x="3" y="1"/>
                </a:cubicBezTo>
                <a:cubicBezTo>
                  <a:pt x="3" y="2"/>
                  <a:pt x="4" y="3"/>
                  <a:pt x="3" y="3"/>
                </a:cubicBezTo>
                <a:cubicBezTo>
                  <a:pt x="2" y="3"/>
                  <a:pt x="1" y="2"/>
                  <a:pt x="1" y="1"/>
                </a:cubicBezTo>
                <a:cubicBezTo>
                  <a:pt x="0" y="0"/>
                  <a:pt x="1"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098" name="Freeform 306"/>
          <p:cNvSpPr>
            <a:spLocks noChangeAspect="1"/>
          </p:cNvSpPr>
          <p:nvPr/>
        </p:nvSpPr>
        <p:spPr bwMode="auto">
          <a:xfrm>
            <a:off x="4171950" y="2498725"/>
            <a:ext cx="6350" cy="7938"/>
          </a:xfrm>
          <a:custGeom>
            <a:avLst/>
            <a:gdLst>
              <a:gd name="T0" fmla="*/ 2147483647 w 4"/>
              <a:gd name="T1" fmla="*/ 0 h 3"/>
              <a:gd name="T2" fmla="*/ 2147483647 w 4"/>
              <a:gd name="T3" fmla="*/ 2147483647 h 3"/>
              <a:gd name="T4" fmla="*/ 2147483647 w 4"/>
              <a:gd name="T5" fmla="*/ 2147483647 h 3"/>
              <a:gd name="T6" fmla="*/ 0 w 4"/>
              <a:gd name="T7" fmla="*/ 2147483647 h 3"/>
              <a:gd name="T8" fmla="*/ 2147483647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0"/>
                </a:moveTo>
                <a:cubicBezTo>
                  <a:pt x="1" y="0"/>
                  <a:pt x="2" y="1"/>
                  <a:pt x="3" y="1"/>
                </a:cubicBezTo>
                <a:cubicBezTo>
                  <a:pt x="3" y="2"/>
                  <a:pt x="4" y="2"/>
                  <a:pt x="3" y="3"/>
                </a:cubicBezTo>
                <a:cubicBezTo>
                  <a:pt x="2" y="3"/>
                  <a:pt x="1" y="2"/>
                  <a:pt x="0" y="2"/>
                </a:cubicBezTo>
                <a:cubicBezTo>
                  <a:pt x="0" y="1"/>
                  <a:pt x="0"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099" name="Freeform 307"/>
          <p:cNvSpPr>
            <a:spLocks noChangeAspect="1"/>
          </p:cNvSpPr>
          <p:nvPr/>
        </p:nvSpPr>
        <p:spPr bwMode="auto">
          <a:xfrm>
            <a:off x="4294188" y="2555875"/>
            <a:ext cx="4762" cy="9525"/>
          </a:xfrm>
          <a:custGeom>
            <a:avLst/>
            <a:gdLst>
              <a:gd name="T0" fmla="*/ 2147483647 w 3"/>
              <a:gd name="T1" fmla="*/ 2147483647 h 5"/>
              <a:gd name="T2" fmla="*/ 2147483647 w 3"/>
              <a:gd name="T3" fmla="*/ 2147483647 h 5"/>
              <a:gd name="T4" fmla="*/ 2147483647 w 3"/>
              <a:gd name="T5" fmla="*/ 2147483647 h 5"/>
              <a:gd name="T6" fmla="*/ 0 w 3"/>
              <a:gd name="T7" fmla="*/ 2147483647 h 5"/>
              <a:gd name="T8" fmla="*/ 2147483647 w 3"/>
              <a:gd name="T9" fmla="*/ 214748364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2" y="1"/>
                  <a:pt x="3" y="2"/>
                  <a:pt x="3" y="3"/>
                </a:cubicBezTo>
                <a:cubicBezTo>
                  <a:pt x="3" y="4"/>
                  <a:pt x="2" y="5"/>
                  <a:pt x="1" y="5"/>
                </a:cubicBezTo>
                <a:cubicBezTo>
                  <a:pt x="1" y="5"/>
                  <a:pt x="0" y="3"/>
                  <a:pt x="0" y="2"/>
                </a:cubicBezTo>
                <a:cubicBezTo>
                  <a:pt x="0" y="1"/>
                  <a:pt x="1"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100" name="Freeform 308"/>
          <p:cNvSpPr>
            <a:spLocks noChangeAspect="1"/>
          </p:cNvSpPr>
          <p:nvPr/>
        </p:nvSpPr>
        <p:spPr bwMode="auto">
          <a:xfrm>
            <a:off x="4173538" y="2495550"/>
            <a:ext cx="14287" cy="14288"/>
          </a:xfrm>
          <a:custGeom>
            <a:avLst/>
            <a:gdLst>
              <a:gd name="T0" fmla="*/ 0 w 7"/>
              <a:gd name="T1" fmla="*/ 2147483647 h 7"/>
              <a:gd name="T2" fmla="*/ 2147483647 w 7"/>
              <a:gd name="T3" fmla="*/ 2147483647 h 7"/>
              <a:gd name="T4" fmla="*/ 2147483647 w 7"/>
              <a:gd name="T5" fmla="*/ 2147483647 h 7"/>
              <a:gd name="T6" fmla="*/ 2147483647 w 7"/>
              <a:gd name="T7" fmla="*/ 2147483647 h 7"/>
              <a:gd name="T8" fmla="*/ 0 w 7"/>
              <a:gd name="T9" fmla="*/ 2147483647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1"/>
                </a:moveTo>
                <a:cubicBezTo>
                  <a:pt x="2" y="0"/>
                  <a:pt x="3" y="2"/>
                  <a:pt x="5" y="4"/>
                </a:cubicBezTo>
                <a:cubicBezTo>
                  <a:pt x="5" y="5"/>
                  <a:pt x="7" y="6"/>
                  <a:pt x="6" y="7"/>
                </a:cubicBezTo>
                <a:cubicBezTo>
                  <a:pt x="5" y="7"/>
                  <a:pt x="4" y="6"/>
                  <a:pt x="3" y="5"/>
                </a:cubicBezTo>
                <a:cubicBezTo>
                  <a:pt x="2" y="4"/>
                  <a:pt x="0" y="2"/>
                  <a:pt x="0" y="1"/>
                </a:cubicBezTo>
                <a:close/>
              </a:path>
            </a:pathLst>
          </a:custGeom>
          <a:solidFill>
            <a:srgbClr val="B2B2B2"/>
          </a:solidFill>
          <a:ln w="3175" cap="rnd">
            <a:solidFill>
              <a:srgbClr val="B2B2B2"/>
            </a:solidFill>
            <a:round/>
            <a:headEnd/>
            <a:tailEnd/>
          </a:ln>
        </p:spPr>
        <p:txBody>
          <a:bodyPr/>
          <a:lstStyle/>
          <a:p>
            <a:endParaRPr lang="en-US"/>
          </a:p>
        </p:txBody>
      </p:sp>
      <p:sp>
        <p:nvSpPr>
          <p:cNvPr id="34101" name="Freeform 309"/>
          <p:cNvSpPr>
            <a:spLocks noChangeAspect="1"/>
          </p:cNvSpPr>
          <p:nvPr/>
        </p:nvSpPr>
        <p:spPr bwMode="auto">
          <a:xfrm>
            <a:off x="4492625" y="2463800"/>
            <a:ext cx="9525" cy="14288"/>
          </a:xfrm>
          <a:custGeom>
            <a:avLst/>
            <a:gdLst>
              <a:gd name="T0" fmla="*/ 2147483647 w 7"/>
              <a:gd name="T1" fmla="*/ 2147483647 h 7"/>
              <a:gd name="T2" fmla="*/ 2147483647 w 7"/>
              <a:gd name="T3" fmla="*/ 2147483647 h 7"/>
              <a:gd name="T4" fmla="*/ 2147483647 w 7"/>
              <a:gd name="T5" fmla="*/ 2147483647 h 7"/>
              <a:gd name="T6" fmla="*/ 2147483647 w 7"/>
              <a:gd name="T7" fmla="*/ 2147483647 h 7"/>
              <a:gd name="T8" fmla="*/ 2147483647 w 7"/>
              <a:gd name="T9" fmla="*/ 2147483647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1"/>
                </a:moveTo>
                <a:cubicBezTo>
                  <a:pt x="3" y="0"/>
                  <a:pt x="4" y="2"/>
                  <a:pt x="5" y="4"/>
                </a:cubicBezTo>
                <a:cubicBezTo>
                  <a:pt x="6" y="5"/>
                  <a:pt x="7" y="6"/>
                  <a:pt x="7" y="7"/>
                </a:cubicBezTo>
                <a:cubicBezTo>
                  <a:pt x="5" y="7"/>
                  <a:pt x="4" y="5"/>
                  <a:pt x="3" y="4"/>
                </a:cubicBezTo>
                <a:cubicBezTo>
                  <a:pt x="2" y="3"/>
                  <a:pt x="0"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102" name="Freeform 310"/>
          <p:cNvSpPr>
            <a:spLocks noChangeAspect="1"/>
          </p:cNvSpPr>
          <p:nvPr/>
        </p:nvSpPr>
        <p:spPr bwMode="auto">
          <a:xfrm>
            <a:off x="4502150" y="2438400"/>
            <a:ext cx="11113" cy="6350"/>
          </a:xfrm>
          <a:custGeom>
            <a:avLst/>
            <a:gdLst>
              <a:gd name="T0" fmla="*/ 0 w 6"/>
              <a:gd name="T1" fmla="*/ 2147483647 h 3"/>
              <a:gd name="T2" fmla="*/ 2147483647 w 6"/>
              <a:gd name="T3" fmla="*/ 0 h 3"/>
              <a:gd name="T4" fmla="*/ 2147483647 w 6"/>
              <a:gd name="T5" fmla="*/ 2147483647 h 3"/>
              <a:gd name="T6" fmla="*/ 2147483647 w 6"/>
              <a:gd name="T7" fmla="*/ 2147483647 h 3"/>
              <a:gd name="T8" fmla="*/ 0 w 6"/>
              <a:gd name="T9" fmla="*/ 2147483647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2"/>
                </a:moveTo>
                <a:cubicBezTo>
                  <a:pt x="0" y="1"/>
                  <a:pt x="2" y="0"/>
                  <a:pt x="3" y="0"/>
                </a:cubicBezTo>
                <a:cubicBezTo>
                  <a:pt x="4" y="0"/>
                  <a:pt x="6" y="0"/>
                  <a:pt x="6" y="1"/>
                </a:cubicBezTo>
                <a:cubicBezTo>
                  <a:pt x="5" y="2"/>
                  <a:pt x="4" y="2"/>
                  <a:pt x="3" y="2"/>
                </a:cubicBezTo>
                <a:cubicBezTo>
                  <a:pt x="2" y="3"/>
                  <a:pt x="0" y="3"/>
                  <a:pt x="0" y="2"/>
                </a:cubicBezTo>
                <a:close/>
              </a:path>
            </a:pathLst>
          </a:custGeom>
          <a:solidFill>
            <a:srgbClr val="B2B2B2"/>
          </a:solidFill>
          <a:ln w="3175" cap="rnd">
            <a:solidFill>
              <a:srgbClr val="B2B2B2"/>
            </a:solidFill>
            <a:round/>
            <a:headEnd/>
            <a:tailEnd/>
          </a:ln>
        </p:spPr>
        <p:txBody>
          <a:bodyPr/>
          <a:lstStyle/>
          <a:p>
            <a:endParaRPr lang="en-US"/>
          </a:p>
        </p:txBody>
      </p:sp>
      <p:sp>
        <p:nvSpPr>
          <p:cNvPr id="34103" name="Freeform 311"/>
          <p:cNvSpPr>
            <a:spLocks noChangeAspect="1"/>
          </p:cNvSpPr>
          <p:nvPr/>
        </p:nvSpPr>
        <p:spPr bwMode="auto">
          <a:xfrm>
            <a:off x="4584700" y="2351088"/>
            <a:ext cx="9525" cy="12700"/>
          </a:xfrm>
          <a:custGeom>
            <a:avLst/>
            <a:gdLst>
              <a:gd name="T0" fmla="*/ 2147483647 w 4"/>
              <a:gd name="T1" fmla="*/ 2147483647 h 6"/>
              <a:gd name="T2" fmla="*/ 2147483647 w 4"/>
              <a:gd name="T3" fmla="*/ 2147483647 h 6"/>
              <a:gd name="T4" fmla="*/ 2147483647 w 4"/>
              <a:gd name="T5" fmla="*/ 2147483647 h 6"/>
              <a:gd name="T6" fmla="*/ 2147483647 w 4"/>
              <a:gd name="T7" fmla="*/ 2147483647 h 6"/>
              <a:gd name="T8" fmla="*/ 2147483647 w 4"/>
              <a:gd name="T9" fmla="*/ 2147483647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1" y="3"/>
                  <a:pt x="2" y="2"/>
                </a:cubicBezTo>
                <a:cubicBezTo>
                  <a:pt x="2" y="1"/>
                  <a:pt x="3" y="0"/>
                  <a:pt x="4" y="1"/>
                </a:cubicBezTo>
                <a:cubicBezTo>
                  <a:pt x="4" y="2"/>
                  <a:pt x="3" y="3"/>
                  <a:pt x="3" y="4"/>
                </a:cubicBezTo>
                <a:cubicBezTo>
                  <a:pt x="2" y="4"/>
                  <a:pt x="1" y="6"/>
                  <a:pt x="1" y="5"/>
                </a:cubicBezTo>
                <a:close/>
              </a:path>
            </a:pathLst>
          </a:custGeom>
          <a:solidFill>
            <a:srgbClr val="B2B2B2"/>
          </a:solidFill>
          <a:ln w="3175" cap="rnd">
            <a:solidFill>
              <a:srgbClr val="B2B2B2"/>
            </a:solidFill>
            <a:round/>
            <a:headEnd/>
            <a:tailEnd/>
          </a:ln>
        </p:spPr>
        <p:txBody>
          <a:bodyPr/>
          <a:lstStyle/>
          <a:p>
            <a:endParaRPr lang="en-US"/>
          </a:p>
        </p:txBody>
      </p:sp>
      <p:sp>
        <p:nvSpPr>
          <p:cNvPr id="34104" name="Freeform 312"/>
          <p:cNvSpPr>
            <a:spLocks noChangeAspect="1"/>
          </p:cNvSpPr>
          <p:nvPr/>
        </p:nvSpPr>
        <p:spPr bwMode="auto">
          <a:xfrm>
            <a:off x="4725988" y="2193925"/>
            <a:ext cx="11112" cy="7938"/>
          </a:xfrm>
          <a:custGeom>
            <a:avLst/>
            <a:gdLst>
              <a:gd name="T0" fmla="*/ 2147483647 w 6"/>
              <a:gd name="T1" fmla="*/ 2147483647 h 5"/>
              <a:gd name="T2" fmla="*/ 2147483647 w 6"/>
              <a:gd name="T3" fmla="*/ 2147483647 h 5"/>
              <a:gd name="T4" fmla="*/ 2147483647 w 6"/>
              <a:gd name="T5" fmla="*/ 2147483647 h 5"/>
              <a:gd name="T6" fmla="*/ 2147483647 w 6"/>
              <a:gd name="T7" fmla="*/ 2147483647 h 5"/>
              <a:gd name="T8" fmla="*/ 2147483647 w 6"/>
              <a:gd name="T9" fmla="*/ 2147483647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1"/>
                </a:moveTo>
                <a:cubicBezTo>
                  <a:pt x="2" y="0"/>
                  <a:pt x="3" y="1"/>
                  <a:pt x="4" y="2"/>
                </a:cubicBezTo>
                <a:cubicBezTo>
                  <a:pt x="5" y="3"/>
                  <a:pt x="6" y="4"/>
                  <a:pt x="5" y="5"/>
                </a:cubicBezTo>
                <a:cubicBezTo>
                  <a:pt x="4" y="5"/>
                  <a:pt x="3" y="4"/>
                  <a:pt x="2" y="3"/>
                </a:cubicBezTo>
                <a:cubicBezTo>
                  <a:pt x="2" y="3"/>
                  <a:pt x="0" y="2"/>
                  <a:pt x="1" y="1"/>
                </a:cubicBezTo>
                <a:close/>
              </a:path>
            </a:pathLst>
          </a:custGeom>
          <a:solidFill>
            <a:srgbClr val="B2B2B2"/>
          </a:solidFill>
          <a:ln w="3175" cap="rnd">
            <a:solidFill>
              <a:srgbClr val="B2B2B2"/>
            </a:solidFill>
            <a:round/>
            <a:headEnd/>
            <a:tailEnd/>
          </a:ln>
        </p:spPr>
        <p:txBody>
          <a:bodyPr/>
          <a:lstStyle/>
          <a:p>
            <a:endParaRPr lang="en-US"/>
          </a:p>
        </p:txBody>
      </p:sp>
      <p:sp>
        <p:nvSpPr>
          <p:cNvPr id="34105" name="Freeform 313"/>
          <p:cNvSpPr>
            <a:spLocks noChangeAspect="1"/>
          </p:cNvSpPr>
          <p:nvPr/>
        </p:nvSpPr>
        <p:spPr bwMode="auto">
          <a:xfrm>
            <a:off x="4502150" y="2444750"/>
            <a:ext cx="9525" cy="9525"/>
          </a:xfrm>
          <a:custGeom>
            <a:avLst/>
            <a:gdLst>
              <a:gd name="T0" fmla="*/ 2147483647 w 6"/>
              <a:gd name="T1" fmla="*/ 2147483647 h 5"/>
              <a:gd name="T2" fmla="*/ 2147483647 w 6"/>
              <a:gd name="T3" fmla="*/ 2147483647 h 5"/>
              <a:gd name="T4" fmla="*/ 2147483647 w 6"/>
              <a:gd name="T5" fmla="*/ 2147483647 h 5"/>
              <a:gd name="T6" fmla="*/ 2147483647 w 6"/>
              <a:gd name="T7" fmla="*/ 2147483647 h 5"/>
              <a:gd name="T8" fmla="*/ 2147483647 w 6"/>
              <a:gd name="T9" fmla="*/ 2147483647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4"/>
                </a:moveTo>
                <a:cubicBezTo>
                  <a:pt x="0" y="3"/>
                  <a:pt x="2" y="2"/>
                  <a:pt x="3" y="1"/>
                </a:cubicBezTo>
                <a:cubicBezTo>
                  <a:pt x="4" y="1"/>
                  <a:pt x="6" y="0"/>
                  <a:pt x="6" y="1"/>
                </a:cubicBezTo>
                <a:cubicBezTo>
                  <a:pt x="6" y="2"/>
                  <a:pt x="5" y="3"/>
                  <a:pt x="4" y="4"/>
                </a:cubicBezTo>
                <a:cubicBezTo>
                  <a:pt x="3" y="4"/>
                  <a:pt x="1" y="5"/>
                  <a:pt x="1" y="4"/>
                </a:cubicBezTo>
                <a:close/>
              </a:path>
            </a:pathLst>
          </a:custGeom>
          <a:solidFill>
            <a:srgbClr val="B2B2B2"/>
          </a:solidFill>
          <a:ln w="3175" cap="rnd">
            <a:solidFill>
              <a:srgbClr val="B2B2B2"/>
            </a:solidFill>
            <a:round/>
            <a:headEnd/>
            <a:tailEnd/>
          </a:ln>
        </p:spPr>
        <p:txBody>
          <a:bodyPr/>
          <a:lstStyle/>
          <a:p>
            <a:endParaRPr lang="en-US"/>
          </a:p>
        </p:txBody>
      </p:sp>
      <p:sp>
        <p:nvSpPr>
          <p:cNvPr id="34106" name="Freeform 314"/>
          <p:cNvSpPr>
            <a:spLocks noChangeAspect="1"/>
          </p:cNvSpPr>
          <p:nvPr/>
        </p:nvSpPr>
        <p:spPr bwMode="auto">
          <a:xfrm>
            <a:off x="4179888" y="2495550"/>
            <a:ext cx="9525" cy="11113"/>
          </a:xfrm>
          <a:custGeom>
            <a:avLst/>
            <a:gdLst>
              <a:gd name="T0" fmla="*/ 0 w 5"/>
              <a:gd name="T1" fmla="*/ 0 h 5"/>
              <a:gd name="T2" fmla="*/ 2147483647 w 5"/>
              <a:gd name="T3" fmla="*/ 2147483647 h 5"/>
              <a:gd name="T4" fmla="*/ 2147483647 w 5"/>
              <a:gd name="T5" fmla="*/ 2147483647 h 5"/>
              <a:gd name="T6" fmla="*/ 2147483647 w 5"/>
              <a:gd name="T7" fmla="*/ 2147483647 h 5"/>
              <a:gd name="T8" fmla="*/ 0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0"/>
                </a:moveTo>
                <a:cubicBezTo>
                  <a:pt x="1" y="0"/>
                  <a:pt x="3" y="2"/>
                  <a:pt x="4" y="2"/>
                </a:cubicBezTo>
                <a:cubicBezTo>
                  <a:pt x="5" y="3"/>
                  <a:pt x="5" y="4"/>
                  <a:pt x="5" y="5"/>
                </a:cubicBezTo>
                <a:cubicBezTo>
                  <a:pt x="4" y="5"/>
                  <a:pt x="4" y="4"/>
                  <a:pt x="3" y="3"/>
                </a:cubicBezTo>
                <a:cubicBezTo>
                  <a:pt x="2" y="2"/>
                  <a:pt x="0" y="1"/>
                  <a:pt x="0" y="0"/>
                </a:cubicBezTo>
                <a:close/>
              </a:path>
            </a:pathLst>
          </a:custGeom>
          <a:solidFill>
            <a:srgbClr val="B2B2B2"/>
          </a:solidFill>
          <a:ln w="3175" cap="rnd">
            <a:solidFill>
              <a:srgbClr val="B2B2B2"/>
            </a:solidFill>
            <a:round/>
            <a:headEnd/>
            <a:tailEnd/>
          </a:ln>
        </p:spPr>
        <p:txBody>
          <a:bodyPr/>
          <a:lstStyle/>
          <a:p>
            <a:endParaRPr lang="en-US"/>
          </a:p>
        </p:txBody>
      </p:sp>
      <p:sp>
        <p:nvSpPr>
          <p:cNvPr id="34107" name="Freeform 315"/>
          <p:cNvSpPr>
            <a:spLocks noChangeAspect="1"/>
          </p:cNvSpPr>
          <p:nvPr/>
        </p:nvSpPr>
        <p:spPr bwMode="auto">
          <a:xfrm>
            <a:off x="4681538" y="2670175"/>
            <a:ext cx="17462" cy="44450"/>
          </a:xfrm>
          <a:custGeom>
            <a:avLst/>
            <a:gdLst>
              <a:gd name="T0" fmla="*/ 2147483647 w 9"/>
              <a:gd name="T1" fmla="*/ 2147483647 h 24"/>
              <a:gd name="T2" fmla="*/ 2147483647 w 9"/>
              <a:gd name="T3" fmla="*/ 2147483647 h 24"/>
              <a:gd name="T4" fmla="*/ 2147483647 w 9"/>
              <a:gd name="T5" fmla="*/ 2147483647 h 24"/>
              <a:gd name="T6" fmla="*/ 2147483647 w 9"/>
              <a:gd name="T7" fmla="*/ 2147483647 h 24"/>
              <a:gd name="T8" fmla="*/ 2147483647 w 9"/>
              <a:gd name="T9" fmla="*/ 2147483647 h 24"/>
              <a:gd name="T10" fmla="*/ 2147483647 w 9"/>
              <a:gd name="T11" fmla="*/ 2147483647 h 24"/>
              <a:gd name="T12" fmla="*/ 2147483647 w 9"/>
              <a:gd name="T13" fmla="*/ 2147483647 h 24"/>
              <a:gd name="T14" fmla="*/ 0 60000 65536"/>
              <a:gd name="T15" fmla="*/ 0 60000 65536"/>
              <a:gd name="T16" fmla="*/ 0 60000 65536"/>
              <a:gd name="T17" fmla="*/ 0 60000 65536"/>
              <a:gd name="T18" fmla="*/ 0 60000 65536"/>
              <a:gd name="T19" fmla="*/ 0 60000 65536"/>
              <a:gd name="T20" fmla="*/ 0 60000 65536"/>
              <a:gd name="T21" fmla="*/ 0 w 9"/>
              <a:gd name="T22" fmla="*/ 0 h 24"/>
              <a:gd name="T23" fmla="*/ 9 w 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24">
                <a:moveTo>
                  <a:pt x="9" y="1"/>
                </a:moveTo>
                <a:cubicBezTo>
                  <a:pt x="8" y="6"/>
                  <a:pt x="7" y="11"/>
                  <a:pt x="5" y="16"/>
                </a:cubicBezTo>
                <a:cubicBezTo>
                  <a:pt x="4" y="18"/>
                  <a:pt x="3" y="21"/>
                  <a:pt x="1" y="23"/>
                </a:cubicBezTo>
                <a:cubicBezTo>
                  <a:pt x="0" y="24"/>
                  <a:pt x="1" y="20"/>
                  <a:pt x="1" y="19"/>
                </a:cubicBezTo>
                <a:cubicBezTo>
                  <a:pt x="2" y="14"/>
                  <a:pt x="4" y="10"/>
                  <a:pt x="5" y="5"/>
                </a:cubicBezTo>
                <a:cubicBezTo>
                  <a:pt x="6" y="4"/>
                  <a:pt x="6" y="2"/>
                  <a:pt x="7" y="1"/>
                </a:cubicBezTo>
                <a:cubicBezTo>
                  <a:pt x="7" y="1"/>
                  <a:pt x="9" y="0"/>
                  <a:pt x="9" y="1"/>
                </a:cubicBezTo>
                <a:close/>
              </a:path>
            </a:pathLst>
          </a:custGeom>
          <a:solidFill>
            <a:srgbClr val="B2B2B2"/>
          </a:solidFill>
          <a:ln w="3175" cap="rnd">
            <a:solidFill>
              <a:srgbClr val="B2B2B2"/>
            </a:solidFill>
            <a:round/>
            <a:headEnd/>
            <a:tailEnd/>
          </a:ln>
        </p:spPr>
        <p:txBody>
          <a:bodyPr/>
          <a:lstStyle/>
          <a:p>
            <a:endParaRPr lang="en-US"/>
          </a:p>
        </p:txBody>
      </p:sp>
      <p:sp>
        <p:nvSpPr>
          <p:cNvPr id="34108" name="Freeform 316"/>
          <p:cNvSpPr>
            <a:spLocks noChangeAspect="1"/>
          </p:cNvSpPr>
          <p:nvPr/>
        </p:nvSpPr>
        <p:spPr bwMode="auto">
          <a:xfrm>
            <a:off x="4716463" y="2652713"/>
            <a:ext cx="28575" cy="36512"/>
          </a:xfrm>
          <a:custGeom>
            <a:avLst/>
            <a:gdLst>
              <a:gd name="T0" fmla="*/ 2147483647 w 15"/>
              <a:gd name="T1" fmla="*/ 2147483647 h 21"/>
              <a:gd name="T2" fmla="*/ 2147483647 w 15"/>
              <a:gd name="T3" fmla="*/ 2147483647 h 21"/>
              <a:gd name="T4" fmla="*/ 2147483647 w 15"/>
              <a:gd name="T5" fmla="*/ 2147483647 h 21"/>
              <a:gd name="T6" fmla="*/ 2147483647 w 15"/>
              <a:gd name="T7" fmla="*/ 2147483647 h 21"/>
              <a:gd name="T8" fmla="*/ 2147483647 w 15"/>
              <a:gd name="T9" fmla="*/ 2147483647 h 21"/>
              <a:gd name="T10" fmla="*/ 2147483647 w 15"/>
              <a:gd name="T11" fmla="*/ 2147483647 h 21"/>
              <a:gd name="T12" fmla="*/ 2147483647 w 15"/>
              <a:gd name="T13" fmla="*/ 0 h 21"/>
              <a:gd name="T14" fmla="*/ 2147483647 w 15"/>
              <a:gd name="T15" fmla="*/ 2147483647 h 2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21"/>
              <a:gd name="T26" fmla="*/ 15 w 15"/>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21">
                <a:moveTo>
                  <a:pt x="15" y="1"/>
                </a:moveTo>
                <a:cubicBezTo>
                  <a:pt x="13" y="3"/>
                  <a:pt x="9" y="3"/>
                  <a:pt x="8" y="6"/>
                </a:cubicBezTo>
                <a:cubicBezTo>
                  <a:pt x="7" y="9"/>
                  <a:pt x="9" y="12"/>
                  <a:pt x="8" y="15"/>
                </a:cubicBezTo>
                <a:cubicBezTo>
                  <a:pt x="7" y="17"/>
                  <a:pt x="6" y="21"/>
                  <a:pt x="4" y="21"/>
                </a:cubicBezTo>
                <a:cubicBezTo>
                  <a:pt x="3" y="21"/>
                  <a:pt x="4" y="17"/>
                  <a:pt x="4" y="15"/>
                </a:cubicBezTo>
                <a:cubicBezTo>
                  <a:pt x="3" y="13"/>
                  <a:pt x="0" y="10"/>
                  <a:pt x="2" y="8"/>
                </a:cubicBezTo>
                <a:cubicBezTo>
                  <a:pt x="3" y="4"/>
                  <a:pt x="8" y="2"/>
                  <a:pt x="11" y="0"/>
                </a:cubicBezTo>
                <a:cubicBezTo>
                  <a:pt x="12" y="0"/>
                  <a:pt x="15" y="0"/>
                  <a:pt x="15" y="1"/>
                </a:cubicBezTo>
                <a:close/>
              </a:path>
            </a:pathLst>
          </a:custGeom>
          <a:solidFill>
            <a:srgbClr val="B2B2B2"/>
          </a:solidFill>
          <a:ln w="3175" cap="rnd">
            <a:solidFill>
              <a:srgbClr val="B2B2B2"/>
            </a:solidFill>
            <a:round/>
            <a:headEnd/>
            <a:tailEnd/>
          </a:ln>
        </p:spPr>
        <p:txBody>
          <a:bodyPr/>
          <a:lstStyle/>
          <a:p>
            <a:endParaRPr lang="en-US"/>
          </a:p>
        </p:txBody>
      </p:sp>
      <p:sp>
        <p:nvSpPr>
          <p:cNvPr id="34109" name="Freeform 317"/>
          <p:cNvSpPr>
            <a:spLocks noChangeAspect="1"/>
          </p:cNvSpPr>
          <p:nvPr/>
        </p:nvSpPr>
        <p:spPr bwMode="auto">
          <a:xfrm>
            <a:off x="4745038" y="2565400"/>
            <a:ext cx="19050" cy="14288"/>
          </a:xfrm>
          <a:custGeom>
            <a:avLst/>
            <a:gdLst>
              <a:gd name="T0" fmla="*/ 2147483647 w 11"/>
              <a:gd name="T1" fmla="*/ 2147483647 h 8"/>
              <a:gd name="T2" fmla="*/ 2147483647 w 11"/>
              <a:gd name="T3" fmla="*/ 2147483647 h 8"/>
              <a:gd name="T4" fmla="*/ 2147483647 w 11"/>
              <a:gd name="T5" fmla="*/ 2147483647 h 8"/>
              <a:gd name="T6" fmla="*/ 2147483647 w 11"/>
              <a:gd name="T7" fmla="*/ 2147483647 h 8"/>
              <a:gd name="T8" fmla="*/ 2147483647 w 11"/>
              <a:gd name="T9" fmla="*/ 2147483647 h 8"/>
              <a:gd name="T10" fmla="*/ 2147483647 w 11"/>
              <a:gd name="T11" fmla="*/ 2147483647 h 8"/>
              <a:gd name="T12" fmla="*/ 2147483647 w 11"/>
              <a:gd name="T13" fmla="*/ 2147483647 h 8"/>
              <a:gd name="T14" fmla="*/ 2147483647 w 11"/>
              <a:gd name="T15" fmla="*/ 2147483647 h 8"/>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8"/>
              <a:gd name="T26" fmla="*/ 11 w 1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8">
                <a:moveTo>
                  <a:pt x="1" y="3"/>
                </a:moveTo>
                <a:cubicBezTo>
                  <a:pt x="2" y="2"/>
                  <a:pt x="4" y="5"/>
                  <a:pt x="5" y="5"/>
                </a:cubicBezTo>
                <a:cubicBezTo>
                  <a:pt x="7" y="4"/>
                  <a:pt x="7" y="0"/>
                  <a:pt x="8" y="1"/>
                </a:cubicBezTo>
                <a:cubicBezTo>
                  <a:pt x="10" y="1"/>
                  <a:pt x="11" y="4"/>
                  <a:pt x="11" y="6"/>
                </a:cubicBezTo>
                <a:cubicBezTo>
                  <a:pt x="11" y="7"/>
                  <a:pt x="9" y="7"/>
                  <a:pt x="7" y="7"/>
                </a:cubicBezTo>
                <a:cubicBezTo>
                  <a:pt x="6" y="7"/>
                  <a:pt x="5" y="6"/>
                  <a:pt x="4" y="6"/>
                </a:cubicBezTo>
                <a:cubicBezTo>
                  <a:pt x="3" y="6"/>
                  <a:pt x="3" y="8"/>
                  <a:pt x="2" y="7"/>
                </a:cubicBezTo>
                <a:cubicBezTo>
                  <a:pt x="1" y="6"/>
                  <a:pt x="0" y="4"/>
                  <a:pt x="1" y="3"/>
                </a:cubicBezTo>
                <a:close/>
              </a:path>
            </a:pathLst>
          </a:custGeom>
          <a:solidFill>
            <a:srgbClr val="B2B2B2"/>
          </a:solidFill>
          <a:ln w="3175" cap="rnd">
            <a:solidFill>
              <a:srgbClr val="B2B2B2"/>
            </a:solidFill>
            <a:round/>
            <a:headEnd/>
            <a:tailEnd/>
          </a:ln>
        </p:spPr>
        <p:txBody>
          <a:bodyPr/>
          <a:lstStyle/>
          <a:p>
            <a:endParaRPr lang="en-US"/>
          </a:p>
        </p:txBody>
      </p:sp>
      <p:sp>
        <p:nvSpPr>
          <p:cNvPr id="34110" name="Freeform 318"/>
          <p:cNvSpPr>
            <a:spLocks noChangeAspect="1"/>
          </p:cNvSpPr>
          <p:nvPr/>
        </p:nvSpPr>
        <p:spPr bwMode="auto">
          <a:xfrm>
            <a:off x="4800600" y="2568575"/>
            <a:ext cx="14288" cy="15875"/>
          </a:xfrm>
          <a:custGeom>
            <a:avLst/>
            <a:gdLst>
              <a:gd name="T0" fmla="*/ 2147483647 w 8"/>
              <a:gd name="T1" fmla="*/ 2147483647 h 7"/>
              <a:gd name="T2" fmla="*/ 2147483647 w 8"/>
              <a:gd name="T3" fmla="*/ 2147483647 h 7"/>
              <a:gd name="T4" fmla="*/ 2147483647 w 8"/>
              <a:gd name="T5" fmla="*/ 2147483647 h 7"/>
              <a:gd name="T6" fmla="*/ 2147483647 w 8"/>
              <a:gd name="T7" fmla="*/ 2147483647 h 7"/>
              <a:gd name="T8" fmla="*/ 2147483647 w 8"/>
              <a:gd name="T9" fmla="*/ 2147483647 h 7"/>
              <a:gd name="T10" fmla="*/ 2147483647 w 8"/>
              <a:gd name="T11" fmla="*/ 2147483647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1" y="1"/>
                </a:moveTo>
                <a:cubicBezTo>
                  <a:pt x="2" y="1"/>
                  <a:pt x="5" y="0"/>
                  <a:pt x="7" y="1"/>
                </a:cubicBezTo>
                <a:cubicBezTo>
                  <a:pt x="8" y="2"/>
                  <a:pt x="8" y="5"/>
                  <a:pt x="7" y="6"/>
                </a:cubicBezTo>
                <a:cubicBezTo>
                  <a:pt x="5" y="7"/>
                  <a:pt x="3" y="6"/>
                  <a:pt x="1" y="5"/>
                </a:cubicBezTo>
                <a:cubicBezTo>
                  <a:pt x="0" y="5"/>
                  <a:pt x="2" y="4"/>
                  <a:pt x="2" y="3"/>
                </a:cubicBezTo>
                <a:cubicBezTo>
                  <a:pt x="2" y="2"/>
                  <a:pt x="0" y="2"/>
                  <a:pt x="1" y="1"/>
                </a:cubicBezTo>
                <a:close/>
              </a:path>
            </a:pathLst>
          </a:custGeom>
          <a:solidFill>
            <a:srgbClr val="B2B2B2"/>
          </a:solidFill>
          <a:ln w="3175" cap="rnd">
            <a:solidFill>
              <a:srgbClr val="B2B2B2"/>
            </a:solidFill>
            <a:round/>
            <a:headEnd/>
            <a:tailEnd/>
          </a:ln>
        </p:spPr>
        <p:txBody>
          <a:bodyPr/>
          <a:lstStyle/>
          <a:p>
            <a:endParaRPr lang="en-US"/>
          </a:p>
        </p:txBody>
      </p:sp>
      <p:sp>
        <p:nvSpPr>
          <p:cNvPr id="34111" name="Freeform 319"/>
          <p:cNvSpPr>
            <a:spLocks noChangeAspect="1"/>
          </p:cNvSpPr>
          <p:nvPr/>
        </p:nvSpPr>
        <p:spPr bwMode="auto">
          <a:xfrm>
            <a:off x="4587875" y="2273300"/>
            <a:ext cx="9525" cy="19050"/>
          </a:xfrm>
          <a:custGeom>
            <a:avLst/>
            <a:gdLst>
              <a:gd name="T0" fmla="*/ 2147483647 w 6"/>
              <a:gd name="T1" fmla="*/ 2147483647 h 10"/>
              <a:gd name="T2" fmla="*/ 2147483647 w 6"/>
              <a:gd name="T3" fmla="*/ 2147483647 h 10"/>
              <a:gd name="T4" fmla="*/ 2147483647 w 6"/>
              <a:gd name="T5" fmla="*/ 2147483647 h 10"/>
              <a:gd name="T6" fmla="*/ 2147483647 w 6"/>
              <a:gd name="T7" fmla="*/ 2147483647 h 10"/>
              <a:gd name="T8" fmla="*/ 2147483647 w 6"/>
              <a:gd name="T9" fmla="*/ 2147483647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5" y="1"/>
                </a:moveTo>
                <a:cubicBezTo>
                  <a:pt x="6" y="2"/>
                  <a:pt x="6" y="5"/>
                  <a:pt x="5" y="6"/>
                </a:cubicBezTo>
                <a:cubicBezTo>
                  <a:pt x="4" y="8"/>
                  <a:pt x="3" y="10"/>
                  <a:pt x="2" y="9"/>
                </a:cubicBezTo>
                <a:cubicBezTo>
                  <a:pt x="0" y="8"/>
                  <a:pt x="1" y="5"/>
                  <a:pt x="2" y="4"/>
                </a:cubicBezTo>
                <a:cubicBezTo>
                  <a:pt x="2" y="2"/>
                  <a:pt x="4" y="0"/>
                  <a:pt x="5" y="1"/>
                </a:cubicBezTo>
                <a:close/>
              </a:path>
            </a:pathLst>
          </a:custGeom>
          <a:solidFill>
            <a:srgbClr val="B2B2B2"/>
          </a:solidFill>
          <a:ln w="3175" cap="rnd">
            <a:solidFill>
              <a:srgbClr val="B2B2B2"/>
            </a:solidFill>
            <a:round/>
            <a:headEnd/>
            <a:tailEnd/>
          </a:ln>
        </p:spPr>
        <p:txBody>
          <a:bodyPr/>
          <a:lstStyle/>
          <a:p>
            <a:endParaRPr lang="en-US"/>
          </a:p>
        </p:txBody>
      </p:sp>
      <p:sp>
        <p:nvSpPr>
          <p:cNvPr id="34112" name="Freeform 320"/>
          <p:cNvSpPr>
            <a:spLocks noChangeAspect="1"/>
          </p:cNvSpPr>
          <p:nvPr/>
        </p:nvSpPr>
        <p:spPr bwMode="auto">
          <a:xfrm>
            <a:off x="4603750" y="2263775"/>
            <a:ext cx="11113" cy="15875"/>
          </a:xfrm>
          <a:custGeom>
            <a:avLst/>
            <a:gdLst>
              <a:gd name="T0" fmla="*/ 2147483647 w 6"/>
              <a:gd name="T1" fmla="*/ 2147483647 h 8"/>
              <a:gd name="T2" fmla="*/ 2147483647 w 6"/>
              <a:gd name="T3" fmla="*/ 2147483647 h 8"/>
              <a:gd name="T4" fmla="*/ 2147483647 w 6"/>
              <a:gd name="T5" fmla="*/ 2147483647 h 8"/>
              <a:gd name="T6" fmla="*/ 2147483647 w 6"/>
              <a:gd name="T7" fmla="*/ 2147483647 h 8"/>
              <a:gd name="T8" fmla="*/ 2147483647 w 6"/>
              <a:gd name="T9" fmla="*/ 2147483647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5" y="1"/>
                </a:moveTo>
                <a:cubicBezTo>
                  <a:pt x="6" y="1"/>
                  <a:pt x="6" y="3"/>
                  <a:pt x="6" y="4"/>
                </a:cubicBezTo>
                <a:cubicBezTo>
                  <a:pt x="5" y="5"/>
                  <a:pt x="3" y="8"/>
                  <a:pt x="2" y="7"/>
                </a:cubicBezTo>
                <a:cubicBezTo>
                  <a:pt x="0" y="6"/>
                  <a:pt x="0" y="3"/>
                  <a:pt x="1" y="2"/>
                </a:cubicBezTo>
                <a:cubicBezTo>
                  <a:pt x="2" y="1"/>
                  <a:pt x="4" y="0"/>
                  <a:pt x="5" y="1"/>
                </a:cubicBezTo>
                <a:close/>
              </a:path>
            </a:pathLst>
          </a:custGeom>
          <a:solidFill>
            <a:srgbClr val="B2B2B2"/>
          </a:solidFill>
          <a:ln w="3175" cap="rnd">
            <a:solidFill>
              <a:srgbClr val="B2B2B2"/>
            </a:solidFill>
            <a:round/>
            <a:headEnd/>
            <a:tailEnd/>
          </a:ln>
        </p:spPr>
        <p:txBody>
          <a:bodyPr/>
          <a:lstStyle/>
          <a:p>
            <a:endParaRPr lang="en-US"/>
          </a:p>
        </p:txBody>
      </p:sp>
      <p:sp>
        <p:nvSpPr>
          <p:cNvPr id="34113" name="Freeform 321"/>
          <p:cNvSpPr>
            <a:spLocks noChangeAspect="1"/>
          </p:cNvSpPr>
          <p:nvPr/>
        </p:nvSpPr>
        <p:spPr bwMode="auto">
          <a:xfrm>
            <a:off x="4619625" y="2260600"/>
            <a:ext cx="14288" cy="15875"/>
          </a:xfrm>
          <a:custGeom>
            <a:avLst/>
            <a:gdLst>
              <a:gd name="T0" fmla="*/ 2147483647 w 8"/>
              <a:gd name="T1" fmla="*/ 2147483647 h 9"/>
              <a:gd name="T2" fmla="*/ 2147483647 w 8"/>
              <a:gd name="T3" fmla="*/ 2147483647 h 9"/>
              <a:gd name="T4" fmla="*/ 2147483647 w 8"/>
              <a:gd name="T5" fmla="*/ 2147483647 h 9"/>
              <a:gd name="T6" fmla="*/ 2147483647 w 8"/>
              <a:gd name="T7" fmla="*/ 2147483647 h 9"/>
              <a:gd name="T8" fmla="*/ 2147483647 w 8"/>
              <a:gd name="T9" fmla="*/ 2147483647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7" y="1"/>
                </a:moveTo>
                <a:cubicBezTo>
                  <a:pt x="6" y="0"/>
                  <a:pt x="4" y="1"/>
                  <a:pt x="3" y="2"/>
                </a:cubicBezTo>
                <a:cubicBezTo>
                  <a:pt x="1" y="3"/>
                  <a:pt x="0" y="6"/>
                  <a:pt x="1" y="7"/>
                </a:cubicBezTo>
                <a:cubicBezTo>
                  <a:pt x="3" y="9"/>
                  <a:pt x="5" y="6"/>
                  <a:pt x="7" y="5"/>
                </a:cubicBezTo>
                <a:cubicBezTo>
                  <a:pt x="7" y="4"/>
                  <a:pt x="8" y="2"/>
                  <a:pt x="7" y="1"/>
                </a:cubicBezTo>
                <a:close/>
              </a:path>
            </a:pathLst>
          </a:custGeom>
          <a:solidFill>
            <a:srgbClr val="B2B2B2"/>
          </a:solidFill>
          <a:ln w="3175" cap="rnd">
            <a:solidFill>
              <a:srgbClr val="B2B2B2"/>
            </a:solidFill>
            <a:round/>
            <a:headEnd/>
            <a:tailEnd/>
          </a:ln>
        </p:spPr>
        <p:txBody>
          <a:bodyPr/>
          <a:lstStyle/>
          <a:p>
            <a:endParaRPr lang="en-US"/>
          </a:p>
        </p:txBody>
      </p:sp>
      <p:sp>
        <p:nvSpPr>
          <p:cNvPr id="34114" name="Freeform 322"/>
          <p:cNvSpPr>
            <a:spLocks noChangeAspect="1"/>
          </p:cNvSpPr>
          <p:nvPr/>
        </p:nvSpPr>
        <p:spPr bwMode="auto">
          <a:xfrm>
            <a:off x="4700588" y="2209800"/>
            <a:ext cx="12700" cy="12700"/>
          </a:xfrm>
          <a:custGeom>
            <a:avLst/>
            <a:gdLst>
              <a:gd name="T0" fmla="*/ 2147483647 w 7"/>
              <a:gd name="T1" fmla="*/ 0 h 6"/>
              <a:gd name="T2" fmla="*/ 2147483647 w 7"/>
              <a:gd name="T3" fmla="*/ 2147483647 h 6"/>
              <a:gd name="T4" fmla="*/ 2147483647 w 7"/>
              <a:gd name="T5" fmla="*/ 2147483647 h 6"/>
              <a:gd name="T6" fmla="*/ 2147483647 w 7"/>
              <a:gd name="T7" fmla="*/ 2147483647 h 6"/>
              <a:gd name="T8" fmla="*/ 2147483647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3" y="6"/>
                  <a:pt x="4" y="4"/>
                  <a:pt x="6" y="3"/>
                </a:cubicBezTo>
                <a:cubicBezTo>
                  <a:pt x="6" y="2"/>
                  <a:pt x="7" y="1"/>
                  <a:pt x="6" y="0"/>
                </a:cubicBezTo>
                <a:close/>
              </a:path>
            </a:pathLst>
          </a:custGeom>
          <a:solidFill>
            <a:srgbClr val="B2B2B2"/>
          </a:solidFill>
          <a:ln w="3175" cap="rnd">
            <a:solidFill>
              <a:srgbClr val="B2B2B2"/>
            </a:solidFill>
            <a:round/>
            <a:headEnd/>
            <a:tailEnd/>
          </a:ln>
        </p:spPr>
        <p:txBody>
          <a:bodyPr/>
          <a:lstStyle/>
          <a:p>
            <a:endParaRPr lang="en-US"/>
          </a:p>
        </p:txBody>
      </p:sp>
      <p:sp>
        <p:nvSpPr>
          <p:cNvPr id="34115" name="Freeform 323"/>
          <p:cNvSpPr>
            <a:spLocks noChangeAspect="1"/>
          </p:cNvSpPr>
          <p:nvPr/>
        </p:nvSpPr>
        <p:spPr bwMode="auto">
          <a:xfrm>
            <a:off x="4713288" y="2201863"/>
            <a:ext cx="12700" cy="11112"/>
          </a:xfrm>
          <a:custGeom>
            <a:avLst/>
            <a:gdLst>
              <a:gd name="T0" fmla="*/ 2147483647 w 7"/>
              <a:gd name="T1" fmla="*/ 0 h 6"/>
              <a:gd name="T2" fmla="*/ 2147483647 w 7"/>
              <a:gd name="T3" fmla="*/ 2147483647 h 6"/>
              <a:gd name="T4" fmla="*/ 2147483647 w 7"/>
              <a:gd name="T5" fmla="*/ 2147483647 h 6"/>
              <a:gd name="T6" fmla="*/ 2147483647 w 7"/>
              <a:gd name="T7" fmla="*/ 2147483647 h 6"/>
              <a:gd name="T8" fmla="*/ 2147483647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2" y="6"/>
                  <a:pt x="4" y="4"/>
                  <a:pt x="6" y="3"/>
                </a:cubicBezTo>
                <a:cubicBezTo>
                  <a:pt x="6" y="2"/>
                  <a:pt x="7" y="1"/>
                  <a:pt x="6" y="0"/>
                </a:cubicBezTo>
                <a:close/>
              </a:path>
            </a:pathLst>
          </a:custGeom>
          <a:solidFill>
            <a:srgbClr val="B2B2B2"/>
          </a:solidFill>
          <a:ln w="3175" cap="rnd">
            <a:solidFill>
              <a:srgbClr val="B2B2B2"/>
            </a:solidFill>
            <a:round/>
            <a:headEnd/>
            <a:tailEnd/>
          </a:ln>
        </p:spPr>
        <p:txBody>
          <a:bodyPr/>
          <a:lstStyle/>
          <a:p>
            <a:endParaRPr lang="en-US"/>
          </a:p>
        </p:txBody>
      </p:sp>
      <p:sp>
        <p:nvSpPr>
          <p:cNvPr id="34116" name="Freeform 324"/>
          <p:cNvSpPr>
            <a:spLocks noChangeAspect="1"/>
          </p:cNvSpPr>
          <p:nvPr/>
        </p:nvSpPr>
        <p:spPr bwMode="auto">
          <a:xfrm>
            <a:off x="4641850" y="2227263"/>
            <a:ext cx="19050" cy="22225"/>
          </a:xfrm>
          <a:custGeom>
            <a:avLst/>
            <a:gdLst>
              <a:gd name="T0" fmla="*/ 2147483647 w 10"/>
              <a:gd name="T1" fmla="*/ 0 h 13"/>
              <a:gd name="T2" fmla="*/ 2147483647 w 10"/>
              <a:gd name="T3" fmla="*/ 2147483647 h 13"/>
              <a:gd name="T4" fmla="*/ 2147483647 w 10"/>
              <a:gd name="T5" fmla="*/ 2147483647 h 13"/>
              <a:gd name="T6" fmla="*/ 0 w 10"/>
              <a:gd name="T7" fmla="*/ 2147483647 h 13"/>
              <a:gd name="T8" fmla="*/ 2147483647 w 10"/>
              <a:gd name="T9" fmla="*/ 2147483647 h 13"/>
              <a:gd name="T10" fmla="*/ 2147483647 w 10"/>
              <a:gd name="T11" fmla="*/ 0 h 13"/>
              <a:gd name="T12" fmla="*/ 0 60000 65536"/>
              <a:gd name="T13" fmla="*/ 0 60000 65536"/>
              <a:gd name="T14" fmla="*/ 0 60000 65536"/>
              <a:gd name="T15" fmla="*/ 0 60000 65536"/>
              <a:gd name="T16" fmla="*/ 0 60000 65536"/>
              <a:gd name="T17" fmla="*/ 0 60000 65536"/>
              <a:gd name="T18" fmla="*/ 0 w 10"/>
              <a:gd name="T19" fmla="*/ 0 h 13"/>
              <a:gd name="T20" fmla="*/ 10 w 1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0" h="13">
                <a:moveTo>
                  <a:pt x="7" y="0"/>
                </a:moveTo>
                <a:cubicBezTo>
                  <a:pt x="9" y="0"/>
                  <a:pt x="10" y="4"/>
                  <a:pt x="9" y="6"/>
                </a:cubicBezTo>
                <a:cubicBezTo>
                  <a:pt x="7" y="8"/>
                  <a:pt x="3" y="7"/>
                  <a:pt x="1" y="8"/>
                </a:cubicBezTo>
                <a:cubicBezTo>
                  <a:pt x="0" y="9"/>
                  <a:pt x="0" y="13"/>
                  <a:pt x="0" y="12"/>
                </a:cubicBezTo>
                <a:cubicBezTo>
                  <a:pt x="0" y="10"/>
                  <a:pt x="0" y="7"/>
                  <a:pt x="1" y="5"/>
                </a:cubicBezTo>
                <a:cubicBezTo>
                  <a:pt x="2" y="3"/>
                  <a:pt x="4" y="0"/>
                  <a:pt x="7" y="0"/>
                </a:cubicBezTo>
                <a:close/>
              </a:path>
            </a:pathLst>
          </a:custGeom>
          <a:solidFill>
            <a:srgbClr val="B2B2B2"/>
          </a:solidFill>
          <a:ln w="3175" cap="rnd">
            <a:solidFill>
              <a:srgbClr val="B2B2B2"/>
            </a:solidFill>
            <a:round/>
            <a:headEnd/>
            <a:tailEnd/>
          </a:ln>
        </p:spPr>
        <p:txBody>
          <a:bodyPr/>
          <a:lstStyle/>
          <a:p>
            <a:endParaRPr lang="en-US"/>
          </a:p>
        </p:txBody>
      </p:sp>
      <p:sp>
        <p:nvSpPr>
          <p:cNvPr id="34117" name="Freeform 325"/>
          <p:cNvSpPr>
            <a:spLocks noChangeAspect="1"/>
          </p:cNvSpPr>
          <p:nvPr/>
        </p:nvSpPr>
        <p:spPr bwMode="auto">
          <a:xfrm>
            <a:off x="4624388" y="2235200"/>
            <a:ext cx="15875" cy="23813"/>
          </a:xfrm>
          <a:custGeom>
            <a:avLst/>
            <a:gdLst>
              <a:gd name="T0" fmla="*/ 2147483647 w 8"/>
              <a:gd name="T1" fmla="*/ 2147483647 h 12"/>
              <a:gd name="T2" fmla="*/ 2147483647 w 8"/>
              <a:gd name="T3" fmla="*/ 2147483647 h 12"/>
              <a:gd name="T4" fmla="*/ 2147483647 w 8"/>
              <a:gd name="T5" fmla="*/ 2147483647 h 12"/>
              <a:gd name="T6" fmla="*/ 2147483647 w 8"/>
              <a:gd name="T7" fmla="*/ 2147483647 h 12"/>
              <a:gd name="T8" fmla="*/ 2147483647 w 8"/>
              <a:gd name="T9" fmla="*/ 2147483647 h 12"/>
              <a:gd name="T10" fmla="*/ 2147483647 w 8"/>
              <a:gd name="T11" fmla="*/ 2147483647 h 12"/>
              <a:gd name="T12" fmla="*/ 2147483647 w 8"/>
              <a:gd name="T13" fmla="*/ 2147483647 h 12"/>
              <a:gd name="T14" fmla="*/ 2147483647 w 8"/>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2"/>
              <a:gd name="T26" fmla="*/ 8 w 8"/>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2">
                <a:moveTo>
                  <a:pt x="7" y="2"/>
                </a:moveTo>
                <a:cubicBezTo>
                  <a:pt x="8" y="4"/>
                  <a:pt x="8" y="7"/>
                  <a:pt x="8" y="10"/>
                </a:cubicBezTo>
                <a:cubicBezTo>
                  <a:pt x="7" y="11"/>
                  <a:pt x="6" y="12"/>
                  <a:pt x="4" y="12"/>
                </a:cubicBezTo>
                <a:cubicBezTo>
                  <a:pt x="3" y="12"/>
                  <a:pt x="5" y="10"/>
                  <a:pt x="4" y="9"/>
                </a:cubicBezTo>
                <a:cubicBezTo>
                  <a:pt x="3" y="9"/>
                  <a:pt x="1" y="10"/>
                  <a:pt x="1" y="9"/>
                </a:cubicBezTo>
                <a:cubicBezTo>
                  <a:pt x="0" y="8"/>
                  <a:pt x="1" y="6"/>
                  <a:pt x="2" y="6"/>
                </a:cubicBezTo>
                <a:cubicBezTo>
                  <a:pt x="2" y="5"/>
                  <a:pt x="4" y="6"/>
                  <a:pt x="5" y="6"/>
                </a:cubicBezTo>
                <a:cubicBezTo>
                  <a:pt x="6" y="5"/>
                  <a:pt x="6" y="0"/>
                  <a:pt x="7" y="2"/>
                </a:cubicBezTo>
                <a:close/>
              </a:path>
            </a:pathLst>
          </a:custGeom>
          <a:solidFill>
            <a:srgbClr val="B2B2B2"/>
          </a:solidFill>
          <a:ln w="3175" cap="rnd">
            <a:solidFill>
              <a:srgbClr val="B2B2B2"/>
            </a:solidFill>
            <a:round/>
            <a:headEnd/>
            <a:tailEnd/>
          </a:ln>
        </p:spPr>
        <p:txBody>
          <a:bodyPr/>
          <a:lstStyle/>
          <a:p>
            <a:endParaRPr lang="en-US"/>
          </a:p>
        </p:txBody>
      </p:sp>
      <p:sp>
        <p:nvSpPr>
          <p:cNvPr id="34118" name="Freeform 326"/>
          <p:cNvSpPr>
            <a:spLocks noChangeAspect="1"/>
          </p:cNvSpPr>
          <p:nvPr/>
        </p:nvSpPr>
        <p:spPr bwMode="auto">
          <a:xfrm>
            <a:off x="4675188" y="2217738"/>
            <a:ext cx="20637" cy="25400"/>
          </a:xfrm>
          <a:custGeom>
            <a:avLst/>
            <a:gdLst>
              <a:gd name="T0" fmla="*/ 2147483647 w 11"/>
              <a:gd name="T1" fmla="*/ 2147483647 h 13"/>
              <a:gd name="T2" fmla="*/ 2147483647 w 11"/>
              <a:gd name="T3" fmla="*/ 2147483647 h 13"/>
              <a:gd name="T4" fmla="*/ 2147483647 w 11"/>
              <a:gd name="T5" fmla="*/ 2147483647 h 13"/>
              <a:gd name="T6" fmla="*/ 2147483647 w 11"/>
              <a:gd name="T7" fmla="*/ 2147483647 h 13"/>
              <a:gd name="T8" fmla="*/ 2147483647 w 11"/>
              <a:gd name="T9" fmla="*/ 2147483647 h 13"/>
              <a:gd name="T10" fmla="*/ 2147483647 w 11"/>
              <a:gd name="T11" fmla="*/ 2147483647 h 13"/>
              <a:gd name="T12" fmla="*/ 2147483647 w 11"/>
              <a:gd name="T13" fmla="*/ 2147483647 h 13"/>
              <a:gd name="T14" fmla="*/ 2147483647 w 11"/>
              <a:gd name="T15" fmla="*/ 2147483647 h 13"/>
              <a:gd name="T16" fmla="*/ 2147483647 w 11"/>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11" y="1"/>
                </a:moveTo>
                <a:cubicBezTo>
                  <a:pt x="11" y="4"/>
                  <a:pt x="11" y="7"/>
                  <a:pt x="9" y="9"/>
                </a:cubicBezTo>
                <a:cubicBezTo>
                  <a:pt x="9" y="10"/>
                  <a:pt x="7" y="10"/>
                  <a:pt x="6" y="10"/>
                </a:cubicBezTo>
                <a:cubicBezTo>
                  <a:pt x="5" y="10"/>
                  <a:pt x="4" y="9"/>
                  <a:pt x="3" y="9"/>
                </a:cubicBezTo>
                <a:cubicBezTo>
                  <a:pt x="2" y="10"/>
                  <a:pt x="3" y="13"/>
                  <a:pt x="2" y="13"/>
                </a:cubicBezTo>
                <a:cubicBezTo>
                  <a:pt x="0" y="12"/>
                  <a:pt x="1" y="10"/>
                  <a:pt x="1" y="8"/>
                </a:cubicBezTo>
                <a:cubicBezTo>
                  <a:pt x="1" y="7"/>
                  <a:pt x="0" y="4"/>
                  <a:pt x="1" y="3"/>
                </a:cubicBezTo>
                <a:cubicBezTo>
                  <a:pt x="3" y="1"/>
                  <a:pt x="6" y="1"/>
                  <a:pt x="8" y="1"/>
                </a:cubicBezTo>
                <a:cubicBezTo>
                  <a:pt x="9" y="0"/>
                  <a:pt x="11" y="0"/>
                  <a:pt x="11" y="1"/>
                </a:cubicBezTo>
                <a:close/>
              </a:path>
            </a:pathLst>
          </a:custGeom>
          <a:solidFill>
            <a:srgbClr val="B2B2B2"/>
          </a:solidFill>
          <a:ln w="3175" cap="rnd">
            <a:solidFill>
              <a:srgbClr val="B2B2B2"/>
            </a:solidFill>
            <a:round/>
            <a:headEnd/>
            <a:tailEnd/>
          </a:ln>
        </p:spPr>
        <p:txBody>
          <a:bodyPr/>
          <a:lstStyle/>
          <a:p>
            <a:endParaRPr lang="en-US"/>
          </a:p>
        </p:txBody>
      </p:sp>
      <p:sp>
        <p:nvSpPr>
          <p:cNvPr id="34119" name="Freeform 327"/>
          <p:cNvSpPr>
            <a:spLocks noChangeAspect="1"/>
          </p:cNvSpPr>
          <p:nvPr/>
        </p:nvSpPr>
        <p:spPr bwMode="auto">
          <a:xfrm>
            <a:off x="4776788" y="2168525"/>
            <a:ext cx="30162" cy="17463"/>
          </a:xfrm>
          <a:custGeom>
            <a:avLst/>
            <a:gdLst>
              <a:gd name="T0" fmla="*/ 2147483647 w 17"/>
              <a:gd name="T1" fmla="*/ 2147483647 h 9"/>
              <a:gd name="T2" fmla="*/ 2147483647 w 17"/>
              <a:gd name="T3" fmla="*/ 2147483647 h 9"/>
              <a:gd name="T4" fmla="*/ 2147483647 w 17"/>
              <a:gd name="T5" fmla="*/ 2147483647 h 9"/>
              <a:gd name="T6" fmla="*/ 2147483647 w 17"/>
              <a:gd name="T7" fmla="*/ 2147483647 h 9"/>
              <a:gd name="T8" fmla="*/ 2147483647 w 17"/>
              <a:gd name="T9" fmla="*/ 2147483647 h 9"/>
              <a:gd name="T10" fmla="*/ 2147483647 w 17"/>
              <a:gd name="T11" fmla="*/ 2147483647 h 9"/>
              <a:gd name="T12" fmla="*/ 0 60000 65536"/>
              <a:gd name="T13" fmla="*/ 0 60000 65536"/>
              <a:gd name="T14" fmla="*/ 0 60000 65536"/>
              <a:gd name="T15" fmla="*/ 0 60000 65536"/>
              <a:gd name="T16" fmla="*/ 0 60000 65536"/>
              <a:gd name="T17" fmla="*/ 0 60000 65536"/>
              <a:gd name="T18" fmla="*/ 0 w 17"/>
              <a:gd name="T19" fmla="*/ 0 h 9"/>
              <a:gd name="T20" fmla="*/ 17 w 17"/>
              <a:gd name="T21" fmla="*/ 9 h 9"/>
            </a:gdLst>
            <a:ahLst/>
            <a:cxnLst>
              <a:cxn ang="T12">
                <a:pos x="T0" y="T1"/>
              </a:cxn>
              <a:cxn ang="T13">
                <a:pos x="T2" y="T3"/>
              </a:cxn>
              <a:cxn ang="T14">
                <a:pos x="T4" y="T5"/>
              </a:cxn>
              <a:cxn ang="T15">
                <a:pos x="T6" y="T7"/>
              </a:cxn>
              <a:cxn ang="T16">
                <a:pos x="T8" y="T9"/>
              </a:cxn>
              <a:cxn ang="T17">
                <a:pos x="T10" y="T11"/>
              </a:cxn>
            </a:cxnLst>
            <a:rect l="T18" t="T19" r="T20" b="T21"/>
            <a:pathLst>
              <a:path w="17" h="9">
                <a:moveTo>
                  <a:pt x="16" y="1"/>
                </a:moveTo>
                <a:cubicBezTo>
                  <a:pt x="15" y="4"/>
                  <a:pt x="13" y="6"/>
                  <a:pt x="10" y="7"/>
                </a:cubicBezTo>
                <a:cubicBezTo>
                  <a:pt x="7" y="8"/>
                  <a:pt x="3" y="9"/>
                  <a:pt x="1" y="7"/>
                </a:cubicBezTo>
                <a:cubicBezTo>
                  <a:pt x="0" y="6"/>
                  <a:pt x="4" y="4"/>
                  <a:pt x="6" y="3"/>
                </a:cubicBezTo>
                <a:cubicBezTo>
                  <a:pt x="7" y="2"/>
                  <a:pt x="10" y="2"/>
                  <a:pt x="12" y="2"/>
                </a:cubicBezTo>
                <a:cubicBezTo>
                  <a:pt x="13" y="2"/>
                  <a:pt x="17" y="0"/>
                  <a:pt x="16" y="1"/>
                </a:cubicBezTo>
                <a:close/>
              </a:path>
            </a:pathLst>
          </a:custGeom>
          <a:solidFill>
            <a:srgbClr val="B2B2B2"/>
          </a:solidFill>
          <a:ln w="3175" cap="rnd">
            <a:solidFill>
              <a:srgbClr val="B2B2B2"/>
            </a:solidFill>
            <a:round/>
            <a:headEnd/>
            <a:tailEnd/>
          </a:ln>
        </p:spPr>
        <p:txBody>
          <a:bodyPr/>
          <a:lstStyle/>
          <a:p>
            <a:endParaRPr lang="en-US"/>
          </a:p>
        </p:txBody>
      </p:sp>
      <p:sp>
        <p:nvSpPr>
          <p:cNvPr id="34120" name="Freeform 328"/>
          <p:cNvSpPr>
            <a:spLocks noChangeAspect="1"/>
          </p:cNvSpPr>
          <p:nvPr/>
        </p:nvSpPr>
        <p:spPr bwMode="auto">
          <a:xfrm>
            <a:off x="4794250" y="2178050"/>
            <a:ext cx="14288" cy="15875"/>
          </a:xfrm>
          <a:custGeom>
            <a:avLst/>
            <a:gdLst>
              <a:gd name="T0" fmla="*/ 2147483647 w 8"/>
              <a:gd name="T1" fmla="*/ 2147483647 h 8"/>
              <a:gd name="T2" fmla="*/ 0 w 8"/>
              <a:gd name="T3" fmla="*/ 2147483647 h 8"/>
              <a:gd name="T4" fmla="*/ 2147483647 w 8"/>
              <a:gd name="T5" fmla="*/ 2147483647 h 8"/>
              <a:gd name="T6" fmla="*/ 2147483647 w 8"/>
              <a:gd name="T7" fmla="*/ 2147483647 h 8"/>
              <a:gd name="T8" fmla="*/ 2147483647 w 8"/>
              <a:gd name="T9" fmla="*/ 0 h 8"/>
              <a:gd name="T10" fmla="*/ 2147483647 w 8"/>
              <a:gd name="T11" fmla="*/ 2147483647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3" y="2"/>
                </a:moveTo>
                <a:cubicBezTo>
                  <a:pt x="2" y="3"/>
                  <a:pt x="0" y="3"/>
                  <a:pt x="0" y="4"/>
                </a:cubicBezTo>
                <a:cubicBezTo>
                  <a:pt x="0" y="5"/>
                  <a:pt x="1" y="8"/>
                  <a:pt x="2" y="8"/>
                </a:cubicBezTo>
                <a:cubicBezTo>
                  <a:pt x="4" y="8"/>
                  <a:pt x="6" y="5"/>
                  <a:pt x="7" y="3"/>
                </a:cubicBezTo>
                <a:cubicBezTo>
                  <a:pt x="8" y="3"/>
                  <a:pt x="8" y="1"/>
                  <a:pt x="7" y="0"/>
                </a:cubicBezTo>
                <a:cubicBezTo>
                  <a:pt x="6" y="0"/>
                  <a:pt x="4" y="2"/>
                  <a:pt x="3" y="2"/>
                </a:cubicBezTo>
                <a:close/>
              </a:path>
            </a:pathLst>
          </a:custGeom>
          <a:solidFill>
            <a:srgbClr val="B2B2B2"/>
          </a:solidFill>
          <a:ln w="3175" cap="rnd">
            <a:solidFill>
              <a:srgbClr val="B2B2B2"/>
            </a:solidFill>
            <a:round/>
            <a:headEnd/>
            <a:tailEnd/>
          </a:ln>
        </p:spPr>
        <p:txBody>
          <a:bodyPr/>
          <a:lstStyle/>
          <a:p>
            <a:endParaRPr lang="en-US"/>
          </a:p>
        </p:txBody>
      </p:sp>
      <p:sp>
        <p:nvSpPr>
          <p:cNvPr id="34121" name="Freeform 329"/>
          <p:cNvSpPr>
            <a:spLocks noChangeAspect="1"/>
          </p:cNvSpPr>
          <p:nvPr/>
        </p:nvSpPr>
        <p:spPr bwMode="auto">
          <a:xfrm>
            <a:off x="4646613" y="3068638"/>
            <a:ext cx="4762" cy="25400"/>
          </a:xfrm>
          <a:custGeom>
            <a:avLst/>
            <a:gdLst>
              <a:gd name="T0" fmla="*/ 2147483647 w 3"/>
              <a:gd name="T1" fmla="*/ 2147483647 h 13"/>
              <a:gd name="T2" fmla="*/ 2147483647 w 3"/>
              <a:gd name="T3" fmla="*/ 2147483647 h 13"/>
              <a:gd name="T4" fmla="*/ 2147483647 w 3"/>
              <a:gd name="T5" fmla="*/ 2147483647 h 13"/>
              <a:gd name="T6" fmla="*/ 2147483647 w 3"/>
              <a:gd name="T7" fmla="*/ 2147483647 h 13"/>
              <a:gd name="T8" fmla="*/ 0 60000 65536"/>
              <a:gd name="T9" fmla="*/ 0 60000 65536"/>
              <a:gd name="T10" fmla="*/ 0 60000 65536"/>
              <a:gd name="T11" fmla="*/ 0 60000 65536"/>
              <a:gd name="T12" fmla="*/ 0 w 3"/>
              <a:gd name="T13" fmla="*/ 0 h 13"/>
              <a:gd name="T14" fmla="*/ 3 w 3"/>
              <a:gd name="T15" fmla="*/ 13 h 13"/>
            </a:gdLst>
            <a:ahLst/>
            <a:cxnLst>
              <a:cxn ang="T8">
                <a:pos x="T0" y="T1"/>
              </a:cxn>
              <a:cxn ang="T9">
                <a:pos x="T2" y="T3"/>
              </a:cxn>
              <a:cxn ang="T10">
                <a:pos x="T4" y="T5"/>
              </a:cxn>
              <a:cxn ang="T11">
                <a:pos x="T6" y="T7"/>
              </a:cxn>
            </a:cxnLst>
            <a:rect l="T12" t="T13" r="T14" b="T15"/>
            <a:pathLst>
              <a:path w="3" h="13">
                <a:moveTo>
                  <a:pt x="2" y="1"/>
                </a:moveTo>
                <a:cubicBezTo>
                  <a:pt x="2" y="5"/>
                  <a:pt x="3" y="9"/>
                  <a:pt x="2" y="13"/>
                </a:cubicBezTo>
                <a:cubicBezTo>
                  <a:pt x="1" y="12"/>
                  <a:pt x="0" y="9"/>
                  <a:pt x="1" y="7"/>
                </a:cubicBezTo>
                <a:cubicBezTo>
                  <a:pt x="1" y="6"/>
                  <a:pt x="1"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122" name="Freeform 330"/>
          <p:cNvSpPr>
            <a:spLocks noChangeAspect="1"/>
          </p:cNvSpPr>
          <p:nvPr/>
        </p:nvSpPr>
        <p:spPr bwMode="auto">
          <a:xfrm>
            <a:off x="4657725" y="3100388"/>
            <a:ext cx="14288" cy="14287"/>
          </a:xfrm>
          <a:custGeom>
            <a:avLst/>
            <a:gdLst>
              <a:gd name="T0" fmla="*/ 2147483647 w 8"/>
              <a:gd name="T1" fmla="*/ 2147483647 h 8"/>
              <a:gd name="T2" fmla="*/ 2147483647 w 8"/>
              <a:gd name="T3" fmla="*/ 2147483647 h 8"/>
              <a:gd name="T4" fmla="*/ 2147483647 w 8"/>
              <a:gd name="T5" fmla="*/ 2147483647 h 8"/>
              <a:gd name="T6" fmla="*/ 2147483647 w 8"/>
              <a:gd name="T7" fmla="*/ 2147483647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1" y="1"/>
                </a:moveTo>
                <a:cubicBezTo>
                  <a:pt x="4" y="3"/>
                  <a:pt x="7" y="5"/>
                  <a:pt x="8" y="8"/>
                </a:cubicBezTo>
                <a:cubicBezTo>
                  <a:pt x="7" y="7"/>
                  <a:pt x="5" y="6"/>
                  <a:pt x="4" y="5"/>
                </a:cubicBezTo>
                <a:cubicBezTo>
                  <a:pt x="3" y="4"/>
                  <a:pt x="0"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123" name="Freeform 331"/>
          <p:cNvSpPr>
            <a:spLocks noChangeAspect="1"/>
          </p:cNvSpPr>
          <p:nvPr/>
        </p:nvSpPr>
        <p:spPr bwMode="auto">
          <a:xfrm>
            <a:off x="4652963" y="3084513"/>
            <a:ext cx="14287" cy="11112"/>
          </a:xfrm>
          <a:custGeom>
            <a:avLst/>
            <a:gdLst>
              <a:gd name="T0" fmla="*/ 2147483647 w 6"/>
              <a:gd name="T1" fmla="*/ 2147483647 h 6"/>
              <a:gd name="T2" fmla="*/ 2147483647 w 6"/>
              <a:gd name="T3" fmla="*/ 2147483647 h 6"/>
              <a:gd name="T4" fmla="*/ 2147483647 w 6"/>
              <a:gd name="T5" fmla="*/ 2147483647 h 6"/>
              <a:gd name="T6" fmla="*/ 2147483647 w 6"/>
              <a:gd name="T7" fmla="*/ 2147483647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1" y="1"/>
                </a:moveTo>
                <a:cubicBezTo>
                  <a:pt x="3" y="2"/>
                  <a:pt x="5" y="4"/>
                  <a:pt x="6" y="6"/>
                </a:cubicBezTo>
                <a:cubicBezTo>
                  <a:pt x="5" y="6"/>
                  <a:pt x="3" y="5"/>
                  <a:pt x="3" y="4"/>
                </a:cubicBezTo>
                <a:cubicBezTo>
                  <a:pt x="2" y="3"/>
                  <a:pt x="0"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124" name="Freeform 332"/>
          <p:cNvSpPr>
            <a:spLocks noChangeAspect="1"/>
          </p:cNvSpPr>
          <p:nvPr/>
        </p:nvSpPr>
        <p:spPr bwMode="auto">
          <a:xfrm>
            <a:off x="4697413" y="3132138"/>
            <a:ext cx="14287" cy="4762"/>
          </a:xfrm>
          <a:custGeom>
            <a:avLst/>
            <a:gdLst>
              <a:gd name="T0" fmla="*/ 0 w 8"/>
              <a:gd name="T1" fmla="*/ 0 h 2"/>
              <a:gd name="T2" fmla="*/ 2147483647 w 8"/>
              <a:gd name="T3" fmla="*/ 2147483647 h 2"/>
              <a:gd name="T4" fmla="*/ 2147483647 w 8"/>
              <a:gd name="T5" fmla="*/ 2147483647 h 2"/>
              <a:gd name="T6" fmla="*/ 0 w 8"/>
              <a:gd name="T7" fmla="*/ 0 h 2"/>
              <a:gd name="T8" fmla="*/ 0 60000 65536"/>
              <a:gd name="T9" fmla="*/ 0 60000 65536"/>
              <a:gd name="T10" fmla="*/ 0 60000 65536"/>
              <a:gd name="T11" fmla="*/ 0 60000 65536"/>
              <a:gd name="T12" fmla="*/ 0 w 8"/>
              <a:gd name="T13" fmla="*/ 0 h 2"/>
              <a:gd name="T14" fmla="*/ 8 w 8"/>
              <a:gd name="T15" fmla="*/ 2 h 2"/>
            </a:gdLst>
            <a:ahLst/>
            <a:cxnLst>
              <a:cxn ang="T8">
                <a:pos x="T0" y="T1"/>
              </a:cxn>
              <a:cxn ang="T9">
                <a:pos x="T2" y="T3"/>
              </a:cxn>
              <a:cxn ang="T10">
                <a:pos x="T4" y="T5"/>
              </a:cxn>
              <a:cxn ang="T11">
                <a:pos x="T6" y="T7"/>
              </a:cxn>
            </a:cxnLst>
            <a:rect l="T12" t="T13" r="T14" b="T15"/>
            <a:pathLst>
              <a:path w="8" h="2">
                <a:moveTo>
                  <a:pt x="0" y="0"/>
                </a:moveTo>
                <a:cubicBezTo>
                  <a:pt x="3" y="0"/>
                  <a:pt x="6" y="1"/>
                  <a:pt x="8" y="2"/>
                </a:cubicBezTo>
                <a:cubicBezTo>
                  <a:pt x="7" y="2"/>
                  <a:pt x="5" y="2"/>
                  <a:pt x="4" y="2"/>
                </a:cubicBezTo>
                <a:cubicBezTo>
                  <a:pt x="3" y="1"/>
                  <a:pt x="0" y="0"/>
                  <a:pt x="0" y="0"/>
                </a:cubicBezTo>
                <a:close/>
              </a:path>
            </a:pathLst>
          </a:custGeom>
          <a:solidFill>
            <a:srgbClr val="B2B2B2"/>
          </a:solidFill>
          <a:ln w="3175" cap="rnd">
            <a:solidFill>
              <a:srgbClr val="B2B2B2"/>
            </a:solidFill>
            <a:round/>
            <a:headEnd/>
            <a:tailEnd/>
          </a:ln>
        </p:spPr>
        <p:txBody>
          <a:bodyPr/>
          <a:lstStyle/>
          <a:p>
            <a:endParaRPr lang="en-US"/>
          </a:p>
        </p:txBody>
      </p:sp>
      <p:sp>
        <p:nvSpPr>
          <p:cNvPr id="34125" name="Freeform 333"/>
          <p:cNvSpPr>
            <a:spLocks noChangeAspect="1"/>
          </p:cNvSpPr>
          <p:nvPr/>
        </p:nvSpPr>
        <p:spPr bwMode="auto">
          <a:xfrm>
            <a:off x="4702175" y="3140075"/>
            <a:ext cx="15875" cy="1588"/>
          </a:xfrm>
          <a:custGeom>
            <a:avLst/>
            <a:gdLst>
              <a:gd name="T0" fmla="*/ 2147483647 w 9"/>
              <a:gd name="T1" fmla="*/ 2147483647 h 2"/>
              <a:gd name="T2" fmla="*/ 2147483647 w 9"/>
              <a:gd name="T3" fmla="*/ 2147483647 h 2"/>
              <a:gd name="T4" fmla="*/ 2147483647 w 9"/>
              <a:gd name="T5" fmla="*/ 0 h 2"/>
              <a:gd name="T6" fmla="*/ 2147483647 w 9"/>
              <a:gd name="T7" fmla="*/ 2147483647 h 2"/>
              <a:gd name="T8" fmla="*/ 0 60000 65536"/>
              <a:gd name="T9" fmla="*/ 0 60000 65536"/>
              <a:gd name="T10" fmla="*/ 0 60000 65536"/>
              <a:gd name="T11" fmla="*/ 0 60000 65536"/>
              <a:gd name="T12" fmla="*/ 0 w 9"/>
              <a:gd name="T13" fmla="*/ 0 h 2"/>
              <a:gd name="T14" fmla="*/ 9 w 9"/>
              <a:gd name="T15" fmla="*/ 2 h 2"/>
            </a:gdLst>
            <a:ahLst/>
            <a:cxnLst>
              <a:cxn ang="T8">
                <a:pos x="T0" y="T1"/>
              </a:cxn>
              <a:cxn ang="T9">
                <a:pos x="T2" y="T3"/>
              </a:cxn>
              <a:cxn ang="T10">
                <a:pos x="T4" y="T5"/>
              </a:cxn>
              <a:cxn ang="T11">
                <a:pos x="T6" y="T7"/>
              </a:cxn>
            </a:cxnLst>
            <a:rect l="T12" t="T13" r="T14" b="T15"/>
            <a:pathLst>
              <a:path w="9" h="2">
                <a:moveTo>
                  <a:pt x="1" y="1"/>
                </a:moveTo>
                <a:cubicBezTo>
                  <a:pt x="3" y="2"/>
                  <a:pt x="6" y="2"/>
                  <a:pt x="9" y="1"/>
                </a:cubicBezTo>
                <a:cubicBezTo>
                  <a:pt x="8" y="1"/>
                  <a:pt x="7" y="0"/>
                  <a:pt x="5" y="0"/>
                </a:cubicBezTo>
                <a:cubicBezTo>
                  <a:pt x="4" y="1"/>
                  <a:pt x="0"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126" name="Freeform 334"/>
          <p:cNvSpPr>
            <a:spLocks noChangeAspect="1"/>
          </p:cNvSpPr>
          <p:nvPr/>
        </p:nvSpPr>
        <p:spPr bwMode="auto">
          <a:xfrm>
            <a:off x="4779963" y="2740025"/>
            <a:ext cx="7937" cy="11113"/>
          </a:xfrm>
          <a:custGeom>
            <a:avLst/>
            <a:gdLst>
              <a:gd name="T0" fmla="*/ 2147483647 w 4"/>
              <a:gd name="T1" fmla="*/ 2147483647 h 7"/>
              <a:gd name="T2" fmla="*/ 2147483647 w 4"/>
              <a:gd name="T3" fmla="*/ 2147483647 h 7"/>
              <a:gd name="T4" fmla="*/ 2147483647 w 4"/>
              <a:gd name="T5" fmla="*/ 2147483647 h 7"/>
              <a:gd name="T6" fmla="*/ 2147483647 w 4"/>
              <a:gd name="T7" fmla="*/ 2147483647 h 7"/>
              <a:gd name="T8" fmla="*/ 2147483647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3" y="1"/>
                </a:moveTo>
                <a:cubicBezTo>
                  <a:pt x="2" y="0"/>
                  <a:pt x="2" y="2"/>
                  <a:pt x="1" y="3"/>
                </a:cubicBezTo>
                <a:cubicBezTo>
                  <a:pt x="1" y="4"/>
                  <a:pt x="0" y="6"/>
                  <a:pt x="1" y="6"/>
                </a:cubicBezTo>
                <a:cubicBezTo>
                  <a:pt x="2" y="7"/>
                  <a:pt x="2" y="5"/>
                  <a:pt x="3" y="4"/>
                </a:cubicBezTo>
                <a:cubicBezTo>
                  <a:pt x="3" y="3"/>
                  <a:pt x="4" y="1"/>
                  <a:pt x="3" y="1"/>
                </a:cubicBezTo>
                <a:close/>
              </a:path>
            </a:pathLst>
          </a:custGeom>
          <a:solidFill>
            <a:srgbClr val="B2B2B2"/>
          </a:solidFill>
          <a:ln w="3175" cap="rnd">
            <a:solidFill>
              <a:srgbClr val="B2B2B2"/>
            </a:solidFill>
            <a:round/>
            <a:headEnd/>
            <a:tailEnd/>
          </a:ln>
        </p:spPr>
        <p:txBody>
          <a:bodyPr/>
          <a:lstStyle/>
          <a:p>
            <a:endParaRPr lang="en-US"/>
          </a:p>
        </p:txBody>
      </p:sp>
      <p:sp>
        <p:nvSpPr>
          <p:cNvPr id="34127" name="Freeform 335"/>
          <p:cNvSpPr>
            <a:spLocks noChangeAspect="1"/>
          </p:cNvSpPr>
          <p:nvPr/>
        </p:nvSpPr>
        <p:spPr bwMode="auto">
          <a:xfrm>
            <a:off x="4848225" y="3260725"/>
            <a:ext cx="39688" cy="36513"/>
          </a:xfrm>
          <a:custGeom>
            <a:avLst/>
            <a:gdLst>
              <a:gd name="T0" fmla="*/ 0 w 21"/>
              <a:gd name="T1" fmla="*/ 2147483647 h 19"/>
              <a:gd name="T2" fmla="*/ 2147483647 w 21"/>
              <a:gd name="T3" fmla="*/ 2147483647 h 19"/>
              <a:gd name="T4" fmla="*/ 2147483647 w 21"/>
              <a:gd name="T5" fmla="*/ 2147483647 h 19"/>
              <a:gd name="T6" fmla="*/ 2147483647 w 21"/>
              <a:gd name="T7" fmla="*/ 2147483647 h 19"/>
              <a:gd name="T8" fmla="*/ 2147483647 w 21"/>
              <a:gd name="T9" fmla="*/ 2147483647 h 19"/>
              <a:gd name="T10" fmla="*/ 2147483647 w 21"/>
              <a:gd name="T11" fmla="*/ 2147483647 h 19"/>
              <a:gd name="T12" fmla="*/ 2147483647 w 21"/>
              <a:gd name="T13" fmla="*/ 2147483647 h 19"/>
              <a:gd name="T14" fmla="*/ 2147483647 w 21"/>
              <a:gd name="T15" fmla="*/ 2147483647 h 19"/>
              <a:gd name="T16" fmla="*/ 2147483647 w 21"/>
              <a:gd name="T17" fmla="*/ 2147483647 h 19"/>
              <a:gd name="T18" fmla="*/ 2147483647 w 21"/>
              <a:gd name="T19" fmla="*/ 2147483647 h 19"/>
              <a:gd name="T20" fmla="*/ 2147483647 w 21"/>
              <a:gd name="T21" fmla="*/ 2147483647 h 19"/>
              <a:gd name="T22" fmla="*/ 2147483647 w 21"/>
              <a:gd name="T23" fmla="*/ 2147483647 h 19"/>
              <a:gd name="T24" fmla="*/ 2147483647 w 21"/>
              <a:gd name="T25" fmla="*/ 2147483647 h 19"/>
              <a:gd name="T26" fmla="*/ 0 w 21"/>
              <a:gd name="T27" fmla="*/ 2147483647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19"/>
              <a:gd name="T44" fmla="*/ 21 w 21"/>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19">
                <a:moveTo>
                  <a:pt x="0" y="2"/>
                </a:moveTo>
                <a:cubicBezTo>
                  <a:pt x="0" y="1"/>
                  <a:pt x="2" y="0"/>
                  <a:pt x="4" y="1"/>
                </a:cubicBezTo>
                <a:cubicBezTo>
                  <a:pt x="6" y="1"/>
                  <a:pt x="7" y="3"/>
                  <a:pt x="9" y="4"/>
                </a:cubicBezTo>
                <a:cubicBezTo>
                  <a:pt x="11" y="5"/>
                  <a:pt x="13" y="6"/>
                  <a:pt x="14" y="7"/>
                </a:cubicBezTo>
                <a:cubicBezTo>
                  <a:pt x="16" y="9"/>
                  <a:pt x="15" y="12"/>
                  <a:pt x="17" y="14"/>
                </a:cubicBezTo>
                <a:cubicBezTo>
                  <a:pt x="18" y="15"/>
                  <a:pt x="20" y="14"/>
                  <a:pt x="20" y="15"/>
                </a:cubicBezTo>
                <a:cubicBezTo>
                  <a:pt x="21" y="16"/>
                  <a:pt x="21" y="18"/>
                  <a:pt x="19" y="18"/>
                </a:cubicBezTo>
                <a:cubicBezTo>
                  <a:pt x="18" y="19"/>
                  <a:pt x="17" y="17"/>
                  <a:pt x="16" y="16"/>
                </a:cubicBezTo>
                <a:cubicBezTo>
                  <a:pt x="16" y="15"/>
                  <a:pt x="16" y="14"/>
                  <a:pt x="15" y="14"/>
                </a:cubicBezTo>
                <a:cubicBezTo>
                  <a:pt x="15" y="13"/>
                  <a:pt x="14" y="11"/>
                  <a:pt x="13" y="11"/>
                </a:cubicBezTo>
                <a:cubicBezTo>
                  <a:pt x="12" y="10"/>
                  <a:pt x="11" y="11"/>
                  <a:pt x="9" y="11"/>
                </a:cubicBezTo>
                <a:cubicBezTo>
                  <a:pt x="8" y="10"/>
                  <a:pt x="8" y="8"/>
                  <a:pt x="7" y="7"/>
                </a:cubicBezTo>
                <a:cubicBezTo>
                  <a:pt x="6" y="6"/>
                  <a:pt x="5" y="5"/>
                  <a:pt x="4" y="4"/>
                </a:cubicBezTo>
                <a:cubicBezTo>
                  <a:pt x="3" y="4"/>
                  <a:pt x="0" y="4"/>
                  <a:pt x="0" y="2"/>
                </a:cubicBezTo>
                <a:close/>
              </a:path>
            </a:pathLst>
          </a:custGeom>
          <a:solidFill>
            <a:srgbClr val="B2B2B2"/>
          </a:solidFill>
          <a:ln w="3175" cap="rnd">
            <a:solidFill>
              <a:srgbClr val="B2B2B2"/>
            </a:solidFill>
            <a:round/>
            <a:headEnd/>
            <a:tailEnd/>
          </a:ln>
        </p:spPr>
        <p:txBody>
          <a:bodyPr/>
          <a:lstStyle/>
          <a:p>
            <a:endParaRPr lang="en-US"/>
          </a:p>
        </p:txBody>
      </p:sp>
      <p:sp>
        <p:nvSpPr>
          <p:cNvPr id="34128" name="Freeform 336"/>
          <p:cNvSpPr>
            <a:spLocks noChangeAspect="1"/>
          </p:cNvSpPr>
          <p:nvPr/>
        </p:nvSpPr>
        <p:spPr bwMode="auto">
          <a:xfrm>
            <a:off x="4787900" y="3276600"/>
            <a:ext cx="12700" cy="17463"/>
          </a:xfrm>
          <a:custGeom>
            <a:avLst/>
            <a:gdLst>
              <a:gd name="T0" fmla="*/ 2147483647 w 6"/>
              <a:gd name="T1" fmla="*/ 0 h 8"/>
              <a:gd name="T2" fmla="*/ 2147483647 w 6"/>
              <a:gd name="T3" fmla="*/ 2147483647 h 8"/>
              <a:gd name="T4" fmla="*/ 0 w 6"/>
              <a:gd name="T5" fmla="*/ 2147483647 h 8"/>
              <a:gd name="T6" fmla="*/ 2147483647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4" y="0"/>
                </a:moveTo>
                <a:cubicBezTo>
                  <a:pt x="4" y="1"/>
                  <a:pt x="5" y="5"/>
                  <a:pt x="6" y="7"/>
                </a:cubicBezTo>
                <a:cubicBezTo>
                  <a:pt x="5" y="8"/>
                  <a:pt x="1" y="6"/>
                  <a:pt x="0" y="5"/>
                </a:cubicBezTo>
                <a:cubicBezTo>
                  <a:pt x="0" y="4"/>
                  <a:pt x="2" y="0"/>
                  <a:pt x="4" y="0"/>
                </a:cubicBezTo>
                <a:close/>
              </a:path>
            </a:pathLst>
          </a:custGeom>
          <a:solidFill>
            <a:srgbClr val="B2B2B2"/>
          </a:solidFill>
          <a:ln w="3175" cap="rnd">
            <a:solidFill>
              <a:srgbClr val="B2B2B2"/>
            </a:solidFill>
            <a:round/>
            <a:headEnd/>
            <a:tailEnd/>
          </a:ln>
        </p:spPr>
        <p:txBody>
          <a:bodyPr/>
          <a:lstStyle/>
          <a:p>
            <a:endParaRPr lang="en-US"/>
          </a:p>
        </p:txBody>
      </p:sp>
      <p:sp>
        <p:nvSpPr>
          <p:cNvPr id="34129" name="Freeform 337"/>
          <p:cNvSpPr>
            <a:spLocks noChangeAspect="1"/>
          </p:cNvSpPr>
          <p:nvPr/>
        </p:nvSpPr>
        <p:spPr bwMode="auto">
          <a:xfrm>
            <a:off x="4773613" y="3238500"/>
            <a:ext cx="12700" cy="14288"/>
          </a:xfrm>
          <a:custGeom>
            <a:avLst/>
            <a:gdLst>
              <a:gd name="T0" fmla="*/ 2147483647 w 6"/>
              <a:gd name="T1" fmla="*/ 0 h 8"/>
              <a:gd name="T2" fmla="*/ 2147483647 w 6"/>
              <a:gd name="T3" fmla="*/ 2147483647 h 8"/>
              <a:gd name="T4" fmla="*/ 2147483647 w 6"/>
              <a:gd name="T5" fmla="*/ 2147483647 h 8"/>
              <a:gd name="T6" fmla="*/ 2147483647 w 6"/>
              <a:gd name="T7" fmla="*/ 2147483647 h 8"/>
              <a:gd name="T8" fmla="*/ 0 w 6"/>
              <a:gd name="T9" fmla="*/ 0 h 8"/>
              <a:gd name="T10" fmla="*/ 2147483647 w 6"/>
              <a:gd name="T11" fmla="*/ 0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2" y="0"/>
                </a:moveTo>
                <a:cubicBezTo>
                  <a:pt x="3" y="1"/>
                  <a:pt x="2" y="3"/>
                  <a:pt x="3" y="5"/>
                </a:cubicBezTo>
                <a:cubicBezTo>
                  <a:pt x="3" y="6"/>
                  <a:pt x="6" y="7"/>
                  <a:pt x="5" y="7"/>
                </a:cubicBezTo>
                <a:cubicBezTo>
                  <a:pt x="5" y="8"/>
                  <a:pt x="3" y="7"/>
                  <a:pt x="2" y="6"/>
                </a:cubicBezTo>
                <a:cubicBezTo>
                  <a:pt x="1" y="4"/>
                  <a:pt x="0" y="2"/>
                  <a:pt x="0" y="0"/>
                </a:cubicBezTo>
                <a:cubicBezTo>
                  <a:pt x="0" y="0"/>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130" name="Freeform 338"/>
          <p:cNvSpPr>
            <a:spLocks noChangeAspect="1"/>
          </p:cNvSpPr>
          <p:nvPr/>
        </p:nvSpPr>
        <p:spPr bwMode="auto">
          <a:xfrm>
            <a:off x="4902200" y="3314700"/>
            <a:ext cx="7938" cy="11113"/>
          </a:xfrm>
          <a:custGeom>
            <a:avLst/>
            <a:gdLst>
              <a:gd name="T0" fmla="*/ 2147483647 w 4"/>
              <a:gd name="T1" fmla="*/ 0 h 5"/>
              <a:gd name="T2" fmla="*/ 2147483647 w 4"/>
              <a:gd name="T3" fmla="*/ 2147483647 h 5"/>
              <a:gd name="T4" fmla="*/ 2147483647 w 4"/>
              <a:gd name="T5" fmla="*/ 2147483647 h 5"/>
              <a:gd name="T6" fmla="*/ 0 w 4"/>
              <a:gd name="T7" fmla="*/ 2147483647 h 5"/>
              <a:gd name="T8" fmla="*/ 2147483647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0"/>
                </a:moveTo>
                <a:cubicBezTo>
                  <a:pt x="3" y="0"/>
                  <a:pt x="4" y="2"/>
                  <a:pt x="4" y="3"/>
                </a:cubicBezTo>
                <a:cubicBezTo>
                  <a:pt x="4" y="4"/>
                  <a:pt x="3" y="5"/>
                  <a:pt x="2" y="5"/>
                </a:cubicBezTo>
                <a:cubicBezTo>
                  <a:pt x="1" y="5"/>
                  <a:pt x="0" y="4"/>
                  <a:pt x="0" y="3"/>
                </a:cubicBezTo>
                <a:cubicBezTo>
                  <a:pt x="1" y="2"/>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131" name="Freeform 339"/>
          <p:cNvSpPr>
            <a:spLocks noChangeAspect="1"/>
          </p:cNvSpPr>
          <p:nvPr/>
        </p:nvSpPr>
        <p:spPr bwMode="auto">
          <a:xfrm>
            <a:off x="4902200" y="3340100"/>
            <a:ext cx="7938" cy="3175"/>
          </a:xfrm>
          <a:custGeom>
            <a:avLst/>
            <a:gdLst>
              <a:gd name="T0" fmla="*/ 2147483647 w 3"/>
              <a:gd name="T1" fmla="*/ 0 h 3"/>
              <a:gd name="T2" fmla="*/ 2147483647 w 3"/>
              <a:gd name="T3" fmla="*/ 2147483647 h 3"/>
              <a:gd name="T4" fmla="*/ 2147483647 w 3"/>
              <a:gd name="T5" fmla="*/ 2147483647 h 3"/>
              <a:gd name="T6" fmla="*/ 0 w 3"/>
              <a:gd name="T7" fmla="*/ 2147483647 h 3"/>
              <a:gd name="T8" fmla="*/ 2147483647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0"/>
                </a:moveTo>
                <a:cubicBezTo>
                  <a:pt x="2" y="0"/>
                  <a:pt x="3" y="1"/>
                  <a:pt x="3" y="2"/>
                </a:cubicBezTo>
                <a:cubicBezTo>
                  <a:pt x="3" y="2"/>
                  <a:pt x="2" y="3"/>
                  <a:pt x="2" y="3"/>
                </a:cubicBezTo>
                <a:cubicBezTo>
                  <a:pt x="1" y="3"/>
                  <a:pt x="0" y="2"/>
                  <a:pt x="0" y="1"/>
                </a:cubicBezTo>
                <a:cubicBezTo>
                  <a:pt x="0" y="1"/>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132" name="Oval 340"/>
          <p:cNvSpPr>
            <a:spLocks noChangeAspect="1" noChangeArrowheads="1"/>
          </p:cNvSpPr>
          <p:nvPr/>
        </p:nvSpPr>
        <p:spPr bwMode="auto">
          <a:xfrm>
            <a:off x="4887913" y="3322638"/>
            <a:ext cx="3175" cy="3175"/>
          </a:xfrm>
          <a:prstGeom prst="ellipse">
            <a:avLst/>
          </a:prstGeom>
          <a:solidFill>
            <a:srgbClr val="B2B2B2"/>
          </a:solidFill>
          <a:ln w="3175" cap="rnd">
            <a:solidFill>
              <a:srgbClr val="B2B2B2"/>
            </a:solidFill>
            <a:round/>
            <a:headEnd/>
            <a:tailEnd/>
          </a:ln>
        </p:spPr>
        <p:txBody>
          <a:bodyPr/>
          <a:lstStyle/>
          <a:p>
            <a:endParaRPr lang="en-US"/>
          </a:p>
        </p:txBody>
      </p:sp>
      <p:sp>
        <p:nvSpPr>
          <p:cNvPr id="34133" name="Freeform 341"/>
          <p:cNvSpPr>
            <a:spLocks noChangeAspect="1"/>
          </p:cNvSpPr>
          <p:nvPr/>
        </p:nvSpPr>
        <p:spPr bwMode="auto">
          <a:xfrm>
            <a:off x="4916488" y="3340100"/>
            <a:ext cx="1587" cy="3175"/>
          </a:xfrm>
          <a:custGeom>
            <a:avLst/>
            <a:gdLst>
              <a:gd name="T0" fmla="*/ 2147483647 w 2"/>
              <a:gd name="T1" fmla="*/ 0 h 2"/>
              <a:gd name="T2" fmla="*/ 2147483647 w 2"/>
              <a:gd name="T3" fmla="*/ 2147483647 h 2"/>
              <a:gd name="T4" fmla="*/ 2147483647 w 2"/>
              <a:gd name="T5" fmla="*/ 2147483647 h 2"/>
              <a:gd name="T6" fmla="*/ 0 w 2"/>
              <a:gd name="T7" fmla="*/ 2147483647 h 2"/>
              <a:gd name="T8" fmla="*/ 2147483647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1" y="0"/>
                  <a:pt x="2" y="0"/>
                  <a:pt x="2" y="1"/>
                </a:cubicBezTo>
                <a:cubicBezTo>
                  <a:pt x="2" y="2"/>
                  <a:pt x="1" y="2"/>
                  <a:pt x="1" y="2"/>
                </a:cubicBezTo>
                <a:cubicBezTo>
                  <a:pt x="1" y="2"/>
                  <a:pt x="0" y="1"/>
                  <a:pt x="0" y="1"/>
                </a:cubicBezTo>
                <a:cubicBezTo>
                  <a:pt x="0" y="0"/>
                  <a:pt x="0"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134" name="Oval 342"/>
          <p:cNvSpPr>
            <a:spLocks noChangeAspect="1" noChangeArrowheads="1"/>
          </p:cNvSpPr>
          <p:nvPr/>
        </p:nvSpPr>
        <p:spPr bwMode="auto">
          <a:xfrm>
            <a:off x="4881563" y="3314700"/>
            <a:ext cx="3175" cy="4763"/>
          </a:xfrm>
          <a:prstGeom prst="ellipse">
            <a:avLst/>
          </a:prstGeom>
          <a:solidFill>
            <a:srgbClr val="B2B2B2"/>
          </a:solidFill>
          <a:ln w="3175" cap="rnd">
            <a:solidFill>
              <a:srgbClr val="B2B2B2"/>
            </a:solidFill>
            <a:round/>
            <a:headEnd/>
            <a:tailEnd/>
          </a:ln>
        </p:spPr>
        <p:txBody>
          <a:bodyPr/>
          <a:lstStyle/>
          <a:p>
            <a:endParaRPr lang="en-US"/>
          </a:p>
        </p:txBody>
      </p:sp>
      <p:sp>
        <p:nvSpPr>
          <p:cNvPr id="34135" name="Freeform 343"/>
          <p:cNvSpPr>
            <a:spLocks noChangeAspect="1"/>
          </p:cNvSpPr>
          <p:nvPr/>
        </p:nvSpPr>
        <p:spPr bwMode="auto">
          <a:xfrm>
            <a:off x="4897438" y="3303588"/>
            <a:ext cx="4762" cy="1587"/>
          </a:xfrm>
          <a:custGeom>
            <a:avLst/>
            <a:gdLst>
              <a:gd name="T0" fmla="*/ 2147483647 w 2"/>
              <a:gd name="T1" fmla="*/ 0 h 2"/>
              <a:gd name="T2" fmla="*/ 2147483647 w 2"/>
              <a:gd name="T3" fmla="*/ 2147483647 h 2"/>
              <a:gd name="T4" fmla="*/ 2147483647 w 2"/>
              <a:gd name="T5" fmla="*/ 2147483647 h 2"/>
              <a:gd name="T6" fmla="*/ 0 w 2"/>
              <a:gd name="T7" fmla="*/ 0 h 2"/>
              <a:gd name="T8" fmla="*/ 2147483647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136" name="Freeform 344"/>
          <p:cNvSpPr>
            <a:spLocks noChangeAspect="1"/>
          </p:cNvSpPr>
          <p:nvPr/>
        </p:nvSpPr>
        <p:spPr bwMode="auto">
          <a:xfrm>
            <a:off x="4883150" y="3305175"/>
            <a:ext cx="6350" cy="3175"/>
          </a:xfrm>
          <a:custGeom>
            <a:avLst/>
            <a:gdLst>
              <a:gd name="T0" fmla="*/ 2147483647 w 3"/>
              <a:gd name="T1" fmla="*/ 0 h 2"/>
              <a:gd name="T2" fmla="*/ 2147483647 w 3"/>
              <a:gd name="T3" fmla="*/ 2147483647 h 2"/>
              <a:gd name="T4" fmla="*/ 2147483647 w 3"/>
              <a:gd name="T5" fmla="*/ 2147483647 h 2"/>
              <a:gd name="T6" fmla="*/ 2147483647 w 3"/>
              <a:gd name="T7" fmla="*/ 0 h 2"/>
              <a:gd name="T8" fmla="*/ 21474836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2"/>
                </a:cubicBezTo>
                <a:cubicBezTo>
                  <a:pt x="1" y="1"/>
                  <a:pt x="0" y="1"/>
                  <a:pt x="1" y="0"/>
                </a:cubicBezTo>
                <a:cubicBezTo>
                  <a:pt x="1" y="0"/>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137" name="Freeform 345"/>
          <p:cNvSpPr>
            <a:spLocks noChangeAspect="1"/>
          </p:cNvSpPr>
          <p:nvPr/>
        </p:nvSpPr>
        <p:spPr bwMode="auto">
          <a:xfrm>
            <a:off x="4878388" y="3302000"/>
            <a:ext cx="3175" cy="3175"/>
          </a:xfrm>
          <a:custGeom>
            <a:avLst/>
            <a:gdLst>
              <a:gd name="T0" fmla="*/ 2147483647 w 2"/>
              <a:gd name="T1" fmla="*/ 0 h 2"/>
              <a:gd name="T2" fmla="*/ 2147483647 w 2"/>
              <a:gd name="T3" fmla="*/ 2147483647 h 2"/>
              <a:gd name="T4" fmla="*/ 2147483647 w 2"/>
              <a:gd name="T5" fmla="*/ 2147483647 h 2"/>
              <a:gd name="T6" fmla="*/ 0 w 2"/>
              <a:gd name="T7" fmla="*/ 0 h 2"/>
              <a:gd name="T8" fmla="*/ 2147483647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138" name="Freeform 346"/>
          <p:cNvSpPr>
            <a:spLocks noChangeAspect="1"/>
          </p:cNvSpPr>
          <p:nvPr/>
        </p:nvSpPr>
        <p:spPr bwMode="auto">
          <a:xfrm>
            <a:off x="4902200" y="3330575"/>
            <a:ext cx="6350" cy="1588"/>
          </a:xfrm>
          <a:custGeom>
            <a:avLst/>
            <a:gdLst>
              <a:gd name="T0" fmla="*/ 2147483647 w 3"/>
              <a:gd name="T1" fmla="*/ 0 h 2"/>
              <a:gd name="T2" fmla="*/ 2147483647 w 3"/>
              <a:gd name="T3" fmla="*/ 2147483647 h 2"/>
              <a:gd name="T4" fmla="*/ 2147483647 w 3"/>
              <a:gd name="T5" fmla="*/ 2147483647 h 2"/>
              <a:gd name="T6" fmla="*/ 0 w 3"/>
              <a:gd name="T7" fmla="*/ 2147483647 h 2"/>
              <a:gd name="T8" fmla="*/ 21474836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1"/>
                  <a:pt x="3" y="1"/>
                  <a:pt x="3" y="2"/>
                </a:cubicBezTo>
                <a:cubicBezTo>
                  <a:pt x="3" y="2"/>
                  <a:pt x="2" y="2"/>
                  <a:pt x="1" y="2"/>
                </a:cubicBezTo>
                <a:cubicBezTo>
                  <a:pt x="1" y="2"/>
                  <a:pt x="0" y="1"/>
                  <a:pt x="0" y="1"/>
                </a:cubicBezTo>
                <a:cubicBezTo>
                  <a:pt x="0" y="0"/>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139" name="Freeform 347"/>
          <p:cNvSpPr>
            <a:spLocks noChangeAspect="1"/>
          </p:cNvSpPr>
          <p:nvPr/>
        </p:nvSpPr>
        <p:spPr bwMode="auto">
          <a:xfrm>
            <a:off x="4892675" y="3330575"/>
            <a:ext cx="3175" cy="3175"/>
          </a:xfrm>
          <a:custGeom>
            <a:avLst/>
            <a:gdLst>
              <a:gd name="T0" fmla="*/ 2147483647 w 2"/>
              <a:gd name="T1" fmla="*/ 2147483647 h 2"/>
              <a:gd name="T2" fmla="*/ 2147483647 w 2"/>
              <a:gd name="T3" fmla="*/ 2147483647 h 2"/>
              <a:gd name="T4" fmla="*/ 2147483647 w 2"/>
              <a:gd name="T5" fmla="*/ 2147483647 h 2"/>
              <a:gd name="T6" fmla="*/ 0 w 2"/>
              <a:gd name="T7" fmla="*/ 2147483647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2" y="1"/>
                  <a:pt x="2" y="1"/>
                  <a:pt x="2" y="2"/>
                </a:cubicBezTo>
                <a:cubicBezTo>
                  <a:pt x="2" y="2"/>
                  <a:pt x="1" y="2"/>
                  <a:pt x="1" y="2"/>
                </a:cubicBezTo>
                <a:cubicBezTo>
                  <a:pt x="1" y="2"/>
                  <a:pt x="0" y="1"/>
                  <a:pt x="0" y="1"/>
                </a:cubicBezTo>
                <a:cubicBezTo>
                  <a:pt x="0" y="0"/>
                  <a:pt x="1"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140" name="Freeform 348"/>
          <p:cNvSpPr>
            <a:spLocks noChangeAspect="1"/>
          </p:cNvSpPr>
          <p:nvPr/>
        </p:nvSpPr>
        <p:spPr bwMode="auto">
          <a:xfrm>
            <a:off x="4906963" y="3305175"/>
            <a:ext cx="3175" cy="3175"/>
          </a:xfrm>
          <a:custGeom>
            <a:avLst/>
            <a:gdLst>
              <a:gd name="T0" fmla="*/ 2147483647 w 2"/>
              <a:gd name="T1" fmla="*/ 0 h 1"/>
              <a:gd name="T2" fmla="*/ 2147483647 w 2"/>
              <a:gd name="T3" fmla="*/ 2147483647 h 1"/>
              <a:gd name="T4" fmla="*/ 2147483647 w 2"/>
              <a:gd name="T5" fmla="*/ 2147483647 h 1"/>
              <a:gd name="T6" fmla="*/ 0 w 2"/>
              <a:gd name="T7" fmla="*/ 0 h 1"/>
              <a:gd name="T8" fmla="*/ 2147483647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cubicBezTo>
                  <a:pt x="2" y="0"/>
                  <a:pt x="2" y="0"/>
                  <a:pt x="2" y="1"/>
                </a:cubicBezTo>
                <a:cubicBezTo>
                  <a:pt x="2" y="1"/>
                  <a:pt x="1" y="1"/>
                  <a:pt x="1" y="1"/>
                </a:cubicBezTo>
                <a:cubicBezTo>
                  <a:pt x="1" y="1"/>
                  <a:pt x="0" y="0"/>
                  <a:pt x="0" y="0"/>
                </a:cubicBezTo>
                <a:cubicBezTo>
                  <a:pt x="0" y="0"/>
                  <a:pt x="1"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141" name="Freeform 349"/>
          <p:cNvSpPr>
            <a:spLocks noChangeAspect="1"/>
          </p:cNvSpPr>
          <p:nvPr/>
        </p:nvSpPr>
        <p:spPr bwMode="auto">
          <a:xfrm>
            <a:off x="4895850" y="3316288"/>
            <a:ext cx="6350" cy="7937"/>
          </a:xfrm>
          <a:custGeom>
            <a:avLst/>
            <a:gdLst>
              <a:gd name="T0" fmla="*/ 2147483647 w 4"/>
              <a:gd name="T1" fmla="*/ 2147483647 h 3"/>
              <a:gd name="T2" fmla="*/ 2147483647 w 4"/>
              <a:gd name="T3" fmla="*/ 2147483647 h 3"/>
              <a:gd name="T4" fmla="*/ 2147483647 w 4"/>
              <a:gd name="T5" fmla="*/ 2147483647 h 3"/>
              <a:gd name="T6" fmla="*/ 0 w 4"/>
              <a:gd name="T7" fmla="*/ 2147483647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1"/>
                </a:moveTo>
                <a:cubicBezTo>
                  <a:pt x="2" y="0"/>
                  <a:pt x="3" y="0"/>
                  <a:pt x="3" y="1"/>
                </a:cubicBezTo>
                <a:cubicBezTo>
                  <a:pt x="4" y="1"/>
                  <a:pt x="3" y="2"/>
                  <a:pt x="2" y="2"/>
                </a:cubicBezTo>
                <a:cubicBezTo>
                  <a:pt x="2" y="3"/>
                  <a:pt x="1" y="3"/>
                  <a:pt x="0" y="3"/>
                </a:cubicBezTo>
                <a:cubicBezTo>
                  <a:pt x="0" y="2"/>
                  <a:pt x="0"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142" name="Freeform 350"/>
          <p:cNvSpPr>
            <a:spLocks noChangeAspect="1"/>
          </p:cNvSpPr>
          <p:nvPr/>
        </p:nvSpPr>
        <p:spPr bwMode="auto">
          <a:xfrm>
            <a:off x="4924425" y="3332163"/>
            <a:ext cx="4763" cy="7937"/>
          </a:xfrm>
          <a:custGeom>
            <a:avLst/>
            <a:gdLst>
              <a:gd name="T0" fmla="*/ 2147483647 w 3"/>
              <a:gd name="T1" fmla="*/ 2147483647 h 3"/>
              <a:gd name="T2" fmla="*/ 2147483647 w 3"/>
              <a:gd name="T3" fmla="*/ 2147483647 h 3"/>
              <a:gd name="T4" fmla="*/ 2147483647 w 3"/>
              <a:gd name="T5" fmla="*/ 2147483647 h 3"/>
              <a:gd name="T6" fmla="*/ 0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1"/>
                </a:moveTo>
                <a:cubicBezTo>
                  <a:pt x="2" y="1"/>
                  <a:pt x="2" y="0"/>
                  <a:pt x="3" y="1"/>
                </a:cubicBezTo>
                <a:cubicBezTo>
                  <a:pt x="3" y="1"/>
                  <a:pt x="3" y="2"/>
                  <a:pt x="2" y="2"/>
                </a:cubicBezTo>
                <a:cubicBezTo>
                  <a:pt x="2" y="2"/>
                  <a:pt x="1" y="3"/>
                  <a:pt x="0" y="2"/>
                </a:cubicBezTo>
                <a:cubicBezTo>
                  <a:pt x="0" y="2"/>
                  <a:pt x="1"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143" name="Freeform 351"/>
          <p:cNvSpPr>
            <a:spLocks noChangeAspect="1"/>
          </p:cNvSpPr>
          <p:nvPr/>
        </p:nvSpPr>
        <p:spPr bwMode="auto">
          <a:xfrm>
            <a:off x="4940300" y="3327400"/>
            <a:ext cx="6350" cy="3175"/>
          </a:xfrm>
          <a:custGeom>
            <a:avLst/>
            <a:gdLst>
              <a:gd name="T0" fmla="*/ 2147483647 w 3"/>
              <a:gd name="T1" fmla="*/ 0 h 2"/>
              <a:gd name="T2" fmla="*/ 2147483647 w 3"/>
              <a:gd name="T3" fmla="*/ 0 h 2"/>
              <a:gd name="T4" fmla="*/ 2147483647 w 3"/>
              <a:gd name="T5" fmla="*/ 2147483647 h 2"/>
              <a:gd name="T6" fmla="*/ 0 w 3"/>
              <a:gd name="T7" fmla="*/ 2147483647 h 2"/>
              <a:gd name="T8" fmla="*/ 21474836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1" y="0"/>
                  <a:pt x="2" y="0"/>
                  <a:pt x="3" y="0"/>
                </a:cubicBezTo>
                <a:cubicBezTo>
                  <a:pt x="3" y="0"/>
                  <a:pt x="2" y="1"/>
                  <a:pt x="2" y="1"/>
                </a:cubicBezTo>
                <a:cubicBezTo>
                  <a:pt x="1" y="2"/>
                  <a:pt x="1" y="2"/>
                  <a:pt x="0" y="2"/>
                </a:cubicBezTo>
                <a:cubicBezTo>
                  <a:pt x="0" y="1"/>
                  <a:pt x="0"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144" name="Freeform 352"/>
          <p:cNvSpPr>
            <a:spLocks noChangeAspect="1"/>
          </p:cNvSpPr>
          <p:nvPr/>
        </p:nvSpPr>
        <p:spPr bwMode="auto">
          <a:xfrm>
            <a:off x="4911725" y="3249613"/>
            <a:ext cx="17463" cy="12700"/>
          </a:xfrm>
          <a:custGeom>
            <a:avLst/>
            <a:gdLst>
              <a:gd name="T0" fmla="*/ 2147483647 w 9"/>
              <a:gd name="T1" fmla="*/ 2147483647 h 7"/>
              <a:gd name="T2" fmla="*/ 2147483647 w 9"/>
              <a:gd name="T3" fmla="*/ 2147483647 h 7"/>
              <a:gd name="T4" fmla="*/ 2147483647 w 9"/>
              <a:gd name="T5" fmla="*/ 2147483647 h 7"/>
              <a:gd name="T6" fmla="*/ 2147483647 w 9"/>
              <a:gd name="T7" fmla="*/ 2147483647 h 7"/>
              <a:gd name="T8" fmla="*/ 2147483647 w 9"/>
              <a:gd name="T9" fmla="*/ 2147483647 h 7"/>
              <a:gd name="T10" fmla="*/ 2147483647 w 9"/>
              <a:gd name="T11" fmla="*/ 2147483647 h 7"/>
              <a:gd name="T12" fmla="*/ 2147483647 w 9"/>
              <a:gd name="T13" fmla="*/ 2147483647 h 7"/>
              <a:gd name="T14" fmla="*/ 2147483647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6" y="1"/>
                </a:moveTo>
                <a:cubicBezTo>
                  <a:pt x="8" y="1"/>
                  <a:pt x="9" y="4"/>
                  <a:pt x="9" y="6"/>
                </a:cubicBezTo>
                <a:cubicBezTo>
                  <a:pt x="9" y="6"/>
                  <a:pt x="8" y="7"/>
                  <a:pt x="8" y="7"/>
                </a:cubicBezTo>
                <a:cubicBezTo>
                  <a:pt x="6" y="7"/>
                  <a:pt x="5" y="7"/>
                  <a:pt x="4" y="6"/>
                </a:cubicBezTo>
                <a:cubicBezTo>
                  <a:pt x="3" y="6"/>
                  <a:pt x="5" y="5"/>
                  <a:pt x="5" y="4"/>
                </a:cubicBezTo>
                <a:cubicBezTo>
                  <a:pt x="4" y="3"/>
                  <a:pt x="3" y="5"/>
                  <a:pt x="2" y="5"/>
                </a:cubicBezTo>
                <a:cubicBezTo>
                  <a:pt x="1" y="4"/>
                  <a:pt x="0" y="3"/>
                  <a:pt x="1" y="2"/>
                </a:cubicBezTo>
                <a:cubicBezTo>
                  <a:pt x="2" y="1"/>
                  <a:pt x="4" y="0"/>
                  <a:pt x="6" y="1"/>
                </a:cubicBezTo>
                <a:close/>
              </a:path>
            </a:pathLst>
          </a:custGeom>
          <a:solidFill>
            <a:srgbClr val="B2B2B2"/>
          </a:solidFill>
          <a:ln w="3175" cap="rnd">
            <a:solidFill>
              <a:srgbClr val="B2B2B2"/>
            </a:solidFill>
            <a:round/>
            <a:headEnd/>
            <a:tailEnd/>
          </a:ln>
        </p:spPr>
        <p:txBody>
          <a:bodyPr/>
          <a:lstStyle/>
          <a:p>
            <a:endParaRPr lang="en-US"/>
          </a:p>
        </p:txBody>
      </p:sp>
      <p:sp>
        <p:nvSpPr>
          <p:cNvPr id="34145" name="Freeform 353"/>
          <p:cNvSpPr>
            <a:spLocks noChangeAspect="1"/>
          </p:cNvSpPr>
          <p:nvPr/>
        </p:nvSpPr>
        <p:spPr bwMode="auto">
          <a:xfrm>
            <a:off x="4911725" y="3270250"/>
            <a:ext cx="9525" cy="19050"/>
          </a:xfrm>
          <a:custGeom>
            <a:avLst/>
            <a:gdLst>
              <a:gd name="T0" fmla="*/ 0 w 5"/>
              <a:gd name="T1" fmla="*/ 2147483647 h 10"/>
              <a:gd name="T2" fmla="*/ 2147483647 w 5"/>
              <a:gd name="T3" fmla="*/ 2147483647 h 10"/>
              <a:gd name="T4" fmla="*/ 2147483647 w 5"/>
              <a:gd name="T5" fmla="*/ 2147483647 h 10"/>
              <a:gd name="T6" fmla="*/ 2147483647 w 5"/>
              <a:gd name="T7" fmla="*/ 2147483647 h 10"/>
              <a:gd name="T8" fmla="*/ 2147483647 w 5"/>
              <a:gd name="T9" fmla="*/ 2147483647 h 10"/>
              <a:gd name="T10" fmla="*/ 0 w 5"/>
              <a:gd name="T11" fmla="*/ 2147483647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1"/>
                </a:moveTo>
                <a:cubicBezTo>
                  <a:pt x="1" y="0"/>
                  <a:pt x="4" y="1"/>
                  <a:pt x="4" y="2"/>
                </a:cubicBezTo>
                <a:cubicBezTo>
                  <a:pt x="5" y="4"/>
                  <a:pt x="5" y="7"/>
                  <a:pt x="4" y="9"/>
                </a:cubicBezTo>
                <a:cubicBezTo>
                  <a:pt x="4" y="10"/>
                  <a:pt x="1" y="8"/>
                  <a:pt x="1" y="7"/>
                </a:cubicBezTo>
                <a:cubicBezTo>
                  <a:pt x="1" y="6"/>
                  <a:pt x="3" y="6"/>
                  <a:pt x="3" y="5"/>
                </a:cubicBezTo>
                <a:cubicBezTo>
                  <a:pt x="3" y="4"/>
                  <a:pt x="0" y="3"/>
                  <a:pt x="0" y="1"/>
                </a:cubicBezTo>
                <a:close/>
              </a:path>
            </a:pathLst>
          </a:custGeom>
          <a:solidFill>
            <a:srgbClr val="B2B2B2"/>
          </a:solidFill>
          <a:ln w="3175" cap="rnd">
            <a:solidFill>
              <a:srgbClr val="B2B2B2"/>
            </a:solidFill>
            <a:round/>
            <a:headEnd/>
            <a:tailEnd/>
          </a:ln>
        </p:spPr>
        <p:txBody>
          <a:bodyPr/>
          <a:lstStyle/>
          <a:p>
            <a:endParaRPr lang="en-US"/>
          </a:p>
        </p:txBody>
      </p:sp>
      <p:sp>
        <p:nvSpPr>
          <p:cNvPr id="34146" name="Freeform 354"/>
          <p:cNvSpPr>
            <a:spLocks noChangeAspect="1"/>
          </p:cNvSpPr>
          <p:nvPr/>
        </p:nvSpPr>
        <p:spPr bwMode="auto">
          <a:xfrm>
            <a:off x="4906963" y="3270250"/>
            <a:ext cx="3175" cy="6350"/>
          </a:xfrm>
          <a:custGeom>
            <a:avLst/>
            <a:gdLst>
              <a:gd name="T0" fmla="*/ 0 w 3"/>
              <a:gd name="T1" fmla="*/ 0 h 3"/>
              <a:gd name="T2" fmla="*/ 2147483647 w 3"/>
              <a:gd name="T3" fmla="*/ 2147483647 h 3"/>
              <a:gd name="T4" fmla="*/ 2147483647 w 3"/>
              <a:gd name="T5" fmla="*/ 2147483647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cubicBezTo>
                  <a:pt x="1" y="0"/>
                  <a:pt x="2" y="1"/>
                  <a:pt x="2" y="2"/>
                </a:cubicBezTo>
                <a:cubicBezTo>
                  <a:pt x="3" y="2"/>
                  <a:pt x="2" y="3"/>
                  <a:pt x="1" y="3"/>
                </a:cubicBezTo>
                <a:cubicBezTo>
                  <a:pt x="0" y="3"/>
                  <a:pt x="0" y="1"/>
                  <a:pt x="0" y="0"/>
                </a:cubicBezTo>
                <a:close/>
              </a:path>
            </a:pathLst>
          </a:custGeom>
          <a:solidFill>
            <a:srgbClr val="B2B2B2"/>
          </a:solidFill>
          <a:ln w="3175" cap="rnd">
            <a:solidFill>
              <a:srgbClr val="B2B2B2"/>
            </a:solidFill>
            <a:round/>
            <a:headEnd/>
            <a:tailEnd/>
          </a:ln>
        </p:spPr>
        <p:txBody>
          <a:bodyPr/>
          <a:lstStyle/>
          <a:p>
            <a:endParaRPr lang="en-US"/>
          </a:p>
        </p:txBody>
      </p:sp>
      <p:sp>
        <p:nvSpPr>
          <p:cNvPr id="34147" name="Freeform 355"/>
          <p:cNvSpPr>
            <a:spLocks noChangeAspect="1"/>
          </p:cNvSpPr>
          <p:nvPr/>
        </p:nvSpPr>
        <p:spPr bwMode="auto">
          <a:xfrm>
            <a:off x="4862513" y="3362325"/>
            <a:ext cx="66675" cy="23813"/>
          </a:xfrm>
          <a:custGeom>
            <a:avLst/>
            <a:gdLst>
              <a:gd name="T0" fmla="*/ 2147483647 w 36"/>
              <a:gd name="T1" fmla="*/ 0 h 13"/>
              <a:gd name="T2" fmla="*/ 2147483647 w 36"/>
              <a:gd name="T3" fmla="*/ 2147483647 h 13"/>
              <a:gd name="T4" fmla="*/ 2147483647 w 36"/>
              <a:gd name="T5" fmla="*/ 2147483647 h 13"/>
              <a:gd name="T6" fmla="*/ 2147483647 w 36"/>
              <a:gd name="T7" fmla="*/ 2147483647 h 13"/>
              <a:gd name="T8" fmla="*/ 2147483647 w 36"/>
              <a:gd name="T9" fmla="*/ 2147483647 h 13"/>
              <a:gd name="T10" fmla="*/ 2147483647 w 36"/>
              <a:gd name="T11" fmla="*/ 2147483647 h 13"/>
              <a:gd name="T12" fmla="*/ 2147483647 w 36"/>
              <a:gd name="T13" fmla="*/ 2147483647 h 13"/>
              <a:gd name="T14" fmla="*/ 2147483647 w 36"/>
              <a:gd name="T15" fmla="*/ 2147483647 h 13"/>
              <a:gd name="T16" fmla="*/ 2147483647 w 36"/>
              <a:gd name="T17" fmla="*/ 2147483647 h 13"/>
              <a:gd name="T18" fmla="*/ 2147483647 w 36"/>
              <a:gd name="T19" fmla="*/ 2147483647 h 13"/>
              <a:gd name="T20" fmla="*/ 2147483647 w 36"/>
              <a:gd name="T21" fmla="*/ 2147483647 h 13"/>
              <a:gd name="T22" fmla="*/ 2147483647 w 36"/>
              <a:gd name="T23" fmla="*/ 2147483647 h 13"/>
              <a:gd name="T24" fmla="*/ 2147483647 w 36"/>
              <a:gd name="T25" fmla="*/ 2147483647 h 13"/>
              <a:gd name="T26" fmla="*/ 2147483647 w 36"/>
              <a:gd name="T27" fmla="*/ 2147483647 h 13"/>
              <a:gd name="T28" fmla="*/ 2147483647 w 36"/>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13"/>
              <a:gd name="T47" fmla="*/ 36 w 36"/>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13">
                <a:moveTo>
                  <a:pt x="3" y="0"/>
                </a:moveTo>
                <a:cubicBezTo>
                  <a:pt x="2" y="1"/>
                  <a:pt x="2" y="3"/>
                  <a:pt x="1" y="4"/>
                </a:cubicBezTo>
                <a:cubicBezTo>
                  <a:pt x="1" y="5"/>
                  <a:pt x="0" y="7"/>
                  <a:pt x="1" y="7"/>
                </a:cubicBezTo>
                <a:cubicBezTo>
                  <a:pt x="5" y="8"/>
                  <a:pt x="9" y="8"/>
                  <a:pt x="12" y="8"/>
                </a:cubicBezTo>
                <a:cubicBezTo>
                  <a:pt x="14" y="8"/>
                  <a:pt x="15" y="9"/>
                  <a:pt x="16" y="10"/>
                </a:cubicBezTo>
                <a:cubicBezTo>
                  <a:pt x="16" y="11"/>
                  <a:pt x="16" y="13"/>
                  <a:pt x="17" y="13"/>
                </a:cubicBezTo>
                <a:cubicBezTo>
                  <a:pt x="22" y="12"/>
                  <a:pt x="28" y="10"/>
                  <a:pt x="34" y="11"/>
                </a:cubicBezTo>
                <a:cubicBezTo>
                  <a:pt x="35" y="11"/>
                  <a:pt x="36" y="8"/>
                  <a:pt x="35" y="8"/>
                </a:cubicBezTo>
                <a:cubicBezTo>
                  <a:pt x="33" y="7"/>
                  <a:pt x="31" y="9"/>
                  <a:pt x="29" y="9"/>
                </a:cubicBezTo>
                <a:cubicBezTo>
                  <a:pt x="28" y="9"/>
                  <a:pt x="29" y="7"/>
                  <a:pt x="29" y="6"/>
                </a:cubicBezTo>
                <a:cubicBezTo>
                  <a:pt x="26" y="6"/>
                  <a:pt x="24" y="7"/>
                  <a:pt x="22" y="6"/>
                </a:cubicBezTo>
                <a:cubicBezTo>
                  <a:pt x="20" y="6"/>
                  <a:pt x="19" y="4"/>
                  <a:pt x="17" y="4"/>
                </a:cubicBezTo>
                <a:cubicBezTo>
                  <a:pt x="15" y="3"/>
                  <a:pt x="13" y="5"/>
                  <a:pt x="11" y="5"/>
                </a:cubicBezTo>
                <a:cubicBezTo>
                  <a:pt x="9" y="5"/>
                  <a:pt x="8" y="3"/>
                  <a:pt x="7" y="2"/>
                </a:cubicBezTo>
                <a:cubicBezTo>
                  <a:pt x="6" y="1"/>
                  <a:pt x="4" y="0"/>
                  <a:pt x="3" y="0"/>
                </a:cubicBezTo>
                <a:close/>
              </a:path>
            </a:pathLst>
          </a:custGeom>
          <a:solidFill>
            <a:srgbClr val="B2B2B2"/>
          </a:solidFill>
          <a:ln w="3175" cap="rnd">
            <a:solidFill>
              <a:srgbClr val="B2B2B2"/>
            </a:solidFill>
            <a:round/>
            <a:headEnd/>
            <a:tailEnd/>
          </a:ln>
        </p:spPr>
        <p:txBody>
          <a:bodyPr/>
          <a:lstStyle/>
          <a:p>
            <a:endParaRPr lang="en-US"/>
          </a:p>
        </p:txBody>
      </p:sp>
      <p:sp>
        <p:nvSpPr>
          <p:cNvPr id="34148" name="Freeform 356"/>
          <p:cNvSpPr>
            <a:spLocks noChangeAspect="1"/>
          </p:cNvSpPr>
          <p:nvPr/>
        </p:nvSpPr>
        <p:spPr bwMode="auto">
          <a:xfrm>
            <a:off x="4959350" y="3333750"/>
            <a:ext cx="11113" cy="25400"/>
          </a:xfrm>
          <a:custGeom>
            <a:avLst/>
            <a:gdLst>
              <a:gd name="T0" fmla="*/ 2147483647 w 7"/>
              <a:gd name="T1" fmla="*/ 2147483647 h 13"/>
              <a:gd name="T2" fmla="*/ 0 w 7"/>
              <a:gd name="T3" fmla="*/ 2147483647 h 13"/>
              <a:gd name="T4" fmla="*/ 0 w 7"/>
              <a:gd name="T5" fmla="*/ 2147483647 h 13"/>
              <a:gd name="T6" fmla="*/ 2147483647 w 7"/>
              <a:gd name="T7" fmla="*/ 2147483647 h 13"/>
              <a:gd name="T8" fmla="*/ 2147483647 w 7"/>
              <a:gd name="T9" fmla="*/ 2147483647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7" y="2"/>
                </a:moveTo>
                <a:cubicBezTo>
                  <a:pt x="6" y="6"/>
                  <a:pt x="3" y="10"/>
                  <a:pt x="0" y="12"/>
                </a:cubicBezTo>
                <a:cubicBezTo>
                  <a:pt x="0" y="13"/>
                  <a:pt x="0" y="10"/>
                  <a:pt x="0" y="9"/>
                </a:cubicBezTo>
                <a:cubicBezTo>
                  <a:pt x="0" y="8"/>
                  <a:pt x="0" y="6"/>
                  <a:pt x="1" y="5"/>
                </a:cubicBezTo>
                <a:cubicBezTo>
                  <a:pt x="3" y="4"/>
                  <a:pt x="7" y="0"/>
                  <a:pt x="7" y="2"/>
                </a:cubicBezTo>
                <a:close/>
              </a:path>
            </a:pathLst>
          </a:custGeom>
          <a:solidFill>
            <a:srgbClr val="B2B2B2"/>
          </a:solidFill>
          <a:ln w="3175" cap="rnd">
            <a:solidFill>
              <a:srgbClr val="B2B2B2"/>
            </a:solidFill>
            <a:round/>
            <a:headEnd/>
            <a:tailEnd/>
          </a:ln>
        </p:spPr>
        <p:txBody>
          <a:bodyPr/>
          <a:lstStyle/>
          <a:p>
            <a:endParaRPr lang="en-US"/>
          </a:p>
        </p:txBody>
      </p:sp>
      <p:sp>
        <p:nvSpPr>
          <p:cNvPr id="34149" name="Freeform 357"/>
          <p:cNvSpPr>
            <a:spLocks noChangeAspect="1"/>
          </p:cNvSpPr>
          <p:nvPr/>
        </p:nvSpPr>
        <p:spPr bwMode="auto">
          <a:xfrm>
            <a:off x="4945063" y="3360738"/>
            <a:ext cx="7937" cy="12700"/>
          </a:xfrm>
          <a:custGeom>
            <a:avLst/>
            <a:gdLst>
              <a:gd name="T0" fmla="*/ 2147483647 w 5"/>
              <a:gd name="T1" fmla="*/ 2147483647 h 7"/>
              <a:gd name="T2" fmla="*/ 2147483647 w 5"/>
              <a:gd name="T3" fmla="*/ 2147483647 h 7"/>
              <a:gd name="T4" fmla="*/ 2147483647 w 5"/>
              <a:gd name="T5" fmla="*/ 2147483647 h 7"/>
              <a:gd name="T6" fmla="*/ 2147483647 w 5"/>
              <a:gd name="T7" fmla="*/ 2147483647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1"/>
                </a:moveTo>
                <a:cubicBezTo>
                  <a:pt x="4" y="1"/>
                  <a:pt x="5" y="4"/>
                  <a:pt x="5" y="6"/>
                </a:cubicBezTo>
                <a:cubicBezTo>
                  <a:pt x="5" y="7"/>
                  <a:pt x="2" y="6"/>
                  <a:pt x="1" y="5"/>
                </a:cubicBezTo>
                <a:cubicBezTo>
                  <a:pt x="1" y="4"/>
                  <a:pt x="0"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150" name="Freeform 358"/>
          <p:cNvSpPr>
            <a:spLocks noChangeAspect="1"/>
          </p:cNvSpPr>
          <p:nvPr/>
        </p:nvSpPr>
        <p:spPr bwMode="auto">
          <a:xfrm>
            <a:off x="4946650" y="3340100"/>
            <a:ext cx="6350" cy="1588"/>
          </a:xfrm>
          <a:custGeom>
            <a:avLst/>
            <a:gdLst>
              <a:gd name="T0" fmla="*/ 2147483647 w 3"/>
              <a:gd name="T1" fmla="*/ 0 h 2"/>
              <a:gd name="T2" fmla="*/ 2147483647 w 3"/>
              <a:gd name="T3" fmla="*/ 2147483647 h 2"/>
              <a:gd name="T4" fmla="*/ 2147483647 w 3"/>
              <a:gd name="T5" fmla="*/ 2147483647 h 2"/>
              <a:gd name="T6" fmla="*/ 0 w 3"/>
              <a:gd name="T7" fmla="*/ 0 h 2"/>
              <a:gd name="T8" fmla="*/ 21474836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1"/>
                </a:cubicBezTo>
                <a:cubicBezTo>
                  <a:pt x="1" y="1"/>
                  <a:pt x="0" y="1"/>
                  <a:pt x="0" y="0"/>
                </a:cubicBezTo>
                <a:cubicBezTo>
                  <a:pt x="0" y="0"/>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151" name="Freeform 359"/>
          <p:cNvSpPr>
            <a:spLocks noChangeAspect="1"/>
          </p:cNvSpPr>
          <p:nvPr/>
        </p:nvSpPr>
        <p:spPr bwMode="auto">
          <a:xfrm>
            <a:off x="4935538" y="3314700"/>
            <a:ext cx="4762" cy="4763"/>
          </a:xfrm>
          <a:custGeom>
            <a:avLst/>
            <a:gdLst>
              <a:gd name="T0" fmla="*/ 2147483647 w 3"/>
              <a:gd name="T1" fmla="*/ 2147483647 h 2"/>
              <a:gd name="T2" fmla="*/ 2147483647 w 3"/>
              <a:gd name="T3" fmla="*/ 2147483647 h 2"/>
              <a:gd name="T4" fmla="*/ 2147483647 w 3"/>
              <a:gd name="T5" fmla="*/ 2147483647 h 2"/>
              <a:gd name="T6" fmla="*/ 0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1" y="2"/>
                </a:cubicBezTo>
                <a:cubicBezTo>
                  <a:pt x="1" y="2"/>
                  <a:pt x="0" y="1"/>
                  <a:pt x="0" y="1"/>
                </a:cubicBezTo>
                <a:cubicBezTo>
                  <a:pt x="0" y="0"/>
                  <a:pt x="1"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152" name="Freeform 360"/>
          <p:cNvSpPr>
            <a:spLocks noChangeAspect="1"/>
          </p:cNvSpPr>
          <p:nvPr/>
        </p:nvSpPr>
        <p:spPr bwMode="auto">
          <a:xfrm>
            <a:off x="4910138" y="3224213"/>
            <a:ext cx="7937" cy="4762"/>
          </a:xfrm>
          <a:custGeom>
            <a:avLst/>
            <a:gdLst>
              <a:gd name="T0" fmla="*/ 2147483647 w 4"/>
              <a:gd name="T1" fmla="*/ 2147483647 h 3"/>
              <a:gd name="T2" fmla="*/ 2147483647 w 4"/>
              <a:gd name="T3" fmla="*/ 2147483647 h 3"/>
              <a:gd name="T4" fmla="*/ 2147483647 w 4"/>
              <a:gd name="T5" fmla="*/ 2147483647 h 3"/>
              <a:gd name="T6" fmla="*/ 0 w 4"/>
              <a:gd name="T7" fmla="*/ 2147483647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1"/>
                </a:moveTo>
                <a:cubicBezTo>
                  <a:pt x="3" y="1"/>
                  <a:pt x="4" y="1"/>
                  <a:pt x="4" y="2"/>
                </a:cubicBezTo>
                <a:cubicBezTo>
                  <a:pt x="4" y="3"/>
                  <a:pt x="3" y="3"/>
                  <a:pt x="2" y="2"/>
                </a:cubicBezTo>
                <a:cubicBezTo>
                  <a:pt x="1" y="2"/>
                  <a:pt x="0" y="2"/>
                  <a:pt x="0" y="1"/>
                </a:cubicBezTo>
                <a:cubicBezTo>
                  <a:pt x="0" y="0"/>
                  <a:pt x="2"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153" name="Freeform 361"/>
          <p:cNvSpPr>
            <a:spLocks noChangeAspect="1"/>
          </p:cNvSpPr>
          <p:nvPr/>
        </p:nvSpPr>
        <p:spPr bwMode="auto">
          <a:xfrm>
            <a:off x="4918075" y="3217863"/>
            <a:ext cx="9525" cy="9525"/>
          </a:xfrm>
          <a:custGeom>
            <a:avLst/>
            <a:gdLst>
              <a:gd name="T0" fmla="*/ 2147483647 w 5"/>
              <a:gd name="T1" fmla="*/ 0 h 5"/>
              <a:gd name="T2" fmla="*/ 2147483647 w 5"/>
              <a:gd name="T3" fmla="*/ 2147483647 h 5"/>
              <a:gd name="T4" fmla="*/ 2147483647 w 5"/>
              <a:gd name="T5" fmla="*/ 2147483647 h 5"/>
              <a:gd name="T6" fmla="*/ 2147483647 w 5"/>
              <a:gd name="T7" fmla="*/ 2147483647 h 5"/>
              <a:gd name="T8" fmla="*/ 2147483647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cubicBezTo>
                  <a:pt x="3" y="0"/>
                  <a:pt x="2" y="1"/>
                  <a:pt x="2" y="1"/>
                </a:cubicBezTo>
                <a:cubicBezTo>
                  <a:pt x="1" y="2"/>
                  <a:pt x="0" y="4"/>
                  <a:pt x="1" y="4"/>
                </a:cubicBezTo>
                <a:cubicBezTo>
                  <a:pt x="2" y="5"/>
                  <a:pt x="3" y="3"/>
                  <a:pt x="3" y="2"/>
                </a:cubicBezTo>
                <a:cubicBezTo>
                  <a:pt x="4" y="2"/>
                  <a:pt x="5" y="1"/>
                  <a:pt x="4" y="0"/>
                </a:cubicBezTo>
                <a:close/>
              </a:path>
            </a:pathLst>
          </a:custGeom>
          <a:solidFill>
            <a:srgbClr val="B2B2B2"/>
          </a:solidFill>
          <a:ln w="3175" cap="rnd">
            <a:solidFill>
              <a:srgbClr val="B2B2B2"/>
            </a:solidFill>
            <a:round/>
            <a:headEnd/>
            <a:tailEnd/>
          </a:ln>
        </p:spPr>
        <p:txBody>
          <a:bodyPr/>
          <a:lstStyle/>
          <a:p>
            <a:endParaRPr lang="en-US"/>
          </a:p>
        </p:txBody>
      </p:sp>
      <p:sp>
        <p:nvSpPr>
          <p:cNvPr id="34154" name="Freeform 362"/>
          <p:cNvSpPr>
            <a:spLocks noChangeAspect="1"/>
          </p:cNvSpPr>
          <p:nvPr/>
        </p:nvSpPr>
        <p:spPr bwMode="auto">
          <a:xfrm>
            <a:off x="4795838" y="2628900"/>
            <a:ext cx="31750" cy="25400"/>
          </a:xfrm>
          <a:custGeom>
            <a:avLst/>
            <a:gdLst>
              <a:gd name="T0" fmla="*/ 2147483647 w 17"/>
              <a:gd name="T1" fmla="*/ 2147483647 h 13"/>
              <a:gd name="T2" fmla="*/ 2147483647 w 17"/>
              <a:gd name="T3" fmla="*/ 2147483647 h 13"/>
              <a:gd name="T4" fmla="*/ 2147483647 w 17"/>
              <a:gd name="T5" fmla="*/ 2147483647 h 13"/>
              <a:gd name="T6" fmla="*/ 2147483647 w 17"/>
              <a:gd name="T7" fmla="*/ 2147483647 h 13"/>
              <a:gd name="T8" fmla="*/ 2147483647 w 17"/>
              <a:gd name="T9" fmla="*/ 2147483647 h 13"/>
              <a:gd name="T10" fmla="*/ 0 w 17"/>
              <a:gd name="T11" fmla="*/ 2147483647 h 13"/>
              <a:gd name="T12" fmla="*/ 2147483647 w 17"/>
              <a:gd name="T13" fmla="*/ 2147483647 h 13"/>
              <a:gd name="T14" fmla="*/ 2147483647 w 17"/>
              <a:gd name="T15" fmla="*/ 0 h 13"/>
              <a:gd name="T16" fmla="*/ 2147483647 w 17"/>
              <a:gd name="T17" fmla="*/ 2147483647 h 13"/>
              <a:gd name="T18" fmla="*/ 2147483647 w 17"/>
              <a:gd name="T19" fmla="*/ 2147483647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3"/>
              <a:gd name="T32" fmla="*/ 17 w 17"/>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3">
                <a:moveTo>
                  <a:pt x="16" y="2"/>
                </a:moveTo>
                <a:cubicBezTo>
                  <a:pt x="13" y="5"/>
                  <a:pt x="9" y="5"/>
                  <a:pt x="6" y="8"/>
                </a:cubicBezTo>
                <a:cubicBezTo>
                  <a:pt x="5" y="9"/>
                  <a:pt x="6" y="11"/>
                  <a:pt x="4" y="13"/>
                </a:cubicBezTo>
                <a:cubicBezTo>
                  <a:pt x="4" y="13"/>
                  <a:pt x="2" y="13"/>
                  <a:pt x="2" y="12"/>
                </a:cubicBezTo>
                <a:cubicBezTo>
                  <a:pt x="2" y="10"/>
                  <a:pt x="4" y="9"/>
                  <a:pt x="4" y="8"/>
                </a:cubicBezTo>
                <a:cubicBezTo>
                  <a:pt x="3" y="6"/>
                  <a:pt x="0" y="6"/>
                  <a:pt x="0" y="5"/>
                </a:cubicBezTo>
                <a:cubicBezTo>
                  <a:pt x="0" y="3"/>
                  <a:pt x="1" y="2"/>
                  <a:pt x="3" y="2"/>
                </a:cubicBezTo>
                <a:cubicBezTo>
                  <a:pt x="6" y="0"/>
                  <a:pt x="9" y="0"/>
                  <a:pt x="12" y="0"/>
                </a:cubicBezTo>
                <a:cubicBezTo>
                  <a:pt x="13" y="0"/>
                  <a:pt x="15" y="0"/>
                  <a:pt x="16" y="1"/>
                </a:cubicBezTo>
                <a:cubicBezTo>
                  <a:pt x="16" y="1"/>
                  <a:pt x="17" y="2"/>
                  <a:pt x="16" y="2"/>
                </a:cubicBezTo>
                <a:close/>
              </a:path>
            </a:pathLst>
          </a:custGeom>
          <a:solidFill>
            <a:srgbClr val="B2B2B2"/>
          </a:solidFill>
          <a:ln w="3175" cap="rnd">
            <a:solidFill>
              <a:srgbClr val="B2B2B2"/>
            </a:solidFill>
            <a:round/>
            <a:headEnd/>
            <a:tailEnd/>
          </a:ln>
        </p:spPr>
        <p:txBody>
          <a:bodyPr/>
          <a:lstStyle/>
          <a:p>
            <a:endParaRPr lang="en-US"/>
          </a:p>
        </p:txBody>
      </p:sp>
      <p:sp>
        <p:nvSpPr>
          <p:cNvPr id="34155" name="Freeform 363"/>
          <p:cNvSpPr>
            <a:spLocks noChangeAspect="1"/>
          </p:cNvSpPr>
          <p:nvPr/>
        </p:nvSpPr>
        <p:spPr bwMode="auto">
          <a:xfrm>
            <a:off x="4797425" y="2611438"/>
            <a:ext cx="22225" cy="14287"/>
          </a:xfrm>
          <a:custGeom>
            <a:avLst/>
            <a:gdLst>
              <a:gd name="T0" fmla="*/ 2147483647 w 12"/>
              <a:gd name="T1" fmla="*/ 0 h 8"/>
              <a:gd name="T2" fmla="*/ 2147483647 w 12"/>
              <a:gd name="T3" fmla="*/ 2147483647 h 8"/>
              <a:gd name="T4" fmla="*/ 2147483647 w 12"/>
              <a:gd name="T5" fmla="*/ 2147483647 h 8"/>
              <a:gd name="T6" fmla="*/ 2147483647 w 12"/>
              <a:gd name="T7" fmla="*/ 2147483647 h 8"/>
              <a:gd name="T8" fmla="*/ 2147483647 w 12"/>
              <a:gd name="T9" fmla="*/ 2147483647 h 8"/>
              <a:gd name="T10" fmla="*/ 2147483647 w 12"/>
              <a:gd name="T11" fmla="*/ 2147483647 h 8"/>
              <a:gd name="T12" fmla="*/ 2147483647 w 12"/>
              <a:gd name="T13" fmla="*/ 2147483647 h 8"/>
              <a:gd name="T14" fmla="*/ 2147483647 w 12"/>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8"/>
              <a:gd name="T26" fmla="*/ 12 w 12"/>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8">
                <a:moveTo>
                  <a:pt x="7" y="0"/>
                </a:moveTo>
                <a:cubicBezTo>
                  <a:pt x="9" y="1"/>
                  <a:pt x="12" y="2"/>
                  <a:pt x="12" y="5"/>
                </a:cubicBezTo>
                <a:cubicBezTo>
                  <a:pt x="12" y="6"/>
                  <a:pt x="9" y="4"/>
                  <a:pt x="8" y="5"/>
                </a:cubicBezTo>
                <a:cubicBezTo>
                  <a:pt x="7" y="6"/>
                  <a:pt x="8" y="8"/>
                  <a:pt x="7" y="8"/>
                </a:cubicBezTo>
                <a:cubicBezTo>
                  <a:pt x="6" y="8"/>
                  <a:pt x="5" y="6"/>
                  <a:pt x="3" y="5"/>
                </a:cubicBezTo>
                <a:cubicBezTo>
                  <a:pt x="2" y="4"/>
                  <a:pt x="0" y="4"/>
                  <a:pt x="1" y="3"/>
                </a:cubicBezTo>
                <a:cubicBezTo>
                  <a:pt x="2" y="2"/>
                  <a:pt x="5" y="3"/>
                  <a:pt x="6" y="2"/>
                </a:cubicBezTo>
                <a:cubicBezTo>
                  <a:pt x="7" y="2"/>
                  <a:pt x="6" y="0"/>
                  <a:pt x="7" y="0"/>
                </a:cubicBezTo>
                <a:close/>
              </a:path>
            </a:pathLst>
          </a:custGeom>
          <a:solidFill>
            <a:srgbClr val="B2B2B2"/>
          </a:solidFill>
          <a:ln w="3175" cap="rnd">
            <a:solidFill>
              <a:srgbClr val="B2B2B2"/>
            </a:solidFill>
            <a:round/>
            <a:headEnd/>
            <a:tailEnd/>
          </a:ln>
        </p:spPr>
        <p:txBody>
          <a:bodyPr/>
          <a:lstStyle/>
          <a:p>
            <a:endParaRPr lang="en-US"/>
          </a:p>
        </p:txBody>
      </p:sp>
      <p:sp>
        <p:nvSpPr>
          <p:cNvPr id="34156" name="Freeform 364"/>
          <p:cNvSpPr>
            <a:spLocks noChangeAspect="1"/>
          </p:cNvSpPr>
          <p:nvPr/>
        </p:nvSpPr>
        <p:spPr bwMode="auto">
          <a:xfrm>
            <a:off x="5060950" y="3362325"/>
            <a:ext cx="58738" cy="36513"/>
          </a:xfrm>
          <a:custGeom>
            <a:avLst/>
            <a:gdLst>
              <a:gd name="T0" fmla="*/ 2147483647 w 31"/>
              <a:gd name="T1" fmla="*/ 2147483647 h 19"/>
              <a:gd name="T2" fmla="*/ 2147483647 w 31"/>
              <a:gd name="T3" fmla="*/ 2147483647 h 19"/>
              <a:gd name="T4" fmla="*/ 2147483647 w 31"/>
              <a:gd name="T5" fmla="*/ 0 h 19"/>
              <a:gd name="T6" fmla="*/ 2147483647 w 31"/>
              <a:gd name="T7" fmla="*/ 2147483647 h 19"/>
              <a:gd name="T8" fmla="*/ 2147483647 w 31"/>
              <a:gd name="T9" fmla="*/ 2147483647 h 19"/>
              <a:gd name="T10" fmla="*/ 2147483647 w 31"/>
              <a:gd name="T11" fmla="*/ 2147483647 h 19"/>
              <a:gd name="T12" fmla="*/ 2147483647 w 31"/>
              <a:gd name="T13" fmla="*/ 2147483647 h 19"/>
              <a:gd name="T14" fmla="*/ 2147483647 w 31"/>
              <a:gd name="T15" fmla="*/ 2147483647 h 19"/>
              <a:gd name="T16" fmla="*/ 2147483647 w 31"/>
              <a:gd name="T17" fmla="*/ 2147483647 h 19"/>
              <a:gd name="T18" fmla="*/ 0 w 31"/>
              <a:gd name="T19" fmla="*/ 2147483647 h 19"/>
              <a:gd name="T20" fmla="*/ 2147483647 w 31"/>
              <a:gd name="T21" fmla="*/ 2147483647 h 19"/>
              <a:gd name="T22" fmla="*/ 2147483647 w 31"/>
              <a:gd name="T23" fmla="*/ 2147483647 h 19"/>
              <a:gd name="T24" fmla="*/ 2147483647 w 31"/>
              <a:gd name="T25" fmla="*/ 2147483647 h 19"/>
              <a:gd name="T26" fmla="*/ 2147483647 w 31"/>
              <a:gd name="T27" fmla="*/ 2147483647 h 19"/>
              <a:gd name="T28" fmla="*/ 2147483647 w 31"/>
              <a:gd name="T29" fmla="*/ 2147483647 h 19"/>
              <a:gd name="T30" fmla="*/ 2147483647 w 31"/>
              <a:gd name="T31" fmla="*/ 2147483647 h 19"/>
              <a:gd name="T32" fmla="*/ 2147483647 w 31"/>
              <a:gd name="T33" fmla="*/ 2147483647 h 19"/>
              <a:gd name="T34" fmla="*/ 2147483647 w 31"/>
              <a:gd name="T35" fmla="*/ 2147483647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19"/>
              <a:gd name="T56" fmla="*/ 31 w 31"/>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19">
                <a:moveTo>
                  <a:pt x="21" y="7"/>
                </a:moveTo>
                <a:cubicBezTo>
                  <a:pt x="24" y="4"/>
                  <a:pt x="28" y="3"/>
                  <a:pt x="30" y="1"/>
                </a:cubicBezTo>
                <a:cubicBezTo>
                  <a:pt x="31" y="1"/>
                  <a:pt x="29" y="0"/>
                  <a:pt x="29" y="0"/>
                </a:cubicBezTo>
                <a:cubicBezTo>
                  <a:pt x="25" y="1"/>
                  <a:pt x="22" y="3"/>
                  <a:pt x="19" y="5"/>
                </a:cubicBezTo>
                <a:cubicBezTo>
                  <a:pt x="18" y="5"/>
                  <a:pt x="17" y="6"/>
                  <a:pt x="16" y="6"/>
                </a:cubicBezTo>
                <a:cubicBezTo>
                  <a:pt x="14" y="6"/>
                  <a:pt x="12" y="6"/>
                  <a:pt x="10" y="5"/>
                </a:cubicBezTo>
                <a:cubicBezTo>
                  <a:pt x="9" y="5"/>
                  <a:pt x="8" y="4"/>
                  <a:pt x="7" y="4"/>
                </a:cubicBezTo>
                <a:cubicBezTo>
                  <a:pt x="6" y="4"/>
                  <a:pt x="8" y="6"/>
                  <a:pt x="7" y="7"/>
                </a:cubicBezTo>
                <a:cubicBezTo>
                  <a:pt x="5" y="8"/>
                  <a:pt x="2" y="7"/>
                  <a:pt x="1" y="8"/>
                </a:cubicBezTo>
                <a:cubicBezTo>
                  <a:pt x="1" y="10"/>
                  <a:pt x="0" y="13"/>
                  <a:pt x="0" y="14"/>
                </a:cubicBezTo>
                <a:cubicBezTo>
                  <a:pt x="2" y="14"/>
                  <a:pt x="4" y="15"/>
                  <a:pt x="5" y="16"/>
                </a:cubicBezTo>
                <a:cubicBezTo>
                  <a:pt x="7" y="16"/>
                  <a:pt x="8" y="16"/>
                  <a:pt x="9" y="16"/>
                </a:cubicBezTo>
                <a:cubicBezTo>
                  <a:pt x="10" y="16"/>
                  <a:pt x="11" y="19"/>
                  <a:pt x="12" y="18"/>
                </a:cubicBezTo>
                <a:cubicBezTo>
                  <a:pt x="13" y="16"/>
                  <a:pt x="14" y="15"/>
                  <a:pt x="16" y="14"/>
                </a:cubicBezTo>
                <a:cubicBezTo>
                  <a:pt x="17" y="13"/>
                  <a:pt x="18" y="12"/>
                  <a:pt x="19" y="11"/>
                </a:cubicBezTo>
                <a:cubicBezTo>
                  <a:pt x="20" y="11"/>
                  <a:pt x="22" y="12"/>
                  <a:pt x="23" y="11"/>
                </a:cubicBezTo>
                <a:cubicBezTo>
                  <a:pt x="23" y="11"/>
                  <a:pt x="23" y="10"/>
                  <a:pt x="23" y="10"/>
                </a:cubicBezTo>
                <a:cubicBezTo>
                  <a:pt x="22" y="9"/>
                  <a:pt x="21" y="7"/>
                  <a:pt x="21" y="7"/>
                </a:cubicBezTo>
                <a:close/>
              </a:path>
            </a:pathLst>
          </a:custGeom>
          <a:solidFill>
            <a:srgbClr val="B2B2B2"/>
          </a:solidFill>
          <a:ln w="3175" cap="rnd">
            <a:solidFill>
              <a:srgbClr val="B2B2B2"/>
            </a:solidFill>
            <a:round/>
            <a:headEnd/>
            <a:tailEnd/>
          </a:ln>
        </p:spPr>
        <p:txBody>
          <a:bodyPr/>
          <a:lstStyle/>
          <a:p>
            <a:endParaRPr lang="en-US"/>
          </a:p>
        </p:txBody>
      </p:sp>
      <p:sp>
        <p:nvSpPr>
          <p:cNvPr id="34157" name="Freeform 365"/>
          <p:cNvSpPr>
            <a:spLocks noChangeAspect="1"/>
          </p:cNvSpPr>
          <p:nvPr/>
        </p:nvSpPr>
        <p:spPr bwMode="auto">
          <a:xfrm>
            <a:off x="5318125" y="3835400"/>
            <a:ext cx="249238" cy="173038"/>
          </a:xfrm>
          <a:custGeom>
            <a:avLst/>
            <a:gdLst>
              <a:gd name="T0" fmla="*/ 2147483647 w 134"/>
              <a:gd name="T1" fmla="*/ 2147483647 h 94"/>
              <a:gd name="T2" fmla="*/ 2147483647 w 134"/>
              <a:gd name="T3" fmla="*/ 2147483647 h 94"/>
              <a:gd name="T4" fmla="*/ 2147483647 w 134"/>
              <a:gd name="T5" fmla="*/ 2147483647 h 94"/>
              <a:gd name="T6" fmla="*/ 2147483647 w 134"/>
              <a:gd name="T7" fmla="*/ 2147483647 h 94"/>
              <a:gd name="T8" fmla="*/ 2147483647 w 134"/>
              <a:gd name="T9" fmla="*/ 2147483647 h 94"/>
              <a:gd name="T10" fmla="*/ 2147483647 w 134"/>
              <a:gd name="T11" fmla="*/ 2147483647 h 94"/>
              <a:gd name="T12" fmla="*/ 2147483647 w 134"/>
              <a:gd name="T13" fmla="*/ 2147483647 h 94"/>
              <a:gd name="T14" fmla="*/ 2147483647 w 134"/>
              <a:gd name="T15" fmla="*/ 2147483647 h 94"/>
              <a:gd name="T16" fmla="*/ 2147483647 w 134"/>
              <a:gd name="T17" fmla="*/ 2147483647 h 94"/>
              <a:gd name="T18" fmla="*/ 2147483647 w 134"/>
              <a:gd name="T19" fmla="*/ 2147483647 h 94"/>
              <a:gd name="T20" fmla="*/ 2147483647 w 134"/>
              <a:gd name="T21" fmla="*/ 2147483647 h 94"/>
              <a:gd name="T22" fmla="*/ 2147483647 w 134"/>
              <a:gd name="T23" fmla="*/ 2147483647 h 94"/>
              <a:gd name="T24" fmla="*/ 2147483647 w 134"/>
              <a:gd name="T25" fmla="*/ 2147483647 h 94"/>
              <a:gd name="T26" fmla="*/ 2147483647 w 134"/>
              <a:gd name="T27" fmla="*/ 2147483647 h 94"/>
              <a:gd name="T28" fmla="*/ 2147483647 w 134"/>
              <a:gd name="T29" fmla="*/ 2147483647 h 94"/>
              <a:gd name="T30" fmla="*/ 0 w 134"/>
              <a:gd name="T31" fmla="*/ 2147483647 h 94"/>
              <a:gd name="T32" fmla="*/ 2147483647 w 134"/>
              <a:gd name="T33" fmla="*/ 2147483647 h 94"/>
              <a:gd name="T34" fmla="*/ 2147483647 w 134"/>
              <a:gd name="T35" fmla="*/ 2147483647 h 94"/>
              <a:gd name="T36" fmla="*/ 2147483647 w 134"/>
              <a:gd name="T37" fmla="*/ 2147483647 h 94"/>
              <a:gd name="T38" fmla="*/ 2147483647 w 134"/>
              <a:gd name="T39" fmla="*/ 2147483647 h 94"/>
              <a:gd name="T40" fmla="*/ 2147483647 w 134"/>
              <a:gd name="T41" fmla="*/ 2147483647 h 94"/>
              <a:gd name="T42" fmla="*/ 2147483647 w 134"/>
              <a:gd name="T43" fmla="*/ 2147483647 h 94"/>
              <a:gd name="T44" fmla="*/ 2147483647 w 134"/>
              <a:gd name="T45" fmla="*/ 2147483647 h 94"/>
              <a:gd name="T46" fmla="*/ 2147483647 w 134"/>
              <a:gd name="T47" fmla="*/ 2147483647 h 94"/>
              <a:gd name="T48" fmla="*/ 2147483647 w 134"/>
              <a:gd name="T49" fmla="*/ 2147483647 h 94"/>
              <a:gd name="T50" fmla="*/ 2147483647 w 134"/>
              <a:gd name="T51" fmla="*/ 2147483647 h 94"/>
              <a:gd name="T52" fmla="*/ 2147483647 w 134"/>
              <a:gd name="T53" fmla="*/ 2147483647 h 94"/>
              <a:gd name="T54" fmla="*/ 2147483647 w 134"/>
              <a:gd name="T55" fmla="*/ 0 h 94"/>
              <a:gd name="T56" fmla="*/ 2147483647 w 134"/>
              <a:gd name="T57" fmla="*/ 2147483647 h 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4"/>
              <a:gd name="T88" fmla="*/ 0 h 94"/>
              <a:gd name="T89" fmla="*/ 134 w 134"/>
              <a:gd name="T90" fmla="*/ 94 h 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4" h="94">
                <a:moveTo>
                  <a:pt x="134" y="35"/>
                </a:moveTo>
                <a:cubicBezTo>
                  <a:pt x="130" y="38"/>
                  <a:pt x="125" y="39"/>
                  <a:pt x="122" y="42"/>
                </a:cubicBezTo>
                <a:cubicBezTo>
                  <a:pt x="121" y="45"/>
                  <a:pt x="124" y="49"/>
                  <a:pt x="122" y="50"/>
                </a:cubicBezTo>
                <a:cubicBezTo>
                  <a:pt x="116" y="55"/>
                  <a:pt x="108" y="55"/>
                  <a:pt x="101" y="58"/>
                </a:cubicBezTo>
                <a:cubicBezTo>
                  <a:pt x="96" y="60"/>
                  <a:pt x="90" y="63"/>
                  <a:pt x="86" y="66"/>
                </a:cubicBezTo>
                <a:cubicBezTo>
                  <a:pt x="83" y="68"/>
                  <a:pt x="82" y="72"/>
                  <a:pt x="79" y="73"/>
                </a:cubicBezTo>
                <a:cubicBezTo>
                  <a:pt x="76" y="74"/>
                  <a:pt x="73" y="72"/>
                  <a:pt x="71" y="73"/>
                </a:cubicBezTo>
                <a:cubicBezTo>
                  <a:pt x="66" y="74"/>
                  <a:pt x="63" y="78"/>
                  <a:pt x="59" y="79"/>
                </a:cubicBezTo>
                <a:cubicBezTo>
                  <a:pt x="56" y="80"/>
                  <a:pt x="52" y="79"/>
                  <a:pt x="48" y="79"/>
                </a:cubicBezTo>
                <a:cubicBezTo>
                  <a:pt x="45" y="80"/>
                  <a:pt x="41" y="81"/>
                  <a:pt x="38" y="83"/>
                </a:cubicBezTo>
                <a:cubicBezTo>
                  <a:pt x="35" y="85"/>
                  <a:pt x="34" y="90"/>
                  <a:pt x="31" y="92"/>
                </a:cubicBezTo>
                <a:cubicBezTo>
                  <a:pt x="26" y="94"/>
                  <a:pt x="20" y="94"/>
                  <a:pt x="14" y="92"/>
                </a:cubicBezTo>
                <a:cubicBezTo>
                  <a:pt x="11" y="91"/>
                  <a:pt x="11" y="87"/>
                  <a:pt x="10" y="84"/>
                </a:cubicBezTo>
                <a:cubicBezTo>
                  <a:pt x="9" y="80"/>
                  <a:pt x="10" y="76"/>
                  <a:pt x="9" y="72"/>
                </a:cubicBezTo>
                <a:cubicBezTo>
                  <a:pt x="8" y="68"/>
                  <a:pt x="7" y="63"/>
                  <a:pt x="4" y="59"/>
                </a:cubicBezTo>
                <a:cubicBezTo>
                  <a:pt x="4" y="58"/>
                  <a:pt x="0" y="59"/>
                  <a:pt x="0" y="58"/>
                </a:cubicBezTo>
                <a:cubicBezTo>
                  <a:pt x="0" y="56"/>
                  <a:pt x="3" y="55"/>
                  <a:pt x="4" y="54"/>
                </a:cubicBezTo>
                <a:cubicBezTo>
                  <a:pt x="5" y="51"/>
                  <a:pt x="5" y="48"/>
                  <a:pt x="5" y="45"/>
                </a:cubicBezTo>
                <a:cubicBezTo>
                  <a:pt x="5" y="43"/>
                  <a:pt x="5" y="42"/>
                  <a:pt x="4" y="40"/>
                </a:cubicBezTo>
                <a:cubicBezTo>
                  <a:pt x="6" y="38"/>
                  <a:pt x="7" y="37"/>
                  <a:pt x="8" y="35"/>
                </a:cubicBezTo>
                <a:cubicBezTo>
                  <a:pt x="9" y="32"/>
                  <a:pt x="8" y="29"/>
                  <a:pt x="8" y="27"/>
                </a:cubicBezTo>
                <a:cubicBezTo>
                  <a:pt x="9" y="25"/>
                  <a:pt x="10" y="24"/>
                  <a:pt x="11" y="24"/>
                </a:cubicBezTo>
                <a:cubicBezTo>
                  <a:pt x="13" y="23"/>
                  <a:pt x="14" y="26"/>
                  <a:pt x="15" y="26"/>
                </a:cubicBezTo>
                <a:cubicBezTo>
                  <a:pt x="27" y="26"/>
                  <a:pt x="39" y="24"/>
                  <a:pt x="50" y="24"/>
                </a:cubicBezTo>
                <a:lnTo>
                  <a:pt x="57" y="29"/>
                </a:lnTo>
                <a:cubicBezTo>
                  <a:pt x="59" y="31"/>
                  <a:pt x="62" y="30"/>
                  <a:pt x="64" y="28"/>
                </a:cubicBezTo>
                <a:cubicBezTo>
                  <a:pt x="69" y="24"/>
                  <a:pt x="71" y="18"/>
                  <a:pt x="75" y="13"/>
                </a:cubicBezTo>
                <a:cubicBezTo>
                  <a:pt x="89" y="9"/>
                  <a:pt x="103" y="4"/>
                  <a:pt x="117" y="0"/>
                </a:cubicBezTo>
                <a:lnTo>
                  <a:pt x="134" y="35"/>
                </a:lnTo>
                <a:close/>
              </a:path>
            </a:pathLst>
          </a:custGeom>
          <a:solidFill>
            <a:srgbClr val="B2B2B2"/>
          </a:solidFill>
          <a:ln w="3175" cap="rnd">
            <a:solidFill>
              <a:srgbClr val="B2B2B2"/>
            </a:solidFill>
            <a:round/>
            <a:headEnd/>
            <a:tailEnd/>
          </a:ln>
        </p:spPr>
        <p:txBody>
          <a:bodyPr/>
          <a:lstStyle/>
          <a:p>
            <a:endParaRPr lang="en-US"/>
          </a:p>
        </p:txBody>
      </p:sp>
      <p:sp>
        <p:nvSpPr>
          <p:cNvPr id="34158" name="Freeform 366"/>
          <p:cNvSpPr>
            <a:spLocks noChangeAspect="1"/>
          </p:cNvSpPr>
          <p:nvPr/>
        </p:nvSpPr>
        <p:spPr bwMode="auto">
          <a:xfrm>
            <a:off x="5626100" y="3625850"/>
            <a:ext cx="12700" cy="31750"/>
          </a:xfrm>
          <a:custGeom>
            <a:avLst/>
            <a:gdLst>
              <a:gd name="T0" fmla="*/ 2147483647 w 7"/>
              <a:gd name="T1" fmla="*/ 2147483647 h 18"/>
              <a:gd name="T2" fmla="*/ 2147483647 w 7"/>
              <a:gd name="T3" fmla="*/ 2147483647 h 18"/>
              <a:gd name="T4" fmla="*/ 2147483647 w 7"/>
              <a:gd name="T5" fmla="*/ 2147483647 h 18"/>
              <a:gd name="T6" fmla="*/ 0 w 7"/>
              <a:gd name="T7" fmla="*/ 2147483647 h 18"/>
              <a:gd name="T8" fmla="*/ 2147483647 w 7"/>
              <a:gd name="T9" fmla="*/ 2147483647 h 18"/>
              <a:gd name="T10" fmla="*/ 2147483647 w 7"/>
              <a:gd name="T11" fmla="*/ 2147483647 h 18"/>
              <a:gd name="T12" fmla="*/ 2147483647 w 7"/>
              <a:gd name="T13" fmla="*/ 2147483647 h 18"/>
              <a:gd name="T14" fmla="*/ 0 60000 65536"/>
              <a:gd name="T15" fmla="*/ 0 60000 65536"/>
              <a:gd name="T16" fmla="*/ 0 60000 65536"/>
              <a:gd name="T17" fmla="*/ 0 60000 65536"/>
              <a:gd name="T18" fmla="*/ 0 60000 65536"/>
              <a:gd name="T19" fmla="*/ 0 60000 65536"/>
              <a:gd name="T20" fmla="*/ 0 60000 65536"/>
              <a:gd name="T21" fmla="*/ 0 w 7"/>
              <a:gd name="T22" fmla="*/ 0 h 18"/>
              <a:gd name="T23" fmla="*/ 7 w 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8">
                <a:moveTo>
                  <a:pt x="3" y="17"/>
                </a:moveTo>
                <a:cubicBezTo>
                  <a:pt x="4" y="15"/>
                  <a:pt x="5" y="14"/>
                  <a:pt x="5" y="12"/>
                </a:cubicBezTo>
                <a:cubicBezTo>
                  <a:pt x="6" y="9"/>
                  <a:pt x="7" y="4"/>
                  <a:pt x="5" y="2"/>
                </a:cubicBezTo>
                <a:cubicBezTo>
                  <a:pt x="4" y="0"/>
                  <a:pt x="2" y="5"/>
                  <a:pt x="0" y="7"/>
                </a:cubicBezTo>
                <a:cubicBezTo>
                  <a:pt x="1" y="8"/>
                  <a:pt x="1" y="10"/>
                  <a:pt x="1" y="12"/>
                </a:cubicBezTo>
                <a:cubicBezTo>
                  <a:pt x="1" y="14"/>
                  <a:pt x="0" y="16"/>
                  <a:pt x="1" y="18"/>
                </a:cubicBezTo>
                <a:cubicBezTo>
                  <a:pt x="1" y="18"/>
                  <a:pt x="2" y="18"/>
                  <a:pt x="3" y="17"/>
                </a:cubicBezTo>
                <a:close/>
              </a:path>
            </a:pathLst>
          </a:custGeom>
          <a:solidFill>
            <a:srgbClr val="B2B2B2"/>
          </a:solidFill>
          <a:ln w="3175" cap="rnd">
            <a:solidFill>
              <a:srgbClr val="B2B2B2"/>
            </a:solidFill>
            <a:round/>
            <a:headEnd/>
            <a:tailEnd/>
          </a:ln>
        </p:spPr>
        <p:txBody>
          <a:bodyPr/>
          <a:lstStyle/>
          <a:p>
            <a:endParaRPr lang="en-US"/>
          </a:p>
        </p:txBody>
      </p:sp>
      <p:sp>
        <p:nvSpPr>
          <p:cNvPr id="34159" name="Freeform 367"/>
          <p:cNvSpPr>
            <a:spLocks noChangeAspect="1"/>
          </p:cNvSpPr>
          <p:nvPr/>
        </p:nvSpPr>
        <p:spPr bwMode="auto">
          <a:xfrm>
            <a:off x="5503863" y="3635375"/>
            <a:ext cx="22225" cy="50800"/>
          </a:xfrm>
          <a:custGeom>
            <a:avLst/>
            <a:gdLst>
              <a:gd name="T0" fmla="*/ 2147483647 w 12"/>
              <a:gd name="T1" fmla="*/ 2147483647 h 27"/>
              <a:gd name="T2" fmla="*/ 2147483647 w 12"/>
              <a:gd name="T3" fmla="*/ 2147483647 h 27"/>
              <a:gd name="T4" fmla="*/ 2147483647 w 12"/>
              <a:gd name="T5" fmla="*/ 2147483647 h 27"/>
              <a:gd name="T6" fmla="*/ 2147483647 w 12"/>
              <a:gd name="T7" fmla="*/ 2147483647 h 27"/>
              <a:gd name="T8" fmla="*/ 2147483647 w 12"/>
              <a:gd name="T9" fmla="*/ 2147483647 h 27"/>
              <a:gd name="T10" fmla="*/ 2147483647 w 12"/>
              <a:gd name="T11" fmla="*/ 0 h 27"/>
              <a:gd name="T12" fmla="*/ 2147483647 w 12"/>
              <a:gd name="T13" fmla="*/ 2147483647 h 27"/>
              <a:gd name="T14" fmla="*/ 2147483647 w 12"/>
              <a:gd name="T15" fmla="*/ 2147483647 h 27"/>
              <a:gd name="T16" fmla="*/ 2147483647 w 12"/>
              <a:gd name="T17" fmla="*/ 2147483647 h 27"/>
              <a:gd name="T18" fmla="*/ 2147483647 w 12"/>
              <a:gd name="T19" fmla="*/ 2147483647 h 27"/>
              <a:gd name="T20" fmla="*/ 0 w 12"/>
              <a:gd name="T21" fmla="*/ 2147483647 h 27"/>
              <a:gd name="T22" fmla="*/ 2147483647 w 12"/>
              <a:gd name="T23" fmla="*/ 2147483647 h 27"/>
              <a:gd name="T24" fmla="*/ 2147483647 w 12"/>
              <a:gd name="T25" fmla="*/ 2147483647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7"/>
              <a:gd name="T41" fmla="*/ 12 w 12"/>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7">
                <a:moveTo>
                  <a:pt x="5" y="25"/>
                </a:moveTo>
                <a:cubicBezTo>
                  <a:pt x="7" y="25"/>
                  <a:pt x="9" y="24"/>
                  <a:pt x="10" y="23"/>
                </a:cubicBezTo>
                <a:cubicBezTo>
                  <a:pt x="11" y="21"/>
                  <a:pt x="12" y="20"/>
                  <a:pt x="11" y="18"/>
                </a:cubicBezTo>
                <a:cubicBezTo>
                  <a:pt x="11" y="16"/>
                  <a:pt x="7" y="15"/>
                  <a:pt x="7" y="12"/>
                </a:cubicBezTo>
                <a:cubicBezTo>
                  <a:pt x="6" y="10"/>
                  <a:pt x="9" y="9"/>
                  <a:pt x="9" y="7"/>
                </a:cubicBezTo>
                <a:cubicBezTo>
                  <a:pt x="8" y="5"/>
                  <a:pt x="7" y="2"/>
                  <a:pt x="5" y="0"/>
                </a:cubicBezTo>
                <a:cubicBezTo>
                  <a:pt x="3" y="0"/>
                  <a:pt x="2" y="3"/>
                  <a:pt x="1" y="5"/>
                </a:cubicBezTo>
                <a:cubicBezTo>
                  <a:pt x="0" y="7"/>
                  <a:pt x="1" y="9"/>
                  <a:pt x="1" y="11"/>
                </a:cubicBezTo>
                <a:cubicBezTo>
                  <a:pt x="1" y="12"/>
                  <a:pt x="0" y="14"/>
                  <a:pt x="1" y="16"/>
                </a:cubicBezTo>
                <a:cubicBezTo>
                  <a:pt x="1" y="17"/>
                  <a:pt x="2" y="19"/>
                  <a:pt x="1" y="21"/>
                </a:cubicBezTo>
                <a:cubicBezTo>
                  <a:pt x="1" y="22"/>
                  <a:pt x="1" y="22"/>
                  <a:pt x="0" y="23"/>
                </a:cubicBezTo>
                <a:cubicBezTo>
                  <a:pt x="0" y="24"/>
                  <a:pt x="1" y="26"/>
                  <a:pt x="2" y="27"/>
                </a:cubicBezTo>
                <a:cubicBezTo>
                  <a:pt x="3" y="27"/>
                  <a:pt x="4" y="26"/>
                  <a:pt x="5" y="25"/>
                </a:cubicBezTo>
                <a:close/>
              </a:path>
            </a:pathLst>
          </a:custGeom>
          <a:solidFill>
            <a:srgbClr val="B2B2B2"/>
          </a:solidFill>
          <a:ln w="3175" cap="rnd">
            <a:solidFill>
              <a:srgbClr val="B2B2B2"/>
            </a:solidFill>
            <a:round/>
            <a:headEnd/>
            <a:tailEnd/>
          </a:ln>
        </p:spPr>
        <p:txBody>
          <a:bodyPr/>
          <a:lstStyle/>
          <a:p>
            <a:endParaRPr lang="en-US"/>
          </a:p>
        </p:txBody>
      </p:sp>
      <p:sp>
        <p:nvSpPr>
          <p:cNvPr id="34160" name="Freeform 368"/>
          <p:cNvSpPr>
            <a:spLocks noChangeAspect="1"/>
          </p:cNvSpPr>
          <p:nvPr/>
        </p:nvSpPr>
        <p:spPr bwMode="auto">
          <a:xfrm>
            <a:off x="5435600" y="3530600"/>
            <a:ext cx="9525" cy="12700"/>
          </a:xfrm>
          <a:custGeom>
            <a:avLst/>
            <a:gdLst>
              <a:gd name="T0" fmla="*/ 0 w 5"/>
              <a:gd name="T1" fmla="*/ 2147483647 h 6"/>
              <a:gd name="T2" fmla="*/ 2147483647 w 5"/>
              <a:gd name="T3" fmla="*/ 2147483647 h 6"/>
              <a:gd name="T4" fmla="*/ 2147483647 w 5"/>
              <a:gd name="T5" fmla="*/ 2147483647 h 6"/>
              <a:gd name="T6" fmla="*/ 2147483647 w 5"/>
              <a:gd name="T7" fmla="*/ 2147483647 h 6"/>
              <a:gd name="T8" fmla="*/ 2147483647 w 5"/>
              <a:gd name="T9" fmla="*/ 2147483647 h 6"/>
              <a:gd name="T10" fmla="*/ 0 w 5"/>
              <a:gd name="T11" fmla="*/ 2147483647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0" y="1"/>
                </a:moveTo>
                <a:cubicBezTo>
                  <a:pt x="0" y="2"/>
                  <a:pt x="0" y="4"/>
                  <a:pt x="1" y="5"/>
                </a:cubicBezTo>
                <a:cubicBezTo>
                  <a:pt x="1" y="6"/>
                  <a:pt x="2" y="5"/>
                  <a:pt x="3" y="5"/>
                </a:cubicBezTo>
                <a:cubicBezTo>
                  <a:pt x="4" y="4"/>
                  <a:pt x="5" y="4"/>
                  <a:pt x="5" y="3"/>
                </a:cubicBezTo>
                <a:cubicBezTo>
                  <a:pt x="5" y="2"/>
                  <a:pt x="4" y="2"/>
                  <a:pt x="3" y="1"/>
                </a:cubicBezTo>
                <a:cubicBezTo>
                  <a:pt x="2" y="1"/>
                  <a:pt x="1" y="0"/>
                  <a:pt x="0" y="1"/>
                </a:cubicBezTo>
                <a:close/>
              </a:path>
            </a:pathLst>
          </a:custGeom>
          <a:solidFill>
            <a:srgbClr val="B2B2B2"/>
          </a:solidFill>
          <a:ln w="3175" cap="rnd">
            <a:solidFill>
              <a:srgbClr val="B2B2B2"/>
            </a:solidFill>
            <a:round/>
            <a:headEnd/>
            <a:tailEnd/>
          </a:ln>
        </p:spPr>
        <p:txBody>
          <a:bodyPr/>
          <a:lstStyle/>
          <a:p>
            <a:endParaRPr lang="en-US"/>
          </a:p>
        </p:txBody>
      </p:sp>
      <p:sp>
        <p:nvSpPr>
          <p:cNvPr id="34161" name="Freeform 369"/>
          <p:cNvSpPr>
            <a:spLocks noChangeAspect="1"/>
          </p:cNvSpPr>
          <p:nvPr/>
        </p:nvSpPr>
        <p:spPr bwMode="auto">
          <a:xfrm>
            <a:off x="5299075" y="3895725"/>
            <a:ext cx="15875" cy="17463"/>
          </a:xfrm>
          <a:custGeom>
            <a:avLst/>
            <a:gdLst>
              <a:gd name="T0" fmla="*/ 0 w 9"/>
              <a:gd name="T1" fmla="*/ 2147483647 h 10"/>
              <a:gd name="T2" fmla="*/ 2147483647 w 9"/>
              <a:gd name="T3" fmla="*/ 2147483647 h 10"/>
              <a:gd name="T4" fmla="*/ 2147483647 w 9"/>
              <a:gd name="T5" fmla="*/ 2147483647 h 10"/>
              <a:gd name="T6" fmla="*/ 2147483647 w 9"/>
              <a:gd name="T7" fmla="*/ 2147483647 h 10"/>
              <a:gd name="T8" fmla="*/ 2147483647 w 9"/>
              <a:gd name="T9" fmla="*/ 2147483647 h 10"/>
              <a:gd name="T10" fmla="*/ 2147483647 w 9"/>
              <a:gd name="T11" fmla="*/ 2147483647 h 10"/>
              <a:gd name="T12" fmla="*/ 2147483647 w 9"/>
              <a:gd name="T13" fmla="*/ 2147483647 h 10"/>
              <a:gd name="T14" fmla="*/ 0 w 9"/>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0"/>
              <a:gd name="T26" fmla="*/ 9 w 9"/>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0">
                <a:moveTo>
                  <a:pt x="0" y="2"/>
                </a:moveTo>
                <a:cubicBezTo>
                  <a:pt x="0" y="1"/>
                  <a:pt x="2" y="0"/>
                  <a:pt x="3" y="1"/>
                </a:cubicBezTo>
                <a:cubicBezTo>
                  <a:pt x="4" y="1"/>
                  <a:pt x="3" y="4"/>
                  <a:pt x="4" y="5"/>
                </a:cubicBezTo>
                <a:cubicBezTo>
                  <a:pt x="5" y="6"/>
                  <a:pt x="6" y="3"/>
                  <a:pt x="7" y="4"/>
                </a:cubicBezTo>
                <a:cubicBezTo>
                  <a:pt x="8" y="5"/>
                  <a:pt x="9" y="8"/>
                  <a:pt x="8" y="9"/>
                </a:cubicBezTo>
                <a:cubicBezTo>
                  <a:pt x="7" y="10"/>
                  <a:pt x="6" y="7"/>
                  <a:pt x="4" y="6"/>
                </a:cubicBezTo>
                <a:cubicBezTo>
                  <a:pt x="3" y="6"/>
                  <a:pt x="2" y="6"/>
                  <a:pt x="1" y="5"/>
                </a:cubicBezTo>
                <a:cubicBezTo>
                  <a:pt x="0" y="4"/>
                  <a:pt x="0" y="3"/>
                  <a:pt x="0" y="2"/>
                </a:cubicBezTo>
                <a:close/>
              </a:path>
            </a:pathLst>
          </a:custGeom>
          <a:solidFill>
            <a:srgbClr val="B2B2B2"/>
          </a:solidFill>
          <a:ln w="3175" cap="rnd">
            <a:solidFill>
              <a:srgbClr val="B2B2B2"/>
            </a:solidFill>
            <a:round/>
            <a:headEnd/>
            <a:tailEnd/>
          </a:ln>
        </p:spPr>
        <p:txBody>
          <a:bodyPr/>
          <a:lstStyle/>
          <a:p>
            <a:endParaRPr lang="en-US"/>
          </a:p>
        </p:txBody>
      </p:sp>
      <p:sp>
        <p:nvSpPr>
          <p:cNvPr id="34162" name="Freeform 370"/>
          <p:cNvSpPr>
            <a:spLocks noChangeAspect="1"/>
          </p:cNvSpPr>
          <p:nvPr/>
        </p:nvSpPr>
        <p:spPr bwMode="auto">
          <a:xfrm>
            <a:off x="5603875" y="3617913"/>
            <a:ext cx="23813" cy="14287"/>
          </a:xfrm>
          <a:custGeom>
            <a:avLst/>
            <a:gdLst>
              <a:gd name="T0" fmla="*/ 2147483647 w 13"/>
              <a:gd name="T1" fmla="*/ 2147483647 h 8"/>
              <a:gd name="T2" fmla="*/ 2147483647 w 13"/>
              <a:gd name="T3" fmla="*/ 2147483647 h 8"/>
              <a:gd name="T4" fmla="*/ 2147483647 w 13"/>
              <a:gd name="T5" fmla="*/ 2147483647 h 8"/>
              <a:gd name="T6" fmla="*/ 2147483647 w 13"/>
              <a:gd name="T7" fmla="*/ 2147483647 h 8"/>
              <a:gd name="T8" fmla="*/ 2147483647 w 13"/>
              <a:gd name="T9" fmla="*/ 2147483647 h 8"/>
              <a:gd name="T10" fmla="*/ 2147483647 w 13"/>
              <a:gd name="T11" fmla="*/ 0 h 8"/>
              <a:gd name="T12" fmla="*/ 2147483647 w 13"/>
              <a:gd name="T13" fmla="*/ 2147483647 h 8"/>
              <a:gd name="T14" fmla="*/ 2147483647 w 13"/>
              <a:gd name="T15" fmla="*/ 2147483647 h 8"/>
              <a:gd name="T16" fmla="*/ 2147483647 w 13"/>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8"/>
              <a:gd name="T29" fmla="*/ 13 w 13"/>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8">
                <a:moveTo>
                  <a:pt x="1" y="6"/>
                </a:moveTo>
                <a:cubicBezTo>
                  <a:pt x="0" y="6"/>
                  <a:pt x="1" y="8"/>
                  <a:pt x="1" y="7"/>
                </a:cubicBezTo>
                <a:cubicBezTo>
                  <a:pt x="3" y="7"/>
                  <a:pt x="5" y="5"/>
                  <a:pt x="7" y="4"/>
                </a:cubicBezTo>
                <a:cubicBezTo>
                  <a:pt x="9" y="4"/>
                  <a:pt x="10" y="5"/>
                  <a:pt x="11" y="4"/>
                </a:cubicBezTo>
                <a:cubicBezTo>
                  <a:pt x="12" y="3"/>
                  <a:pt x="13" y="2"/>
                  <a:pt x="13" y="1"/>
                </a:cubicBezTo>
                <a:cubicBezTo>
                  <a:pt x="13" y="0"/>
                  <a:pt x="12" y="0"/>
                  <a:pt x="11" y="0"/>
                </a:cubicBezTo>
                <a:cubicBezTo>
                  <a:pt x="9" y="1"/>
                  <a:pt x="8" y="1"/>
                  <a:pt x="6" y="2"/>
                </a:cubicBezTo>
                <a:cubicBezTo>
                  <a:pt x="5" y="2"/>
                  <a:pt x="5" y="3"/>
                  <a:pt x="5" y="4"/>
                </a:cubicBezTo>
                <a:cubicBezTo>
                  <a:pt x="3" y="5"/>
                  <a:pt x="2" y="4"/>
                  <a:pt x="1" y="6"/>
                </a:cubicBezTo>
                <a:close/>
              </a:path>
            </a:pathLst>
          </a:custGeom>
          <a:solidFill>
            <a:srgbClr val="B2B2B2"/>
          </a:solidFill>
          <a:ln w="3175" cap="rnd">
            <a:solidFill>
              <a:srgbClr val="B2B2B2"/>
            </a:solidFill>
            <a:round/>
            <a:headEnd/>
            <a:tailEnd/>
          </a:ln>
        </p:spPr>
        <p:txBody>
          <a:bodyPr/>
          <a:lstStyle/>
          <a:p>
            <a:endParaRPr lang="en-US"/>
          </a:p>
        </p:txBody>
      </p:sp>
      <p:sp>
        <p:nvSpPr>
          <p:cNvPr id="34163" name="Freeform 371"/>
          <p:cNvSpPr>
            <a:spLocks noChangeAspect="1"/>
          </p:cNvSpPr>
          <p:nvPr/>
        </p:nvSpPr>
        <p:spPr bwMode="auto">
          <a:xfrm>
            <a:off x="6757988" y="4070350"/>
            <a:ext cx="6350" cy="11113"/>
          </a:xfrm>
          <a:custGeom>
            <a:avLst/>
            <a:gdLst>
              <a:gd name="T0" fmla="*/ 0 w 4"/>
              <a:gd name="T1" fmla="*/ 2147483647 h 7"/>
              <a:gd name="T2" fmla="*/ 2147483647 w 4"/>
              <a:gd name="T3" fmla="*/ 0 h 7"/>
              <a:gd name="T4" fmla="*/ 2147483647 w 4"/>
              <a:gd name="T5" fmla="*/ 2147483647 h 7"/>
              <a:gd name="T6" fmla="*/ 2147483647 w 4"/>
              <a:gd name="T7" fmla="*/ 2147483647 h 7"/>
              <a:gd name="T8" fmla="*/ 2147483647 w 4"/>
              <a:gd name="T9" fmla="*/ 2147483647 h 7"/>
              <a:gd name="T10" fmla="*/ 0 w 4"/>
              <a:gd name="T11" fmla="*/ 2147483647 h 7"/>
              <a:gd name="T12" fmla="*/ 0 60000 65536"/>
              <a:gd name="T13" fmla="*/ 0 60000 65536"/>
              <a:gd name="T14" fmla="*/ 0 60000 65536"/>
              <a:gd name="T15" fmla="*/ 0 60000 65536"/>
              <a:gd name="T16" fmla="*/ 0 60000 65536"/>
              <a:gd name="T17" fmla="*/ 0 60000 65536"/>
              <a:gd name="T18" fmla="*/ 0 w 4"/>
              <a:gd name="T19" fmla="*/ 0 h 7"/>
              <a:gd name="T20" fmla="*/ 4 w 4"/>
              <a:gd name="T21" fmla="*/ 7 h 7"/>
            </a:gdLst>
            <a:ahLst/>
            <a:cxnLst>
              <a:cxn ang="T12">
                <a:pos x="T0" y="T1"/>
              </a:cxn>
              <a:cxn ang="T13">
                <a:pos x="T2" y="T3"/>
              </a:cxn>
              <a:cxn ang="T14">
                <a:pos x="T4" y="T5"/>
              </a:cxn>
              <a:cxn ang="T15">
                <a:pos x="T6" y="T7"/>
              </a:cxn>
              <a:cxn ang="T16">
                <a:pos x="T8" y="T9"/>
              </a:cxn>
              <a:cxn ang="T17">
                <a:pos x="T10" y="T11"/>
              </a:cxn>
            </a:cxnLst>
            <a:rect l="T18" t="T19" r="T20" b="T21"/>
            <a:pathLst>
              <a:path w="4" h="7">
                <a:moveTo>
                  <a:pt x="0" y="2"/>
                </a:moveTo>
                <a:cubicBezTo>
                  <a:pt x="0" y="1"/>
                  <a:pt x="1" y="0"/>
                  <a:pt x="2" y="0"/>
                </a:cubicBezTo>
                <a:cubicBezTo>
                  <a:pt x="3" y="1"/>
                  <a:pt x="4" y="2"/>
                  <a:pt x="4" y="3"/>
                </a:cubicBezTo>
                <a:cubicBezTo>
                  <a:pt x="4" y="5"/>
                  <a:pt x="4" y="6"/>
                  <a:pt x="3" y="7"/>
                </a:cubicBezTo>
                <a:cubicBezTo>
                  <a:pt x="2" y="7"/>
                  <a:pt x="2" y="5"/>
                  <a:pt x="2" y="5"/>
                </a:cubicBezTo>
                <a:cubicBezTo>
                  <a:pt x="1" y="4"/>
                  <a:pt x="0" y="3"/>
                  <a:pt x="0" y="2"/>
                </a:cubicBezTo>
                <a:close/>
              </a:path>
            </a:pathLst>
          </a:custGeom>
          <a:solidFill>
            <a:srgbClr val="B2B2B2"/>
          </a:solidFill>
          <a:ln w="3175" cap="rnd">
            <a:solidFill>
              <a:srgbClr val="B2B2B2"/>
            </a:solidFill>
            <a:round/>
            <a:headEnd/>
            <a:tailEnd/>
          </a:ln>
        </p:spPr>
        <p:txBody>
          <a:bodyPr/>
          <a:lstStyle/>
          <a:p>
            <a:endParaRPr lang="en-US"/>
          </a:p>
        </p:txBody>
      </p:sp>
      <p:sp>
        <p:nvSpPr>
          <p:cNvPr id="34164" name="Freeform 372"/>
          <p:cNvSpPr>
            <a:spLocks noChangeAspect="1"/>
          </p:cNvSpPr>
          <p:nvPr/>
        </p:nvSpPr>
        <p:spPr bwMode="auto">
          <a:xfrm>
            <a:off x="6850063" y="3806825"/>
            <a:ext cx="55562" cy="55563"/>
          </a:xfrm>
          <a:custGeom>
            <a:avLst/>
            <a:gdLst>
              <a:gd name="T0" fmla="*/ 2147483647 w 31"/>
              <a:gd name="T1" fmla="*/ 0 h 31"/>
              <a:gd name="T2" fmla="*/ 2147483647 w 31"/>
              <a:gd name="T3" fmla="*/ 2147483647 h 31"/>
              <a:gd name="T4" fmla="*/ 2147483647 w 31"/>
              <a:gd name="T5" fmla="*/ 2147483647 h 31"/>
              <a:gd name="T6" fmla="*/ 2147483647 w 31"/>
              <a:gd name="T7" fmla="*/ 2147483647 h 31"/>
              <a:gd name="T8" fmla="*/ 2147483647 w 31"/>
              <a:gd name="T9" fmla="*/ 2147483647 h 31"/>
              <a:gd name="T10" fmla="*/ 2147483647 w 31"/>
              <a:gd name="T11" fmla="*/ 2147483647 h 31"/>
              <a:gd name="T12" fmla="*/ 2147483647 w 31"/>
              <a:gd name="T13" fmla="*/ 2147483647 h 31"/>
              <a:gd name="T14" fmla="*/ 2147483647 w 31"/>
              <a:gd name="T15" fmla="*/ 2147483647 h 31"/>
              <a:gd name="T16" fmla="*/ 2147483647 w 31"/>
              <a:gd name="T17" fmla="*/ 2147483647 h 31"/>
              <a:gd name="T18" fmla="*/ 2147483647 w 31"/>
              <a:gd name="T19" fmla="*/ 2147483647 h 31"/>
              <a:gd name="T20" fmla="*/ 2147483647 w 31"/>
              <a:gd name="T21" fmla="*/ 2147483647 h 31"/>
              <a:gd name="T22" fmla="*/ 2147483647 w 31"/>
              <a:gd name="T23" fmla="*/ 2147483647 h 31"/>
              <a:gd name="T24" fmla="*/ 2147483647 w 31"/>
              <a:gd name="T25" fmla="*/ 2147483647 h 31"/>
              <a:gd name="T26" fmla="*/ 2147483647 w 31"/>
              <a:gd name="T27" fmla="*/ 2147483647 h 31"/>
              <a:gd name="T28" fmla="*/ 2147483647 w 31"/>
              <a:gd name="T29" fmla="*/ 2147483647 h 31"/>
              <a:gd name="T30" fmla="*/ 2147483647 w 31"/>
              <a:gd name="T31" fmla="*/ 2147483647 h 31"/>
              <a:gd name="T32" fmla="*/ 2147483647 w 31"/>
              <a:gd name="T33" fmla="*/ 2147483647 h 31"/>
              <a:gd name="T34" fmla="*/ 2147483647 w 31"/>
              <a:gd name="T35" fmla="*/ 2147483647 h 31"/>
              <a:gd name="T36" fmla="*/ 2147483647 w 31"/>
              <a:gd name="T37" fmla="*/ 2147483647 h 31"/>
              <a:gd name="T38" fmla="*/ 2147483647 w 31"/>
              <a:gd name="T39" fmla="*/ 0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31"/>
              <a:gd name="T62" fmla="*/ 31 w 31"/>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31">
                <a:moveTo>
                  <a:pt x="29" y="0"/>
                </a:moveTo>
                <a:cubicBezTo>
                  <a:pt x="30" y="1"/>
                  <a:pt x="31" y="4"/>
                  <a:pt x="31" y="6"/>
                </a:cubicBezTo>
                <a:cubicBezTo>
                  <a:pt x="31" y="8"/>
                  <a:pt x="28" y="9"/>
                  <a:pt x="28" y="11"/>
                </a:cubicBezTo>
                <a:cubicBezTo>
                  <a:pt x="27" y="14"/>
                  <a:pt x="29" y="18"/>
                  <a:pt x="27" y="21"/>
                </a:cubicBezTo>
                <a:cubicBezTo>
                  <a:pt x="27" y="23"/>
                  <a:pt x="24" y="25"/>
                  <a:pt x="22" y="26"/>
                </a:cubicBezTo>
                <a:cubicBezTo>
                  <a:pt x="20" y="27"/>
                  <a:pt x="18" y="26"/>
                  <a:pt x="16" y="27"/>
                </a:cubicBezTo>
                <a:cubicBezTo>
                  <a:pt x="15" y="27"/>
                  <a:pt x="17" y="29"/>
                  <a:pt x="16" y="30"/>
                </a:cubicBezTo>
                <a:cubicBezTo>
                  <a:pt x="14" y="31"/>
                  <a:pt x="13" y="30"/>
                  <a:pt x="12" y="29"/>
                </a:cubicBezTo>
                <a:cubicBezTo>
                  <a:pt x="9" y="29"/>
                  <a:pt x="6" y="28"/>
                  <a:pt x="4" y="26"/>
                </a:cubicBezTo>
                <a:cubicBezTo>
                  <a:pt x="2" y="25"/>
                  <a:pt x="2" y="23"/>
                  <a:pt x="2" y="20"/>
                </a:cubicBezTo>
                <a:cubicBezTo>
                  <a:pt x="1" y="17"/>
                  <a:pt x="0" y="14"/>
                  <a:pt x="2" y="11"/>
                </a:cubicBezTo>
                <a:cubicBezTo>
                  <a:pt x="3" y="8"/>
                  <a:pt x="7" y="9"/>
                  <a:pt x="9" y="6"/>
                </a:cubicBezTo>
                <a:cubicBezTo>
                  <a:pt x="10" y="6"/>
                  <a:pt x="8" y="5"/>
                  <a:pt x="8" y="5"/>
                </a:cubicBezTo>
                <a:cubicBezTo>
                  <a:pt x="8" y="4"/>
                  <a:pt x="9" y="3"/>
                  <a:pt x="10" y="3"/>
                </a:cubicBezTo>
                <a:cubicBezTo>
                  <a:pt x="10" y="3"/>
                  <a:pt x="11" y="4"/>
                  <a:pt x="11" y="4"/>
                </a:cubicBezTo>
                <a:cubicBezTo>
                  <a:pt x="13" y="4"/>
                  <a:pt x="15" y="3"/>
                  <a:pt x="16" y="3"/>
                </a:cubicBezTo>
                <a:cubicBezTo>
                  <a:pt x="18" y="3"/>
                  <a:pt x="19" y="3"/>
                  <a:pt x="20" y="3"/>
                </a:cubicBezTo>
                <a:cubicBezTo>
                  <a:pt x="21" y="3"/>
                  <a:pt x="23" y="2"/>
                  <a:pt x="24" y="2"/>
                </a:cubicBezTo>
                <a:cubicBezTo>
                  <a:pt x="25" y="2"/>
                  <a:pt x="25" y="3"/>
                  <a:pt x="26" y="3"/>
                </a:cubicBezTo>
                <a:cubicBezTo>
                  <a:pt x="27" y="3"/>
                  <a:pt x="28" y="0"/>
                  <a:pt x="29" y="0"/>
                </a:cubicBezTo>
                <a:close/>
              </a:path>
            </a:pathLst>
          </a:custGeom>
          <a:solidFill>
            <a:srgbClr val="B2B2B2"/>
          </a:solidFill>
          <a:ln w="3175" cap="rnd">
            <a:solidFill>
              <a:srgbClr val="B2B2B2"/>
            </a:solidFill>
            <a:round/>
            <a:headEnd/>
            <a:tailEnd/>
          </a:ln>
        </p:spPr>
        <p:txBody>
          <a:bodyPr/>
          <a:lstStyle/>
          <a:p>
            <a:endParaRPr lang="en-US"/>
          </a:p>
        </p:txBody>
      </p:sp>
      <p:sp>
        <p:nvSpPr>
          <p:cNvPr id="34165" name="Freeform 373"/>
          <p:cNvSpPr>
            <a:spLocks noChangeAspect="1"/>
          </p:cNvSpPr>
          <p:nvPr/>
        </p:nvSpPr>
        <p:spPr bwMode="auto">
          <a:xfrm>
            <a:off x="7108825" y="3663950"/>
            <a:ext cx="38100" cy="93663"/>
          </a:xfrm>
          <a:custGeom>
            <a:avLst/>
            <a:gdLst>
              <a:gd name="T0" fmla="*/ 2147483647 w 21"/>
              <a:gd name="T1" fmla="*/ 2147483647 h 51"/>
              <a:gd name="T2" fmla="*/ 2147483647 w 21"/>
              <a:gd name="T3" fmla="*/ 2147483647 h 51"/>
              <a:gd name="T4" fmla="*/ 2147483647 w 21"/>
              <a:gd name="T5" fmla="*/ 2147483647 h 51"/>
              <a:gd name="T6" fmla="*/ 2147483647 w 21"/>
              <a:gd name="T7" fmla="*/ 2147483647 h 51"/>
              <a:gd name="T8" fmla="*/ 2147483647 w 21"/>
              <a:gd name="T9" fmla="*/ 2147483647 h 51"/>
              <a:gd name="T10" fmla="*/ 2147483647 w 21"/>
              <a:gd name="T11" fmla="*/ 2147483647 h 51"/>
              <a:gd name="T12" fmla="*/ 2147483647 w 21"/>
              <a:gd name="T13" fmla="*/ 2147483647 h 51"/>
              <a:gd name="T14" fmla="*/ 2147483647 w 21"/>
              <a:gd name="T15" fmla="*/ 2147483647 h 51"/>
              <a:gd name="T16" fmla="*/ 2147483647 w 21"/>
              <a:gd name="T17" fmla="*/ 2147483647 h 51"/>
              <a:gd name="T18" fmla="*/ 2147483647 w 21"/>
              <a:gd name="T19" fmla="*/ 2147483647 h 51"/>
              <a:gd name="T20" fmla="*/ 2147483647 w 21"/>
              <a:gd name="T21" fmla="*/ 0 h 51"/>
              <a:gd name="T22" fmla="*/ 2147483647 w 21"/>
              <a:gd name="T23" fmla="*/ 2147483647 h 51"/>
              <a:gd name="T24" fmla="*/ 2147483647 w 21"/>
              <a:gd name="T25" fmla="*/ 2147483647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51"/>
              <a:gd name="T41" fmla="*/ 21 w 21"/>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51">
                <a:moveTo>
                  <a:pt x="21" y="6"/>
                </a:moveTo>
                <a:cubicBezTo>
                  <a:pt x="20" y="10"/>
                  <a:pt x="19" y="15"/>
                  <a:pt x="18" y="20"/>
                </a:cubicBezTo>
                <a:cubicBezTo>
                  <a:pt x="18" y="24"/>
                  <a:pt x="18" y="29"/>
                  <a:pt x="17" y="33"/>
                </a:cubicBezTo>
                <a:cubicBezTo>
                  <a:pt x="16" y="36"/>
                  <a:pt x="13" y="39"/>
                  <a:pt x="12" y="42"/>
                </a:cubicBezTo>
                <a:cubicBezTo>
                  <a:pt x="11" y="45"/>
                  <a:pt x="13" y="48"/>
                  <a:pt x="12" y="51"/>
                </a:cubicBezTo>
                <a:cubicBezTo>
                  <a:pt x="8" y="47"/>
                  <a:pt x="6" y="45"/>
                  <a:pt x="4" y="41"/>
                </a:cubicBezTo>
                <a:cubicBezTo>
                  <a:pt x="2" y="39"/>
                  <a:pt x="1" y="37"/>
                  <a:pt x="1" y="35"/>
                </a:cubicBezTo>
                <a:cubicBezTo>
                  <a:pt x="0" y="30"/>
                  <a:pt x="2" y="25"/>
                  <a:pt x="3" y="20"/>
                </a:cubicBezTo>
                <a:cubicBezTo>
                  <a:pt x="4" y="16"/>
                  <a:pt x="6" y="12"/>
                  <a:pt x="8" y="8"/>
                </a:cubicBezTo>
                <a:cubicBezTo>
                  <a:pt x="8" y="7"/>
                  <a:pt x="8" y="5"/>
                  <a:pt x="9" y="3"/>
                </a:cubicBezTo>
                <a:cubicBezTo>
                  <a:pt x="10" y="2"/>
                  <a:pt x="12" y="1"/>
                  <a:pt x="14" y="0"/>
                </a:cubicBezTo>
                <a:cubicBezTo>
                  <a:pt x="16" y="0"/>
                  <a:pt x="18" y="1"/>
                  <a:pt x="20" y="3"/>
                </a:cubicBezTo>
                <a:cubicBezTo>
                  <a:pt x="21" y="3"/>
                  <a:pt x="21" y="4"/>
                  <a:pt x="21" y="6"/>
                </a:cubicBezTo>
                <a:close/>
              </a:path>
            </a:pathLst>
          </a:custGeom>
          <a:solidFill>
            <a:srgbClr val="B2B2B2"/>
          </a:solidFill>
          <a:ln w="3175" cap="rnd">
            <a:solidFill>
              <a:srgbClr val="B2B2B2"/>
            </a:solidFill>
            <a:round/>
            <a:headEnd/>
            <a:tailEnd/>
          </a:ln>
        </p:spPr>
        <p:txBody>
          <a:bodyPr/>
          <a:lstStyle/>
          <a:p>
            <a:endParaRPr lang="en-US"/>
          </a:p>
        </p:txBody>
      </p:sp>
      <p:sp>
        <p:nvSpPr>
          <p:cNvPr id="34166" name="Freeform 374"/>
          <p:cNvSpPr>
            <a:spLocks noChangeAspect="1"/>
          </p:cNvSpPr>
          <p:nvPr/>
        </p:nvSpPr>
        <p:spPr bwMode="auto">
          <a:xfrm>
            <a:off x="7197725" y="3690938"/>
            <a:ext cx="6350" cy="7937"/>
          </a:xfrm>
          <a:custGeom>
            <a:avLst/>
            <a:gdLst>
              <a:gd name="T0" fmla="*/ 2147483647 w 4"/>
              <a:gd name="T1" fmla="*/ 0 h 5"/>
              <a:gd name="T2" fmla="*/ 2147483647 w 4"/>
              <a:gd name="T3" fmla="*/ 2147483647 h 5"/>
              <a:gd name="T4" fmla="*/ 0 w 4"/>
              <a:gd name="T5" fmla="*/ 2147483647 h 5"/>
              <a:gd name="T6" fmla="*/ 2147483647 w 4"/>
              <a:gd name="T7" fmla="*/ 0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3" y="0"/>
                </a:moveTo>
                <a:cubicBezTo>
                  <a:pt x="4" y="1"/>
                  <a:pt x="4" y="4"/>
                  <a:pt x="3" y="4"/>
                </a:cubicBezTo>
                <a:cubicBezTo>
                  <a:pt x="2" y="5"/>
                  <a:pt x="0" y="3"/>
                  <a:pt x="0" y="2"/>
                </a:cubicBezTo>
                <a:cubicBezTo>
                  <a:pt x="0" y="1"/>
                  <a:pt x="2" y="0"/>
                  <a:pt x="3" y="0"/>
                </a:cubicBezTo>
                <a:close/>
              </a:path>
            </a:pathLst>
          </a:custGeom>
          <a:solidFill>
            <a:srgbClr val="B2B2B2"/>
          </a:solidFill>
          <a:ln w="3175" cap="rnd">
            <a:solidFill>
              <a:srgbClr val="B2B2B2"/>
            </a:solidFill>
            <a:round/>
            <a:headEnd/>
            <a:tailEnd/>
          </a:ln>
        </p:spPr>
        <p:txBody>
          <a:bodyPr/>
          <a:lstStyle/>
          <a:p>
            <a:endParaRPr lang="en-US"/>
          </a:p>
        </p:txBody>
      </p:sp>
      <p:sp>
        <p:nvSpPr>
          <p:cNvPr id="34167" name="Freeform 375"/>
          <p:cNvSpPr>
            <a:spLocks noChangeAspect="1"/>
          </p:cNvSpPr>
          <p:nvPr/>
        </p:nvSpPr>
        <p:spPr bwMode="auto">
          <a:xfrm>
            <a:off x="7221538" y="3678238"/>
            <a:ext cx="6350" cy="6350"/>
          </a:xfrm>
          <a:custGeom>
            <a:avLst/>
            <a:gdLst>
              <a:gd name="T0" fmla="*/ 2147483647 w 3"/>
              <a:gd name="T1" fmla="*/ 0 h 4"/>
              <a:gd name="T2" fmla="*/ 2147483647 w 3"/>
              <a:gd name="T3" fmla="*/ 2147483647 h 4"/>
              <a:gd name="T4" fmla="*/ 0 w 3"/>
              <a:gd name="T5" fmla="*/ 2147483647 h 4"/>
              <a:gd name="T6" fmla="*/ 2147483647 w 3"/>
              <a:gd name="T7" fmla="*/ 0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2" y="0"/>
                </a:moveTo>
                <a:cubicBezTo>
                  <a:pt x="3" y="1"/>
                  <a:pt x="3" y="3"/>
                  <a:pt x="2" y="4"/>
                </a:cubicBezTo>
                <a:cubicBezTo>
                  <a:pt x="1" y="4"/>
                  <a:pt x="0" y="3"/>
                  <a:pt x="0" y="2"/>
                </a:cubicBezTo>
                <a:cubicBezTo>
                  <a:pt x="0" y="1"/>
                  <a:pt x="2"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168" name="Freeform 376"/>
          <p:cNvSpPr>
            <a:spLocks noChangeAspect="1"/>
          </p:cNvSpPr>
          <p:nvPr/>
        </p:nvSpPr>
        <p:spPr bwMode="auto">
          <a:xfrm>
            <a:off x="7183438" y="3690938"/>
            <a:ext cx="7937" cy="7937"/>
          </a:xfrm>
          <a:custGeom>
            <a:avLst/>
            <a:gdLst>
              <a:gd name="T0" fmla="*/ 2147483647 w 4"/>
              <a:gd name="T1" fmla="*/ 2147483647 h 5"/>
              <a:gd name="T2" fmla="*/ 2147483647 w 4"/>
              <a:gd name="T3" fmla="*/ 2147483647 h 5"/>
              <a:gd name="T4" fmla="*/ 2147483647 w 4"/>
              <a:gd name="T5" fmla="*/ 2147483647 h 5"/>
              <a:gd name="T6" fmla="*/ 2147483647 w 4"/>
              <a:gd name="T7" fmla="*/ 2147483647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4" y="2"/>
                </a:moveTo>
                <a:cubicBezTo>
                  <a:pt x="4" y="3"/>
                  <a:pt x="2" y="5"/>
                  <a:pt x="1" y="5"/>
                </a:cubicBezTo>
                <a:cubicBezTo>
                  <a:pt x="0" y="4"/>
                  <a:pt x="0" y="2"/>
                  <a:pt x="1" y="1"/>
                </a:cubicBezTo>
                <a:cubicBezTo>
                  <a:pt x="2" y="0"/>
                  <a:pt x="4" y="1"/>
                  <a:pt x="4" y="2"/>
                </a:cubicBezTo>
                <a:close/>
              </a:path>
            </a:pathLst>
          </a:custGeom>
          <a:solidFill>
            <a:srgbClr val="B2B2B2"/>
          </a:solidFill>
          <a:ln w="3175" cap="rnd">
            <a:solidFill>
              <a:srgbClr val="B2B2B2"/>
            </a:solidFill>
            <a:round/>
            <a:headEnd/>
            <a:tailEnd/>
          </a:ln>
        </p:spPr>
        <p:txBody>
          <a:bodyPr/>
          <a:lstStyle/>
          <a:p>
            <a:endParaRPr lang="en-US"/>
          </a:p>
        </p:txBody>
      </p:sp>
      <p:sp>
        <p:nvSpPr>
          <p:cNvPr id="34169" name="Freeform 377"/>
          <p:cNvSpPr>
            <a:spLocks noChangeAspect="1"/>
          </p:cNvSpPr>
          <p:nvPr/>
        </p:nvSpPr>
        <p:spPr bwMode="auto">
          <a:xfrm>
            <a:off x="7183438" y="3690938"/>
            <a:ext cx="7937" cy="7937"/>
          </a:xfrm>
          <a:custGeom>
            <a:avLst/>
            <a:gdLst>
              <a:gd name="T0" fmla="*/ 2147483647 w 4"/>
              <a:gd name="T1" fmla="*/ 2147483647 h 5"/>
              <a:gd name="T2" fmla="*/ 2147483647 w 4"/>
              <a:gd name="T3" fmla="*/ 2147483647 h 5"/>
              <a:gd name="T4" fmla="*/ 2147483647 w 4"/>
              <a:gd name="T5" fmla="*/ 2147483647 h 5"/>
              <a:gd name="T6" fmla="*/ 2147483647 w 4"/>
              <a:gd name="T7" fmla="*/ 2147483647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4" y="2"/>
                </a:moveTo>
                <a:cubicBezTo>
                  <a:pt x="4" y="3"/>
                  <a:pt x="2" y="5"/>
                  <a:pt x="1" y="5"/>
                </a:cubicBezTo>
                <a:cubicBezTo>
                  <a:pt x="0" y="4"/>
                  <a:pt x="0" y="2"/>
                  <a:pt x="1" y="1"/>
                </a:cubicBezTo>
                <a:cubicBezTo>
                  <a:pt x="2" y="0"/>
                  <a:pt x="4" y="1"/>
                  <a:pt x="4" y="2"/>
                </a:cubicBezTo>
                <a:close/>
              </a:path>
            </a:pathLst>
          </a:custGeom>
          <a:solidFill>
            <a:srgbClr val="B2B2B2"/>
          </a:solidFill>
          <a:ln w="3175" cap="rnd">
            <a:solidFill>
              <a:srgbClr val="B2B2B2"/>
            </a:solidFill>
            <a:round/>
            <a:headEnd/>
            <a:tailEnd/>
          </a:ln>
        </p:spPr>
        <p:txBody>
          <a:bodyPr/>
          <a:lstStyle/>
          <a:p>
            <a:endParaRPr lang="en-US"/>
          </a:p>
        </p:txBody>
      </p:sp>
      <p:sp>
        <p:nvSpPr>
          <p:cNvPr id="34170" name="Freeform 378"/>
          <p:cNvSpPr>
            <a:spLocks noChangeAspect="1"/>
          </p:cNvSpPr>
          <p:nvPr/>
        </p:nvSpPr>
        <p:spPr bwMode="auto">
          <a:xfrm>
            <a:off x="7212013" y="3429000"/>
            <a:ext cx="17462" cy="12700"/>
          </a:xfrm>
          <a:custGeom>
            <a:avLst/>
            <a:gdLst>
              <a:gd name="T0" fmla="*/ 2147483647 w 10"/>
              <a:gd name="T1" fmla="*/ 0 h 6"/>
              <a:gd name="T2" fmla="*/ 2147483647 w 10"/>
              <a:gd name="T3" fmla="*/ 2147483647 h 6"/>
              <a:gd name="T4" fmla="*/ 2147483647 w 10"/>
              <a:gd name="T5" fmla="*/ 2147483647 h 6"/>
              <a:gd name="T6" fmla="*/ 2147483647 w 10"/>
              <a:gd name="T7" fmla="*/ 2147483647 h 6"/>
              <a:gd name="T8" fmla="*/ 2147483647 w 10"/>
              <a:gd name="T9" fmla="*/ 2147483647 h 6"/>
              <a:gd name="T10" fmla="*/ 2147483647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7" y="0"/>
                </a:moveTo>
                <a:cubicBezTo>
                  <a:pt x="8" y="0"/>
                  <a:pt x="10" y="2"/>
                  <a:pt x="10" y="3"/>
                </a:cubicBezTo>
                <a:cubicBezTo>
                  <a:pt x="10" y="5"/>
                  <a:pt x="7" y="5"/>
                  <a:pt x="6" y="5"/>
                </a:cubicBezTo>
                <a:cubicBezTo>
                  <a:pt x="5" y="6"/>
                  <a:pt x="4" y="6"/>
                  <a:pt x="2" y="6"/>
                </a:cubicBezTo>
                <a:cubicBezTo>
                  <a:pt x="2" y="6"/>
                  <a:pt x="0" y="5"/>
                  <a:pt x="1" y="4"/>
                </a:cubicBezTo>
                <a:cubicBezTo>
                  <a:pt x="2" y="2"/>
                  <a:pt x="4" y="0"/>
                  <a:pt x="7" y="0"/>
                </a:cubicBezTo>
                <a:close/>
              </a:path>
            </a:pathLst>
          </a:custGeom>
          <a:solidFill>
            <a:srgbClr val="B2B2B2"/>
          </a:solidFill>
          <a:ln w="3175" cap="rnd">
            <a:solidFill>
              <a:srgbClr val="B2B2B2"/>
            </a:solidFill>
            <a:round/>
            <a:headEnd/>
            <a:tailEnd/>
          </a:ln>
        </p:spPr>
        <p:txBody>
          <a:bodyPr/>
          <a:lstStyle/>
          <a:p>
            <a:endParaRPr lang="en-US"/>
          </a:p>
        </p:txBody>
      </p:sp>
      <p:sp>
        <p:nvSpPr>
          <p:cNvPr id="34171" name="Freeform 379"/>
          <p:cNvSpPr>
            <a:spLocks noChangeAspect="1"/>
          </p:cNvSpPr>
          <p:nvPr/>
        </p:nvSpPr>
        <p:spPr bwMode="auto">
          <a:xfrm>
            <a:off x="4911725" y="1874838"/>
            <a:ext cx="3371850" cy="1322387"/>
          </a:xfrm>
          <a:custGeom>
            <a:avLst/>
            <a:gdLst>
              <a:gd name="T0" fmla="*/ 2147483647 w 1821"/>
              <a:gd name="T1" fmla="*/ 2147483647 h 715"/>
              <a:gd name="T2" fmla="*/ 2147483647 w 1821"/>
              <a:gd name="T3" fmla="*/ 2147483647 h 715"/>
              <a:gd name="T4" fmla="*/ 2147483647 w 1821"/>
              <a:gd name="T5" fmla="*/ 2147483647 h 715"/>
              <a:gd name="T6" fmla="*/ 2147483647 w 1821"/>
              <a:gd name="T7" fmla="*/ 2147483647 h 715"/>
              <a:gd name="T8" fmla="*/ 2147483647 w 1821"/>
              <a:gd name="T9" fmla="*/ 2147483647 h 715"/>
              <a:gd name="T10" fmla="*/ 2147483647 w 1821"/>
              <a:gd name="T11" fmla="*/ 2147483647 h 715"/>
              <a:gd name="T12" fmla="*/ 2147483647 w 1821"/>
              <a:gd name="T13" fmla="*/ 2147483647 h 715"/>
              <a:gd name="T14" fmla="*/ 2147483647 w 1821"/>
              <a:gd name="T15" fmla="*/ 2147483647 h 715"/>
              <a:gd name="T16" fmla="*/ 2147483647 w 1821"/>
              <a:gd name="T17" fmla="*/ 2147483647 h 715"/>
              <a:gd name="T18" fmla="*/ 2147483647 w 1821"/>
              <a:gd name="T19" fmla="*/ 2147483647 h 715"/>
              <a:gd name="T20" fmla="*/ 2147483647 w 1821"/>
              <a:gd name="T21" fmla="*/ 2147483647 h 715"/>
              <a:gd name="T22" fmla="*/ 2147483647 w 1821"/>
              <a:gd name="T23" fmla="*/ 2147483647 h 715"/>
              <a:gd name="T24" fmla="*/ 2147483647 w 1821"/>
              <a:gd name="T25" fmla="*/ 2147483647 h 715"/>
              <a:gd name="T26" fmla="*/ 2147483647 w 1821"/>
              <a:gd name="T27" fmla="*/ 2147483647 h 715"/>
              <a:gd name="T28" fmla="*/ 2147483647 w 1821"/>
              <a:gd name="T29" fmla="*/ 2147483647 h 715"/>
              <a:gd name="T30" fmla="*/ 2147483647 w 1821"/>
              <a:gd name="T31" fmla="*/ 2147483647 h 715"/>
              <a:gd name="T32" fmla="*/ 2147483647 w 1821"/>
              <a:gd name="T33" fmla="*/ 2147483647 h 715"/>
              <a:gd name="T34" fmla="*/ 2147483647 w 1821"/>
              <a:gd name="T35" fmla="*/ 2147483647 h 715"/>
              <a:gd name="T36" fmla="*/ 2147483647 w 1821"/>
              <a:gd name="T37" fmla="*/ 2147483647 h 715"/>
              <a:gd name="T38" fmla="*/ 2147483647 w 1821"/>
              <a:gd name="T39" fmla="*/ 2147483647 h 715"/>
              <a:gd name="T40" fmla="*/ 2147483647 w 1821"/>
              <a:gd name="T41" fmla="*/ 2147483647 h 715"/>
              <a:gd name="T42" fmla="*/ 2147483647 w 1821"/>
              <a:gd name="T43" fmla="*/ 2147483647 h 715"/>
              <a:gd name="T44" fmla="*/ 2147483647 w 1821"/>
              <a:gd name="T45" fmla="*/ 2147483647 h 715"/>
              <a:gd name="T46" fmla="*/ 2147483647 w 1821"/>
              <a:gd name="T47" fmla="*/ 2147483647 h 715"/>
              <a:gd name="T48" fmla="*/ 2147483647 w 1821"/>
              <a:gd name="T49" fmla="*/ 2147483647 h 715"/>
              <a:gd name="T50" fmla="*/ 2147483647 w 1821"/>
              <a:gd name="T51" fmla="*/ 2147483647 h 715"/>
              <a:gd name="T52" fmla="*/ 2147483647 w 1821"/>
              <a:gd name="T53" fmla="*/ 2147483647 h 715"/>
              <a:gd name="T54" fmla="*/ 2147483647 w 1821"/>
              <a:gd name="T55" fmla="*/ 2147483647 h 715"/>
              <a:gd name="T56" fmla="*/ 2147483647 w 1821"/>
              <a:gd name="T57" fmla="*/ 2147483647 h 715"/>
              <a:gd name="T58" fmla="*/ 2147483647 w 1821"/>
              <a:gd name="T59" fmla="*/ 2147483647 h 715"/>
              <a:gd name="T60" fmla="*/ 2147483647 w 1821"/>
              <a:gd name="T61" fmla="*/ 2147483647 h 715"/>
              <a:gd name="T62" fmla="*/ 2147483647 w 1821"/>
              <a:gd name="T63" fmla="*/ 2147483647 h 715"/>
              <a:gd name="T64" fmla="*/ 2147483647 w 1821"/>
              <a:gd name="T65" fmla="*/ 2147483647 h 715"/>
              <a:gd name="T66" fmla="*/ 2147483647 w 1821"/>
              <a:gd name="T67" fmla="*/ 2147483647 h 715"/>
              <a:gd name="T68" fmla="*/ 2147483647 w 1821"/>
              <a:gd name="T69" fmla="*/ 2147483647 h 715"/>
              <a:gd name="T70" fmla="*/ 2147483647 w 1821"/>
              <a:gd name="T71" fmla="*/ 2147483647 h 715"/>
              <a:gd name="T72" fmla="*/ 2147483647 w 1821"/>
              <a:gd name="T73" fmla="*/ 2147483647 h 715"/>
              <a:gd name="T74" fmla="*/ 2147483647 w 1821"/>
              <a:gd name="T75" fmla="*/ 2147483647 h 715"/>
              <a:gd name="T76" fmla="*/ 2147483647 w 1821"/>
              <a:gd name="T77" fmla="*/ 2147483647 h 715"/>
              <a:gd name="T78" fmla="*/ 2147483647 w 1821"/>
              <a:gd name="T79" fmla="*/ 2147483647 h 715"/>
              <a:gd name="T80" fmla="*/ 2147483647 w 1821"/>
              <a:gd name="T81" fmla="*/ 2147483647 h 715"/>
              <a:gd name="T82" fmla="*/ 2147483647 w 1821"/>
              <a:gd name="T83" fmla="*/ 2147483647 h 715"/>
              <a:gd name="T84" fmla="*/ 2147483647 w 1821"/>
              <a:gd name="T85" fmla="*/ 2147483647 h 715"/>
              <a:gd name="T86" fmla="*/ 2147483647 w 1821"/>
              <a:gd name="T87" fmla="*/ 2147483647 h 715"/>
              <a:gd name="T88" fmla="*/ 2147483647 w 1821"/>
              <a:gd name="T89" fmla="*/ 2147483647 h 715"/>
              <a:gd name="T90" fmla="*/ 2147483647 w 1821"/>
              <a:gd name="T91" fmla="*/ 2147483647 h 715"/>
              <a:gd name="T92" fmla="*/ 2147483647 w 1821"/>
              <a:gd name="T93" fmla="*/ 2147483647 h 715"/>
              <a:gd name="T94" fmla="*/ 2147483647 w 1821"/>
              <a:gd name="T95" fmla="*/ 2147483647 h 715"/>
              <a:gd name="T96" fmla="*/ 2147483647 w 1821"/>
              <a:gd name="T97" fmla="*/ 2147483647 h 715"/>
              <a:gd name="T98" fmla="*/ 2147483647 w 1821"/>
              <a:gd name="T99" fmla="*/ 2147483647 h 715"/>
              <a:gd name="T100" fmla="*/ 2147483647 w 1821"/>
              <a:gd name="T101" fmla="*/ 2147483647 h 715"/>
              <a:gd name="T102" fmla="*/ 2147483647 w 1821"/>
              <a:gd name="T103" fmla="*/ 2147483647 h 715"/>
              <a:gd name="T104" fmla="*/ 2147483647 w 1821"/>
              <a:gd name="T105" fmla="*/ 2147483647 h 715"/>
              <a:gd name="T106" fmla="*/ 2147483647 w 1821"/>
              <a:gd name="T107" fmla="*/ 2147483647 h 715"/>
              <a:gd name="T108" fmla="*/ 2147483647 w 1821"/>
              <a:gd name="T109" fmla="*/ 2147483647 h 715"/>
              <a:gd name="T110" fmla="*/ 2147483647 w 1821"/>
              <a:gd name="T111" fmla="*/ 2147483647 h 715"/>
              <a:gd name="T112" fmla="*/ 2147483647 w 1821"/>
              <a:gd name="T113" fmla="*/ 2147483647 h 715"/>
              <a:gd name="T114" fmla="*/ 2147483647 w 1821"/>
              <a:gd name="T115" fmla="*/ 2147483647 h 715"/>
              <a:gd name="T116" fmla="*/ 2147483647 w 1821"/>
              <a:gd name="T117" fmla="*/ 2147483647 h 715"/>
              <a:gd name="T118" fmla="*/ 2147483647 w 1821"/>
              <a:gd name="T119" fmla="*/ 2147483647 h 715"/>
              <a:gd name="T120" fmla="*/ 2147483647 w 1821"/>
              <a:gd name="T121" fmla="*/ 2147483647 h 7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21"/>
              <a:gd name="T184" fmla="*/ 0 h 715"/>
              <a:gd name="T185" fmla="*/ 1821 w 1821"/>
              <a:gd name="T186" fmla="*/ 715 h 7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21" h="715">
                <a:moveTo>
                  <a:pt x="1266" y="694"/>
                </a:moveTo>
                <a:cubicBezTo>
                  <a:pt x="1272" y="691"/>
                  <a:pt x="1278" y="683"/>
                  <a:pt x="1283" y="682"/>
                </a:cubicBezTo>
                <a:cubicBezTo>
                  <a:pt x="1285" y="681"/>
                  <a:pt x="1286" y="685"/>
                  <a:pt x="1288" y="686"/>
                </a:cubicBezTo>
                <a:cubicBezTo>
                  <a:pt x="1292" y="687"/>
                  <a:pt x="1297" y="688"/>
                  <a:pt x="1301" y="686"/>
                </a:cubicBezTo>
                <a:cubicBezTo>
                  <a:pt x="1307" y="684"/>
                  <a:pt x="1314" y="682"/>
                  <a:pt x="1318" y="676"/>
                </a:cubicBezTo>
                <a:cubicBezTo>
                  <a:pt x="1328" y="663"/>
                  <a:pt x="1334" y="646"/>
                  <a:pt x="1342" y="631"/>
                </a:cubicBezTo>
                <a:cubicBezTo>
                  <a:pt x="1348" y="618"/>
                  <a:pt x="1354" y="606"/>
                  <a:pt x="1361" y="593"/>
                </a:cubicBezTo>
                <a:cubicBezTo>
                  <a:pt x="1358" y="580"/>
                  <a:pt x="1359" y="566"/>
                  <a:pt x="1354" y="553"/>
                </a:cubicBezTo>
                <a:cubicBezTo>
                  <a:pt x="1350" y="544"/>
                  <a:pt x="1355" y="536"/>
                  <a:pt x="1356" y="529"/>
                </a:cubicBezTo>
                <a:cubicBezTo>
                  <a:pt x="1355" y="523"/>
                  <a:pt x="1353" y="516"/>
                  <a:pt x="1352" y="510"/>
                </a:cubicBezTo>
                <a:cubicBezTo>
                  <a:pt x="1342" y="504"/>
                  <a:pt x="1334" y="494"/>
                  <a:pt x="1323" y="490"/>
                </a:cubicBezTo>
                <a:cubicBezTo>
                  <a:pt x="1314" y="487"/>
                  <a:pt x="1319" y="498"/>
                  <a:pt x="1315" y="499"/>
                </a:cubicBezTo>
                <a:cubicBezTo>
                  <a:pt x="1312" y="500"/>
                  <a:pt x="1308" y="501"/>
                  <a:pt x="1304" y="500"/>
                </a:cubicBezTo>
                <a:cubicBezTo>
                  <a:pt x="1302" y="500"/>
                  <a:pt x="1301" y="487"/>
                  <a:pt x="1300" y="486"/>
                </a:cubicBezTo>
                <a:cubicBezTo>
                  <a:pt x="1299" y="486"/>
                  <a:pt x="1297" y="499"/>
                  <a:pt x="1296" y="498"/>
                </a:cubicBezTo>
                <a:cubicBezTo>
                  <a:pt x="1291" y="494"/>
                  <a:pt x="1296" y="481"/>
                  <a:pt x="1290" y="481"/>
                </a:cubicBezTo>
                <a:cubicBezTo>
                  <a:pt x="1286" y="481"/>
                  <a:pt x="1273" y="486"/>
                  <a:pt x="1271" y="478"/>
                </a:cubicBezTo>
                <a:cubicBezTo>
                  <a:pt x="1269" y="470"/>
                  <a:pt x="1281" y="467"/>
                  <a:pt x="1286" y="461"/>
                </a:cubicBezTo>
                <a:cubicBezTo>
                  <a:pt x="1294" y="451"/>
                  <a:pt x="1302" y="441"/>
                  <a:pt x="1309" y="431"/>
                </a:cubicBezTo>
                <a:cubicBezTo>
                  <a:pt x="1314" y="423"/>
                  <a:pt x="1317" y="412"/>
                  <a:pt x="1325" y="405"/>
                </a:cubicBezTo>
                <a:cubicBezTo>
                  <a:pt x="1333" y="399"/>
                  <a:pt x="1344" y="398"/>
                  <a:pt x="1354" y="396"/>
                </a:cubicBezTo>
                <a:cubicBezTo>
                  <a:pt x="1364" y="395"/>
                  <a:pt x="1375" y="399"/>
                  <a:pt x="1385" y="398"/>
                </a:cubicBezTo>
                <a:cubicBezTo>
                  <a:pt x="1392" y="398"/>
                  <a:pt x="1399" y="394"/>
                  <a:pt x="1406" y="393"/>
                </a:cubicBezTo>
                <a:cubicBezTo>
                  <a:pt x="1405" y="387"/>
                  <a:pt x="1417" y="393"/>
                  <a:pt x="1423" y="393"/>
                </a:cubicBezTo>
                <a:cubicBezTo>
                  <a:pt x="1430" y="394"/>
                  <a:pt x="1438" y="394"/>
                  <a:pt x="1445" y="397"/>
                </a:cubicBezTo>
                <a:cubicBezTo>
                  <a:pt x="1447" y="398"/>
                  <a:pt x="1436" y="400"/>
                  <a:pt x="1434" y="402"/>
                </a:cubicBezTo>
                <a:cubicBezTo>
                  <a:pt x="1433" y="403"/>
                  <a:pt x="1434" y="406"/>
                  <a:pt x="1435" y="407"/>
                </a:cubicBezTo>
                <a:cubicBezTo>
                  <a:pt x="1440" y="407"/>
                  <a:pt x="1449" y="404"/>
                  <a:pt x="1454" y="403"/>
                </a:cubicBezTo>
                <a:cubicBezTo>
                  <a:pt x="1460" y="399"/>
                  <a:pt x="1469" y="402"/>
                  <a:pt x="1477" y="401"/>
                </a:cubicBezTo>
                <a:cubicBezTo>
                  <a:pt x="1480" y="397"/>
                  <a:pt x="1472" y="394"/>
                  <a:pt x="1470" y="395"/>
                </a:cubicBezTo>
                <a:cubicBezTo>
                  <a:pt x="1467" y="393"/>
                  <a:pt x="1463" y="391"/>
                  <a:pt x="1464" y="387"/>
                </a:cubicBezTo>
                <a:cubicBezTo>
                  <a:pt x="1468" y="376"/>
                  <a:pt x="1475" y="365"/>
                  <a:pt x="1483" y="357"/>
                </a:cubicBezTo>
                <a:cubicBezTo>
                  <a:pt x="1489" y="352"/>
                  <a:pt x="1498" y="351"/>
                  <a:pt x="1505" y="349"/>
                </a:cubicBezTo>
                <a:cubicBezTo>
                  <a:pt x="1509" y="348"/>
                  <a:pt x="1515" y="344"/>
                  <a:pt x="1519" y="347"/>
                </a:cubicBezTo>
                <a:cubicBezTo>
                  <a:pt x="1523" y="351"/>
                  <a:pt x="1517" y="361"/>
                  <a:pt x="1520" y="366"/>
                </a:cubicBezTo>
                <a:cubicBezTo>
                  <a:pt x="1524" y="365"/>
                  <a:pt x="1524" y="373"/>
                  <a:pt x="1527" y="372"/>
                </a:cubicBezTo>
                <a:cubicBezTo>
                  <a:pt x="1534" y="365"/>
                  <a:pt x="1543" y="355"/>
                  <a:pt x="1555" y="353"/>
                </a:cubicBezTo>
                <a:cubicBezTo>
                  <a:pt x="1551" y="349"/>
                  <a:pt x="1545" y="339"/>
                  <a:pt x="1549" y="334"/>
                </a:cubicBezTo>
                <a:cubicBezTo>
                  <a:pt x="1553" y="329"/>
                  <a:pt x="1562" y="332"/>
                  <a:pt x="1568" y="335"/>
                </a:cubicBezTo>
                <a:cubicBezTo>
                  <a:pt x="1570" y="337"/>
                  <a:pt x="1562" y="338"/>
                  <a:pt x="1561" y="341"/>
                </a:cubicBezTo>
                <a:cubicBezTo>
                  <a:pt x="1559" y="346"/>
                  <a:pt x="1561" y="351"/>
                  <a:pt x="1561" y="356"/>
                </a:cubicBezTo>
                <a:cubicBezTo>
                  <a:pt x="1561" y="360"/>
                  <a:pt x="1563" y="364"/>
                  <a:pt x="1561" y="367"/>
                </a:cubicBezTo>
                <a:cubicBezTo>
                  <a:pt x="1558" y="371"/>
                  <a:pt x="1551" y="369"/>
                  <a:pt x="1547" y="373"/>
                </a:cubicBezTo>
                <a:cubicBezTo>
                  <a:pt x="1545" y="375"/>
                  <a:pt x="1549" y="379"/>
                  <a:pt x="1547" y="381"/>
                </a:cubicBezTo>
                <a:cubicBezTo>
                  <a:pt x="1544" y="387"/>
                  <a:pt x="1539" y="392"/>
                  <a:pt x="1535" y="398"/>
                </a:cubicBezTo>
                <a:cubicBezTo>
                  <a:pt x="1531" y="405"/>
                  <a:pt x="1530" y="415"/>
                  <a:pt x="1524" y="421"/>
                </a:cubicBezTo>
                <a:cubicBezTo>
                  <a:pt x="1519" y="425"/>
                  <a:pt x="1510" y="420"/>
                  <a:pt x="1506" y="425"/>
                </a:cubicBezTo>
                <a:cubicBezTo>
                  <a:pt x="1503" y="428"/>
                  <a:pt x="1510" y="432"/>
                  <a:pt x="1510" y="436"/>
                </a:cubicBezTo>
                <a:cubicBezTo>
                  <a:pt x="1509" y="441"/>
                  <a:pt x="1504" y="445"/>
                  <a:pt x="1504" y="449"/>
                </a:cubicBezTo>
                <a:cubicBezTo>
                  <a:pt x="1504" y="459"/>
                  <a:pt x="1505" y="469"/>
                  <a:pt x="1509" y="478"/>
                </a:cubicBezTo>
                <a:cubicBezTo>
                  <a:pt x="1515" y="493"/>
                  <a:pt x="1526" y="506"/>
                  <a:pt x="1533" y="521"/>
                </a:cubicBezTo>
                <a:cubicBezTo>
                  <a:pt x="1536" y="527"/>
                  <a:pt x="1537" y="534"/>
                  <a:pt x="1540" y="541"/>
                </a:cubicBezTo>
                <a:cubicBezTo>
                  <a:pt x="1541" y="543"/>
                  <a:pt x="1543" y="549"/>
                  <a:pt x="1545" y="547"/>
                </a:cubicBezTo>
                <a:cubicBezTo>
                  <a:pt x="1550" y="541"/>
                  <a:pt x="1557" y="534"/>
                  <a:pt x="1559" y="527"/>
                </a:cubicBezTo>
                <a:cubicBezTo>
                  <a:pt x="1561" y="522"/>
                  <a:pt x="1554" y="518"/>
                  <a:pt x="1556" y="513"/>
                </a:cubicBezTo>
                <a:cubicBezTo>
                  <a:pt x="1559" y="510"/>
                  <a:pt x="1568" y="516"/>
                  <a:pt x="1570" y="512"/>
                </a:cubicBezTo>
                <a:cubicBezTo>
                  <a:pt x="1573" y="505"/>
                  <a:pt x="1562" y="496"/>
                  <a:pt x="1566" y="490"/>
                </a:cubicBezTo>
                <a:cubicBezTo>
                  <a:pt x="1570" y="484"/>
                  <a:pt x="1583" y="491"/>
                  <a:pt x="1586" y="485"/>
                </a:cubicBezTo>
                <a:cubicBezTo>
                  <a:pt x="1589" y="480"/>
                  <a:pt x="1577" y="476"/>
                  <a:pt x="1578" y="470"/>
                </a:cubicBezTo>
                <a:cubicBezTo>
                  <a:pt x="1578" y="466"/>
                  <a:pt x="1580" y="448"/>
                  <a:pt x="1587" y="456"/>
                </a:cubicBezTo>
                <a:cubicBezTo>
                  <a:pt x="1589" y="454"/>
                  <a:pt x="1587" y="450"/>
                  <a:pt x="1587" y="448"/>
                </a:cubicBezTo>
                <a:cubicBezTo>
                  <a:pt x="1588" y="443"/>
                  <a:pt x="1580" y="447"/>
                  <a:pt x="1579" y="442"/>
                </a:cubicBezTo>
                <a:cubicBezTo>
                  <a:pt x="1577" y="437"/>
                  <a:pt x="1577" y="430"/>
                  <a:pt x="1580" y="424"/>
                </a:cubicBezTo>
                <a:cubicBezTo>
                  <a:pt x="1577" y="420"/>
                  <a:pt x="1569" y="428"/>
                  <a:pt x="1565" y="424"/>
                </a:cubicBezTo>
                <a:cubicBezTo>
                  <a:pt x="1562" y="421"/>
                  <a:pt x="1564" y="415"/>
                  <a:pt x="1565" y="410"/>
                </a:cubicBezTo>
                <a:cubicBezTo>
                  <a:pt x="1570" y="403"/>
                  <a:pt x="1565" y="393"/>
                  <a:pt x="1571" y="387"/>
                </a:cubicBezTo>
                <a:cubicBezTo>
                  <a:pt x="1574" y="384"/>
                  <a:pt x="1580" y="392"/>
                  <a:pt x="1585" y="391"/>
                </a:cubicBezTo>
                <a:cubicBezTo>
                  <a:pt x="1587" y="391"/>
                  <a:pt x="1583" y="386"/>
                  <a:pt x="1584" y="384"/>
                </a:cubicBezTo>
                <a:cubicBezTo>
                  <a:pt x="1587" y="380"/>
                  <a:pt x="1592" y="374"/>
                  <a:pt x="1597" y="375"/>
                </a:cubicBezTo>
                <a:cubicBezTo>
                  <a:pt x="1601" y="376"/>
                  <a:pt x="1596" y="384"/>
                  <a:pt x="1598" y="387"/>
                </a:cubicBezTo>
                <a:cubicBezTo>
                  <a:pt x="1599" y="389"/>
                  <a:pt x="1601" y="385"/>
                  <a:pt x="1603" y="384"/>
                </a:cubicBezTo>
                <a:cubicBezTo>
                  <a:pt x="1609" y="380"/>
                  <a:pt x="1612" y="372"/>
                  <a:pt x="1619" y="371"/>
                </a:cubicBezTo>
                <a:cubicBezTo>
                  <a:pt x="1626" y="371"/>
                  <a:pt x="1633" y="377"/>
                  <a:pt x="1640" y="379"/>
                </a:cubicBezTo>
                <a:cubicBezTo>
                  <a:pt x="1642" y="380"/>
                  <a:pt x="1645" y="383"/>
                  <a:pt x="1646" y="381"/>
                </a:cubicBezTo>
                <a:cubicBezTo>
                  <a:pt x="1648" y="380"/>
                  <a:pt x="1646" y="375"/>
                  <a:pt x="1648" y="373"/>
                </a:cubicBezTo>
                <a:cubicBezTo>
                  <a:pt x="1654" y="365"/>
                  <a:pt x="1662" y="359"/>
                  <a:pt x="1670" y="353"/>
                </a:cubicBezTo>
                <a:cubicBezTo>
                  <a:pt x="1678" y="348"/>
                  <a:pt x="1686" y="342"/>
                  <a:pt x="1695" y="339"/>
                </a:cubicBezTo>
                <a:cubicBezTo>
                  <a:pt x="1705" y="333"/>
                  <a:pt x="1717" y="338"/>
                  <a:pt x="1727" y="337"/>
                </a:cubicBezTo>
                <a:cubicBezTo>
                  <a:pt x="1731" y="335"/>
                  <a:pt x="1729" y="328"/>
                  <a:pt x="1727" y="325"/>
                </a:cubicBezTo>
                <a:cubicBezTo>
                  <a:pt x="1721" y="315"/>
                  <a:pt x="1713" y="308"/>
                  <a:pt x="1704" y="301"/>
                </a:cubicBezTo>
                <a:cubicBezTo>
                  <a:pt x="1698" y="297"/>
                  <a:pt x="1690" y="298"/>
                  <a:pt x="1685" y="294"/>
                </a:cubicBezTo>
                <a:cubicBezTo>
                  <a:pt x="1682" y="293"/>
                  <a:pt x="1679" y="288"/>
                  <a:pt x="1682" y="286"/>
                </a:cubicBezTo>
                <a:cubicBezTo>
                  <a:pt x="1686" y="284"/>
                  <a:pt x="1690" y="290"/>
                  <a:pt x="1695" y="289"/>
                </a:cubicBezTo>
                <a:cubicBezTo>
                  <a:pt x="1701" y="289"/>
                  <a:pt x="1710" y="289"/>
                  <a:pt x="1714" y="284"/>
                </a:cubicBezTo>
                <a:cubicBezTo>
                  <a:pt x="1717" y="280"/>
                  <a:pt x="1712" y="274"/>
                  <a:pt x="1712" y="270"/>
                </a:cubicBezTo>
                <a:cubicBezTo>
                  <a:pt x="1712" y="266"/>
                  <a:pt x="1711" y="259"/>
                  <a:pt x="1714" y="258"/>
                </a:cubicBezTo>
                <a:cubicBezTo>
                  <a:pt x="1718" y="257"/>
                  <a:pt x="1722" y="263"/>
                  <a:pt x="1724" y="266"/>
                </a:cubicBezTo>
                <a:cubicBezTo>
                  <a:pt x="1727" y="270"/>
                  <a:pt x="1726" y="279"/>
                  <a:pt x="1731" y="280"/>
                </a:cubicBezTo>
                <a:cubicBezTo>
                  <a:pt x="1737" y="282"/>
                  <a:pt x="1744" y="272"/>
                  <a:pt x="1750" y="274"/>
                </a:cubicBezTo>
                <a:cubicBezTo>
                  <a:pt x="1759" y="276"/>
                  <a:pt x="1765" y="288"/>
                  <a:pt x="1772" y="293"/>
                </a:cubicBezTo>
                <a:cubicBezTo>
                  <a:pt x="1779" y="293"/>
                  <a:pt x="1785" y="300"/>
                  <a:pt x="1793" y="302"/>
                </a:cubicBezTo>
                <a:cubicBezTo>
                  <a:pt x="1796" y="302"/>
                  <a:pt x="1811" y="299"/>
                  <a:pt x="1801" y="295"/>
                </a:cubicBezTo>
                <a:cubicBezTo>
                  <a:pt x="1802" y="289"/>
                  <a:pt x="1797" y="281"/>
                  <a:pt x="1800" y="276"/>
                </a:cubicBezTo>
                <a:cubicBezTo>
                  <a:pt x="1804" y="278"/>
                  <a:pt x="1811" y="279"/>
                  <a:pt x="1816" y="276"/>
                </a:cubicBezTo>
                <a:cubicBezTo>
                  <a:pt x="1819" y="275"/>
                  <a:pt x="1819" y="267"/>
                  <a:pt x="1821" y="264"/>
                </a:cubicBezTo>
                <a:cubicBezTo>
                  <a:pt x="1813" y="260"/>
                  <a:pt x="1809" y="257"/>
                  <a:pt x="1803" y="254"/>
                </a:cubicBezTo>
                <a:cubicBezTo>
                  <a:pt x="1792" y="251"/>
                  <a:pt x="1781" y="245"/>
                  <a:pt x="1769" y="245"/>
                </a:cubicBezTo>
                <a:cubicBezTo>
                  <a:pt x="1766" y="246"/>
                  <a:pt x="1773" y="253"/>
                  <a:pt x="1771" y="255"/>
                </a:cubicBezTo>
                <a:cubicBezTo>
                  <a:pt x="1768" y="258"/>
                  <a:pt x="1763" y="257"/>
                  <a:pt x="1760" y="254"/>
                </a:cubicBezTo>
                <a:cubicBezTo>
                  <a:pt x="1754" y="248"/>
                  <a:pt x="1754" y="235"/>
                  <a:pt x="1746" y="230"/>
                </a:cubicBezTo>
                <a:cubicBezTo>
                  <a:pt x="1725" y="221"/>
                  <a:pt x="1710" y="214"/>
                  <a:pt x="1692" y="207"/>
                </a:cubicBezTo>
                <a:cubicBezTo>
                  <a:pt x="1670" y="199"/>
                  <a:pt x="1649" y="187"/>
                  <a:pt x="1626" y="182"/>
                </a:cubicBezTo>
                <a:cubicBezTo>
                  <a:pt x="1617" y="180"/>
                  <a:pt x="1607" y="186"/>
                  <a:pt x="1598" y="185"/>
                </a:cubicBezTo>
                <a:cubicBezTo>
                  <a:pt x="1589" y="184"/>
                  <a:pt x="1580" y="179"/>
                  <a:pt x="1571" y="177"/>
                </a:cubicBezTo>
                <a:cubicBezTo>
                  <a:pt x="1569" y="177"/>
                  <a:pt x="1564" y="177"/>
                  <a:pt x="1568" y="183"/>
                </a:cubicBezTo>
                <a:cubicBezTo>
                  <a:pt x="1570" y="189"/>
                  <a:pt x="1578" y="192"/>
                  <a:pt x="1579" y="199"/>
                </a:cubicBezTo>
                <a:cubicBezTo>
                  <a:pt x="1580" y="202"/>
                  <a:pt x="1577" y="206"/>
                  <a:pt x="1574" y="207"/>
                </a:cubicBezTo>
                <a:cubicBezTo>
                  <a:pt x="1569" y="209"/>
                  <a:pt x="1564" y="206"/>
                  <a:pt x="1561" y="200"/>
                </a:cubicBezTo>
                <a:cubicBezTo>
                  <a:pt x="1557" y="199"/>
                  <a:pt x="1552" y="200"/>
                  <a:pt x="1548" y="197"/>
                </a:cubicBezTo>
                <a:cubicBezTo>
                  <a:pt x="1544" y="195"/>
                  <a:pt x="1544" y="187"/>
                  <a:pt x="1540" y="185"/>
                </a:cubicBezTo>
                <a:cubicBezTo>
                  <a:pt x="1537" y="184"/>
                  <a:pt x="1533" y="191"/>
                  <a:pt x="1530" y="192"/>
                </a:cubicBezTo>
                <a:cubicBezTo>
                  <a:pt x="1517" y="192"/>
                  <a:pt x="1503" y="185"/>
                  <a:pt x="1490" y="187"/>
                </a:cubicBezTo>
                <a:cubicBezTo>
                  <a:pt x="1484" y="188"/>
                  <a:pt x="1475" y="191"/>
                  <a:pt x="1474" y="199"/>
                </a:cubicBezTo>
                <a:cubicBezTo>
                  <a:pt x="1470" y="199"/>
                  <a:pt x="1470" y="191"/>
                  <a:pt x="1467" y="190"/>
                </a:cubicBezTo>
                <a:cubicBezTo>
                  <a:pt x="1462" y="187"/>
                  <a:pt x="1456" y="189"/>
                  <a:pt x="1451" y="187"/>
                </a:cubicBezTo>
                <a:cubicBezTo>
                  <a:pt x="1450" y="187"/>
                  <a:pt x="1451" y="184"/>
                  <a:pt x="1451" y="183"/>
                </a:cubicBezTo>
                <a:cubicBezTo>
                  <a:pt x="1451" y="176"/>
                  <a:pt x="1448" y="168"/>
                  <a:pt x="1438" y="163"/>
                </a:cubicBezTo>
                <a:cubicBezTo>
                  <a:pt x="1428" y="159"/>
                  <a:pt x="1415" y="159"/>
                  <a:pt x="1404" y="159"/>
                </a:cubicBezTo>
                <a:cubicBezTo>
                  <a:pt x="1389" y="160"/>
                  <a:pt x="1374" y="163"/>
                  <a:pt x="1359" y="162"/>
                </a:cubicBezTo>
                <a:cubicBezTo>
                  <a:pt x="1357" y="161"/>
                  <a:pt x="1361" y="156"/>
                  <a:pt x="1359" y="155"/>
                </a:cubicBezTo>
                <a:cubicBezTo>
                  <a:pt x="1354" y="150"/>
                  <a:pt x="1351" y="148"/>
                  <a:pt x="1344" y="147"/>
                </a:cubicBezTo>
                <a:cubicBezTo>
                  <a:pt x="1337" y="150"/>
                  <a:pt x="1323" y="147"/>
                  <a:pt x="1316" y="145"/>
                </a:cubicBezTo>
                <a:cubicBezTo>
                  <a:pt x="1312" y="143"/>
                  <a:pt x="1325" y="143"/>
                  <a:pt x="1327" y="139"/>
                </a:cubicBezTo>
                <a:cubicBezTo>
                  <a:pt x="1319" y="132"/>
                  <a:pt x="1304" y="129"/>
                  <a:pt x="1293" y="130"/>
                </a:cubicBezTo>
                <a:cubicBezTo>
                  <a:pt x="1287" y="130"/>
                  <a:pt x="1289" y="135"/>
                  <a:pt x="1285" y="138"/>
                </a:cubicBezTo>
                <a:cubicBezTo>
                  <a:pt x="1282" y="141"/>
                  <a:pt x="1280" y="148"/>
                  <a:pt x="1276" y="147"/>
                </a:cubicBezTo>
                <a:cubicBezTo>
                  <a:pt x="1275" y="146"/>
                  <a:pt x="1272" y="143"/>
                  <a:pt x="1273" y="141"/>
                </a:cubicBezTo>
                <a:cubicBezTo>
                  <a:pt x="1277" y="140"/>
                  <a:pt x="1276" y="134"/>
                  <a:pt x="1280" y="134"/>
                </a:cubicBezTo>
                <a:cubicBezTo>
                  <a:pt x="1280" y="133"/>
                  <a:pt x="1281" y="140"/>
                  <a:pt x="1282" y="139"/>
                </a:cubicBezTo>
                <a:cubicBezTo>
                  <a:pt x="1284" y="138"/>
                  <a:pt x="1287" y="131"/>
                  <a:pt x="1286" y="131"/>
                </a:cubicBezTo>
                <a:cubicBezTo>
                  <a:pt x="1282" y="127"/>
                  <a:pt x="1257" y="136"/>
                  <a:pt x="1258" y="131"/>
                </a:cubicBezTo>
                <a:cubicBezTo>
                  <a:pt x="1259" y="129"/>
                  <a:pt x="1262" y="126"/>
                  <a:pt x="1266" y="126"/>
                </a:cubicBezTo>
                <a:cubicBezTo>
                  <a:pt x="1272" y="126"/>
                  <a:pt x="1280" y="129"/>
                  <a:pt x="1283" y="127"/>
                </a:cubicBezTo>
                <a:cubicBezTo>
                  <a:pt x="1276" y="122"/>
                  <a:pt x="1267" y="125"/>
                  <a:pt x="1262" y="124"/>
                </a:cubicBezTo>
                <a:cubicBezTo>
                  <a:pt x="1248" y="121"/>
                  <a:pt x="1230" y="118"/>
                  <a:pt x="1218" y="114"/>
                </a:cubicBezTo>
                <a:cubicBezTo>
                  <a:pt x="1216" y="116"/>
                  <a:pt x="1222" y="120"/>
                  <a:pt x="1221" y="121"/>
                </a:cubicBezTo>
                <a:cubicBezTo>
                  <a:pt x="1219" y="125"/>
                  <a:pt x="1211" y="122"/>
                  <a:pt x="1207" y="124"/>
                </a:cubicBezTo>
                <a:cubicBezTo>
                  <a:pt x="1207" y="125"/>
                  <a:pt x="1205" y="130"/>
                  <a:pt x="1206" y="132"/>
                </a:cubicBezTo>
                <a:cubicBezTo>
                  <a:pt x="1208" y="134"/>
                  <a:pt x="1215" y="128"/>
                  <a:pt x="1215" y="130"/>
                </a:cubicBezTo>
                <a:cubicBezTo>
                  <a:pt x="1210" y="135"/>
                  <a:pt x="1214" y="140"/>
                  <a:pt x="1219" y="149"/>
                </a:cubicBezTo>
                <a:cubicBezTo>
                  <a:pt x="1215" y="149"/>
                  <a:pt x="1208" y="144"/>
                  <a:pt x="1203" y="144"/>
                </a:cubicBezTo>
                <a:cubicBezTo>
                  <a:pt x="1201" y="144"/>
                  <a:pt x="1191" y="146"/>
                  <a:pt x="1203" y="151"/>
                </a:cubicBezTo>
                <a:cubicBezTo>
                  <a:pt x="1202" y="153"/>
                  <a:pt x="1201" y="155"/>
                  <a:pt x="1199" y="155"/>
                </a:cubicBezTo>
                <a:cubicBezTo>
                  <a:pt x="1189" y="152"/>
                  <a:pt x="1180" y="144"/>
                  <a:pt x="1170" y="142"/>
                </a:cubicBezTo>
                <a:cubicBezTo>
                  <a:pt x="1166" y="141"/>
                  <a:pt x="1165" y="148"/>
                  <a:pt x="1162" y="149"/>
                </a:cubicBezTo>
                <a:cubicBezTo>
                  <a:pt x="1158" y="150"/>
                  <a:pt x="1152" y="151"/>
                  <a:pt x="1148" y="149"/>
                </a:cubicBezTo>
                <a:cubicBezTo>
                  <a:pt x="1143" y="143"/>
                  <a:pt x="1136" y="144"/>
                  <a:pt x="1134" y="137"/>
                </a:cubicBezTo>
                <a:cubicBezTo>
                  <a:pt x="1130" y="138"/>
                  <a:pt x="1133" y="147"/>
                  <a:pt x="1133" y="152"/>
                </a:cubicBezTo>
                <a:cubicBezTo>
                  <a:pt x="1133" y="157"/>
                  <a:pt x="1131" y="164"/>
                  <a:pt x="1127" y="164"/>
                </a:cubicBezTo>
                <a:cubicBezTo>
                  <a:pt x="1118" y="164"/>
                  <a:pt x="1114" y="156"/>
                  <a:pt x="1106" y="151"/>
                </a:cubicBezTo>
                <a:cubicBezTo>
                  <a:pt x="1101" y="147"/>
                  <a:pt x="1092" y="142"/>
                  <a:pt x="1089" y="136"/>
                </a:cubicBezTo>
                <a:cubicBezTo>
                  <a:pt x="1091" y="134"/>
                  <a:pt x="1096" y="135"/>
                  <a:pt x="1096" y="133"/>
                </a:cubicBezTo>
                <a:cubicBezTo>
                  <a:pt x="1096" y="129"/>
                  <a:pt x="1095" y="126"/>
                  <a:pt x="1093" y="122"/>
                </a:cubicBezTo>
                <a:cubicBezTo>
                  <a:pt x="1092" y="108"/>
                  <a:pt x="1082" y="104"/>
                  <a:pt x="1073" y="100"/>
                </a:cubicBezTo>
                <a:cubicBezTo>
                  <a:pt x="1065" y="96"/>
                  <a:pt x="1056" y="97"/>
                  <a:pt x="1047" y="97"/>
                </a:cubicBezTo>
                <a:cubicBezTo>
                  <a:pt x="1034" y="97"/>
                  <a:pt x="1032" y="89"/>
                  <a:pt x="1024" y="100"/>
                </a:cubicBezTo>
                <a:cubicBezTo>
                  <a:pt x="1020" y="103"/>
                  <a:pt x="1030" y="112"/>
                  <a:pt x="1026" y="112"/>
                </a:cubicBezTo>
                <a:cubicBezTo>
                  <a:pt x="1009" y="114"/>
                  <a:pt x="985" y="110"/>
                  <a:pt x="969" y="106"/>
                </a:cubicBezTo>
                <a:cubicBezTo>
                  <a:pt x="973" y="103"/>
                  <a:pt x="976" y="99"/>
                  <a:pt x="973" y="99"/>
                </a:cubicBezTo>
                <a:cubicBezTo>
                  <a:pt x="956" y="97"/>
                  <a:pt x="938" y="96"/>
                  <a:pt x="921" y="100"/>
                </a:cubicBezTo>
                <a:cubicBezTo>
                  <a:pt x="917" y="101"/>
                  <a:pt x="924" y="113"/>
                  <a:pt x="921" y="113"/>
                </a:cubicBezTo>
                <a:cubicBezTo>
                  <a:pt x="915" y="108"/>
                  <a:pt x="916" y="96"/>
                  <a:pt x="909" y="93"/>
                </a:cubicBezTo>
                <a:cubicBezTo>
                  <a:pt x="907" y="92"/>
                  <a:pt x="910" y="99"/>
                  <a:pt x="908" y="100"/>
                </a:cubicBezTo>
                <a:cubicBezTo>
                  <a:pt x="904" y="101"/>
                  <a:pt x="899" y="101"/>
                  <a:pt x="895" y="100"/>
                </a:cubicBezTo>
                <a:cubicBezTo>
                  <a:pt x="891" y="98"/>
                  <a:pt x="892" y="92"/>
                  <a:pt x="888" y="91"/>
                </a:cubicBezTo>
                <a:cubicBezTo>
                  <a:pt x="885" y="95"/>
                  <a:pt x="876" y="87"/>
                  <a:pt x="874" y="90"/>
                </a:cubicBezTo>
                <a:cubicBezTo>
                  <a:pt x="873" y="92"/>
                  <a:pt x="871" y="96"/>
                  <a:pt x="873" y="97"/>
                </a:cubicBezTo>
                <a:cubicBezTo>
                  <a:pt x="878" y="97"/>
                  <a:pt x="883" y="95"/>
                  <a:pt x="884" y="98"/>
                </a:cubicBezTo>
                <a:cubicBezTo>
                  <a:pt x="880" y="101"/>
                  <a:pt x="875" y="101"/>
                  <a:pt x="870" y="103"/>
                </a:cubicBezTo>
                <a:cubicBezTo>
                  <a:pt x="865" y="108"/>
                  <a:pt x="857" y="108"/>
                  <a:pt x="851" y="110"/>
                </a:cubicBezTo>
                <a:cubicBezTo>
                  <a:pt x="848" y="112"/>
                  <a:pt x="845" y="107"/>
                  <a:pt x="841" y="109"/>
                </a:cubicBezTo>
                <a:cubicBezTo>
                  <a:pt x="841" y="114"/>
                  <a:pt x="833" y="119"/>
                  <a:pt x="828" y="121"/>
                </a:cubicBezTo>
                <a:cubicBezTo>
                  <a:pt x="828" y="121"/>
                  <a:pt x="827" y="119"/>
                  <a:pt x="828" y="119"/>
                </a:cubicBezTo>
                <a:cubicBezTo>
                  <a:pt x="836" y="112"/>
                  <a:pt x="845" y="95"/>
                  <a:pt x="848" y="99"/>
                </a:cubicBezTo>
                <a:cubicBezTo>
                  <a:pt x="859" y="91"/>
                  <a:pt x="873" y="86"/>
                  <a:pt x="884" y="78"/>
                </a:cubicBezTo>
                <a:cubicBezTo>
                  <a:pt x="892" y="73"/>
                  <a:pt x="901" y="68"/>
                  <a:pt x="905" y="60"/>
                </a:cubicBezTo>
                <a:cubicBezTo>
                  <a:pt x="907" y="57"/>
                  <a:pt x="899" y="59"/>
                  <a:pt x="897" y="57"/>
                </a:cubicBezTo>
                <a:cubicBezTo>
                  <a:pt x="895" y="55"/>
                  <a:pt x="889" y="50"/>
                  <a:pt x="892" y="48"/>
                </a:cubicBezTo>
                <a:cubicBezTo>
                  <a:pt x="896" y="46"/>
                  <a:pt x="904" y="57"/>
                  <a:pt x="905" y="52"/>
                </a:cubicBezTo>
                <a:cubicBezTo>
                  <a:pt x="903" y="47"/>
                  <a:pt x="900" y="42"/>
                  <a:pt x="895" y="38"/>
                </a:cubicBezTo>
                <a:cubicBezTo>
                  <a:pt x="893" y="37"/>
                  <a:pt x="893" y="44"/>
                  <a:pt x="891" y="43"/>
                </a:cubicBezTo>
                <a:cubicBezTo>
                  <a:pt x="888" y="40"/>
                  <a:pt x="885" y="34"/>
                  <a:pt x="881" y="33"/>
                </a:cubicBezTo>
                <a:cubicBezTo>
                  <a:pt x="870" y="29"/>
                  <a:pt x="859" y="27"/>
                  <a:pt x="847" y="26"/>
                </a:cubicBezTo>
                <a:cubicBezTo>
                  <a:pt x="839" y="26"/>
                  <a:pt x="828" y="34"/>
                  <a:pt x="820" y="32"/>
                </a:cubicBezTo>
                <a:cubicBezTo>
                  <a:pt x="821" y="27"/>
                  <a:pt x="831" y="23"/>
                  <a:pt x="828" y="21"/>
                </a:cubicBezTo>
                <a:cubicBezTo>
                  <a:pt x="821" y="18"/>
                  <a:pt x="816" y="20"/>
                  <a:pt x="808" y="21"/>
                </a:cubicBezTo>
                <a:cubicBezTo>
                  <a:pt x="813" y="15"/>
                  <a:pt x="807" y="17"/>
                  <a:pt x="802" y="19"/>
                </a:cubicBezTo>
                <a:cubicBezTo>
                  <a:pt x="798" y="19"/>
                  <a:pt x="794" y="20"/>
                  <a:pt x="793" y="19"/>
                </a:cubicBezTo>
                <a:cubicBezTo>
                  <a:pt x="795" y="16"/>
                  <a:pt x="807" y="13"/>
                  <a:pt x="810" y="9"/>
                </a:cubicBezTo>
                <a:cubicBezTo>
                  <a:pt x="809" y="6"/>
                  <a:pt x="807" y="4"/>
                  <a:pt x="805" y="3"/>
                </a:cubicBezTo>
                <a:cubicBezTo>
                  <a:pt x="807" y="13"/>
                  <a:pt x="793" y="0"/>
                  <a:pt x="788" y="1"/>
                </a:cubicBezTo>
                <a:cubicBezTo>
                  <a:pt x="781" y="5"/>
                  <a:pt x="770" y="11"/>
                  <a:pt x="764" y="19"/>
                </a:cubicBezTo>
                <a:cubicBezTo>
                  <a:pt x="762" y="22"/>
                  <a:pt x="763" y="27"/>
                  <a:pt x="764" y="31"/>
                </a:cubicBezTo>
                <a:cubicBezTo>
                  <a:pt x="766" y="35"/>
                  <a:pt x="780" y="37"/>
                  <a:pt x="776" y="40"/>
                </a:cubicBezTo>
                <a:cubicBezTo>
                  <a:pt x="772" y="43"/>
                  <a:pt x="764" y="36"/>
                  <a:pt x="758" y="35"/>
                </a:cubicBezTo>
                <a:cubicBezTo>
                  <a:pt x="752" y="34"/>
                  <a:pt x="746" y="35"/>
                  <a:pt x="739" y="34"/>
                </a:cubicBezTo>
                <a:cubicBezTo>
                  <a:pt x="736" y="38"/>
                  <a:pt x="751" y="39"/>
                  <a:pt x="754" y="44"/>
                </a:cubicBezTo>
                <a:cubicBezTo>
                  <a:pt x="755" y="46"/>
                  <a:pt x="753" y="51"/>
                  <a:pt x="751" y="51"/>
                </a:cubicBezTo>
                <a:cubicBezTo>
                  <a:pt x="753" y="43"/>
                  <a:pt x="744" y="42"/>
                  <a:pt x="740" y="42"/>
                </a:cubicBezTo>
                <a:cubicBezTo>
                  <a:pt x="730" y="41"/>
                  <a:pt x="720" y="47"/>
                  <a:pt x="710" y="47"/>
                </a:cubicBezTo>
                <a:cubicBezTo>
                  <a:pt x="709" y="47"/>
                  <a:pt x="712" y="40"/>
                  <a:pt x="710" y="40"/>
                </a:cubicBezTo>
                <a:cubicBezTo>
                  <a:pt x="700" y="40"/>
                  <a:pt x="691" y="41"/>
                  <a:pt x="682" y="45"/>
                </a:cubicBezTo>
                <a:cubicBezTo>
                  <a:pt x="679" y="46"/>
                  <a:pt x="693" y="45"/>
                  <a:pt x="691" y="48"/>
                </a:cubicBezTo>
                <a:cubicBezTo>
                  <a:pt x="688" y="51"/>
                  <a:pt x="682" y="50"/>
                  <a:pt x="677" y="51"/>
                </a:cubicBezTo>
                <a:cubicBezTo>
                  <a:pt x="664" y="53"/>
                  <a:pt x="650" y="53"/>
                  <a:pt x="637" y="57"/>
                </a:cubicBezTo>
                <a:cubicBezTo>
                  <a:pt x="634" y="58"/>
                  <a:pt x="632" y="61"/>
                  <a:pt x="629" y="63"/>
                </a:cubicBezTo>
                <a:cubicBezTo>
                  <a:pt x="618" y="62"/>
                  <a:pt x="618" y="63"/>
                  <a:pt x="626" y="68"/>
                </a:cubicBezTo>
                <a:cubicBezTo>
                  <a:pt x="625" y="70"/>
                  <a:pt x="621" y="74"/>
                  <a:pt x="620" y="77"/>
                </a:cubicBezTo>
                <a:cubicBezTo>
                  <a:pt x="620" y="77"/>
                  <a:pt x="617" y="72"/>
                  <a:pt x="615" y="71"/>
                </a:cubicBezTo>
                <a:cubicBezTo>
                  <a:pt x="611" y="71"/>
                  <a:pt x="609" y="74"/>
                  <a:pt x="612" y="76"/>
                </a:cubicBezTo>
                <a:cubicBezTo>
                  <a:pt x="613" y="76"/>
                  <a:pt x="625" y="81"/>
                  <a:pt x="623" y="82"/>
                </a:cubicBezTo>
                <a:cubicBezTo>
                  <a:pt x="614" y="79"/>
                  <a:pt x="612" y="81"/>
                  <a:pt x="612" y="83"/>
                </a:cubicBezTo>
                <a:cubicBezTo>
                  <a:pt x="612" y="84"/>
                  <a:pt x="620" y="86"/>
                  <a:pt x="621" y="87"/>
                </a:cubicBezTo>
                <a:cubicBezTo>
                  <a:pt x="623" y="90"/>
                  <a:pt x="631" y="94"/>
                  <a:pt x="628" y="97"/>
                </a:cubicBezTo>
                <a:cubicBezTo>
                  <a:pt x="627" y="98"/>
                  <a:pt x="625" y="99"/>
                  <a:pt x="624" y="99"/>
                </a:cubicBezTo>
                <a:cubicBezTo>
                  <a:pt x="631" y="87"/>
                  <a:pt x="613" y="97"/>
                  <a:pt x="609" y="97"/>
                </a:cubicBezTo>
                <a:cubicBezTo>
                  <a:pt x="607" y="96"/>
                  <a:pt x="604" y="94"/>
                  <a:pt x="602" y="94"/>
                </a:cubicBezTo>
                <a:cubicBezTo>
                  <a:pt x="597" y="94"/>
                  <a:pt x="593" y="97"/>
                  <a:pt x="589" y="97"/>
                </a:cubicBezTo>
                <a:cubicBezTo>
                  <a:pt x="579" y="99"/>
                  <a:pt x="567" y="99"/>
                  <a:pt x="558" y="100"/>
                </a:cubicBezTo>
                <a:cubicBezTo>
                  <a:pt x="559" y="103"/>
                  <a:pt x="562" y="108"/>
                  <a:pt x="563" y="113"/>
                </a:cubicBezTo>
                <a:cubicBezTo>
                  <a:pt x="565" y="116"/>
                  <a:pt x="563" y="124"/>
                  <a:pt x="566" y="127"/>
                </a:cubicBezTo>
                <a:cubicBezTo>
                  <a:pt x="569" y="131"/>
                  <a:pt x="575" y="128"/>
                  <a:pt x="579" y="130"/>
                </a:cubicBezTo>
                <a:cubicBezTo>
                  <a:pt x="582" y="132"/>
                  <a:pt x="583" y="136"/>
                  <a:pt x="586" y="138"/>
                </a:cubicBezTo>
                <a:cubicBezTo>
                  <a:pt x="590" y="140"/>
                  <a:pt x="594" y="138"/>
                  <a:pt x="597" y="142"/>
                </a:cubicBezTo>
                <a:cubicBezTo>
                  <a:pt x="599" y="145"/>
                  <a:pt x="597" y="150"/>
                  <a:pt x="599" y="153"/>
                </a:cubicBezTo>
                <a:cubicBezTo>
                  <a:pt x="601" y="159"/>
                  <a:pt x="608" y="162"/>
                  <a:pt x="609" y="168"/>
                </a:cubicBezTo>
                <a:cubicBezTo>
                  <a:pt x="609" y="172"/>
                  <a:pt x="605" y="174"/>
                  <a:pt x="602" y="175"/>
                </a:cubicBezTo>
                <a:cubicBezTo>
                  <a:pt x="600" y="176"/>
                  <a:pt x="597" y="174"/>
                  <a:pt x="595" y="173"/>
                </a:cubicBezTo>
                <a:cubicBezTo>
                  <a:pt x="594" y="172"/>
                  <a:pt x="600" y="163"/>
                  <a:pt x="598" y="160"/>
                </a:cubicBezTo>
                <a:cubicBezTo>
                  <a:pt x="596" y="158"/>
                  <a:pt x="592" y="168"/>
                  <a:pt x="589" y="169"/>
                </a:cubicBezTo>
                <a:cubicBezTo>
                  <a:pt x="590" y="161"/>
                  <a:pt x="586" y="156"/>
                  <a:pt x="587" y="151"/>
                </a:cubicBezTo>
                <a:cubicBezTo>
                  <a:pt x="588" y="148"/>
                  <a:pt x="593" y="149"/>
                  <a:pt x="593" y="147"/>
                </a:cubicBezTo>
                <a:cubicBezTo>
                  <a:pt x="593" y="146"/>
                  <a:pt x="594" y="142"/>
                  <a:pt x="590" y="142"/>
                </a:cubicBezTo>
                <a:cubicBezTo>
                  <a:pt x="586" y="143"/>
                  <a:pt x="581" y="144"/>
                  <a:pt x="577" y="142"/>
                </a:cubicBezTo>
                <a:cubicBezTo>
                  <a:pt x="572" y="140"/>
                  <a:pt x="567" y="136"/>
                  <a:pt x="565" y="131"/>
                </a:cubicBezTo>
                <a:cubicBezTo>
                  <a:pt x="559" y="131"/>
                  <a:pt x="550" y="126"/>
                  <a:pt x="542" y="125"/>
                </a:cubicBezTo>
                <a:cubicBezTo>
                  <a:pt x="538" y="125"/>
                  <a:pt x="532" y="128"/>
                  <a:pt x="532" y="132"/>
                </a:cubicBezTo>
                <a:cubicBezTo>
                  <a:pt x="537" y="132"/>
                  <a:pt x="540" y="133"/>
                  <a:pt x="541" y="137"/>
                </a:cubicBezTo>
                <a:cubicBezTo>
                  <a:pt x="542" y="139"/>
                  <a:pt x="538" y="143"/>
                  <a:pt x="535" y="142"/>
                </a:cubicBezTo>
                <a:cubicBezTo>
                  <a:pt x="531" y="140"/>
                  <a:pt x="529" y="133"/>
                  <a:pt x="524" y="131"/>
                </a:cubicBezTo>
                <a:cubicBezTo>
                  <a:pt x="523" y="132"/>
                  <a:pt x="518" y="136"/>
                  <a:pt x="516" y="137"/>
                </a:cubicBezTo>
                <a:cubicBezTo>
                  <a:pt x="515" y="141"/>
                  <a:pt x="519" y="143"/>
                  <a:pt x="522" y="145"/>
                </a:cubicBezTo>
                <a:cubicBezTo>
                  <a:pt x="527" y="148"/>
                  <a:pt x="533" y="151"/>
                  <a:pt x="539" y="150"/>
                </a:cubicBezTo>
                <a:cubicBezTo>
                  <a:pt x="543" y="152"/>
                  <a:pt x="546" y="156"/>
                  <a:pt x="549" y="158"/>
                </a:cubicBezTo>
                <a:cubicBezTo>
                  <a:pt x="550" y="159"/>
                  <a:pt x="547" y="159"/>
                  <a:pt x="546" y="159"/>
                </a:cubicBezTo>
                <a:cubicBezTo>
                  <a:pt x="541" y="158"/>
                  <a:pt x="538" y="153"/>
                  <a:pt x="531" y="154"/>
                </a:cubicBezTo>
                <a:cubicBezTo>
                  <a:pt x="524" y="152"/>
                  <a:pt x="515" y="154"/>
                  <a:pt x="511" y="148"/>
                </a:cubicBezTo>
                <a:cubicBezTo>
                  <a:pt x="509" y="146"/>
                  <a:pt x="511" y="141"/>
                  <a:pt x="508" y="140"/>
                </a:cubicBezTo>
                <a:cubicBezTo>
                  <a:pt x="507" y="134"/>
                  <a:pt x="508" y="129"/>
                  <a:pt x="507" y="124"/>
                </a:cubicBezTo>
                <a:cubicBezTo>
                  <a:pt x="506" y="120"/>
                  <a:pt x="503" y="116"/>
                  <a:pt x="500" y="114"/>
                </a:cubicBezTo>
                <a:cubicBezTo>
                  <a:pt x="499" y="113"/>
                  <a:pt x="500" y="117"/>
                  <a:pt x="501" y="119"/>
                </a:cubicBezTo>
                <a:cubicBezTo>
                  <a:pt x="502" y="125"/>
                  <a:pt x="503" y="131"/>
                  <a:pt x="498" y="136"/>
                </a:cubicBezTo>
                <a:cubicBezTo>
                  <a:pt x="497" y="138"/>
                  <a:pt x="494" y="139"/>
                  <a:pt x="491" y="140"/>
                </a:cubicBezTo>
                <a:cubicBezTo>
                  <a:pt x="491" y="142"/>
                  <a:pt x="488" y="146"/>
                  <a:pt x="484" y="149"/>
                </a:cubicBezTo>
                <a:cubicBezTo>
                  <a:pt x="490" y="154"/>
                  <a:pt x="498" y="157"/>
                  <a:pt x="501" y="164"/>
                </a:cubicBezTo>
                <a:cubicBezTo>
                  <a:pt x="503" y="167"/>
                  <a:pt x="499" y="173"/>
                  <a:pt x="499" y="177"/>
                </a:cubicBezTo>
                <a:cubicBezTo>
                  <a:pt x="500" y="184"/>
                  <a:pt x="499" y="191"/>
                  <a:pt x="503" y="196"/>
                </a:cubicBezTo>
                <a:cubicBezTo>
                  <a:pt x="505" y="198"/>
                  <a:pt x="510" y="197"/>
                  <a:pt x="514" y="198"/>
                </a:cubicBezTo>
                <a:cubicBezTo>
                  <a:pt x="519" y="195"/>
                  <a:pt x="522" y="191"/>
                  <a:pt x="526" y="192"/>
                </a:cubicBezTo>
                <a:cubicBezTo>
                  <a:pt x="534" y="194"/>
                  <a:pt x="538" y="199"/>
                  <a:pt x="546" y="203"/>
                </a:cubicBezTo>
                <a:cubicBezTo>
                  <a:pt x="550" y="207"/>
                  <a:pt x="554" y="211"/>
                  <a:pt x="555" y="216"/>
                </a:cubicBezTo>
                <a:cubicBezTo>
                  <a:pt x="556" y="218"/>
                  <a:pt x="549" y="217"/>
                  <a:pt x="549" y="219"/>
                </a:cubicBezTo>
                <a:cubicBezTo>
                  <a:pt x="549" y="222"/>
                  <a:pt x="551" y="226"/>
                  <a:pt x="553" y="227"/>
                </a:cubicBezTo>
                <a:cubicBezTo>
                  <a:pt x="558" y="228"/>
                  <a:pt x="563" y="226"/>
                  <a:pt x="567" y="229"/>
                </a:cubicBezTo>
                <a:cubicBezTo>
                  <a:pt x="570" y="230"/>
                  <a:pt x="573" y="233"/>
                  <a:pt x="572" y="236"/>
                </a:cubicBezTo>
                <a:cubicBezTo>
                  <a:pt x="571" y="238"/>
                  <a:pt x="569" y="232"/>
                  <a:pt x="567" y="231"/>
                </a:cubicBezTo>
                <a:cubicBezTo>
                  <a:pt x="562" y="230"/>
                  <a:pt x="555" y="234"/>
                  <a:pt x="550" y="231"/>
                </a:cubicBezTo>
                <a:cubicBezTo>
                  <a:pt x="545" y="228"/>
                  <a:pt x="546" y="220"/>
                  <a:pt x="543" y="214"/>
                </a:cubicBezTo>
                <a:cubicBezTo>
                  <a:pt x="541" y="210"/>
                  <a:pt x="539" y="205"/>
                  <a:pt x="535" y="203"/>
                </a:cubicBezTo>
                <a:cubicBezTo>
                  <a:pt x="530" y="201"/>
                  <a:pt x="525" y="202"/>
                  <a:pt x="520" y="203"/>
                </a:cubicBezTo>
                <a:cubicBezTo>
                  <a:pt x="517" y="204"/>
                  <a:pt x="513" y="206"/>
                  <a:pt x="513" y="209"/>
                </a:cubicBezTo>
                <a:cubicBezTo>
                  <a:pt x="513" y="217"/>
                  <a:pt x="520" y="217"/>
                  <a:pt x="520" y="222"/>
                </a:cubicBezTo>
                <a:cubicBezTo>
                  <a:pt x="521" y="226"/>
                  <a:pt x="516" y="229"/>
                  <a:pt x="514" y="232"/>
                </a:cubicBezTo>
                <a:cubicBezTo>
                  <a:pt x="513" y="235"/>
                  <a:pt x="513" y="240"/>
                  <a:pt x="511" y="242"/>
                </a:cubicBezTo>
                <a:cubicBezTo>
                  <a:pt x="508" y="246"/>
                  <a:pt x="502" y="247"/>
                  <a:pt x="499" y="251"/>
                </a:cubicBezTo>
                <a:cubicBezTo>
                  <a:pt x="497" y="253"/>
                  <a:pt x="501" y="255"/>
                  <a:pt x="498" y="257"/>
                </a:cubicBezTo>
                <a:cubicBezTo>
                  <a:pt x="493" y="259"/>
                  <a:pt x="487" y="258"/>
                  <a:pt x="482" y="258"/>
                </a:cubicBezTo>
                <a:cubicBezTo>
                  <a:pt x="477" y="257"/>
                  <a:pt x="468" y="257"/>
                  <a:pt x="468" y="251"/>
                </a:cubicBezTo>
                <a:cubicBezTo>
                  <a:pt x="472" y="250"/>
                  <a:pt x="476" y="254"/>
                  <a:pt x="481" y="252"/>
                </a:cubicBezTo>
                <a:cubicBezTo>
                  <a:pt x="484" y="251"/>
                  <a:pt x="487" y="247"/>
                  <a:pt x="489" y="245"/>
                </a:cubicBezTo>
                <a:cubicBezTo>
                  <a:pt x="493" y="239"/>
                  <a:pt x="495" y="232"/>
                  <a:pt x="499" y="227"/>
                </a:cubicBezTo>
                <a:cubicBezTo>
                  <a:pt x="501" y="222"/>
                  <a:pt x="498" y="214"/>
                  <a:pt x="501" y="211"/>
                </a:cubicBezTo>
                <a:cubicBezTo>
                  <a:pt x="500" y="206"/>
                  <a:pt x="492" y="206"/>
                  <a:pt x="491" y="201"/>
                </a:cubicBezTo>
                <a:cubicBezTo>
                  <a:pt x="489" y="187"/>
                  <a:pt x="487" y="171"/>
                  <a:pt x="483" y="157"/>
                </a:cubicBezTo>
                <a:cubicBezTo>
                  <a:pt x="481" y="154"/>
                  <a:pt x="472" y="150"/>
                  <a:pt x="471" y="144"/>
                </a:cubicBezTo>
                <a:cubicBezTo>
                  <a:pt x="473" y="139"/>
                  <a:pt x="476" y="134"/>
                  <a:pt x="476" y="128"/>
                </a:cubicBezTo>
                <a:cubicBezTo>
                  <a:pt x="476" y="123"/>
                  <a:pt x="477" y="116"/>
                  <a:pt x="472" y="114"/>
                </a:cubicBezTo>
                <a:cubicBezTo>
                  <a:pt x="463" y="115"/>
                  <a:pt x="447" y="115"/>
                  <a:pt x="440" y="113"/>
                </a:cubicBezTo>
                <a:cubicBezTo>
                  <a:pt x="433" y="118"/>
                  <a:pt x="437" y="131"/>
                  <a:pt x="433" y="139"/>
                </a:cubicBezTo>
                <a:cubicBezTo>
                  <a:pt x="432" y="149"/>
                  <a:pt x="417" y="147"/>
                  <a:pt x="416" y="155"/>
                </a:cubicBezTo>
                <a:cubicBezTo>
                  <a:pt x="416" y="157"/>
                  <a:pt x="416" y="160"/>
                  <a:pt x="416" y="162"/>
                </a:cubicBezTo>
                <a:cubicBezTo>
                  <a:pt x="421" y="159"/>
                  <a:pt x="423" y="168"/>
                  <a:pt x="424" y="176"/>
                </a:cubicBezTo>
                <a:cubicBezTo>
                  <a:pt x="424" y="181"/>
                  <a:pt x="420" y="184"/>
                  <a:pt x="424" y="187"/>
                </a:cubicBezTo>
                <a:cubicBezTo>
                  <a:pt x="428" y="188"/>
                  <a:pt x="434" y="190"/>
                  <a:pt x="439" y="191"/>
                </a:cubicBezTo>
                <a:cubicBezTo>
                  <a:pt x="438" y="198"/>
                  <a:pt x="445" y="205"/>
                  <a:pt x="450" y="205"/>
                </a:cubicBezTo>
                <a:cubicBezTo>
                  <a:pt x="451" y="209"/>
                  <a:pt x="446" y="214"/>
                  <a:pt x="444" y="218"/>
                </a:cubicBezTo>
                <a:cubicBezTo>
                  <a:pt x="427" y="205"/>
                  <a:pt x="413" y="191"/>
                  <a:pt x="393" y="186"/>
                </a:cubicBezTo>
                <a:cubicBezTo>
                  <a:pt x="382" y="183"/>
                  <a:pt x="371" y="181"/>
                  <a:pt x="360" y="181"/>
                </a:cubicBezTo>
                <a:cubicBezTo>
                  <a:pt x="356" y="181"/>
                  <a:pt x="349" y="183"/>
                  <a:pt x="350" y="187"/>
                </a:cubicBezTo>
                <a:cubicBezTo>
                  <a:pt x="350" y="194"/>
                  <a:pt x="363" y="196"/>
                  <a:pt x="361" y="204"/>
                </a:cubicBezTo>
                <a:cubicBezTo>
                  <a:pt x="357" y="209"/>
                  <a:pt x="349" y="215"/>
                  <a:pt x="341" y="213"/>
                </a:cubicBezTo>
                <a:cubicBezTo>
                  <a:pt x="337" y="211"/>
                  <a:pt x="343" y="201"/>
                  <a:pt x="339" y="200"/>
                </a:cubicBezTo>
                <a:cubicBezTo>
                  <a:pt x="327" y="199"/>
                  <a:pt x="319" y="214"/>
                  <a:pt x="315" y="207"/>
                </a:cubicBezTo>
                <a:cubicBezTo>
                  <a:pt x="307" y="204"/>
                  <a:pt x="300" y="206"/>
                  <a:pt x="295" y="209"/>
                </a:cubicBezTo>
                <a:cubicBezTo>
                  <a:pt x="296" y="216"/>
                  <a:pt x="295" y="217"/>
                  <a:pt x="291" y="214"/>
                </a:cubicBezTo>
                <a:cubicBezTo>
                  <a:pt x="287" y="216"/>
                  <a:pt x="277" y="217"/>
                  <a:pt x="275" y="214"/>
                </a:cubicBezTo>
                <a:cubicBezTo>
                  <a:pt x="281" y="212"/>
                  <a:pt x="282" y="207"/>
                  <a:pt x="281" y="203"/>
                </a:cubicBezTo>
                <a:cubicBezTo>
                  <a:pt x="280" y="200"/>
                  <a:pt x="276" y="201"/>
                  <a:pt x="273" y="203"/>
                </a:cubicBezTo>
                <a:cubicBezTo>
                  <a:pt x="271" y="205"/>
                  <a:pt x="264" y="206"/>
                  <a:pt x="271" y="211"/>
                </a:cubicBezTo>
                <a:cubicBezTo>
                  <a:pt x="270" y="212"/>
                  <a:pt x="268" y="216"/>
                  <a:pt x="267" y="216"/>
                </a:cubicBezTo>
                <a:cubicBezTo>
                  <a:pt x="265" y="215"/>
                  <a:pt x="267" y="210"/>
                  <a:pt x="264" y="210"/>
                </a:cubicBezTo>
                <a:cubicBezTo>
                  <a:pt x="256" y="212"/>
                  <a:pt x="250" y="216"/>
                  <a:pt x="242" y="218"/>
                </a:cubicBezTo>
                <a:cubicBezTo>
                  <a:pt x="240" y="219"/>
                  <a:pt x="237" y="223"/>
                  <a:pt x="234" y="225"/>
                </a:cubicBezTo>
                <a:cubicBezTo>
                  <a:pt x="227" y="224"/>
                  <a:pt x="227" y="228"/>
                  <a:pt x="228" y="231"/>
                </a:cubicBezTo>
                <a:cubicBezTo>
                  <a:pt x="225" y="233"/>
                  <a:pt x="220" y="232"/>
                  <a:pt x="219" y="234"/>
                </a:cubicBezTo>
                <a:cubicBezTo>
                  <a:pt x="217" y="236"/>
                  <a:pt x="220" y="242"/>
                  <a:pt x="218" y="243"/>
                </a:cubicBezTo>
                <a:cubicBezTo>
                  <a:pt x="212" y="246"/>
                  <a:pt x="205" y="249"/>
                  <a:pt x="198" y="246"/>
                </a:cubicBezTo>
                <a:cubicBezTo>
                  <a:pt x="192" y="244"/>
                  <a:pt x="187" y="236"/>
                  <a:pt x="187" y="230"/>
                </a:cubicBezTo>
                <a:cubicBezTo>
                  <a:pt x="188" y="225"/>
                  <a:pt x="196" y="224"/>
                  <a:pt x="201" y="224"/>
                </a:cubicBezTo>
                <a:cubicBezTo>
                  <a:pt x="202" y="223"/>
                  <a:pt x="201" y="220"/>
                  <a:pt x="199" y="218"/>
                </a:cubicBezTo>
                <a:cubicBezTo>
                  <a:pt x="197" y="214"/>
                  <a:pt x="194" y="208"/>
                  <a:pt x="189" y="208"/>
                </a:cubicBezTo>
                <a:cubicBezTo>
                  <a:pt x="181" y="205"/>
                  <a:pt x="172" y="205"/>
                  <a:pt x="164" y="203"/>
                </a:cubicBezTo>
                <a:cubicBezTo>
                  <a:pt x="163" y="203"/>
                  <a:pt x="164" y="207"/>
                  <a:pt x="165" y="208"/>
                </a:cubicBezTo>
                <a:cubicBezTo>
                  <a:pt x="168" y="212"/>
                  <a:pt x="175" y="214"/>
                  <a:pt x="176" y="220"/>
                </a:cubicBezTo>
                <a:cubicBezTo>
                  <a:pt x="177" y="225"/>
                  <a:pt x="172" y="235"/>
                  <a:pt x="173" y="241"/>
                </a:cubicBezTo>
                <a:cubicBezTo>
                  <a:pt x="178" y="240"/>
                  <a:pt x="178" y="243"/>
                  <a:pt x="180" y="248"/>
                </a:cubicBezTo>
                <a:cubicBezTo>
                  <a:pt x="181" y="252"/>
                  <a:pt x="178" y="257"/>
                  <a:pt x="180" y="262"/>
                </a:cubicBezTo>
                <a:cubicBezTo>
                  <a:pt x="175" y="259"/>
                  <a:pt x="170" y="256"/>
                  <a:pt x="164" y="254"/>
                </a:cubicBezTo>
                <a:cubicBezTo>
                  <a:pt x="162" y="253"/>
                  <a:pt x="158" y="252"/>
                  <a:pt x="156" y="253"/>
                </a:cubicBezTo>
                <a:cubicBezTo>
                  <a:pt x="150" y="259"/>
                  <a:pt x="142" y="264"/>
                  <a:pt x="135" y="270"/>
                </a:cubicBezTo>
                <a:cubicBezTo>
                  <a:pt x="133" y="271"/>
                  <a:pt x="133" y="275"/>
                  <a:pt x="134" y="277"/>
                </a:cubicBezTo>
                <a:cubicBezTo>
                  <a:pt x="139" y="281"/>
                  <a:pt x="143" y="288"/>
                  <a:pt x="146" y="294"/>
                </a:cubicBezTo>
                <a:cubicBezTo>
                  <a:pt x="144" y="295"/>
                  <a:pt x="141" y="293"/>
                  <a:pt x="139" y="293"/>
                </a:cubicBezTo>
                <a:cubicBezTo>
                  <a:pt x="134" y="291"/>
                  <a:pt x="131" y="289"/>
                  <a:pt x="125" y="288"/>
                </a:cubicBezTo>
                <a:cubicBezTo>
                  <a:pt x="121" y="287"/>
                  <a:pt x="117" y="291"/>
                  <a:pt x="113" y="289"/>
                </a:cubicBezTo>
                <a:cubicBezTo>
                  <a:pt x="112" y="289"/>
                  <a:pt x="120" y="286"/>
                  <a:pt x="110" y="285"/>
                </a:cubicBezTo>
                <a:cubicBezTo>
                  <a:pt x="110" y="283"/>
                  <a:pt x="109" y="281"/>
                  <a:pt x="107" y="280"/>
                </a:cubicBezTo>
                <a:cubicBezTo>
                  <a:pt x="105" y="279"/>
                  <a:pt x="101" y="279"/>
                  <a:pt x="100" y="281"/>
                </a:cubicBezTo>
                <a:cubicBezTo>
                  <a:pt x="96" y="286"/>
                  <a:pt x="99" y="292"/>
                  <a:pt x="104" y="294"/>
                </a:cubicBezTo>
                <a:cubicBezTo>
                  <a:pt x="106" y="296"/>
                  <a:pt x="110" y="293"/>
                  <a:pt x="113" y="295"/>
                </a:cubicBezTo>
                <a:cubicBezTo>
                  <a:pt x="115" y="297"/>
                  <a:pt x="116" y="302"/>
                  <a:pt x="113" y="304"/>
                </a:cubicBezTo>
                <a:cubicBezTo>
                  <a:pt x="110" y="306"/>
                  <a:pt x="105" y="306"/>
                  <a:pt x="101" y="304"/>
                </a:cubicBezTo>
                <a:cubicBezTo>
                  <a:pt x="97" y="303"/>
                  <a:pt x="93" y="300"/>
                  <a:pt x="89" y="298"/>
                </a:cubicBezTo>
                <a:cubicBezTo>
                  <a:pt x="85" y="295"/>
                  <a:pt x="82" y="293"/>
                  <a:pt x="79" y="290"/>
                </a:cubicBezTo>
                <a:cubicBezTo>
                  <a:pt x="77" y="286"/>
                  <a:pt x="76" y="281"/>
                  <a:pt x="75" y="276"/>
                </a:cubicBezTo>
                <a:cubicBezTo>
                  <a:pt x="75" y="273"/>
                  <a:pt x="78" y="269"/>
                  <a:pt x="76" y="266"/>
                </a:cubicBezTo>
                <a:cubicBezTo>
                  <a:pt x="73" y="261"/>
                  <a:pt x="67" y="256"/>
                  <a:pt x="61" y="256"/>
                </a:cubicBezTo>
                <a:cubicBezTo>
                  <a:pt x="62" y="249"/>
                  <a:pt x="51" y="248"/>
                  <a:pt x="47" y="243"/>
                </a:cubicBezTo>
                <a:cubicBezTo>
                  <a:pt x="46" y="242"/>
                  <a:pt x="50" y="240"/>
                  <a:pt x="51" y="241"/>
                </a:cubicBezTo>
                <a:cubicBezTo>
                  <a:pt x="61" y="244"/>
                  <a:pt x="69" y="250"/>
                  <a:pt x="79" y="253"/>
                </a:cubicBezTo>
                <a:cubicBezTo>
                  <a:pt x="84" y="255"/>
                  <a:pt x="92" y="255"/>
                  <a:pt x="98" y="257"/>
                </a:cubicBezTo>
                <a:cubicBezTo>
                  <a:pt x="104" y="258"/>
                  <a:pt x="107" y="260"/>
                  <a:pt x="113" y="261"/>
                </a:cubicBezTo>
                <a:cubicBezTo>
                  <a:pt x="123" y="261"/>
                  <a:pt x="134" y="256"/>
                  <a:pt x="142" y="250"/>
                </a:cubicBezTo>
                <a:cubicBezTo>
                  <a:pt x="146" y="247"/>
                  <a:pt x="148" y="240"/>
                  <a:pt x="146" y="235"/>
                </a:cubicBezTo>
                <a:cubicBezTo>
                  <a:pt x="143" y="228"/>
                  <a:pt x="135" y="225"/>
                  <a:pt x="129" y="221"/>
                </a:cubicBezTo>
                <a:cubicBezTo>
                  <a:pt x="119" y="218"/>
                  <a:pt x="112" y="211"/>
                  <a:pt x="104" y="207"/>
                </a:cubicBezTo>
                <a:cubicBezTo>
                  <a:pt x="94" y="202"/>
                  <a:pt x="85" y="198"/>
                  <a:pt x="74" y="196"/>
                </a:cubicBezTo>
                <a:cubicBezTo>
                  <a:pt x="69" y="194"/>
                  <a:pt x="58" y="190"/>
                  <a:pt x="56" y="194"/>
                </a:cubicBezTo>
                <a:cubicBezTo>
                  <a:pt x="50" y="193"/>
                  <a:pt x="45" y="191"/>
                  <a:pt x="40" y="188"/>
                </a:cubicBezTo>
                <a:cubicBezTo>
                  <a:pt x="39" y="188"/>
                  <a:pt x="39" y="185"/>
                  <a:pt x="40" y="185"/>
                </a:cubicBezTo>
                <a:cubicBezTo>
                  <a:pt x="43" y="184"/>
                  <a:pt x="48" y="188"/>
                  <a:pt x="50" y="185"/>
                </a:cubicBezTo>
                <a:cubicBezTo>
                  <a:pt x="48" y="182"/>
                  <a:pt x="45" y="181"/>
                  <a:pt x="42" y="181"/>
                </a:cubicBezTo>
                <a:cubicBezTo>
                  <a:pt x="37" y="181"/>
                  <a:pt x="32" y="183"/>
                  <a:pt x="27" y="185"/>
                </a:cubicBezTo>
                <a:cubicBezTo>
                  <a:pt x="26" y="186"/>
                  <a:pt x="26" y="188"/>
                  <a:pt x="24" y="188"/>
                </a:cubicBezTo>
                <a:cubicBezTo>
                  <a:pt x="22" y="188"/>
                  <a:pt x="20" y="185"/>
                  <a:pt x="18" y="185"/>
                </a:cubicBezTo>
                <a:cubicBezTo>
                  <a:pt x="16" y="185"/>
                  <a:pt x="17" y="190"/>
                  <a:pt x="16" y="190"/>
                </a:cubicBezTo>
                <a:cubicBezTo>
                  <a:pt x="13" y="191"/>
                  <a:pt x="11" y="192"/>
                  <a:pt x="9" y="193"/>
                </a:cubicBezTo>
                <a:cubicBezTo>
                  <a:pt x="8" y="195"/>
                  <a:pt x="9" y="198"/>
                  <a:pt x="8" y="199"/>
                </a:cubicBezTo>
                <a:cubicBezTo>
                  <a:pt x="7" y="200"/>
                  <a:pt x="5" y="198"/>
                  <a:pt x="4" y="198"/>
                </a:cubicBezTo>
                <a:cubicBezTo>
                  <a:pt x="3" y="199"/>
                  <a:pt x="0" y="200"/>
                  <a:pt x="0" y="202"/>
                </a:cubicBezTo>
                <a:cubicBezTo>
                  <a:pt x="0" y="203"/>
                  <a:pt x="3" y="202"/>
                  <a:pt x="3" y="203"/>
                </a:cubicBezTo>
                <a:cubicBezTo>
                  <a:pt x="3" y="206"/>
                  <a:pt x="1" y="207"/>
                  <a:pt x="1" y="210"/>
                </a:cubicBezTo>
                <a:cubicBezTo>
                  <a:pt x="1" y="212"/>
                  <a:pt x="1" y="215"/>
                  <a:pt x="3" y="217"/>
                </a:cubicBezTo>
                <a:cubicBezTo>
                  <a:pt x="5" y="219"/>
                  <a:pt x="10" y="217"/>
                  <a:pt x="11" y="219"/>
                </a:cubicBezTo>
                <a:cubicBezTo>
                  <a:pt x="12" y="221"/>
                  <a:pt x="15" y="224"/>
                  <a:pt x="19" y="228"/>
                </a:cubicBezTo>
                <a:lnTo>
                  <a:pt x="9" y="240"/>
                </a:lnTo>
                <a:lnTo>
                  <a:pt x="24" y="263"/>
                </a:lnTo>
                <a:lnTo>
                  <a:pt x="21" y="267"/>
                </a:lnTo>
                <a:cubicBezTo>
                  <a:pt x="20" y="269"/>
                  <a:pt x="18" y="271"/>
                  <a:pt x="18" y="274"/>
                </a:cubicBezTo>
                <a:cubicBezTo>
                  <a:pt x="18" y="276"/>
                  <a:pt x="22" y="274"/>
                  <a:pt x="22" y="276"/>
                </a:cubicBezTo>
                <a:cubicBezTo>
                  <a:pt x="23" y="277"/>
                  <a:pt x="20" y="278"/>
                  <a:pt x="20" y="280"/>
                </a:cubicBezTo>
                <a:cubicBezTo>
                  <a:pt x="19" y="282"/>
                  <a:pt x="19" y="285"/>
                  <a:pt x="20" y="287"/>
                </a:cubicBezTo>
                <a:cubicBezTo>
                  <a:pt x="21" y="288"/>
                  <a:pt x="23" y="286"/>
                  <a:pt x="24" y="287"/>
                </a:cubicBezTo>
                <a:cubicBezTo>
                  <a:pt x="25" y="289"/>
                  <a:pt x="23" y="291"/>
                  <a:pt x="24" y="293"/>
                </a:cubicBezTo>
                <a:cubicBezTo>
                  <a:pt x="25" y="295"/>
                  <a:pt x="27" y="295"/>
                  <a:pt x="28" y="296"/>
                </a:cubicBezTo>
                <a:cubicBezTo>
                  <a:pt x="29" y="297"/>
                  <a:pt x="30" y="299"/>
                  <a:pt x="30" y="301"/>
                </a:cubicBezTo>
                <a:cubicBezTo>
                  <a:pt x="29" y="303"/>
                  <a:pt x="25" y="305"/>
                  <a:pt x="26" y="307"/>
                </a:cubicBezTo>
                <a:cubicBezTo>
                  <a:pt x="28" y="310"/>
                  <a:pt x="32" y="312"/>
                  <a:pt x="35" y="315"/>
                </a:cubicBezTo>
                <a:cubicBezTo>
                  <a:pt x="37" y="318"/>
                  <a:pt x="42" y="320"/>
                  <a:pt x="42" y="324"/>
                </a:cubicBezTo>
                <a:cubicBezTo>
                  <a:pt x="42" y="328"/>
                  <a:pt x="37" y="330"/>
                  <a:pt x="35" y="333"/>
                </a:cubicBezTo>
                <a:cubicBezTo>
                  <a:pt x="32" y="337"/>
                  <a:pt x="30" y="342"/>
                  <a:pt x="27" y="347"/>
                </a:cubicBezTo>
                <a:cubicBezTo>
                  <a:pt x="25" y="351"/>
                  <a:pt x="23" y="355"/>
                  <a:pt x="20" y="358"/>
                </a:cubicBezTo>
                <a:cubicBezTo>
                  <a:pt x="17" y="361"/>
                  <a:pt x="12" y="362"/>
                  <a:pt x="9" y="365"/>
                </a:cubicBezTo>
                <a:cubicBezTo>
                  <a:pt x="7" y="367"/>
                  <a:pt x="7" y="370"/>
                  <a:pt x="5" y="373"/>
                </a:cubicBezTo>
                <a:cubicBezTo>
                  <a:pt x="8" y="372"/>
                  <a:pt x="11" y="368"/>
                  <a:pt x="13" y="369"/>
                </a:cubicBezTo>
                <a:cubicBezTo>
                  <a:pt x="15" y="370"/>
                  <a:pt x="14" y="374"/>
                  <a:pt x="15" y="375"/>
                </a:cubicBezTo>
                <a:cubicBezTo>
                  <a:pt x="16" y="377"/>
                  <a:pt x="18" y="379"/>
                  <a:pt x="20" y="379"/>
                </a:cubicBezTo>
                <a:cubicBezTo>
                  <a:pt x="22" y="380"/>
                  <a:pt x="25" y="378"/>
                  <a:pt x="27" y="378"/>
                </a:cubicBezTo>
                <a:cubicBezTo>
                  <a:pt x="29" y="379"/>
                  <a:pt x="30" y="381"/>
                  <a:pt x="31" y="382"/>
                </a:cubicBezTo>
                <a:cubicBezTo>
                  <a:pt x="32" y="384"/>
                  <a:pt x="37" y="384"/>
                  <a:pt x="35" y="385"/>
                </a:cubicBezTo>
                <a:cubicBezTo>
                  <a:pt x="33" y="387"/>
                  <a:pt x="30" y="386"/>
                  <a:pt x="27" y="386"/>
                </a:cubicBezTo>
                <a:cubicBezTo>
                  <a:pt x="25" y="386"/>
                  <a:pt x="23" y="385"/>
                  <a:pt x="21" y="386"/>
                </a:cubicBezTo>
                <a:cubicBezTo>
                  <a:pt x="20" y="386"/>
                  <a:pt x="20" y="388"/>
                  <a:pt x="18" y="388"/>
                </a:cubicBezTo>
                <a:cubicBezTo>
                  <a:pt x="17" y="388"/>
                  <a:pt x="16" y="386"/>
                  <a:pt x="14" y="386"/>
                </a:cubicBezTo>
                <a:cubicBezTo>
                  <a:pt x="13" y="386"/>
                  <a:pt x="11" y="387"/>
                  <a:pt x="10" y="387"/>
                </a:cubicBezTo>
                <a:cubicBezTo>
                  <a:pt x="9" y="387"/>
                  <a:pt x="7" y="387"/>
                  <a:pt x="7" y="388"/>
                </a:cubicBezTo>
                <a:cubicBezTo>
                  <a:pt x="7" y="390"/>
                  <a:pt x="8" y="391"/>
                  <a:pt x="8" y="393"/>
                </a:cubicBezTo>
                <a:cubicBezTo>
                  <a:pt x="8" y="394"/>
                  <a:pt x="7" y="396"/>
                  <a:pt x="7" y="398"/>
                </a:cubicBezTo>
                <a:cubicBezTo>
                  <a:pt x="6" y="399"/>
                  <a:pt x="6" y="400"/>
                  <a:pt x="6" y="401"/>
                </a:cubicBezTo>
                <a:cubicBezTo>
                  <a:pt x="6" y="404"/>
                  <a:pt x="7" y="408"/>
                  <a:pt x="7" y="410"/>
                </a:cubicBezTo>
                <a:cubicBezTo>
                  <a:pt x="7" y="413"/>
                  <a:pt x="4" y="415"/>
                  <a:pt x="5" y="417"/>
                </a:cubicBezTo>
                <a:cubicBezTo>
                  <a:pt x="6" y="419"/>
                  <a:pt x="11" y="419"/>
                  <a:pt x="13" y="421"/>
                </a:cubicBezTo>
                <a:cubicBezTo>
                  <a:pt x="13" y="423"/>
                  <a:pt x="12" y="425"/>
                  <a:pt x="10" y="425"/>
                </a:cubicBezTo>
                <a:cubicBezTo>
                  <a:pt x="8" y="425"/>
                  <a:pt x="6" y="422"/>
                  <a:pt x="3" y="421"/>
                </a:cubicBezTo>
                <a:cubicBezTo>
                  <a:pt x="3" y="421"/>
                  <a:pt x="3" y="422"/>
                  <a:pt x="2" y="423"/>
                </a:cubicBezTo>
                <a:cubicBezTo>
                  <a:pt x="2" y="424"/>
                  <a:pt x="1" y="424"/>
                  <a:pt x="1" y="425"/>
                </a:cubicBezTo>
                <a:cubicBezTo>
                  <a:pt x="2" y="426"/>
                  <a:pt x="3" y="428"/>
                  <a:pt x="5" y="429"/>
                </a:cubicBezTo>
                <a:cubicBezTo>
                  <a:pt x="6" y="431"/>
                  <a:pt x="8" y="431"/>
                  <a:pt x="8" y="433"/>
                </a:cubicBezTo>
                <a:cubicBezTo>
                  <a:pt x="9" y="435"/>
                  <a:pt x="8" y="438"/>
                  <a:pt x="8" y="440"/>
                </a:cubicBezTo>
                <a:cubicBezTo>
                  <a:pt x="10" y="444"/>
                  <a:pt x="13" y="446"/>
                  <a:pt x="14" y="450"/>
                </a:cubicBezTo>
                <a:cubicBezTo>
                  <a:pt x="14" y="451"/>
                  <a:pt x="13" y="453"/>
                  <a:pt x="13" y="454"/>
                </a:cubicBezTo>
                <a:cubicBezTo>
                  <a:pt x="15" y="454"/>
                  <a:pt x="17" y="453"/>
                  <a:pt x="19" y="454"/>
                </a:cubicBezTo>
                <a:cubicBezTo>
                  <a:pt x="20" y="454"/>
                  <a:pt x="20" y="457"/>
                  <a:pt x="21" y="457"/>
                </a:cubicBezTo>
                <a:cubicBezTo>
                  <a:pt x="23" y="458"/>
                  <a:pt x="25" y="456"/>
                  <a:pt x="27" y="457"/>
                </a:cubicBezTo>
                <a:cubicBezTo>
                  <a:pt x="28" y="458"/>
                  <a:pt x="26" y="461"/>
                  <a:pt x="28" y="462"/>
                </a:cubicBezTo>
                <a:cubicBezTo>
                  <a:pt x="30" y="463"/>
                  <a:pt x="33" y="460"/>
                  <a:pt x="36" y="460"/>
                </a:cubicBezTo>
                <a:cubicBezTo>
                  <a:pt x="40" y="461"/>
                  <a:pt x="46" y="461"/>
                  <a:pt x="48" y="464"/>
                </a:cubicBezTo>
                <a:cubicBezTo>
                  <a:pt x="50" y="468"/>
                  <a:pt x="46" y="473"/>
                  <a:pt x="47" y="478"/>
                </a:cubicBezTo>
                <a:cubicBezTo>
                  <a:pt x="47" y="480"/>
                  <a:pt x="49" y="480"/>
                  <a:pt x="50" y="482"/>
                </a:cubicBezTo>
                <a:cubicBezTo>
                  <a:pt x="51" y="483"/>
                  <a:pt x="50" y="485"/>
                  <a:pt x="51" y="486"/>
                </a:cubicBezTo>
                <a:cubicBezTo>
                  <a:pt x="53" y="488"/>
                  <a:pt x="57" y="488"/>
                  <a:pt x="59" y="491"/>
                </a:cubicBezTo>
                <a:cubicBezTo>
                  <a:pt x="60" y="493"/>
                  <a:pt x="57" y="496"/>
                  <a:pt x="59" y="497"/>
                </a:cubicBezTo>
                <a:cubicBezTo>
                  <a:pt x="60" y="499"/>
                  <a:pt x="63" y="497"/>
                  <a:pt x="65" y="499"/>
                </a:cubicBezTo>
                <a:cubicBezTo>
                  <a:pt x="67" y="500"/>
                  <a:pt x="70" y="502"/>
                  <a:pt x="70" y="505"/>
                </a:cubicBezTo>
                <a:cubicBezTo>
                  <a:pt x="70" y="508"/>
                  <a:pt x="67" y="508"/>
                  <a:pt x="64" y="509"/>
                </a:cubicBezTo>
                <a:cubicBezTo>
                  <a:pt x="63" y="510"/>
                  <a:pt x="61" y="510"/>
                  <a:pt x="60" y="509"/>
                </a:cubicBezTo>
                <a:cubicBezTo>
                  <a:pt x="58" y="509"/>
                  <a:pt x="58" y="506"/>
                  <a:pt x="56" y="506"/>
                </a:cubicBezTo>
                <a:cubicBezTo>
                  <a:pt x="55" y="506"/>
                  <a:pt x="52" y="508"/>
                  <a:pt x="52" y="510"/>
                </a:cubicBezTo>
                <a:cubicBezTo>
                  <a:pt x="52" y="512"/>
                  <a:pt x="56" y="514"/>
                  <a:pt x="56" y="516"/>
                </a:cubicBezTo>
                <a:cubicBezTo>
                  <a:pt x="58" y="519"/>
                  <a:pt x="58" y="522"/>
                  <a:pt x="58" y="525"/>
                </a:cubicBezTo>
                <a:cubicBezTo>
                  <a:pt x="61" y="526"/>
                  <a:pt x="62" y="528"/>
                  <a:pt x="65" y="527"/>
                </a:cubicBezTo>
                <a:cubicBezTo>
                  <a:pt x="66" y="527"/>
                  <a:pt x="66" y="524"/>
                  <a:pt x="67" y="523"/>
                </a:cubicBezTo>
                <a:cubicBezTo>
                  <a:pt x="71" y="522"/>
                  <a:pt x="74" y="522"/>
                  <a:pt x="78" y="522"/>
                </a:cubicBezTo>
                <a:cubicBezTo>
                  <a:pt x="81" y="522"/>
                  <a:pt x="85" y="520"/>
                  <a:pt x="87" y="522"/>
                </a:cubicBezTo>
                <a:cubicBezTo>
                  <a:pt x="89" y="523"/>
                  <a:pt x="87" y="526"/>
                  <a:pt x="88" y="528"/>
                </a:cubicBezTo>
                <a:cubicBezTo>
                  <a:pt x="89" y="530"/>
                  <a:pt x="93" y="532"/>
                  <a:pt x="93" y="534"/>
                </a:cubicBezTo>
                <a:cubicBezTo>
                  <a:pt x="93" y="536"/>
                  <a:pt x="90" y="536"/>
                  <a:pt x="89" y="537"/>
                </a:cubicBezTo>
                <a:cubicBezTo>
                  <a:pt x="89" y="538"/>
                  <a:pt x="88" y="541"/>
                  <a:pt x="89" y="541"/>
                </a:cubicBezTo>
                <a:cubicBezTo>
                  <a:pt x="93" y="543"/>
                  <a:pt x="99" y="540"/>
                  <a:pt x="103" y="543"/>
                </a:cubicBezTo>
                <a:cubicBezTo>
                  <a:pt x="106" y="546"/>
                  <a:pt x="104" y="553"/>
                  <a:pt x="107" y="557"/>
                </a:cubicBezTo>
                <a:cubicBezTo>
                  <a:pt x="109" y="559"/>
                  <a:pt x="113" y="557"/>
                  <a:pt x="116" y="557"/>
                </a:cubicBezTo>
                <a:cubicBezTo>
                  <a:pt x="119" y="557"/>
                  <a:pt x="123" y="557"/>
                  <a:pt x="126" y="556"/>
                </a:cubicBezTo>
                <a:cubicBezTo>
                  <a:pt x="127" y="555"/>
                  <a:pt x="127" y="551"/>
                  <a:pt x="128" y="552"/>
                </a:cubicBezTo>
                <a:cubicBezTo>
                  <a:pt x="131" y="554"/>
                  <a:pt x="131" y="558"/>
                  <a:pt x="133" y="560"/>
                </a:cubicBezTo>
                <a:cubicBezTo>
                  <a:pt x="135" y="562"/>
                  <a:pt x="137" y="564"/>
                  <a:pt x="140" y="564"/>
                </a:cubicBezTo>
                <a:cubicBezTo>
                  <a:pt x="141" y="564"/>
                  <a:pt x="141" y="561"/>
                  <a:pt x="142" y="562"/>
                </a:cubicBezTo>
                <a:cubicBezTo>
                  <a:pt x="146" y="563"/>
                  <a:pt x="148" y="565"/>
                  <a:pt x="152" y="567"/>
                </a:cubicBezTo>
                <a:cubicBezTo>
                  <a:pt x="154" y="568"/>
                  <a:pt x="156" y="571"/>
                  <a:pt x="159" y="571"/>
                </a:cubicBezTo>
                <a:cubicBezTo>
                  <a:pt x="160" y="572"/>
                  <a:pt x="162" y="569"/>
                  <a:pt x="162" y="570"/>
                </a:cubicBezTo>
                <a:cubicBezTo>
                  <a:pt x="163" y="573"/>
                  <a:pt x="163" y="576"/>
                  <a:pt x="162" y="578"/>
                </a:cubicBezTo>
                <a:cubicBezTo>
                  <a:pt x="161" y="580"/>
                  <a:pt x="158" y="579"/>
                  <a:pt x="157" y="581"/>
                </a:cubicBezTo>
                <a:cubicBezTo>
                  <a:pt x="157" y="583"/>
                  <a:pt x="161" y="583"/>
                  <a:pt x="161" y="584"/>
                </a:cubicBezTo>
                <a:cubicBezTo>
                  <a:pt x="161" y="586"/>
                  <a:pt x="158" y="584"/>
                  <a:pt x="157" y="585"/>
                </a:cubicBezTo>
                <a:cubicBezTo>
                  <a:pt x="156" y="586"/>
                  <a:pt x="156" y="589"/>
                  <a:pt x="157" y="590"/>
                </a:cubicBezTo>
                <a:cubicBezTo>
                  <a:pt x="158" y="591"/>
                  <a:pt x="160" y="589"/>
                  <a:pt x="160" y="590"/>
                </a:cubicBezTo>
                <a:cubicBezTo>
                  <a:pt x="162" y="592"/>
                  <a:pt x="162" y="595"/>
                  <a:pt x="161" y="597"/>
                </a:cubicBezTo>
                <a:cubicBezTo>
                  <a:pt x="161" y="599"/>
                  <a:pt x="160" y="601"/>
                  <a:pt x="158" y="601"/>
                </a:cubicBezTo>
                <a:cubicBezTo>
                  <a:pt x="154" y="602"/>
                  <a:pt x="150" y="600"/>
                  <a:pt x="147" y="601"/>
                </a:cubicBezTo>
                <a:cubicBezTo>
                  <a:pt x="144" y="602"/>
                  <a:pt x="142" y="605"/>
                  <a:pt x="142" y="608"/>
                </a:cubicBezTo>
                <a:cubicBezTo>
                  <a:pt x="141" y="610"/>
                  <a:pt x="143" y="611"/>
                  <a:pt x="144" y="613"/>
                </a:cubicBezTo>
                <a:cubicBezTo>
                  <a:pt x="144" y="614"/>
                  <a:pt x="144" y="615"/>
                  <a:pt x="144" y="615"/>
                </a:cubicBezTo>
                <a:cubicBezTo>
                  <a:pt x="145" y="613"/>
                  <a:pt x="147" y="611"/>
                  <a:pt x="150" y="610"/>
                </a:cubicBezTo>
                <a:cubicBezTo>
                  <a:pt x="151" y="609"/>
                  <a:pt x="152" y="611"/>
                  <a:pt x="153" y="612"/>
                </a:cubicBezTo>
                <a:cubicBezTo>
                  <a:pt x="154" y="613"/>
                  <a:pt x="154" y="615"/>
                  <a:pt x="153" y="615"/>
                </a:cubicBezTo>
                <a:cubicBezTo>
                  <a:pt x="151" y="617"/>
                  <a:pt x="148" y="617"/>
                  <a:pt x="147" y="619"/>
                </a:cubicBezTo>
                <a:cubicBezTo>
                  <a:pt x="146" y="620"/>
                  <a:pt x="148" y="622"/>
                  <a:pt x="147" y="623"/>
                </a:cubicBezTo>
                <a:cubicBezTo>
                  <a:pt x="144" y="625"/>
                  <a:pt x="137" y="622"/>
                  <a:pt x="137" y="625"/>
                </a:cubicBezTo>
                <a:cubicBezTo>
                  <a:pt x="138" y="629"/>
                  <a:pt x="146" y="627"/>
                  <a:pt x="147" y="630"/>
                </a:cubicBezTo>
                <a:cubicBezTo>
                  <a:pt x="148" y="633"/>
                  <a:pt x="142" y="630"/>
                  <a:pt x="140" y="632"/>
                </a:cubicBezTo>
                <a:cubicBezTo>
                  <a:pt x="138" y="634"/>
                  <a:pt x="136" y="637"/>
                  <a:pt x="136" y="640"/>
                </a:cubicBezTo>
                <a:cubicBezTo>
                  <a:pt x="135" y="641"/>
                  <a:pt x="138" y="643"/>
                  <a:pt x="137" y="644"/>
                </a:cubicBezTo>
                <a:cubicBezTo>
                  <a:pt x="136" y="645"/>
                  <a:pt x="133" y="644"/>
                  <a:pt x="131" y="644"/>
                </a:cubicBezTo>
                <a:cubicBezTo>
                  <a:pt x="130" y="644"/>
                  <a:pt x="128" y="643"/>
                  <a:pt x="127" y="644"/>
                </a:cubicBezTo>
                <a:cubicBezTo>
                  <a:pt x="126" y="645"/>
                  <a:pt x="126" y="647"/>
                  <a:pt x="126" y="648"/>
                </a:cubicBezTo>
                <a:cubicBezTo>
                  <a:pt x="127" y="650"/>
                  <a:pt x="130" y="650"/>
                  <a:pt x="132" y="652"/>
                </a:cubicBezTo>
                <a:cubicBezTo>
                  <a:pt x="133" y="653"/>
                  <a:pt x="135" y="655"/>
                  <a:pt x="137" y="656"/>
                </a:cubicBezTo>
                <a:cubicBezTo>
                  <a:pt x="138" y="656"/>
                  <a:pt x="139" y="655"/>
                  <a:pt x="140" y="656"/>
                </a:cubicBezTo>
                <a:cubicBezTo>
                  <a:pt x="146" y="658"/>
                  <a:pt x="152" y="661"/>
                  <a:pt x="157" y="665"/>
                </a:cubicBezTo>
                <a:cubicBezTo>
                  <a:pt x="162" y="668"/>
                  <a:pt x="165" y="672"/>
                  <a:pt x="169" y="676"/>
                </a:cubicBezTo>
                <a:cubicBezTo>
                  <a:pt x="172" y="675"/>
                  <a:pt x="176" y="675"/>
                  <a:pt x="180" y="676"/>
                </a:cubicBezTo>
                <a:cubicBezTo>
                  <a:pt x="183" y="677"/>
                  <a:pt x="185" y="680"/>
                  <a:pt x="188" y="680"/>
                </a:cubicBezTo>
                <a:cubicBezTo>
                  <a:pt x="191" y="681"/>
                  <a:pt x="195" y="678"/>
                  <a:pt x="198" y="679"/>
                </a:cubicBezTo>
                <a:cubicBezTo>
                  <a:pt x="201" y="680"/>
                  <a:pt x="203" y="683"/>
                  <a:pt x="206" y="684"/>
                </a:cubicBezTo>
                <a:cubicBezTo>
                  <a:pt x="209" y="686"/>
                  <a:pt x="211" y="686"/>
                  <a:pt x="214" y="688"/>
                </a:cubicBezTo>
                <a:cubicBezTo>
                  <a:pt x="215" y="689"/>
                  <a:pt x="215" y="691"/>
                  <a:pt x="217" y="691"/>
                </a:cubicBezTo>
                <a:cubicBezTo>
                  <a:pt x="219" y="691"/>
                  <a:pt x="221" y="689"/>
                  <a:pt x="223" y="689"/>
                </a:cubicBezTo>
                <a:cubicBezTo>
                  <a:pt x="224" y="688"/>
                  <a:pt x="226" y="688"/>
                  <a:pt x="227" y="688"/>
                </a:cubicBezTo>
                <a:cubicBezTo>
                  <a:pt x="228" y="688"/>
                  <a:pt x="229" y="688"/>
                  <a:pt x="230" y="688"/>
                </a:cubicBezTo>
                <a:cubicBezTo>
                  <a:pt x="233" y="689"/>
                  <a:pt x="236" y="690"/>
                  <a:pt x="237" y="692"/>
                </a:cubicBezTo>
                <a:cubicBezTo>
                  <a:pt x="238" y="693"/>
                  <a:pt x="236" y="695"/>
                  <a:pt x="237" y="696"/>
                </a:cubicBezTo>
                <a:cubicBezTo>
                  <a:pt x="240" y="699"/>
                  <a:pt x="244" y="700"/>
                  <a:pt x="248" y="702"/>
                </a:cubicBezTo>
                <a:cubicBezTo>
                  <a:pt x="250" y="703"/>
                  <a:pt x="253" y="704"/>
                  <a:pt x="255" y="706"/>
                </a:cubicBezTo>
                <a:cubicBezTo>
                  <a:pt x="256" y="707"/>
                  <a:pt x="257" y="711"/>
                  <a:pt x="258" y="712"/>
                </a:cubicBezTo>
                <a:cubicBezTo>
                  <a:pt x="260" y="714"/>
                  <a:pt x="263" y="715"/>
                  <a:pt x="266" y="714"/>
                </a:cubicBezTo>
                <a:cubicBezTo>
                  <a:pt x="267" y="713"/>
                  <a:pt x="266" y="710"/>
                  <a:pt x="267" y="709"/>
                </a:cubicBezTo>
                <a:cubicBezTo>
                  <a:pt x="268" y="708"/>
                  <a:pt x="270" y="709"/>
                  <a:pt x="271" y="708"/>
                </a:cubicBezTo>
                <a:cubicBezTo>
                  <a:pt x="272" y="707"/>
                  <a:pt x="272" y="706"/>
                  <a:pt x="273" y="704"/>
                </a:cubicBezTo>
                <a:cubicBezTo>
                  <a:pt x="271" y="702"/>
                  <a:pt x="270" y="699"/>
                  <a:pt x="268" y="696"/>
                </a:cubicBezTo>
                <a:cubicBezTo>
                  <a:pt x="266" y="692"/>
                  <a:pt x="263" y="689"/>
                  <a:pt x="261" y="685"/>
                </a:cubicBezTo>
                <a:cubicBezTo>
                  <a:pt x="259" y="683"/>
                  <a:pt x="257" y="682"/>
                  <a:pt x="257" y="679"/>
                </a:cubicBezTo>
                <a:cubicBezTo>
                  <a:pt x="256" y="677"/>
                  <a:pt x="259" y="674"/>
                  <a:pt x="258" y="672"/>
                </a:cubicBezTo>
                <a:cubicBezTo>
                  <a:pt x="257" y="668"/>
                  <a:pt x="256" y="665"/>
                  <a:pt x="254" y="662"/>
                </a:cubicBezTo>
                <a:cubicBezTo>
                  <a:pt x="252" y="660"/>
                  <a:pt x="247" y="660"/>
                  <a:pt x="247" y="657"/>
                </a:cubicBezTo>
                <a:cubicBezTo>
                  <a:pt x="246" y="653"/>
                  <a:pt x="250" y="650"/>
                  <a:pt x="252" y="647"/>
                </a:cubicBezTo>
                <a:cubicBezTo>
                  <a:pt x="253" y="645"/>
                  <a:pt x="253" y="641"/>
                  <a:pt x="255" y="640"/>
                </a:cubicBezTo>
                <a:cubicBezTo>
                  <a:pt x="256" y="638"/>
                  <a:pt x="259" y="638"/>
                  <a:pt x="261" y="638"/>
                </a:cubicBezTo>
                <a:cubicBezTo>
                  <a:pt x="262" y="638"/>
                  <a:pt x="263" y="640"/>
                  <a:pt x="264" y="639"/>
                </a:cubicBezTo>
                <a:cubicBezTo>
                  <a:pt x="265" y="637"/>
                  <a:pt x="264" y="634"/>
                  <a:pt x="266" y="633"/>
                </a:cubicBezTo>
                <a:cubicBezTo>
                  <a:pt x="267" y="633"/>
                  <a:pt x="269" y="637"/>
                  <a:pt x="270" y="636"/>
                </a:cubicBezTo>
                <a:cubicBezTo>
                  <a:pt x="272" y="634"/>
                  <a:pt x="271" y="630"/>
                  <a:pt x="272" y="628"/>
                </a:cubicBezTo>
                <a:cubicBezTo>
                  <a:pt x="271" y="627"/>
                  <a:pt x="270" y="626"/>
                  <a:pt x="269" y="626"/>
                </a:cubicBezTo>
                <a:cubicBezTo>
                  <a:pt x="267" y="626"/>
                  <a:pt x="264" y="626"/>
                  <a:pt x="263" y="624"/>
                </a:cubicBezTo>
                <a:cubicBezTo>
                  <a:pt x="264" y="623"/>
                  <a:pt x="263" y="621"/>
                  <a:pt x="264" y="621"/>
                </a:cubicBezTo>
                <a:cubicBezTo>
                  <a:pt x="265" y="619"/>
                  <a:pt x="270" y="621"/>
                  <a:pt x="269" y="619"/>
                </a:cubicBezTo>
                <a:cubicBezTo>
                  <a:pt x="268" y="613"/>
                  <a:pt x="263" y="608"/>
                  <a:pt x="258" y="604"/>
                </a:cubicBezTo>
                <a:cubicBezTo>
                  <a:pt x="257" y="603"/>
                  <a:pt x="254" y="603"/>
                  <a:pt x="252" y="603"/>
                </a:cubicBezTo>
                <a:cubicBezTo>
                  <a:pt x="251" y="603"/>
                  <a:pt x="252" y="605"/>
                  <a:pt x="252" y="605"/>
                </a:cubicBezTo>
                <a:cubicBezTo>
                  <a:pt x="250" y="604"/>
                  <a:pt x="247" y="603"/>
                  <a:pt x="246" y="602"/>
                </a:cubicBezTo>
                <a:cubicBezTo>
                  <a:pt x="245" y="600"/>
                  <a:pt x="247" y="596"/>
                  <a:pt x="246" y="595"/>
                </a:cubicBezTo>
                <a:cubicBezTo>
                  <a:pt x="244" y="593"/>
                  <a:pt x="239" y="595"/>
                  <a:pt x="238" y="593"/>
                </a:cubicBezTo>
                <a:cubicBezTo>
                  <a:pt x="237" y="589"/>
                  <a:pt x="240" y="585"/>
                  <a:pt x="241" y="581"/>
                </a:cubicBezTo>
                <a:cubicBezTo>
                  <a:pt x="242" y="580"/>
                  <a:pt x="244" y="580"/>
                  <a:pt x="244" y="579"/>
                </a:cubicBezTo>
                <a:cubicBezTo>
                  <a:pt x="244" y="577"/>
                  <a:pt x="241" y="576"/>
                  <a:pt x="240" y="573"/>
                </a:cubicBezTo>
                <a:cubicBezTo>
                  <a:pt x="239" y="571"/>
                  <a:pt x="240" y="568"/>
                  <a:pt x="241" y="565"/>
                </a:cubicBezTo>
                <a:cubicBezTo>
                  <a:pt x="242" y="563"/>
                  <a:pt x="245" y="562"/>
                  <a:pt x="246" y="560"/>
                </a:cubicBezTo>
                <a:cubicBezTo>
                  <a:pt x="247" y="558"/>
                  <a:pt x="245" y="556"/>
                  <a:pt x="246" y="554"/>
                </a:cubicBezTo>
                <a:cubicBezTo>
                  <a:pt x="247" y="553"/>
                  <a:pt x="250" y="553"/>
                  <a:pt x="251" y="554"/>
                </a:cubicBezTo>
                <a:cubicBezTo>
                  <a:pt x="255" y="557"/>
                  <a:pt x="255" y="562"/>
                  <a:pt x="259" y="565"/>
                </a:cubicBezTo>
                <a:cubicBezTo>
                  <a:pt x="260" y="567"/>
                  <a:pt x="262" y="567"/>
                  <a:pt x="263" y="565"/>
                </a:cubicBezTo>
                <a:cubicBezTo>
                  <a:pt x="264" y="564"/>
                  <a:pt x="264" y="562"/>
                  <a:pt x="263" y="561"/>
                </a:cubicBezTo>
                <a:cubicBezTo>
                  <a:pt x="262" y="557"/>
                  <a:pt x="258" y="555"/>
                  <a:pt x="259" y="551"/>
                </a:cubicBezTo>
                <a:cubicBezTo>
                  <a:pt x="259" y="549"/>
                  <a:pt x="262" y="552"/>
                  <a:pt x="264" y="551"/>
                </a:cubicBezTo>
                <a:cubicBezTo>
                  <a:pt x="266" y="551"/>
                  <a:pt x="268" y="550"/>
                  <a:pt x="269" y="548"/>
                </a:cubicBezTo>
                <a:cubicBezTo>
                  <a:pt x="270" y="547"/>
                  <a:pt x="267" y="544"/>
                  <a:pt x="269" y="543"/>
                </a:cubicBezTo>
                <a:cubicBezTo>
                  <a:pt x="272" y="541"/>
                  <a:pt x="276" y="542"/>
                  <a:pt x="280" y="539"/>
                </a:cubicBezTo>
                <a:cubicBezTo>
                  <a:pt x="282" y="538"/>
                  <a:pt x="282" y="534"/>
                  <a:pt x="284" y="533"/>
                </a:cubicBezTo>
                <a:cubicBezTo>
                  <a:pt x="286" y="532"/>
                  <a:pt x="289" y="533"/>
                  <a:pt x="291" y="534"/>
                </a:cubicBezTo>
                <a:cubicBezTo>
                  <a:pt x="292" y="535"/>
                  <a:pt x="290" y="536"/>
                  <a:pt x="290" y="537"/>
                </a:cubicBezTo>
                <a:cubicBezTo>
                  <a:pt x="292" y="538"/>
                  <a:pt x="294" y="538"/>
                  <a:pt x="295" y="537"/>
                </a:cubicBezTo>
                <a:cubicBezTo>
                  <a:pt x="297" y="536"/>
                  <a:pt x="298" y="534"/>
                  <a:pt x="301" y="533"/>
                </a:cubicBezTo>
                <a:cubicBezTo>
                  <a:pt x="302" y="533"/>
                  <a:pt x="303" y="535"/>
                  <a:pt x="304" y="536"/>
                </a:cubicBezTo>
                <a:cubicBezTo>
                  <a:pt x="307" y="536"/>
                  <a:pt x="311" y="535"/>
                  <a:pt x="314" y="536"/>
                </a:cubicBezTo>
                <a:cubicBezTo>
                  <a:pt x="316" y="536"/>
                  <a:pt x="317" y="539"/>
                  <a:pt x="319" y="541"/>
                </a:cubicBezTo>
                <a:cubicBezTo>
                  <a:pt x="322" y="543"/>
                  <a:pt x="326" y="543"/>
                  <a:pt x="328" y="546"/>
                </a:cubicBezTo>
                <a:cubicBezTo>
                  <a:pt x="330" y="548"/>
                  <a:pt x="328" y="551"/>
                  <a:pt x="330" y="553"/>
                </a:cubicBezTo>
                <a:cubicBezTo>
                  <a:pt x="330" y="554"/>
                  <a:pt x="333" y="554"/>
                  <a:pt x="333" y="553"/>
                </a:cubicBezTo>
                <a:cubicBezTo>
                  <a:pt x="334" y="551"/>
                  <a:pt x="331" y="546"/>
                  <a:pt x="333" y="546"/>
                </a:cubicBezTo>
                <a:cubicBezTo>
                  <a:pt x="338" y="546"/>
                  <a:pt x="340" y="553"/>
                  <a:pt x="345" y="553"/>
                </a:cubicBezTo>
                <a:cubicBezTo>
                  <a:pt x="348" y="553"/>
                  <a:pt x="349" y="547"/>
                  <a:pt x="352" y="546"/>
                </a:cubicBezTo>
                <a:cubicBezTo>
                  <a:pt x="354" y="544"/>
                  <a:pt x="357" y="544"/>
                  <a:pt x="360" y="544"/>
                </a:cubicBezTo>
                <a:cubicBezTo>
                  <a:pt x="362" y="544"/>
                  <a:pt x="364" y="547"/>
                  <a:pt x="366" y="546"/>
                </a:cubicBezTo>
                <a:cubicBezTo>
                  <a:pt x="367" y="546"/>
                  <a:pt x="366" y="543"/>
                  <a:pt x="368" y="542"/>
                </a:cubicBezTo>
                <a:cubicBezTo>
                  <a:pt x="370" y="541"/>
                  <a:pt x="373" y="542"/>
                  <a:pt x="375" y="543"/>
                </a:cubicBezTo>
                <a:cubicBezTo>
                  <a:pt x="377" y="544"/>
                  <a:pt x="376" y="548"/>
                  <a:pt x="378" y="550"/>
                </a:cubicBezTo>
                <a:cubicBezTo>
                  <a:pt x="382" y="552"/>
                  <a:pt x="387" y="553"/>
                  <a:pt x="392" y="553"/>
                </a:cubicBezTo>
                <a:cubicBezTo>
                  <a:pt x="394" y="552"/>
                  <a:pt x="393" y="547"/>
                  <a:pt x="395" y="547"/>
                </a:cubicBezTo>
                <a:cubicBezTo>
                  <a:pt x="399" y="547"/>
                  <a:pt x="402" y="552"/>
                  <a:pt x="406" y="551"/>
                </a:cubicBezTo>
                <a:cubicBezTo>
                  <a:pt x="409" y="551"/>
                  <a:pt x="410" y="547"/>
                  <a:pt x="411" y="545"/>
                </a:cubicBezTo>
                <a:cubicBezTo>
                  <a:pt x="412" y="542"/>
                  <a:pt x="413" y="539"/>
                  <a:pt x="411" y="537"/>
                </a:cubicBezTo>
                <a:cubicBezTo>
                  <a:pt x="410" y="535"/>
                  <a:pt x="406" y="537"/>
                  <a:pt x="404" y="536"/>
                </a:cubicBezTo>
                <a:cubicBezTo>
                  <a:pt x="400" y="534"/>
                  <a:pt x="396" y="530"/>
                  <a:pt x="394" y="527"/>
                </a:cubicBezTo>
                <a:cubicBezTo>
                  <a:pt x="397" y="525"/>
                  <a:pt x="401" y="526"/>
                  <a:pt x="403" y="523"/>
                </a:cubicBezTo>
                <a:cubicBezTo>
                  <a:pt x="404" y="521"/>
                  <a:pt x="400" y="520"/>
                  <a:pt x="400" y="517"/>
                </a:cubicBezTo>
                <a:cubicBezTo>
                  <a:pt x="400" y="514"/>
                  <a:pt x="402" y="511"/>
                  <a:pt x="405" y="510"/>
                </a:cubicBezTo>
                <a:cubicBezTo>
                  <a:pt x="408" y="509"/>
                  <a:pt x="411" y="513"/>
                  <a:pt x="414" y="512"/>
                </a:cubicBezTo>
                <a:cubicBezTo>
                  <a:pt x="416" y="511"/>
                  <a:pt x="412" y="509"/>
                  <a:pt x="410" y="508"/>
                </a:cubicBezTo>
                <a:cubicBezTo>
                  <a:pt x="409" y="507"/>
                  <a:pt x="406" y="508"/>
                  <a:pt x="405" y="506"/>
                </a:cubicBezTo>
                <a:cubicBezTo>
                  <a:pt x="404" y="505"/>
                  <a:pt x="407" y="504"/>
                  <a:pt x="406" y="503"/>
                </a:cubicBezTo>
                <a:cubicBezTo>
                  <a:pt x="405" y="502"/>
                  <a:pt x="402" y="504"/>
                  <a:pt x="401" y="503"/>
                </a:cubicBezTo>
                <a:cubicBezTo>
                  <a:pt x="399" y="501"/>
                  <a:pt x="399" y="497"/>
                  <a:pt x="401" y="495"/>
                </a:cubicBezTo>
                <a:cubicBezTo>
                  <a:pt x="403" y="493"/>
                  <a:pt x="408" y="496"/>
                  <a:pt x="412" y="494"/>
                </a:cubicBezTo>
                <a:cubicBezTo>
                  <a:pt x="414" y="494"/>
                  <a:pt x="416" y="492"/>
                  <a:pt x="419" y="494"/>
                </a:cubicBezTo>
                <a:cubicBezTo>
                  <a:pt x="425" y="494"/>
                  <a:pt x="430" y="492"/>
                  <a:pt x="435" y="491"/>
                </a:cubicBezTo>
                <a:cubicBezTo>
                  <a:pt x="439" y="487"/>
                  <a:pt x="445" y="487"/>
                  <a:pt x="451" y="488"/>
                </a:cubicBezTo>
                <a:cubicBezTo>
                  <a:pt x="451" y="485"/>
                  <a:pt x="453" y="482"/>
                  <a:pt x="455" y="480"/>
                </a:cubicBezTo>
                <a:cubicBezTo>
                  <a:pt x="456" y="479"/>
                  <a:pt x="458" y="481"/>
                  <a:pt x="459" y="481"/>
                </a:cubicBezTo>
                <a:cubicBezTo>
                  <a:pt x="468" y="479"/>
                  <a:pt x="476" y="478"/>
                  <a:pt x="484" y="475"/>
                </a:cubicBezTo>
                <a:cubicBezTo>
                  <a:pt x="486" y="474"/>
                  <a:pt x="483" y="470"/>
                  <a:pt x="485" y="469"/>
                </a:cubicBezTo>
                <a:cubicBezTo>
                  <a:pt x="486" y="467"/>
                  <a:pt x="489" y="466"/>
                  <a:pt x="492" y="466"/>
                </a:cubicBezTo>
                <a:cubicBezTo>
                  <a:pt x="498" y="467"/>
                  <a:pt x="503" y="470"/>
                  <a:pt x="509" y="471"/>
                </a:cubicBezTo>
                <a:cubicBezTo>
                  <a:pt x="511" y="472"/>
                  <a:pt x="513" y="469"/>
                  <a:pt x="515" y="470"/>
                </a:cubicBezTo>
                <a:cubicBezTo>
                  <a:pt x="517" y="473"/>
                  <a:pt x="517" y="477"/>
                  <a:pt x="518" y="480"/>
                </a:cubicBezTo>
                <a:cubicBezTo>
                  <a:pt x="519" y="481"/>
                  <a:pt x="521" y="482"/>
                  <a:pt x="521" y="483"/>
                </a:cubicBezTo>
                <a:cubicBezTo>
                  <a:pt x="522" y="485"/>
                  <a:pt x="519" y="488"/>
                  <a:pt x="520" y="490"/>
                </a:cubicBezTo>
                <a:cubicBezTo>
                  <a:pt x="522" y="489"/>
                  <a:pt x="524" y="490"/>
                  <a:pt x="526" y="490"/>
                </a:cubicBezTo>
                <a:cubicBezTo>
                  <a:pt x="527" y="490"/>
                  <a:pt x="528" y="488"/>
                  <a:pt x="529" y="488"/>
                </a:cubicBezTo>
                <a:cubicBezTo>
                  <a:pt x="530" y="488"/>
                  <a:pt x="531" y="489"/>
                  <a:pt x="532" y="489"/>
                </a:cubicBezTo>
                <a:cubicBezTo>
                  <a:pt x="533" y="488"/>
                  <a:pt x="533" y="484"/>
                  <a:pt x="534" y="485"/>
                </a:cubicBezTo>
                <a:cubicBezTo>
                  <a:pt x="536" y="488"/>
                  <a:pt x="535" y="492"/>
                  <a:pt x="537" y="495"/>
                </a:cubicBezTo>
                <a:cubicBezTo>
                  <a:pt x="538" y="496"/>
                  <a:pt x="540" y="495"/>
                  <a:pt x="540" y="494"/>
                </a:cubicBezTo>
                <a:cubicBezTo>
                  <a:pt x="541" y="493"/>
                  <a:pt x="539" y="491"/>
                  <a:pt x="540" y="491"/>
                </a:cubicBezTo>
                <a:cubicBezTo>
                  <a:pt x="543" y="490"/>
                  <a:pt x="547" y="493"/>
                  <a:pt x="550" y="493"/>
                </a:cubicBezTo>
                <a:cubicBezTo>
                  <a:pt x="552" y="494"/>
                  <a:pt x="548" y="497"/>
                  <a:pt x="549" y="499"/>
                </a:cubicBezTo>
                <a:cubicBezTo>
                  <a:pt x="549" y="500"/>
                  <a:pt x="550" y="501"/>
                  <a:pt x="551" y="501"/>
                </a:cubicBezTo>
                <a:cubicBezTo>
                  <a:pt x="553" y="500"/>
                  <a:pt x="555" y="497"/>
                  <a:pt x="557" y="497"/>
                </a:cubicBezTo>
                <a:cubicBezTo>
                  <a:pt x="559" y="497"/>
                  <a:pt x="560" y="500"/>
                  <a:pt x="561" y="500"/>
                </a:cubicBezTo>
                <a:cubicBezTo>
                  <a:pt x="561" y="495"/>
                  <a:pt x="570" y="495"/>
                  <a:pt x="572" y="492"/>
                </a:cubicBezTo>
                <a:cubicBezTo>
                  <a:pt x="579" y="491"/>
                  <a:pt x="581" y="486"/>
                  <a:pt x="587" y="487"/>
                </a:cubicBezTo>
                <a:cubicBezTo>
                  <a:pt x="589" y="487"/>
                  <a:pt x="584" y="491"/>
                  <a:pt x="585" y="493"/>
                </a:cubicBezTo>
                <a:cubicBezTo>
                  <a:pt x="586" y="495"/>
                  <a:pt x="588" y="497"/>
                  <a:pt x="591" y="499"/>
                </a:cubicBezTo>
                <a:cubicBezTo>
                  <a:pt x="594" y="501"/>
                  <a:pt x="598" y="501"/>
                  <a:pt x="600" y="504"/>
                </a:cubicBezTo>
                <a:cubicBezTo>
                  <a:pt x="613" y="519"/>
                  <a:pt x="622" y="536"/>
                  <a:pt x="635" y="550"/>
                </a:cubicBezTo>
                <a:cubicBezTo>
                  <a:pt x="636" y="552"/>
                  <a:pt x="638" y="548"/>
                  <a:pt x="639" y="546"/>
                </a:cubicBezTo>
                <a:cubicBezTo>
                  <a:pt x="639" y="545"/>
                  <a:pt x="637" y="544"/>
                  <a:pt x="638" y="543"/>
                </a:cubicBezTo>
                <a:cubicBezTo>
                  <a:pt x="640" y="542"/>
                  <a:pt x="642" y="542"/>
                  <a:pt x="643" y="543"/>
                </a:cubicBezTo>
                <a:cubicBezTo>
                  <a:pt x="645" y="543"/>
                  <a:pt x="647" y="545"/>
                  <a:pt x="648" y="547"/>
                </a:cubicBezTo>
                <a:cubicBezTo>
                  <a:pt x="649" y="548"/>
                  <a:pt x="646" y="549"/>
                  <a:pt x="647" y="550"/>
                </a:cubicBezTo>
                <a:cubicBezTo>
                  <a:pt x="648" y="550"/>
                  <a:pt x="650" y="549"/>
                  <a:pt x="651" y="550"/>
                </a:cubicBezTo>
                <a:cubicBezTo>
                  <a:pt x="652" y="550"/>
                  <a:pt x="651" y="552"/>
                  <a:pt x="651" y="552"/>
                </a:cubicBezTo>
                <a:cubicBezTo>
                  <a:pt x="656" y="553"/>
                  <a:pt x="661" y="552"/>
                  <a:pt x="666" y="552"/>
                </a:cubicBezTo>
                <a:cubicBezTo>
                  <a:pt x="669" y="551"/>
                  <a:pt x="669" y="546"/>
                  <a:pt x="672" y="546"/>
                </a:cubicBezTo>
                <a:cubicBezTo>
                  <a:pt x="677" y="547"/>
                  <a:pt x="681" y="551"/>
                  <a:pt x="684" y="555"/>
                </a:cubicBezTo>
                <a:cubicBezTo>
                  <a:pt x="686" y="557"/>
                  <a:pt x="685" y="561"/>
                  <a:pt x="687" y="562"/>
                </a:cubicBezTo>
                <a:cubicBezTo>
                  <a:pt x="689" y="564"/>
                  <a:pt x="693" y="561"/>
                  <a:pt x="696" y="562"/>
                </a:cubicBezTo>
                <a:cubicBezTo>
                  <a:pt x="697" y="562"/>
                  <a:pt x="697" y="565"/>
                  <a:pt x="698" y="566"/>
                </a:cubicBezTo>
                <a:cubicBezTo>
                  <a:pt x="699" y="568"/>
                  <a:pt x="701" y="570"/>
                  <a:pt x="704" y="571"/>
                </a:cubicBezTo>
                <a:cubicBezTo>
                  <a:pt x="707" y="570"/>
                  <a:pt x="709" y="573"/>
                  <a:pt x="712" y="572"/>
                </a:cubicBezTo>
                <a:cubicBezTo>
                  <a:pt x="714" y="571"/>
                  <a:pt x="714" y="567"/>
                  <a:pt x="716" y="567"/>
                </a:cubicBezTo>
                <a:cubicBezTo>
                  <a:pt x="718" y="567"/>
                  <a:pt x="715" y="570"/>
                  <a:pt x="715" y="572"/>
                </a:cubicBezTo>
                <a:cubicBezTo>
                  <a:pt x="718" y="575"/>
                  <a:pt x="722" y="577"/>
                  <a:pt x="725" y="580"/>
                </a:cubicBezTo>
                <a:cubicBezTo>
                  <a:pt x="727" y="580"/>
                  <a:pt x="730" y="580"/>
                  <a:pt x="733" y="580"/>
                </a:cubicBezTo>
                <a:cubicBezTo>
                  <a:pt x="735" y="578"/>
                  <a:pt x="738" y="575"/>
                  <a:pt x="740" y="574"/>
                </a:cubicBezTo>
                <a:cubicBezTo>
                  <a:pt x="743" y="572"/>
                  <a:pt x="747" y="573"/>
                  <a:pt x="750" y="571"/>
                </a:cubicBezTo>
                <a:cubicBezTo>
                  <a:pt x="752" y="570"/>
                  <a:pt x="754" y="567"/>
                  <a:pt x="756" y="565"/>
                </a:cubicBezTo>
                <a:cubicBezTo>
                  <a:pt x="759" y="562"/>
                  <a:pt x="762" y="559"/>
                  <a:pt x="765" y="557"/>
                </a:cubicBezTo>
                <a:cubicBezTo>
                  <a:pt x="767" y="556"/>
                  <a:pt x="769" y="558"/>
                  <a:pt x="771" y="557"/>
                </a:cubicBezTo>
                <a:cubicBezTo>
                  <a:pt x="772" y="556"/>
                  <a:pt x="772" y="554"/>
                  <a:pt x="774" y="553"/>
                </a:cubicBezTo>
                <a:cubicBezTo>
                  <a:pt x="775" y="552"/>
                  <a:pt x="777" y="554"/>
                  <a:pt x="779" y="553"/>
                </a:cubicBezTo>
                <a:cubicBezTo>
                  <a:pt x="780" y="553"/>
                  <a:pt x="781" y="551"/>
                  <a:pt x="782" y="551"/>
                </a:cubicBezTo>
                <a:cubicBezTo>
                  <a:pt x="783" y="551"/>
                  <a:pt x="784" y="552"/>
                  <a:pt x="785" y="552"/>
                </a:cubicBezTo>
                <a:cubicBezTo>
                  <a:pt x="786" y="552"/>
                  <a:pt x="787" y="550"/>
                  <a:pt x="788" y="550"/>
                </a:cubicBezTo>
                <a:cubicBezTo>
                  <a:pt x="790" y="551"/>
                  <a:pt x="790" y="553"/>
                  <a:pt x="792" y="553"/>
                </a:cubicBezTo>
                <a:cubicBezTo>
                  <a:pt x="796" y="554"/>
                  <a:pt x="801" y="553"/>
                  <a:pt x="806" y="555"/>
                </a:cubicBezTo>
                <a:cubicBezTo>
                  <a:pt x="807" y="555"/>
                  <a:pt x="806" y="557"/>
                  <a:pt x="806" y="558"/>
                </a:cubicBezTo>
                <a:cubicBezTo>
                  <a:pt x="807" y="560"/>
                  <a:pt x="808" y="562"/>
                  <a:pt x="810" y="563"/>
                </a:cubicBezTo>
                <a:cubicBezTo>
                  <a:pt x="813" y="565"/>
                  <a:pt x="817" y="566"/>
                  <a:pt x="820" y="567"/>
                </a:cubicBezTo>
                <a:cubicBezTo>
                  <a:pt x="823" y="567"/>
                  <a:pt x="826" y="566"/>
                  <a:pt x="828" y="566"/>
                </a:cubicBezTo>
                <a:cubicBezTo>
                  <a:pt x="832" y="566"/>
                  <a:pt x="835" y="566"/>
                  <a:pt x="839" y="566"/>
                </a:cubicBezTo>
                <a:cubicBezTo>
                  <a:pt x="841" y="567"/>
                  <a:pt x="843" y="568"/>
                  <a:pt x="845" y="568"/>
                </a:cubicBezTo>
                <a:cubicBezTo>
                  <a:pt x="847" y="568"/>
                  <a:pt x="849" y="567"/>
                  <a:pt x="850" y="565"/>
                </a:cubicBezTo>
                <a:cubicBezTo>
                  <a:pt x="852" y="564"/>
                  <a:pt x="854" y="561"/>
                  <a:pt x="853" y="559"/>
                </a:cubicBezTo>
                <a:cubicBezTo>
                  <a:pt x="853" y="556"/>
                  <a:pt x="850" y="555"/>
                  <a:pt x="849" y="553"/>
                </a:cubicBezTo>
                <a:cubicBezTo>
                  <a:pt x="848" y="550"/>
                  <a:pt x="847" y="547"/>
                  <a:pt x="846" y="545"/>
                </a:cubicBezTo>
                <a:cubicBezTo>
                  <a:pt x="846" y="542"/>
                  <a:pt x="847" y="539"/>
                  <a:pt x="848" y="537"/>
                </a:cubicBezTo>
                <a:cubicBezTo>
                  <a:pt x="848" y="536"/>
                  <a:pt x="850" y="537"/>
                  <a:pt x="851" y="536"/>
                </a:cubicBezTo>
                <a:cubicBezTo>
                  <a:pt x="852" y="533"/>
                  <a:pt x="850" y="527"/>
                  <a:pt x="853" y="526"/>
                </a:cubicBezTo>
                <a:cubicBezTo>
                  <a:pt x="857" y="525"/>
                  <a:pt x="860" y="532"/>
                  <a:pt x="864" y="533"/>
                </a:cubicBezTo>
                <a:cubicBezTo>
                  <a:pt x="868" y="534"/>
                  <a:pt x="872" y="530"/>
                  <a:pt x="876" y="531"/>
                </a:cubicBezTo>
                <a:cubicBezTo>
                  <a:pt x="879" y="531"/>
                  <a:pt x="881" y="535"/>
                  <a:pt x="883" y="536"/>
                </a:cubicBezTo>
                <a:cubicBezTo>
                  <a:pt x="886" y="537"/>
                  <a:pt x="890" y="535"/>
                  <a:pt x="892" y="537"/>
                </a:cubicBezTo>
                <a:cubicBezTo>
                  <a:pt x="895" y="538"/>
                  <a:pt x="898" y="540"/>
                  <a:pt x="899" y="543"/>
                </a:cubicBezTo>
                <a:cubicBezTo>
                  <a:pt x="900" y="546"/>
                  <a:pt x="898" y="551"/>
                  <a:pt x="900" y="554"/>
                </a:cubicBezTo>
                <a:cubicBezTo>
                  <a:pt x="902" y="557"/>
                  <a:pt x="905" y="560"/>
                  <a:pt x="908" y="561"/>
                </a:cubicBezTo>
                <a:cubicBezTo>
                  <a:pt x="910" y="562"/>
                  <a:pt x="912" y="559"/>
                  <a:pt x="914" y="559"/>
                </a:cubicBezTo>
                <a:cubicBezTo>
                  <a:pt x="914" y="559"/>
                  <a:pt x="913" y="561"/>
                  <a:pt x="914" y="561"/>
                </a:cubicBezTo>
                <a:cubicBezTo>
                  <a:pt x="916" y="562"/>
                  <a:pt x="918" y="562"/>
                  <a:pt x="920" y="562"/>
                </a:cubicBezTo>
                <a:cubicBezTo>
                  <a:pt x="925" y="562"/>
                  <a:pt x="929" y="562"/>
                  <a:pt x="934" y="561"/>
                </a:cubicBezTo>
                <a:cubicBezTo>
                  <a:pt x="935" y="561"/>
                  <a:pt x="935" y="560"/>
                  <a:pt x="936" y="560"/>
                </a:cubicBezTo>
                <a:cubicBezTo>
                  <a:pt x="942" y="560"/>
                  <a:pt x="948" y="559"/>
                  <a:pt x="953" y="560"/>
                </a:cubicBezTo>
                <a:cubicBezTo>
                  <a:pt x="956" y="560"/>
                  <a:pt x="959" y="562"/>
                  <a:pt x="962" y="563"/>
                </a:cubicBezTo>
                <a:cubicBezTo>
                  <a:pt x="965" y="564"/>
                  <a:pt x="969" y="563"/>
                  <a:pt x="972" y="565"/>
                </a:cubicBezTo>
                <a:cubicBezTo>
                  <a:pt x="973" y="567"/>
                  <a:pt x="971" y="570"/>
                  <a:pt x="972" y="571"/>
                </a:cubicBezTo>
                <a:cubicBezTo>
                  <a:pt x="973" y="574"/>
                  <a:pt x="975" y="576"/>
                  <a:pt x="978" y="577"/>
                </a:cubicBezTo>
                <a:cubicBezTo>
                  <a:pt x="985" y="579"/>
                  <a:pt x="992" y="577"/>
                  <a:pt x="1000" y="578"/>
                </a:cubicBezTo>
                <a:cubicBezTo>
                  <a:pt x="1001" y="578"/>
                  <a:pt x="1003" y="580"/>
                  <a:pt x="1005" y="579"/>
                </a:cubicBezTo>
                <a:cubicBezTo>
                  <a:pt x="1008" y="578"/>
                  <a:pt x="1009" y="575"/>
                  <a:pt x="1011" y="575"/>
                </a:cubicBezTo>
                <a:cubicBezTo>
                  <a:pt x="1015" y="574"/>
                  <a:pt x="1019" y="575"/>
                  <a:pt x="1023" y="574"/>
                </a:cubicBezTo>
                <a:cubicBezTo>
                  <a:pt x="1025" y="574"/>
                  <a:pt x="1027" y="572"/>
                  <a:pt x="1029" y="571"/>
                </a:cubicBezTo>
                <a:cubicBezTo>
                  <a:pt x="1031" y="569"/>
                  <a:pt x="1032" y="568"/>
                  <a:pt x="1033" y="567"/>
                </a:cubicBezTo>
                <a:cubicBezTo>
                  <a:pt x="1036" y="565"/>
                  <a:pt x="1039" y="564"/>
                  <a:pt x="1042" y="563"/>
                </a:cubicBezTo>
                <a:cubicBezTo>
                  <a:pt x="1044" y="562"/>
                  <a:pt x="1047" y="560"/>
                  <a:pt x="1049" y="561"/>
                </a:cubicBezTo>
                <a:cubicBezTo>
                  <a:pt x="1052" y="561"/>
                  <a:pt x="1054" y="564"/>
                  <a:pt x="1057" y="565"/>
                </a:cubicBezTo>
                <a:cubicBezTo>
                  <a:pt x="1059" y="566"/>
                  <a:pt x="1061" y="567"/>
                  <a:pt x="1064" y="567"/>
                </a:cubicBezTo>
                <a:cubicBezTo>
                  <a:pt x="1066" y="567"/>
                  <a:pt x="1069" y="566"/>
                  <a:pt x="1071" y="566"/>
                </a:cubicBezTo>
                <a:cubicBezTo>
                  <a:pt x="1073" y="566"/>
                  <a:pt x="1074" y="568"/>
                  <a:pt x="1075" y="568"/>
                </a:cubicBezTo>
                <a:cubicBezTo>
                  <a:pt x="1080" y="570"/>
                  <a:pt x="1086" y="571"/>
                  <a:pt x="1091" y="572"/>
                </a:cubicBezTo>
                <a:cubicBezTo>
                  <a:pt x="1095" y="569"/>
                  <a:pt x="1101" y="567"/>
                  <a:pt x="1104" y="564"/>
                </a:cubicBezTo>
                <a:cubicBezTo>
                  <a:pt x="1105" y="563"/>
                  <a:pt x="1103" y="561"/>
                  <a:pt x="1103" y="560"/>
                </a:cubicBezTo>
                <a:cubicBezTo>
                  <a:pt x="1104" y="558"/>
                  <a:pt x="1106" y="556"/>
                  <a:pt x="1107" y="553"/>
                </a:cubicBezTo>
                <a:cubicBezTo>
                  <a:pt x="1107" y="549"/>
                  <a:pt x="1105" y="545"/>
                  <a:pt x="1107" y="540"/>
                </a:cubicBezTo>
                <a:cubicBezTo>
                  <a:pt x="1108" y="537"/>
                  <a:pt x="1112" y="536"/>
                  <a:pt x="1113" y="532"/>
                </a:cubicBezTo>
                <a:cubicBezTo>
                  <a:pt x="1114" y="528"/>
                  <a:pt x="1114" y="523"/>
                  <a:pt x="1112" y="520"/>
                </a:cubicBezTo>
                <a:cubicBezTo>
                  <a:pt x="1110" y="518"/>
                  <a:pt x="1108" y="523"/>
                  <a:pt x="1106" y="523"/>
                </a:cubicBezTo>
                <a:cubicBezTo>
                  <a:pt x="1104" y="522"/>
                  <a:pt x="1102" y="520"/>
                  <a:pt x="1103" y="519"/>
                </a:cubicBezTo>
                <a:cubicBezTo>
                  <a:pt x="1104" y="515"/>
                  <a:pt x="1107" y="512"/>
                  <a:pt x="1110" y="511"/>
                </a:cubicBezTo>
                <a:cubicBezTo>
                  <a:pt x="1112" y="509"/>
                  <a:pt x="1115" y="511"/>
                  <a:pt x="1117" y="511"/>
                </a:cubicBezTo>
                <a:cubicBezTo>
                  <a:pt x="1119" y="510"/>
                  <a:pt x="1121" y="508"/>
                  <a:pt x="1124" y="507"/>
                </a:cubicBezTo>
                <a:cubicBezTo>
                  <a:pt x="1129" y="506"/>
                  <a:pt x="1135" y="505"/>
                  <a:pt x="1141" y="505"/>
                </a:cubicBezTo>
                <a:cubicBezTo>
                  <a:pt x="1145" y="505"/>
                  <a:pt x="1148" y="507"/>
                  <a:pt x="1152" y="508"/>
                </a:cubicBezTo>
                <a:cubicBezTo>
                  <a:pt x="1153" y="509"/>
                  <a:pt x="1155" y="509"/>
                  <a:pt x="1156" y="509"/>
                </a:cubicBezTo>
                <a:cubicBezTo>
                  <a:pt x="1158" y="509"/>
                  <a:pt x="1159" y="508"/>
                  <a:pt x="1160" y="508"/>
                </a:cubicBezTo>
                <a:cubicBezTo>
                  <a:pt x="1164" y="510"/>
                  <a:pt x="1169" y="513"/>
                  <a:pt x="1173" y="516"/>
                </a:cubicBezTo>
                <a:cubicBezTo>
                  <a:pt x="1175" y="518"/>
                  <a:pt x="1175" y="522"/>
                  <a:pt x="1177" y="524"/>
                </a:cubicBezTo>
                <a:cubicBezTo>
                  <a:pt x="1177" y="525"/>
                  <a:pt x="1179" y="525"/>
                  <a:pt x="1179" y="526"/>
                </a:cubicBezTo>
                <a:cubicBezTo>
                  <a:pt x="1179" y="527"/>
                  <a:pt x="1177" y="528"/>
                  <a:pt x="1178" y="529"/>
                </a:cubicBezTo>
                <a:cubicBezTo>
                  <a:pt x="1180" y="533"/>
                  <a:pt x="1184" y="536"/>
                  <a:pt x="1187" y="540"/>
                </a:cubicBezTo>
                <a:cubicBezTo>
                  <a:pt x="1188" y="541"/>
                  <a:pt x="1187" y="543"/>
                  <a:pt x="1188" y="544"/>
                </a:cubicBezTo>
                <a:cubicBezTo>
                  <a:pt x="1189" y="546"/>
                  <a:pt x="1191" y="547"/>
                  <a:pt x="1192" y="548"/>
                </a:cubicBezTo>
                <a:cubicBezTo>
                  <a:pt x="1194" y="552"/>
                  <a:pt x="1196" y="555"/>
                  <a:pt x="1197" y="559"/>
                </a:cubicBezTo>
                <a:cubicBezTo>
                  <a:pt x="1198" y="561"/>
                  <a:pt x="1201" y="560"/>
                  <a:pt x="1202" y="561"/>
                </a:cubicBezTo>
                <a:cubicBezTo>
                  <a:pt x="1202" y="562"/>
                  <a:pt x="1200" y="563"/>
                  <a:pt x="1201" y="564"/>
                </a:cubicBezTo>
                <a:cubicBezTo>
                  <a:pt x="1201" y="566"/>
                  <a:pt x="1202" y="569"/>
                  <a:pt x="1204" y="570"/>
                </a:cubicBezTo>
                <a:cubicBezTo>
                  <a:pt x="1207" y="571"/>
                  <a:pt x="1211" y="570"/>
                  <a:pt x="1214" y="572"/>
                </a:cubicBezTo>
                <a:cubicBezTo>
                  <a:pt x="1217" y="572"/>
                  <a:pt x="1219" y="575"/>
                  <a:pt x="1222" y="575"/>
                </a:cubicBezTo>
                <a:cubicBezTo>
                  <a:pt x="1224" y="575"/>
                  <a:pt x="1225" y="572"/>
                  <a:pt x="1227" y="573"/>
                </a:cubicBezTo>
                <a:cubicBezTo>
                  <a:pt x="1231" y="575"/>
                  <a:pt x="1233" y="580"/>
                  <a:pt x="1237" y="583"/>
                </a:cubicBezTo>
                <a:cubicBezTo>
                  <a:pt x="1238" y="584"/>
                  <a:pt x="1241" y="583"/>
                  <a:pt x="1243" y="584"/>
                </a:cubicBezTo>
                <a:cubicBezTo>
                  <a:pt x="1244" y="586"/>
                  <a:pt x="1244" y="589"/>
                  <a:pt x="1245" y="592"/>
                </a:cubicBezTo>
                <a:cubicBezTo>
                  <a:pt x="1245" y="593"/>
                  <a:pt x="1244" y="595"/>
                  <a:pt x="1245" y="597"/>
                </a:cubicBezTo>
                <a:cubicBezTo>
                  <a:pt x="1246" y="600"/>
                  <a:pt x="1248" y="605"/>
                  <a:pt x="1251" y="605"/>
                </a:cubicBezTo>
                <a:cubicBezTo>
                  <a:pt x="1257" y="606"/>
                  <a:pt x="1264" y="605"/>
                  <a:pt x="1270" y="605"/>
                </a:cubicBezTo>
                <a:cubicBezTo>
                  <a:pt x="1272" y="605"/>
                  <a:pt x="1272" y="600"/>
                  <a:pt x="1274" y="599"/>
                </a:cubicBezTo>
                <a:cubicBezTo>
                  <a:pt x="1281" y="597"/>
                  <a:pt x="1287" y="594"/>
                  <a:pt x="1294" y="593"/>
                </a:cubicBezTo>
                <a:cubicBezTo>
                  <a:pt x="1296" y="593"/>
                  <a:pt x="1294" y="597"/>
                  <a:pt x="1295" y="598"/>
                </a:cubicBezTo>
                <a:cubicBezTo>
                  <a:pt x="1296" y="601"/>
                  <a:pt x="1298" y="604"/>
                  <a:pt x="1298" y="607"/>
                </a:cubicBezTo>
                <a:cubicBezTo>
                  <a:pt x="1298" y="610"/>
                  <a:pt x="1294" y="612"/>
                  <a:pt x="1294" y="614"/>
                </a:cubicBezTo>
                <a:cubicBezTo>
                  <a:pt x="1293" y="618"/>
                  <a:pt x="1294" y="622"/>
                  <a:pt x="1294" y="626"/>
                </a:cubicBezTo>
                <a:cubicBezTo>
                  <a:pt x="1294" y="629"/>
                  <a:pt x="1294" y="631"/>
                  <a:pt x="1293" y="634"/>
                </a:cubicBezTo>
                <a:cubicBezTo>
                  <a:pt x="1293" y="636"/>
                  <a:pt x="1293" y="639"/>
                  <a:pt x="1292" y="641"/>
                </a:cubicBezTo>
                <a:cubicBezTo>
                  <a:pt x="1292" y="642"/>
                  <a:pt x="1290" y="642"/>
                  <a:pt x="1289" y="644"/>
                </a:cubicBezTo>
                <a:cubicBezTo>
                  <a:pt x="1289" y="645"/>
                  <a:pt x="1290" y="648"/>
                  <a:pt x="1288" y="649"/>
                </a:cubicBezTo>
                <a:cubicBezTo>
                  <a:pt x="1287" y="650"/>
                  <a:pt x="1285" y="650"/>
                  <a:pt x="1284" y="650"/>
                </a:cubicBezTo>
                <a:cubicBezTo>
                  <a:pt x="1280" y="649"/>
                  <a:pt x="1277" y="646"/>
                  <a:pt x="1274" y="646"/>
                </a:cubicBezTo>
                <a:cubicBezTo>
                  <a:pt x="1272" y="647"/>
                  <a:pt x="1272" y="650"/>
                  <a:pt x="1271" y="652"/>
                </a:cubicBezTo>
                <a:cubicBezTo>
                  <a:pt x="1269" y="653"/>
                  <a:pt x="1266" y="653"/>
                  <a:pt x="1265" y="655"/>
                </a:cubicBezTo>
                <a:cubicBezTo>
                  <a:pt x="1264" y="655"/>
                  <a:pt x="1265" y="657"/>
                  <a:pt x="1266" y="657"/>
                </a:cubicBezTo>
                <a:cubicBezTo>
                  <a:pt x="1267" y="661"/>
                  <a:pt x="1271" y="665"/>
                  <a:pt x="1271" y="669"/>
                </a:cubicBezTo>
                <a:cubicBezTo>
                  <a:pt x="1273" y="674"/>
                  <a:pt x="1272" y="680"/>
                  <a:pt x="1271" y="686"/>
                </a:cubicBezTo>
                <a:cubicBezTo>
                  <a:pt x="1271" y="688"/>
                  <a:pt x="1268" y="687"/>
                  <a:pt x="1267" y="689"/>
                </a:cubicBezTo>
                <a:cubicBezTo>
                  <a:pt x="1266" y="690"/>
                  <a:pt x="1266" y="692"/>
                  <a:pt x="1266" y="694"/>
                </a:cubicBezTo>
                <a:close/>
              </a:path>
            </a:pathLst>
          </a:custGeom>
          <a:solidFill>
            <a:srgbClr val="B2B2B2"/>
          </a:solidFill>
          <a:ln w="3175" cap="rnd">
            <a:solidFill>
              <a:srgbClr val="B2B2B2"/>
            </a:solidFill>
            <a:round/>
            <a:headEnd/>
            <a:tailEnd/>
          </a:ln>
        </p:spPr>
        <p:txBody>
          <a:bodyPr/>
          <a:lstStyle/>
          <a:p>
            <a:endParaRPr lang="en-US"/>
          </a:p>
        </p:txBody>
      </p:sp>
      <p:sp>
        <p:nvSpPr>
          <p:cNvPr id="34172" name="Freeform 380"/>
          <p:cNvSpPr>
            <a:spLocks noChangeAspect="1"/>
          </p:cNvSpPr>
          <p:nvPr/>
        </p:nvSpPr>
        <p:spPr bwMode="auto">
          <a:xfrm>
            <a:off x="6191250" y="4086225"/>
            <a:ext cx="57150" cy="101600"/>
          </a:xfrm>
          <a:custGeom>
            <a:avLst/>
            <a:gdLst>
              <a:gd name="T0" fmla="*/ 2147483647 w 31"/>
              <a:gd name="T1" fmla="*/ 2147483647 h 55"/>
              <a:gd name="T2" fmla="*/ 2147483647 w 31"/>
              <a:gd name="T3" fmla="*/ 2147483647 h 55"/>
              <a:gd name="T4" fmla="*/ 2147483647 w 31"/>
              <a:gd name="T5" fmla="*/ 2147483647 h 55"/>
              <a:gd name="T6" fmla="*/ 2147483647 w 31"/>
              <a:gd name="T7" fmla="*/ 2147483647 h 55"/>
              <a:gd name="T8" fmla="*/ 2147483647 w 31"/>
              <a:gd name="T9" fmla="*/ 2147483647 h 55"/>
              <a:gd name="T10" fmla="*/ 2147483647 w 31"/>
              <a:gd name="T11" fmla="*/ 2147483647 h 55"/>
              <a:gd name="T12" fmla="*/ 2147483647 w 31"/>
              <a:gd name="T13" fmla="*/ 2147483647 h 55"/>
              <a:gd name="T14" fmla="*/ 2147483647 w 31"/>
              <a:gd name="T15" fmla="*/ 2147483647 h 55"/>
              <a:gd name="T16" fmla="*/ 2147483647 w 31"/>
              <a:gd name="T17" fmla="*/ 2147483647 h 55"/>
              <a:gd name="T18" fmla="*/ 2147483647 w 31"/>
              <a:gd name="T19" fmla="*/ 2147483647 h 55"/>
              <a:gd name="T20" fmla="*/ 2147483647 w 31"/>
              <a:gd name="T21" fmla="*/ 2147483647 h 55"/>
              <a:gd name="T22" fmla="*/ 2147483647 w 31"/>
              <a:gd name="T23" fmla="*/ 2147483647 h 55"/>
              <a:gd name="T24" fmla="*/ 2147483647 w 31"/>
              <a:gd name="T25" fmla="*/ 2147483647 h 55"/>
              <a:gd name="T26" fmla="*/ 2147483647 w 31"/>
              <a:gd name="T27" fmla="*/ 2147483647 h 55"/>
              <a:gd name="T28" fmla="*/ 2147483647 w 31"/>
              <a:gd name="T29" fmla="*/ 2147483647 h 55"/>
              <a:gd name="T30" fmla="*/ 2147483647 w 31"/>
              <a:gd name="T31" fmla="*/ 2147483647 h 55"/>
              <a:gd name="T32" fmla="*/ 2147483647 w 31"/>
              <a:gd name="T33" fmla="*/ 2147483647 h 55"/>
              <a:gd name="T34" fmla="*/ 2147483647 w 31"/>
              <a:gd name="T35" fmla="*/ 2147483647 h 55"/>
              <a:gd name="T36" fmla="*/ 2147483647 w 31"/>
              <a:gd name="T37" fmla="*/ 2147483647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5"/>
              <a:gd name="T59" fmla="*/ 31 w 31"/>
              <a:gd name="T60" fmla="*/ 55 h 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5">
                <a:moveTo>
                  <a:pt x="10" y="1"/>
                </a:moveTo>
                <a:cubicBezTo>
                  <a:pt x="15" y="7"/>
                  <a:pt x="18" y="13"/>
                  <a:pt x="22" y="20"/>
                </a:cubicBezTo>
                <a:cubicBezTo>
                  <a:pt x="25" y="25"/>
                  <a:pt x="29" y="31"/>
                  <a:pt x="30" y="37"/>
                </a:cubicBezTo>
                <a:cubicBezTo>
                  <a:pt x="31" y="41"/>
                  <a:pt x="29" y="46"/>
                  <a:pt x="27" y="49"/>
                </a:cubicBezTo>
                <a:cubicBezTo>
                  <a:pt x="25" y="51"/>
                  <a:pt x="22" y="52"/>
                  <a:pt x="19" y="53"/>
                </a:cubicBezTo>
                <a:cubicBezTo>
                  <a:pt x="17" y="54"/>
                  <a:pt x="15" y="55"/>
                  <a:pt x="14" y="55"/>
                </a:cubicBezTo>
                <a:cubicBezTo>
                  <a:pt x="10" y="54"/>
                  <a:pt x="8" y="50"/>
                  <a:pt x="6" y="47"/>
                </a:cubicBezTo>
                <a:cubicBezTo>
                  <a:pt x="5" y="45"/>
                  <a:pt x="6" y="41"/>
                  <a:pt x="5" y="39"/>
                </a:cubicBezTo>
                <a:cubicBezTo>
                  <a:pt x="5" y="36"/>
                  <a:pt x="4" y="34"/>
                  <a:pt x="3" y="31"/>
                </a:cubicBezTo>
                <a:cubicBezTo>
                  <a:pt x="3" y="30"/>
                  <a:pt x="2" y="28"/>
                  <a:pt x="2" y="26"/>
                </a:cubicBezTo>
                <a:cubicBezTo>
                  <a:pt x="2" y="24"/>
                  <a:pt x="0" y="22"/>
                  <a:pt x="1" y="20"/>
                </a:cubicBezTo>
                <a:cubicBezTo>
                  <a:pt x="3" y="22"/>
                  <a:pt x="2" y="27"/>
                  <a:pt x="4" y="26"/>
                </a:cubicBezTo>
                <a:cubicBezTo>
                  <a:pt x="4" y="22"/>
                  <a:pt x="4" y="19"/>
                  <a:pt x="5" y="16"/>
                </a:cubicBezTo>
                <a:cubicBezTo>
                  <a:pt x="5" y="14"/>
                  <a:pt x="6" y="11"/>
                  <a:pt x="6" y="8"/>
                </a:cubicBezTo>
                <a:cubicBezTo>
                  <a:pt x="7" y="7"/>
                  <a:pt x="7" y="6"/>
                  <a:pt x="7" y="5"/>
                </a:cubicBezTo>
                <a:cubicBezTo>
                  <a:pt x="9" y="5"/>
                  <a:pt x="11" y="8"/>
                  <a:pt x="11" y="7"/>
                </a:cubicBezTo>
                <a:cubicBezTo>
                  <a:pt x="12" y="5"/>
                  <a:pt x="10" y="4"/>
                  <a:pt x="9" y="3"/>
                </a:cubicBezTo>
                <a:cubicBezTo>
                  <a:pt x="7" y="2"/>
                  <a:pt x="6" y="2"/>
                  <a:pt x="4" y="1"/>
                </a:cubicBezTo>
                <a:cubicBezTo>
                  <a:pt x="7" y="0"/>
                  <a:pt x="9" y="0"/>
                  <a:pt x="10" y="1"/>
                </a:cubicBezTo>
                <a:close/>
              </a:path>
            </a:pathLst>
          </a:custGeom>
          <a:solidFill>
            <a:srgbClr val="B2B2B2"/>
          </a:solidFill>
          <a:ln w="3175" cap="rnd">
            <a:solidFill>
              <a:srgbClr val="B2B2B2"/>
            </a:solidFill>
            <a:round/>
            <a:headEnd/>
            <a:tailEnd/>
          </a:ln>
        </p:spPr>
        <p:txBody>
          <a:bodyPr/>
          <a:lstStyle/>
          <a:p>
            <a:endParaRPr lang="en-US"/>
          </a:p>
        </p:txBody>
      </p:sp>
      <p:sp>
        <p:nvSpPr>
          <p:cNvPr id="34173" name="Freeform 381"/>
          <p:cNvSpPr>
            <a:spLocks noChangeAspect="1"/>
          </p:cNvSpPr>
          <p:nvPr/>
        </p:nvSpPr>
        <p:spPr bwMode="auto">
          <a:xfrm>
            <a:off x="6518275" y="4156075"/>
            <a:ext cx="9525" cy="14288"/>
          </a:xfrm>
          <a:custGeom>
            <a:avLst/>
            <a:gdLst>
              <a:gd name="T0" fmla="*/ 0 w 5"/>
              <a:gd name="T1" fmla="*/ 2147483647 h 8"/>
              <a:gd name="T2" fmla="*/ 2147483647 w 5"/>
              <a:gd name="T3" fmla="*/ 2147483647 h 8"/>
              <a:gd name="T4" fmla="*/ 2147483647 w 5"/>
              <a:gd name="T5" fmla="*/ 2147483647 h 8"/>
              <a:gd name="T6" fmla="*/ 0 w 5"/>
              <a:gd name="T7" fmla="*/ 2147483647 h 8"/>
              <a:gd name="T8" fmla="*/ 0 w 5"/>
              <a:gd name="T9" fmla="*/ 2147483647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0" y="1"/>
                </a:moveTo>
                <a:cubicBezTo>
                  <a:pt x="1" y="0"/>
                  <a:pt x="3" y="0"/>
                  <a:pt x="3" y="1"/>
                </a:cubicBezTo>
                <a:cubicBezTo>
                  <a:pt x="4" y="2"/>
                  <a:pt x="5" y="5"/>
                  <a:pt x="4" y="7"/>
                </a:cubicBezTo>
                <a:cubicBezTo>
                  <a:pt x="3" y="8"/>
                  <a:pt x="1" y="6"/>
                  <a:pt x="0" y="5"/>
                </a:cubicBezTo>
                <a:cubicBezTo>
                  <a:pt x="0" y="4"/>
                  <a:pt x="0" y="2"/>
                  <a:pt x="0" y="1"/>
                </a:cubicBezTo>
                <a:close/>
              </a:path>
            </a:pathLst>
          </a:custGeom>
          <a:solidFill>
            <a:srgbClr val="B2B2B2"/>
          </a:solidFill>
          <a:ln w="3175" cap="rnd">
            <a:solidFill>
              <a:srgbClr val="B2B2B2"/>
            </a:solidFill>
            <a:round/>
            <a:headEnd/>
            <a:tailEnd/>
          </a:ln>
        </p:spPr>
        <p:txBody>
          <a:bodyPr/>
          <a:lstStyle/>
          <a:p>
            <a:endParaRPr lang="en-US"/>
          </a:p>
        </p:txBody>
      </p:sp>
      <p:sp>
        <p:nvSpPr>
          <p:cNvPr id="34174" name="Freeform 382"/>
          <p:cNvSpPr>
            <a:spLocks noChangeAspect="1"/>
          </p:cNvSpPr>
          <p:nvPr/>
        </p:nvSpPr>
        <p:spPr bwMode="auto">
          <a:xfrm>
            <a:off x="6556375" y="4192588"/>
            <a:ext cx="265113" cy="311150"/>
          </a:xfrm>
          <a:custGeom>
            <a:avLst/>
            <a:gdLst>
              <a:gd name="T0" fmla="*/ 2147483647 w 143"/>
              <a:gd name="T1" fmla="*/ 2147483647 h 168"/>
              <a:gd name="T2" fmla="*/ 2147483647 w 143"/>
              <a:gd name="T3" fmla="*/ 2147483647 h 168"/>
              <a:gd name="T4" fmla="*/ 2147483647 w 143"/>
              <a:gd name="T5" fmla="*/ 2147483647 h 168"/>
              <a:gd name="T6" fmla="*/ 2147483647 w 143"/>
              <a:gd name="T7" fmla="*/ 2147483647 h 168"/>
              <a:gd name="T8" fmla="*/ 2147483647 w 143"/>
              <a:gd name="T9" fmla="*/ 2147483647 h 168"/>
              <a:gd name="T10" fmla="*/ 2147483647 w 143"/>
              <a:gd name="T11" fmla="*/ 2147483647 h 168"/>
              <a:gd name="T12" fmla="*/ 2147483647 w 143"/>
              <a:gd name="T13" fmla="*/ 2147483647 h 168"/>
              <a:gd name="T14" fmla="*/ 2147483647 w 143"/>
              <a:gd name="T15" fmla="*/ 2147483647 h 168"/>
              <a:gd name="T16" fmla="*/ 2147483647 w 143"/>
              <a:gd name="T17" fmla="*/ 2147483647 h 168"/>
              <a:gd name="T18" fmla="*/ 2147483647 w 143"/>
              <a:gd name="T19" fmla="*/ 2147483647 h 168"/>
              <a:gd name="T20" fmla="*/ 2147483647 w 143"/>
              <a:gd name="T21" fmla="*/ 2147483647 h 168"/>
              <a:gd name="T22" fmla="*/ 2147483647 w 143"/>
              <a:gd name="T23" fmla="*/ 2147483647 h 168"/>
              <a:gd name="T24" fmla="*/ 2147483647 w 143"/>
              <a:gd name="T25" fmla="*/ 2147483647 h 168"/>
              <a:gd name="T26" fmla="*/ 2147483647 w 143"/>
              <a:gd name="T27" fmla="*/ 2147483647 h 168"/>
              <a:gd name="T28" fmla="*/ 2147483647 w 143"/>
              <a:gd name="T29" fmla="*/ 2147483647 h 168"/>
              <a:gd name="T30" fmla="*/ 2147483647 w 143"/>
              <a:gd name="T31" fmla="*/ 2147483647 h 168"/>
              <a:gd name="T32" fmla="*/ 2147483647 w 143"/>
              <a:gd name="T33" fmla="*/ 2147483647 h 168"/>
              <a:gd name="T34" fmla="*/ 2147483647 w 143"/>
              <a:gd name="T35" fmla="*/ 2147483647 h 168"/>
              <a:gd name="T36" fmla="*/ 2147483647 w 143"/>
              <a:gd name="T37" fmla="*/ 2147483647 h 168"/>
              <a:gd name="T38" fmla="*/ 2147483647 w 143"/>
              <a:gd name="T39" fmla="*/ 2147483647 h 168"/>
              <a:gd name="T40" fmla="*/ 2147483647 w 143"/>
              <a:gd name="T41" fmla="*/ 2147483647 h 168"/>
              <a:gd name="T42" fmla="*/ 2147483647 w 143"/>
              <a:gd name="T43" fmla="*/ 2147483647 h 168"/>
              <a:gd name="T44" fmla="*/ 2147483647 w 143"/>
              <a:gd name="T45" fmla="*/ 2147483647 h 168"/>
              <a:gd name="T46" fmla="*/ 2147483647 w 143"/>
              <a:gd name="T47" fmla="*/ 2147483647 h 168"/>
              <a:gd name="T48" fmla="*/ 2147483647 w 143"/>
              <a:gd name="T49" fmla="*/ 2147483647 h 168"/>
              <a:gd name="T50" fmla="*/ 2147483647 w 143"/>
              <a:gd name="T51" fmla="*/ 2147483647 h 168"/>
              <a:gd name="T52" fmla="*/ 2147483647 w 143"/>
              <a:gd name="T53" fmla="*/ 2147483647 h 168"/>
              <a:gd name="T54" fmla="*/ 2147483647 w 143"/>
              <a:gd name="T55" fmla="*/ 2147483647 h 168"/>
              <a:gd name="T56" fmla="*/ 2147483647 w 143"/>
              <a:gd name="T57" fmla="*/ 2147483647 h 168"/>
              <a:gd name="T58" fmla="*/ 2147483647 w 143"/>
              <a:gd name="T59" fmla="*/ 2147483647 h 168"/>
              <a:gd name="T60" fmla="*/ 2147483647 w 143"/>
              <a:gd name="T61" fmla="*/ 2147483647 h 168"/>
              <a:gd name="T62" fmla="*/ 2147483647 w 143"/>
              <a:gd name="T63" fmla="*/ 2147483647 h 168"/>
              <a:gd name="T64" fmla="*/ 2147483647 w 143"/>
              <a:gd name="T65" fmla="*/ 2147483647 h 168"/>
              <a:gd name="T66" fmla="*/ 2147483647 w 143"/>
              <a:gd name="T67" fmla="*/ 2147483647 h 1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3"/>
              <a:gd name="T103" fmla="*/ 0 h 168"/>
              <a:gd name="T104" fmla="*/ 143 w 143"/>
              <a:gd name="T105" fmla="*/ 168 h 1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3" h="168">
                <a:moveTo>
                  <a:pt x="1" y="1"/>
                </a:moveTo>
                <a:cubicBezTo>
                  <a:pt x="3" y="0"/>
                  <a:pt x="6" y="0"/>
                  <a:pt x="9" y="1"/>
                </a:cubicBezTo>
                <a:cubicBezTo>
                  <a:pt x="11" y="2"/>
                  <a:pt x="11" y="6"/>
                  <a:pt x="13" y="7"/>
                </a:cubicBezTo>
                <a:cubicBezTo>
                  <a:pt x="19" y="9"/>
                  <a:pt x="26" y="7"/>
                  <a:pt x="31" y="9"/>
                </a:cubicBezTo>
                <a:cubicBezTo>
                  <a:pt x="34" y="10"/>
                  <a:pt x="36" y="12"/>
                  <a:pt x="37" y="15"/>
                </a:cubicBezTo>
                <a:cubicBezTo>
                  <a:pt x="38" y="16"/>
                  <a:pt x="36" y="17"/>
                  <a:pt x="37" y="18"/>
                </a:cubicBezTo>
                <a:cubicBezTo>
                  <a:pt x="38" y="20"/>
                  <a:pt x="41" y="20"/>
                  <a:pt x="42" y="21"/>
                </a:cubicBezTo>
                <a:cubicBezTo>
                  <a:pt x="42" y="22"/>
                  <a:pt x="39" y="23"/>
                  <a:pt x="40" y="24"/>
                </a:cubicBezTo>
                <a:cubicBezTo>
                  <a:pt x="42" y="25"/>
                  <a:pt x="46" y="24"/>
                  <a:pt x="48" y="26"/>
                </a:cubicBezTo>
                <a:cubicBezTo>
                  <a:pt x="49" y="27"/>
                  <a:pt x="48" y="29"/>
                  <a:pt x="49" y="30"/>
                </a:cubicBezTo>
                <a:cubicBezTo>
                  <a:pt x="52" y="33"/>
                  <a:pt x="56" y="34"/>
                  <a:pt x="59" y="36"/>
                </a:cubicBezTo>
                <a:cubicBezTo>
                  <a:pt x="62" y="39"/>
                  <a:pt x="63" y="44"/>
                  <a:pt x="66" y="46"/>
                </a:cubicBezTo>
                <a:cubicBezTo>
                  <a:pt x="67" y="47"/>
                  <a:pt x="67" y="43"/>
                  <a:pt x="68" y="44"/>
                </a:cubicBezTo>
                <a:cubicBezTo>
                  <a:pt x="70" y="45"/>
                  <a:pt x="71" y="49"/>
                  <a:pt x="73" y="51"/>
                </a:cubicBezTo>
                <a:cubicBezTo>
                  <a:pt x="73" y="52"/>
                  <a:pt x="75" y="54"/>
                  <a:pt x="76" y="54"/>
                </a:cubicBezTo>
                <a:cubicBezTo>
                  <a:pt x="77" y="53"/>
                  <a:pt x="74" y="50"/>
                  <a:pt x="75" y="49"/>
                </a:cubicBezTo>
                <a:cubicBezTo>
                  <a:pt x="75" y="48"/>
                  <a:pt x="77" y="47"/>
                  <a:pt x="79" y="48"/>
                </a:cubicBezTo>
                <a:cubicBezTo>
                  <a:pt x="81" y="49"/>
                  <a:pt x="82" y="52"/>
                  <a:pt x="83" y="54"/>
                </a:cubicBezTo>
                <a:cubicBezTo>
                  <a:pt x="84" y="55"/>
                  <a:pt x="82" y="58"/>
                  <a:pt x="83" y="59"/>
                </a:cubicBezTo>
                <a:cubicBezTo>
                  <a:pt x="85" y="60"/>
                  <a:pt x="87" y="59"/>
                  <a:pt x="89" y="60"/>
                </a:cubicBezTo>
                <a:cubicBezTo>
                  <a:pt x="90" y="60"/>
                  <a:pt x="91" y="61"/>
                  <a:pt x="91" y="61"/>
                </a:cubicBezTo>
                <a:cubicBezTo>
                  <a:pt x="93" y="64"/>
                  <a:pt x="92" y="67"/>
                  <a:pt x="94" y="68"/>
                </a:cubicBezTo>
                <a:cubicBezTo>
                  <a:pt x="96" y="70"/>
                  <a:pt x="100" y="70"/>
                  <a:pt x="102" y="71"/>
                </a:cubicBezTo>
                <a:cubicBezTo>
                  <a:pt x="103" y="72"/>
                  <a:pt x="102" y="74"/>
                  <a:pt x="103" y="75"/>
                </a:cubicBezTo>
                <a:cubicBezTo>
                  <a:pt x="104" y="76"/>
                  <a:pt x="106" y="74"/>
                  <a:pt x="108" y="75"/>
                </a:cubicBezTo>
                <a:cubicBezTo>
                  <a:pt x="110" y="77"/>
                  <a:pt x="114" y="78"/>
                  <a:pt x="114" y="81"/>
                </a:cubicBezTo>
                <a:cubicBezTo>
                  <a:pt x="115" y="83"/>
                  <a:pt x="111" y="82"/>
                  <a:pt x="110" y="84"/>
                </a:cubicBezTo>
                <a:cubicBezTo>
                  <a:pt x="109" y="85"/>
                  <a:pt x="113" y="85"/>
                  <a:pt x="113" y="86"/>
                </a:cubicBezTo>
                <a:cubicBezTo>
                  <a:pt x="112" y="89"/>
                  <a:pt x="108" y="90"/>
                  <a:pt x="108" y="93"/>
                </a:cubicBezTo>
                <a:cubicBezTo>
                  <a:pt x="108" y="95"/>
                  <a:pt x="111" y="95"/>
                  <a:pt x="113" y="96"/>
                </a:cubicBezTo>
                <a:cubicBezTo>
                  <a:pt x="115" y="97"/>
                  <a:pt x="118" y="96"/>
                  <a:pt x="120" y="98"/>
                </a:cubicBezTo>
                <a:cubicBezTo>
                  <a:pt x="122" y="101"/>
                  <a:pt x="121" y="105"/>
                  <a:pt x="123" y="108"/>
                </a:cubicBezTo>
                <a:cubicBezTo>
                  <a:pt x="124" y="110"/>
                  <a:pt x="127" y="110"/>
                  <a:pt x="128" y="112"/>
                </a:cubicBezTo>
                <a:cubicBezTo>
                  <a:pt x="128" y="114"/>
                  <a:pt x="124" y="115"/>
                  <a:pt x="125" y="116"/>
                </a:cubicBezTo>
                <a:cubicBezTo>
                  <a:pt x="128" y="118"/>
                  <a:pt x="133" y="116"/>
                  <a:pt x="136" y="118"/>
                </a:cubicBezTo>
                <a:cubicBezTo>
                  <a:pt x="139" y="119"/>
                  <a:pt x="141" y="123"/>
                  <a:pt x="142" y="126"/>
                </a:cubicBezTo>
                <a:cubicBezTo>
                  <a:pt x="143" y="129"/>
                  <a:pt x="140" y="131"/>
                  <a:pt x="139" y="134"/>
                </a:cubicBezTo>
                <a:cubicBezTo>
                  <a:pt x="138" y="141"/>
                  <a:pt x="139" y="148"/>
                  <a:pt x="138" y="154"/>
                </a:cubicBezTo>
                <a:cubicBezTo>
                  <a:pt x="137" y="158"/>
                  <a:pt x="138" y="162"/>
                  <a:pt x="136" y="165"/>
                </a:cubicBezTo>
                <a:cubicBezTo>
                  <a:pt x="134" y="166"/>
                  <a:pt x="133" y="160"/>
                  <a:pt x="131" y="160"/>
                </a:cubicBezTo>
                <a:cubicBezTo>
                  <a:pt x="129" y="159"/>
                  <a:pt x="131" y="164"/>
                  <a:pt x="130" y="164"/>
                </a:cubicBezTo>
                <a:cubicBezTo>
                  <a:pt x="128" y="165"/>
                  <a:pt x="125" y="160"/>
                  <a:pt x="123" y="161"/>
                </a:cubicBezTo>
                <a:cubicBezTo>
                  <a:pt x="121" y="162"/>
                  <a:pt x="125" y="168"/>
                  <a:pt x="123" y="168"/>
                </a:cubicBezTo>
                <a:cubicBezTo>
                  <a:pt x="120" y="167"/>
                  <a:pt x="119" y="163"/>
                  <a:pt x="117" y="161"/>
                </a:cubicBezTo>
                <a:cubicBezTo>
                  <a:pt x="112" y="156"/>
                  <a:pt x="107" y="153"/>
                  <a:pt x="102" y="148"/>
                </a:cubicBezTo>
                <a:cubicBezTo>
                  <a:pt x="98" y="143"/>
                  <a:pt x="95" y="138"/>
                  <a:pt x="91" y="133"/>
                </a:cubicBezTo>
                <a:cubicBezTo>
                  <a:pt x="90" y="132"/>
                  <a:pt x="87" y="132"/>
                  <a:pt x="86" y="131"/>
                </a:cubicBezTo>
                <a:cubicBezTo>
                  <a:pt x="84" y="127"/>
                  <a:pt x="83" y="123"/>
                  <a:pt x="80" y="120"/>
                </a:cubicBezTo>
                <a:cubicBezTo>
                  <a:pt x="79" y="117"/>
                  <a:pt x="76" y="115"/>
                  <a:pt x="75" y="113"/>
                </a:cubicBezTo>
                <a:cubicBezTo>
                  <a:pt x="74" y="112"/>
                  <a:pt x="75" y="110"/>
                  <a:pt x="75" y="109"/>
                </a:cubicBezTo>
                <a:cubicBezTo>
                  <a:pt x="74" y="106"/>
                  <a:pt x="73" y="103"/>
                  <a:pt x="71" y="99"/>
                </a:cubicBezTo>
                <a:cubicBezTo>
                  <a:pt x="69" y="95"/>
                  <a:pt x="68" y="91"/>
                  <a:pt x="65" y="88"/>
                </a:cubicBezTo>
                <a:cubicBezTo>
                  <a:pt x="64" y="87"/>
                  <a:pt x="62" y="88"/>
                  <a:pt x="62" y="87"/>
                </a:cubicBezTo>
                <a:cubicBezTo>
                  <a:pt x="61" y="86"/>
                  <a:pt x="62" y="83"/>
                  <a:pt x="62" y="82"/>
                </a:cubicBezTo>
                <a:cubicBezTo>
                  <a:pt x="61" y="80"/>
                  <a:pt x="59" y="79"/>
                  <a:pt x="57" y="78"/>
                </a:cubicBezTo>
                <a:cubicBezTo>
                  <a:pt x="56" y="78"/>
                  <a:pt x="55" y="80"/>
                  <a:pt x="54" y="79"/>
                </a:cubicBezTo>
                <a:cubicBezTo>
                  <a:pt x="53" y="78"/>
                  <a:pt x="54" y="75"/>
                  <a:pt x="54" y="74"/>
                </a:cubicBezTo>
                <a:cubicBezTo>
                  <a:pt x="52" y="69"/>
                  <a:pt x="50" y="65"/>
                  <a:pt x="48" y="60"/>
                </a:cubicBezTo>
                <a:cubicBezTo>
                  <a:pt x="48" y="59"/>
                  <a:pt x="50" y="58"/>
                  <a:pt x="49" y="57"/>
                </a:cubicBezTo>
                <a:cubicBezTo>
                  <a:pt x="49" y="56"/>
                  <a:pt x="47" y="57"/>
                  <a:pt x="46" y="56"/>
                </a:cubicBezTo>
                <a:cubicBezTo>
                  <a:pt x="44" y="54"/>
                  <a:pt x="42" y="52"/>
                  <a:pt x="40" y="50"/>
                </a:cubicBezTo>
                <a:cubicBezTo>
                  <a:pt x="39" y="50"/>
                  <a:pt x="37" y="51"/>
                  <a:pt x="36" y="49"/>
                </a:cubicBezTo>
                <a:cubicBezTo>
                  <a:pt x="35" y="48"/>
                  <a:pt x="36" y="45"/>
                  <a:pt x="35" y="43"/>
                </a:cubicBezTo>
                <a:cubicBezTo>
                  <a:pt x="33" y="38"/>
                  <a:pt x="29" y="34"/>
                  <a:pt x="25" y="30"/>
                </a:cubicBezTo>
                <a:cubicBezTo>
                  <a:pt x="23" y="28"/>
                  <a:pt x="20" y="28"/>
                  <a:pt x="18" y="27"/>
                </a:cubicBezTo>
                <a:cubicBezTo>
                  <a:pt x="13" y="23"/>
                  <a:pt x="9" y="20"/>
                  <a:pt x="6" y="15"/>
                </a:cubicBezTo>
                <a:cubicBezTo>
                  <a:pt x="4" y="12"/>
                  <a:pt x="3" y="9"/>
                  <a:pt x="2" y="5"/>
                </a:cubicBezTo>
                <a:cubicBezTo>
                  <a:pt x="1" y="4"/>
                  <a:pt x="0" y="2"/>
                  <a:pt x="1" y="1"/>
                </a:cubicBezTo>
                <a:close/>
              </a:path>
            </a:pathLst>
          </a:custGeom>
          <a:solidFill>
            <a:srgbClr val="B2B2B2"/>
          </a:solidFill>
          <a:ln w="3175" cap="rnd">
            <a:solidFill>
              <a:srgbClr val="B2B2B2"/>
            </a:solidFill>
            <a:round/>
            <a:headEnd/>
            <a:tailEnd/>
          </a:ln>
        </p:spPr>
        <p:txBody>
          <a:bodyPr/>
          <a:lstStyle/>
          <a:p>
            <a:endParaRPr lang="en-US"/>
          </a:p>
        </p:txBody>
      </p:sp>
      <p:sp>
        <p:nvSpPr>
          <p:cNvPr id="34175" name="Freeform 383"/>
          <p:cNvSpPr>
            <a:spLocks noChangeAspect="1"/>
          </p:cNvSpPr>
          <p:nvPr/>
        </p:nvSpPr>
        <p:spPr bwMode="auto">
          <a:xfrm>
            <a:off x="6719888" y="4295775"/>
            <a:ext cx="30162" cy="25400"/>
          </a:xfrm>
          <a:custGeom>
            <a:avLst/>
            <a:gdLst>
              <a:gd name="T0" fmla="*/ 2147483647 w 17"/>
              <a:gd name="T1" fmla="*/ 2147483647 h 13"/>
              <a:gd name="T2" fmla="*/ 2147483647 w 17"/>
              <a:gd name="T3" fmla="*/ 2147483647 h 13"/>
              <a:gd name="T4" fmla="*/ 2147483647 w 17"/>
              <a:gd name="T5" fmla="*/ 2147483647 h 13"/>
              <a:gd name="T6" fmla="*/ 2147483647 w 17"/>
              <a:gd name="T7" fmla="*/ 2147483647 h 13"/>
              <a:gd name="T8" fmla="*/ 2147483647 w 17"/>
              <a:gd name="T9" fmla="*/ 2147483647 h 13"/>
              <a:gd name="T10" fmla="*/ 2147483647 w 17"/>
              <a:gd name="T11" fmla="*/ 2147483647 h 13"/>
              <a:gd name="T12" fmla="*/ 2147483647 w 17"/>
              <a:gd name="T13" fmla="*/ 2147483647 h 13"/>
              <a:gd name="T14" fmla="*/ 2147483647 w 17"/>
              <a:gd name="T15" fmla="*/ 2147483647 h 13"/>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3"/>
              <a:gd name="T26" fmla="*/ 17 w 17"/>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3">
                <a:moveTo>
                  <a:pt x="2" y="1"/>
                </a:moveTo>
                <a:cubicBezTo>
                  <a:pt x="5" y="0"/>
                  <a:pt x="8" y="2"/>
                  <a:pt x="11" y="4"/>
                </a:cubicBezTo>
                <a:cubicBezTo>
                  <a:pt x="12" y="5"/>
                  <a:pt x="10" y="8"/>
                  <a:pt x="11" y="9"/>
                </a:cubicBezTo>
                <a:cubicBezTo>
                  <a:pt x="12" y="10"/>
                  <a:pt x="15" y="9"/>
                  <a:pt x="17" y="11"/>
                </a:cubicBezTo>
                <a:cubicBezTo>
                  <a:pt x="17" y="11"/>
                  <a:pt x="16" y="13"/>
                  <a:pt x="15" y="13"/>
                </a:cubicBezTo>
                <a:cubicBezTo>
                  <a:pt x="12" y="13"/>
                  <a:pt x="9" y="12"/>
                  <a:pt x="7" y="11"/>
                </a:cubicBezTo>
                <a:cubicBezTo>
                  <a:pt x="6" y="9"/>
                  <a:pt x="7" y="6"/>
                  <a:pt x="6" y="5"/>
                </a:cubicBezTo>
                <a:cubicBezTo>
                  <a:pt x="5" y="3"/>
                  <a:pt x="0"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176" name="Freeform 384"/>
          <p:cNvSpPr>
            <a:spLocks noChangeAspect="1"/>
          </p:cNvSpPr>
          <p:nvPr/>
        </p:nvSpPr>
        <p:spPr bwMode="auto">
          <a:xfrm>
            <a:off x="6713538" y="4289425"/>
            <a:ext cx="6350" cy="11113"/>
          </a:xfrm>
          <a:custGeom>
            <a:avLst/>
            <a:gdLst>
              <a:gd name="T0" fmla="*/ 2147483647 w 4"/>
              <a:gd name="T1" fmla="*/ 0 h 6"/>
              <a:gd name="T2" fmla="*/ 2147483647 w 4"/>
              <a:gd name="T3" fmla="*/ 2147483647 h 6"/>
              <a:gd name="T4" fmla="*/ 2147483647 w 4"/>
              <a:gd name="T5" fmla="*/ 2147483647 h 6"/>
              <a:gd name="T6" fmla="*/ 0 w 4"/>
              <a:gd name="T7" fmla="*/ 2147483647 h 6"/>
              <a:gd name="T8" fmla="*/ 2147483647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2" y="0"/>
                </a:moveTo>
                <a:cubicBezTo>
                  <a:pt x="3" y="0"/>
                  <a:pt x="4" y="1"/>
                  <a:pt x="4" y="2"/>
                </a:cubicBezTo>
                <a:cubicBezTo>
                  <a:pt x="4" y="3"/>
                  <a:pt x="3" y="5"/>
                  <a:pt x="2" y="5"/>
                </a:cubicBezTo>
                <a:cubicBezTo>
                  <a:pt x="1" y="6"/>
                  <a:pt x="0" y="4"/>
                  <a:pt x="0" y="3"/>
                </a:cubicBezTo>
                <a:cubicBezTo>
                  <a:pt x="0" y="2"/>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177" name="Freeform 385"/>
          <p:cNvSpPr>
            <a:spLocks noChangeAspect="1"/>
          </p:cNvSpPr>
          <p:nvPr/>
        </p:nvSpPr>
        <p:spPr bwMode="auto">
          <a:xfrm>
            <a:off x="6796088" y="4381500"/>
            <a:ext cx="42862" cy="44450"/>
          </a:xfrm>
          <a:custGeom>
            <a:avLst/>
            <a:gdLst>
              <a:gd name="T0" fmla="*/ 2147483647 w 23"/>
              <a:gd name="T1" fmla="*/ 2147483647 h 24"/>
              <a:gd name="T2" fmla="*/ 2147483647 w 23"/>
              <a:gd name="T3" fmla="*/ 2147483647 h 24"/>
              <a:gd name="T4" fmla="*/ 2147483647 w 23"/>
              <a:gd name="T5" fmla="*/ 2147483647 h 24"/>
              <a:gd name="T6" fmla="*/ 2147483647 w 23"/>
              <a:gd name="T7" fmla="*/ 2147483647 h 24"/>
              <a:gd name="T8" fmla="*/ 2147483647 w 23"/>
              <a:gd name="T9" fmla="*/ 2147483647 h 24"/>
              <a:gd name="T10" fmla="*/ 2147483647 w 23"/>
              <a:gd name="T11" fmla="*/ 2147483647 h 24"/>
              <a:gd name="T12" fmla="*/ 0 w 23"/>
              <a:gd name="T13" fmla="*/ 2147483647 h 24"/>
              <a:gd name="T14" fmla="*/ 2147483647 w 23"/>
              <a:gd name="T15" fmla="*/ 2147483647 h 24"/>
              <a:gd name="T16" fmla="*/ 2147483647 w 23"/>
              <a:gd name="T17" fmla="*/ 2147483647 h 24"/>
              <a:gd name="T18" fmla="*/ 2147483647 w 23"/>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4"/>
              <a:gd name="T32" fmla="*/ 23 w 23"/>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4">
                <a:moveTo>
                  <a:pt x="11" y="1"/>
                </a:moveTo>
                <a:cubicBezTo>
                  <a:pt x="13" y="5"/>
                  <a:pt x="13" y="10"/>
                  <a:pt x="15" y="14"/>
                </a:cubicBezTo>
                <a:cubicBezTo>
                  <a:pt x="16" y="16"/>
                  <a:pt x="20" y="15"/>
                  <a:pt x="20" y="17"/>
                </a:cubicBezTo>
                <a:cubicBezTo>
                  <a:pt x="22" y="19"/>
                  <a:pt x="23" y="24"/>
                  <a:pt x="21" y="24"/>
                </a:cubicBezTo>
                <a:cubicBezTo>
                  <a:pt x="17" y="24"/>
                  <a:pt x="13" y="20"/>
                  <a:pt x="10" y="17"/>
                </a:cubicBezTo>
                <a:cubicBezTo>
                  <a:pt x="9" y="16"/>
                  <a:pt x="10" y="12"/>
                  <a:pt x="8" y="10"/>
                </a:cubicBezTo>
                <a:cubicBezTo>
                  <a:pt x="6" y="8"/>
                  <a:pt x="1" y="11"/>
                  <a:pt x="0" y="9"/>
                </a:cubicBezTo>
                <a:cubicBezTo>
                  <a:pt x="0" y="6"/>
                  <a:pt x="3" y="4"/>
                  <a:pt x="5" y="3"/>
                </a:cubicBezTo>
                <a:cubicBezTo>
                  <a:pt x="6" y="2"/>
                  <a:pt x="8" y="4"/>
                  <a:pt x="9" y="3"/>
                </a:cubicBezTo>
                <a:cubicBezTo>
                  <a:pt x="10" y="3"/>
                  <a:pt x="11" y="0"/>
                  <a:pt x="11" y="1"/>
                </a:cubicBezTo>
                <a:close/>
              </a:path>
            </a:pathLst>
          </a:custGeom>
          <a:solidFill>
            <a:srgbClr val="B2B2B2"/>
          </a:solidFill>
          <a:ln w="3175" cap="rnd">
            <a:solidFill>
              <a:srgbClr val="B2B2B2"/>
            </a:solidFill>
            <a:round/>
            <a:headEnd/>
            <a:tailEnd/>
          </a:ln>
        </p:spPr>
        <p:txBody>
          <a:bodyPr/>
          <a:lstStyle/>
          <a:p>
            <a:endParaRPr lang="en-US"/>
          </a:p>
        </p:txBody>
      </p:sp>
      <p:sp>
        <p:nvSpPr>
          <p:cNvPr id="34178" name="Freeform 386"/>
          <p:cNvSpPr>
            <a:spLocks noChangeAspect="1"/>
          </p:cNvSpPr>
          <p:nvPr/>
        </p:nvSpPr>
        <p:spPr bwMode="auto">
          <a:xfrm>
            <a:off x="6854825" y="4408488"/>
            <a:ext cx="20638" cy="23812"/>
          </a:xfrm>
          <a:custGeom>
            <a:avLst/>
            <a:gdLst>
              <a:gd name="T0" fmla="*/ 2147483647 w 11"/>
              <a:gd name="T1" fmla="*/ 2147483647 h 13"/>
              <a:gd name="T2" fmla="*/ 2147483647 w 11"/>
              <a:gd name="T3" fmla="*/ 2147483647 h 13"/>
              <a:gd name="T4" fmla="*/ 2147483647 w 11"/>
              <a:gd name="T5" fmla="*/ 2147483647 h 13"/>
              <a:gd name="T6" fmla="*/ 2147483647 w 11"/>
              <a:gd name="T7" fmla="*/ 2147483647 h 13"/>
              <a:gd name="T8" fmla="*/ 2147483647 w 11"/>
              <a:gd name="T9" fmla="*/ 2147483647 h 13"/>
              <a:gd name="T10" fmla="*/ 2147483647 w 11"/>
              <a:gd name="T11" fmla="*/ 2147483647 h 13"/>
              <a:gd name="T12" fmla="*/ 0 60000 65536"/>
              <a:gd name="T13" fmla="*/ 0 60000 65536"/>
              <a:gd name="T14" fmla="*/ 0 60000 65536"/>
              <a:gd name="T15" fmla="*/ 0 60000 65536"/>
              <a:gd name="T16" fmla="*/ 0 60000 65536"/>
              <a:gd name="T17" fmla="*/ 0 60000 65536"/>
              <a:gd name="T18" fmla="*/ 0 w 11"/>
              <a:gd name="T19" fmla="*/ 0 h 13"/>
              <a:gd name="T20" fmla="*/ 11 w 1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1" h="13">
                <a:moveTo>
                  <a:pt x="3" y="2"/>
                </a:moveTo>
                <a:cubicBezTo>
                  <a:pt x="5" y="0"/>
                  <a:pt x="9" y="3"/>
                  <a:pt x="10" y="6"/>
                </a:cubicBezTo>
                <a:cubicBezTo>
                  <a:pt x="11" y="9"/>
                  <a:pt x="8" y="11"/>
                  <a:pt x="5" y="12"/>
                </a:cubicBezTo>
                <a:cubicBezTo>
                  <a:pt x="4" y="13"/>
                  <a:pt x="5" y="10"/>
                  <a:pt x="4" y="9"/>
                </a:cubicBezTo>
                <a:cubicBezTo>
                  <a:pt x="3" y="9"/>
                  <a:pt x="1" y="13"/>
                  <a:pt x="1" y="12"/>
                </a:cubicBezTo>
                <a:cubicBezTo>
                  <a:pt x="0" y="8"/>
                  <a:pt x="0" y="3"/>
                  <a:pt x="3" y="2"/>
                </a:cubicBezTo>
                <a:close/>
              </a:path>
            </a:pathLst>
          </a:custGeom>
          <a:solidFill>
            <a:srgbClr val="B2B2B2"/>
          </a:solidFill>
          <a:ln w="3175" cap="rnd">
            <a:solidFill>
              <a:srgbClr val="B2B2B2"/>
            </a:solidFill>
            <a:round/>
            <a:headEnd/>
            <a:tailEnd/>
          </a:ln>
        </p:spPr>
        <p:txBody>
          <a:bodyPr/>
          <a:lstStyle/>
          <a:p>
            <a:endParaRPr lang="en-US"/>
          </a:p>
        </p:txBody>
      </p:sp>
      <p:sp>
        <p:nvSpPr>
          <p:cNvPr id="34179" name="Freeform 387"/>
          <p:cNvSpPr>
            <a:spLocks noChangeAspect="1"/>
          </p:cNvSpPr>
          <p:nvPr/>
        </p:nvSpPr>
        <p:spPr bwMode="auto">
          <a:xfrm>
            <a:off x="6570663" y="4267200"/>
            <a:ext cx="22225" cy="17463"/>
          </a:xfrm>
          <a:custGeom>
            <a:avLst/>
            <a:gdLst>
              <a:gd name="T0" fmla="*/ 2147483647 w 13"/>
              <a:gd name="T1" fmla="*/ 0 h 9"/>
              <a:gd name="T2" fmla="*/ 2147483647 w 13"/>
              <a:gd name="T3" fmla="*/ 2147483647 h 9"/>
              <a:gd name="T4" fmla="*/ 2147483647 w 13"/>
              <a:gd name="T5" fmla="*/ 2147483647 h 9"/>
              <a:gd name="T6" fmla="*/ 2147483647 w 13"/>
              <a:gd name="T7" fmla="*/ 2147483647 h 9"/>
              <a:gd name="T8" fmla="*/ 2147483647 w 13"/>
              <a:gd name="T9" fmla="*/ 2147483647 h 9"/>
              <a:gd name="T10" fmla="*/ 0 w 13"/>
              <a:gd name="T11" fmla="*/ 2147483647 h 9"/>
              <a:gd name="T12" fmla="*/ 2147483647 w 13"/>
              <a:gd name="T13" fmla="*/ 0 h 9"/>
              <a:gd name="T14" fmla="*/ 0 60000 65536"/>
              <a:gd name="T15" fmla="*/ 0 60000 65536"/>
              <a:gd name="T16" fmla="*/ 0 60000 65536"/>
              <a:gd name="T17" fmla="*/ 0 60000 65536"/>
              <a:gd name="T18" fmla="*/ 0 60000 65536"/>
              <a:gd name="T19" fmla="*/ 0 60000 65536"/>
              <a:gd name="T20" fmla="*/ 0 60000 65536"/>
              <a:gd name="T21" fmla="*/ 0 w 13"/>
              <a:gd name="T22" fmla="*/ 0 h 9"/>
              <a:gd name="T23" fmla="*/ 13 w 1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9">
                <a:moveTo>
                  <a:pt x="4" y="0"/>
                </a:moveTo>
                <a:cubicBezTo>
                  <a:pt x="6" y="0"/>
                  <a:pt x="7" y="4"/>
                  <a:pt x="9" y="5"/>
                </a:cubicBezTo>
                <a:cubicBezTo>
                  <a:pt x="10" y="6"/>
                  <a:pt x="12" y="5"/>
                  <a:pt x="13" y="6"/>
                </a:cubicBezTo>
                <a:cubicBezTo>
                  <a:pt x="13" y="7"/>
                  <a:pt x="12" y="9"/>
                  <a:pt x="10" y="9"/>
                </a:cubicBezTo>
                <a:cubicBezTo>
                  <a:pt x="9" y="9"/>
                  <a:pt x="8" y="6"/>
                  <a:pt x="6" y="6"/>
                </a:cubicBezTo>
                <a:cubicBezTo>
                  <a:pt x="4" y="5"/>
                  <a:pt x="1" y="6"/>
                  <a:pt x="0" y="4"/>
                </a:cubicBezTo>
                <a:cubicBezTo>
                  <a:pt x="0" y="3"/>
                  <a:pt x="2" y="0"/>
                  <a:pt x="4" y="0"/>
                </a:cubicBezTo>
                <a:close/>
              </a:path>
            </a:pathLst>
          </a:custGeom>
          <a:solidFill>
            <a:srgbClr val="B2B2B2"/>
          </a:solidFill>
          <a:ln w="3175" cap="rnd">
            <a:solidFill>
              <a:srgbClr val="B2B2B2"/>
            </a:solidFill>
            <a:round/>
            <a:headEnd/>
            <a:tailEnd/>
          </a:ln>
        </p:spPr>
        <p:txBody>
          <a:bodyPr/>
          <a:lstStyle/>
          <a:p>
            <a:endParaRPr lang="en-US"/>
          </a:p>
        </p:txBody>
      </p:sp>
      <p:sp>
        <p:nvSpPr>
          <p:cNvPr id="34180" name="Freeform 388"/>
          <p:cNvSpPr>
            <a:spLocks noChangeAspect="1"/>
          </p:cNvSpPr>
          <p:nvPr/>
        </p:nvSpPr>
        <p:spPr bwMode="auto">
          <a:xfrm>
            <a:off x="6604000" y="4302125"/>
            <a:ext cx="23813" cy="31750"/>
          </a:xfrm>
          <a:custGeom>
            <a:avLst/>
            <a:gdLst>
              <a:gd name="T0" fmla="*/ 2147483647 w 13"/>
              <a:gd name="T1" fmla="*/ 2147483647 h 17"/>
              <a:gd name="T2" fmla="*/ 2147483647 w 13"/>
              <a:gd name="T3" fmla="*/ 2147483647 h 17"/>
              <a:gd name="T4" fmla="*/ 2147483647 w 13"/>
              <a:gd name="T5" fmla="*/ 2147483647 h 17"/>
              <a:gd name="T6" fmla="*/ 2147483647 w 13"/>
              <a:gd name="T7" fmla="*/ 2147483647 h 17"/>
              <a:gd name="T8" fmla="*/ 0 w 13"/>
              <a:gd name="T9" fmla="*/ 2147483647 h 17"/>
              <a:gd name="T10" fmla="*/ 2147483647 w 13"/>
              <a:gd name="T11" fmla="*/ 2147483647 h 17"/>
              <a:gd name="T12" fmla="*/ 2147483647 w 13"/>
              <a:gd name="T13" fmla="*/ 2147483647 h 17"/>
              <a:gd name="T14" fmla="*/ 0 60000 65536"/>
              <a:gd name="T15" fmla="*/ 0 60000 65536"/>
              <a:gd name="T16" fmla="*/ 0 60000 65536"/>
              <a:gd name="T17" fmla="*/ 0 60000 65536"/>
              <a:gd name="T18" fmla="*/ 0 60000 65536"/>
              <a:gd name="T19" fmla="*/ 0 60000 65536"/>
              <a:gd name="T20" fmla="*/ 0 60000 65536"/>
              <a:gd name="T21" fmla="*/ 0 w 13"/>
              <a:gd name="T22" fmla="*/ 0 h 17"/>
              <a:gd name="T23" fmla="*/ 13 w 13"/>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7">
                <a:moveTo>
                  <a:pt x="6" y="1"/>
                </a:moveTo>
                <a:cubicBezTo>
                  <a:pt x="9" y="2"/>
                  <a:pt x="11" y="5"/>
                  <a:pt x="11" y="8"/>
                </a:cubicBezTo>
                <a:cubicBezTo>
                  <a:pt x="12" y="10"/>
                  <a:pt x="13" y="15"/>
                  <a:pt x="10" y="16"/>
                </a:cubicBezTo>
                <a:cubicBezTo>
                  <a:pt x="8" y="17"/>
                  <a:pt x="7" y="12"/>
                  <a:pt x="6" y="10"/>
                </a:cubicBezTo>
                <a:cubicBezTo>
                  <a:pt x="4" y="7"/>
                  <a:pt x="1" y="5"/>
                  <a:pt x="0" y="2"/>
                </a:cubicBezTo>
                <a:cubicBezTo>
                  <a:pt x="0" y="1"/>
                  <a:pt x="3" y="2"/>
                  <a:pt x="5" y="2"/>
                </a:cubicBezTo>
                <a:cubicBezTo>
                  <a:pt x="5" y="2"/>
                  <a:pt x="6" y="0"/>
                  <a:pt x="6" y="1"/>
                </a:cubicBezTo>
                <a:close/>
              </a:path>
            </a:pathLst>
          </a:custGeom>
          <a:solidFill>
            <a:srgbClr val="B2B2B2"/>
          </a:solidFill>
          <a:ln w="3175" cap="rnd">
            <a:solidFill>
              <a:srgbClr val="B2B2B2"/>
            </a:solidFill>
            <a:round/>
            <a:headEnd/>
            <a:tailEnd/>
          </a:ln>
        </p:spPr>
        <p:txBody>
          <a:bodyPr/>
          <a:lstStyle/>
          <a:p>
            <a:endParaRPr lang="en-US"/>
          </a:p>
        </p:txBody>
      </p:sp>
      <p:sp>
        <p:nvSpPr>
          <p:cNvPr id="34181" name="Freeform 389"/>
          <p:cNvSpPr>
            <a:spLocks noChangeAspect="1"/>
          </p:cNvSpPr>
          <p:nvPr/>
        </p:nvSpPr>
        <p:spPr bwMode="auto">
          <a:xfrm>
            <a:off x="6645275" y="4368800"/>
            <a:ext cx="14288" cy="25400"/>
          </a:xfrm>
          <a:custGeom>
            <a:avLst/>
            <a:gdLst>
              <a:gd name="T0" fmla="*/ 2147483647 w 9"/>
              <a:gd name="T1" fmla="*/ 2147483647 h 13"/>
              <a:gd name="T2" fmla="*/ 2147483647 w 9"/>
              <a:gd name="T3" fmla="*/ 2147483647 h 13"/>
              <a:gd name="T4" fmla="*/ 2147483647 w 9"/>
              <a:gd name="T5" fmla="*/ 2147483647 h 13"/>
              <a:gd name="T6" fmla="*/ 2147483647 w 9"/>
              <a:gd name="T7" fmla="*/ 2147483647 h 13"/>
              <a:gd name="T8" fmla="*/ 2147483647 w 9"/>
              <a:gd name="T9" fmla="*/ 2147483647 h 13"/>
              <a:gd name="T10" fmla="*/ 2147483647 w 9"/>
              <a:gd name="T11" fmla="*/ 2147483647 h 13"/>
              <a:gd name="T12" fmla="*/ 0 60000 65536"/>
              <a:gd name="T13" fmla="*/ 0 60000 65536"/>
              <a:gd name="T14" fmla="*/ 0 60000 65536"/>
              <a:gd name="T15" fmla="*/ 0 60000 65536"/>
              <a:gd name="T16" fmla="*/ 0 60000 65536"/>
              <a:gd name="T17" fmla="*/ 0 60000 65536"/>
              <a:gd name="T18" fmla="*/ 0 w 9"/>
              <a:gd name="T19" fmla="*/ 0 h 13"/>
              <a:gd name="T20" fmla="*/ 9 w 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9" h="13">
                <a:moveTo>
                  <a:pt x="1" y="1"/>
                </a:moveTo>
                <a:cubicBezTo>
                  <a:pt x="4" y="3"/>
                  <a:pt x="6" y="7"/>
                  <a:pt x="8" y="10"/>
                </a:cubicBezTo>
                <a:cubicBezTo>
                  <a:pt x="9" y="11"/>
                  <a:pt x="8" y="13"/>
                  <a:pt x="7" y="12"/>
                </a:cubicBezTo>
                <a:cubicBezTo>
                  <a:pt x="5" y="12"/>
                  <a:pt x="4" y="10"/>
                  <a:pt x="2" y="8"/>
                </a:cubicBezTo>
                <a:cubicBezTo>
                  <a:pt x="1" y="7"/>
                  <a:pt x="1" y="5"/>
                  <a:pt x="1" y="3"/>
                </a:cubicBezTo>
                <a:cubicBezTo>
                  <a:pt x="0" y="2"/>
                  <a:pt x="0"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182" name="Oval 390"/>
          <p:cNvSpPr>
            <a:spLocks noChangeAspect="1" noChangeArrowheads="1"/>
          </p:cNvSpPr>
          <p:nvPr/>
        </p:nvSpPr>
        <p:spPr bwMode="auto">
          <a:xfrm>
            <a:off x="6778625" y="4354513"/>
            <a:ext cx="7938" cy="6350"/>
          </a:xfrm>
          <a:prstGeom prst="ellipse">
            <a:avLst/>
          </a:prstGeom>
          <a:solidFill>
            <a:srgbClr val="B2B2B2"/>
          </a:solidFill>
          <a:ln w="3175" cap="rnd">
            <a:solidFill>
              <a:srgbClr val="B2B2B2"/>
            </a:solidFill>
            <a:round/>
            <a:headEnd/>
            <a:tailEnd/>
          </a:ln>
        </p:spPr>
        <p:txBody>
          <a:bodyPr/>
          <a:lstStyle/>
          <a:p>
            <a:endParaRPr lang="en-US"/>
          </a:p>
        </p:txBody>
      </p:sp>
      <p:sp>
        <p:nvSpPr>
          <p:cNvPr id="34183" name="Freeform 391"/>
          <p:cNvSpPr>
            <a:spLocks noChangeAspect="1"/>
          </p:cNvSpPr>
          <p:nvPr/>
        </p:nvSpPr>
        <p:spPr bwMode="auto">
          <a:xfrm>
            <a:off x="6680200" y="4419600"/>
            <a:ext cx="9525" cy="14288"/>
          </a:xfrm>
          <a:custGeom>
            <a:avLst/>
            <a:gdLst>
              <a:gd name="T0" fmla="*/ 2147483647 w 5"/>
              <a:gd name="T1" fmla="*/ 2147483647 h 7"/>
              <a:gd name="T2" fmla="*/ 2147483647 w 5"/>
              <a:gd name="T3" fmla="*/ 2147483647 h 7"/>
              <a:gd name="T4" fmla="*/ 2147483647 w 5"/>
              <a:gd name="T5" fmla="*/ 2147483647 h 7"/>
              <a:gd name="T6" fmla="*/ 2147483647 w 5"/>
              <a:gd name="T7" fmla="*/ 0 h 7"/>
              <a:gd name="T8" fmla="*/ 2147483647 w 5"/>
              <a:gd name="T9" fmla="*/ 214748364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4" y="3"/>
                </a:moveTo>
                <a:cubicBezTo>
                  <a:pt x="4" y="4"/>
                  <a:pt x="5" y="6"/>
                  <a:pt x="4" y="6"/>
                </a:cubicBezTo>
                <a:cubicBezTo>
                  <a:pt x="3" y="7"/>
                  <a:pt x="2" y="5"/>
                  <a:pt x="1" y="4"/>
                </a:cubicBezTo>
                <a:cubicBezTo>
                  <a:pt x="1" y="3"/>
                  <a:pt x="0" y="1"/>
                  <a:pt x="1" y="0"/>
                </a:cubicBezTo>
                <a:cubicBezTo>
                  <a:pt x="2" y="0"/>
                  <a:pt x="3" y="2"/>
                  <a:pt x="4" y="3"/>
                </a:cubicBezTo>
                <a:close/>
              </a:path>
            </a:pathLst>
          </a:custGeom>
          <a:solidFill>
            <a:srgbClr val="B2B2B2"/>
          </a:solidFill>
          <a:ln w="3175" cap="rnd">
            <a:solidFill>
              <a:srgbClr val="B2B2B2"/>
            </a:solidFill>
            <a:round/>
            <a:headEnd/>
            <a:tailEnd/>
          </a:ln>
        </p:spPr>
        <p:txBody>
          <a:bodyPr/>
          <a:lstStyle/>
          <a:p>
            <a:endParaRPr lang="en-US"/>
          </a:p>
        </p:txBody>
      </p:sp>
      <p:sp>
        <p:nvSpPr>
          <p:cNvPr id="34184" name="Freeform 392"/>
          <p:cNvSpPr>
            <a:spLocks noChangeAspect="1"/>
          </p:cNvSpPr>
          <p:nvPr/>
        </p:nvSpPr>
        <p:spPr bwMode="auto">
          <a:xfrm>
            <a:off x="6672263" y="4408488"/>
            <a:ext cx="7937" cy="7937"/>
          </a:xfrm>
          <a:custGeom>
            <a:avLst/>
            <a:gdLst>
              <a:gd name="T0" fmla="*/ 2147483647 w 5"/>
              <a:gd name="T1" fmla="*/ 2147483647 h 6"/>
              <a:gd name="T2" fmla="*/ 2147483647 w 5"/>
              <a:gd name="T3" fmla="*/ 2147483647 h 6"/>
              <a:gd name="T4" fmla="*/ 2147483647 w 5"/>
              <a:gd name="T5" fmla="*/ 2147483647 h 6"/>
              <a:gd name="T6" fmla="*/ 2147483647 w 5"/>
              <a:gd name="T7" fmla="*/ 2147483647 h 6"/>
              <a:gd name="T8" fmla="*/ 2147483647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4" y="3"/>
                </a:moveTo>
                <a:cubicBezTo>
                  <a:pt x="4" y="4"/>
                  <a:pt x="5" y="5"/>
                  <a:pt x="4" y="6"/>
                </a:cubicBezTo>
                <a:cubicBezTo>
                  <a:pt x="3" y="6"/>
                  <a:pt x="2" y="5"/>
                  <a:pt x="2" y="4"/>
                </a:cubicBezTo>
                <a:cubicBezTo>
                  <a:pt x="1" y="3"/>
                  <a:pt x="0" y="1"/>
                  <a:pt x="1" y="1"/>
                </a:cubicBezTo>
                <a:cubicBezTo>
                  <a:pt x="2" y="0"/>
                  <a:pt x="3" y="2"/>
                  <a:pt x="4" y="3"/>
                </a:cubicBezTo>
                <a:close/>
              </a:path>
            </a:pathLst>
          </a:custGeom>
          <a:solidFill>
            <a:srgbClr val="B2B2B2"/>
          </a:solidFill>
          <a:ln w="3175" cap="rnd">
            <a:solidFill>
              <a:srgbClr val="B2B2B2"/>
            </a:solidFill>
            <a:round/>
            <a:headEnd/>
            <a:tailEnd/>
          </a:ln>
        </p:spPr>
        <p:txBody>
          <a:bodyPr/>
          <a:lstStyle/>
          <a:p>
            <a:endParaRPr lang="en-US"/>
          </a:p>
        </p:txBody>
      </p:sp>
      <p:sp>
        <p:nvSpPr>
          <p:cNvPr id="34185" name="Freeform 393"/>
          <p:cNvSpPr>
            <a:spLocks noChangeAspect="1"/>
          </p:cNvSpPr>
          <p:nvPr/>
        </p:nvSpPr>
        <p:spPr bwMode="auto">
          <a:xfrm>
            <a:off x="6662738" y="4398963"/>
            <a:ext cx="9525" cy="9525"/>
          </a:xfrm>
          <a:custGeom>
            <a:avLst/>
            <a:gdLst>
              <a:gd name="T0" fmla="*/ 2147483647 w 4"/>
              <a:gd name="T1" fmla="*/ 2147483647 h 4"/>
              <a:gd name="T2" fmla="*/ 2147483647 w 4"/>
              <a:gd name="T3" fmla="*/ 2147483647 h 4"/>
              <a:gd name="T4" fmla="*/ 2147483647 w 4"/>
              <a:gd name="T5" fmla="*/ 2147483647 h 4"/>
              <a:gd name="T6" fmla="*/ 2147483647 w 4"/>
              <a:gd name="T7" fmla="*/ 0 h 4"/>
              <a:gd name="T8" fmla="*/ 2147483647 w 4"/>
              <a:gd name="T9" fmla="*/ 214748364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3"/>
                  <a:pt x="4" y="4"/>
                  <a:pt x="3" y="4"/>
                </a:cubicBezTo>
                <a:cubicBezTo>
                  <a:pt x="2" y="4"/>
                  <a:pt x="1" y="3"/>
                  <a:pt x="1" y="3"/>
                </a:cubicBezTo>
                <a:cubicBezTo>
                  <a:pt x="1" y="2"/>
                  <a:pt x="0" y="0"/>
                  <a:pt x="1" y="0"/>
                </a:cubicBezTo>
                <a:cubicBezTo>
                  <a:pt x="2" y="0"/>
                  <a:pt x="2"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186" name="Freeform 394"/>
          <p:cNvSpPr>
            <a:spLocks noChangeAspect="1"/>
          </p:cNvSpPr>
          <p:nvPr/>
        </p:nvSpPr>
        <p:spPr bwMode="auto">
          <a:xfrm>
            <a:off x="6610350" y="4284663"/>
            <a:ext cx="6350" cy="4762"/>
          </a:xfrm>
          <a:custGeom>
            <a:avLst/>
            <a:gdLst>
              <a:gd name="T0" fmla="*/ 2147483647 w 3"/>
              <a:gd name="T1" fmla="*/ 2147483647 h 3"/>
              <a:gd name="T2" fmla="*/ 2147483647 w 3"/>
              <a:gd name="T3" fmla="*/ 2147483647 h 3"/>
              <a:gd name="T4" fmla="*/ 2147483647 w 3"/>
              <a:gd name="T5" fmla="*/ 2147483647 h 3"/>
              <a:gd name="T6" fmla="*/ 0 w 3"/>
              <a:gd name="T7" fmla="*/ 0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3"/>
                  <a:pt x="3" y="3"/>
                </a:cubicBezTo>
                <a:cubicBezTo>
                  <a:pt x="2" y="3"/>
                  <a:pt x="1" y="3"/>
                  <a:pt x="1" y="2"/>
                </a:cubicBezTo>
                <a:cubicBezTo>
                  <a:pt x="0" y="2"/>
                  <a:pt x="0" y="1"/>
                  <a:pt x="0" y="0"/>
                </a:cubicBezTo>
                <a:cubicBezTo>
                  <a:pt x="1"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187" name="Freeform 395"/>
          <p:cNvSpPr>
            <a:spLocks noChangeAspect="1"/>
          </p:cNvSpPr>
          <p:nvPr/>
        </p:nvSpPr>
        <p:spPr bwMode="auto">
          <a:xfrm>
            <a:off x="6786563" y="4341813"/>
            <a:ext cx="1587" cy="6350"/>
          </a:xfrm>
          <a:custGeom>
            <a:avLst/>
            <a:gdLst>
              <a:gd name="T0" fmla="*/ 2147483647 w 1"/>
              <a:gd name="T1" fmla="*/ 2147483647 h 3"/>
              <a:gd name="T2" fmla="*/ 0 w 1"/>
              <a:gd name="T3" fmla="*/ 2147483647 h 3"/>
              <a:gd name="T4" fmla="*/ 0 w 1"/>
              <a:gd name="T5" fmla="*/ 2147483647 h 3"/>
              <a:gd name="T6" fmla="*/ 2147483647 w 1"/>
              <a:gd name="T7" fmla="*/ 2147483647 h 3"/>
              <a:gd name="T8" fmla="*/ 2147483647 w 1"/>
              <a:gd name="T9" fmla="*/ 2147483647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3"/>
                  <a:pt x="1" y="3"/>
                  <a:pt x="0" y="3"/>
                </a:cubicBezTo>
                <a:cubicBezTo>
                  <a:pt x="0" y="3"/>
                  <a:pt x="0" y="2"/>
                  <a:pt x="0" y="2"/>
                </a:cubicBezTo>
                <a:cubicBezTo>
                  <a:pt x="0" y="1"/>
                  <a:pt x="0" y="0"/>
                  <a:pt x="1" y="1"/>
                </a:cubicBezTo>
                <a:cubicBezTo>
                  <a:pt x="1" y="1"/>
                  <a:pt x="1"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188" name="Freeform 396"/>
          <p:cNvSpPr>
            <a:spLocks noChangeAspect="1"/>
          </p:cNvSpPr>
          <p:nvPr/>
        </p:nvSpPr>
        <p:spPr bwMode="auto">
          <a:xfrm>
            <a:off x="6784975" y="4313238"/>
            <a:ext cx="3175" cy="7937"/>
          </a:xfrm>
          <a:custGeom>
            <a:avLst/>
            <a:gdLst>
              <a:gd name="T0" fmla="*/ 2147483647 w 2"/>
              <a:gd name="T1" fmla="*/ 2147483647 h 3"/>
              <a:gd name="T2" fmla="*/ 2147483647 w 2"/>
              <a:gd name="T3" fmla="*/ 2147483647 h 3"/>
              <a:gd name="T4" fmla="*/ 0 w 2"/>
              <a:gd name="T5" fmla="*/ 2147483647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0" y="1"/>
                  <a:pt x="1" y="0"/>
                  <a:pt x="1" y="1"/>
                </a:cubicBezTo>
                <a:cubicBezTo>
                  <a:pt x="2" y="1"/>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189" name="Freeform 397"/>
          <p:cNvSpPr>
            <a:spLocks noChangeAspect="1"/>
          </p:cNvSpPr>
          <p:nvPr/>
        </p:nvSpPr>
        <p:spPr bwMode="auto">
          <a:xfrm>
            <a:off x="6775450" y="4311650"/>
            <a:ext cx="4763" cy="1588"/>
          </a:xfrm>
          <a:custGeom>
            <a:avLst/>
            <a:gdLst>
              <a:gd name="T0" fmla="*/ 2147483647 w 3"/>
              <a:gd name="T1" fmla="*/ 2147483647 h 2"/>
              <a:gd name="T2" fmla="*/ 0 w 3"/>
              <a:gd name="T3" fmla="*/ 2147483647 h 2"/>
              <a:gd name="T4" fmla="*/ 2147483647 w 3"/>
              <a:gd name="T5" fmla="*/ 2147483647 h 2"/>
              <a:gd name="T6" fmla="*/ 2147483647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1" y="2"/>
                  <a:pt x="0" y="2"/>
                </a:cubicBezTo>
                <a:cubicBezTo>
                  <a:pt x="0" y="1"/>
                  <a:pt x="1" y="1"/>
                  <a:pt x="1" y="1"/>
                </a:cubicBezTo>
                <a:cubicBezTo>
                  <a:pt x="1" y="1"/>
                  <a:pt x="2" y="0"/>
                  <a:pt x="2" y="1"/>
                </a:cubicBezTo>
                <a:cubicBezTo>
                  <a:pt x="3" y="2"/>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190" name="Freeform 398"/>
          <p:cNvSpPr>
            <a:spLocks noChangeAspect="1"/>
          </p:cNvSpPr>
          <p:nvPr/>
        </p:nvSpPr>
        <p:spPr bwMode="auto">
          <a:xfrm>
            <a:off x="6773863" y="4321175"/>
            <a:ext cx="4762" cy="1588"/>
          </a:xfrm>
          <a:custGeom>
            <a:avLst/>
            <a:gdLst>
              <a:gd name="T0" fmla="*/ 2147483647 w 3"/>
              <a:gd name="T1" fmla="*/ 2147483647 h 2"/>
              <a:gd name="T2" fmla="*/ 2147483647 w 3"/>
              <a:gd name="T3" fmla="*/ 2147483647 h 2"/>
              <a:gd name="T4" fmla="*/ 2147483647 w 3"/>
              <a:gd name="T5" fmla="*/ 2147483647 h 2"/>
              <a:gd name="T6" fmla="*/ 2147483647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1" y="2"/>
                </a:cubicBezTo>
                <a:cubicBezTo>
                  <a:pt x="0" y="1"/>
                  <a:pt x="1" y="1"/>
                  <a:pt x="1" y="1"/>
                </a:cubicBezTo>
                <a:cubicBezTo>
                  <a:pt x="2" y="1"/>
                  <a:pt x="2" y="0"/>
                  <a:pt x="3" y="1"/>
                </a:cubicBezTo>
                <a:cubicBezTo>
                  <a:pt x="3"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191" name="Freeform 399"/>
          <p:cNvSpPr>
            <a:spLocks noChangeAspect="1"/>
          </p:cNvSpPr>
          <p:nvPr/>
        </p:nvSpPr>
        <p:spPr bwMode="auto">
          <a:xfrm>
            <a:off x="6638925" y="4297363"/>
            <a:ext cx="3175" cy="6350"/>
          </a:xfrm>
          <a:custGeom>
            <a:avLst/>
            <a:gdLst>
              <a:gd name="T0" fmla="*/ 2147483647 w 2"/>
              <a:gd name="T1" fmla="*/ 2147483647 h 3"/>
              <a:gd name="T2" fmla="*/ 2147483647 w 2"/>
              <a:gd name="T3" fmla="*/ 2147483647 h 3"/>
              <a:gd name="T4" fmla="*/ 2147483647 w 2"/>
              <a:gd name="T5" fmla="*/ 2147483647 h 3"/>
              <a:gd name="T6" fmla="*/ 0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2" y="3"/>
                </a:cubicBezTo>
                <a:cubicBezTo>
                  <a:pt x="1" y="3"/>
                  <a:pt x="1" y="2"/>
                  <a:pt x="1" y="2"/>
                </a:cubicBezTo>
                <a:cubicBezTo>
                  <a:pt x="0" y="2"/>
                  <a:pt x="0" y="1"/>
                  <a:pt x="0" y="1"/>
                </a:cubicBezTo>
                <a:cubicBezTo>
                  <a:pt x="1" y="0"/>
                  <a:pt x="1"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192" name="Freeform 400"/>
          <p:cNvSpPr>
            <a:spLocks noChangeAspect="1"/>
          </p:cNvSpPr>
          <p:nvPr/>
        </p:nvSpPr>
        <p:spPr bwMode="auto">
          <a:xfrm>
            <a:off x="6607175" y="4286250"/>
            <a:ext cx="1588" cy="3175"/>
          </a:xfrm>
          <a:custGeom>
            <a:avLst/>
            <a:gdLst>
              <a:gd name="T0" fmla="*/ 2147483647 w 1"/>
              <a:gd name="T1" fmla="*/ 2147483647 h 2"/>
              <a:gd name="T2" fmla="*/ 2147483647 w 1"/>
              <a:gd name="T3" fmla="*/ 2147483647 h 2"/>
              <a:gd name="T4" fmla="*/ 0 w 1"/>
              <a:gd name="T5" fmla="*/ 2147483647 h 2"/>
              <a:gd name="T6" fmla="*/ 0 w 1"/>
              <a:gd name="T7" fmla="*/ 2147483647 h 2"/>
              <a:gd name="T8" fmla="*/ 2147483647 w 1"/>
              <a:gd name="T9" fmla="*/ 2147483647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1"/>
                  <a:pt x="1" y="2"/>
                  <a:pt x="1" y="2"/>
                </a:cubicBezTo>
                <a:cubicBezTo>
                  <a:pt x="1" y="2"/>
                  <a:pt x="0" y="2"/>
                  <a:pt x="0" y="2"/>
                </a:cubicBezTo>
                <a:cubicBezTo>
                  <a:pt x="0" y="1"/>
                  <a:pt x="0" y="1"/>
                  <a:pt x="0" y="1"/>
                </a:cubicBezTo>
                <a:cubicBezTo>
                  <a:pt x="0" y="0"/>
                  <a:pt x="1"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193" name="Freeform 401"/>
          <p:cNvSpPr>
            <a:spLocks noChangeAspect="1"/>
          </p:cNvSpPr>
          <p:nvPr/>
        </p:nvSpPr>
        <p:spPr bwMode="auto">
          <a:xfrm>
            <a:off x="6592888" y="4286250"/>
            <a:ext cx="4762" cy="6350"/>
          </a:xfrm>
          <a:custGeom>
            <a:avLst/>
            <a:gdLst>
              <a:gd name="T0" fmla="*/ 2147483647 w 2"/>
              <a:gd name="T1" fmla="*/ 2147483647 h 2"/>
              <a:gd name="T2" fmla="*/ 2147483647 w 2"/>
              <a:gd name="T3" fmla="*/ 2147483647 h 2"/>
              <a:gd name="T4" fmla="*/ 0 w 2"/>
              <a:gd name="T5" fmla="*/ 2147483647 h 2"/>
              <a:gd name="T6" fmla="*/ 0 w 2"/>
              <a:gd name="T7" fmla="*/ 2147483647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1" y="1"/>
                  <a:pt x="2" y="2"/>
                  <a:pt x="1" y="2"/>
                </a:cubicBezTo>
                <a:cubicBezTo>
                  <a:pt x="1" y="2"/>
                  <a:pt x="1" y="2"/>
                  <a:pt x="0" y="2"/>
                </a:cubicBezTo>
                <a:cubicBezTo>
                  <a:pt x="0" y="1"/>
                  <a:pt x="0" y="1"/>
                  <a:pt x="0" y="1"/>
                </a:cubicBezTo>
                <a:cubicBezTo>
                  <a:pt x="1" y="0"/>
                  <a:pt x="1"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194" name="Freeform 402"/>
          <p:cNvSpPr>
            <a:spLocks noChangeAspect="1"/>
          </p:cNvSpPr>
          <p:nvPr/>
        </p:nvSpPr>
        <p:spPr bwMode="auto">
          <a:xfrm>
            <a:off x="6638925" y="4354513"/>
            <a:ext cx="3175" cy="4762"/>
          </a:xfrm>
          <a:custGeom>
            <a:avLst/>
            <a:gdLst>
              <a:gd name="T0" fmla="*/ 2147483647 w 2"/>
              <a:gd name="T1" fmla="*/ 2147483647 h 3"/>
              <a:gd name="T2" fmla="*/ 2147483647 w 2"/>
              <a:gd name="T3" fmla="*/ 2147483647 h 3"/>
              <a:gd name="T4" fmla="*/ 0 w 2"/>
              <a:gd name="T5" fmla="*/ 2147483647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2" y="3"/>
                  <a:pt x="1" y="3"/>
                </a:cubicBezTo>
                <a:cubicBezTo>
                  <a:pt x="1" y="3"/>
                  <a:pt x="0" y="2"/>
                  <a:pt x="0" y="2"/>
                </a:cubicBezTo>
                <a:cubicBezTo>
                  <a:pt x="1" y="1"/>
                  <a:pt x="1" y="0"/>
                  <a:pt x="1" y="1"/>
                </a:cubicBezTo>
                <a:cubicBezTo>
                  <a:pt x="2"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195" name="Freeform 403"/>
          <p:cNvSpPr>
            <a:spLocks noChangeAspect="1"/>
          </p:cNvSpPr>
          <p:nvPr/>
        </p:nvSpPr>
        <p:spPr bwMode="auto">
          <a:xfrm>
            <a:off x="6640513" y="4346575"/>
            <a:ext cx="4762" cy="6350"/>
          </a:xfrm>
          <a:custGeom>
            <a:avLst/>
            <a:gdLst>
              <a:gd name="T0" fmla="*/ 2147483647 w 3"/>
              <a:gd name="T1" fmla="*/ 2147483647 h 3"/>
              <a:gd name="T2" fmla="*/ 2147483647 w 3"/>
              <a:gd name="T3" fmla="*/ 2147483647 h 3"/>
              <a:gd name="T4" fmla="*/ 2147483647 w 3"/>
              <a:gd name="T5" fmla="*/ 2147483647 h 3"/>
              <a:gd name="T6" fmla="*/ 0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0" y="2"/>
                  <a:pt x="0" y="1"/>
                  <a:pt x="0" y="1"/>
                </a:cubicBezTo>
                <a:cubicBezTo>
                  <a:pt x="1"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196" name="Freeform 404"/>
          <p:cNvSpPr>
            <a:spLocks noChangeAspect="1"/>
          </p:cNvSpPr>
          <p:nvPr/>
        </p:nvSpPr>
        <p:spPr bwMode="auto">
          <a:xfrm>
            <a:off x="6640513" y="4338638"/>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2147483647 h 2"/>
              <a:gd name="T8" fmla="*/ 2147483647 w 4"/>
              <a:gd name="T9" fmla="*/ 2147483647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1"/>
                </a:moveTo>
                <a:cubicBezTo>
                  <a:pt x="3" y="1"/>
                  <a:pt x="4" y="1"/>
                  <a:pt x="4" y="1"/>
                </a:cubicBezTo>
                <a:cubicBezTo>
                  <a:pt x="4" y="2"/>
                  <a:pt x="3" y="2"/>
                  <a:pt x="2" y="2"/>
                </a:cubicBezTo>
                <a:cubicBezTo>
                  <a:pt x="2" y="2"/>
                  <a:pt x="0" y="2"/>
                  <a:pt x="1" y="1"/>
                </a:cubicBezTo>
                <a:cubicBezTo>
                  <a:pt x="1" y="0"/>
                  <a:pt x="2" y="1"/>
                  <a:pt x="3" y="1"/>
                </a:cubicBezTo>
                <a:close/>
              </a:path>
            </a:pathLst>
          </a:custGeom>
          <a:solidFill>
            <a:srgbClr val="B2B2B2"/>
          </a:solidFill>
          <a:ln w="3175" cap="rnd">
            <a:solidFill>
              <a:srgbClr val="B2B2B2"/>
            </a:solidFill>
            <a:round/>
            <a:headEnd/>
            <a:tailEnd/>
          </a:ln>
        </p:spPr>
        <p:txBody>
          <a:bodyPr/>
          <a:lstStyle/>
          <a:p>
            <a:endParaRPr lang="en-US"/>
          </a:p>
        </p:txBody>
      </p:sp>
      <p:sp>
        <p:nvSpPr>
          <p:cNvPr id="34197" name="Freeform 405"/>
          <p:cNvSpPr>
            <a:spLocks noChangeAspect="1"/>
          </p:cNvSpPr>
          <p:nvPr/>
        </p:nvSpPr>
        <p:spPr bwMode="auto">
          <a:xfrm>
            <a:off x="6759575" y="4302125"/>
            <a:ext cx="15875" cy="7938"/>
          </a:xfrm>
          <a:custGeom>
            <a:avLst/>
            <a:gdLst>
              <a:gd name="T0" fmla="*/ 2147483647 w 8"/>
              <a:gd name="T1" fmla="*/ 2147483647 h 4"/>
              <a:gd name="T2" fmla="*/ 0 w 8"/>
              <a:gd name="T3" fmla="*/ 2147483647 h 4"/>
              <a:gd name="T4" fmla="*/ 2147483647 w 8"/>
              <a:gd name="T5" fmla="*/ 0 h 4"/>
              <a:gd name="T6" fmla="*/ 2147483647 w 8"/>
              <a:gd name="T7" fmla="*/ 2147483647 h 4"/>
              <a:gd name="T8" fmla="*/ 2147483647 w 8"/>
              <a:gd name="T9" fmla="*/ 2147483647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4" y="4"/>
                </a:moveTo>
                <a:cubicBezTo>
                  <a:pt x="3" y="3"/>
                  <a:pt x="1" y="3"/>
                  <a:pt x="0" y="2"/>
                </a:cubicBezTo>
                <a:cubicBezTo>
                  <a:pt x="1" y="1"/>
                  <a:pt x="3" y="0"/>
                  <a:pt x="5" y="0"/>
                </a:cubicBezTo>
                <a:cubicBezTo>
                  <a:pt x="6" y="0"/>
                  <a:pt x="6" y="1"/>
                  <a:pt x="8" y="2"/>
                </a:cubicBezTo>
                <a:cubicBezTo>
                  <a:pt x="6" y="4"/>
                  <a:pt x="5" y="4"/>
                  <a:pt x="4" y="4"/>
                </a:cubicBezTo>
                <a:close/>
              </a:path>
            </a:pathLst>
          </a:custGeom>
          <a:solidFill>
            <a:srgbClr val="B2B2B2"/>
          </a:solidFill>
          <a:ln w="3175" cap="rnd">
            <a:solidFill>
              <a:srgbClr val="B2B2B2"/>
            </a:solidFill>
            <a:round/>
            <a:headEnd/>
            <a:tailEnd/>
          </a:ln>
        </p:spPr>
        <p:txBody>
          <a:bodyPr/>
          <a:lstStyle/>
          <a:p>
            <a:endParaRPr lang="en-US"/>
          </a:p>
        </p:txBody>
      </p:sp>
      <p:sp>
        <p:nvSpPr>
          <p:cNvPr id="34198" name="Freeform 406"/>
          <p:cNvSpPr>
            <a:spLocks noChangeAspect="1"/>
          </p:cNvSpPr>
          <p:nvPr/>
        </p:nvSpPr>
        <p:spPr bwMode="auto">
          <a:xfrm>
            <a:off x="6796088" y="4500563"/>
            <a:ext cx="220662" cy="79375"/>
          </a:xfrm>
          <a:custGeom>
            <a:avLst/>
            <a:gdLst>
              <a:gd name="T0" fmla="*/ 2147483647 w 119"/>
              <a:gd name="T1" fmla="*/ 2147483647 h 43"/>
              <a:gd name="T2" fmla="*/ 2147483647 w 119"/>
              <a:gd name="T3" fmla="*/ 2147483647 h 43"/>
              <a:gd name="T4" fmla="*/ 2147483647 w 119"/>
              <a:gd name="T5" fmla="*/ 2147483647 h 43"/>
              <a:gd name="T6" fmla="*/ 2147483647 w 119"/>
              <a:gd name="T7" fmla="*/ 2147483647 h 43"/>
              <a:gd name="T8" fmla="*/ 2147483647 w 119"/>
              <a:gd name="T9" fmla="*/ 2147483647 h 43"/>
              <a:gd name="T10" fmla="*/ 2147483647 w 119"/>
              <a:gd name="T11" fmla="*/ 2147483647 h 43"/>
              <a:gd name="T12" fmla="*/ 2147483647 w 119"/>
              <a:gd name="T13" fmla="*/ 2147483647 h 43"/>
              <a:gd name="T14" fmla="*/ 2147483647 w 119"/>
              <a:gd name="T15" fmla="*/ 2147483647 h 43"/>
              <a:gd name="T16" fmla="*/ 2147483647 w 119"/>
              <a:gd name="T17" fmla="*/ 2147483647 h 43"/>
              <a:gd name="T18" fmla="*/ 2147483647 w 119"/>
              <a:gd name="T19" fmla="*/ 2147483647 h 43"/>
              <a:gd name="T20" fmla="*/ 2147483647 w 119"/>
              <a:gd name="T21" fmla="*/ 2147483647 h 43"/>
              <a:gd name="T22" fmla="*/ 2147483647 w 119"/>
              <a:gd name="T23" fmla="*/ 2147483647 h 43"/>
              <a:gd name="T24" fmla="*/ 2147483647 w 119"/>
              <a:gd name="T25" fmla="*/ 2147483647 h 43"/>
              <a:gd name="T26" fmla="*/ 2147483647 w 119"/>
              <a:gd name="T27" fmla="*/ 2147483647 h 43"/>
              <a:gd name="T28" fmla="*/ 2147483647 w 119"/>
              <a:gd name="T29" fmla="*/ 2147483647 h 43"/>
              <a:gd name="T30" fmla="*/ 2147483647 w 119"/>
              <a:gd name="T31" fmla="*/ 2147483647 h 43"/>
              <a:gd name="T32" fmla="*/ 2147483647 w 119"/>
              <a:gd name="T33" fmla="*/ 2147483647 h 43"/>
              <a:gd name="T34" fmla="*/ 2147483647 w 119"/>
              <a:gd name="T35" fmla="*/ 2147483647 h 43"/>
              <a:gd name="T36" fmla="*/ 2147483647 w 119"/>
              <a:gd name="T37" fmla="*/ 2147483647 h 43"/>
              <a:gd name="T38" fmla="*/ 2147483647 w 119"/>
              <a:gd name="T39" fmla="*/ 2147483647 h 43"/>
              <a:gd name="T40" fmla="*/ 2147483647 w 119"/>
              <a:gd name="T41" fmla="*/ 2147483647 h 43"/>
              <a:gd name="T42" fmla="*/ 2147483647 w 119"/>
              <a:gd name="T43" fmla="*/ 2147483647 h 43"/>
              <a:gd name="T44" fmla="*/ 2147483647 w 119"/>
              <a:gd name="T45" fmla="*/ 2147483647 h 43"/>
              <a:gd name="T46" fmla="*/ 2147483647 w 119"/>
              <a:gd name="T47" fmla="*/ 2147483647 h 43"/>
              <a:gd name="T48" fmla="*/ 2147483647 w 119"/>
              <a:gd name="T49" fmla="*/ 2147483647 h 43"/>
              <a:gd name="T50" fmla="*/ 2147483647 w 119"/>
              <a:gd name="T51" fmla="*/ 2147483647 h 43"/>
              <a:gd name="T52" fmla="*/ 2147483647 w 119"/>
              <a:gd name="T53" fmla="*/ 2147483647 h 43"/>
              <a:gd name="T54" fmla="*/ 2147483647 w 119"/>
              <a:gd name="T55" fmla="*/ 2147483647 h 43"/>
              <a:gd name="T56" fmla="*/ 2147483647 w 119"/>
              <a:gd name="T57" fmla="*/ 2147483647 h 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9"/>
              <a:gd name="T88" fmla="*/ 0 h 43"/>
              <a:gd name="T89" fmla="*/ 119 w 119"/>
              <a:gd name="T90" fmla="*/ 43 h 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9" h="43">
                <a:moveTo>
                  <a:pt x="9" y="2"/>
                </a:moveTo>
                <a:cubicBezTo>
                  <a:pt x="13" y="1"/>
                  <a:pt x="17" y="4"/>
                  <a:pt x="21" y="3"/>
                </a:cubicBezTo>
                <a:cubicBezTo>
                  <a:pt x="22" y="3"/>
                  <a:pt x="21" y="1"/>
                  <a:pt x="21" y="1"/>
                </a:cubicBezTo>
                <a:cubicBezTo>
                  <a:pt x="23" y="0"/>
                  <a:pt x="25" y="1"/>
                  <a:pt x="27" y="2"/>
                </a:cubicBezTo>
                <a:cubicBezTo>
                  <a:pt x="29" y="3"/>
                  <a:pt x="30" y="6"/>
                  <a:pt x="32" y="6"/>
                </a:cubicBezTo>
                <a:cubicBezTo>
                  <a:pt x="35" y="7"/>
                  <a:pt x="38" y="6"/>
                  <a:pt x="40" y="7"/>
                </a:cubicBezTo>
                <a:cubicBezTo>
                  <a:pt x="42" y="9"/>
                  <a:pt x="41" y="14"/>
                  <a:pt x="44" y="14"/>
                </a:cubicBezTo>
                <a:cubicBezTo>
                  <a:pt x="52" y="17"/>
                  <a:pt x="61" y="17"/>
                  <a:pt x="69" y="16"/>
                </a:cubicBezTo>
                <a:cubicBezTo>
                  <a:pt x="71" y="15"/>
                  <a:pt x="68" y="10"/>
                  <a:pt x="71" y="10"/>
                </a:cubicBezTo>
                <a:cubicBezTo>
                  <a:pt x="74" y="9"/>
                  <a:pt x="78" y="11"/>
                  <a:pt x="81" y="13"/>
                </a:cubicBezTo>
                <a:cubicBezTo>
                  <a:pt x="85" y="14"/>
                  <a:pt x="89" y="15"/>
                  <a:pt x="92" y="17"/>
                </a:cubicBezTo>
                <a:cubicBezTo>
                  <a:pt x="94" y="19"/>
                  <a:pt x="92" y="23"/>
                  <a:pt x="94" y="25"/>
                </a:cubicBezTo>
                <a:cubicBezTo>
                  <a:pt x="97" y="27"/>
                  <a:pt x="101" y="28"/>
                  <a:pt x="105" y="28"/>
                </a:cubicBezTo>
                <a:cubicBezTo>
                  <a:pt x="108" y="29"/>
                  <a:pt x="112" y="26"/>
                  <a:pt x="114" y="28"/>
                </a:cubicBezTo>
                <a:cubicBezTo>
                  <a:pt x="116" y="31"/>
                  <a:pt x="114" y="35"/>
                  <a:pt x="114" y="38"/>
                </a:cubicBezTo>
                <a:cubicBezTo>
                  <a:pt x="115" y="40"/>
                  <a:pt x="119" y="43"/>
                  <a:pt x="117" y="43"/>
                </a:cubicBezTo>
                <a:cubicBezTo>
                  <a:pt x="111" y="43"/>
                  <a:pt x="106" y="39"/>
                  <a:pt x="100" y="38"/>
                </a:cubicBezTo>
                <a:cubicBezTo>
                  <a:pt x="98" y="38"/>
                  <a:pt x="96" y="39"/>
                  <a:pt x="94" y="39"/>
                </a:cubicBezTo>
                <a:cubicBezTo>
                  <a:pt x="88" y="39"/>
                  <a:pt x="84" y="37"/>
                  <a:pt x="78" y="36"/>
                </a:cubicBezTo>
                <a:cubicBezTo>
                  <a:pt x="77" y="36"/>
                  <a:pt x="75" y="38"/>
                  <a:pt x="74" y="37"/>
                </a:cubicBezTo>
                <a:cubicBezTo>
                  <a:pt x="69" y="36"/>
                  <a:pt x="64" y="32"/>
                  <a:pt x="59" y="30"/>
                </a:cubicBezTo>
                <a:cubicBezTo>
                  <a:pt x="55" y="29"/>
                  <a:pt x="51" y="28"/>
                  <a:pt x="47" y="28"/>
                </a:cubicBezTo>
                <a:cubicBezTo>
                  <a:pt x="43" y="28"/>
                  <a:pt x="39" y="30"/>
                  <a:pt x="35" y="29"/>
                </a:cubicBezTo>
                <a:cubicBezTo>
                  <a:pt x="31" y="28"/>
                  <a:pt x="27" y="25"/>
                  <a:pt x="23" y="23"/>
                </a:cubicBezTo>
                <a:cubicBezTo>
                  <a:pt x="20" y="22"/>
                  <a:pt x="17" y="23"/>
                  <a:pt x="14" y="22"/>
                </a:cubicBezTo>
                <a:cubicBezTo>
                  <a:pt x="13" y="21"/>
                  <a:pt x="16" y="18"/>
                  <a:pt x="14" y="17"/>
                </a:cubicBezTo>
                <a:cubicBezTo>
                  <a:pt x="11" y="14"/>
                  <a:pt x="4" y="16"/>
                  <a:pt x="1" y="12"/>
                </a:cubicBezTo>
                <a:cubicBezTo>
                  <a:pt x="0" y="9"/>
                  <a:pt x="6" y="8"/>
                  <a:pt x="8" y="5"/>
                </a:cubicBezTo>
                <a:cubicBezTo>
                  <a:pt x="9" y="4"/>
                  <a:pt x="7" y="2"/>
                  <a:pt x="9" y="2"/>
                </a:cubicBezTo>
                <a:close/>
              </a:path>
            </a:pathLst>
          </a:custGeom>
          <a:solidFill>
            <a:srgbClr val="B2B2B2"/>
          </a:solidFill>
          <a:ln w="3175" cap="rnd">
            <a:solidFill>
              <a:srgbClr val="B2B2B2"/>
            </a:solidFill>
            <a:round/>
            <a:headEnd/>
            <a:tailEnd/>
          </a:ln>
        </p:spPr>
        <p:txBody>
          <a:bodyPr/>
          <a:lstStyle/>
          <a:p>
            <a:endParaRPr lang="en-US"/>
          </a:p>
        </p:txBody>
      </p:sp>
      <p:sp>
        <p:nvSpPr>
          <p:cNvPr id="34199" name="Freeform 407"/>
          <p:cNvSpPr>
            <a:spLocks noChangeAspect="1"/>
          </p:cNvSpPr>
          <p:nvPr/>
        </p:nvSpPr>
        <p:spPr bwMode="auto">
          <a:xfrm>
            <a:off x="6883400" y="4229100"/>
            <a:ext cx="244475" cy="225425"/>
          </a:xfrm>
          <a:custGeom>
            <a:avLst/>
            <a:gdLst>
              <a:gd name="T0" fmla="*/ 2147483647 w 133"/>
              <a:gd name="T1" fmla="*/ 2147483647 h 122"/>
              <a:gd name="T2" fmla="*/ 2147483647 w 133"/>
              <a:gd name="T3" fmla="*/ 2147483647 h 122"/>
              <a:gd name="T4" fmla="*/ 2147483647 w 133"/>
              <a:gd name="T5" fmla="*/ 2147483647 h 122"/>
              <a:gd name="T6" fmla="*/ 2147483647 w 133"/>
              <a:gd name="T7" fmla="*/ 2147483647 h 122"/>
              <a:gd name="T8" fmla="*/ 2147483647 w 133"/>
              <a:gd name="T9" fmla="*/ 2147483647 h 122"/>
              <a:gd name="T10" fmla="*/ 2147483647 w 133"/>
              <a:gd name="T11" fmla="*/ 2147483647 h 122"/>
              <a:gd name="T12" fmla="*/ 2147483647 w 133"/>
              <a:gd name="T13" fmla="*/ 2147483647 h 122"/>
              <a:gd name="T14" fmla="*/ 2147483647 w 133"/>
              <a:gd name="T15" fmla="*/ 2147483647 h 122"/>
              <a:gd name="T16" fmla="*/ 2147483647 w 133"/>
              <a:gd name="T17" fmla="*/ 2147483647 h 122"/>
              <a:gd name="T18" fmla="*/ 2147483647 w 133"/>
              <a:gd name="T19" fmla="*/ 2147483647 h 122"/>
              <a:gd name="T20" fmla="*/ 2147483647 w 133"/>
              <a:gd name="T21" fmla="*/ 2147483647 h 122"/>
              <a:gd name="T22" fmla="*/ 2147483647 w 133"/>
              <a:gd name="T23" fmla="*/ 2147483647 h 122"/>
              <a:gd name="T24" fmla="*/ 2147483647 w 133"/>
              <a:gd name="T25" fmla="*/ 2147483647 h 122"/>
              <a:gd name="T26" fmla="*/ 2147483647 w 133"/>
              <a:gd name="T27" fmla="*/ 2147483647 h 122"/>
              <a:gd name="T28" fmla="*/ 2147483647 w 133"/>
              <a:gd name="T29" fmla="*/ 2147483647 h 122"/>
              <a:gd name="T30" fmla="*/ 2147483647 w 133"/>
              <a:gd name="T31" fmla="*/ 2147483647 h 122"/>
              <a:gd name="T32" fmla="*/ 2147483647 w 133"/>
              <a:gd name="T33" fmla="*/ 2147483647 h 122"/>
              <a:gd name="T34" fmla="*/ 2147483647 w 133"/>
              <a:gd name="T35" fmla="*/ 2147483647 h 122"/>
              <a:gd name="T36" fmla="*/ 2147483647 w 133"/>
              <a:gd name="T37" fmla="*/ 2147483647 h 122"/>
              <a:gd name="T38" fmla="*/ 2147483647 w 133"/>
              <a:gd name="T39" fmla="*/ 2147483647 h 122"/>
              <a:gd name="T40" fmla="*/ 2147483647 w 133"/>
              <a:gd name="T41" fmla="*/ 2147483647 h 122"/>
              <a:gd name="T42" fmla="*/ 2147483647 w 133"/>
              <a:gd name="T43" fmla="*/ 2147483647 h 122"/>
              <a:gd name="T44" fmla="*/ 2147483647 w 133"/>
              <a:gd name="T45" fmla="*/ 2147483647 h 122"/>
              <a:gd name="T46" fmla="*/ 2147483647 w 133"/>
              <a:gd name="T47" fmla="*/ 2147483647 h 122"/>
              <a:gd name="T48" fmla="*/ 2147483647 w 133"/>
              <a:gd name="T49" fmla="*/ 2147483647 h 122"/>
              <a:gd name="T50" fmla="*/ 2147483647 w 133"/>
              <a:gd name="T51" fmla="*/ 2147483647 h 122"/>
              <a:gd name="T52" fmla="*/ 2147483647 w 133"/>
              <a:gd name="T53" fmla="*/ 2147483647 h 122"/>
              <a:gd name="T54" fmla="*/ 2147483647 w 133"/>
              <a:gd name="T55" fmla="*/ 2147483647 h 122"/>
              <a:gd name="T56" fmla="*/ 2147483647 w 133"/>
              <a:gd name="T57" fmla="*/ 2147483647 h 122"/>
              <a:gd name="T58" fmla="*/ 2147483647 w 133"/>
              <a:gd name="T59" fmla="*/ 2147483647 h 122"/>
              <a:gd name="T60" fmla="*/ 2147483647 w 133"/>
              <a:gd name="T61" fmla="*/ 2147483647 h 122"/>
              <a:gd name="T62" fmla="*/ 2147483647 w 133"/>
              <a:gd name="T63" fmla="*/ 2147483647 h 122"/>
              <a:gd name="T64" fmla="*/ 2147483647 w 133"/>
              <a:gd name="T65" fmla="*/ 2147483647 h 122"/>
              <a:gd name="T66" fmla="*/ 2147483647 w 133"/>
              <a:gd name="T67" fmla="*/ 2147483647 h 122"/>
              <a:gd name="T68" fmla="*/ 2147483647 w 133"/>
              <a:gd name="T69" fmla="*/ 2147483647 h 122"/>
              <a:gd name="T70" fmla="*/ 2147483647 w 133"/>
              <a:gd name="T71" fmla="*/ 2147483647 h 1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
              <a:gd name="T109" fmla="*/ 0 h 122"/>
              <a:gd name="T110" fmla="*/ 133 w 133"/>
              <a:gd name="T111" fmla="*/ 122 h 1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 h="122">
                <a:moveTo>
                  <a:pt x="115" y="5"/>
                </a:moveTo>
                <a:cubicBezTo>
                  <a:pt x="115" y="6"/>
                  <a:pt x="115" y="8"/>
                  <a:pt x="114" y="9"/>
                </a:cubicBezTo>
                <a:cubicBezTo>
                  <a:pt x="112" y="11"/>
                  <a:pt x="108" y="8"/>
                  <a:pt x="107" y="10"/>
                </a:cubicBezTo>
                <a:cubicBezTo>
                  <a:pt x="107" y="13"/>
                  <a:pt x="111" y="14"/>
                  <a:pt x="113" y="16"/>
                </a:cubicBezTo>
                <a:cubicBezTo>
                  <a:pt x="115" y="21"/>
                  <a:pt x="119" y="25"/>
                  <a:pt x="118" y="29"/>
                </a:cubicBezTo>
                <a:cubicBezTo>
                  <a:pt x="118" y="31"/>
                  <a:pt x="112" y="28"/>
                  <a:pt x="112" y="30"/>
                </a:cubicBezTo>
                <a:cubicBezTo>
                  <a:pt x="112" y="33"/>
                  <a:pt x="115" y="35"/>
                  <a:pt x="118" y="37"/>
                </a:cubicBezTo>
                <a:cubicBezTo>
                  <a:pt x="121" y="40"/>
                  <a:pt x="125" y="43"/>
                  <a:pt x="128" y="45"/>
                </a:cubicBezTo>
                <a:cubicBezTo>
                  <a:pt x="130" y="46"/>
                  <a:pt x="133" y="44"/>
                  <a:pt x="133" y="46"/>
                </a:cubicBezTo>
                <a:cubicBezTo>
                  <a:pt x="132" y="48"/>
                  <a:pt x="129" y="50"/>
                  <a:pt x="126" y="50"/>
                </a:cubicBezTo>
                <a:cubicBezTo>
                  <a:pt x="123" y="50"/>
                  <a:pt x="120" y="46"/>
                  <a:pt x="116" y="47"/>
                </a:cubicBezTo>
                <a:cubicBezTo>
                  <a:pt x="115" y="47"/>
                  <a:pt x="117" y="50"/>
                  <a:pt x="117" y="51"/>
                </a:cubicBezTo>
                <a:cubicBezTo>
                  <a:pt x="116" y="52"/>
                  <a:pt x="114" y="50"/>
                  <a:pt x="113" y="51"/>
                </a:cubicBezTo>
                <a:cubicBezTo>
                  <a:pt x="112" y="53"/>
                  <a:pt x="111" y="56"/>
                  <a:pt x="111" y="58"/>
                </a:cubicBezTo>
                <a:cubicBezTo>
                  <a:pt x="110" y="61"/>
                  <a:pt x="110" y="64"/>
                  <a:pt x="110" y="66"/>
                </a:cubicBezTo>
                <a:cubicBezTo>
                  <a:pt x="110" y="69"/>
                  <a:pt x="112" y="71"/>
                  <a:pt x="110" y="73"/>
                </a:cubicBezTo>
                <a:cubicBezTo>
                  <a:pt x="108" y="76"/>
                  <a:pt x="105" y="76"/>
                  <a:pt x="102" y="78"/>
                </a:cubicBezTo>
                <a:cubicBezTo>
                  <a:pt x="100" y="80"/>
                  <a:pt x="97" y="82"/>
                  <a:pt x="96" y="85"/>
                </a:cubicBezTo>
                <a:cubicBezTo>
                  <a:pt x="96" y="88"/>
                  <a:pt x="98" y="91"/>
                  <a:pt x="99" y="93"/>
                </a:cubicBezTo>
                <a:cubicBezTo>
                  <a:pt x="99" y="95"/>
                  <a:pt x="100" y="97"/>
                  <a:pt x="99" y="99"/>
                </a:cubicBezTo>
                <a:cubicBezTo>
                  <a:pt x="99" y="100"/>
                  <a:pt x="97" y="98"/>
                  <a:pt x="96" y="99"/>
                </a:cubicBezTo>
                <a:cubicBezTo>
                  <a:pt x="95" y="101"/>
                  <a:pt x="97" y="103"/>
                  <a:pt x="96" y="105"/>
                </a:cubicBezTo>
                <a:cubicBezTo>
                  <a:pt x="96" y="106"/>
                  <a:pt x="93" y="104"/>
                  <a:pt x="92" y="105"/>
                </a:cubicBezTo>
                <a:cubicBezTo>
                  <a:pt x="91" y="108"/>
                  <a:pt x="92" y="112"/>
                  <a:pt x="89" y="114"/>
                </a:cubicBezTo>
                <a:cubicBezTo>
                  <a:pt x="85" y="118"/>
                  <a:pt x="80" y="122"/>
                  <a:pt x="75" y="121"/>
                </a:cubicBezTo>
                <a:cubicBezTo>
                  <a:pt x="72" y="121"/>
                  <a:pt x="75" y="114"/>
                  <a:pt x="73" y="112"/>
                </a:cubicBezTo>
                <a:cubicBezTo>
                  <a:pt x="72" y="110"/>
                  <a:pt x="69" y="110"/>
                  <a:pt x="67" y="110"/>
                </a:cubicBezTo>
                <a:cubicBezTo>
                  <a:pt x="65" y="110"/>
                  <a:pt x="64" y="113"/>
                  <a:pt x="62" y="112"/>
                </a:cubicBezTo>
                <a:cubicBezTo>
                  <a:pt x="61" y="112"/>
                  <a:pt x="62" y="110"/>
                  <a:pt x="61" y="109"/>
                </a:cubicBezTo>
                <a:cubicBezTo>
                  <a:pt x="60" y="108"/>
                  <a:pt x="59" y="110"/>
                  <a:pt x="58" y="110"/>
                </a:cubicBezTo>
                <a:cubicBezTo>
                  <a:pt x="57" y="109"/>
                  <a:pt x="57" y="106"/>
                  <a:pt x="56" y="106"/>
                </a:cubicBezTo>
                <a:cubicBezTo>
                  <a:pt x="54" y="106"/>
                  <a:pt x="55" y="109"/>
                  <a:pt x="53" y="110"/>
                </a:cubicBezTo>
                <a:cubicBezTo>
                  <a:pt x="51" y="111"/>
                  <a:pt x="48" y="112"/>
                  <a:pt x="46" y="112"/>
                </a:cubicBezTo>
                <a:cubicBezTo>
                  <a:pt x="43" y="113"/>
                  <a:pt x="41" y="113"/>
                  <a:pt x="38" y="113"/>
                </a:cubicBezTo>
                <a:cubicBezTo>
                  <a:pt x="38" y="112"/>
                  <a:pt x="38" y="111"/>
                  <a:pt x="38" y="110"/>
                </a:cubicBezTo>
                <a:cubicBezTo>
                  <a:pt x="38" y="107"/>
                  <a:pt x="40" y="104"/>
                  <a:pt x="38" y="103"/>
                </a:cubicBezTo>
                <a:cubicBezTo>
                  <a:pt x="36" y="101"/>
                  <a:pt x="33" y="105"/>
                  <a:pt x="31" y="105"/>
                </a:cubicBezTo>
                <a:cubicBezTo>
                  <a:pt x="29" y="105"/>
                  <a:pt x="26" y="104"/>
                  <a:pt x="24" y="104"/>
                </a:cubicBezTo>
                <a:cubicBezTo>
                  <a:pt x="23" y="103"/>
                  <a:pt x="21" y="105"/>
                  <a:pt x="20" y="104"/>
                </a:cubicBezTo>
                <a:cubicBezTo>
                  <a:pt x="18" y="101"/>
                  <a:pt x="18" y="97"/>
                  <a:pt x="18" y="94"/>
                </a:cubicBezTo>
                <a:cubicBezTo>
                  <a:pt x="17" y="92"/>
                  <a:pt x="18" y="89"/>
                  <a:pt x="17" y="86"/>
                </a:cubicBezTo>
                <a:cubicBezTo>
                  <a:pt x="17" y="84"/>
                  <a:pt x="16" y="82"/>
                  <a:pt x="15" y="80"/>
                </a:cubicBezTo>
                <a:cubicBezTo>
                  <a:pt x="14" y="79"/>
                  <a:pt x="11" y="80"/>
                  <a:pt x="10" y="78"/>
                </a:cubicBezTo>
                <a:cubicBezTo>
                  <a:pt x="9" y="77"/>
                  <a:pt x="11" y="75"/>
                  <a:pt x="10" y="73"/>
                </a:cubicBezTo>
                <a:cubicBezTo>
                  <a:pt x="9" y="72"/>
                  <a:pt x="6" y="75"/>
                  <a:pt x="6" y="73"/>
                </a:cubicBezTo>
                <a:cubicBezTo>
                  <a:pt x="4" y="71"/>
                  <a:pt x="5" y="68"/>
                  <a:pt x="6" y="66"/>
                </a:cubicBezTo>
                <a:cubicBezTo>
                  <a:pt x="6" y="64"/>
                  <a:pt x="8" y="62"/>
                  <a:pt x="8" y="60"/>
                </a:cubicBezTo>
                <a:cubicBezTo>
                  <a:pt x="7" y="57"/>
                  <a:pt x="2" y="58"/>
                  <a:pt x="1" y="55"/>
                </a:cubicBezTo>
                <a:cubicBezTo>
                  <a:pt x="0" y="51"/>
                  <a:pt x="1" y="46"/>
                  <a:pt x="2" y="41"/>
                </a:cubicBezTo>
                <a:cubicBezTo>
                  <a:pt x="3" y="38"/>
                  <a:pt x="6" y="35"/>
                  <a:pt x="8" y="32"/>
                </a:cubicBezTo>
                <a:cubicBezTo>
                  <a:pt x="9" y="32"/>
                  <a:pt x="11" y="32"/>
                  <a:pt x="12" y="32"/>
                </a:cubicBezTo>
                <a:cubicBezTo>
                  <a:pt x="13" y="35"/>
                  <a:pt x="12" y="38"/>
                  <a:pt x="14" y="40"/>
                </a:cubicBezTo>
                <a:cubicBezTo>
                  <a:pt x="16" y="43"/>
                  <a:pt x="20" y="44"/>
                  <a:pt x="23" y="46"/>
                </a:cubicBezTo>
                <a:cubicBezTo>
                  <a:pt x="24" y="47"/>
                  <a:pt x="24" y="49"/>
                  <a:pt x="25" y="49"/>
                </a:cubicBezTo>
                <a:cubicBezTo>
                  <a:pt x="27" y="49"/>
                  <a:pt x="29" y="47"/>
                  <a:pt x="31" y="46"/>
                </a:cubicBezTo>
                <a:cubicBezTo>
                  <a:pt x="34" y="46"/>
                  <a:pt x="37" y="48"/>
                  <a:pt x="40" y="48"/>
                </a:cubicBezTo>
                <a:cubicBezTo>
                  <a:pt x="42" y="47"/>
                  <a:pt x="44" y="46"/>
                  <a:pt x="45" y="45"/>
                </a:cubicBezTo>
                <a:cubicBezTo>
                  <a:pt x="46" y="44"/>
                  <a:pt x="44" y="41"/>
                  <a:pt x="45" y="41"/>
                </a:cubicBezTo>
                <a:cubicBezTo>
                  <a:pt x="48" y="39"/>
                  <a:pt x="51" y="40"/>
                  <a:pt x="54" y="40"/>
                </a:cubicBezTo>
                <a:cubicBezTo>
                  <a:pt x="54" y="40"/>
                  <a:pt x="53" y="42"/>
                  <a:pt x="53" y="42"/>
                </a:cubicBezTo>
                <a:cubicBezTo>
                  <a:pt x="54" y="43"/>
                  <a:pt x="55" y="41"/>
                  <a:pt x="57" y="41"/>
                </a:cubicBezTo>
                <a:cubicBezTo>
                  <a:pt x="59" y="42"/>
                  <a:pt x="60" y="45"/>
                  <a:pt x="62" y="45"/>
                </a:cubicBezTo>
                <a:cubicBezTo>
                  <a:pt x="64" y="44"/>
                  <a:pt x="64" y="41"/>
                  <a:pt x="66" y="41"/>
                </a:cubicBezTo>
                <a:cubicBezTo>
                  <a:pt x="69" y="40"/>
                  <a:pt x="72" y="42"/>
                  <a:pt x="74" y="41"/>
                </a:cubicBezTo>
                <a:cubicBezTo>
                  <a:pt x="75" y="40"/>
                  <a:pt x="73" y="38"/>
                  <a:pt x="74" y="36"/>
                </a:cubicBezTo>
                <a:cubicBezTo>
                  <a:pt x="76" y="32"/>
                  <a:pt x="79" y="28"/>
                  <a:pt x="81" y="24"/>
                </a:cubicBezTo>
                <a:cubicBezTo>
                  <a:pt x="83" y="21"/>
                  <a:pt x="86" y="18"/>
                  <a:pt x="87" y="15"/>
                </a:cubicBezTo>
                <a:cubicBezTo>
                  <a:pt x="88" y="11"/>
                  <a:pt x="85" y="7"/>
                  <a:pt x="87" y="4"/>
                </a:cubicBezTo>
                <a:cubicBezTo>
                  <a:pt x="89" y="1"/>
                  <a:pt x="93" y="1"/>
                  <a:pt x="96" y="1"/>
                </a:cubicBezTo>
                <a:cubicBezTo>
                  <a:pt x="98" y="0"/>
                  <a:pt x="99" y="3"/>
                  <a:pt x="101" y="4"/>
                </a:cubicBezTo>
                <a:cubicBezTo>
                  <a:pt x="103" y="4"/>
                  <a:pt x="106" y="2"/>
                  <a:pt x="108" y="2"/>
                </a:cubicBezTo>
                <a:cubicBezTo>
                  <a:pt x="111" y="3"/>
                  <a:pt x="113" y="4"/>
                  <a:pt x="115" y="5"/>
                </a:cubicBezTo>
                <a:close/>
              </a:path>
            </a:pathLst>
          </a:custGeom>
          <a:solidFill>
            <a:srgbClr val="B2B2B2"/>
          </a:solidFill>
          <a:ln w="3175" cap="rnd">
            <a:solidFill>
              <a:srgbClr val="B2B2B2"/>
            </a:solidFill>
            <a:round/>
            <a:headEnd/>
            <a:tailEnd/>
          </a:ln>
        </p:spPr>
        <p:txBody>
          <a:bodyPr/>
          <a:lstStyle/>
          <a:p>
            <a:endParaRPr lang="en-US"/>
          </a:p>
        </p:txBody>
      </p:sp>
      <p:sp>
        <p:nvSpPr>
          <p:cNvPr id="34200" name="Freeform 408"/>
          <p:cNvSpPr>
            <a:spLocks noChangeAspect="1"/>
          </p:cNvSpPr>
          <p:nvPr/>
        </p:nvSpPr>
        <p:spPr bwMode="auto">
          <a:xfrm>
            <a:off x="6975475" y="4527550"/>
            <a:ext cx="30163" cy="12700"/>
          </a:xfrm>
          <a:custGeom>
            <a:avLst/>
            <a:gdLst>
              <a:gd name="T0" fmla="*/ 2147483647 w 16"/>
              <a:gd name="T1" fmla="*/ 2147483647 h 6"/>
              <a:gd name="T2" fmla="*/ 2147483647 w 16"/>
              <a:gd name="T3" fmla="*/ 2147483647 h 6"/>
              <a:gd name="T4" fmla="*/ 2147483647 w 16"/>
              <a:gd name="T5" fmla="*/ 2147483647 h 6"/>
              <a:gd name="T6" fmla="*/ 2147483647 w 16"/>
              <a:gd name="T7" fmla="*/ 2147483647 h 6"/>
              <a:gd name="T8" fmla="*/ 2147483647 w 16"/>
              <a:gd name="T9" fmla="*/ 2147483647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1" y="1"/>
                </a:moveTo>
                <a:cubicBezTo>
                  <a:pt x="5" y="0"/>
                  <a:pt x="10" y="0"/>
                  <a:pt x="15" y="1"/>
                </a:cubicBezTo>
                <a:cubicBezTo>
                  <a:pt x="16" y="1"/>
                  <a:pt x="13" y="4"/>
                  <a:pt x="12" y="4"/>
                </a:cubicBezTo>
                <a:cubicBezTo>
                  <a:pt x="9" y="5"/>
                  <a:pt x="6" y="6"/>
                  <a:pt x="3" y="5"/>
                </a:cubicBezTo>
                <a:cubicBezTo>
                  <a:pt x="1" y="5"/>
                  <a:pt x="0" y="2"/>
                  <a:pt x="1" y="1"/>
                </a:cubicBezTo>
                <a:close/>
              </a:path>
            </a:pathLst>
          </a:custGeom>
          <a:solidFill>
            <a:srgbClr val="B2B2B2"/>
          </a:solidFill>
          <a:ln w="3175" cap="rnd">
            <a:solidFill>
              <a:srgbClr val="B2B2B2"/>
            </a:solidFill>
            <a:round/>
            <a:headEnd/>
            <a:tailEnd/>
          </a:ln>
        </p:spPr>
        <p:txBody>
          <a:bodyPr/>
          <a:lstStyle/>
          <a:p>
            <a:endParaRPr lang="en-US"/>
          </a:p>
        </p:txBody>
      </p:sp>
      <p:sp>
        <p:nvSpPr>
          <p:cNvPr id="34201" name="Freeform 409"/>
          <p:cNvSpPr>
            <a:spLocks noChangeAspect="1"/>
          </p:cNvSpPr>
          <p:nvPr/>
        </p:nvSpPr>
        <p:spPr bwMode="auto">
          <a:xfrm>
            <a:off x="7113588" y="4300538"/>
            <a:ext cx="158750" cy="196850"/>
          </a:xfrm>
          <a:custGeom>
            <a:avLst/>
            <a:gdLst>
              <a:gd name="T0" fmla="*/ 2147483647 w 85"/>
              <a:gd name="T1" fmla="*/ 2147483647 h 106"/>
              <a:gd name="T2" fmla="*/ 2147483647 w 85"/>
              <a:gd name="T3" fmla="*/ 2147483647 h 106"/>
              <a:gd name="T4" fmla="*/ 2147483647 w 85"/>
              <a:gd name="T5" fmla="*/ 2147483647 h 106"/>
              <a:gd name="T6" fmla="*/ 2147483647 w 85"/>
              <a:gd name="T7" fmla="*/ 2147483647 h 106"/>
              <a:gd name="T8" fmla="*/ 2147483647 w 85"/>
              <a:gd name="T9" fmla="*/ 2147483647 h 106"/>
              <a:gd name="T10" fmla="*/ 2147483647 w 85"/>
              <a:gd name="T11" fmla="*/ 2147483647 h 106"/>
              <a:gd name="T12" fmla="*/ 2147483647 w 85"/>
              <a:gd name="T13" fmla="*/ 2147483647 h 106"/>
              <a:gd name="T14" fmla="*/ 2147483647 w 85"/>
              <a:gd name="T15" fmla="*/ 2147483647 h 106"/>
              <a:gd name="T16" fmla="*/ 2147483647 w 85"/>
              <a:gd name="T17" fmla="*/ 2147483647 h 106"/>
              <a:gd name="T18" fmla="*/ 2147483647 w 85"/>
              <a:gd name="T19" fmla="*/ 2147483647 h 106"/>
              <a:gd name="T20" fmla="*/ 2147483647 w 85"/>
              <a:gd name="T21" fmla="*/ 2147483647 h 106"/>
              <a:gd name="T22" fmla="*/ 2147483647 w 85"/>
              <a:gd name="T23" fmla="*/ 2147483647 h 106"/>
              <a:gd name="T24" fmla="*/ 2147483647 w 85"/>
              <a:gd name="T25" fmla="*/ 2147483647 h 106"/>
              <a:gd name="T26" fmla="*/ 2147483647 w 85"/>
              <a:gd name="T27" fmla="*/ 2147483647 h 106"/>
              <a:gd name="T28" fmla="*/ 2147483647 w 85"/>
              <a:gd name="T29" fmla="*/ 2147483647 h 106"/>
              <a:gd name="T30" fmla="*/ 2147483647 w 85"/>
              <a:gd name="T31" fmla="*/ 2147483647 h 106"/>
              <a:gd name="T32" fmla="*/ 2147483647 w 85"/>
              <a:gd name="T33" fmla="*/ 2147483647 h 106"/>
              <a:gd name="T34" fmla="*/ 2147483647 w 85"/>
              <a:gd name="T35" fmla="*/ 2147483647 h 106"/>
              <a:gd name="T36" fmla="*/ 2147483647 w 85"/>
              <a:gd name="T37" fmla="*/ 2147483647 h 106"/>
              <a:gd name="T38" fmla="*/ 2147483647 w 85"/>
              <a:gd name="T39" fmla="*/ 2147483647 h 106"/>
              <a:gd name="T40" fmla="*/ 2147483647 w 85"/>
              <a:gd name="T41" fmla="*/ 2147483647 h 106"/>
              <a:gd name="T42" fmla="*/ 2147483647 w 85"/>
              <a:gd name="T43" fmla="*/ 2147483647 h 106"/>
              <a:gd name="T44" fmla="*/ 2147483647 w 85"/>
              <a:gd name="T45" fmla="*/ 2147483647 h 106"/>
              <a:gd name="T46" fmla="*/ 2147483647 w 85"/>
              <a:gd name="T47" fmla="*/ 2147483647 h 106"/>
              <a:gd name="T48" fmla="*/ 2147483647 w 85"/>
              <a:gd name="T49" fmla="*/ 2147483647 h 106"/>
              <a:gd name="T50" fmla="*/ 2147483647 w 85"/>
              <a:gd name="T51" fmla="*/ 2147483647 h 106"/>
              <a:gd name="T52" fmla="*/ 2147483647 w 85"/>
              <a:gd name="T53" fmla="*/ 2147483647 h 106"/>
              <a:gd name="T54" fmla="*/ 2147483647 w 85"/>
              <a:gd name="T55" fmla="*/ 2147483647 h 106"/>
              <a:gd name="T56" fmla="*/ 2147483647 w 85"/>
              <a:gd name="T57" fmla="*/ 2147483647 h 106"/>
              <a:gd name="T58" fmla="*/ 2147483647 w 85"/>
              <a:gd name="T59" fmla="*/ 2147483647 h 106"/>
              <a:gd name="T60" fmla="*/ 2147483647 w 85"/>
              <a:gd name="T61" fmla="*/ 2147483647 h 106"/>
              <a:gd name="T62" fmla="*/ 2147483647 w 85"/>
              <a:gd name="T63" fmla="*/ 2147483647 h 106"/>
              <a:gd name="T64" fmla="*/ 2147483647 w 85"/>
              <a:gd name="T65" fmla="*/ 2147483647 h 106"/>
              <a:gd name="T66" fmla="*/ 2147483647 w 85"/>
              <a:gd name="T67" fmla="*/ 2147483647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
              <a:gd name="T103" fmla="*/ 0 h 106"/>
              <a:gd name="T104" fmla="*/ 85 w 85"/>
              <a:gd name="T105" fmla="*/ 106 h 1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 h="106">
                <a:moveTo>
                  <a:pt x="84" y="1"/>
                </a:moveTo>
                <a:cubicBezTo>
                  <a:pt x="85" y="2"/>
                  <a:pt x="82" y="2"/>
                  <a:pt x="81" y="3"/>
                </a:cubicBezTo>
                <a:cubicBezTo>
                  <a:pt x="80" y="5"/>
                  <a:pt x="81" y="8"/>
                  <a:pt x="80" y="9"/>
                </a:cubicBezTo>
                <a:cubicBezTo>
                  <a:pt x="79" y="11"/>
                  <a:pt x="75" y="12"/>
                  <a:pt x="74" y="14"/>
                </a:cubicBezTo>
                <a:cubicBezTo>
                  <a:pt x="73" y="15"/>
                  <a:pt x="75" y="18"/>
                  <a:pt x="74" y="19"/>
                </a:cubicBezTo>
                <a:cubicBezTo>
                  <a:pt x="69" y="21"/>
                  <a:pt x="64" y="20"/>
                  <a:pt x="60" y="20"/>
                </a:cubicBezTo>
                <a:cubicBezTo>
                  <a:pt x="57" y="20"/>
                  <a:pt x="55" y="18"/>
                  <a:pt x="53" y="17"/>
                </a:cubicBezTo>
                <a:cubicBezTo>
                  <a:pt x="49" y="17"/>
                  <a:pt x="45" y="18"/>
                  <a:pt x="40" y="18"/>
                </a:cubicBezTo>
                <a:cubicBezTo>
                  <a:pt x="39" y="18"/>
                  <a:pt x="38" y="16"/>
                  <a:pt x="36" y="16"/>
                </a:cubicBezTo>
                <a:cubicBezTo>
                  <a:pt x="34" y="16"/>
                  <a:pt x="32" y="18"/>
                  <a:pt x="29" y="19"/>
                </a:cubicBezTo>
                <a:cubicBezTo>
                  <a:pt x="27" y="19"/>
                  <a:pt x="25" y="17"/>
                  <a:pt x="22" y="17"/>
                </a:cubicBezTo>
                <a:cubicBezTo>
                  <a:pt x="21" y="17"/>
                  <a:pt x="19" y="18"/>
                  <a:pt x="19" y="19"/>
                </a:cubicBezTo>
                <a:cubicBezTo>
                  <a:pt x="18" y="24"/>
                  <a:pt x="18" y="29"/>
                  <a:pt x="19" y="34"/>
                </a:cubicBezTo>
                <a:cubicBezTo>
                  <a:pt x="20" y="38"/>
                  <a:pt x="22" y="43"/>
                  <a:pt x="26" y="45"/>
                </a:cubicBezTo>
                <a:cubicBezTo>
                  <a:pt x="28" y="46"/>
                  <a:pt x="30" y="44"/>
                  <a:pt x="32" y="43"/>
                </a:cubicBezTo>
                <a:cubicBezTo>
                  <a:pt x="34" y="41"/>
                  <a:pt x="35" y="38"/>
                  <a:pt x="37" y="36"/>
                </a:cubicBezTo>
                <a:cubicBezTo>
                  <a:pt x="39" y="35"/>
                  <a:pt x="42" y="36"/>
                  <a:pt x="45" y="36"/>
                </a:cubicBezTo>
                <a:cubicBezTo>
                  <a:pt x="47" y="35"/>
                  <a:pt x="50" y="33"/>
                  <a:pt x="53" y="33"/>
                </a:cubicBezTo>
                <a:cubicBezTo>
                  <a:pt x="55" y="32"/>
                  <a:pt x="58" y="31"/>
                  <a:pt x="60" y="33"/>
                </a:cubicBezTo>
                <a:cubicBezTo>
                  <a:pt x="61" y="34"/>
                  <a:pt x="60" y="37"/>
                  <a:pt x="58" y="38"/>
                </a:cubicBezTo>
                <a:cubicBezTo>
                  <a:pt x="56" y="40"/>
                  <a:pt x="53" y="37"/>
                  <a:pt x="51" y="38"/>
                </a:cubicBezTo>
                <a:cubicBezTo>
                  <a:pt x="49" y="40"/>
                  <a:pt x="48" y="44"/>
                  <a:pt x="46" y="46"/>
                </a:cubicBezTo>
                <a:cubicBezTo>
                  <a:pt x="43" y="49"/>
                  <a:pt x="41" y="51"/>
                  <a:pt x="37" y="52"/>
                </a:cubicBezTo>
                <a:cubicBezTo>
                  <a:pt x="36" y="52"/>
                  <a:pt x="34" y="49"/>
                  <a:pt x="33" y="50"/>
                </a:cubicBezTo>
                <a:cubicBezTo>
                  <a:pt x="32" y="50"/>
                  <a:pt x="33" y="52"/>
                  <a:pt x="34" y="52"/>
                </a:cubicBezTo>
                <a:cubicBezTo>
                  <a:pt x="37" y="57"/>
                  <a:pt x="41" y="61"/>
                  <a:pt x="45" y="66"/>
                </a:cubicBezTo>
                <a:cubicBezTo>
                  <a:pt x="46" y="68"/>
                  <a:pt x="48" y="69"/>
                  <a:pt x="49" y="71"/>
                </a:cubicBezTo>
                <a:cubicBezTo>
                  <a:pt x="49" y="74"/>
                  <a:pt x="46" y="76"/>
                  <a:pt x="47" y="79"/>
                </a:cubicBezTo>
                <a:cubicBezTo>
                  <a:pt x="48" y="82"/>
                  <a:pt x="54" y="84"/>
                  <a:pt x="52" y="86"/>
                </a:cubicBezTo>
                <a:cubicBezTo>
                  <a:pt x="51" y="89"/>
                  <a:pt x="45" y="85"/>
                  <a:pt x="42" y="87"/>
                </a:cubicBezTo>
                <a:cubicBezTo>
                  <a:pt x="40" y="89"/>
                  <a:pt x="43" y="94"/>
                  <a:pt x="41" y="96"/>
                </a:cubicBezTo>
                <a:cubicBezTo>
                  <a:pt x="39" y="97"/>
                  <a:pt x="35" y="96"/>
                  <a:pt x="34" y="94"/>
                </a:cubicBezTo>
                <a:cubicBezTo>
                  <a:pt x="33" y="90"/>
                  <a:pt x="38" y="86"/>
                  <a:pt x="37" y="82"/>
                </a:cubicBezTo>
                <a:cubicBezTo>
                  <a:pt x="36" y="79"/>
                  <a:pt x="32" y="80"/>
                  <a:pt x="29" y="78"/>
                </a:cubicBezTo>
                <a:cubicBezTo>
                  <a:pt x="28" y="77"/>
                  <a:pt x="26" y="76"/>
                  <a:pt x="26" y="74"/>
                </a:cubicBezTo>
                <a:cubicBezTo>
                  <a:pt x="27" y="71"/>
                  <a:pt x="31" y="69"/>
                  <a:pt x="31" y="66"/>
                </a:cubicBezTo>
                <a:cubicBezTo>
                  <a:pt x="32" y="65"/>
                  <a:pt x="29" y="62"/>
                  <a:pt x="28" y="62"/>
                </a:cubicBezTo>
                <a:cubicBezTo>
                  <a:pt x="24" y="62"/>
                  <a:pt x="21" y="64"/>
                  <a:pt x="19" y="66"/>
                </a:cubicBezTo>
                <a:cubicBezTo>
                  <a:pt x="18" y="68"/>
                  <a:pt x="21" y="70"/>
                  <a:pt x="21" y="72"/>
                </a:cubicBezTo>
                <a:cubicBezTo>
                  <a:pt x="21" y="75"/>
                  <a:pt x="20" y="78"/>
                  <a:pt x="20" y="82"/>
                </a:cubicBezTo>
                <a:cubicBezTo>
                  <a:pt x="20" y="84"/>
                  <a:pt x="22" y="87"/>
                  <a:pt x="21" y="89"/>
                </a:cubicBezTo>
                <a:cubicBezTo>
                  <a:pt x="21" y="91"/>
                  <a:pt x="19" y="92"/>
                  <a:pt x="18" y="94"/>
                </a:cubicBezTo>
                <a:cubicBezTo>
                  <a:pt x="18" y="98"/>
                  <a:pt x="21" y="101"/>
                  <a:pt x="21" y="105"/>
                </a:cubicBezTo>
                <a:cubicBezTo>
                  <a:pt x="21" y="106"/>
                  <a:pt x="19" y="106"/>
                  <a:pt x="18" y="106"/>
                </a:cubicBezTo>
                <a:cubicBezTo>
                  <a:pt x="15" y="106"/>
                  <a:pt x="11" y="106"/>
                  <a:pt x="8" y="105"/>
                </a:cubicBezTo>
                <a:cubicBezTo>
                  <a:pt x="7" y="104"/>
                  <a:pt x="6" y="102"/>
                  <a:pt x="6" y="100"/>
                </a:cubicBezTo>
                <a:cubicBezTo>
                  <a:pt x="7" y="95"/>
                  <a:pt x="11" y="90"/>
                  <a:pt x="11" y="84"/>
                </a:cubicBezTo>
                <a:cubicBezTo>
                  <a:pt x="12" y="80"/>
                  <a:pt x="11" y="76"/>
                  <a:pt x="9" y="73"/>
                </a:cubicBezTo>
                <a:cubicBezTo>
                  <a:pt x="8" y="71"/>
                  <a:pt x="6" y="74"/>
                  <a:pt x="4" y="74"/>
                </a:cubicBezTo>
                <a:cubicBezTo>
                  <a:pt x="3" y="74"/>
                  <a:pt x="2" y="73"/>
                  <a:pt x="2" y="72"/>
                </a:cubicBezTo>
                <a:cubicBezTo>
                  <a:pt x="1" y="68"/>
                  <a:pt x="0" y="65"/>
                  <a:pt x="1" y="62"/>
                </a:cubicBezTo>
                <a:cubicBezTo>
                  <a:pt x="2" y="59"/>
                  <a:pt x="7" y="59"/>
                  <a:pt x="8" y="56"/>
                </a:cubicBezTo>
                <a:cubicBezTo>
                  <a:pt x="9" y="52"/>
                  <a:pt x="8" y="46"/>
                  <a:pt x="9" y="42"/>
                </a:cubicBezTo>
                <a:cubicBezTo>
                  <a:pt x="9" y="39"/>
                  <a:pt x="10" y="36"/>
                  <a:pt x="12" y="34"/>
                </a:cubicBezTo>
                <a:cubicBezTo>
                  <a:pt x="14" y="33"/>
                  <a:pt x="16" y="37"/>
                  <a:pt x="16" y="36"/>
                </a:cubicBezTo>
                <a:cubicBezTo>
                  <a:pt x="17" y="32"/>
                  <a:pt x="15" y="28"/>
                  <a:pt x="14" y="25"/>
                </a:cubicBezTo>
                <a:cubicBezTo>
                  <a:pt x="14" y="22"/>
                  <a:pt x="12" y="20"/>
                  <a:pt x="13" y="18"/>
                </a:cubicBezTo>
                <a:cubicBezTo>
                  <a:pt x="14" y="15"/>
                  <a:pt x="17" y="11"/>
                  <a:pt x="20" y="10"/>
                </a:cubicBezTo>
                <a:cubicBezTo>
                  <a:pt x="22" y="9"/>
                  <a:pt x="24" y="14"/>
                  <a:pt x="25" y="13"/>
                </a:cubicBezTo>
                <a:cubicBezTo>
                  <a:pt x="27" y="11"/>
                  <a:pt x="23" y="6"/>
                  <a:pt x="25" y="5"/>
                </a:cubicBezTo>
                <a:cubicBezTo>
                  <a:pt x="27" y="3"/>
                  <a:pt x="32" y="4"/>
                  <a:pt x="35" y="5"/>
                </a:cubicBezTo>
                <a:cubicBezTo>
                  <a:pt x="36" y="5"/>
                  <a:pt x="35" y="8"/>
                  <a:pt x="36" y="8"/>
                </a:cubicBezTo>
                <a:cubicBezTo>
                  <a:pt x="40" y="9"/>
                  <a:pt x="44" y="8"/>
                  <a:pt x="48" y="8"/>
                </a:cubicBezTo>
                <a:cubicBezTo>
                  <a:pt x="49" y="9"/>
                  <a:pt x="51" y="11"/>
                  <a:pt x="52" y="11"/>
                </a:cubicBezTo>
                <a:cubicBezTo>
                  <a:pt x="54" y="12"/>
                  <a:pt x="55" y="9"/>
                  <a:pt x="57" y="9"/>
                </a:cubicBezTo>
                <a:cubicBezTo>
                  <a:pt x="61" y="9"/>
                  <a:pt x="66" y="11"/>
                  <a:pt x="70" y="9"/>
                </a:cubicBezTo>
                <a:cubicBezTo>
                  <a:pt x="72" y="8"/>
                  <a:pt x="73" y="5"/>
                  <a:pt x="74" y="3"/>
                </a:cubicBezTo>
                <a:cubicBezTo>
                  <a:pt x="76" y="2"/>
                  <a:pt x="78" y="1"/>
                  <a:pt x="80" y="1"/>
                </a:cubicBezTo>
                <a:cubicBezTo>
                  <a:pt x="81" y="1"/>
                  <a:pt x="84" y="0"/>
                  <a:pt x="84" y="1"/>
                </a:cubicBezTo>
                <a:close/>
              </a:path>
            </a:pathLst>
          </a:custGeom>
          <a:solidFill>
            <a:srgbClr val="B2B2B2"/>
          </a:solidFill>
          <a:ln w="3175" cap="rnd">
            <a:solidFill>
              <a:srgbClr val="B2B2B2"/>
            </a:solidFill>
            <a:round/>
            <a:headEnd/>
            <a:tailEnd/>
          </a:ln>
        </p:spPr>
        <p:txBody>
          <a:bodyPr/>
          <a:lstStyle/>
          <a:p>
            <a:endParaRPr lang="en-US"/>
          </a:p>
        </p:txBody>
      </p:sp>
      <p:sp>
        <p:nvSpPr>
          <p:cNvPr id="34202" name="Freeform 410"/>
          <p:cNvSpPr>
            <a:spLocks noChangeAspect="1"/>
          </p:cNvSpPr>
          <p:nvPr/>
        </p:nvSpPr>
        <p:spPr bwMode="auto">
          <a:xfrm>
            <a:off x="7051675" y="4433888"/>
            <a:ext cx="9525" cy="19050"/>
          </a:xfrm>
          <a:custGeom>
            <a:avLst/>
            <a:gdLst>
              <a:gd name="T0" fmla="*/ 2147483647 w 5"/>
              <a:gd name="T1" fmla="*/ 0 h 11"/>
              <a:gd name="T2" fmla="*/ 2147483647 w 5"/>
              <a:gd name="T3" fmla="*/ 2147483647 h 11"/>
              <a:gd name="T4" fmla="*/ 2147483647 w 5"/>
              <a:gd name="T5" fmla="*/ 2147483647 h 11"/>
              <a:gd name="T6" fmla="*/ 2147483647 w 5"/>
              <a:gd name="T7" fmla="*/ 2147483647 h 11"/>
              <a:gd name="T8" fmla="*/ 2147483647 w 5"/>
              <a:gd name="T9" fmla="*/ 2147483647 h 11"/>
              <a:gd name="T10" fmla="*/ 2147483647 w 5"/>
              <a:gd name="T11" fmla="*/ 0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4" y="0"/>
                </a:moveTo>
                <a:cubicBezTo>
                  <a:pt x="5" y="0"/>
                  <a:pt x="5" y="1"/>
                  <a:pt x="5" y="2"/>
                </a:cubicBezTo>
                <a:cubicBezTo>
                  <a:pt x="5" y="5"/>
                  <a:pt x="5" y="7"/>
                  <a:pt x="4" y="10"/>
                </a:cubicBezTo>
                <a:cubicBezTo>
                  <a:pt x="3" y="10"/>
                  <a:pt x="1" y="11"/>
                  <a:pt x="1" y="10"/>
                </a:cubicBezTo>
                <a:cubicBezTo>
                  <a:pt x="0" y="7"/>
                  <a:pt x="1" y="5"/>
                  <a:pt x="2" y="2"/>
                </a:cubicBezTo>
                <a:cubicBezTo>
                  <a:pt x="2" y="1"/>
                  <a:pt x="3" y="0"/>
                  <a:pt x="4" y="0"/>
                </a:cubicBezTo>
                <a:close/>
              </a:path>
            </a:pathLst>
          </a:custGeom>
          <a:solidFill>
            <a:srgbClr val="B2B2B2"/>
          </a:solidFill>
          <a:ln w="3175" cap="rnd">
            <a:solidFill>
              <a:srgbClr val="B2B2B2"/>
            </a:solidFill>
            <a:round/>
            <a:headEnd/>
            <a:tailEnd/>
          </a:ln>
        </p:spPr>
        <p:txBody>
          <a:bodyPr/>
          <a:lstStyle/>
          <a:p>
            <a:endParaRPr lang="en-US"/>
          </a:p>
        </p:txBody>
      </p:sp>
      <p:sp>
        <p:nvSpPr>
          <p:cNvPr id="34203" name="Freeform 411"/>
          <p:cNvSpPr>
            <a:spLocks noChangeAspect="1"/>
          </p:cNvSpPr>
          <p:nvPr/>
        </p:nvSpPr>
        <p:spPr bwMode="auto">
          <a:xfrm>
            <a:off x="7011988" y="4560888"/>
            <a:ext cx="30162" cy="22225"/>
          </a:xfrm>
          <a:custGeom>
            <a:avLst/>
            <a:gdLst>
              <a:gd name="T0" fmla="*/ 2147483647 w 16"/>
              <a:gd name="T1" fmla="*/ 2147483647 h 12"/>
              <a:gd name="T2" fmla="*/ 2147483647 w 16"/>
              <a:gd name="T3" fmla="*/ 2147483647 h 12"/>
              <a:gd name="T4" fmla="*/ 2147483647 w 16"/>
              <a:gd name="T5" fmla="*/ 2147483647 h 12"/>
              <a:gd name="T6" fmla="*/ 2147483647 w 16"/>
              <a:gd name="T7" fmla="*/ 2147483647 h 12"/>
              <a:gd name="T8" fmla="*/ 2147483647 w 16"/>
              <a:gd name="T9" fmla="*/ 2147483647 h 12"/>
              <a:gd name="T10" fmla="*/ 2147483647 w 16"/>
              <a:gd name="T11" fmla="*/ 2147483647 h 12"/>
              <a:gd name="T12" fmla="*/ 2147483647 w 16"/>
              <a:gd name="T13" fmla="*/ 2147483647 h 12"/>
              <a:gd name="T14" fmla="*/ 2147483647 w 16"/>
              <a:gd name="T15" fmla="*/ 2147483647 h 12"/>
              <a:gd name="T16" fmla="*/ 2147483647 w 16"/>
              <a:gd name="T17" fmla="*/ 214748364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
              <a:gd name="T29" fmla="*/ 16 w 16"/>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
                <a:moveTo>
                  <a:pt x="1" y="1"/>
                </a:moveTo>
                <a:cubicBezTo>
                  <a:pt x="3" y="0"/>
                  <a:pt x="5" y="1"/>
                  <a:pt x="7" y="2"/>
                </a:cubicBezTo>
                <a:cubicBezTo>
                  <a:pt x="9" y="2"/>
                  <a:pt x="10" y="1"/>
                  <a:pt x="12" y="2"/>
                </a:cubicBezTo>
                <a:cubicBezTo>
                  <a:pt x="13" y="2"/>
                  <a:pt x="16" y="4"/>
                  <a:pt x="16" y="5"/>
                </a:cubicBezTo>
                <a:cubicBezTo>
                  <a:pt x="15" y="8"/>
                  <a:pt x="11" y="7"/>
                  <a:pt x="9" y="9"/>
                </a:cubicBezTo>
                <a:cubicBezTo>
                  <a:pt x="9" y="10"/>
                  <a:pt x="9" y="12"/>
                  <a:pt x="8" y="12"/>
                </a:cubicBezTo>
                <a:cubicBezTo>
                  <a:pt x="7" y="11"/>
                  <a:pt x="7" y="8"/>
                  <a:pt x="6" y="6"/>
                </a:cubicBezTo>
                <a:cubicBezTo>
                  <a:pt x="5" y="5"/>
                  <a:pt x="2" y="6"/>
                  <a:pt x="1" y="5"/>
                </a:cubicBezTo>
                <a:cubicBezTo>
                  <a:pt x="0" y="4"/>
                  <a:pt x="0" y="2"/>
                  <a:pt x="1" y="1"/>
                </a:cubicBezTo>
                <a:close/>
              </a:path>
            </a:pathLst>
          </a:custGeom>
          <a:solidFill>
            <a:srgbClr val="B2B2B2"/>
          </a:solidFill>
          <a:ln w="3175" cap="rnd">
            <a:solidFill>
              <a:srgbClr val="B2B2B2"/>
            </a:solidFill>
            <a:round/>
            <a:headEnd/>
            <a:tailEnd/>
          </a:ln>
        </p:spPr>
        <p:txBody>
          <a:bodyPr/>
          <a:lstStyle/>
          <a:p>
            <a:endParaRPr lang="en-US"/>
          </a:p>
        </p:txBody>
      </p:sp>
      <p:sp>
        <p:nvSpPr>
          <p:cNvPr id="34204" name="Freeform 412"/>
          <p:cNvSpPr>
            <a:spLocks noChangeAspect="1"/>
          </p:cNvSpPr>
          <p:nvPr/>
        </p:nvSpPr>
        <p:spPr bwMode="auto">
          <a:xfrm>
            <a:off x="7037388" y="4564063"/>
            <a:ext cx="26987" cy="22225"/>
          </a:xfrm>
          <a:custGeom>
            <a:avLst/>
            <a:gdLst>
              <a:gd name="T0" fmla="*/ 2147483647 w 14"/>
              <a:gd name="T1" fmla="*/ 0 h 11"/>
              <a:gd name="T2" fmla="*/ 2147483647 w 14"/>
              <a:gd name="T3" fmla="*/ 2147483647 h 11"/>
              <a:gd name="T4" fmla="*/ 2147483647 w 14"/>
              <a:gd name="T5" fmla="*/ 2147483647 h 11"/>
              <a:gd name="T6" fmla="*/ 2147483647 w 14"/>
              <a:gd name="T7" fmla="*/ 2147483647 h 11"/>
              <a:gd name="T8" fmla="*/ 2147483647 w 14"/>
              <a:gd name="T9" fmla="*/ 2147483647 h 11"/>
              <a:gd name="T10" fmla="*/ 2147483647 w 14"/>
              <a:gd name="T11" fmla="*/ 2147483647 h 11"/>
              <a:gd name="T12" fmla="*/ 2147483647 w 14"/>
              <a:gd name="T13" fmla="*/ 0 h 11"/>
              <a:gd name="T14" fmla="*/ 0 60000 65536"/>
              <a:gd name="T15" fmla="*/ 0 60000 65536"/>
              <a:gd name="T16" fmla="*/ 0 60000 65536"/>
              <a:gd name="T17" fmla="*/ 0 60000 65536"/>
              <a:gd name="T18" fmla="*/ 0 60000 65536"/>
              <a:gd name="T19" fmla="*/ 0 60000 65536"/>
              <a:gd name="T20" fmla="*/ 0 60000 65536"/>
              <a:gd name="T21" fmla="*/ 0 w 14"/>
              <a:gd name="T22" fmla="*/ 0 h 11"/>
              <a:gd name="T23" fmla="*/ 14 w 14"/>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1">
                <a:moveTo>
                  <a:pt x="8" y="0"/>
                </a:moveTo>
                <a:cubicBezTo>
                  <a:pt x="10" y="0"/>
                  <a:pt x="13" y="1"/>
                  <a:pt x="13" y="3"/>
                </a:cubicBezTo>
                <a:cubicBezTo>
                  <a:pt x="14" y="5"/>
                  <a:pt x="12" y="8"/>
                  <a:pt x="11" y="11"/>
                </a:cubicBezTo>
                <a:cubicBezTo>
                  <a:pt x="8" y="10"/>
                  <a:pt x="4" y="10"/>
                  <a:pt x="1" y="8"/>
                </a:cubicBezTo>
                <a:cubicBezTo>
                  <a:pt x="0" y="8"/>
                  <a:pt x="4" y="8"/>
                  <a:pt x="5" y="7"/>
                </a:cubicBezTo>
                <a:cubicBezTo>
                  <a:pt x="5" y="5"/>
                  <a:pt x="5" y="4"/>
                  <a:pt x="5" y="3"/>
                </a:cubicBezTo>
                <a:cubicBezTo>
                  <a:pt x="6" y="1"/>
                  <a:pt x="7" y="0"/>
                  <a:pt x="8" y="0"/>
                </a:cubicBezTo>
                <a:close/>
              </a:path>
            </a:pathLst>
          </a:custGeom>
          <a:solidFill>
            <a:srgbClr val="B2B2B2"/>
          </a:solidFill>
          <a:ln w="3175" cap="rnd">
            <a:solidFill>
              <a:srgbClr val="B2B2B2"/>
            </a:solidFill>
            <a:round/>
            <a:headEnd/>
            <a:tailEnd/>
          </a:ln>
        </p:spPr>
        <p:txBody>
          <a:bodyPr/>
          <a:lstStyle/>
          <a:p>
            <a:endParaRPr lang="en-US"/>
          </a:p>
        </p:txBody>
      </p:sp>
      <p:sp>
        <p:nvSpPr>
          <p:cNvPr id="34205" name="Freeform 413"/>
          <p:cNvSpPr>
            <a:spLocks noChangeAspect="1"/>
          </p:cNvSpPr>
          <p:nvPr/>
        </p:nvSpPr>
        <p:spPr bwMode="auto">
          <a:xfrm>
            <a:off x="7062788" y="4560888"/>
            <a:ext cx="57150" cy="28575"/>
          </a:xfrm>
          <a:custGeom>
            <a:avLst/>
            <a:gdLst>
              <a:gd name="T0" fmla="*/ 2147483647 w 32"/>
              <a:gd name="T1" fmla="*/ 2147483647 h 15"/>
              <a:gd name="T2" fmla="*/ 2147483647 w 32"/>
              <a:gd name="T3" fmla="*/ 2147483647 h 15"/>
              <a:gd name="T4" fmla="*/ 2147483647 w 32"/>
              <a:gd name="T5" fmla="*/ 2147483647 h 15"/>
              <a:gd name="T6" fmla="*/ 2147483647 w 32"/>
              <a:gd name="T7" fmla="*/ 2147483647 h 15"/>
              <a:gd name="T8" fmla="*/ 2147483647 w 32"/>
              <a:gd name="T9" fmla="*/ 2147483647 h 15"/>
              <a:gd name="T10" fmla="*/ 2147483647 w 32"/>
              <a:gd name="T11" fmla="*/ 2147483647 h 15"/>
              <a:gd name="T12" fmla="*/ 2147483647 w 32"/>
              <a:gd name="T13" fmla="*/ 2147483647 h 15"/>
              <a:gd name="T14" fmla="*/ 2147483647 w 32"/>
              <a:gd name="T15" fmla="*/ 2147483647 h 15"/>
              <a:gd name="T16" fmla="*/ 2147483647 w 32"/>
              <a:gd name="T17" fmla="*/ 2147483647 h 15"/>
              <a:gd name="T18" fmla="*/ 2147483647 w 32"/>
              <a:gd name="T19" fmla="*/ 0 h 15"/>
              <a:gd name="T20" fmla="*/ 2147483647 w 32"/>
              <a:gd name="T21" fmla="*/ 2147483647 h 15"/>
              <a:gd name="T22" fmla="*/ 2147483647 w 32"/>
              <a:gd name="T23" fmla="*/ 2147483647 h 15"/>
              <a:gd name="T24" fmla="*/ 2147483647 w 32"/>
              <a:gd name="T25" fmla="*/ 2147483647 h 15"/>
              <a:gd name="T26" fmla="*/ 2147483647 w 32"/>
              <a:gd name="T27" fmla="*/ 2147483647 h 15"/>
              <a:gd name="T28" fmla="*/ 2147483647 w 32"/>
              <a:gd name="T29" fmla="*/ 2147483647 h 15"/>
              <a:gd name="T30" fmla="*/ 2147483647 w 32"/>
              <a:gd name="T31" fmla="*/ 2147483647 h 15"/>
              <a:gd name="T32" fmla="*/ 2147483647 w 32"/>
              <a:gd name="T33" fmla="*/ 214748364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15"/>
              <a:gd name="T53" fmla="*/ 32 w 32"/>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15">
                <a:moveTo>
                  <a:pt x="2" y="7"/>
                </a:moveTo>
                <a:cubicBezTo>
                  <a:pt x="1" y="9"/>
                  <a:pt x="0" y="12"/>
                  <a:pt x="1" y="14"/>
                </a:cubicBezTo>
                <a:cubicBezTo>
                  <a:pt x="2" y="15"/>
                  <a:pt x="5" y="15"/>
                  <a:pt x="6" y="14"/>
                </a:cubicBezTo>
                <a:cubicBezTo>
                  <a:pt x="10" y="14"/>
                  <a:pt x="13" y="13"/>
                  <a:pt x="16" y="12"/>
                </a:cubicBezTo>
                <a:cubicBezTo>
                  <a:pt x="19" y="12"/>
                  <a:pt x="21" y="11"/>
                  <a:pt x="24" y="11"/>
                </a:cubicBezTo>
                <a:cubicBezTo>
                  <a:pt x="26" y="10"/>
                  <a:pt x="28" y="9"/>
                  <a:pt x="30" y="9"/>
                </a:cubicBezTo>
                <a:cubicBezTo>
                  <a:pt x="30" y="9"/>
                  <a:pt x="32" y="9"/>
                  <a:pt x="32" y="9"/>
                </a:cubicBezTo>
                <a:cubicBezTo>
                  <a:pt x="31" y="7"/>
                  <a:pt x="30" y="5"/>
                  <a:pt x="29" y="3"/>
                </a:cubicBezTo>
                <a:cubicBezTo>
                  <a:pt x="27" y="2"/>
                  <a:pt x="24" y="3"/>
                  <a:pt x="22" y="3"/>
                </a:cubicBezTo>
                <a:cubicBezTo>
                  <a:pt x="20" y="2"/>
                  <a:pt x="19" y="1"/>
                  <a:pt x="18" y="0"/>
                </a:cubicBezTo>
                <a:cubicBezTo>
                  <a:pt x="16" y="0"/>
                  <a:pt x="14" y="0"/>
                  <a:pt x="14" y="1"/>
                </a:cubicBezTo>
                <a:cubicBezTo>
                  <a:pt x="13" y="2"/>
                  <a:pt x="15" y="4"/>
                  <a:pt x="16" y="5"/>
                </a:cubicBezTo>
                <a:cubicBezTo>
                  <a:pt x="17" y="6"/>
                  <a:pt x="20" y="6"/>
                  <a:pt x="19" y="7"/>
                </a:cubicBezTo>
                <a:cubicBezTo>
                  <a:pt x="19" y="9"/>
                  <a:pt x="16" y="9"/>
                  <a:pt x="15" y="8"/>
                </a:cubicBezTo>
                <a:cubicBezTo>
                  <a:pt x="13" y="8"/>
                  <a:pt x="12" y="5"/>
                  <a:pt x="10" y="5"/>
                </a:cubicBezTo>
                <a:cubicBezTo>
                  <a:pt x="9" y="4"/>
                  <a:pt x="7" y="5"/>
                  <a:pt x="6" y="5"/>
                </a:cubicBezTo>
                <a:cubicBezTo>
                  <a:pt x="4" y="6"/>
                  <a:pt x="2" y="5"/>
                  <a:pt x="2" y="7"/>
                </a:cubicBezTo>
                <a:close/>
              </a:path>
            </a:pathLst>
          </a:custGeom>
          <a:solidFill>
            <a:srgbClr val="B2B2B2"/>
          </a:solidFill>
          <a:ln w="3175" cap="rnd">
            <a:solidFill>
              <a:srgbClr val="B2B2B2"/>
            </a:solidFill>
            <a:round/>
            <a:headEnd/>
            <a:tailEnd/>
          </a:ln>
        </p:spPr>
        <p:txBody>
          <a:bodyPr/>
          <a:lstStyle/>
          <a:p>
            <a:endParaRPr lang="en-US"/>
          </a:p>
        </p:txBody>
      </p:sp>
      <p:sp>
        <p:nvSpPr>
          <p:cNvPr id="34206" name="Freeform 414"/>
          <p:cNvSpPr>
            <a:spLocks noChangeAspect="1"/>
          </p:cNvSpPr>
          <p:nvPr/>
        </p:nvSpPr>
        <p:spPr bwMode="auto">
          <a:xfrm>
            <a:off x="7110413" y="4594225"/>
            <a:ext cx="49212" cy="30163"/>
          </a:xfrm>
          <a:custGeom>
            <a:avLst/>
            <a:gdLst>
              <a:gd name="T0" fmla="*/ 2147483647 w 27"/>
              <a:gd name="T1" fmla="*/ 2147483647 h 16"/>
              <a:gd name="T2" fmla="*/ 2147483647 w 27"/>
              <a:gd name="T3" fmla="*/ 2147483647 h 16"/>
              <a:gd name="T4" fmla="*/ 2147483647 w 27"/>
              <a:gd name="T5" fmla="*/ 2147483647 h 16"/>
              <a:gd name="T6" fmla="*/ 2147483647 w 27"/>
              <a:gd name="T7" fmla="*/ 2147483647 h 16"/>
              <a:gd name="T8" fmla="*/ 2147483647 w 27"/>
              <a:gd name="T9" fmla="*/ 2147483647 h 16"/>
              <a:gd name="T10" fmla="*/ 2147483647 w 27"/>
              <a:gd name="T11" fmla="*/ 2147483647 h 16"/>
              <a:gd name="T12" fmla="*/ 2147483647 w 27"/>
              <a:gd name="T13" fmla="*/ 2147483647 h 16"/>
              <a:gd name="T14" fmla="*/ 2147483647 w 27"/>
              <a:gd name="T15" fmla="*/ 2147483647 h 16"/>
              <a:gd name="T16" fmla="*/ 2147483647 w 27"/>
              <a:gd name="T17" fmla="*/ 2147483647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6"/>
              <a:gd name="T29" fmla="*/ 27 w 2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6">
                <a:moveTo>
                  <a:pt x="3" y="2"/>
                </a:moveTo>
                <a:cubicBezTo>
                  <a:pt x="6" y="1"/>
                  <a:pt x="10" y="0"/>
                  <a:pt x="13" y="1"/>
                </a:cubicBezTo>
                <a:cubicBezTo>
                  <a:pt x="16" y="2"/>
                  <a:pt x="19" y="4"/>
                  <a:pt x="21" y="6"/>
                </a:cubicBezTo>
                <a:cubicBezTo>
                  <a:pt x="23" y="7"/>
                  <a:pt x="26" y="9"/>
                  <a:pt x="27" y="12"/>
                </a:cubicBezTo>
                <a:cubicBezTo>
                  <a:pt x="27" y="14"/>
                  <a:pt x="24" y="16"/>
                  <a:pt x="22" y="16"/>
                </a:cubicBezTo>
                <a:cubicBezTo>
                  <a:pt x="19" y="16"/>
                  <a:pt x="17" y="13"/>
                  <a:pt x="15" y="12"/>
                </a:cubicBezTo>
                <a:cubicBezTo>
                  <a:pt x="12" y="11"/>
                  <a:pt x="10" y="9"/>
                  <a:pt x="7" y="8"/>
                </a:cubicBezTo>
                <a:cubicBezTo>
                  <a:pt x="5" y="7"/>
                  <a:pt x="2" y="8"/>
                  <a:pt x="1" y="6"/>
                </a:cubicBezTo>
                <a:cubicBezTo>
                  <a:pt x="0" y="5"/>
                  <a:pt x="2" y="3"/>
                  <a:pt x="3" y="2"/>
                </a:cubicBezTo>
                <a:close/>
              </a:path>
            </a:pathLst>
          </a:custGeom>
          <a:solidFill>
            <a:srgbClr val="B2B2B2"/>
          </a:solidFill>
          <a:ln w="3175" cap="rnd">
            <a:solidFill>
              <a:srgbClr val="B2B2B2"/>
            </a:solidFill>
            <a:round/>
            <a:headEnd/>
            <a:tailEnd/>
          </a:ln>
        </p:spPr>
        <p:txBody>
          <a:bodyPr/>
          <a:lstStyle/>
          <a:p>
            <a:endParaRPr lang="en-US"/>
          </a:p>
        </p:txBody>
      </p:sp>
      <p:sp>
        <p:nvSpPr>
          <p:cNvPr id="34207" name="Freeform 415"/>
          <p:cNvSpPr>
            <a:spLocks noChangeAspect="1"/>
          </p:cNvSpPr>
          <p:nvPr/>
        </p:nvSpPr>
        <p:spPr bwMode="auto">
          <a:xfrm>
            <a:off x="7132638" y="4564063"/>
            <a:ext cx="85725" cy="23812"/>
          </a:xfrm>
          <a:custGeom>
            <a:avLst/>
            <a:gdLst>
              <a:gd name="T0" fmla="*/ 2147483647 w 47"/>
              <a:gd name="T1" fmla="*/ 0 h 12"/>
              <a:gd name="T2" fmla="*/ 2147483647 w 47"/>
              <a:gd name="T3" fmla="*/ 2147483647 h 12"/>
              <a:gd name="T4" fmla="*/ 2147483647 w 47"/>
              <a:gd name="T5" fmla="*/ 2147483647 h 12"/>
              <a:gd name="T6" fmla="*/ 2147483647 w 47"/>
              <a:gd name="T7" fmla="*/ 2147483647 h 12"/>
              <a:gd name="T8" fmla="*/ 2147483647 w 47"/>
              <a:gd name="T9" fmla="*/ 2147483647 h 12"/>
              <a:gd name="T10" fmla="*/ 2147483647 w 47"/>
              <a:gd name="T11" fmla="*/ 2147483647 h 12"/>
              <a:gd name="T12" fmla="*/ 2147483647 w 47"/>
              <a:gd name="T13" fmla="*/ 2147483647 h 12"/>
              <a:gd name="T14" fmla="*/ 2147483647 w 47"/>
              <a:gd name="T15" fmla="*/ 2147483647 h 12"/>
              <a:gd name="T16" fmla="*/ 2147483647 w 47"/>
              <a:gd name="T17" fmla="*/ 2147483647 h 12"/>
              <a:gd name="T18" fmla="*/ 2147483647 w 47"/>
              <a:gd name="T19" fmla="*/ 2147483647 h 12"/>
              <a:gd name="T20" fmla="*/ 2147483647 w 47"/>
              <a:gd name="T21" fmla="*/ 2147483647 h 12"/>
              <a:gd name="T22" fmla="*/ 2147483647 w 47"/>
              <a:gd name="T23" fmla="*/ 2147483647 h 12"/>
              <a:gd name="T24" fmla="*/ 2147483647 w 47"/>
              <a:gd name="T25" fmla="*/ 2147483647 h 12"/>
              <a:gd name="T26" fmla="*/ 2147483647 w 47"/>
              <a:gd name="T27" fmla="*/ 2147483647 h 12"/>
              <a:gd name="T28" fmla="*/ 2147483647 w 47"/>
              <a:gd name="T29" fmla="*/ 2147483647 h 12"/>
              <a:gd name="T30" fmla="*/ 2147483647 w 47"/>
              <a:gd name="T31" fmla="*/ 2147483647 h 12"/>
              <a:gd name="T32" fmla="*/ 2147483647 w 47"/>
              <a:gd name="T33" fmla="*/ 2147483647 h 12"/>
              <a:gd name="T34" fmla="*/ 2147483647 w 47"/>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12"/>
              <a:gd name="T56" fmla="*/ 47 w 47"/>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12">
                <a:moveTo>
                  <a:pt x="10" y="0"/>
                </a:moveTo>
                <a:cubicBezTo>
                  <a:pt x="13" y="1"/>
                  <a:pt x="16" y="2"/>
                  <a:pt x="19" y="3"/>
                </a:cubicBezTo>
                <a:cubicBezTo>
                  <a:pt x="20" y="4"/>
                  <a:pt x="21" y="6"/>
                  <a:pt x="23" y="6"/>
                </a:cubicBezTo>
                <a:cubicBezTo>
                  <a:pt x="25" y="6"/>
                  <a:pt x="26" y="3"/>
                  <a:pt x="28" y="3"/>
                </a:cubicBezTo>
                <a:cubicBezTo>
                  <a:pt x="30" y="3"/>
                  <a:pt x="32" y="6"/>
                  <a:pt x="34" y="6"/>
                </a:cubicBezTo>
                <a:cubicBezTo>
                  <a:pt x="36" y="6"/>
                  <a:pt x="37" y="4"/>
                  <a:pt x="38" y="3"/>
                </a:cubicBezTo>
                <a:cubicBezTo>
                  <a:pt x="39" y="2"/>
                  <a:pt x="40" y="1"/>
                  <a:pt x="42" y="1"/>
                </a:cubicBezTo>
                <a:cubicBezTo>
                  <a:pt x="42" y="1"/>
                  <a:pt x="43" y="2"/>
                  <a:pt x="44" y="2"/>
                </a:cubicBezTo>
                <a:cubicBezTo>
                  <a:pt x="45" y="2"/>
                  <a:pt x="47" y="0"/>
                  <a:pt x="47" y="1"/>
                </a:cubicBezTo>
                <a:cubicBezTo>
                  <a:pt x="46" y="2"/>
                  <a:pt x="45" y="3"/>
                  <a:pt x="43" y="4"/>
                </a:cubicBezTo>
                <a:cubicBezTo>
                  <a:pt x="42" y="4"/>
                  <a:pt x="40" y="5"/>
                  <a:pt x="39" y="5"/>
                </a:cubicBezTo>
                <a:cubicBezTo>
                  <a:pt x="38" y="6"/>
                  <a:pt x="37" y="7"/>
                  <a:pt x="35" y="7"/>
                </a:cubicBezTo>
                <a:cubicBezTo>
                  <a:pt x="32" y="8"/>
                  <a:pt x="30" y="9"/>
                  <a:pt x="27" y="9"/>
                </a:cubicBezTo>
                <a:cubicBezTo>
                  <a:pt x="25" y="10"/>
                  <a:pt x="24" y="9"/>
                  <a:pt x="23" y="9"/>
                </a:cubicBezTo>
                <a:cubicBezTo>
                  <a:pt x="20" y="10"/>
                  <a:pt x="18" y="12"/>
                  <a:pt x="16" y="12"/>
                </a:cubicBezTo>
                <a:cubicBezTo>
                  <a:pt x="11" y="11"/>
                  <a:pt x="5" y="10"/>
                  <a:pt x="1" y="7"/>
                </a:cubicBezTo>
                <a:cubicBezTo>
                  <a:pt x="0" y="6"/>
                  <a:pt x="2" y="4"/>
                  <a:pt x="4" y="3"/>
                </a:cubicBezTo>
                <a:cubicBezTo>
                  <a:pt x="5" y="1"/>
                  <a:pt x="8" y="0"/>
                  <a:pt x="10" y="0"/>
                </a:cubicBezTo>
                <a:close/>
              </a:path>
            </a:pathLst>
          </a:custGeom>
          <a:solidFill>
            <a:srgbClr val="B2B2B2"/>
          </a:solidFill>
          <a:ln w="3175" cap="rnd">
            <a:solidFill>
              <a:srgbClr val="B2B2B2"/>
            </a:solidFill>
            <a:round/>
            <a:headEnd/>
            <a:tailEnd/>
          </a:ln>
        </p:spPr>
        <p:txBody>
          <a:bodyPr/>
          <a:lstStyle/>
          <a:p>
            <a:endParaRPr lang="en-US"/>
          </a:p>
        </p:txBody>
      </p:sp>
      <p:sp>
        <p:nvSpPr>
          <p:cNvPr id="34208" name="Freeform 416"/>
          <p:cNvSpPr>
            <a:spLocks noChangeAspect="1"/>
          </p:cNvSpPr>
          <p:nvPr/>
        </p:nvSpPr>
        <p:spPr bwMode="auto">
          <a:xfrm>
            <a:off x="7577138" y="4791075"/>
            <a:ext cx="7937" cy="7938"/>
          </a:xfrm>
          <a:custGeom>
            <a:avLst/>
            <a:gdLst>
              <a:gd name="T0" fmla="*/ 2147483647 w 5"/>
              <a:gd name="T1" fmla="*/ 2147483647 h 5"/>
              <a:gd name="T2" fmla="*/ 2147483647 w 5"/>
              <a:gd name="T3" fmla="*/ 2147483647 h 5"/>
              <a:gd name="T4" fmla="*/ 0 w 5"/>
              <a:gd name="T5" fmla="*/ 2147483647 h 5"/>
              <a:gd name="T6" fmla="*/ 2147483647 w 5"/>
              <a:gd name="T7" fmla="*/ 0 h 5"/>
              <a:gd name="T8" fmla="*/ 2147483647 w 5"/>
              <a:gd name="T9" fmla="*/ 2147483647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4"/>
                </a:moveTo>
                <a:cubicBezTo>
                  <a:pt x="3" y="4"/>
                  <a:pt x="2" y="5"/>
                  <a:pt x="1" y="4"/>
                </a:cubicBezTo>
                <a:cubicBezTo>
                  <a:pt x="0" y="4"/>
                  <a:pt x="0" y="2"/>
                  <a:pt x="0" y="2"/>
                </a:cubicBezTo>
                <a:cubicBezTo>
                  <a:pt x="1" y="1"/>
                  <a:pt x="2" y="0"/>
                  <a:pt x="3" y="0"/>
                </a:cubicBezTo>
                <a:cubicBezTo>
                  <a:pt x="5" y="1"/>
                  <a:pt x="4" y="3"/>
                  <a:pt x="4" y="4"/>
                </a:cubicBezTo>
                <a:close/>
              </a:path>
            </a:pathLst>
          </a:custGeom>
          <a:solidFill>
            <a:srgbClr val="B2B2B2"/>
          </a:solidFill>
          <a:ln w="3175" cap="rnd">
            <a:solidFill>
              <a:srgbClr val="B2B2B2"/>
            </a:solidFill>
            <a:round/>
            <a:headEnd/>
            <a:tailEnd/>
          </a:ln>
        </p:spPr>
        <p:txBody>
          <a:bodyPr/>
          <a:lstStyle/>
          <a:p>
            <a:endParaRPr lang="en-US"/>
          </a:p>
        </p:txBody>
      </p:sp>
      <p:sp>
        <p:nvSpPr>
          <p:cNvPr id="34209" name="Freeform 417"/>
          <p:cNvSpPr>
            <a:spLocks noChangeAspect="1"/>
          </p:cNvSpPr>
          <p:nvPr/>
        </p:nvSpPr>
        <p:spPr bwMode="auto">
          <a:xfrm>
            <a:off x="6940550" y="5041900"/>
            <a:ext cx="7938" cy="15875"/>
          </a:xfrm>
          <a:custGeom>
            <a:avLst/>
            <a:gdLst>
              <a:gd name="T0" fmla="*/ 2147483647 w 3"/>
              <a:gd name="T1" fmla="*/ 2147483647 h 9"/>
              <a:gd name="T2" fmla="*/ 2147483647 w 3"/>
              <a:gd name="T3" fmla="*/ 2147483647 h 9"/>
              <a:gd name="T4" fmla="*/ 2147483647 w 3"/>
              <a:gd name="T5" fmla="*/ 2147483647 h 9"/>
              <a:gd name="T6" fmla="*/ 2147483647 w 3"/>
              <a:gd name="T7" fmla="*/ 0 h 9"/>
              <a:gd name="T8" fmla="*/ 2147483647 w 3"/>
              <a:gd name="T9" fmla="*/ 2147483647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3" y="5"/>
                </a:moveTo>
                <a:cubicBezTo>
                  <a:pt x="3" y="7"/>
                  <a:pt x="3" y="9"/>
                  <a:pt x="2" y="9"/>
                </a:cubicBezTo>
                <a:cubicBezTo>
                  <a:pt x="2" y="9"/>
                  <a:pt x="1" y="6"/>
                  <a:pt x="1" y="5"/>
                </a:cubicBezTo>
                <a:cubicBezTo>
                  <a:pt x="1" y="3"/>
                  <a:pt x="0" y="0"/>
                  <a:pt x="1" y="0"/>
                </a:cubicBezTo>
                <a:cubicBezTo>
                  <a:pt x="2" y="0"/>
                  <a:pt x="2" y="3"/>
                  <a:pt x="3" y="5"/>
                </a:cubicBezTo>
                <a:close/>
              </a:path>
            </a:pathLst>
          </a:custGeom>
          <a:solidFill>
            <a:srgbClr val="B2B2B2"/>
          </a:solidFill>
          <a:ln w="3175" cap="rnd">
            <a:solidFill>
              <a:srgbClr val="B2B2B2"/>
            </a:solidFill>
            <a:round/>
            <a:headEnd/>
            <a:tailEnd/>
          </a:ln>
        </p:spPr>
        <p:txBody>
          <a:bodyPr/>
          <a:lstStyle/>
          <a:p>
            <a:endParaRPr lang="en-US"/>
          </a:p>
        </p:txBody>
      </p:sp>
      <p:sp>
        <p:nvSpPr>
          <p:cNvPr id="34210" name="Freeform 418"/>
          <p:cNvSpPr>
            <a:spLocks noChangeAspect="1"/>
          </p:cNvSpPr>
          <p:nvPr/>
        </p:nvSpPr>
        <p:spPr bwMode="auto">
          <a:xfrm>
            <a:off x="6951663" y="5040313"/>
            <a:ext cx="6350" cy="17462"/>
          </a:xfrm>
          <a:custGeom>
            <a:avLst/>
            <a:gdLst>
              <a:gd name="T0" fmla="*/ 2147483647 w 3"/>
              <a:gd name="T1" fmla="*/ 2147483647 h 10"/>
              <a:gd name="T2" fmla="*/ 2147483647 w 3"/>
              <a:gd name="T3" fmla="*/ 2147483647 h 10"/>
              <a:gd name="T4" fmla="*/ 2147483647 w 3"/>
              <a:gd name="T5" fmla="*/ 2147483647 h 10"/>
              <a:gd name="T6" fmla="*/ 2147483647 w 3"/>
              <a:gd name="T7" fmla="*/ 2147483647 h 10"/>
              <a:gd name="T8" fmla="*/ 2147483647 w 3"/>
              <a:gd name="T9" fmla="*/ 2147483647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3" y="6"/>
                </a:moveTo>
                <a:cubicBezTo>
                  <a:pt x="3" y="7"/>
                  <a:pt x="3" y="10"/>
                  <a:pt x="3" y="10"/>
                </a:cubicBezTo>
                <a:cubicBezTo>
                  <a:pt x="2" y="9"/>
                  <a:pt x="1" y="7"/>
                  <a:pt x="1" y="6"/>
                </a:cubicBezTo>
                <a:cubicBezTo>
                  <a:pt x="1" y="4"/>
                  <a:pt x="0" y="0"/>
                  <a:pt x="1" y="1"/>
                </a:cubicBezTo>
                <a:cubicBezTo>
                  <a:pt x="2" y="1"/>
                  <a:pt x="2" y="4"/>
                  <a:pt x="3" y="6"/>
                </a:cubicBezTo>
                <a:close/>
              </a:path>
            </a:pathLst>
          </a:custGeom>
          <a:solidFill>
            <a:srgbClr val="B2B2B2"/>
          </a:solidFill>
          <a:ln w="3175" cap="rnd">
            <a:solidFill>
              <a:srgbClr val="B2B2B2"/>
            </a:solidFill>
            <a:round/>
            <a:headEnd/>
            <a:tailEnd/>
          </a:ln>
        </p:spPr>
        <p:txBody>
          <a:bodyPr/>
          <a:lstStyle/>
          <a:p>
            <a:endParaRPr lang="en-US"/>
          </a:p>
        </p:txBody>
      </p:sp>
      <p:sp>
        <p:nvSpPr>
          <p:cNvPr id="34211" name="Freeform 419"/>
          <p:cNvSpPr>
            <a:spLocks noChangeAspect="1"/>
          </p:cNvSpPr>
          <p:nvPr/>
        </p:nvSpPr>
        <p:spPr bwMode="auto">
          <a:xfrm>
            <a:off x="7670800" y="5470525"/>
            <a:ext cx="9525" cy="4763"/>
          </a:xfrm>
          <a:custGeom>
            <a:avLst/>
            <a:gdLst>
              <a:gd name="T0" fmla="*/ 2147483647 w 5"/>
              <a:gd name="T1" fmla="*/ 2147483647 h 2"/>
              <a:gd name="T2" fmla="*/ 2147483647 w 5"/>
              <a:gd name="T3" fmla="*/ 2147483647 h 2"/>
              <a:gd name="T4" fmla="*/ 2147483647 w 5"/>
              <a:gd name="T5" fmla="*/ 0 h 2"/>
              <a:gd name="T6" fmla="*/ 2147483647 w 5"/>
              <a:gd name="T7" fmla="*/ 2147483647 h 2"/>
              <a:gd name="T8" fmla="*/ 2147483647 w 5"/>
              <a:gd name="T9" fmla="*/ 2147483647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2" y="2"/>
                </a:moveTo>
                <a:cubicBezTo>
                  <a:pt x="2" y="2"/>
                  <a:pt x="0" y="2"/>
                  <a:pt x="1" y="1"/>
                </a:cubicBezTo>
                <a:cubicBezTo>
                  <a:pt x="1" y="1"/>
                  <a:pt x="2" y="1"/>
                  <a:pt x="3" y="0"/>
                </a:cubicBezTo>
                <a:cubicBezTo>
                  <a:pt x="3" y="0"/>
                  <a:pt x="5" y="0"/>
                  <a:pt x="5" y="1"/>
                </a:cubicBezTo>
                <a:cubicBezTo>
                  <a:pt x="5" y="2"/>
                  <a:pt x="3"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212" name="Freeform 420"/>
          <p:cNvSpPr>
            <a:spLocks noChangeAspect="1"/>
          </p:cNvSpPr>
          <p:nvPr/>
        </p:nvSpPr>
        <p:spPr bwMode="auto">
          <a:xfrm>
            <a:off x="7578725" y="5448300"/>
            <a:ext cx="12700" cy="17463"/>
          </a:xfrm>
          <a:custGeom>
            <a:avLst/>
            <a:gdLst>
              <a:gd name="T0" fmla="*/ 2147483647 w 6"/>
              <a:gd name="T1" fmla="*/ 2147483647 h 9"/>
              <a:gd name="T2" fmla="*/ 2147483647 w 6"/>
              <a:gd name="T3" fmla="*/ 2147483647 h 9"/>
              <a:gd name="T4" fmla="*/ 2147483647 w 6"/>
              <a:gd name="T5" fmla="*/ 2147483647 h 9"/>
              <a:gd name="T6" fmla="*/ 2147483647 w 6"/>
              <a:gd name="T7" fmla="*/ 2147483647 h 9"/>
              <a:gd name="T8" fmla="*/ 2147483647 w 6"/>
              <a:gd name="T9" fmla="*/ 2147483647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4" y="6"/>
                </a:moveTo>
                <a:cubicBezTo>
                  <a:pt x="3" y="7"/>
                  <a:pt x="2" y="9"/>
                  <a:pt x="1" y="9"/>
                </a:cubicBezTo>
                <a:cubicBezTo>
                  <a:pt x="0" y="8"/>
                  <a:pt x="1" y="6"/>
                  <a:pt x="1" y="4"/>
                </a:cubicBezTo>
                <a:cubicBezTo>
                  <a:pt x="2" y="3"/>
                  <a:pt x="3" y="0"/>
                  <a:pt x="4" y="1"/>
                </a:cubicBezTo>
                <a:cubicBezTo>
                  <a:pt x="6" y="2"/>
                  <a:pt x="4" y="4"/>
                  <a:pt x="4" y="6"/>
                </a:cubicBezTo>
                <a:close/>
              </a:path>
            </a:pathLst>
          </a:custGeom>
          <a:solidFill>
            <a:srgbClr val="B2B2B2"/>
          </a:solidFill>
          <a:ln w="3175" cap="rnd">
            <a:solidFill>
              <a:srgbClr val="B2B2B2"/>
            </a:solidFill>
            <a:round/>
            <a:headEnd/>
            <a:tailEnd/>
          </a:ln>
        </p:spPr>
        <p:txBody>
          <a:bodyPr/>
          <a:lstStyle/>
          <a:p>
            <a:endParaRPr lang="en-US"/>
          </a:p>
        </p:txBody>
      </p:sp>
      <p:sp>
        <p:nvSpPr>
          <p:cNvPr id="34213" name="Freeform 421"/>
          <p:cNvSpPr>
            <a:spLocks noChangeAspect="1"/>
          </p:cNvSpPr>
          <p:nvPr/>
        </p:nvSpPr>
        <p:spPr bwMode="auto">
          <a:xfrm>
            <a:off x="7864475" y="5089525"/>
            <a:ext cx="4763" cy="12700"/>
          </a:xfrm>
          <a:custGeom>
            <a:avLst/>
            <a:gdLst>
              <a:gd name="T0" fmla="*/ 2147483647 w 3"/>
              <a:gd name="T1" fmla="*/ 2147483647 h 6"/>
              <a:gd name="T2" fmla="*/ 2147483647 w 3"/>
              <a:gd name="T3" fmla="*/ 2147483647 h 6"/>
              <a:gd name="T4" fmla="*/ 2147483647 w 3"/>
              <a:gd name="T5" fmla="*/ 2147483647 h 6"/>
              <a:gd name="T6" fmla="*/ 2147483647 w 3"/>
              <a:gd name="T7" fmla="*/ 2147483647 h 6"/>
              <a:gd name="T8" fmla="*/ 2147483647 w 3"/>
              <a:gd name="T9" fmla="*/ 2147483647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2" y="4"/>
                </a:moveTo>
                <a:cubicBezTo>
                  <a:pt x="2" y="5"/>
                  <a:pt x="1" y="6"/>
                  <a:pt x="1" y="6"/>
                </a:cubicBezTo>
                <a:cubicBezTo>
                  <a:pt x="0" y="6"/>
                  <a:pt x="0" y="4"/>
                  <a:pt x="1" y="3"/>
                </a:cubicBezTo>
                <a:cubicBezTo>
                  <a:pt x="1" y="2"/>
                  <a:pt x="2" y="0"/>
                  <a:pt x="2" y="1"/>
                </a:cubicBezTo>
                <a:cubicBezTo>
                  <a:pt x="3" y="1"/>
                  <a:pt x="2" y="3"/>
                  <a:pt x="2" y="4"/>
                </a:cubicBezTo>
                <a:close/>
              </a:path>
            </a:pathLst>
          </a:custGeom>
          <a:solidFill>
            <a:srgbClr val="B2B2B2"/>
          </a:solidFill>
          <a:ln w="3175" cap="rnd">
            <a:solidFill>
              <a:srgbClr val="B2B2B2"/>
            </a:solidFill>
            <a:round/>
            <a:headEnd/>
            <a:tailEnd/>
          </a:ln>
        </p:spPr>
        <p:txBody>
          <a:bodyPr/>
          <a:lstStyle/>
          <a:p>
            <a:endParaRPr lang="en-US"/>
          </a:p>
        </p:txBody>
      </p:sp>
      <p:sp>
        <p:nvSpPr>
          <p:cNvPr id="34214" name="Freeform 422"/>
          <p:cNvSpPr>
            <a:spLocks noChangeAspect="1"/>
          </p:cNvSpPr>
          <p:nvPr/>
        </p:nvSpPr>
        <p:spPr bwMode="auto">
          <a:xfrm>
            <a:off x="7521575" y="4646613"/>
            <a:ext cx="6350" cy="6350"/>
          </a:xfrm>
          <a:custGeom>
            <a:avLst/>
            <a:gdLst>
              <a:gd name="T0" fmla="*/ 2147483647 w 4"/>
              <a:gd name="T1" fmla="*/ 2147483647 h 4"/>
              <a:gd name="T2" fmla="*/ 0 w 4"/>
              <a:gd name="T3" fmla="*/ 2147483647 h 4"/>
              <a:gd name="T4" fmla="*/ 2147483647 w 4"/>
              <a:gd name="T5" fmla="*/ 2147483647 h 4"/>
              <a:gd name="T6" fmla="*/ 2147483647 w 4"/>
              <a:gd name="T7" fmla="*/ 0 h 4"/>
              <a:gd name="T8" fmla="*/ 2147483647 w 4"/>
              <a:gd name="T9" fmla="*/ 214748364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3"/>
                  <a:pt x="0" y="4"/>
                  <a:pt x="0" y="4"/>
                </a:cubicBezTo>
                <a:cubicBezTo>
                  <a:pt x="0" y="3"/>
                  <a:pt x="0" y="2"/>
                  <a:pt x="1" y="2"/>
                </a:cubicBezTo>
                <a:cubicBezTo>
                  <a:pt x="2" y="1"/>
                  <a:pt x="3" y="0"/>
                  <a:pt x="3" y="0"/>
                </a:cubicBezTo>
                <a:cubicBezTo>
                  <a:pt x="4" y="1"/>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215" name="Freeform 423"/>
          <p:cNvSpPr>
            <a:spLocks noChangeAspect="1"/>
          </p:cNvSpPr>
          <p:nvPr/>
        </p:nvSpPr>
        <p:spPr bwMode="auto">
          <a:xfrm>
            <a:off x="7512050" y="4656138"/>
            <a:ext cx="7938" cy="6350"/>
          </a:xfrm>
          <a:custGeom>
            <a:avLst/>
            <a:gdLst>
              <a:gd name="T0" fmla="*/ 2147483647 w 4"/>
              <a:gd name="T1" fmla="*/ 2147483647 h 4"/>
              <a:gd name="T2" fmla="*/ 0 w 4"/>
              <a:gd name="T3" fmla="*/ 2147483647 h 4"/>
              <a:gd name="T4" fmla="*/ 2147483647 w 4"/>
              <a:gd name="T5" fmla="*/ 2147483647 h 4"/>
              <a:gd name="T6" fmla="*/ 2147483647 w 4"/>
              <a:gd name="T7" fmla="*/ 0 h 4"/>
              <a:gd name="T8" fmla="*/ 2147483647 w 4"/>
              <a:gd name="T9" fmla="*/ 214748364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2" y="3"/>
                  <a:pt x="1" y="4"/>
                  <a:pt x="0" y="4"/>
                </a:cubicBezTo>
                <a:cubicBezTo>
                  <a:pt x="0" y="3"/>
                  <a:pt x="1" y="2"/>
                  <a:pt x="1" y="2"/>
                </a:cubicBezTo>
                <a:cubicBezTo>
                  <a:pt x="2" y="1"/>
                  <a:pt x="3" y="0"/>
                  <a:pt x="3" y="0"/>
                </a:cubicBezTo>
                <a:cubicBezTo>
                  <a:pt x="4" y="1"/>
                  <a:pt x="3"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216" name="Freeform 424"/>
          <p:cNvSpPr>
            <a:spLocks noChangeAspect="1"/>
          </p:cNvSpPr>
          <p:nvPr/>
        </p:nvSpPr>
        <p:spPr bwMode="auto">
          <a:xfrm>
            <a:off x="7496175" y="4662488"/>
            <a:ext cx="7938" cy="11112"/>
          </a:xfrm>
          <a:custGeom>
            <a:avLst/>
            <a:gdLst>
              <a:gd name="T0" fmla="*/ 2147483647 w 4"/>
              <a:gd name="T1" fmla="*/ 2147483647 h 5"/>
              <a:gd name="T2" fmla="*/ 2147483647 w 4"/>
              <a:gd name="T3" fmla="*/ 2147483647 h 5"/>
              <a:gd name="T4" fmla="*/ 2147483647 w 4"/>
              <a:gd name="T5" fmla="*/ 2147483647 h 5"/>
              <a:gd name="T6" fmla="*/ 2147483647 w 4"/>
              <a:gd name="T7" fmla="*/ 2147483647 h 5"/>
              <a:gd name="T8" fmla="*/ 2147483647 w 4"/>
              <a:gd name="T9" fmla="*/ 2147483647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4"/>
                </a:moveTo>
                <a:cubicBezTo>
                  <a:pt x="2" y="4"/>
                  <a:pt x="1" y="5"/>
                  <a:pt x="1" y="4"/>
                </a:cubicBezTo>
                <a:cubicBezTo>
                  <a:pt x="0" y="4"/>
                  <a:pt x="1" y="3"/>
                  <a:pt x="2" y="2"/>
                </a:cubicBezTo>
                <a:cubicBezTo>
                  <a:pt x="2" y="2"/>
                  <a:pt x="3" y="0"/>
                  <a:pt x="4" y="1"/>
                </a:cubicBezTo>
                <a:cubicBezTo>
                  <a:pt x="4" y="2"/>
                  <a:pt x="3" y="3"/>
                  <a:pt x="2" y="4"/>
                </a:cubicBezTo>
                <a:close/>
              </a:path>
            </a:pathLst>
          </a:custGeom>
          <a:solidFill>
            <a:srgbClr val="B2B2B2"/>
          </a:solidFill>
          <a:ln w="3175" cap="rnd">
            <a:solidFill>
              <a:srgbClr val="B2B2B2"/>
            </a:solidFill>
            <a:round/>
            <a:headEnd/>
            <a:tailEnd/>
          </a:ln>
        </p:spPr>
        <p:txBody>
          <a:bodyPr/>
          <a:lstStyle/>
          <a:p>
            <a:endParaRPr lang="en-US"/>
          </a:p>
        </p:txBody>
      </p:sp>
      <p:sp>
        <p:nvSpPr>
          <p:cNvPr id="34217" name="Freeform 425"/>
          <p:cNvSpPr>
            <a:spLocks noChangeAspect="1"/>
          </p:cNvSpPr>
          <p:nvPr/>
        </p:nvSpPr>
        <p:spPr bwMode="auto">
          <a:xfrm>
            <a:off x="8197850" y="4897438"/>
            <a:ext cx="1588" cy="9525"/>
          </a:xfrm>
          <a:custGeom>
            <a:avLst/>
            <a:gdLst>
              <a:gd name="T0" fmla="*/ 2147483647 w 2"/>
              <a:gd name="T1" fmla="*/ 2147483647 h 5"/>
              <a:gd name="T2" fmla="*/ 2147483647 w 2"/>
              <a:gd name="T3" fmla="*/ 2147483647 h 5"/>
              <a:gd name="T4" fmla="*/ 0 w 2"/>
              <a:gd name="T5" fmla="*/ 2147483647 h 5"/>
              <a:gd name="T6" fmla="*/ 2147483647 w 2"/>
              <a:gd name="T7" fmla="*/ 0 h 5"/>
              <a:gd name="T8" fmla="*/ 2147483647 w 2"/>
              <a:gd name="T9" fmla="*/ 2147483647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1" y="4"/>
                  <a:pt x="1" y="5"/>
                  <a:pt x="1" y="5"/>
                </a:cubicBezTo>
                <a:cubicBezTo>
                  <a:pt x="0" y="4"/>
                  <a:pt x="0" y="3"/>
                  <a:pt x="0" y="2"/>
                </a:cubicBezTo>
                <a:cubicBezTo>
                  <a:pt x="1" y="2"/>
                  <a:pt x="1" y="0"/>
                  <a:pt x="2" y="0"/>
                </a:cubicBezTo>
                <a:cubicBezTo>
                  <a:pt x="2" y="1"/>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218" name="Freeform 426"/>
          <p:cNvSpPr>
            <a:spLocks noChangeAspect="1"/>
          </p:cNvSpPr>
          <p:nvPr/>
        </p:nvSpPr>
        <p:spPr bwMode="auto">
          <a:xfrm>
            <a:off x="8250238" y="4749800"/>
            <a:ext cx="3175" cy="14288"/>
          </a:xfrm>
          <a:custGeom>
            <a:avLst/>
            <a:gdLst>
              <a:gd name="T0" fmla="*/ 2147483647 w 2"/>
              <a:gd name="T1" fmla="*/ 2147483647 h 8"/>
              <a:gd name="T2" fmla="*/ 2147483647 w 2"/>
              <a:gd name="T3" fmla="*/ 2147483647 h 8"/>
              <a:gd name="T4" fmla="*/ 0 w 2"/>
              <a:gd name="T5" fmla="*/ 2147483647 h 8"/>
              <a:gd name="T6" fmla="*/ 2147483647 w 2"/>
              <a:gd name="T7" fmla="*/ 0 h 8"/>
              <a:gd name="T8" fmla="*/ 2147483647 w 2"/>
              <a:gd name="T9" fmla="*/ 2147483647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2" y="5"/>
                </a:moveTo>
                <a:cubicBezTo>
                  <a:pt x="2" y="6"/>
                  <a:pt x="1" y="8"/>
                  <a:pt x="1" y="7"/>
                </a:cubicBezTo>
                <a:cubicBezTo>
                  <a:pt x="0" y="7"/>
                  <a:pt x="0" y="5"/>
                  <a:pt x="0" y="4"/>
                </a:cubicBezTo>
                <a:cubicBezTo>
                  <a:pt x="0" y="3"/>
                  <a:pt x="0" y="0"/>
                  <a:pt x="1" y="0"/>
                </a:cubicBezTo>
                <a:cubicBezTo>
                  <a:pt x="2" y="1"/>
                  <a:pt x="2" y="3"/>
                  <a:pt x="2" y="5"/>
                </a:cubicBezTo>
                <a:close/>
              </a:path>
            </a:pathLst>
          </a:custGeom>
          <a:solidFill>
            <a:srgbClr val="B2B2B2"/>
          </a:solidFill>
          <a:ln w="3175" cap="rnd">
            <a:solidFill>
              <a:srgbClr val="B2B2B2"/>
            </a:solidFill>
            <a:round/>
            <a:headEnd/>
            <a:tailEnd/>
          </a:ln>
        </p:spPr>
        <p:txBody>
          <a:bodyPr/>
          <a:lstStyle/>
          <a:p>
            <a:endParaRPr lang="en-US"/>
          </a:p>
        </p:txBody>
      </p:sp>
      <p:sp>
        <p:nvSpPr>
          <p:cNvPr id="34219" name="Freeform 427"/>
          <p:cNvSpPr>
            <a:spLocks noChangeAspect="1"/>
          </p:cNvSpPr>
          <p:nvPr/>
        </p:nvSpPr>
        <p:spPr bwMode="auto">
          <a:xfrm>
            <a:off x="8250238" y="4767263"/>
            <a:ext cx="3175" cy="14287"/>
          </a:xfrm>
          <a:custGeom>
            <a:avLst/>
            <a:gdLst>
              <a:gd name="T0" fmla="*/ 2147483647 w 2"/>
              <a:gd name="T1" fmla="*/ 2147483647 h 6"/>
              <a:gd name="T2" fmla="*/ 2147483647 w 2"/>
              <a:gd name="T3" fmla="*/ 2147483647 h 6"/>
              <a:gd name="T4" fmla="*/ 0 w 2"/>
              <a:gd name="T5" fmla="*/ 2147483647 h 6"/>
              <a:gd name="T6" fmla="*/ 2147483647 w 2"/>
              <a:gd name="T7" fmla="*/ 0 h 6"/>
              <a:gd name="T8" fmla="*/ 2147483647 w 2"/>
              <a:gd name="T9" fmla="*/ 2147483647 h 6"/>
              <a:gd name="T10" fmla="*/ 0 60000 65536"/>
              <a:gd name="T11" fmla="*/ 0 60000 65536"/>
              <a:gd name="T12" fmla="*/ 0 60000 65536"/>
              <a:gd name="T13" fmla="*/ 0 60000 65536"/>
              <a:gd name="T14" fmla="*/ 0 60000 65536"/>
              <a:gd name="T15" fmla="*/ 0 w 2"/>
              <a:gd name="T16" fmla="*/ 0 h 6"/>
              <a:gd name="T17" fmla="*/ 2 w 2"/>
              <a:gd name="T18" fmla="*/ 6 h 6"/>
            </a:gdLst>
            <a:ahLst/>
            <a:cxnLst>
              <a:cxn ang="T10">
                <a:pos x="T0" y="T1"/>
              </a:cxn>
              <a:cxn ang="T11">
                <a:pos x="T2" y="T3"/>
              </a:cxn>
              <a:cxn ang="T12">
                <a:pos x="T4" y="T5"/>
              </a:cxn>
              <a:cxn ang="T13">
                <a:pos x="T6" y="T7"/>
              </a:cxn>
              <a:cxn ang="T14">
                <a:pos x="T8" y="T9"/>
              </a:cxn>
            </a:cxnLst>
            <a:rect l="T15" t="T16" r="T17" b="T18"/>
            <a:pathLst>
              <a:path w="2" h="6">
                <a:moveTo>
                  <a:pt x="2" y="4"/>
                </a:moveTo>
                <a:cubicBezTo>
                  <a:pt x="2" y="4"/>
                  <a:pt x="1" y="6"/>
                  <a:pt x="1" y="6"/>
                </a:cubicBezTo>
                <a:cubicBezTo>
                  <a:pt x="0" y="6"/>
                  <a:pt x="0" y="4"/>
                  <a:pt x="0" y="3"/>
                </a:cubicBezTo>
                <a:cubicBezTo>
                  <a:pt x="0" y="2"/>
                  <a:pt x="0" y="0"/>
                  <a:pt x="1" y="0"/>
                </a:cubicBezTo>
                <a:cubicBezTo>
                  <a:pt x="2" y="0"/>
                  <a:pt x="2" y="2"/>
                  <a:pt x="2" y="4"/>
                </a:cubicBezTo>
                <a:close/>
              </a:path>
            </a:pathLst>
          </a:custGeom>
          <a:solidFill>
            <a:srgbClr val="B2B2B2"/>
          </a:solidFill>
          <a:ln w="3175" cap="rnd">
            <a:solidFill>
              <a:srgbClr val="B2B2B2"/>
            </a:solidFill>
            <a:round/>
            <a:headEnd/>
            <a:tailEnd/>
          </a:ln>
        </p:spPr>
        <p:txBody>
          <a:bodyPr/>
          <a:lstStyle/>
          <a:p>
            <a:endParaRPr lang="en-US"/>
          </a:p>
        </p:txBody>
      </p:sp>
      <p:sp>
        <p:nvSpPr>
          <p:cNvPr id="34220" name="Freeform 428"/>
          <p:cNvSpPr>
            <a:spLocks noChangeAspect="1"/>
          </p:cNvSpPr>
          <p:nvPr/>
        </p:nvSpPr>
        <p:spPr bwMode="auto">
          <a:xfrm>
            <a:off x="7265988" y="4070350"/>
            <a:ext cx="6350" cy="15875"/>
          </a:xfrm>
          <a:custGeom>
            <a:avLst/>
            <a:gdLst>
              <a:gd name="T0" fmla="*/ 2147483647 w 2"/>
              <a:gd name="T1" fmla="*/ 2147483647 h 9"/>
              <a:gd name="T2" fmla="*/ 2147483647 w 2"/>
              <a:gd name="T3" fmla="*/ 2147483647 h 9"/>
              <a:gd name="T4" fmla="*/ 0 w 2"/>
              <a:gd name="T5" fmla="*/ 2147483647 h 9"/>
              <a:gd name="T6" fmla="*/ 2147483647 w 2"/>
              <a:gd name="T7" fmla="*/ 2147483647 h 9"/>
              <a:gd name="T8" fmla="*/ 2147483647 w 2"/>
              <a:gd name="T9" fmla="*/ 2147483647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2" y="6"/>
                </a:moveTo>
                <a:cubicBezTo>
                  <a:pt x="2" y="7"/>
                  <a:pt x="2" y="9"/>
                  <a:pt x="1" y="9"/>
                </a:cubicBezTo>
                <a:cubicBezTo>
                  <a:pt x="0" y="8"/>
                  <a:pt x="0" y="6"/>
                  <a:pt x="0" y="5"/>
                </a:cubicBezTo>
                <a:cubicBezTo>
                  <a:pt x="0" y="3"/>
                  <a:pt x="0" y="0"/>
                  <a:pt x="1" y="1"/>
                </a:cubicBezTo>
                <a:cubicBezTo>
                  <a:pt x="2" y="1"/>
                  <a:pt x="2" y="4"/>
                  <a:pt x="2" y="6"/>
                </a:cubicBezTo>
                <a:close/>
              </a:path>
            </a:pathLst>
          </a:custGeom>
          <a:solidFill>
            <a:srgbClr val="B2B2B2"/>
          </a:solidFill>
          <a:ln w="3175" cap="rnd">
            <a:solidFill>
              <a:srgbClr val="B2B2B2"/>
            </a:solidFill>
            <a:round/>
            <a:headEnd/>
            <a:tailEnd/>
          </a:ln>
        </p:spPr>
        <p:txBody>
          <a:bodyPr/>
          <a:lstStyle/>
          <a:p>
            <a:endParaRPr lang="en-US"/>
          </a:p>
        </p:txBody>
      </p:sp>
      <p:sp>
        <p:nvSpPr>
          <p:cNvPr id="34221" name="Freeform 429"/>
          <p:cNvSpPr>
            <a:spLocks noChangeAspect="1"/>
          </p:cNvSpPr>
          <p:nvPr/>
        </p:nvSpPr>
        <p:spPr bwMode="auto">
          <a:xfrm>
            <a:off x="7200900" y="4000500"/>
            <a:ext cx="6350" cy="6350"/>
          </a:xfrm>
          <a:custGeom>
            <a:avLst/>
            <a:gdLst>
              <a:gd name="T0" fmla="*/ 2147483647 w 3"/>
              <a:gd name="T1" fmla="*/ 2147483647 h 4"/>
              <a:gd name="T2" fmla="*/ 2147483647 w 3"/>
              <a:gd name="T3" fmla="*/ 2147483647 h 4"/>
              <a:gd name="T4" fmla="*/ 2147483647 w 3"/>
              <a:gd name="T5" fmla="*/ 2147483647 h 4"/>
              <a:gd name="T6" fmla="*/ 2147483647 w 3"/>
              <a:gd name="T7" fmla="*/ 0 h 4"/>
              <a:gd name="T8" fmla="*/ 2147483647 w 3"/>
              <a:gd name="T9" fmla="*/ 214748364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2"/>
                </a:moveTo>
                <a:cubicBezTo>
                  <a:pt x="3" y="2"/>
                  <a:pt x="3" y="3"/>
                  <a:pt x="3" y="4"/>
                </a:cubicBezTo>
                <a:cubicBezTo>
                  <a:pt x="2" y="4"/>
                  <a:pt x="2" y="3"/>
                  <a:pt x="1" y="2"/>
                </a:cubicBezTo>
                <a:cubicBezTo>
                  <a:pt x="1" y="1"/>
                  <a:pt x="0" y="0"/>
                  <a:pt x="1" y="0"/>
                </a:cubicBezTo>
                <a:cubicBezTo>
                  <a:pt x="1" y="0"/>
                  <a:pt x="2"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222" name="Freeform 430"/>
          <p:cNvSpPr>
            <a:spLocks noChangeAspect="1"/>
          </p:cNvSpPr>
          <p:nvPr/>
        </p:nvSpPr>
        <p:spPr bwMode="auto">
          <a:xfrm>
            <a:off x="7180263" y="4014788"/>
            <a:ext cx="3175" cy="7937"/>
          </a:xfrm>
          <a:custGeom>
            <a:avLst/>
            <a:gdLst>
              <a:gd name="T0" fmla="*/ 2147483647 w 2"/>
              <a:gd name="T1" fmla="*/ 2147483647 h 5"/>
              <a:gd name="T2" fmla="*/ 0 w 2"/>
              <a:gd name="T3" fmla="*/ 2147483647 h 5"/>
              <a:gd name="T4" fmla="*/ 0 w 2"/>
              <a:gd name="T5" fmla="*/ 2147483647 h 5"/>
              <a:gd name="T6" fmla="*/ 2147483647 w 2"/>
              <a:gd name="T7" fmla="*/ 2147483647 h 5"/>
              <a:gd name="T8" fmla="*/ 2147483647 w 2"/>
              <a:gd name="T9" fmla="*/ 2147483647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1" y="4"/>
                </a:moveTo>
                <a:cubicBezTo>
                  <a:pt x="1" y="4"/>
                  <a:pt x="1" y="5"/>
                  <a:pt x="0" y="5"/>
                </a:cubicBezTo>
                <a:cubicBezTo>
                  <a:pt x="0" y="5"/>
                  <a:pt x="0" y="4"/>
                  <a:pt x="0" y="3"/>
                </a:cubicBezTo>
                <a:cubicBezTo>
                  <a:pt x="0" y="2"/>
                  <a:pt x="0" y="0"/>
                  <a:pt x="1" y="1"/>
                </a:cubicBezTo>
                <a:cubicBezTo>
                  <a:pt x="2" y="1"/>
                  <a:pt x="1" y="3"/>
                  <a:pt x="1" y="4"/>
                </a:cubicBezTo>
                <a:close/>
              </a:path>
            </a:pathLst>
          </a:custGeom>
          <a:solidFill>
            <a:srgbClr val="B2B2B2"/>
          </a:solidFill>
          <a:ln w="3175" cap="rnd">
            <a:solidFill>
              <a:srgbClr val="B2B2B2"/>
            </a:solidFill>
            <a:round/>
            <a:headEnd/>
            <a:tailEnd/>
          </a:ln>
        </p:spPr>
        <p:txBody>
          <a:bodyPr/>
          <a:lstStyle/>
          <a:p>
            <a:endParaRPr lang="en-US"/>
          </a:p>
        </p:txBody>
      </p:sp>
      <p:sp>
        <p:nvSpPr>
          <p:cNvPr id="34223" name="Freeform 431"/>
          <p:cNvSpPr>
            <a:spLocks noChangeAspect="1"/>
          </p:cNvSpPr>
          <p:nvPr/>
        </p:nvSpPr>
        <p:spPr bwMode="auto">
          <a:xfrm>
            <a:off x="7896225" y="4586288"/>
            <a:ext cx="7938" cy="4762"/>
          </a:xfrm>
          <a:custGeom>
            <a:avLst/>
            <a:gdLst>
              <a:gd name="T0" fmla="*/ 2147483647 w 5"/>
              <a:gd name="T1" fmla="*/ 2147483647 h 4"/>
              <a:gd name="T2" fmla="*/ 2147483647 w 5"/>
              <a:gd name="T3" fmla="*/ 2147483647 h 4"/>
              <a:gd name="T4" fmla="*/ 2147483647 w 5"/>
              <a:gd name="T5" fmla="*/ 2147483647 h 4"/>
              <a:gd name="T6" fmla="*/ 2147483647 w 5"/>
              <a:gd name="T7" fmla="*/ 0 h 4"/>
              <a:gd name="T8" fmla="*/ 2147483647 w 5"/>
              <a:gd name="T9" fmla="*/ 2147483647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3" y="2"/>
                </a:moveTo>
                <a:cubicBezTo>
                  <a:pt x="4" y="2"/>
                  <a:pt x="5" y="3"/>
                  <a:pt x="4" y="3"/>
                </a:cubicBezTo>
                <a:cubicBezTo>
                  <a:pt x="4" y="4"/>
                  <a:pt x="3" y="3"/>
                  <a:pt x="2" y="2"/>
                </a:cubicBezTo>
                <a:cubicBezTo>
                  <a:pt x="2" y="2"/>
                  <a:pt x="0" y="0"/>
                  <a:pt x="1" y="0"/>
                </a:cubicBezTo>
                <a:cubicBezTo>
                  <a:pt x="2" y="0"/>
                  <a:pt x="3"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224" name="Freeform 432"/>
          <p:cNvSpPr>
            <a:spLocks noChangeAspect="1"/>
          </p:cNvSpPr>
          <p:nvPr/>
        </p:nvSpPr>
        <p:spPr bwMode="auto">
          <a:xfrm>
            <a:off x="7896225" y="4586288"/>
            <a:ext cx="7938" cy="4762"/>
          </a:xfrm>
          <a:custGeom>
            <a:avLst/>
            <a:gdLst>
              <a:gd name="T0" fmla="*/ 2147483647 w 5"/>
              <a:gd name="T1" fmla="*/ 2147483647 h 4"/>
              <a:gd name="T2" fmla="*/ 2147483647 w 5"/>
              <a:gd name="T3" fmla="*/ 2147483647 h 4"/>
              <a:gd name="T4" fmla="*/ 2147483647 w 5"/>
              <a:gd name="T5" fmla="*/ 2147483647 h 4"/>
              <a:gd name="T6" fmla="*/ 2147483647 w 5"/>
              <a:gd name="T7" fmla="*/ 0 h 4"/>
              <a:gd name="T8" fmla="*/ 2147483647 w 5"/>
              <a:gd name="T9" fmla="*/ 2147483647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3" y="2"/>
                </a:moveTo>
                <a:cubicBezTo>
                  <a:pt x="4" y="2"/>
                  <a:pt x="5" y="3"/>
                  <a:pt x="4" y="3"/>
                </a:cubicBezTo>
                <a:cubicBezTo>
                  <a:pt x="4" y="4"/>
                  <a:pt x="3" y="3"/>
                  <a:pt x="2" y="2"/>
                </a:cubicBezTo>
                <a:cubicBezTo>
                  <a:pt x="2" y="2"/>
                  <a:pt x="0" y="0"/>
                  <a:pt x="1" y="0"/>
                </a:cubicBezTo>
                <a:cubicBezTo>
                  <a:pt x="2" y="0"/>
                  <a:pt x="3"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225" name="Freeform 433"/>
          <p:cNvSpPr>
            <a:spLocks noChangeAspect="1"/>
          </p:cNvSpPr>
          <p:nvPr/>
        </p:nvSpPr>
        <p:spPr bwMode="auto">
          <a:xfrm>
            <a:off x="7915275" y="4651375"/>
            <a:ext cx="7938" cy="6350"/>
          </a:xfrm>
          <a:custGeom>
            <a:avLst/>
            <a:gdLst>
              <a:gd name="T0" fmla="*/ 2147483647 w 5"/>
              <a:gd name="T1" fmla="*/ 2147483647 h 3"/>
              <a:gd name="T2" fmla="*/ 2147483647 w 5"/>
              <a:gd name="T3" fmla="*/ 2147483647 h 3"/>
              <a:gd name="T4" fmla="*/ 2147483647 w 5"/>
              <a:gd name="T5" fmla="*/ 2147483647 h 3"/>
              <a:gd name="T6" fmla="*/ 0 w 5"/>
              <a:gd name="T7" fmla="*/ 2147483647 h 3"/>
              <a:gd name="T8" fmla="*/ 2147483647 w 5"/>
              <a:gd name="T9" fmla="*/ 214748364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3" y="1"/>
                </a:moveTo>
                <a:cubicBezTo>
                  <a:pt x="4" y="1"/>
                  <a:pt x="5" y="2"/>
                  <a:pt x="4" y="3"/>
                </a:cubicBezTo>
                <a:cubicBezTo>
                  <a:pt x="4" y="3"/>
                  <a:pt x="3" y="3"/>
                  <a:pt x="2" y="2"/>
                </a:cubicBezTo>
                <a:cubicBezTo>
                  <a:pt x="1" y="2"/>
                  <a:pt x="0" y="1"/>
                  <a:pt x="0" y="1"/>
                </a:cubicBezTo>
                <a:cubicBezTo>
                  <a:pt x="1" y="0"/>
                  <a:pt x="2" y="1"/>
                  <a:pt x="3" y="1"/>
                </a:cubicBezTo>
                <a:close/>
              </a:path>
            </a:pathLst>
          </a:custGeom>
          <a:solidFill>
            <a:srgbClr val="B2B2B2"/>
          </a:solidFill>
          <a:ln w="3175" cap="rnd">
            <a:solidFill>
              <a:srgbClr val="B2B2B2"/>
            </a:solidFill>
            <a:round/>
            <a:headEnd/>
            <a:tailEnd/>
          </a:ln>
        </p:spPr>
        <p:txBody>
          <a:bodyPr/>
          <a:lstStyle/>
          <a:p>
            <a:endParaRPr lang="en-US"/>
          </a:p>
        </p:txBody>
      </p:sp>
      <p:sp>
        <p:nvSpPr>
          <p:cNvPr id="34226" name="Freeform 434"/>
          <p:cNvSpPr>
            <a:spLocks noChangeAspect="1"/>
          </p:cNvSpPr>
          <p:nvPr/>
        </p:nvSpPr>
        <p:spPr bwMode="auto">
          <a:xfrm>
            <a:off x="7856538" y="4608513"/>
            <a:ext cx="6350" cy="7937"/>
          </a:xfrm>
          <a:custGeom>
            <a:avLst/>
            <a:gdLst>
              <a:gd name="T0" fmla="*/ 2147483647 w 4"/>
              <a:gd name="T1" fmla="*/ 2147483647 h 4"/>
              <a:gd name="T2" fmla="*/ 2147483647 w 4"/>
              <a:gd name="T3" fmla="*/ 2147483647 h 4"/>
              <a:gd name="T4" fmla="*/ 2147483647 w 4"/>
              <a:gd name="T5" fmla="*/ 2147483647 h 4"/>
              <a:gd name="T6" fmla="*/ 0 w 4"/>
              <a:gd name="T7" fmla="*/ 0 h 4"/>
              <a:gd name="T8" fmla="*/ 2147483647 w 4"/>
              <a:gd name="T9" fmla="*/ 214748364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2"/>
                  <a:pt x="4" y="3"/>
                  <a:pt x="4" y="3"/>
                </a:cubicBezTo>
                <a:cubicBezTo>
                  <a:pt x="3" y="4"/>
                  <a:pt x="2" y="3"/>
                  <a:pt x="1" y="2"/>
                </a:cubicBezTo>
                <a:cubicBezTo>
                  <a:pt x="1" y="2"/>
                  <a:pt x="0" y="0"/>
                  <a:pt x="0" y="0"/>
                </a:cubicBezTo>
                <a:cubicBezTo>
                  <a:pt x="1" y="0"/>
                  <a:pt x="2"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227" name="Freeform 435"/>
          <p:cNvSpPr>
            <a:spLocks noChangeAspect="1"/>
          </p:cNvSpPr>
          <p:nvPr/>
        </p:nvSpPr>
        <p:spPr bwMode="auto">
          <a:xfrm>
            <a:off x="7951788" y="4479925"/>
            <a:ext cx="4762" cy="7938"/>
          </a:xfrm>
          <a:custGeom>
            <a:avLst/>
            <a:gdLst>
              <a:gd name="T0" fmla="*/ 2147483647 w 2"/>
              <a:gd name="T1" fmla="*/ 2147483647 h 5"/>
              <a:gd name="T2" fmla="*/ 2147483647 w 2"/>
              <a:gd name="T3" fmla="*/ 2147483647 h 5"/>
              <a:gd name="T4" fmla="*/ 0 w 2"/>
              <a:gd name="T5" fmla="*/ 2147483647 h 5"/>
              <a:gd name="T6" fmla="*/ 2147483647 w 2"/>
              <a:gd name="T7" fmla="*/ 2147483647 h 5"/>
              <a:gd name="T8" fmla="*/ 2147483647 w 2"/>
              <a:gd name="T9" fmla="*/ 2147483647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4"/>
                </a:moveTo>
                <a:cubicBezTo>
                  <a:pt x="2" y="4"/>
                  <a:pt x="1" y="5"/>
                  <a:pt x="1" y="5"/>
                </a:cubicBezTo>
                <a:cubicBezTo>
                  <a:pt x="0" y="5"/>
                  <a:pt x="0" y="4"/>
                  <a:pt x="0" y="3"/>
                </a:cubicBezTo>
                <a:cubicBezTo>
                  <a:pt x="0" y="2"/>
                  <a:pt x="0" y="0"/>
                  <a:pt x="1" y="1"/>
                </a:cubicBezTo>
                <a:cubicBezTo>
                  <a:pt x="2" y="1"/>
                  <a:pt x="2" y="3"/>
                  <a:pt x="2" y="4"/>
                </a:cubicBezTo>
                <a:close/>
              </a:path>
            </a:pathLst>
          </a:custGeom>
          <a:solidFill>
            <a:srgbClr val="B2B2B2"/>
          </a:solidFill>
          <a:ln w="3175" cap="rnd">
            <a:solidFill>
              <a:srgbClr val="B2B2B2"/>
            </a:solidFill>
            <a:round/>
            <a:headEnd/>
            <a:tailEnd/>
          </a:ln>
        </p:spPr>
        <p:txBody>
          <a:bodyPr/>
          <a:lstStyle/>
          <a:p>
            <a:endParaRPr lang="en-US"/>
          </a:p>
        </p:txBody>
      </p:sp>
      <p:sp>
        <p:nvSpPr>
          <p:cNvPr id="34228" name="Freeform 436"/>
          <p:cNvSpPr>
            <a:spLocks noChangeAspect="1"/>
          </p:cNvSpPr>
          <p:nvPr/>
        </p:nvSpPr>
        <p:spPr bwMode="auto">
          <a:xfrm>
            <a:off x="7392988" y="4562475"/>
            <a:ext cx="7937" cy="11113"/>
          </a:xfrm>
          <a:custGeom>
            <a:avLst/>
            <a:gdLst>
              <a:gd name="T0" fmla="*/ 2147483647 w 4"/>
              <a:gd name="T1" fmla="*/ 2147483647 h 5"/>
              <a:gd name="T2" fmla="*/ 0 w 4"/>
              <a:gd name="T3" fmla="*/ 2147483647 h 5"/>
              <a:gd name="T4" fmla="*/ 2147483647 w 4"/>
              <a:gd name="T5" fmla="*/ 2147483647 h 5"/>
              <a:gd name="T6" fmla="*/ 2147483647 w 4"/>
              <a:gd name="T7" fmla="*/ 2147483647 h 5"/>
              <a:gd name="T8" fmla="*/ 2147483647 w 4"/>
              <a:gd name="T9" fmla="*/ 2147483647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4"/>
                </a:moveTo>
                <a:cubicBezTo>
                  <a:pt x="1" y="4"/>
                  <a:pt x="1" y="5"/>
                  <a:pt x="0" y="4"/>
                </a:cubicBezTo>
                <a:cubicBezTo>
                  <a:pt x="0" y="4"/>
                  <a:pt x="1" y="3"/>
                  <a:pt x="1" y="2"/>
                </a:cubicBezTo>
                <a:cubicBezTo>
                  <a:pt x="2" y="2"/>
                  <a:pt x="3" y="0"/>
                  <a:pt x="3" y="1"/>
                </a:cubicBezTo>
                <a:cubicBezTo>
                  <a:pt x="4" y="2"/>
                  <a:pt x="3" y="3"/>
                  <a:pt x="2" y="4"/>
                </a:cubicBezTo>
                <a:close/>
              </a:path>
            </a:pathLst>
          </a:custGeom>
          <a:solidFill>
            <a:srgbClr val="B2B2B2"/>
          </a:solidFill>
          <a:ln w="3175" cap="rnd">
            <a:solidFill>
              <a:srgbClr val="B2B2B2"/>
            </a:solidFill>
            <a:round/>
            <a:headEnd/>
            <a:tailEnd/>
          </a:ln>
        </p:spPr>
        <p:txBody>
          <a:bodyPr/>
          <a:lstStyle/>
          <a:p>
            <a:endParaRPr lang="en-US"/>
          </a:p>
        </p:txBody>
      </p:sp>
      <p:sp>
        <p:nvSpPr>
          <p:cNvPr id="34229" name="Freeform 437"/>
          <p:cNvSpPr>
            <a:spLocks noChangeAspect="1"/>
          </p:cNvSpPr>
          <p:nvPr/>
        </p:nvSpPr>
        <p:spPr bwMode="auto">
          <a:xfrm>
            <a:off x="7448550" y="4486275"/>
            <a:ext cx="3175" cy="12700"/>
          </a:xfrm>
          <a:custGeom>
            <a:avLst/>
            <a:gdLst>
              <a:gd name="T0" fmla="*/ 2147483647 w 3"/>
              <a:gd name="T1" fmla="*/ 2147483647 h 7"/>
              <a:gd name="T2" fmla="*/ 2147483647 w 3"/>
              <a:gd name="T3" fmla="*/ 2147483647 h 7"/>
              <a:gd name="T4" fmla="*/ 2147483647 w 3"/>
              <a:gd name="T5" fmla="*/ 2147483647 h 7"/>
              <a:gd name="T6" fmla="*/ 2147483647 w 3"/>
              <a:gd name="T7" fmla="*/ 2147483647 h 7"/>
              <a:gd name="T8" fmla="*/ 2147483647 w 3"/>
              <a:gd name="T9" fmla="*/ 2147483647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2" y="5"/>
                </a:moveTo>
                <a:cubicBezTo>
                  <a:pt x="2" y="6"/>
                  <a:pt x="1" y="7"/>
                  <a:pt x="1" y="7"/>
                </a:cubicBezTo>
                <a:cubicBezTo>
                  <a:pt x="0" y="7"/>
                  <a:pt x="1" y="5"/>
                  <a:pt x="1" y="4"/>
                </a:cubicBezTo>
                <a:cubicBezTo>
                  <a:pt x="1" y="3"/>
                  <a:pt x="2" y="0"/>
                  <a:pt x="3" y="1"/>
                </a:cubicBezTo>
                <a:cubicBezTo>
                  <a:pt x="3" y="1"/>
                  <a:pt x="3" y="4"/>
                  <a:pt x="2" y="5"/>
                </a:cubicBezTo>
                <a:close/>
              </a:path>
            </a:pathLst>
          </a:custGeom>
          <a:solidFill>
            <a:srgbClr val="B2B2B2"/>
          </a:solidFill>
          <a:ln w="3175" cap="rnd">
            <a:solidFill>
              <a:srgbClr val="B2B2B2"/>
            </a:solidFill>
            <a:round/>
            <a:headEnd/>
            <a:tailEnd/>
          </a:ln>
        </p:spPr>
        <p:txBody>
          <a:bodyPr/>
          <a:lstStyle/>
          <a:p>
            <a:endParaRPr lang="en-US"/>
          </a:p>
        </p:txBody>
      </p:sp>
      <p:sp>
        <p:nvSpPr>
          <p:cNvPr id="34230" name="Freeform 438"/>
          <p:cNvSpPr>
            <a:spLocks noChangeAspect="1"/>
          </p:cNvSpPr>
          <p:nvPr/>
        </p:nvSpPr>
        <p:spPr bwMode="auto">
          <a:xfrm>
            <a:off x="7329488" y="4437063"/>
            <a:ext cx="6350" cy="6350"/>
          </a:xfrm>
          <a:custGeom>
            <a:avLst/>
            <a:gdLst>
              <a:gd name="T0" fmla="*/ 2147483647 w 4"/>
              <a:gd name="T1" fmla="*/ 2147483647 h 4"/>
              <a:gd name="T2" fmla="*/ 0 w 4"/>
              <a:gd name="T3" fmla="*/ 2147483647 h 4"/>
              <a:gd name="T4" fmla="*/ 2147483647 w 4"/>
              <a:gd name="T5" fmla="*/ 2147483647 h 4"/>
              <a:gd name="T6" fmla="*/ 2147483647 w 4"/>
              <a:gd name="T7" fmla="*/ 2147483647 h 4"/>
              <a:gd name="T8" fmla="*/ 2147483647 w 4"/>
              <a:gd name="T9" fmla="*/ 214748364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4"/>
                  <a:pt x="0" y="4"/>
                  <a:pt x="0" y="4"/>
                </a:cubicBezTo>
                <a:cubicBezTo>
                  <a:pt x="0" y="3"/>
                  <a:pt x="1" y="2"/>
                  <a:pt x="1" y="2"/>
                </a:cubicBezTo>
                <a:cubicBezTo>
                  <a:pt x="2" y="1"/>
                  <a:pt x="4" y="0"/>
                  <a:pt x="4" y="1"/>
                </a:cubicBezTo>
                <a:cubicBezTo>
                  <a:pt x="4" y="2"/>
                  <a:pt x="3" y="3"/>
                  <a:pt x="2" y="3"/>
                </a:cubicBezTo>
                <a:close/>
              </a:path>
            </a:pathLst>
          </a:custGeom>
          <a:solidFill>
            <a:srgbClr val="B2B2B2"/>
          </a:solidFill>
          <a:ln w="3175" cap="rnd">
            <a:solidFill>
              <a:srgbClr val="B2B2B2"/>
            </a:solidFill>
            <a:round/>
            <a:headEnd/>
            <a:tailEnd/>
          </a:ln>
        </p:spPr>
        <p:txBody>
          <a:bodyPr/>
          <a:lstStyle/>
          <a:p>
            <a:endParaRPr lang="en-US"/>
          </a:p>
        </p:txBody>
      </p:sp>
      <p:sp>
        <p:nvSpPr>
          <p:cNvPr id="34231" name="Freeform 439"/>
          <p:cNvSpPr>
            <a:spLocks noChangeAspect="1"/>
          </p:cNvSpPr>
          <p:nvPr/>
        </p:nvSpPr>
        <p:spPr bwMode="auto">
          <a:xfrm>
            <a:off x="7361238" y="4343400"/>
            <a:ext cx="9525" cy="6350"/>
          </a:xfrm>
          <a:custGeom>
            <a:avLst/>
            <a:gdLst>
              <a:gd name="T0" fmla="*/ 2147483647 w 5"/>
              <a:gd name="T1" fmla="*/ 2147483647 h 3"/>
              <a:gd name="T2" fmla="*/ 2147483647 w 5"/>
              <a:gd name="T3" fmla="*/ 2147483647 h 3"/>
              <a:gd name="T4" fmla="*/ 2147483647 w 5"/>
              <a:gd name="T5" fmla="*/ 2147483647 h 3"/>
              <a:gd name="T6" fmla="*/ 0 w 5"/>
              <a:gd name="T7" fmla="*/ 0 h 3"/>
              <a:gd name="T8" fmla="*/ 2147483647 w 5"/>
              <a:gd name="T9" fmla="*/ 214748364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3" y="1"/>
                </a:moveTo>
                <a:cubicBezTo>
                  <a:pt x="4" y="2"/>
                  <a:pt x="5" y="2"/>
                  <a:pt x="4" y="3"/>
                </a:cubicBezTo>
                <a:cubicBezTo>
                  <a:pt x="4" y="3"/>
                  <a:pt x="3" y="3"/>
                  <a:pt x="2" y="2"/>
                </a:cubicBezTo>
                <a:cubicBezTo>
                  <a:pt x="1" y="2"/>
                  <a:pt x="0" y="1"/>
                  <a:pt x="0" y="0"/>
                </a:cubicBezTo>
                <a:cubicBezTo>
                  <a:pt x="1" y="0"/>
                  <a:pt x="2" y="1"/>
                  <a:pt x="3" y="1"/>
                </a:cubicBezTo>
                <a:close/>
              </a:path>
            </a:pathLst>
          </a:custGeom>
          <a:solidFill>
            <a:srgbClr val="B2B2B2"/>
          </a:solidFill>
          <a:ln w="3175" cap="rnd">
            <a:solidFill>
              <a:srgbClr val="B2B2B2"/>
            </a:solidFill>
            <a:round/>
            <a:headEnd/>
            <a:tailEnd/>
          </a:ln>
        </p:spPr>
        <p:txBody>
          <a:bodyPr/>
          <a:lstStyle/>
          <a:p>
            <a:endParaRPr lang="en-US"/>
          </a:p>
        </p:txBody>
      </p:sp>
      <p:sp>
        <p:nvSpPr>
          <p:cNvPr id="34232" name="Freeform 440"/>
          <p:cNvSpPr>
            <a:spLocks noChangeAspect="1"/>
          </p:cNvSpPr>
          <p:nvPr/>
        </p:nvSpPr>
        <p:spPr bwMode="auto">
          <a:xfrm>
            <a:off x="7280275" y="4398963"/>
            <a:ext cx="4763" cy="9525"/>
          </a:xfrm>
          <a:custGeom>
            <a:avLst/>
            <a:gdLst>
              <a:gd name="T0" fmla="*/ 2147483647 w 2"/>
              <a:gd name="T1" fmla="*/ 2147483647 h 5"/>
              <a:gd name="T2" fmla="*/ 2147483647 w 2"/>
              <a:gd name="T3" fmla="*/ 2147483647 h 5"/>
              <a:gd name="T4" fmla="*/ 2147483647 w 2"/>
              <a:gd name="T5" fmla="*/ 2147483647 h 5"/>
              <a:gd name="T6" fmla="*/ 2147483647 w 2"/>
              <a:gd name="T7" fmla="*/ 0 h 5"/>
              <a:gd name="T8" fmla="*/ 2147483647 w 2"/>
              <a:gd name="T9" fmla="*/ 2147483647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2" y="5"/>
                  <a:pt x="2" y="5"/>
                </a:cubicBezTo>
                <a:cubicBezTo>
                  <a:pt x="1" y="5"/>
                  <a:pt x="1" y="3"/>
                  <a:pt x="1" y="3"/>
                </a:cubicBezTo>
                <a:cubicBezTo>
                  <a:pt x="0" y="2"/>
                  <a:pt x="0" y="0"/>
                  <a:pt x="1" y="0"/>
                </a:cubicBezTo>
                <a:cubicBezTo>
                  <a:pt x="2" y="0"/>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233" name="Freeform 441"/>
          <p:cNvSpPr>
            <a:spLocks noChangeAspect="1"/>
          </p:cNvSpPr>
          <p:nvPr/>
        </p:nvSpPr>
        <p:spPr bwMode="auto">
          <a:xfrm>
            <a:off x="7208838" y="4632325"/>
            <a:ext cx="7937" cy="6350"/>
          </a:xfrm>
          <a:custGeom>
            <a:avLst/>
            <a:gdLst>
              <a:gd name="T0" fmla="*/ 2147483647 w 4"/>
              <a:gd name="T1" fmla="*/ 2147483647 h 4"/>
              <a:gd name="T2" fmla="*/ 0 w 4"/>
              <a:gd name="T3" fmla="*/ 2147483647 h 4"/>
              <a:gd name="T4" fmla="*/ 2147483647 w 4"/>
              <a:gd name="T5" fmla="*/ 2147483647 h 4"/>
              <a:gd name="T6" fmla="*/ 2147483647 w 4"/>
              <a:gd name="T7" fmla="*/ 0 h 4"/>
              <a:gd name="T8" fmla="*/ 2147483647 w 4"/>
              <a:gd name="T9" fmla="*/ 214748364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4"/>
                  <a:pt x="0" y="4"/>
                  <a:pt x="0" y="4"/>
                </a:cubicBezTo>
                <a:cubicBezTo>
                  <a:pt x="0" y="3"/>
                  <a:pt x="0" y="2"/>
                  <a:pt x="1" y="2"/>
                </a:cubicBezTo>
                <a:cubicBezTo>
                  <a:pt x="2" y="1"/>
                  <a:pt x="3" y="0"/>
                  <a:pt x="4" y="0"/>
                </a:cubicBezTo>
                <a:cubicBezTo>
                  <a:pt x="4" y="1"/>
                  <a:pt x="3"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234" name="Freeform 442"/>
          <p:cNvSpPr>
            <a:spLocks noChangeAspect="1"/>
          </p:cNvSpPr>
          <p:nvPr/>
        </p:nvSpPr>
        <p:spPr bwMode="auto">
          <a:xfrm>
            <a:off x="8242300" y="4781550"/>
            <a:ext cx="7938" cy="4763"/>
          </a:xfrm>
          <a:custGeom>
            <a:avLst/>
            <a:gdLst>
              <a:gd name="T0" fmla="*/ 2147483647 w 4"/>
              <a:gd name="T1" fmla="*/ 2147483647 h 3"/>
              <a:gd name="T2" fmla="*/ 0 w 4"/>
              <a:gd name="T3" fmla="*/ 2147483647 h 3"/>
              <a:gd name="T4" fmla="*/ 2147483647 w 4"/>
              <a:gd name="T5" fmla="*/ 2147483647 h 3"/>
              <a:gd name="T6" fmla="*/ 2147483647 w 4"/>
              <a:gd name="T7" fmla="*/ 2147483647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3"/>
                </a:moveTo>
                <a:cubicBezTo>
                  <a:pt x="1" y="3"/>
                  <a:pt x="1" y="3"/>
                  <a:pt x="0" y="2"/>
                </a:cubicBezTo>
                <a:cubicBezTo>
                  <a:pt x="0" y="2"/>
                  <a:pt x="1" y="1"/>
                  <a:pt x="2" y="1"/>
                </a:cubicBezTo>
                <a:cubicBezTo>
                  <a:pt x="2" y="1"/>
                  <a:pt x="3" y="0"/>
                  <a:pt x="3" y="1"/>
                </a:cubicBezTo>
                <a:cubicBezTo>
                  <a:pt x="4" y="2"/>
                  <a:pt x="3" y="3"/>
                  <a:pt x="2" y="3"/>
                </a:cubicBezTo>
                <a:close/>
              </a:path>
            </a:pathLst>
          </a:custGeom>
          <a:solidFill>
            <a:srgbClr val="B2B2B2"/>
          </a:solidFill>
          <a:ln w="3175" cap="rnd">
            <a:solidFill>
              <a:srgbClr val="B2B2B2"/>
            </a:solidFill>
            <a:round/>
            <a:headEnd/>
            <a:tailEnd/>
          </a:ln>
        </p:spPr>
        <p:txBody>
          <a:bodyPr/>
          <a:lstStyle/>
          <a:p>
            <a:endParaRPr lang="en-US"/>
          </a:p>
        </p:txBody>
      </p:sp>
      <p:sp>
        <p:nvSpPr>
          <p:cNvPr id="34235" name="Freeform 443"/>
          <p:cNvSpPr>
            <a:spLocks noChangeAspect="1"/>
          </p:cNvSpPr>
          <p:nvPr/>
        </p:nvSpPr>
        <p:spPr bwMode="auto">
          <a:xfrm>
            <a:off x="8261350" y="4848225"/>
            <a:ext cx="6350" cy="7938"/>
          </a:xfrm>
          <a:custGeom>
            <a:avLst/>
            <a:gdLst>
              <a:gd name="T0" fmla="*/ 2147483647 w 4"/>
              <a:gd name="T1" fmla="*/ 2147483647 h 4"/>
              <a:gd name="T2" fmla="*/ 0 w 4"/>
              <a:gd name="T3" fmla="*/ 2147483647 h 4"/>
              <a:gd name="T4" fmla="*/ 2147483647 w 4"/>
              <a:gd name="T5" fmla="*/ 0 h 4"/>
              <a:gd name="T6" fmla="*/ 2147483647 w 4"/>
              <a:gd name="T7" fmla="*/ 2147483647 h 4"/>
              <a:gd name="T8" fmla="*/ 2147483647 w 4"/>
              <a:gd name="T9" fmla="*/ 214748364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4"/>
                  <a:pt x="0" y="4"/>
                  <a:pt x="0" y="3"/>
                </a:cubicBezTo>
                <a:cubicBezTo>
                  <a:pt x="0" y="2"/>
                  <a:pt x="1" y="1"/>
                  <a:pt x="1" y="0"/>
                </a:cubicBezTo>
                <a:cubicBezTo>
                  <a:pt x="2" y="0"/>
                  <a:pt x="3" y="0"/>
                  <a:pt x="3" y="1"/>
                </a:cubicBezTo>
                <a:cubicBezTo>
                  <a:pt x="4" y="3"/>
                  <a:pt x="2" y="3"/>
                  <a:pt x="2" y="3"/>
                </a:cubicBezTo>
                <a:close/>
              </a:path>
            </a:pathLst>
          </a:custGeom>
          <a:solidFill>
            <a:srgbClr val="B2B2B2"/>
          </a:solidFill>
          <a:ln w="3175" cap="rnd">
            <a:solidFill>
              <a:srgbClr val="B2B2B2"/>
            </a:solidFill>
            <a:round/>
            <a:headEnd/>
            <a:tailEnd/>
          </a:ln>
        </p:spPr>
        <p:txBody>
          <a:bodyPr/>
          <a:lstStyle/>
          <a:p>
            <a:endParaRPr lang="en-US"/>
          </a:p>
        </p:txBody>
      </p:sp>
      <p:sp>
        <p:nvSpPr>
          <p:cNvPr id="34236" name="Freeform 444"/>
          <p:cNvSpPr>
            <a:spLocks noChangeAspect="1"/>
          </p:cNvSpPr>
          <p:nvPr/>
        </p:nvSpPr>
        <p:spPr bwMode="auto">
          <a:xfrm>
            <a:off x="8248650" y="4794250"/>
            <a:ext cx="4763" cy="4763"/>
          </a:xfrm>
          <a:custGeom>
            <a:avLst/>
            <a:gdLst>
              <a:gd name="T0" fmla="*/ 2147483647 w 3"/>
              <a:gd name="T1" fmla="*/ 2147483647 h 3"/>
              <a:gd name="T2" fmla="*/ 0 w 3"/>
              <a:gd name="T3" fmla="*/ 2147483647 h 3"/>
              <a:gd name="T4" fmla="*/ 2147483647 w 3"/>
              <a:gd name="T5" fmla="*/ 2147483647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3"/>
                </a:moveTo>
                <a:cubicBezTo>
                  <a:pt x="1" y="3"/>
                  <a:pt x="0" y="3"/>
                  <a:pt x="0" y="2"/>
                </a:cubicBezTo>
                <a:cubicBezTo>
                  <a:pt x="0" y="1"/>
                  <a:pt x="0" y="1"/>
                  <a:pt x="1" y="1"/>
                </a:cubicBezTo>
                <a:cubicBezTo>
                  <a:pt x="1" y="1"/>
                  <a:pt x="3" y="0"/>
                  <a:pt x="3" y="1"/>
                </a:cubicBezTo>
                <a:cubicBezTo>
                  <a:pt x="3" y="2"/>
                  <a:pt x="2" y="2"/>
                  <a:pt x="1" y="3"/>
                </a:cubicBezTo>
                <a:close/>
              </a:path>
            </a:pathLst>
          </a:custGeom>
          <a:solidFill>
            <a:srgbClr val="B2B2B2"/>
          </a:solidFill>
          <a:ln w="3175" cap="rnd">
            <a:solidFill>
              <a:srgbClr val="B2B2B2"/>
            </a:solidFill>
            <a:round/>
            <a:headEnd/>
            <a:tailEnd/>
          </a:ln>
        </p:spPr>
        <p:txBody>
          <a:bodyPr/>
          <a:lstStyle/>
          <a:p>
            <a:endParaRPr lang="en-US"/>
          </a:p>
        </p:txBody>
      </p:sp>
      <p:sp>
        <p:nvSpPr>
          <p:cNvPr id="34237" name="Freeform 445"/>
          <p:cNvSpPr>
            <a:spLocks noChangeAspect="1"/>
          </p:cNvSpPr>
          <p:nvPr/>
        </p:nvSpPr>
        <p:spPr bwMode="auto">
          <a:xfrm>
            <a:off x="8248650" y="4822825"/>
            <a:ext cx="4763" cy="4763"/>
          </a:xfrm>
          <a:custGeom>
            <a:avLst/>
            <a:gdLst>
              <a:gd name="T0" fmla="*/ 2147483647 w 3"/>
              <a:gd name="T1" fmla="*/ 2147483647 h 3"/>
              <a:gd name="T2" fmla="*/ 0 w 3"/>
              <a:gd name="T3" fmla="*/ 2147483647 h 3"/>
              <a:gd name="T4" fmla="*/ 2147483647 w 3"/>
              <a:gd name="T5" fmla="*/ 0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cubicBezTo>
                  <a:pt x="1" y="3"/>
                  <a:pt x="0" y="3"/>
                  <a:pt x="0" y="2"/>
                </a:cubicBezTo>
                <a:cubicBezTo>
                  <a:pt x="0" y="1"/>
                  <a:pt x="0" y="1"/>
                  <a:pt x="1" y="0"/>
                </a:cubicBezTo>
                <a:cubicBezTo>
                  <a:pt x="1" y="0"/>
                  <a:pt x="3" y="0"/>
                  <a:pt x="3" y="1"/>
                </a:cubicBezTo>
                <a:cubicBezTo>
                  <a:pt x="3" y="2"/>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238" name="Freeform 446"/>
          <p:cNvSpPr>
            <a:spLocks noChangeAspect="1"/>
          </p:cNvSpPr>
          <p:nvPr/>
        </p:nvSpPr>
        <p:spPr bwMode="auto">
          <a:xfrm>
            <a:off x="7159625" y="3840163"/>
            <a:ext cx="3175" cy="3175"/>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1" y="2"/>
                  <a:pt x="1" y="3"/>
                  <a:pt x="1" y="3"/>
                </a:cubicBezTo>
                <a:cubicBezTo>
                  <a:pt x="0" y="3"/>
                  <a:pt x="0" y="2"/>
                  <a:pt x="0" y="2"/>
                </a:cubicBezTo>
                <a:cubicBezTo>
                  <a:pt x="0" y="1"/>
                  <a:pt x="0"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239" name="Freeform 447"/>
          <p:cNvSpPr>
            <a:spLocks noChangeAspect="1"/>
          </p:cNvSpPr>
          <p:nvPr/>
        </p:nvSpPr>
        <p:spPr bwMode="auto">
          <a:xfrm>
            <a:off x="7218363" y="4100513"/>
            <a:ext cx="7937" cy="6350"/>
          </a:xfrm>
          <a:custGeom>
            <a:avLst/>
            <a:gdLst>
              <a:gd name="T0" fmla="*/ 2147483647 w 3"/>
              <a:gd name="T1" fmla="*/ 2147483647 h 3"/>
              <a:gd name="T2" fmla="*/ 2147483647 w 3"/>
              <a:gd name="T3" fmla="*/ 2147483647 h 3"/>
              <a:gd name="T4" fmla="*/ 0 w 3"/>
              <a:gd name="T5" fmla="*/ 2147483647 h 3"/>
              <a:gd name="T6" fmla="*/ 2147483647 w 3"/>
              <a:gd name="T7" fmla="*/ 0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0" y="3"/>
                  <a:pt x="0" y="2"/>
                  <a:pt x="0" y="1"/>
                </a:cubicBezTo>
                <a:cubicBezTo>
                  <a:pt x="0" y="1"/>
                  <a:pt x="0" y="0"/>
                  <a:pt x="2" y="0"/>
                </a:cubicBezTo>
                <a:cubicBezTo>
                  <a:pt x="3" y="0"/>
                  <a:pt x="3"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240" name="Freeform 448"/>
          <p:cNvSpPr>
            <a:spLocks noChangeAspect="1"/>
          </p:cNvSpPr>
          <p:nvPr/>
        </p:nvSpPr>
        <p:spPr bwMode="auto">
          <a:xfrm>
            <a:off x="7175500" y="3989388"/>
            <a:ext cx="7938" cy="9525"/>
          </a:xfrm>
          <a:custGeom>
            <a:avLst/>
            <a:gdLst>
              <a:gd name="T0" fmla="*/ 2147483647 w 4"/>
              <a:gd name="T1" fmla="*/ 2147483647 h 4"/>
              <a:gd name="T2" fmla="*/ 2147483647 w 4"/>
              <a:gd name="T3" fmla="*/ 2147483647 h 4"/>
              <a:gd name="T4" fmla="*/ 0 w 4"/>
              <a:gd name="T5" fmla="*/ 2147483647 h 4"/>
              <a:gd name="T6" fmla="*/ 2147483647 w 4"/>
              <a:gd name="T7" fmla="*/ 0 h 4"/>
              <a:gd name="T8" fmla="*/ 2147483647 w 4"/>
              <a:gd name="T9" fmla="*/ 214748364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cubicBezTo>
                  <a:pt x="4" y="3"/>
                  <a:pt x="3" y="4"/>
                  <a:pt x="2" y="4"/>
                </a:cubicBezTo>
                <a:cubicBezTo>
                  <a:pt x="0" y="3"/>
                  <a:pt x="0" y="3"/>
                  <a:pt x="0" y="2"/>
                </a:cubicBezTo>
                <a:cubicBezTo>
                  <a:pt x="0" y="1"/>
                  <a:pt x="0" y="0"/>
                  <a:pt x="2" y="0"/>
                </a:cubicBezTo>
                <a:cubicBezTo>
                  <a:pt x="4" y="1"/>
                  <a:pt x="4" y="2"/>
                  <a:pt x="4" y="2"/>
                </a:cubicBezTo>
                <a:close/>
              </a:path>
            </a:pathLst>
          </a:custGeom>
          <a:solidFill>
            <a:srgbClr val="B2B2B2"/>
          </a:solidFill>
          <a:ln w="3175" cap="rnd">
            <a:solidFill>
              <a:srgbClr val="B2B2B2"/>
            </a:solidFill>
            <a:round/>
            <a:headEnd/>
            <a:tailEnd/>
          </a:ln>
        </p:spPr>
        <p:txBody>
          <a:bodyPr/>
          <a:lstStyle/>
          <a:p>
            <a:endParaRPr lang="en-US"/>
          </a:p>
        </p:txBody>
      </p:sp>
      <p:sp>
        <p:nvSpPr>
          <p:cNvPr id="34241" name="Freeform 449"/>
          <p:cNvSpPr>
            <a:spLocks noChangeAspect="1"/>
          </p:cNvSpPr>
          <p:nvPr/>
        </p:nvSpPr>
        <p:spPr bwMode="auto">
          <a:xfrm>
            <a:off x="8207375" y="4633913"/>
            <a:ext cx="6350" cy="4762"/>
          </a:xfrm>
          <a:custGeom>
            <a:avLst/>
            <a:gdLst>
              <a:gd name="T0" fmla="*/ 2147483647 w 4"/>
              <a:gd name="T1" fmla="*/ 2147483647 h 3"/>
              <a:gd name="T2" fmla="*/ 2147483647 w 4"/>
              <a:gd name="T3" fmla="*/ 2147483647 h 3"/>
              <a:gd name="T4" fmla="*/ 2147483647 w 4"/>
              <a:gd name="T5" fmla="*/ 2147483647 h 3"/>
              <a:gd name="T6" fmla="*/ 2147483647 w 4"/>
              <a:gd name="T7" fmla="*/ 0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2"/>
                </a:moveTo>
                <a:cubicBezTo>
                  <a:pt x="2" y="3"/>
                  <a:pt x="1" y="3"/>
                  <a:pt x="1" y="2"/>
                </a:cubicBezTo>
                <a:cubicBezTo>
                  <a:pt x="0" y="2"/>
                  <a:pt x="1" y="1"/>
                  <a:pt x="1" y="1"/>
                </a:cubicBezTo>
                <a:cubicBezTo>
                  <a:pt x="2" y="0"/>
                  <a:pt x="3" y="0"/>
                  <a:pt x="3" y="0"/>
                </a:cubicBezTo>
                <a:cubicBezTo>
                  <a:pt x="4" y="1"/>
                  <a:pt x="3"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242" name="Freeform 450"/>
          <p:cNvSpPr>
            <a:spLocks noChangeAspect="1"/>
          </p:cNvSpPr>
          <p:nvPr/>
        </p:nvSpPr>
        <p:spPr bwMode="auto">
          <a:xfrm>
            <a:off x="7851775" y="4598988"/>
            <a:ext cx="6350" cy="7937"/>
          </a:xfrm>
          <a:custGeom>
            <a:avLst/>
            <a:gdLst>
              <a:gd name="T0" fmla="*/ 2147483647 w 3"/>
              <a:gd name="T1" fmla="*/ 2147483647 h 4"/>
              <a:gd name="T2" fmla="*/ 2147483647 w 3"/>
              <a:gd name="T3" fmla="*/ 2147483647 h 4"/>
              <a:gd name="T4" fmla="*/ 2147483647 w 3"/>
              <a:gd name="T5" fmla="*/ 2147483647 h 4"/>
              <a:gd name="T6" fmla="*/ 0 w 3"/>
              <a:gd name="T7" fmla="*/ 2147483647 h 4"/>
              <a:gd name="T8" fmla="*/ 2147483647 w 3"/>
              <a:gd name="T9" fmla="*/ 214748364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2"/>
                </a:moveTo>
                <a:cubicBezTo>
                  <a:pt x="3" y="2"/>
                  <a:pt x="3" y="3"/>
                  <a:pt x="3" y="3"/>
                </a:cubicBezTo>
                <a:cubicBezTo>
                  <a:pt x="2" y="4"/>
                  <a:pt x="1" y="3"/>
                  <a:pt x="1" y="3"/>
                </a:cubicBezTo>
                <a:cubicBezTo>
                  <a:pt x="0" y="3"/>
                  <a:pt x="0" y="2"/>
                  <a:pt x="0" y="1"/>
                </a:cubicBezTo>
                <a:cubicBezTo>
                  <a:pt x="1"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243" name="Freeform 451"/>
          <p:cNvSpPr>
            <a:spLocks noChangeAspect="1"/>
          </p:cNvSpPr>
          <p:nvPr/>
        </p:nvSpPr>
        <p:spPr bwMode="auto">
          <a:xfrm>
            <a:off x="7845425" y="4408488"/>
            <a:ext cx="6350" cy="4762"/>
          </a:xfrm>
          <a:custGeom>
            <a:avLst/>
            <a:gdLst>
              <a:gd name="T0" fmla="*/ 2147483647 w 4"/>
              <a:gd name="T1" fmla="*/ 2147483647 h 3"/>
              <a:gd name="T2" fmla="*/ 0 w 4"/>
              <a:gd name="T3" fmla="*/ 2147483647 h 3"/>
              <a:gd name="T4" fmla="*/ 2147483647 w 4"/>
              <a:gd name="T5" fmla="*/ 0 h 3"/>
              <a:gd name="T6" fmla="*/ 2147483647 w 4"/>
              <a:gd name="T7" fmla="*/ 2147483647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2"/>
                </a:moveTo>
                <a:cubicBezTo>
                  <a:pt x="1" y="3"/>
                  <a:pt x="0" y="2"/>
                  <a:pt x="0" y="2"/>
                </a:cubicBezTo>
                <a:cubicBezTo>
                  <a:pt x="0" y="1"/>
                  <a:pt x="1" y="0"/>
                  <a:pt x="2" y="0"/>
                </a:cubicBezTo>
                <a:cubicBezTo>
                  <a:pt x="3" y="0"/>
                  <a:pt x="4" y="0"/>
                  <a:pt x="4" y="1"/>
                </a:cubicBezTo>
                <a:cubicBezTo>
                  <a:pt x="4" y="2"/>
                  <a:pt x="3"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244" name="Oval 452"/>
          <p:cNvSpPr>
            <a:spLocks noChangeAspect="1" noChangeArrowheads="1"/>
          </p:cNvSpPr>
          <p:nvPr/>
        </p:nvSpPr>
        <p:spPr bwMode="auto">
          <a:xfrm>
            <a:off x="7396163" y="4368800"/>
            <a:ext cx="6350" cy="9525"/>
          </a:xfrm>
          <a:prstGeom prst="ellipse">
            <a:avLst/>
          </a:prstGeom>
          <a:solidFill>
            <a:srgbClr val="B2B2B2"/>
          </a:solidFill>
          <a:ln w="3175" cap="rnd">
            <a:solidFill>
              <a:srgbClr val="B2B2B2"/>
            </a:solidFill>
            <a:round/>
            <a:headEnd/>
            <a:tailEnd/>
          </a:ln>
        </p:spPr>
        <p:txBody>
          <a:bodyPr/>
          <a:lstStyle/>
          <a:p>
            <a:endParaRPr lang="en-US"/>
          </a:p>
        </p:txBody>
      </p:sp>
      <p:sp>
        <p:nvSpPr>
          <p:cNvPr id="34245" name="Freeform 453"/>
          <p:cNvSpPr>
            <a:spLocks noChangeAspect="1"/>
          </p:cNvSpPr>
          <p:nvPr/>
        </p:nvSpPr>
        <p:spPr bwMode="auto">
          <a:xfrm>
            <a:off x="7213600" y="4451350"/>
            <a:ext cx="4763" cy="7938"/>
          </a:xfrm>
          <a:custGeom>
            <a:avLst/>
            <a:gdLst>
              <a:gd name="T0" fmla="*/ 2147483647 w 3"/>
              <a:gd name="T1" fmla="*/ 2147483647 h 3"/>
              <a:gd name="T2" fmla="*/ 2147483647 w 3"/>
              <a:gd name="T3" fmla="*/ 2147483647 h 3"/>
              <a:gd name="T4" fmla="*/ 2147483647 w 3"/>
              <a:gd name="T5" fmla="*/ 2147483647 h 3"/>
              <a:gd name="T6" fmla="*/ 0 w 3"/>
              <a:gd name="T7" fmla="*/ 0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2"/>
                  <a:pt x="3" y="3"/>
                </a:cubicBezTo>
                <a:cubicBezTo>
                  <a:pt x="2" y="3"/>
                  <a:pt x="1" y="3"/>
                  <a:pt x="1" y="2"/>
                </a:cubicBezTo>
                <a:cubicBezTo>
                  <a:pt x="0" y="2"/>
                  <a:pt x="0" y="1"/>
                  <a:pt x="0" y="0"/>
                </a:cubicBezTo>
                <a:cubicBezTo>
                  <a:pt x="1"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246" name="Freeform 454"/>
          <p:cNvSpPr>
            <a:spLocks noChangeAspect="1"/>
          </p:cNvSpPr>
          <p:nvPr/>
        </p:nvSpPr>
        <p:spPr bwMode="auto">
          <a:xfrm>
            <a:off x="7005638" y="4903788"/>
            <a:ext cx="3175" cy="7937"/>
          </a:xfrm>
          <a:custGeom>
            <a:avLst/>
            <a:gdLst>
              <a:gd name="T0" fmla="*/ 2147483647 w 2"/>
              <a:gd name="T1" fmla="*/ 2147483647 h 4"/>
              <a:gd name="T2" fmla="*/ 2147483647 w 2"/>
              <a:gd name="T3" fmla="*/ 2147483647 h 4"/>
              <a:gd name="T4" fmla="*/ 0 w 2"/>
              <a:gd name="T5" fmla="*/ 2147483647 h 4"/>
              <a:gd name="T6" fmla="*/ 2147483647 w 2"/>
              <a:gd name="T7" fmla="*/ 0 h 4"/>
              <a:gd name="T8" fmla="*/ 2147483647 w 2"/>
              <a:gd name="T9" fmla="*/ 2147483647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2"/>
                </a:moveTo>
                <a:cubicBezTo>
                  <a:pt x="2" y="3"/>
                  <a:pt x="1" y="4"/>
                  <a:pt x="1" y="3"/>
                </a:cubicBezTo>
                <a:cubicBezTo>
                  <a:pt x="0" y="3"/>
                  <a:pt x="0" y="2"/>
                  <a:pt x="0" y="2"/>
                </a:cubicBezTo>
                <a:cubicBezTo>
                  <a:pt x="1" y="1"/>
                  <a:pt x="1" y="0"/>
                  <a:pt x="2" y="0"/>
                </a:cubicBezTo>
                <a:cubicBezTo>
                  <a:pt x="2" y="0"/>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247" name="Freeform 455"/>
          <p:cNvSpPr>
            <a:spLocks noChangeAspect="1"/>
          </p:cNvSpPr>
          <p:nvPr/>
        </p:nvSpPr>
        <p:spPr bwMode="auto">
          <a:xfrm>
            <a:off x="7643813" y="5427663"/>
            <a:ext cx="0" cy="6350"/>
          </a:xfrm>
          <a:custGeom>
            <a:avLst/>
            <a:gdLst>
              <a:gd name="T0" fmla="*/ 0 w 1"/>
              <a:gd name="T1" fmla="*/ 2147483647 h 3"/>
              <a:gd name="T2" fmla="*/ 0 w 1"/>
              <a:gd name="T3" fmla="*/ 2147483647 h 3"/>
              <a:gd name="T4" fmla="*/ 0 w 1"/>
              <a:gd name="T5" fmla="*/ 2147483647 h 3"/>
              <a:gd name="T6" fmla="*/ 0 w 1"/>
              <a:gd name="T7" fmla="*/ 0 h 3"/>
              <a:gd name="T8" fmla="*/ 0 w 1"/>
              <a:gd name="T9" fmla="*/ 2147483647 h 3"/>
              <a:gd name="T10" fmla="*/ 0 60000 65536"/>
              <a:gd name="T11" fmla="*/ 0 60000 65536"/>
              <a:gd name="T12" fmla="*/ 0 60000 65536"/>
              <a:gd name="T13" fmla="*/ 0 60000 65536"/>
              <a:gd name="T14" fmla="*/ 0 60000 65536"/>
              <a:gd name="T15" fmla="*/ 0 w 1"/>
              <a:gd name="T16" fmla="*/ 0 h 3"/>
              <a:gd name="T17" fmla="*/ 0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2"/>
                </a:cubicBezTo>
                <a:cubicBezTo>
                  <a:pt x="0" y="2"/>
                  <a:pt x="0" y="2"/>
                  <a:pt x="0" y="1"/>
                </a:cubicBezTo>
                <a:cubicBezTo>
                  <a:pt x="0" y="1"/>
                  <a:pt x="0" y="0"/>
                  <a:pt x="0" y="0"/>
                </a:cubicBezTo>
                <a:cubicBezTo>
                  <a:pt x="1" y="0"/>
                  <a:pt x="1"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248" name="Freeform 456"/>
          <p:cNvSpPr>
            <a:spLocks noChangeAspect="1"/>
          </p:cNvSpPr>
          <p:nvPr/>
        </p:nvSpPr>
        <p:spPr bwMode="auto">
          <a:xfrm>
            <a:off x="7634288" y="5561013"/>
            <a:ext cx="3175" cy="6350"/>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1" y="2"/>
                  <a:pt x="1" y="3"/>
                  <a:pt x="1" y="2"/>
                </a:cubicBezTo>
                <a:cubicBezTo>
                  <a:pt x="0" y="2"/>
                  <a:pt x="0" y="2"/>
                  <a:pt x="0" y="1"/>
                </a:cubicBezTo>
                <a:cubicBezTo>
                  <a:pt x="0" y="1"/>
                  <a:pt x="0"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249" name="Freeform 457"/>
          <p:cNvSpPr>
            <a:spLocks noChangeAspect="1"/>
          </p:cNvSpPr>
          <p:nvPr/>
        </p:nvSpPr>
        <p:spPr bwMode="auto">
          <a:xfrm>
            <a:off x="7429500" y="4645025"/>
            <a:ext cx="3175" cy="6350"/>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0" y="1"/>
                  <a:pt x="1" y="0"/>
                  <a:pt x="1" y="0"/>
                </a:cubicBezTo>
                <a:cubicBezTo>
                  <a:pt x="2" y="1"/>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250" name="Freeform 458"/>
          <p:cNvSpPr>
            <a:spLocks noChangeAspect="1"/>
          </p:cNvSpPr>
          <p:nvPr/>
        </p:nvSpPr>
        <p:spPr bwMode="auto">
          <a:xfrm>
            <a:off x="8270875" y="4892675"/>
            <a:ext cx="3175" cy="3175"/>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0" y="3"/>
                  <a:pt x="0" y="2"/>
                  <a:pt x="0" y="2"/>
                </a:cubicBezTo>
                <a:cubicBezTo>
                  <a:pt x="0" y="1"/>
                  <a:pt x="0" y="0"/>
                  <a:pt x="1" y="0"/>
                </a:cubicBezTo>
                <a:cubicBezTo>
                  <a:pt x="2" y="1"/>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251" name="Freeform 459"/>
          <p:cNvSpPr>
            <a:spLocks noChangeAspect="1"/>
          </p:cNvSpPr>
          <p:nvPr/>
        </p:nvSpPr>
        <p:spPr bwMode="auto">
          <a:xfrm>
            <a:off x="8208963" y="4959350"/>
            <a:ext cx="4762" cy="6350"/>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1"/>
                </a:cubicBezTo>
                <a:cubicBezTo>
                  <a:pt x="0" y="1"/>
                  <a:pt x="0"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252" name="Oval 460"/>
          <p:cNvSpPr>
            <a:spLocks noChangeAspect="1" noChangeArrowheads="1"/>
          </p:cNvSpPr>
          <p:nvPr/>
        </p:nvSpPr>
        <p:spPr bwMode="auto">
          <a:xfrm>
            <a:off x="8237538" y="4719638"/>
            <a:ext cx="1587" cy="1587"/>
          </a:xfrm>
          <a:prstGeom prst="ellipse">
            <a:avLst/>
          </a:prstGeom>
          <a:solidFill>
            <a:srgbClr val="B2B2B2"/>
          </a:solidFill>
          <a:ln w="3175" cap="rnd">
            <a:solidFill>
              <a:srgbClr val="B2B2B2"/>
            </a:solidFill>
            <a:round/>
            <a:headEnd/>
            <a:tailEnd/>
          </a:ln>
        </p:spPr>
        <p:txBody>
          <a:bodyPr/>
          <a:lstStyle/>
          <a:p>
            <a:endParaRPr lang="en-US"/>
          </a:p>
        </p:txBody>
      </p:sp>
      <p:sp>
        <p:nvSpPr>
          <p:cNvPr id="34253" name="Freeform 461"/>
          <p:cNvSpPr>
            <a:spLocks noChangeAspect="1"/>
          </p:cNvSpPr>
          <p:nvPr/>
        </p:nvSpPr>
        <p:spPr bwMode="auto">
          <a:xfrm>
            <a:off x="8235950" y="4729163"/>
            <a:ext cx="1588" cy="6350"/>
          </a:xfrm>
          <a:custGeom>
            <a:avLst/>
            <a:gdLst>
              <a:gd name="T0" fmla="*/ 2147483647 w 1"/>
              <a:gd name="T1" fmla="*/ 2147483647 h 3"/>
              <a:gd name="T2" fmla="*/ 0 w 1"/>
              <a:gd name="T3" fmla="*/ 2147483647 h 3"/>
              <a:gd name="T4" fmla="*/ 0 w 1"/>
              <a:gd name="T5" fmla="*/ 2147483647 h 3"/>
              <a:gd name="T6" fmla="*/ 0 w 1"/>
              <a:gd name="T7" fmla="*/ 0 h 3"/>
              <a:gd name="T8" fmla="*/ 2147483647 w 1"/>
              <a:gd name="T9" fmla="*/ 2147483647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3"/>
                </a:cubicBezTo>
                <a:cubicBezTo>
                  <a:pt x="0" y="3"/>
                  <a:pt x="0" y="2"/>
                  <a:pt x="0" y="2"/>
                </a:cubicBezTo>
                <a:cubicBezTo>
                  <a:pt x="0" y="1"/>
                  <a:pt x="0" y="0"/>
                  <a:pt x="0" y="0"/>
                </a:cubicBezTo>
                <a:cubicBezTo>
                  <a:pt x="1" y="1"/>
                  <a:pt x="1"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254" name="Freeform 462"/>
          <p:cNvSpPr>
            <a:spLocks noChangeAspect="1"/>
          </p:cNvSpPr>
          <p:nvPr/>
        </p:nvSpPr>
        <p:spPr bwMode="auto">
          <a:xfrm>
            <a:off x="8262938" y="4868863"/>
            <a:ext cx="4762" cy="7937"/>
          </a:xfrm>
          <a:custGeom>
            <a:avLst/>
            <a:gdLst>
              <a:gd name="T0" fmla="*/ 2147483647 w 3"/>
              <a:gd name="T1" fmla="*/ 2147483647 h 4"/>
              <a:gd name="T2" fmla="*/ 2147483647 w 3"/>
              <a:gd name="T3" fmla="*/ 2147483647 h 4"/>
              <a:gd name="T4" fmla="*/ 0 w 3"/>
              <a:gd name="T5" fmla="*/ 2147483647 h 4"/>
              <a:gd name="T6" fmla="*/ 2147483647 w 3"/>
              <a:gd name="T7" fmla="*/ 0 h 4"/>
              <a:gd name="T8" fmla="*/ 2147483647 w 3"/>
              <a:gd name="T9" fmla="*/ 214748364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2"/>
                </a:moveTo>
                <a:cubicBezTo>
                  <a:pt x="2" y="3"/>
                  <a:pt x="2" y="4"/>
                  <a:pt x="1" y="4"/>
                </a:cubicBezTo>
                <a:cubicBezTo>
                  <a:pt x="0" y="4"/>
                  <a:pt x="0" y="3"/>
                  <a:pt x="0" y="2"/>
                </a:cubicBezTo>
                <a:cubicBezTo>
                  <a:pt x="0" y="1"/>
                  <a:pt x="0" y="0"/>
                  <a:pt x="1" y="0"/>
                </a:cubicBezTo>
                <a:cubicBezTo>
                  <a:pt x="3"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255" name="Freeform 463"/>
          <p:cNvSpPr>
            <a:spLocks noChangeAspect="1"/>
          </p:cNvSpPr>
          <p:nvPr/>
        </p:nvSpPr>
        <p:spPr bwMode="auto">
          <a:xfrm>
            <a:off x="8242300" y="4762500"/>
            <a:ext cx="1588" cy="3175"/>
          </a:xfrm>
          <a:custGeom>
            <a:avLst/>
            <a:gdLst>
              <a:gd name="T0" fmla="*/ 2147483647 w 2"/>
              <a:gd name="T1" fmla="*/ 2147483647 h 3"/>
              <a:gd name="T2" fmla="*/ 0 w 2"/>
              <a:gd name="T3" fmla="*/ 2147483647 h 3"/>
              <a:gd name="T4" fmla="*/ 0 w 2"/>
              <a:gd name="T5" fmla="*/ 2147483647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3"/>
                  <a:pt x="0" y="3"/>
                  <a:pt x="0" y="2"/>
                </a:cubicBezTo>
                <a:cubicBezTo>
                  <a:pt x="0" y="2"/>
                  <a:pt x="0" y="1"/>
                  <a:pt x="0" y="1"/>
                </a:cubicBezTo>
                <a:cubicBezTo>
                  <a:pt x="1" y="1"/>
                  <a:pt x="2" y="0"/>
                  <a:pt x="2" y="1"/>
                </a:cubicBezTo>
                <a:cubicBezTo>
                  <a:pt x="2" y="2"/>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256" name="Freeform 464"/>
          <p:cNvSpPr>
            <a:spLocks noChangeAspect="1"/>
          </p:cNvSpPr>
          <p:nvPr/>
        </p:nvSpPr>
        <p:spPr bwMode="auto">
          <a:xfrm>
            <a:off x="7148513" y="3825875"/>
            <a:ext cx="4762" cy="4763"/>
          </a:xfrm>
          <a:custGeom>
            <a:avLst/>
            <a:gdLst>
              <a:gd name="T0" fmla="*/ 2147483647 w 2"/>
              <a:gd name="T1" fmla="*/ 2147483647 h 2"/>
              <a:gd name="T2" fmla="*/ 2147483647 w 2"/>
              <a:gd name="T3" fmla="*/ 2147483647 h 2"/>
              <a:gd name="T4" fmla="*/ 0 w 2"/>
              <a:gd name="T5" fmla="*/ 2147483647 h 2"/>
              <a:gd name="T6" fmla="*/ 2147483647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2"/>
                  <a:pt x="1" y="2"/>
                  <a:pt x="1" y="2"/>
                </a:cubicBezTo>
                <a:cubicBezTo>
                  <a:pt x="0" y="2"/>
                  <a:pt x="0" y="2"/>
                  <a:pt x="0" y="1"/>
                </a:cubicBezTo>
                <a:cubicBezTo>
                  <a:pt x="0" y="1"/>
                  <a:pt x="0"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257" name="Freeform 465"/>
          <p:cNvSpPr>
            <a:spLocks noChangeAspect="1"/>
          </p:cNvSpPr>
          <p:nvPr/>
        </p:nvSpPr>
        <p:spPr bwMode="auto">
          <a:xfrm>
            <a:off x="7131050" y="4064000"/>
            <a:ext cx="3175" cy="7938"/>
          </a:xfrm>
          <a:custGeom>
            <a:avLst/>
            <a:gdLst>
              <a:gd name="T0" fmla="*/ 2147483647 w 2"/>
              <a:gd name="T1" fmla="*/ 2147483647 h 3"/>
              <a:gd name="T2" fmla="*/ 0 w 2"/>
              <a:gd name="T3" fmla="*/ 2147483647 h 3"/>
              <a:gd name="T4" fmla="*/ 0 w 2"/>
              <a:gd name="T5" fmla="*/ 2147483647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3"/>
                </a:moveTo>
                <a:cubicBezTo>
                  <a:pt x="1" y="3"/>
                  <a:pt x="1" y="3"/>
                  <a:pt x="0" y="3"/>
                </a:cubicBezTo>
                <a:cubicBezTo>
                  <a:pt x="0" y="3"/>
                  <a:pt x="0" y="2"/>
                  <a:pt x="0" y="2"/>
                </a:cubicBezTo>
                <a:cubicBezTo>
                  <a:pt x="1" y="1"/>
                  <a:pt x="1" y="0"/>
                  <a:pt x="2" y="1"/>
                </a:cubicBezTo>
                <a:cubicBezTo>
                  <a:pt x="2" y="1"/>
                  <a:pt x="2" y="2"/>
                  <a:pt x="1" y="3"/>
                </a:cubicBezTo>
                <a:close/>
              </a:path>
            </a:pathLst>
          </a:custGeom>
          <a:solidFill>
            <a:srgbClr val="B2B2B2"/>
          </a:solidFill>
          <a:ln w="3175" cap="rnd">
            <a:solidFill>
              <a:srgbClr val="B2B2B2"/>
            </a:solidFill>
            <a:round/>
            <a:headEnd/>
            <a:tailEnd/>
          </a:ln>
        </p:spPr>
        <p:txBody>
          <a:bodyPr/>
          <a:lstStyle/>
          <a:p>
            <a:endParaRPr lang="en-US"/>
          </a:p>
        </p:txBody>
      </p:sp>
      <p:sp>
        <p:nvSpPr>
          <p:cNvPr id="34258" name="Freeform 466"/>
          <p:cNvSpPr>
            <a:spLocks noChangeAspect="1"/>
          </p:cNvSpPr>
          <p:nvPr/>
        </p:nvSpPr>
        <p:spPr bwMode="auto">
          <a:xfrm>
            <a:off x="7204075" y="3973513"/>
            <a:ext cx="6350" cy="3175"/>
          </a:xfrm>
          <a:custGeom>
            <a:avLst/>
            <a:gdLst>
              <a:gd name="T0" fmla="*/ 2147483647 w 3"/>
              <a:gd name="T1" fmla="*/ 2147483647 h 2"/>
              <a:gd name="T2" fmla="*/ 2147483647 w 3"/>
              <a:gd name="T3" fmla="*/ 2147483647 h 2"/>
              <a:gd name="T4" fmla="*/ 2147483647 w 3"/>
              <a:gd name="T5" fmla="*/ 2147483647 h 2"/>
              <a:gd name="T6" fmla="*/ 0 w 3"/>
              <a:gd name="T7" fmla="*/ 0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2" y="2"/>
                </a:cubicBezTo>
                <a:cubicBezTo>
                  <a:pt x="2" y="2"/>
                  <a:pt x="1" y="2"/>
                  <a:pt x="1" y="2"/>
                </a:cubicBezTo>
                <a:cubicBezTo>
                  <a:pt x="1" y="1"/>
                  <a:pt x="0" y="1"/>
                  <a:pt x="0" y="0"/>
                </a:cubicBezTo>
                <a:cubicBezTo>
                  <a:pt x="1" y="0"/>
                  <a:pt x="2"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259" name="Freeform 467"/>
          <p:cNvSpPr>
            <a:spLocks noChangeAspect="1"/>
          </p:cNvSpPr>
          <p:nvPr/>
        </p:nvSpPr>
        <p:spPr bwMode="auto">
          <a:xfrm>
            <a:off x="7277100" y="4084638"/>
            <a:ext cx="3175" cy="6350"/>
          </a:xfrm>
          <a:custGeom>
            <a:avLst/>
            <a:gdLst>
              <a:gd name="T0" fmla="*/ 2147483647 w 2"/>
              <a:gd name="T1" fmla="*/ 2147483647 h 4"/>
              <a:gd name="T2" fmla="*/ 2147483647 w 2"/>
              <a:gd name="T3" fmla="*/ 2147483647 h 4"/>
              <a:gd name="T4" fmla="*/ 0 w 2"/>
              <a:gd name="T5" fmla="*/ 2147483647 h 4"/>
              <a:gd name="T6" fmla="*/ 2147483647 w 2"/>
              <a:gd name="T7" fmla="*/ 2147483647 h 4"/>
              <a:gd name="T8" fmla="*/ 2147483647 w 2"/>
              <a:gd name="T9" fmla="*/ 2147483647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2"/>
                </a:moveTo>
                <a:cubicBezTo>
                  <a:pt x="2" y="3"/>
                  <a:pt x="1" y="4"/>
                  <a:pt x="1" y="3"/>
                </a:cubicBezTo>
                <a:cubicBezTo>
                  <a:pt x="0" y="3"/>
                  <a:pt x="0" y="3"/>
                  <a:pt x="0" y="2"/>
                </a:cubicBezTo>
                <a:cubicBezTo>
                  <a:pt x="0" y="2"/>
                  <a:pt x="0" y="0"/>
                  <a:pt x="1" y="1"/>
                </a:cubicBezTo>
                <a:cubicBezTo>
                  <a:pt x="2"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260" name="Freeform 468"/>
          <p:cNvSpPr>
            <a:spLocks noChangeAspect="1"/>
          </p:cNvSpPr>
          <p:nvPr/>
        </p:nvSpPr>
        <p:spPr bwMode="auto">
          <a:xfrm>
            <a:off x="7213600" y="4008438"/>
            <a:ext cx="4763" cy="7937"/>
          </a:xfrm>
          <a:custGeom>
            <a:avLst/>
            <a:gdLst>
              <a:gd name="T0" fmla="*/ 2147483647 w 3"/>
              <a:gd name="T1" fmla="*/ 2147483647 h 3"/>
              <a:gd name="T2" fmla="*/ 2147483647 w 3"/>
              <a:gd name="T3" fmla="*/ 2147483647 h 3"/>
              <a:gd name="T4" fmla="*/ 2147483647 w 3"/>
              <a:gd name="T5" fmla="*/ 2147483647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3" y="2"/>
                  <a:pt x="3" y="3"/>
                  <a:pt x="2" y="3"/>
                </a:cubicBezTo>
                <a:cubicBezTo>
                  <a:pt x="2" y="3"/>
                  <a:pt x="1" y="3"/>
                  <a:pt x="1" y="2"/>
                </a:cubicBezTo>
                <a:cubicBezTo>
                  <a:pt x="1" y="2"/>
                  <a:pt x="0" y="1"/>
                  <a:pt x="1" y="1"/>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261" name="Freeform 469"/>
          <p:cNvSpPr>
            <a:spLocks noChangeAspect="1"/>
          </p:cNvSpPr>
          <p:nvPr/>
        </p:nvSpPr>
        <p:spPr bwMode="auto">
          <a:xfrm>
            <a:off x="7132638" y="3978275"/>
            <a:ext cx="6350" cy="4763"/>
          </a:xfrm>
          <a:custGeom>
            <a:avLst/>
            <a:gdLst>
              <a:gd name="T0" fmla="*/ 2147483647 w 3"/>
              <a:gd name="T1" fmla="*/ 2147483647 h 3"/>
              <a:gd name="T2" fmla="*/ 2147483647 w 3"/>
              <a:gd name="T3" fmla="*/ 2147483647 h 3"/>
              <a:gd name="T4" fmla="*/ 2147483647 w 3"/>
              <a:gd name="T5" fmla="*/ 2147483647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2"/>
                  <a:pt x="3" y="3"/>
                </a:cubicBezTo>
                <a:cubicBezTo>
                  <a:pt x="2" y="3"/>
                  <a:pt x="2" y="3"/>
                  <a:pt x="1" y="2"/>
                </a:cubicBezTo>
                <a:cubicBezTo>
                  <a:pt x="1" y="2"/>
                  <a:pt x="0" y="1"/>
                  <a:pt x="1" y="1"/>
                </a:cubicBezTo>
                <a:cubicBezTo>
                  <a:pt x="1"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262" name="Freeform 470"/>
          <p:cNvSpPr>
            <a:spLocks noChangeAspect="1"/>
          </p:cNvSpPr>
          <p:nvPr/>
        </p:nvSpPr>
        <p:spPr bwMode="auto">
          <a:xfrm>
            <a:off x="7242175" y="4100513"/>
            <a:ext cx="3175" cy="6350"/>
          </a:xfrm>
          <a:custGeom>
            <a:avLst/>
            <a:gdLst>
              <a:gd name="T0" fmla="*/ 2147483647 w 2"/>
              <a:gd name="T1" fmla="*/ 2147483647 h 3"/>
              <a:gd name="T2" fmla="*/ 2147483647 w 2"/>
              <a:gd name="T3" fmla="*/ 2147483647 h 3"/>
              <a:gd name="T4" fmla="*/ 2147483647 w 2"/>
              <a:gd name="T5" fmla="*/ 2147483647 h 3"/>
              <a:gd name="T6" fmla="*/ 0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1"/>
                  <a:pt x="2" y="2"/>
                  <a:pt x="2" y="2"/>
                </a:cubicBezTo>
                <a:cubicBezTo>
                  <a:pt x="2" y="3"/>
                  <a:pt x="1" y="2"/>
                  <a:pt x="1" y="2"/>
                </a:cubicBezTo>
                <a:cubicBezTo>
                  <a:pt x="0" y="2"/>
                  <a:pt x="0" y="1"/>
                  <a:pt x="0" y="0"/>
                </a:cubicBezTo>
                <a:cubicBezTo>
                  <a:pt x="1"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263" name="Freeform 471"/>
          <p:cNvSpPr>
            <a:spLocks noChangeAspect="1"/>
          </p:cNvSpPr>
          <p:nvPr/>
        </p:nvSpPr>
        <p:spPr bwMode="auto">
          <a:xfrm>
            <a:off x="7124700" y="4037013"/>
            <a:ext cx="3175" cy="6350"/>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2"/>
                  <a:pt x="0" y="2"/>
                  <a:pt x="0" y="1"/>
                </a:cubicBezTo>
                <a:cubicBezTo>
                  <a:pt x="1" y="1"/>
                  <a:pt x="1" y="0"/>
                  <a:pt x="2" y="0"/>
                </a:cubicBezTo>
                <a:cubicBezTo>
                  <a:pt x="2"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264" name="Freeform 472"/>
          <p:cNvSpPr>
            <a:spLocks noChangeAspect="1"/>
          </p:cNvSpPr>
          <p:nvPr/>
        </p:nvSpPr>
        <p:spPr bwMode="auto">
          <a:xfrm>
            <a:off x="7156450" y="4057650"/>
            <a:ext cx="3175" cy="4763"/>
          </a:xfrm>
          <a:custGeom>
            <a:avLst/>
            <a:gdLst>
              <a:gd name="T0" fmla="*/ 2147483647 w 2"/>
              <a:gd name="T1" fmla="*/ 2147483647 h 3"/>
              <a:gd name="T2" fmla="*/ 2147483647 w 2"/>
              <a:gd name="T3" fmla="*/ 2147483647 h 3"/>
              <a:gd name="T4" fmla="*/ 0 w 2"/>
              <a:gd name="T5" fmla="*/ 2147483647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1"/>
                </a:cubicBezTo>
                <a:cubicBezTo>
                  <a:pt x="2" y="1"/>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265" name="Freeform 473"/>
          <p:cNvSpPr>
            <a:spLocks noChangeAspect="1"/>
          </p:cNvSpPr>
          <p:nvPr/>
        </p:nvSpPr>
        <p:spPr bwMode="auto">
          <a:xfrm>
            <a:off x="8224838" y="4660900"/>
            <a:ext cx="4762" cy="3175"/>
          </a:xfrm>
          <a:custGeom>
            <a:avLst/>
            <a:gdLst>
              <a:gd name="T0" fmla="*/ 2147483647 w 3"/>
              <a:gd name="T1" fmla="*/ 2147483647 h 3"/>
              <a:gd name="T2" fmla="*/ 2147483647 w 3"/>
              <a:gd name="T3" fmla="*/ 2147483647 h 3"/>
              <a:gd name="T4" fmla="*/ 2147483647 w 3"/>
              <a:gd name="T5" fmla="*/ 2147483647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2"/>
                  <a:pt x="3" y="2"/>
                  <a:pt x="2" y="2"/>
                </a:cubicBezTo>
                <a:cubicBezTo>
                  <a:pt x="2" y="3"/>
                  <a:pt x="1" y="2"/>
                  <a:pt x="1" y="2"/>
                </a:cubicBezTo>
                <a:cubicBezTo>
                  <a:pt x="1" y="2"/>
                  <a:pt x="0" y="1"/>
                  <a:pt x="1" y="1"/>
                </a:cubicBezTo>
                <a:cubicBezTo>
                  <a:pt x="1"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266" name="Freeform 474"/>
          <p:cNvSpPr>
            <a:spLocks noChangeAspect="1"/>
          </p:cNvSpPr>
          <p:nvPr/>
        </p:nvSpPr>
        <p:spPr bwMode="auto">
          <a:xfrm>
            <a:off x="8218488" y="4648200"/>
            <a:ext cx="4762" cy="3175"/>
          </a:xfrm>
          <a:custGeom>
            <a:avLst/>
            <a:gdLst>
              <a:gd name="T0" fmla="*/ 2147483647 w 2"/>
              <a:gd name="T1" fmla="*/ 2147483647 h 2"/>
              <a:gd name="T2" fmla="*/ 2147483647 w 2"/>
              <a:gd name="T3" fmla="*/ 2147483647 h 2"/>
              <a:gd name="T4" fmla="*/ 0 w 2"/>
              <a:gd name="T5" fmla="*/ 2147483647 h 2"/>
              <a:gd name="T6" fmla="*/ 2147483647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2"/>
                  <a:pt x="0" y="1"/>
                </a:cubicBezTo>
                <a:cubicBezTo>
                  <a:pt x="0" y="1"/>
                  <a:pt x="0" y="0"/>
                  <a:pt x="1" y="0"/>
                </a:cubicBezTo>
                <a:cubicBezTo>
                  <a:pt x="2"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267" name="Freeform 475"/>
          <p:cNvSpPr>
            <a:spLocks noChangeAspect="1"/>
          </p:cNvSpPr>
          <p:nvPr/>
        </p:nvSpPr>
        <p:spPr bwMode="auto">
          <a:xfrm>
            <a:off x="8107363" y="4605338"/>
            <a:ext cx="4762" cy="3175"/>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268" name="Freeform 476"/>
          <p:cNvSpPr>
            <a:spLocks noChangeAspect="1"/>
          </p:cNvSpPr>
          <p:nvPr/>
        </p:nvSpPr>
        <p:spPr bwMode="auto">
          <a:xfrm>
            <a:off x="8024813" y="4573588"/>
            <a:ext cx="4762" cy="6350"/>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0" y="2"/>
                </a:cubicBezTo>
                <a:cubicBezTo>
                  <a:pt x="1" y="1"/>
                  <a:pt x="1" y="0"/>
                  <a:pt x="2" y="0"/>
                </a:cubicBezTo>
                <a:cubicBezTo>
                  <a:pt x="2"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269" name="Freeform 477"/>
          <p:cNvSpPr>
            <a:spLocks noChangeAspect="1"/>
          </p:cNvSpPr>
          <p:nvPr/>
        </p:nvSpPr>
        <p:spPr bwMode="auto">
          <a:xfrm>
            <a:off x="8005763" y="4576763"/>
            <a:ext cx="1587" cy="4762"/>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2"/>
                </a:cubicBezTo>
                <a:cubicBezTo>
                  <a:pt x="0" y="2"/>
                  <a:pt x="0" y="2"/>
                  <a:pt x="0" y="1"/>
                </a:cubicBezTo>
                <a:cubicBezTo>
                  <a:pt x="1" y="1"/>
                  <a:pt x="1" y="0"/>
                  <a:pt x="2"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270" name="Freeform 478"/>
          <p:cNvSpPr>
            <a:spLocks noChangeAspect="1"/>
          </p:cNvSpPr>
          <p:nvPr/>
        </p:nvSpPr>
        <p:spPr bwMode="auto">
          <a:xfrm>
            <a:off x="7985125" y="4525963"/>
            <a:ext cx="3175" cy="6350"/>
          </a:xfrm>
          <a:custGeom>
            <a:avLst/>
            <a:gdLst>
              <a:gd name="T0" fmla="*/ 2147483647 w 2"/>
              <a:gd name="T1" fmla="*/ 2147483647 h 3"/>
              <a:gd name="T2" fmla="*/ 0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0" y="3"/>
                </a:cubicBezTo>
                <a:cubicBezTo>
                  <a:pt x="0" y="3"/>
                  <a:pt x="0" y="2"/>
                  <a:pt x="0" y="1"/>
                </a:cubicBezTo>
                <a:cubicBezTo>
                  <a:pt x="0" y="1"/>
                  <a:pt x="1" y="0"/>
                  <a:pt x="1" y="0"/>
                </a:cubicBezTo>
                <a:cubicBezTo>
                  <a:pt x="2" y="1"/>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271" name="Freeform 479"/>
          <p:cNvSpPr>
            <a:spLocks noChangeAspect="1"/>
          </p:cNvSpPr>
          <p:nvPr/>
        </p:nvSpPr>
        <p:spPr bwMode="auto">
          <a:xfrm>
            <a:off x="7972425" y="4533900"/>
            <a:ext cx="3175" cy="6350"/>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2"/>
                  <a:pt x="0" y="2"/>
                  <a:pt x="0" y="1"/>
                </a:cubicBezTo>
                <a:cubicBezTo>
                  <a:pt x="0" y="1"/>
                  <a:pt x="1" y="0"/>
                  <a:pt x="1" y="0"/>
                </a:cubicBezTo>
                <a:cubicBezTo>
                  <a:pt x="2" y="1"/>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272" name="Freeform 480"/>
          <p:cNvSpPr>
            <a:spLocks noChangeAspect="1"/>
          </p:cNvSpPr>
          <p:nvPr/>
        </p:nvSpPr>
        <p:spPr bwMode="auto">
          <a:xfrm>
            <a:off x="8061325" y="4573588"/>
            <a:ext cx="6350" cy="6350"/>
          </a:xfrm>
          <a:custGeom>
            <a:avLst/>
            <a:gdLst>
              <a:gd name="T0" fmla="*/ 2147483647 w 3"/>
              <a:gd name="T1" fmla="*/ 2147483647 h 3"/>
              <a:gd name="T2" fmla="*/ 2147483647 w 3"/>
              <a:gd name="T3" fmla="*/ 2147483647 h 3"/>
              <a:gd name="T4" fmla="*/ 2147483647 w 3"/>
              <a:gd name="T5" fmla="*/ 2147483647 h 3"/>
              <a:gd name="T6" fmla="*/ 0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1" y="2"/>
                  <a:pt x="0" y="1"/>
                  <a:pt x="0" y="1"/>
                </a:cubicBezTo>
                <a:cubicBezTo>
                  <a:pt x="1" y="0"/>
                  <a:pt x="1"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273" name="Freeform 481"/>
          <p:cNvSpPr>
            <a:spLocks noChangeAspect="1"/>
          </p:cNvSpPr>
          <p:nvPr/>
        </p:nvSpPr>
        <p:spPr bwMode="auto">
          <a:xfrm>
            <a:off x="8015288" y="4578350"/>
            <a:ext cx="3175" cy="4763"/>
          </a:xfrm>
          <a:custGeom>
            <a:avLst/>
            <a:gdLst>
              <a:gd name="T0" fmla="*/ 2147483647 w 3"/>
              <a:gd name="T1" fmla="*/ 2147483647 h 3"/>
              <a:gd name="T2" fmla="*/ 2147483647 w 3"/>
              <a:gd name="T3" fmla="*/ 2147483647 h 3"/>
              <a:gd name="T4" fmla="*/ 2147483647 w 3"/>
              <a:gd name="T5" fmla="*/ 2147483647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2"/>
                  <a:pt x="3" y="2"/>
                </a:cubicBezTo>
                <a:cubicBezTo>
                  <a:pt x="2" y="3"/>
                  <a:pt x="2" y="3"/>
                  <a:pt x="1" y="2"/>
                </a:cubicBezTo>
                <a:cubicBezTo>
                  <a:pt x="1" y="2"/>
                  <a:pt x="0" y="2"/>
                  <a:pt x="1" y="1"/>
                </a:cubicBezTo>
                <a:cubicBezTo>
                  <a:pt x="1"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274" name="Freeform 482"/>
          <p:cNvSpPr>
            <a:spLocks noChangeAspect="1"/>
          </p:cNvSpPr>
          <p:nvPr/>
        </p:nvSpPr>
        <p:spPr bwMode="auto">
          <a:xfrm>
            <a:off x="7994650" y="4551363"/>
            <a:ext cx="4763" cy="6350"/>
          </a:xfrm>
          <a:custGeom>
            <a:avLst/>
            <a:gdLst>
              <a:gd name="T0" fmla="*/ 2147483647 w 2"/>
              <a:gd name="T1" fmla="*/ 2147483647 h 3"/>
              <a:gd name="T2" fmla="*/ 2147483647 w 2"/>
              <a:gd name="T3" fmla="*/ 2147483647 h 3"/>
              <a:gd name="T4" fmla="*/ 0 w 2"/>
              <a:gd name="T5" fmla="*/ 2147483647 h 3"/>
              <a:gd name="T6" fmla="*/ 0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2" y="2"/>
                  <a:pt x="2" y="3"/>
                  <a:pt x="1" y="3"/>
                </a:cubicBezTo>
                <a:cubicBezTo>
                  <a:pt x="0" y="3"/>
                  <a:pt x="0" y="2"/>
                  <a:pt x="0" y="2"/>
                </a:cubicBezTo>
                <a:cubicBezTo>
                  <a:pt x="0" y="2"/>
                  <a:pt x="0" y="1"/>
                  <a:pt x="0" y="1"/>
                </a:cubicBezTo>
                <a:cubicBezTo>
                  <a:pt x="1" y="0"/>
                  <a:pt x="1"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275" name="Freeform 483"/>
          <p:cNvSpPr>
            <a:spLocks noChangeAspect="1"/>
          </p:cNvSpPr>
          <p:nvPr/>
        </p:nvSpPr>
        <p:spPr bwMode="auto">
          <a:xfrm>
            <a:off x="7845425" y="4591050"/>
            <a:ext cx="3175" cy="7938"/>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1"/>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276" name="Freeform 484"/>
          <p:cNvSpPr>
            <a:spLocks noChangeAspect="1"/>
          </p:cNvSpPr>
          <p:nvPr/>
        </p:nvSpPr>
        <p:spPr bwMode="auto">
          <a:xfrm>
            <a:off x="7835900" y="4375150"/>
            <a:ext cx="6350" cy="3175"/>
          </a:xfrm>
          <a:custGeom>
            <a:avLst/>
            <a:gdLst>
              <a:gd name="T0" fmla="*/ 2147483647 w 3"/>
              <a:gd name="T1" fmla="*/ 2147483647 h 1"/>
              <a:gd name="T2" fmla="*/ 0 w 3"/>
              <a:gd name="T3" fmla="*/ 2147483647 h 1"/>
              <a:gd name="T4" fmla="*/ 2147483647 w 3"/>
              <a:gd name="T5" fmla="*/ 0 h 1"/>
              <a:gd name="T6" fmla="*/ 2147483647 w 3"/>
              <a:gd name="T7" fmla="*/ 2147483647 h 1"/>
              <a:gd name="T8" fmla="*/ 2147483647 w 3"/>
              <a:gd name="T9" fmla="*/ 2147483647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1" y="1"/>
                </a:moveTo>
                <a:cubicBezTo>
                  <a:pt x="1" y="1"/>
                  <a:pt x="0" y="1"/>
                  <a:pt x="0" y="1"/>
                </a:cubicBezTo>
                <a:cubicBezTo>
                  <a:pt x="0" y="0"/>
                  <a:pt x="1" y="0"/>
                  <a:pt x="1" y="0"/>
                </a:cubicBezTo>
                <a:cubicBezTo>
                  <a:pt x="2" y="0"/>
                  <a:pt x="3" y="0"/>
                  <a:pt x="3" y="1"/>
                </a:cubicBezTo>
                <a:cubicBezTo>
                  <a:pt x="2" y="1"/>
                  <a:pt x="2"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277" name="Freeform 485"/>
          <p:cNvSpPr>
            <a:spLocks noChangeAspect="1"/>
          </p:cNvSpPr>
          <p:nvPr/>
        </p:nvSpPr>
        <p:spPr bwMode="auto">
          <a:xfrm>
            <a:off x="7945438" y="4460875"/>
            <a:ext cx="1587" cy="4763"/>
          </a:xfrm>
          <a:custGeom>
            <a:avLst/>
            <a:gdLst>
              <a:gd name="T0" fmla="*/ 0 w 1"/>
              <a:gd name="T1" fmla="*/ 2147483647 h 2"/>
              <a:gd name="T2" fmla="*/ 0 w 1"/>
              <a:gd name="T3" fmla="*/ 0 h 2"/>
              <a:gd name="T4" fmla="*/ 2147483647 w 1"/>
              <a:gd name="T5" fmla="*/ 2147483647 h 2"/>
              <a:gd name="T6" fmla="*/ 2147483647 w 1"/>
              <a:gd name="T7" fmla="*/ 2147483647 h 2"/>
              <a:gd name="T8" fmla="*/ 0 w 1"/>
              <a:gd name="T9" fmla="*/ 2147483647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1"/>
                </a:moveTo>
                <a:cubicBezTo>
                  <a:pt x="0" y="1"/>
                  <a:pt x="0" y="0"/>
                  <a:pt x="0" y="0"/>
                </a:cubicBezTo>
                <a:cubicBezTo>
                  <a:pt x="1" y="0"/>
                  <a:pt x="1" y="1"/>
                  <a:pt x="1" y="1"/>
                </a:cubicBezTo>
                <a:cubicBezTo>
                  <a:pt x="1" y="1"/>
                  <a:pt x="1" y="2"/>
                  <a:pt x="1" y="2"/>
                </a:cubicBezTo>
                <a:cubicBezTo>
                  <a:pt x="0" y="2"/>
                  <a:pt x="0" y="2"/>
                  <a:pt x="0" y="1"/>
                </a:cubicBezTo>
                <a:close/>
              </a:path>
            </a:pathLst>
          </a:custGeom>
          <a:solidFill>
            <a:srgbClr val="B2B2B2"/>
          </a:solidFill>
          <a:ln w="3175" cap="rnd">
            <a:solidFill>
              <a:srgbClr val="B2B2B2"/>
            </a:solidFill>
            <a:round/>
            <a:headEnd/>
            <a:tailEnd/>
          </a:ln>
        </p:spPr>
        <p:txBody>
          <a:bodyPr/>
          <a:lstStyle/>
          <a:p>
            <a:endParaRPr lang="en-US"/>
          </a:p>
        </p:txBody>
      </p:sp>
      <p:sp>
        <p:nvSpPr>
          <p:cNvPr id="34278" name="Freeform 486"/>
          <p:cNvSpPr>
            <a:spLocks noChangeAspect="1"/>
          </p:cNvSpPr>
          <p:nvPr/>
        </p:nvSpPr>
        <p:spPr bwMode="auto">
          <a:xfrm>
            <a:off x="7577138" y="4570413"/>
            <a:ext cx="3175" cy="3175"/>
          </a:xfrm>
          <a:custGeom>
            <a:avLst/>
            <a:gdLst>
              <a:gd name="T0" fmla="*/ 2147483647 w 2"/>
              <a:gd name="T1" fmla="*/ 2147483647 h 2"/>
              <a:gd name="T2" fmla="*/ 0 w 2"/>
              <a:gd name="T3" fmla="*/ 2147483647 h 2"/>
              <a:gd name="T4" fmla="*/ 2147483647 w 2"/>
              <a:gd name="T5" fmla="*/ 0 h 2"/>
              <a:gd name="T6" fmla="*/ 2147483647 w 2"/>
              <a:gd name="T7" fmla="*/ 2147483647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1"/>
                </a:cubicBezTo>
                <a:cubicBezTo>
                  <a:pt x="0" y="1"/>
                  <a:pt x="0" y="0"/>
                  <a:pt x="1" y="0"/>
                </a:cubicBezTo>
                <a:cubicBezTo>
                  <a:pt x="1" y="0"/>
                  <a:pt x="2" y="0"/>
                  <a:pt x="2" y="1"/>
                </a:cubicBezTo>
                <a:cubicBezTo>
                  <a:pt x="2" y="1"/>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279" name="Freeform 487"/>
          <p:cNvSpPr>
            <a:spLocks noChangeAspect="1"/>
          </p:cNvSpPr>
          <p:nvPr/>
        </p:nvSpPr>
        <p:spPr bwMode="auto">
          <a:xfrm>
            <a:off x="7491413" y="4370388"/>
            <a:ext cx="4762" cy="4762"/>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0"/>
                  <a:pt x="1"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280" name="Freeform 488"/>
          <p:cNvSpPr>
            <a:spLocks noChangeAspect="1"/>
          </p:cNvSpPr>
          <p:nvPr/>
        </p:nvSpPr>
        <p:spPr bwMode="auto">
          <a:xfrm>
            <a:off x="7458075" y="4459288"/>
            <a:ext cx="3175" cy="1587"/>
          </a:xfrm>
          <a:custGeom>
            <a:avLst/>
            <a:gdLst>
              <a:gd name="T0" fmla="*/ 2147483647 w 3"/>
              <a:gd name="T1" fmla="*/ 0 h 2"/>
              <a:gd name="T2" fmla="*/ 2147483647 w 3"/>
              <a:gd name="T3" fmla="*/ 2147483647 h 2"/>
              <a:gd name="T4" fmla="*/ 2147483647 w 3"/>
              <a:gd name="T5" fmla="*/ 2147483647 h 2"/>
              <a:gd name="T6" fmla="*/ 0 w 3"/>
              <a:gd name="T7" fmla="*/ 0 h 2"/>
              <a:gd name="T8" fmla="*/ 21474836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2" y="1"/>
                </a:cubicBezTo>
                <a:cubicBezTo>
                  <a:pt x="2" y="2"/>
                  <a:pt x="1" y="2"/>
                  <a:pt x="1" y="2"/>
                </a:cubicBezTo>
                <a:cubicBezTo>
                  <a:pt x="1" y="1"/>
                  <a:pt x="0" y="1"/>
                  <a:pt x="0" y="0"/>
                </a:cubicBezTo>
                <a:cubicBezTo>
                  <a:pt x="0" y="0"/>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281" name="Oval 489"/>
          <p:cNvSpPr>
            <a:spLocks noChangeAspect="1" noChangeArrowheads="1"/>
          </p:cNvSpPr>
          <p:nvPr/>
        </p:nvSpPr>
        <p:spPr bwMode="auto">
          <a:xfrm>
            <a:off x="7339013" y="4535488"/>
            <a:ext cx="4762" cy="6350"/>
          </a:xfrm>
          <a:prstGeom prst="ellipse">
            <a:avLst/>
          </a:prstGeom>
          <a:solidFill>
            <a:srgbClr val="B2B2B2"/>
          </a:solidFill>
          <a:ln w="3175" cap="rnd">
            <a:solidFill>
              <a:srgbClr val="B2B2B2"/>
            </a:solidFill>
            <a:round/>
            <a:headEnd/>
            <a:tailEnd/>
          </a:ln>
        </p:spPr>
        <p:txBody>
          <a:bodyPr/>
          <a:lstStyle/>
          <a:p>
            <a:endParaRPr lang="en-US"/>
          </a:p>
        </p:txBody>
      </p:sp>
      <p:sp>
        <p:nvSpPr>
          <p:cNvPr id="34282" name="Freeform 490"/>
          <p:cNvSpPr>
            <a:spLocks noChangeAspect="1"/>
          </p:cNvSpPr>
          <p:nvPr/>
        </p:nvSpPr>
        <p:spPr bwMode="auto">
          <a:xfrm>
            <a:off x="7308850" y="4560888"/>
            <a:ext cx="3175" cy="3175"/>
          </a:xfrm>
          <a:custGeom>
            <a:avLst/>
            <a:gdLst>
              <a:gd name="T0" fmla="*/ 2147483647 w 1"/>
              <a:gd name="T1" fmla="*/ 2147483647 h 2"/>
              <a:gd name="T2" fmla="*/ 0 w 1"/>
              <a:gd name="T3" fmla="*/ 2147483647 h 2"/>
              <a:gd name="T4" fmla="*/ 0 w 1"/>
              <a:gd name="T5" fmla="*/ 2147483647 h 2"/>
              <a:gd name="T6" fmla="*/ 0 w 1"/>
              <a:gd name="T7" fmla="*/ 0 h 2"/>
              <a:gd name="T8" fmla="*/ 2147483647 w 1"/>
              <a:gd name="T9" fmla="*/ 2147483647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1"/>
                  <a:pt x="0" y="1"/>
                </a:cubicBezTo>
                <a:cubicBezTo>
                  <a:pt x="0" y="0"/>
                  <a:pt x="0" y="0"/>
                  <a:pt x="0" y="0"/>
                </a:cubicBezTo>
                <a:cubicBezTo>
                  <a:pt x="1" y="0"/>
                  <a:pt x="1"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283" name="Freeform 491"/>
          <p:cNvSpPr>
            <a:spLocks noChangeAspect="1"/>
          </p:cNvSpPr>
          <p:nvPr/>
        </p:nvSpPr>
        <p:spPr bwMode="auto">
          <a:xfrm>
            <a:off x="7366000" y="4556125"/>
            <a:ext cx="1588" cy="4763"/>
          </a:xfrm>
          <a:custGeom>
            <a:avLst/>
            <a:gdLst>
              <a:gd name="T0" fmla="*/ 2147483647 w 2"/>
              <a:gd name="T1" fmla="*/ 2147483647 h 3"/>
              <a:gd name="T2" fmla="*/ 0 w 2"/>
              <a:gd name="T3" fmla="*/ 2147483647 h 3"/>
              <a:gd name="T4" fmla="*/ 0 w 2"/>
              <a:gd name="T5" fmla="*/ 2147483647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3"/>
                  <a:pt x="0" y="3"/>
                  <a:pt x="0" y="3"/>
                </a:cubicBezTo>
                <a:cubicBezTo>
                  <a:pt x="0" y="2"/>
                  <a:pt x="0" y="2"/>
                  <a:pt x="0" y="1"/>
                </a:cubicBezTo>
                <a:cubicBezTo>
                  <a:pt x="0" y="1"/>
                  <a:pt x="1" y="0"/>
                  <a:pt x="1" y="1"/>
                </a:cubicBezTo>
                <a:cubicBezTo>
                  <a:pt x="2" y="1"/>
                  <a:pt x="1"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284" name="Freeform 492"/>
          <p:cNvSpPr>
            <a:spLocks noChangeAspect="1"/>
          </p:cNvSpPr>
          <p:nvPr/>
        </p:nvSpPr>
        <p:spPr bwMode="auto">
          <a:xfrm>
            <a:off x="7366000" y="4560888"/>
            <a:ext cx="4763" cy="7937"/>
          </a:xfrm>
          <a:custGeom>
            <a:avLst/>
            <a:gdLst>
              <a:gd name="T0" fmla="*/ 2147483647 w 2"/>
              <a:gd name="T1" fmla="*/ 2147483647 h 3"/>
              <a:gd name="T2" fmla="*/ 0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0" y="3"/>
                </a:cubicBezTo>
                <a:cubicBezTo>
                  <a:pt x="0" y="2"/>
                  <a:pt x="0" y="2"/>
                  <a:pt x="0" y="1"/>
                </a:cubicBezTo>
                <a:cubicBezTo>
                  <a:pt x="0" y="1"/>
                  <a:pt x="1" y="0"/>
                  <a:pt x="1" y="0"/>
                </a:cubicBezTo>
                <a:cubicBezTo>
                  <a:pt x="2" y="1"/>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285" name="Freeform 493"/>
          <p:cNvSpPr>
            <a:spLocks noChangeAspect="1"/>
          </p:cNvSpPr>
          <p:nvPr/>
        </p:nvSpPr>
        <p:spPr bwMode="auto">
          <a:xfrm>
            <a:off x="7323138" y="4419600"/>
            <a:ext cx="7937" cy="6350"/>
          </a:xfrm>
          <a:custGeom>
            <a:avLst/>
            <a:gdLst>
              <a:gd name="T0" fmla="*/ 2147483647 w 3"/>
              <a:gd name="T1" fmla="*/ 2147483647 h 3"/>
              <a:gd name="T2" fmla="*/ 2147483647 w 3"/>
              <a:gd name="T3" fmla="*/ 2147483647 h 3"/>
              <a:gd name="T4" fmla="*/ 2147483647 w 3"/>
              <a:gd name="T5" fmla="*/ 2147483647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1" y="3"/>
                  <a:pt x="1" y="3"/>
                  <a:pt x="1" y="3"/>
                </a:cubicBezTo>
                <a:cubicBezTo>
                  <a:pt x="0" y="2"/>
                  <a:pt x="0" y="2"/>
                  <a:pt x="1" y="1"/>
                </a:cubicBezTo>
                <a:cubicBezTo>
                  <a:pt x="1" y="1"/>
                  <a:pt x="1" y="0"/>
                  <a:pt x="2" y="1"/>
                </a:cubicBezTo>
                <a:cubicBezTo>
                  <a:pt x="3"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286" name="Freeform 494"/>
          <p:cNvSpPr>
            <a:spLocks noChangeAspect="1"/>
          </p:cNvSpPr>
          <p:nvPr/>
        </p:nvSpPr>
        <p:spPr bwMode="auto">
          <a:xfrm>
            <a:off x="7373938" y="4354513"/>
            <a:ext cx="4762" cy="4762"/>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287" name="Freeform 495"/>
          <p:cNvSpPr>
            <a:spLocks noChangeAspect="1"/>
          </p:cNvSpPr>
          <p:nvPr/>
        </p:nvSpPr>
        <p:spPr bwMode="auto">
          <a:xfrm>
            <a:off x="7234238" y="4500563"/>
            <a:ext cx="4762" cy="3175"/>
          </a:xfrm>
          <a:custGeom>
            <a:avLst/>
            <a:gdLst>
              <a:gd name="T0" fmla="*/ 2147483647 w 2"/>
              <a:gd name="T1" fmla="*/ 2147483647 h 2"/>
              <a:gd name="T2" fmla="*/ 2147483647 w 2"/>
              <a:gd name="T3" fmla="*/ 2147483647 h 2"/>
              <a:gd name="T4" fmla="*/ 0 w 2"/>
              <a:gd name="T5" fmla="*/ 2147483647 h 2"/>
              <a:gd name="T6" fmla="*/ 2147483647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1"/>
                  <a:pt x="0" y="1"/>
                </a:cubicBezTo>
                <a:cubicBezTo>
                  <a:pt x="0" y="1"/>
                  <a:pt x="0" y="0"/>
                  <a:pt x="1" y="0"/>
                </a:cubicBezTo>
                <a:cubicBezTo>
                  <a:pt x="2"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288" name="Freeform 496"/>
          <p:cNvSpPr>
            <a:spLocks noChangeAspect="1"/>
          </p:cNvSpPr>
          <p:nvPr/>
        </p:nvSpPr>
        <p:spPr bwMode="auto">
          <a:xfrm>
            <a:off x="7226300" y="4486275"/>
            <a:ext cx="3175" cy="3175"/>
          </a:xfrm>
          <a:custGeom>
            <a:avLst/>
            <a:gdLst>
              <a:gd name="T0" fmla="*/ 2147483647 w 2"/>
              <a:gd name="T1" fmla="*/ 2147483647 h 2"/>
              <a:gd name="T2" fmla="*/ 2147483647 w 2"/>
              <a:gd name="T3" fmla="*/ 2147483647 h 2"/>
              <a:gd name="T4" fmla="*/ 0 w 2"/>
              <a:gd name="T5" fmla="*/ 2147483647 h 2"/>
              <a:gd name="T6" fmla="*/ 0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2" y="1"/>
                  <a:pt x="2" y="2"/>
                  <a:pt x="1" y="2"/>
                </a:cubicBezTo>
                <a:cubicBezTo>
                  <a:pt x="0" y="2"/>
                  <a:pt x="0" y="2"/>
                  <a:pt x="0" y="1"/>
                </a:cubicBezTo>
                <a:cubicBezTo>
                  <a:pt x="0" y="1"/>
                  <a:pt x="0" y="0"/>
                  <a:pt x="0" y="0"/>
                </a:cubicBezTo>
                <a:cubicBezTo>
                  <a:pt x="1" y="0"/>
                  <a:pt x="1"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289" name="Freeform 497"/>
          <p:cNvSpPr>
            <a:spLocks noChangeAspect="1"/>
          </p:cNvSpPr>
          <p:nvPr/>
        </p:nvSpPr>
        <p:spPr bwMode="auto">
          <a:xfrm>
            <a:off x="7313613" y="4330700"/>
            <a:ext cx="4762" cy="4763"/>
          </a:xfrm>
          <a:custGeom>
            <a:avLst/>
            <a:gdLst>
              <a:gd name="T0" fmla="*/ 2147483647 w 2"/>
              <a:gd name="T1" fmla="*/ 2147483647 h 3"/>
              <a:gd name="T2" fmla="*/ 2147483647 w 2"/>
              <a:gd name="T3" fmla="*/ 2147483647 h 3"/>
              <a:gd name="T4" fmla="*/ 0 w 2"/>
              <a:gd name="T5" fmla="*/ 2147483647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0" y="2"/>
                </a:cubicBezTo>
                <a:cubicBezTo>
                  <a:pt x="0" y="1"/>
                  <a:pt x="0" y="0"/>
                  <a:pt x="1" y="1"/>
                </a:cubicBezTo>
                <a:cubicBezTo>
                  <a:pt x="2"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290" name="Freeform 498"/>
          <p:cNvSpPr>
            <a:spLocks noChangeAspect="1"/>
          </p:cNvSpPr>
          <p:nvPr/>
        </p:nvSpPr>
        <p:spPr bwMode="auto">
          <a:xfrm>
            <a:off x="7313613" y="4322763"/>
            <a:ext cx="1587" cy="3175"/>
          </a:xfrm>
          <a:custGeom>
            <a:avLst/>
            <a:gdLst>
              <a:gd name="T0" fmla="*/ 2147483647 w 2"/>
              <a:gd name="T1" fmla="*/ 2147483647 h 2"/>
              <a:gd name="T2" fmla="*/ 2147483647 w 2"/>
              <a:gd name="T3" fmla="*/ 2147483647 h 2"/>
              <a:gd name="T4" fmla="*/ 0 w 2"/>
              <a:gd name="T5" fmla="*/ 2147483647 h 2"/>
              <a:gd name="T6" fmla="*/ 2147483647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2" y="2"/>
                  <a:pt x="1" y="2"/>
                </a:cubicBezTo>
                <a:cubicBezTo>
                  <a:pt x="0" y="2"/>
                  <a:pt x="0" y="1"/>
                  <a:pt x="0" y="1"/>
                </a:cubicBezTo>
                <a:cubicBezTo>
                  <a:pt x="0" y="0"/>
                  <a:pt x="0" y="0"/>
                  <a:pt x="1" y="0"/>
                </a:cubicBezTo>
                <a:cubicBezTo>
                  <a:pt x="2"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291" name="Freeform 499"/>
          <p:cNvSpPr>
            <a:spLocks noChangeAspect="1"/>
          </p:cNvSpPr>
          <p:nvPr/>
        </p:nvSpPr>
        <p:spPr bwMode="auto">
          <a:xfrm>
            <a:off x="7318375" y="4341813"/>
            <a:ext cx="3175" cy="6350"/>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0"/>
                  <a:pt x="1"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292" name="Freeform 500"/>
          <p:cNvSpPr>
            <a:spLocks noChangeAspect="1"/>
          </p:cNvSpPr>
          <p:nvPr/>
        </p:nvSpPr>
        <p:spPr bwMode="auto">
          <a:xfrm>
            <a:off x="7216775" y="4391025"/>
            <a:ext cx="1588" cy="6350"/>
          </a:xfrm>
          <a:custGeom>
            <a:avLst/>
            <a:gdLst>
              <a:gd name="T0" fmla="*/ 2147483647 w 2"/>
              <a:gd name="T1" fmla="*/ 2147483647 h 3"/>
              <a:gd name="T2" fmla="*/ 2147483647 w 2"/>
              <a:gd name="T3" fmla="*/ 2147483647 h 3"/>
              <a:gd name="T4" fmla="*/ 0 w 2"/>
              <a:gd name="T5" fmla="*/ 2147483647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1"/>
                </a:cubicBezTo>
                <a:cubicBezTo>
                  <a:pt x="2"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293" name="Freeform 501"/>
          <p:cNvSpPr>
            <a:spLocks noChangeAspect="1"/>
          </p:cNvSpPr>
          <p:nvPr/>
        </p:nvSpPr>
        <p:spPr bwMode="auto">
          <a:xfrm>
            <a:off x="7229475" y="4394200"/>
            <a:ext cx="4763" cy="3175"/>
          </a:xfrm>
          <a:custGeom>
            <a:avLst/>
            <a:gdLst>
              <a:gd name="T0" fmla="*/ 2147483647 w 2"/>
              <a:gd name="T1" fmla="*/ 2147483647 h 2"/>
              <a:gd name="T2" fmla="*/ 2147483647 w 2"/>
              <a:gd name="T3" fmla="*/ 2147483647 h 2"/>
              <a:gd name="T4" fmla="*/ 2147483647 w 2"/>
              <a:gd name="T5" fmla="*/ 2147483647 h 2"/>
              <a:gd name="T6" fmla="*/ 2147483647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2" y="2"/>
                  <a:pt x="1" y="2"/>
                </a:cubicBezTo>
                <a:cubicBezTo>
                  <a:pt x="1" y="2"/>
                  <a:pt x="0" y="1"/>
                  <a:pt x="1" y="1"/>
                </a:cubicBezTo>
                <a:cubicBezTo>
                  <a:pt x="1" y="1"/>
                  <a:pt x="1" y="0"/>
                  <a:pt x="1" y="0"/>
                </a:cubicBezTo>
                <a:cubicBezTo>
                  <a:pt x="2"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294" name="Freeform 502"/>
          <p:cNvSpPr>
            <a:spLocks noChangeAspect="1"/>
          </p:cNvSpPr>
          <p:nvPr/>
        </p:nvSpPr>
        <p:spPr bwMode="auto">
          <a:xfrm>
            <a:off x="7313613" y="4352925"/>
            <a:ext cx="1587" cy="3175"/>
          </a:xfrm>
          <a:custGeom>
            <a:avLst/>
            <a:gdLst>
              <a:gd name="T0" fmla="*/ 2147483647 w 1"/>
              <a:gd name="T1" fmla="*/ 2147483647 h 2"/>
              <a:gd name="T2" fmla="*/ 0 w 1"/>
              <a:gd name="T3" fmla="*/ 2147483647 h 2"/>
              <a:gd name="T4" fmla="*/ 0 w 1"/>
              <a:gd name="T5" fmla="*/ 2147483647 h 2"/>
              <a:gd name="T6" fmla="*/ 2147483647 w 1"/>
              <a:gd name="T7" fmla="*/ 0 h 2"/>
              <a:gd name="T8" fmla="*/ 2147483647 w 1"/>
              <a:gd name="T9" fmla="*/ 2147483647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2"/>
                  <a:pt x="0" y="1"/>
                </a:cubicBezTo>
                <a:cubicBezTo>
                  <a:pt x="0" y="1"/>
                  <a:pt x="0" y="0"/>
                  <a:pt x="1" y="0"/>
                </a:cubicBezTo>
                <a:cubicBezTo>
                  <a:pt x="1" y="0"/>
                  <a:pt x="1"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295" name="Freeform 503"/>
          <p:cNvSpPr>
            <a:spLocks noChangeAspect="1"/>
          </p:cNvSpPr>
          <p:nvPr/>
        </p:nvSpPr>
        <p:spPr bwMode="auto">
          <a:xfrm>
            <a:off x="7313613" y="4360863"/>
            <a:ext cx="1587" cy="6350"/>
          </a:xfrm>
          <a:custGeom>
            <a:avLst/>
            <a:gdLst>
              <a:gd name="T0" fmla="*/ 2147483647 w 2"/>
              <a:gd name="T1" fmla="*/ 2147483647 h 3"/>
              <a:gd name="T2" fmla="*/ 0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0" y="3"/>
                </a:cubicBezTo>
                <a:cubicBezTo>
                  <a:pt x="0" y="2"/>
                  <a:pt x="0" y="2"/>
                  <a:pt x="0" y="1"/>
                </a:cubicBezTo>
                <a:cubicBezTo>
                  <a:pt x="0" y="1"/>
                  <a:pt x="0" y="0"/>
                  <a:pt x="1" y="0"/>
                </a:cubicBezTo>
                <a:cubicBezTo>
                  <a:pt x="2" y="0"/>
                  <a:pt x="1"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296" name="Oval 504"/>
          <p:cNvSpPr>
            <a:spLocks noChangeAspect="1" noChangeArrowheads="1"/>
          </p:cNvSpPr>
          <p:nvPr/>
        </p:nvSpPr>
        <p:spPr bwMode="auto">
          <a:xfrm>
            <a:off x="7213600" y="4437063"/>
            <a:ext cx="4763" cy="6350"/>
          </a:xfrm>
          <a:prstGeom prst="ellipse">
            <a:avLst/>
          </a:prstGeom>
          <a:solidFill>
            <a:srgbClr val="B2B2B2"/>
          </a:solidFill>
          <a:ln w="3175" cap="rnd">
            <a:solidFill>
              <a:srgbClr val="B2B2B2"/>
            </a:solidFill>
            <a:round/>
            <a:headEnd/>
            <a:tailEnd/>
          </a:ln>
        </p:spPr>
        <p:txBody>
          <a:bodyPr/>
          <a:lstStyle/>
          <a:p>
            <a:endParaRPr lang="en-US"/>
          </a:p>
        </p:txBody>
      </p:sp>
      <p:sp>
        <p:nvSpPr>
          <p:cNvPr id="34297" name="Freeform 505"/>
          <p:cNvSpPr>
            <a:spLocks noChangeAspect="1"/>
          </p:cNvSpPr>
          <p:nvPr/>
        </p:nvSpPr>
        <p:spPr bwMode="auto">
          <a:xfrm>
            <a:off x="7234238" y="4570413"/>
            <a:ext cx="4762" cy="3175"/>
          </a:xfrm>
          <a:custGeom>
            <a:avLst/>
            <a:gdLst>
              <a:gd name="T0" fmla="*/ 2147483647 w 2"/>
              <a:gd name="T1" fmla="*/ 2147483647 h 3"/>
              <a:gd name="T2" fmla="*/ 2147483647 w 2"/>
              <a:gd name="T3" fmla="*/ 2147483647 h 3"/>
              <a:gd name="T4" fmla="*/ 0 w 2"/>
              <a:gd name="T5" fmla="*/ 2147483647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2" y="3"/>
                  <a:pt x="1" y="3"/>
                </a:cubicBezTo>
                <a:cubicBezTo>
                  <a:pt x="1" y="3"/>
                  <a:pt x="0" y="2"/>
                  <a:pt x="0" y="2"/>
                </a:cubicBezTo>
                <a:cubicBezTo>
                  <a:pt x="0" y="1"/>
                  <a:pt x="1" y="0"/>
                  <a:pt x="1" y="1"/>
                </a:cubicBezTo>
                <a:cubicBezTo>
                  <a:pt x="2"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298" name="Freeform 506"/>
          <p:cNvSpPr>
            <a:spLocks noChangeAspect="1"/>
          </p:cNvSpPr>
          <p:nvPr/>
        </p:nvSpPr>
        <p:spPr bwMode="auto">
          <a:xfrm>
            <a:off x="7180263" y="4625975"/>
            <a:ext cx="3175" cy="6350"/>
          </a:xfrm>
          <a:custGeom>
            <a:avLst/>
            <a:gdLst>
              <a:gd name="T0" fmla="*/ 2147483647 w 2"/>
              <a:gd name="T1" fmla="*/ 2147483647 h 3"/>
              <a:gd name="T2" fmla="*/ 0 w 2"/>
              <a:gd name="T3" fmla="*/ 2147483647 h 3"/>
              <a:gd name="T4" fmla="*/ 0 w 2"/>
              <a:gd name="T5" fmla="*/ 2147483647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1" y="3"/>
                  <a:pt x="1" y="3"/>
                  <a:pt x="0" y="3"/>
                </a:cubicBezTo>
                <a:cubicBezTo>
                  <a:pt x="0" y="2"/>
                  <a:pt x="0" y="2"/>
                  <a:pt x="0" y="1"/>
                </a:cubicBezTo>
                <a:cubicBezTo>
                  <a:pt x="1" y="1"/>
                  <a:pt x="1" y="0"/>
                  <a:pt x="2" y="1"/>
                </a:cubicBezTo>
                <a:cubicBezTo>
                  <a:pt x="2"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299" name="Freeform 507"/>
          <p:cNvSpPr>
            <a:spLocks noChangeAspect="1"/>
          </p:cNvSpPr>
          <p:nvPr/>
        </p:nvSpPr>
        <p:spPr bwMode="auto">
          <a:xfrm>
            <a:off x="7218363" y="4564063"/>
            <a:ext cx="11112" cy="12700"/>
          </a:xfrm>
          <a:custGeom>
            <a:avLst/>
            <a:gdLst>
              <a:gd name="T0" fmla="*/ 2147483647 w 7"/>
              <a:gd name="T1" fmla="*/ 2147483647 h 6"/>
              <a:gd name="T2" fmla="*/ 2147483647 w 7"/>
              <a:gd name="T3" fmla="*/ 2147483647 h 6"/>
              <a:gd name="T4" fmla="*/ 2147483647 w 7"/>
              <a:gd name="T5" fmla="*/ 2147483647 h 6"/>
              <a:gd name="T6" fmla="*/ 2147483647 w 7"/>
              <a:gd name="T7" fmla="*/ 2147483647 h 6"/>
              <a:gd name="T8" fmla="*/ 2147483647 w 7"/>
              <a:gd name="T9" fmla="*/ 2147483647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3"/>
                  <a:pt x="5" y="4"/>
                  <a:pt x="4" y="5"/>
                </a:cubicBezTo>
                <a:cubicBezTo>
                  <a:pt x="3" y="6"/>
                  <a:pt x="1" y="6"/>
                  <a:pt x="1" y="5"/>
                </a:cubicBezTo>
                <a:cubicBezTo>
                  <a:pt x="0" y="3"/>
                  <a:pt x="2" y="2"/>
                  <a:pt x="3" y="1"/>
                </a:cubicBezTo>
                <a:cubicBezTo>
                  <a:pt x="4" y="0"/>
                  <a:pt x="6" y="0"/>
                  <a:pt x="6" y="1"/>
                </a:cubicBezTo>
                <a:close/>
              </a:path>
            </a:pathLst>
          </a:custGeom>
          <a:solidFill>
            <a:srgbClr val="B2B2B2"/>
          </a:solidFill>
          <a:ln w="3175" cap="rnd">
            <a:solidFill>
              <a:srgbClr val="B2B2B2"/>
            </a:solidFill>
            <a:round/>
            <a:headEnd/>
            <a:tailEnd/>
          </a:ln>
        </p:spPr>
        <p:txBody>
          <a:bodyPr/>
          <a:lstStyle/>
          <a:p>
            <a:endParaRPr lang="en-US"/>
          </a:p>
        </p:txBody>
      </p:sp>
      <p:sp>
        <p:nvSpPr>
          <p:cNvPr id="34300" name="Freeform 508"/>
          <p:cNvSpPr>
            <a:spLocks noChangeAspect="1"/>
          </p:cNvSpPr>
          <p:nvPr/>
        </p:nvSpPr>
        <p:spPr bwMode="auto">
          <a:xfrm>
            <a:off x="7243763" y="4562475"/>
            <a:ext cx="19050" cy="11113"/>
          </a:xfrm>
          <a:custGeom>
            <a:avLst/>
            <a:gdLst>
              <a:gd name="T0" fmla="*/ 2147483647 w 11"/>
              <a:gd name="T1" fmla="*/ 2147483647 h 5"/>
              <a:gd name="T2" fmla="*/ 2147483647 w 11"/>
              <a:gd name="T3" fmla="*/ 2147483647 h 5"/>
              <a:gd name="T4" fmla="*/ 2147483647 w 11"/>
              <a:gd name="T5" fmla="*/ 2147483647 h 5"/>
              <a:gd name="T6" fmla="*/ 2147483647 w 11"/>
              <a:gd name="T7" fmla="*/ 2147483647 h 5"/>
              <a:gd name="T8" fmla="*/ 2147483647 w 11"/>
              <a:gd name="T9" fmla="*/ 2147483647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 y="1"/>
                </a:moveTo>
                <a:cubicBezTo>
                  <a:pt x="4" y="0"/>
                  <a:pt x="7" y="0"/>
                  <a:pt x="10" y="1"/>
                </a:cubicBezTo>
                <a:cubicBezTo>
                  <a:pt x="11" y="2"/>
                  <a:pt x="11" y="4"/>
                  <a:pt x="10" y="4"/>
                </a:cubicBezTo>
                <a:cubicBezTo>
                  <a:pt x="7" y="5"/>
                  <a:pt x="4" y="4"/>
                  <a:pt x="2" y="3"/>
                </a:cubicBezTo>
                <a:cubicBezTo>
                  <a:pt x="1" y="3"/>
                  <a:pt x="0"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301" name="Freeform 509"/>
          <p:cNvSpPr>
            <a:spLocks noChangeAspect="1"/>
          </p:cNvSpPr>
          <p:nvPr/>
        </p:nvSpPr>
        <p:spPr bwMode="auto">
          <a:xfrm>
            <a:off x="7273925" y="4548188"/>
            <a:ext cx="26988" cy="12700"/>
          </a:xfrm>
          <a:custGeom>
            <a:avLst/>
            <a:gdLst>
              <a:gd name="T0" fmla="*/ 2147483647 w 15"/>
              <a:gd name="T1" fmla="*/ 2147483647 h 7"/>
              <a:gd name="T2" fmla="*/ 2147483647 w 15"/>
              <a:gd name="T3" fmla="*/ 2147483647 h 7"/>
              <a:gd name="T4" fmla="*/ 2147483647 w 15"/>
              <a:gd name="T5" fmla="*/ 2147483647 h 7"/>
              <a:gd name="T6" fmla="*/ 2147483647 w 15"/>
              <a:gd name="T7" fmla="*/ 2147483647 h 7"/>
              <a:gd name="T8" fmla="*/ 2147483647 w 15"/>
              <a:gd name="T9" fmla="*/ 2147483647 h 7"/>
              <a:gd name="T10" fmla="*/ 2147483647 w 15"/>
              <a:gd name="T11" fmla="*/ 2147483647 h 7"/>
              <a:gd name="T12" fmla="*/ 2147483647 w 15"/>
              <a:gd name="T13" fmla="*/ 2147483647 h 7"/>
              <a:gd name="T14" fmla="*/ 2147483647 w 15"/>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3" y="1"/>
                </a:moveTo>
                <a:cubicBezTo>
                  <a:pt x="1" y="2"/>
                  <a:pt x="0" y="5"/>
                  <a:pt x="1" y="6"/>
                </a:cubicBezTo>
                <a:cubicBezTo>
                  <a:pt x="2" y="7"/>
                  <a:pt x="3" y="5"/>
                  <a:pt x="5" y="5"/>
                </a:cubicBezTo>
                <a:cubicBezTo>
                  <a:pt x="7" y="5"/>
                  <a:pt x="9" y="6"/>
                  <a:pt x="11" y="6"/>
                </a:cubicBezTo>
                <a:cubicBezTo>
                  <a:pt x="13" y="5"/>
                  <a:pt x="15" y="4"/>
                  <a:pt x="15" y="2"/>
                </a:cubicBezTo>
                <a:cubicBezTo>
                  <a:pt x="15" y="1"/>
                  <a:pt x="12" y="1"/>
                  <a:pt x="11" y="1"/>
                </a:cubicBezTo>
                <a:cubicBezTo>
                  <a:pt x="9" y="1"/>
                  <a:pt x="8" y="2"/>
                  <a:pt x="6" y="2"/>
                </a:cubicBezTo>
                <a:cubicBezTo>
                  <a:pt x="5" y="2"/>
                  <a:pt x="4" y="0"/>
                  <a:pt x="3" y="1"/>
                </a:cubicBezTo>
                <a:close/>
              </a:path>
            </a:pathLst>
          </a:custGeom>
          <a:solidFill>
            <a:srgbClr val="B2B2B2"/>
          </a:solidFill>
          <a:ln w="3175" cap="rnd">
            <a:solidFill>
              <a:srgbClr val="B2B2B2"/>
            </a:solidFill>
            <a:round/>
            <a:headEnd/>
            <a:tailEnd/>
          </a:ln>
        </p:spPr>
        <p:txBody>
          <a:bodyPr/>
          <a:lstStyle/>
          <a:p>
            <a:endParaRPr lang="en-US"/>
          </a:p>
        </p:txBody>
      </p:sp>
      <p:sp>
        <p:nvSpPr>
          <p:cNvPr id="34302" name="Freeform 510"/>
          <p:cNvSpPr>
            <a:spLocks noChangeAspect="1"/>
          </p:cNvSpPr>
          <p:nvPr/>
        </p:nvSpPr>
        <p:spPr bwMode="auto">
          <a:xfrm>
            <a:off x="7194550" y="4468813"/>
            <a:ext cx="14288" cy="20637"/>
          </a:xfrm>
          <a:custGeom>
            <a:avLst/>
            <a:gdLst>
              <a:gd name="T0" fmla="*/ 2147483647 w 7"/>
              <a:gd name="T1" fmla="*/ 2147483647 h 13"/>
              <a:gd name="T2" fmla="*/ 2147483647 w 7"/>
              <a:gd name="T3" fmla="*/ 2147483647 h 13"/>
              <a:gd name="T4" fmla="*/ 2147483647 w 7"/>
              <a:gd name="T5" fmla="*/ 2147483647 h 13"/>
              <a:gd name="T6" fmla="*/ 2147483647 w 7"/>
              <a:gd name="T7" fmla="*/ 2147483647 h 13"/>
              <a:gd name="T8" fmla="*/ 2147483647 w 7"/>
              <a:gd name="T9" fmla="*/ 2147483647 h 13"/>
              <a:gd name="T10" fmla="*/ 2147483647 w 7"/>
              <a:gd name="T11" fmla="*/ 2147483647 h 13"/>
              <a:gd name="T12" fmla="*/ 0 60000 65536"/>
              <a:gd name="T13" fmla="*/ 0 60000 65536"/>
              <a:gd name="T14" fmla="*/ 0 60000 65536"/>
              <a:gd name="T15" fmla="*/ 0 60000 65536"/>
              <a:gd name="T16" fmla="*/ 0 60000 65536"/>
              <a:gd name="T17" fmla="*/ 0 60000 65536"/>
              <a:gd name="T18" fmla="*/ 0 w 7"/>
              <a:gd name="T19" fmla="*/ 0 h 13"/>
              <a:gd name="T20" fmla="*/ 7 w 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7" h="13">
                <a:moveTo>
                  <a:pt x="5" y="1"/>
                </a:moveTo>
                <a:cubicBezTo>
                  <a:pt x="7" y="1"/>
                  <a:pt x="6" y="4"/>
                  <a:pt x="6" y="5"/>
                </a:cubicBezTo>
                <a:cubicBezTo>
                  <a:pt x="5" y="8"/>
                  <a:pt x="5" y="10"/>
                  <a:pt x="4" y="12"/>
                </a:cubicBezTo>
                <a:cubicBezTo>
                  <a:pt x="3" y="13"/>
                  <a:pt x="1" y="12"/>
                  <a:pt x="1" y="11"/>
                </a:cubicBezTo>
                <a:cubicBezTo>
                  <a:pt x="0" y="9"/>
                  <a:pt x="0" y="6"/>
                  <a:pt x="1" y="4"/>
                </a:cubicBezTo>
                <a:cubicBezTo>
                  <a:pt x="2" y="2"/>
                  <a:pt x="4" y="0"/>
                  <a:pt x="5" y="1"/>
                </a:cubicBezTo>
                <a:close/>
              </a:path>
            </a:pathLst>
          </a:custGeom>
          <a:solidFill>
            <a:srgbClr val="B2B2B2"/>
          </a:solidFill>
          <a:ln w="3175" cap="rnd">
            <a:solidFill>
              <a:srgbClr val="B2B2B2"/>
            </a:solidFill>
            <a:round/>
            <a:headEnd/>
            <a:tailEnd/>
          </a:ln>
        </p:spPr>
        <p:txBody>
          <a:bodyPr/>
          <a:lstStyle/>
          <a:p>
            <a:endParaRPr lang="en-US"/>
          </a:p>
        </p:txBody>
      </p:sp>
      <p:sp>
        <p:nvSpPr>
          <p:cNvPr id="34303" name="Freeform 511"/>
          <p:cNvSpPr>
            <a:spLocks noChangeAspect="1"/>
          </p:cNvSpPr>
          <p:nvPr/>
        </p:nvSpPr>
        <p:spPr bwMode="auto">
          <a:xfrm>
            <a:off x="7183438" y="4483100"/>
            <a:ext cx="7937" cy="6350"/>
          </a:xfrm>
          <a:custGeom>
            <a:avLst/>
            <a:gdLst>
              <a:gd name="T0" fmla="*/ 2147483647 w 5"/>
              <a:gd name="T1" fmla="*/ 0 h 4"/>
              <a:gd name="T2" fmla="*/ 2147483647 w 5"/>
              <a:gd name="T3" fmla="*/ 2147483647 h 4"/>
              <a:gd name="T4" fmla="*/ 2147483647 w 5"/>
              <a:gd name="T5" fmla="*/ 2147483647 h 4"/>
              <a:gd name="T6" fmla="*/ 2147483647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3" y="0"/>
                </a:moveTo>
                <a:cubicBezTo>
                  <a:pt x="4" y="0"/>
                  <a:pt x="5" y="2"/>
                  <a:pt x="4" y="3"/>
                </a:cubicBezTo>
                <a:cubicBezTo>
                  <a:pt x="4" y="4"/>
                  <a:pt x="2" y="4"/>
                  <a:pt x="1" y="4"/>
                </a:cubicBezTo>
                <a:cubicBezTo>
                  <a:pt x="0" y="2"/>
                  <a:pt x="2" y="0"/>
                  <a:pt x="3" y="0"/>
                </a:cubicBezTo>
                <a:close/>
              </a:path>
            </a:pathLst>
          </a:custGeom>
          <a:solidFill>
            <a:srgbClr val="B2B2B2"/>
          </a:solidFill>
          <a:ln w="3175" cap="rnd">
            <a:solidFill>
              <a:srgbClr val="B2B2B2"/>
            </a:solidFill>
            <a:round/>
            <a:headEnd/>
            <a:tailEnd/>
          </a:ln>
        </p:spPr>
        <p:txBody>
          <a:bodyPr/>
          <a:lstStyle/>
          <a:p>
            <a:endParaRPr lang="en-US"/>
          </a:p>
        </p:txBody>
      </p:sp>
      <p:sp>
        <p:nvSpPr>
          <p:cNvPr id="34304" name="Freeform 512"/>
          <p:cNvSpPr>
            <a:spLocks noChangeAspect="1"/>
          </p:cNvSpPr>
          <p:nvPr/>
        </p:nvSpPr>
        <p:spPr bwMode="auto">
          <a:xfrm>
            <a:off x="7204075" y="4460875"/>
            <a:ext cx="15875" cy="38100"/>
          </a:xfrm>
          <a:custGeom>
            <a:avLst/>
            <a:gdLst>
              <a:gd name="T0" fmla="*/ 2147483647 w 9"/>
              <a:gd name="T1" fmla="*/ 2147483647 h 20"/>
              <a:gd name="T2" fmla="*/ 2147483647 w 9"/>
              <a:gd name="T3" fmla="*/ 2147483647 h 20"/>
              <a:gd name="T4" fmla="*/ 2147483647 w 9"/>
              <a:gd name="T5" fmla="*/ 2147483647 h 20"/>
              <a:gd name="T6" fmla="*/ 2147483647 w 9"/>
              <a:gd name="T7" fmla="*/ 2147483647 h 20"/>
              <a:gd name="T8" fmla="*/ 2147483647 w 9"/>
              <a:gd name="T9" fmla="*/ 2147483647 h 20"/>
              <a:gd name="T10" fmla="*/ 2147483647 w 9"/>
              <a:gd name="T11" fmla="*/ 2147483647 h 20"/>
              <a:gd name="T12" fmla="*/ 2147483647 w 9"/>
              <a:gd name="T13" fmla="*/ 2147483647 h 20"/>
              <a:gd name="T14" fmla="*/ 2147483647 w 9"/>
              <a:gd name="T15" fmla="*/ 2147483647 h 20"/>
              <a:gd name="T16" fmla="*/ 2147483647 w 9"/>
              <a:gd name="T17" fmla="*/ 2147483647 h 20"/>
              <a:gd name="T18" fmla="*/ 2147483647 w 9"/>
              <a:gd name="T19" fmla="*/ 2147483647 h 20"/>
              <a:gd name="T20" fmla="*/ 2147483647 w 9"/>
              <a:gd name="T21" fmla="*/ 2147483647 h 20"/>
              <a:gd name="T22" fmla="*/ 2147483647 w 9"/>
              <a:gd name="T23" fmla="*/ 2147483647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20"/>
              <a:gd name="T38" fmla="*/ 9 w 9"/>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20">
                <a:moveTo>
                  <a:pt x="8" y="1"/>
                </a:moveTo>
                <a:cubicBezTo>
                  <a:pt x="9" y="1"/>
                  <a:pt x="9" y="3"/>
                  <a:pt x="8" y="4"/>
                </a:cubicBezTo>
                <a:cubicBezTo>
                  <a:pt x="7" y="5"/>
                  <a:pt x="6" y="3"/>
                  <a:pt x="5" y="4"/>
                </a:cubicBezTo>
                <a:cubicBezTo>
                  <a:pt x="4" y="6"/>
                  <a:pt x="3" y="9"/>
                  <a:pt x="4" y="12"/>
                </a:cubicBezTo>
                <a:cubicBezTo>
                  <a:pt x="4" y="13"/>
                  <a:pt x="7" y="12"/>
                  <a:pt x="7" y="13"/>
                </a:cubicBezTo>
                <a:cubicBezTo>
                  <a:pt x="8" y="13"/>
                  <a:pt x="7" y="15"/>
                  <a:pt x="6" y="16"/>
                </a:cubicBezTo>
                <a:cubicBezTo>
                  <a:pt x="5" y="16"/>
                  <a:pt x="4" y="15"/>
                  <a:pt x="3" y="16"/>
                </a:cubicBezTo>
                <a:cubicBezTo>
                  <a:pt x="2" y="17"/>
                  <a:pt x="2" y="20"/>
                  <a:pt x="1" y="19"/>
                </a:cubicBezTo>
                <a:cubicBezTo>
                  <a:pt x="0" y="18"/>
                  <a:pt x="1" y="16"/>
                  <a:pt x="1" y="14"/>
                </a:cubicBezTo>
                <a:cubicBezTo>
                  <a:pt x="2" y="11"/>
                  <a:pt x="3" y="8"/>
                  <a:pt x="3" y="5"/>
                </a:cubicBezTo>
                <a:cubicBezTo>
                  <a:pt x="4" y="4"/>
                  <a:pt x="3" y="2"/>
                  <a:pt x="4" y="1"/>
                </a:cubicBezTo>
                <a:cubicBezTo>
                  <a:pt x="5" y="0"/>
                  <a:pt x="7" y="0"/>
                  <a:pt x="8" y="1"/>
                </a:cubicBezTo>
                <a:close/>
              </a:path>
            </a:pathLst>
          </a:custGeom>
          <a:solidFill>
            <a:srgbClr val="B2B2B2"/>
          </a:solidFill>
          <a:ln w="3175" cap="rnd">
            <a:solidFill>
              <a:srgbClr val="B2B2B2"/>
            </a:solidFill>
            <a:round/>
            <a:headEnd/>
            <a:tailEnd/>
          </a:ln>
        </p:spPr>
        <p:txBody>
          <a:bodyPr/>
          <a:lstStyle/>
          <a:p>
            <a:endParaRPr lang="en-US"/>
          </a:p>
        </p:txBody>
      </p:sp>
      <p:sp>
        <p:nvSpPr>
          <p:cNvPr id="34305" name="Freeform 513"/>
          <p:cNvSpPr>
            <a:spLocks noChangeAspect="1"/>
          </p:cNvSpPr>
          <p:nvPr/>
        </p:nvSpPr>
        <p:spPr bwMode="auto">
          <a:xfrm>
            <a:off x="7254875" y="4570413"/>
            <a:ext cx="53975" cy="30162"/>
          </a:xfrm>
          <a:custGeom>
            <a:avLst/>
            <a:gdLst>
              <a:gd name="T0" fmla="*/ 2147483647 w 29"/>
              <a:gd name="T1" fmla="*/ 2147483647 h 17"/>
              <a:gd name="T2" fmla="*/ 2147483647 w 29"/>
              <a:gd name="T3" fmla="*/ 2147483647 h 17"/>
              <a:gd name="T4" fmla="*/ 2147483647 w 29"/>
              <a:gd name="T5" fmla="*/ 2147483647 h 17"/>
              <a:gd name="T6" fmla="*/ 2147483647 w 29"/>
              <a:gd name="T7" fmla="*/ 2147483647 h 17"/>
              <a:gd name="T8" fmla="*/ 2147483647 w 29"/>
              <a:gd name="T9" fmla="*/ 2147483647 h 17"/>
              <a:gd name="T10" fmla="*/ 2147483647 w 29"/>
              <a:gd name="T11" fmla="*/ 2147483647 h 17"/>
              <a:gd name="T12" fmla="*/ 2147483647 w 29"/>
              <a:gd name="T13" fmla="*/ 2147483647 h 17"/>
              <a:gd name="T14" fmla="*/ 2147483647 w 29"/>
              <a:gd name="T15" fmla="*/ 2147483647 h 17"/>
              <a:gd name="T16" fmla="*/ 2147483647 w 29"/>
              <a:gd name="T17" fmla="*/ 2147483647 h 17"/>
              <a:gd name="T18" fmla="*/ 2147483647 w 29"/>
              <a:gd name="T19" fmla="*/ 2147483647 h 17"/>
              <a:gd name="T20" fmla="*/ 0 w 29"/>
              <a:gd name="T21" fmla="*/ 2147483647 h 17"/>
              <a:gd name="T22" fmla="*/ 2147483647 w 29"/>
              <a:gd name="T23" fmla="*/ 2147483647 h 17"/>
              <a:gd name="T24" fmla="*/ 2147483647 w 29"/>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7"/>
              <a:gd name="T41" fmla="*/ 29 w 2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7">
                <a:moveTo>
                  <a:pt x="3" y="17"/>
                </a:moveTo>
                <a:cubicBezTo>
                  <a:pt x="4" y="17"/>
                  <a:pt x="6" y="16"/>
                  <a:pt x="8" y="15"/>
                </a:cubicBezTo>
                <a:cubicBezTo>
                  <a:pt x="9" y="14"/>
                  <a:pt x="11" y="13"/>
                  <a:pt x="13" y="12"/>
                </a:cubicBezTo>
                <a:cubicBezTo>
                  <a:pt x="15" y="11"/>
                  <a:pt x="18" y="10"/>
                  <a:pt x="20" y="9"/>
                </a:cubicBezTo>
                <a:cubicBezTo>
                  <a:pt x="21" y="9"/>
                  <a:pt x="22" y="7"/>
                  <a:pt x="23" y="7"/>
                </a:cubicBezTo>
                <a:cubicBezTo>
                  <a:pt x="24" y="5"/>
                  <a:pt x="27" y="5"/>
                  <a:pt x="28" y="3"/>
                </a:cubicBezTo>
                <a:cubicBezTo>
                  <a:pt x="29" y="3"/>
                  <a:pt x="29" y="1"/>
                  <a:pt x="29" y="1"/>
                </a:cubicBezTo>
                <a:cubicBezTo>
                  <a:pt x="27" y="0"/>
                  <a:pt x="26" y="1"/>
                  <a:pt x="24" y="1"/>
                </a:cubicBezTo>
                <a:cubicBezTo>
                  <a:pt x="21" y="1"/>
                  <a:pt x="17" y="2"/>
                  <a:pt x="14" y="2"/>
                </a:cubicBezTo>
                <a:cubicBezTo>
                  <a:pt x="10" y="3"/>
                  <a:pt x="7" y="3"/>
                  <a:pt x="4" y="4"/>
                </a:cubicBezTo>
                <a:cubicBezTo>
                  <a:pt x="2" y="5"/>
                  <a:pt x="1" y="8"/>
                  <a:pt x="0" y="9"/>
                </a:cubicBezTo>
                <a:cubicBezTo>
                  <a:pt x="1" y="10"/>
                  <a:pt x="2" y="11"/>
                  <a:pt x="3" y="12"/>
                </a:cubicBezTo>
                <a:cubicBezTo>
                  <a:pt x="3" y="14"/>
                  <a:pt x="3" y="16"/>
                  <a:pt x="3" y="17"/>
                </a:cubicBezTo>
                <a:close/>
              </a:path>
            </a:pathLst>
          </a:custGeom>
          <a:solidFill>
            <a:srgbClr val="B2B2B2"/>
          </a:solidFill>
          <a:ln w="3175" cap="rnd">
            <a:solidFill>
              <a:srgbClr val="B2B2B2"/>
            </a:solidFill>
            <a:round/>
            <a:headEnd/>
            <a:tailEnd/>
          </a:ln>
        </p:spPr>
        <p:txBody>
          <a:bodyPr/>
          <a:lstStyle/>
          <a:p>
            <a:endParaRPr lang="en-US"/>
          </a:p>
        </p:txBody>
      </p:sp>
      <p:sp>
        <p:nvSpPr>
          <p:cNvPr id="34306" name="Freeform 514"/>
          <p:cNvSpPr>
            <a:spLocks noChangeAspect="1"/>
          </p:cNvSpPr>
          <p:nvPr/>
        </p:nvSpPr>
        <p:spPr bwMode="auto">
          <a:xfrm>
            <a:off x="7245350" y="4387850"/>
            <a:ext cx="26988" cy="11113"/>
          </a:xfrm>
          <a:custGeom>
            <a:avLst/>
            <a:gdLst>
              <a:gd name="T0" fmla="*/ 2147483647 w 14"/>
              <a:gd name="T1" fmla="*/ 2147483647 h 7"/>
              <a:gd name="T2" fmla="*/ 2147483647 w 14"/>
              <a:gd name="T3" fmla="*/ 2147483647 h 7"/>
              <a:gd name="T4" fmla="*/ 2147483647 w 14"/>
              <a:gd name="T5" fmla="*/ 2147483647 h 7"/>
              <a:gd name="T6" fmla="*/ 2147483647 w 14"/>
              <a:gd name="T7" fmla="*/ 2147483647 h 7"/>
              <a:gd name="T8" fmla="*/ 2147483647 w 14"/>
              <a:gd name="T9" fmla="*/ 2147483647 h 7"/>
              <a:gd name="T10" fmla="*/ 2147483647 w 14"/>
              <a:gd name="T11" fmla="*/ 2147483647 h 7"/>
              <a:gd name="T12" fmla="*/ 2147483647 w 14"/>
              <a:gd name="T13" fmla="*/ 2147483647 h 7"/>
              <a:gd name="T14" fmla="*/ 0 60000 65536"/>
              <a:gd name="T15" fmla="*/ 0 60000 65536"/>
              <a:gd name="T16" fmla="*/ 0 60000 65536"/>
              <a:gd name="T17" fmla="*/ 0 60000 65536"/>
              <a:gd name="T18" fmla="*/ 0 60000 65536"/>
              <a:gd name="T19" fmla="*/ 0 60000 65536"/>
              <a:gd name="T20" fmla="*/ 0 60000 65536"/>
              <a:gd name="T21" fmla="*/ 0 w 14"/>
              <a:gd name="T22" fmla="*/ 0 h 7"/>
              <a:gd name="T23" fmla="*/ 14 w 1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7">
                <a:moveTo>
                  <a:pt x="3" y="1"/>
                </a:moveTo>
                <a:cubicBezTo>
                  <a:pt x="5" y="0"/>
                  <a:pt x="8" y="1"/>
                  <a:pt x="11" y="1"/>
                </a:cubicBezTo>
                <a:cubicBezTo>
                  <a:pt x="12" y="1"/>
                  <a:pt x="14" y="2"/>
                  <a:pt x="14" y="3"/>
                </a:cubicBezTo>
                <a:cubicBezTo>
                  <a:pt x="14" y="4"/>
                  <a:pt x="12" y="5"/>
                  <a:pt x="11" y="5"/>
                </a:cubicBezTo>
                <a:cubicBezTo>
                  <a:pt x="9" y="5"/>
                  <a:pt x="7" y="5"/>
                  <a:pt x="5" y="5"/>
                </a:cubicBezTo>
                <a:cubicBezTo>
                  <a:pt x="3" y="5"/>
                  <a:pt x="2" y="7"/>
                  <a:pt x="1" y="6"/>
                </a:cubicBezTo>
                <a:cubicBezTo>
                  <a:pt x="0" y="4"/>
                  <a:pt x="1" y="1"/>
                  <a:pt x="3" y="1"/>
                </a:cubicBezTo>
                <a:close/>
              </a:path>
            </a:pathLst>
          </a:custGeom>
          <a:solidFill>
            <a:srgbClr val="B2B2B2"/>
          </a:solidFill>
          <a:ln w="3175" cap="rnd">
            <a:solidFill>
              <a:srgbClr val="B2B2B2"/>
            </a:solidFill>
            <a:round/>
            <a:headEnd/>
            <a:tailEnd/>
          </a:ln>
        </p:spPr>
        <p:txBody>
          <a:bodyPr/>
          <a:lstStyle/>
          <a:p>
            <a:endParaRPr lang="en-US"/>
          </a:p>
        </p:txBody>
      </p:sp>
      <p:sp>
        <p:nvSpPr>
          <p:cNvPr id="34307" name="Freeform 515"/>
          <p:cNvSpPr>
            <a:spLocks noChangeAspect="1"/>
          </p:cNvSpPr>
          <p:nvPr/>
        </p:nvSpPr>
        <p:spPr bwMode="auto">
          <a:xfrm>
            <a:off x="7210425" y="4373563"/>
            <a:ext cx="23813" cy="15875"/>
          </a:xfrm>
          <a:custGeom>
            <a:avLst/>
            <a:gdLst>
              <a:gd name="T0" fmla="*/ 2147483647 w 13"/>
              <a:gd name="T1" fmla="*/ 2147483647 h 8"/>
              <a:gd name="T2" fmla="*/ 2147483647 w 13"/>
              <a:gd name="T3" fmla="*/ 2147483647 h 8"/>
              <a:gd name="T4" fmla="*/ 2147483647 w 13"/>
              <a:gd name="T5" fmla="*/ 2147483647 h 8"/>
              <a:gd name="T6" fmla="*/ 2147483647 w 13"/>
              <a:gd name="T7" fmla="*/ 2147483647 h 8"/>
              <a:gd name="T8" fmla="*/ 2147483647 w 13"/>
              <a:gd name="T9" fmla="*/ 2147483647 h 8"/>
              <a:gd name="T10" fmla="*/ 2147483647 w 13"/>
              <a:gd name="T11" fmla="*/ 2147483647 h 8"/>
              <a:gd name="T12" fmla="*/ 2147483647 w 13"/>
              <a:gd name="T13" fmla="*/ 2147483647 h 8"/>
              <a:gd name="T14" fmla="*/ 2147483647 w 13"/>
              <a:gd name="T15" fmla="*/ 2147483647 h 8"/>
              <a:gd name="T16" fmla="*/ 2147483647 w 13"/>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8"/>
              <a:gd name="T29" fmla="*/ 13 w 13"/>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8">
                <a:moveTo>
                  <a:pt x="7" y="3"/>
                </a:moveTo>
                <a:cubicBezTo>
                  <a:pt x="8" y="3"/>
                  <a:pt x="9" y="0"/>
                  <a:pt x="10" y="1"/>
                </a:cubicBezTo>
                <a:cubicBezTo>
                  <a:pt x="12" y="2"/>
                  <a:pt x="13" y="5"/>
                  <a:pt x="12" y="6"/>
                </a:cubicBezTo>
                <a:cubicBezTo>
                  <a:pt x="11" y="8"/>
                  <a:pt x="9" y="5"/>
                  <a:pt x="8" y="5"/>
                </a:cubicBezTo>
                <a:cubicBezTo>
                  <a:pt x="7" y="5"/>
                  <a:pt x="6" y="7"/>
                  <a:pt x="5" y="6"/>
                </a:cubicBezTo>
                <a:cubicBezTo>
                  <a:pt x="4" y="6"/>
                  <a:pt x="5" y="5"/>
                  <a:pt x="4" y="5"/>
                </a:cubicBezTo>
                <a:cubicBezTo>
                  <a:pt x="3" y="5"/>
                  <a:pt x="2" y="6"/>
                  <a:pt x="1" y="6"/>
                </a:cubicBezTo>
                <a:cubicBezTo>
                  <a:pt x="1" y="5"/>
                  <a:pt x="0" y="2"/>
                  <a:pt x="1" y="2"/>
                </a:cubicBezTo>
                <a:cubicBezTo>
                  <a:pt x="3" y="1"/>
                  <a:pt x="5" y="3"/>
                  <a:pt x="7" y="3"/>
                </a:cubicBezTo>
                <a:close/>
              </a:path>
            </a:pathLst>
          </a:custGeom>
          <a:solidFill>
            <a:srgbClr val="B2B2B2"/>
          </a:solidFill>
          <a:ln w="3175" cap="rnd">
            <a:solidFill>
              <a:srgbClr val="B2B2B2"/>
            </a:solidFill>
            <a:round/>
            <a:headEnd/>
            <a:tailEnd/>
          </a:ln>
        </p:spPr>
        <p:txBody>
          <a:bodyPr/>
          <a:lstStyle/>
          <a:p>
            <a:endParaRPr lang="en-US"/>
          </a:p>
        </p:txBody>
      </p:sp>
      <p:sp>
        <p:nvSpPr>
          <p:cNvPr id="34308" name="Freeform 516"/>
          <p:cNvSpPr>
            <a:spLocks noChangeAspect="1"/>
          </p:cNvSpPr>
          <p:nvPr/>
        </p:nvSpPr>
        <p:spPr bwMode="auto">
          <a:xfrm>
            <a:off x="7273925" y="4391025"/>
            <a:ext cx="22225" cy="4763"/>
          </a:xfrm>
          <a:custGeom>
            <a:avLst/>
            <a:gdLst>
              <a:gd name="T0" fmla="*/ 0 w 13"/>
              <a:gd name="T1" fmla="*/ 0 h 2"/>
              <a:gd name="T2" fmla="*/ 0 w 13"/>
              <a:gd name="T3" fmla="*/ 2147483647 h 2"/>
              <a:gd name="T4" fmla="*/ 2147483647 w 13"/>
              <a:gd name="T5" fmla="*/ 2147483647 h 2"/>
              <a:gd name="T6" fmla="*/ 0 w 13"/>
              <a:gd name="T7" fmla="*/ 0 h 2"/>
              <a:gd name="T8" fmla="*/ 0 60000 65536"/>
              <a:gd name="T9" fmla="*/ 0 60000 65536"/>
              <a:gd name="T10" fmla="*/ 0 60000 65536"/>
              <a:gd name="T11" fmla="*/ 0 60000 65536"/>
              <a:gd name="T12" fmla="*/ 0 w 13"/>
              <a:gd name="T13" fmla="*/ 0 h 2"/>
              <a:gd name="T14" fmla="*/ 13 w 13"/>
              <a:gd name="T15" fmla="*/ 2 h 2"/>
            </a:gdLst>
            <a:ahLst/>
            <a:cxnLst>
              <a:cxn ang="T8">
                <a:pos x="T0" y="T1"/>
              </a:cxn>
              <a:cxn ang="T9">
                <a:pos x="T2" y="T3"/>
              </a:cxn>
              <a:cxn ang="T10">
                <a:pos x="T4" y="T5"/>
              </a:cxn>
              <a:cxn ang="T11">
                <a:pos x="T6" y="T7"/>
              </a:cxn>
            </a:cxnLst>
            <a:rect l="T12" t="T13" r="T14" b="T15"/>
            <a:pathLst>
              <a:path w="13" h="2">
                <a:moveTo>
                  <a:pt x="0" y="0"/>
                </a:moveTo>
                <a:cubicBezTo>
                  <a:pt x="0" y="0"/>
                  <a:pt x="0" y="2"/>
                  <a:pt x="0" y="2"/>
                </a:cubicBezTo>
                <a:cubicBezTo>
                  <a:pt x="4" y="2"/>
                  <a:pt x="9" y="2"/>
                  <a:pt x="13" y="1"/>
                </a:cubicBezTo>
                <a:cubicBezTo>
                  <a:pt x="9" y="0"/>
                  <a:pt x="4" y="0"/>
                  <a:pt x="0" y="0"/>
                </a:cubicBezTo>
                <a:close/>
              </a:path>
            </a:pathLst>
          </a:custGeom>
          <a:solidFill>
            <a:srgbClr val="B2B2B2"/>
          </a:solidFill>
          <a:ln w="3175" cap="rnd">
            <a:solidFill>
              <a:srgbClr val="B2B2B2"/>
            </a:solidFill>
            <a:round/>
            <a:headEnd/>
            <a:tailEnd/>
          </a:ln>
        </p:spPr>
        <p:txBody>
          <a:bodyPr/>
          <a:lstStyle/>
          <a:p>
            <a:endParaRPr lang="en-US"/>
          </a:p>
        </p:txBody>
      </p:sp>
      <p:sp>
        <p:nvSpPr>
          <p:cNvPr id="34309" name="Freeform 517"/>
          <p:cNvSpPr>
            <a:spLocks noChangeAspect="1"/>
          </p:cNvSpPr>
          <p:nvPr/>
        </p:nvSpPr>
        <p:spPr bwMode="auto">
          <a:xfrm>
            <a:off x="7285038" y="4425950"/>
            <a:ext cx="30162" cy="22225"/>
          </a:xfrm>
          <a:custGeom>
            <a:avLst/>
            <a:gdLst>
              <a:gd name="T0" fmla="*/ 2147483647 w 17"/>
              <a:gd name="T1" fmla="*/ 2147483647 h 12"/>
              <a:gd name="T2" fmla="*/ 2147483647 w 17"/>
              <a:gd name="T3" fmla="*/ 2147483647 h 12"/>
              <a:gd name="T4" fmla="*/ 2147483647 w 17"/>
              <a:gd name="T5" fmla="*/ 2147483647 h 12"/>
              <a:gd name="T6" fmla="*/ 2147483647 w 17"/>
              <a:gd name="T7" fmla="*/ 2147483647 h 12"/>
              <a:gd name="T8" fmla="*/ 2147483647 w 17"/>
              <a:gd name="T9" fmla="*/ 2147483647 h 12"/>
              <a:gd name="T10" fmla="*/ 2147483647 w 17"/>
              <a:gd name="T11" fmla="*/ 2147483647 h 12"/>
              <a:gd name="T12" fmla="*/ 2147483647 w 17"/>
              <a:gd name="T13" fmla="*/ 2147483647 h 12"/>
              <a:gd name="T14" fmla="*/ 2147483647 w 17"/>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2"/>
              <a:gd name="T26" fmla="*/ 17 w 17"/>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2">
                <a:moveTo>
                  <a:pt x="2" y="2"/>
                </a:moveTo>
                <a:cubicBezTo>
                  <a:pt x="5" y="0"/>
                  <a:pt x="8" y="0"/>
                  <a:pt x="11" y="1"/>
                </a:cubicBezTo>
                <a:cubicBezTo>
                  <a:pt x="13" y="1"/>
                  <a:pt x="14" y="1"/>
                  <a:pt x="15" y="3"/>
                </a:cubicBezTo>
                <a:cubicBezTo>
                  <a:pt x="16" y="4"/>
                  <a:pt x="13" y="4"/>
                  <a:pt x="13" y="5"/>
                </a:cubicBezTo>
                <a:cubicBezTo>
                  <a:pt x="14" y="6"/>
                  <a:pt x="17" y="7"/>
                  <a:pt x="16" y="9"/>
                </a:cubicBezTo>
                <a:cubicBezTo>
                  <a:pt x="15" y="11"/>
                  <a:pt x="12" y="10"/>
                  <a:pt x="10" y="12"/>
                </a:cubicBezTo>
                <a:cubicBezTo>
                  <a:pt x="6" y="11"/>
                  <a:pt x="3" y="10"/>
                  <a:pt x="1" y="7"/>
                </a:cubicBezTo>
                <a:cubicBezTo>
                  <a:pt x="0" y="6"/>
                  <a:pt x="1" y="3"/>
                  <a:pt x="2" y="2"/>
                </a:cubicBezTo>
                <a:close/>
              </a:path>
            </a:pathLst>
          </a:custGeom>
          <a:solidFill>
            <a:srgbClr val="B2B2B2"/>
          </a:solidFill>
          <a:ln w="3175" cap="rnd">
            <a:solidFill>
              <a:srgbClr val="B2B2B2"/>
            </a:solidFill>
            <a:round/>
            <a:headEnd/>
            <a:tailEnd/>
          </a:ln>
        </p:spPr>
        <p:txBody>
          <a:bodyPr/>
          <a:lstStyle/>
          <a:p>
            <a:endParaRPr lang="en-US"/>
          </a:p>
        </p:txBody>
      </p:sp>
      <p:sp>
        <p:nvSpPr>
          <p:cNvPr id="34310" name="Freeform 518"/>
          <p:cNvSpPr>
            <a:spLocks noChangeAspect="1"/>
          </p:cNvSpPr>
          <p:nvPr/>
        </p:nvSpPr>
        <p:spPr bwMode="auto">
          <a:xfrm>
            <a:off x="7315200" y="4379913"/>
            <a:ext cx="20638" cy="11112"/>
          </a:xfrm>
          <a:custGeom>
            <a:avLst/>
            <a:gdLst>
              <a:gd name="T0" fmla="*/ 2147483647 w 11"/>
              <a:gd name="T1" fmla="*/ 0 h 6"/>
              <a:gd name="T2" fmla="*/ 2147483647 w 11"/>
              <a:gd name="T3" fmla="*/ 2147483647 h 6"/>
              <a:gd name="T4" fmla="*/ 2147483647 w 11"/>
              <a:gd name="T5" fmla="*/ 2147483647 h 6"/>
              <a:gd name="T6" fmla="*/ 2147483647 w 11"/>
              <a:gd name="T7" fmla="*/ 2147483647 h 6"/>
              <a:gd name="T8" fmla="*/ 0 w 11"/>
              <a:gd name="T9" fmla="*/ 2147483647 h 6"/>
              <a:gd name="T10" fmla="*/ 2147483647 w 11"/>
              <a:gd name="T11" fmla="*/ 0 h 6"/>
              <a:gd name="T12" fmla="*/ 0 60000 65536"/>
              <a:gd name="T13" fmla="*/ 0 60000 65536"/>
              <a:gd name="T14" fmla="*/ 0 60000 65536"/>
              <a:gd name="T15" fmla="*/ 0 60000 65536"/>
              <a:gd name="T16" fmla="*/ 0 60000 65536"/>
              <a:gd name="T17" fmla="*/ 0 60000 65536"/>
              <a:gd name="T18" fmla="*/ 0 w 11"/>
              <a:gd name="T19" fmla="*/ 0 h 6"/>
              <a:gd name="T20" fmla="*/ 11 w 1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1" h="6">
                <a:moveTo>
                  <a:pt x="5" y="0"/>
                </a:moveTo>
                <a:cubicBezTo>
                  <a:pt x="7" y="1"/>
                  <a:pt x="9" y="3"/>
                  <a:pt x="11" y="4"/>
                </a:cubicBezTo>
                <a:cubicBezTo>
                  <a:pt x="11" y="5"/>
                  <a:pt x="10" y="6"/>
                  <a:pt x="9" y="6"/>
                </a:cubicBezTo>
                <a:cubicBezTo>
                  <a:pt x="7" y="6"/>
                  <a:pt x="6" y="6"/>
                  <a:pt x="4" y="6"/>
                </a:cubicBezTo>
                <a:cubicBezTo>
                  <a:pt x="3" y="5"/>
                  <a:pt x="0" y="5"/>
                  <a:pt x="0" y="4"/>
                </a:cubicBezTo>
                <a:cubicBezTo>
                  <a:pt x="0" y="2"/>
                  <a:pt x="3" y="0"/>
                  <a:pt x="5" y="0"/>
                </a:cubicBezTo>
                <a:close/>
              </a:path>
            </a:pathLst>
          </a:custGeom>
          <a:solidFill>
            <a:srgbClr val="B2B2B2"/>
          </a:solidFill>
          <a:ln w="3175" cap="rnd">
            <a:solidFill>
              <a:srgbClr val="B2B2B2"/>
            </a:solidFill>
            <a:round/>
            <a:headEnd/>
            <a:tailEnd/>
          </a:ln>
        </p:spPr>
        <p:txBody>
          <a:bodyPr/>
          <a:lstStyle/>
          <a:p>
            <a:endParaRPr lang="en-US"/>
          </a:p>
        </p:txBody>
      </p:sp>
      <p:sp>
        <p:nvSpPr>
          <p:cNvPr id="34311" name="Freeform 519"/>
          <p:cNvSpPr>
            <a:spLocks noChangeAspect="1"/>
          </p:cNvSpPr>
          <p:nvPr/>
        </p:nvSpPr>
        <p:spPr bwMode="auto">
          <a:xfrm>
            <a:off x="7318375" y="4286250"/>
            <a:ext cx="33338" cy="80963"/>
          </a:xfrm>
          <a:custGeom>
            <a:avLst/>
            <a:gdLst>
              <a:gd name="T0" fmla="*/ 2147483647 w 19"/>
              <a:gd name="T1" fmla="*/ 2147483647 h 44"/>
              <a:gd name="T2" fmla="*/ 2147483647 w 19"/>
              <a:gd name="T3" fmla="*/ 2147483647 h 44"/>
              <a:gd name="T4" fmla="*/ 2147483647 w 19"/>
              <a:gd name="T5" fmla="*/ 2147483647 h 44"/>
              <a:gd name="T6" fmla="*/ 2147483647 w 19"/>
              <a:gd name="T7" fmla="*/ 2147483647 h 44"/>
              <a:gd name="T8" fmla="*/ 2147483647 w 19"/>
              <a:gd name="T9" fmla="*/ 2147483647 h 44"/>
              <a:gd name="T10" fmla="*/ 2147483647 w 19"/>
              <a:gd name="T11" fmla="*/ 2147483647 h 44"/>
              <a:gd name="T12" fmla="*/ 2147483647 w 19"/>
              <a:gd name="T13" fmla="*/ 2147483647 h 44"/>
              <a:gd name="T14" fmla="*/ 2147483647 w 19"/>
              <a:gd name="T15" fmla="*/ 2147483647 h 44"/>
              <a:gd name="T16" fmla="*/ 2147483647 w 19"/>
              <a:gd name="T17" fmla="*/ 2147483647 h 44"/>
              <a:gd name="T18" fmla="*/ 2147483647 w 19"/>
              <a:gd name="T19" fmla="*/ 2147483647 h 44"/>
              <a:gd name="T20" fmla="*/ 2147483647 w 19"/>
              <a:gd name="T21" fmla="*/ 2147483647 h 44"/>
              <a:gd name="T22" fmla="*/ 2147483647 w 19"/>
              <a:gd name="T23" fmla="*/ 2147483647 h 44"/>
              <a:gd name="T24" fmla="*/ 2147483647 w 19"/>
              <a:gd name="T25" fmla="*/ 2147483647 h 44"/>
              <a:gd name="T26" fmla="*/ 2147483647 w 19"/>
              <a:gd name="T27" fmla="*/ 2147483647 h 44"/>
              <a:gd name="T28" fmla="*/ 2147483647 w 19"/>
              <a:gd name="T29" fmla="*/ 2147483647 h 44"/>
              <a:gd name="T30" fmla="*/ 2147483647 w 19"/>
              <a:gd name="T31" fmla="*/ 2147483647 h 44"/>
              <a:gd name="T32" fmla="*/ 2147483647 w 19"/>
              <a:gd name="T33" fmla="*/ 2147483647 h 44"/>
              <a:gd name="T34" fmla="*/ 2147483647 w 19"/>
              <a:gd name="T35" fmla="*/ 2147483647 h 44"/>
              <a:gd name="T36" fmla="*/ 2147483647 w 19"/>
              <a:gd name="T37" fmla="*/ 2147483647 h 44"/>
              <a:gd name="T38" fmla="*/ 2147483647 w 19"/>
              <a:gd name="T39" fmla="*/ 2147483647 h 44"/>
              <a:gd name="T40" fmla="*/ 2147483647 w 19"/>
              <a:gd name="T41" fmla="*/ 2147483647 h 44"/>
              <a:gd name="T42" fmla="*/ 2147483647 w 19"/>
              <a:gd name="T43" fmla="*/ 0 h 44"/>
              <a:gd name="T44" fmla="*/ 2147483647 w 19"/>
              <a:gd name="T45" fmla="*/ 2147483647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
              <a:gd name="T70" fmla="*/ 0 h 44"/>
              <a:gd name="T71" fmla="*/ 19 w 19"/>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 h="44">
                <a:moveTo>
                  <a:pt x="8" y="1"/>
                </a:moveTo>
                <a:cubicBezTo>
                  <a:pt x="8" y="3"/>
                  <a:pt x="5" y="4"/>
                  <a:pt x="5" y="5"/>
                </a:cubicBezTo>
                <a:cubicBezTo>
                  <a:pt x="5" y="8"/>
                  <a:pt x="8" y="9"/>
                  <a:pt x="7" y="11"/>
                </a:cubicBezTo>
                <a:cubicBezTo>
                  <a:pt x="7" y="14"/>
                  <a:pt x="3" y="15"/>
                  <a:pt x="3" y="18"/>
                </a:cubicBezTo>
                <a:cubicBezTo>
                  <a:pt x="3" y="19"/>
                  <a:pt x="6" y="20"/>
                  <a:pt x="7" y="20"/>
                </a:cubicBezTo>
                <a:cubicBezTo>
                  <a:pt x="9" y="18"/>
                  <a:pt x="8" y="15"/>
                  <a:pt x="10" y="14"/>
                </a:cubicBezTo>
                <a:cubicBezTo>
                  <a:pt x="12" y="12"/>
                  <a:pt x="14" y="9"/>
                  <a:pt x="16" y="10"/>
                </a:cubicBezTo>
                <a:cubicBezTo>
                  <a:pt x="19" y="10"/>
                  <a:pt x="18" y="15"/>
                  <a:pt x="17" y="17"/>
                </a:cubicBezTo>
                <a:cubicBezTo>
                  <a:pt x="16" y="18"/>
                  <a:pt x="13" y="18"/>
                  <a:pt x="11" y="19"/>
                </a:cubicBezTo>
                <a:cubicBezTo>
                  <a:pt x="11" y="20"/>
                  <a:pt x="11" y="21"/>
                  <a:pt x="11" y="21"/>
                </a:cubicBezTo>
                <a:cubicBezTo>
                  <a:pt x="13" y="23"/>
                  <a:pt x="16" y="24"/>
                  <a:pt x="18" y="26"/>
                </a:cubicBezTo>
                <a:cubicBezTo>
                  <a:pt x="18" y="26"/>
                  <a:pt x="16" y="26"/>
                  <a:pt x="16" y="26"/>
                </a:cubicBezTo>
                <a:cubicBezTo>
                  <a:pt x="13" y="26"/>
                  <a:pt x="10" y="24"/>
                  <a:pt x="7" y="25"/>
                </a:cubicBezTo>
                <a:cubicBezTo>
                  <a:pt x="6" y="26"/>
                  <a:pt x="8" y="28"/>
                  <a:pt x="7" y="29"/>
                </a:cubicBezTo>
                <a:cubicBezTo>
                  <a:pt x="7" y="31"/>
                  <a:pt x="6" y="33"/>
                  <a:pt x="6" y="35"/>
                </a:cubicBezTo>
                <a:cubicBezTo>
                  <a:pt x="8" y="38"/>
                  <a:pt x="12" y="40"/>
                  <a:pt x="13" y="44"/>
                </a:cubicBezTo>
                <a:cubicBezTo>
                  <a:pt x="11" y="43"/>
                  <a:pt x="9" y="43"/>
                  <a:pt x="7" y="42"/>
                </a:cubicBezTo>
                <a:cubicBezTo>
                  <a:pt x="5" y="39"/>
                  <a:pt x="5" y="36"/>
                  <a:pt x="4" y="33"/>
                </a:cubicBezTo>
                <a:cubicBezTo>
                  <a:pt x="4" y="31"/>
                  <a:pt x="4" y="29"/>
                  <a:pt x="3" y="27"/>
                </a:cubicBezTo>
                <a:cubicBezTo>
                  <a:pt x="3" y="24"/>
                  <a:pt x="1" y="21"/>
                  <a:pt x="1" y="19"/>
                </a:cubicBezTo>
                <a:cubicBezTo>
                  <a:pt x="0" y="15"/>
                  <a:pt x="0" y="11"/>
                  <a:pt x="1" y="7"/>
                </a:cubicBezTo>
                <a:cubicBezTo>
                  <a:pt x="1" y="4"/>
                  <a:pt x="3" y="2"/>
                  <a:pt x="6" y="0"/>
                </a:cubicBezTo>
                <a:cubicBezTo>
                  <a:pt x="6" y="0"/>
                  <a:pt x="8" y="0"/>
                  <a:pt x="8" y="1"/>
                </a:cubicBezTo>
                <a:close/>
              </a:path>
            </a:pathLst>
          </a:custGeom>
          <a:solidFill>
            <a:srgbClr val="B2B2B2"/>
          </a:solidFill>
          <a:ln w="3175" cap="rnd">
            <a:solidFill>
              <a:srgbClr val="B2B2B2"/>
            </a:solidFill>
            <a:round/>
            <a:headEnd/>
            <a:tailEnd/>
          </a:ln>
        </p:spPr>
        <p:txBody>
          <a:bodyPr/>
          <a:lstStyle/>
          <a:p>
            <a:endParaRPr lang="en-US"/>
          </a:p>
        </p:txBody>
      </p:sp>
      <p:sp>
        <p:nvSpPr>
          <p:cNvPr id="34312" name="Freeform 520"/>
          <p:cNvSpPr>
            <a:spLocks noChangeAspect="1"/>
          </p:cNvSpPr>
          <p:nvPr/>
        </p:nvSpPr>
        <p:spPr bwMode="auto">
          <a:xfrm>
            <a:off x="7335838" y="4275138"/>
            <a:ext cx="12700" cy="17462"/>
          </a:xfrm>
          <a:custGeom>
            <a:avLst/>
            <a:gdLst>
              <a:gd name="T0" fmla="*/ 2147483647 w 7"/>
              <a:gd name="T1" fmla="*/ 2147483647 h 9"/>
              <a:gd name="T2" fmla="*/ 2147483647 w 7"/>
              <a:gd name="T3" fmla="*/ 2147483647 h 9"/>
              <a:gd name="T4" fmla="*/ 2147483647 w 7"/>
              <a:gd name="T5" fmla="*/ 2147483647 h 9"/>
              <a:gd name="T6" fmla="*/ 2147483647 w 7"/>
              <a:gd name="T7" fmla="*/ 2147483647 h 9"/>
              <a:gd name="T8" fmla="*/ 2147483647 w 7"/>
              <a:gd name="T9" fmla="*/ 2147483647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5" y="1"/>
                </a:moveTo>
                <a:cubicBezTo>
                  <a:pt x="7" y="2"/>
                  <a:pt x="7" y="5"/>
                  <a:pt x="6" y="7"/>
                </a:cubicBezTo>
                <a:cubicBezTo>
                  <a:pt x="6" y="8"/>
                  <a:pt x="3" y="9"/>
                  <a:pt x="2" y="8"/>
                </a:cubicBezTo>
                <a:cubicBezTo>
                  <a:pt x="0" y="7"/>
                  <a:pt x="1" y="5"/>
                  <a:pt x="2" y="3"/>
                </a:cubicBezTo>
                <a:cubicBezTo>
                  <a:pt x="2" y="2"/>
                  <a:pt x="4" y="0"/>
                  <a:pt x="5" y="1"/>
                </a:cubicBezTo>
                <a:close/>
              </a:path>
            </a:pathLst>
          </a:custGeom>
          <a:solidFill>
            <a:srgbClr val="B2B2B2"/>
          </a:solidFill>
          <a:ln w="3175" cap="rnd">
            <a:solidFill>
              <a:srgbClr val="B2B2B2"/>
            </a:solidFill>
            <a:round/>
            <a:headEnd/>
            <a:tailEnd/>
          </a:ln>
        </p:spPr>
        <p:txBody>
          <a:bodyPr/>
          <a:lstStyle/>
          <a:p>
            <a:endParaRPr lang="en-US"/>
          </a:p>
        </p:txBody>
      </p:sp>
      <p:sp>
        <p:nvSpPr>
          <p:cNvPr id="34313" name="Freeform 521"/>
          <p:cNvSpPr>
            <a:spLocks noChangeAspect="1"/>
          </p:cNvSpPr>
          <p:nvPr/>
        </p:nvSpPr>
        <p:spPr bwMode="auto">
          <a:xfrm>
            <a:off x="7318375" y="4354513"/>
            <a:ext cx="4763" cy="11112"/>
          </a:xfrm>
          <a:custGeom>
            <a:avLst/>
            <a:gdLst>
              <a:gd name="T0" fmla="*/ 2147483647 w 4"/>
              <a:gd name="T1" fmla="*/ 2147483647 h 6"/>
              <a:gd name="T2" fmla="*/ 2147483647 w 4"/>
              <a:gd name="T3" fmla="*/ 2147483647 h 6"/>
              <a:gd name="T4" fmla="*/ 2147483647 w 4"/>
              <a:gd name="T5" fmla="*/ 2147483647 h 6"/>
              <a:gd name="T6" fmla="*/ 2147483647 w 4"/>
              <a:gd name="T7" fmla="*/ 2147483647 h 6"/>
              <a:gd name="T8" fmla="*/ 2147483647 w 4"/>
              <a:gd name="T9" fmla="*/ 2147483647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2"/>
                </a:moveTo>
                <a:cubicBezTo>
                  <a:pt x="4" y="2"/>
                  <a:pt x="4" y="4"/>
                  <a:pt x="4" y="5"/>
                </a:cubicBezTo>
                <a:cubicBezTo>
                  <a:pt x="3" y="6"/>
                  <a:pt x="1" y="6"/>
                  <a:pt x="1" y="5"/>
                </a:cubicBezTo>
                <a:cubicBezTo>
                  <a:pt x="0" y="4"/>
                  <a:pt x="0" y="2"/>
                  <a:pt x="1" y="1"/>
                </a:cubicBezTo>
                <a:cubicBezTo>
                  <a:pt x="1" y="0"/>
                  <a:pt x="3" y="1"/>
                  <a:pt x="4" y="2"/>
                </a:cubicBezTo>
                <a:close/>
              </a:path>
            </a:pathLst>
          </a:custGeom>
          <a:solidFill>
            <a:srgbClr val="B2B2B2"/>
          </a:solidFill>
          <a:ln w="3175" cap="rnd">
            <a:solidFill>
              <a:srgbClr val="B2B2B2"/>
            </a:solidFill>
            <a:round/>
            <a:headEnd/>
            <a:tailEnd/>
          </a:ln>
        </p:spPr>
        <p:txBody>
          <a:bodyPr/>
          <a:lstStyle/>
          <a:p>
            <a:endParaRPr lang="en-US"/>
          </a:p>
        </p:txBody>
      </p:sp>
      <p:sp>
        <p:nvSpPr>
          <p:cNvPr id="34314" name="Freeform 522"/>
          <p:cNvSpPr>
            <a:spLocks noChangeAspect="1"/>
          </p:cNvSpPr>
          <p:nvPr/>
        </p:nvSpPr>
        <p:spPr bwMode="auto">
          <a:xfrm>
            <a:off x="7332663" y="4416425"/>
            <a:ext cx="65087" cy="28575"/>
          </a:xfrm>
          <a:custGeom>
            <a:avLst/>
            <a:gdLst>
              <a:gd name="T0" fmla="*/ 2147483647 w 35"/>
              <a:gd name="T1" fmla="*/ 2147483647 h 16"/>
              <a:gd name="T2" fmla="*/ 2147483647 w 35"/>
              <a:gd name="T3" fmla="*/ 2147483647 h 16"/>
              <a:gd name="T4" fmla="*/ 2147483647 w 35"/>
              <a:gd name="T5" fmla="*/ 2147483647 h 16"/>
              <a:gd name="T6" fmla="*/ 2147483647 w 35"/>
              <a:gd name="T7" fmla="*/ 2147483647 h 16"/>
              <a:gd name="T8" fmla="*/ 2147483647 w 35"/>
              <a:gd name="T9" fmla="*/ 2147483647 h 16"/>
              <a:gd name="T10" fmla="*/ 2147483647 w 35"/>
              <a:gd name="T11" fmla="*/ 2147483647 h 16"/>
              <a:gd name="T12" fmla="*/ 2147483647 w 35"/>
              <a:gd name="T13" fmla="*/ 2147483647 h 16"/>
              <a:gd name="T14" fmla="*/ 2147483647 w 35"/>
              <a:gd name="T15" fmla="*/ 2147483647 h 16"/>
              <a:gd name="T16" fmla="*/ 2147483647 w 35"/>
              <a:gd name="T17" fmla="*/ 2147483647 h 16"/>
              <a:gd name="T18" fmla="*/ 2147483647 w 35"/>
              <a:gd name="T19" fmla="*/ 2147483647 h 16"/>
              <a:gd name="T20" fmla="*/ 2147483647 w 35"/>
              <a:gd name="T21" fmla="*/ 2147483647 h 16"/>
              <a:gd name="T22" fmla="*/ 2147483647 w 35"/>
              <a:gd name="T23" fmla="*/ 2147483647 h 16"/>
              <a:gd name="T24" fmla="*/ 2147483647 w 35"/>
              <a:gd name="T25" fmla="*/ 2147483647 h 16"/>
              <a:gd name="T26" fmla="*/ 0 w 35"/>
              <a:gd name="T27" fmla="*/ 2147483647 h 16"/>
              <a:gd name="T28" fmla="*/ 2147483647 w 35"/>
              <a:gd name="T29" fmla="*/ 2147483647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16"/>
              <a:gd name="T47" fmla="*/ 35 w 35"/>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16">
                <a:moveTo>
                  <a:pt x="1" y="1"/>
                </a:moveTo>
                <a:cubicBezTo>
                  <a:pt x="4" y="0"/>
                  <a:pt x="8" y="1"/>
                  <a:pt x="11" y="2"/>
                </a:cubicBezTo>
                <a:cubicBezTo>
                  <a:pt x="13" y="2"/>
                  <a:pt x="14" y="3"/>
                  <a:pt x="15" y="3"/>
                </a:cubicBezTo>
                <a:cubicBezTo>
                  <a:pt x="16" y="3"/>
                  <a:pt x="17" y="1"/>
                  <a:pt x="18" y="1"/>
                </a:cubicBezTo>
                <a:cubicBezTo>
                  <a:pt x="21" y="2"/>
                  <a:pt x="24" y="4"/>
                  <a:pt x="26" y="5"/>
                </a:cubicBezTo>
                <a:cubicBezTo>
                  <a:pt x="28" y="6"/>
                  <a:pt x="30" y="5"/>
                  <a:pt x="31" y="5"/>
                </a:cubicBezTo>
                <a:cubicBezTo>
                  <a:pt x="33" y="7"/>
                  <a:pt x="34" y="9"/>
                  <a:pt x="34" y="12"/>
                </a:cubicBezTo>
                <a:cubicBezTo>
                  <a:pt x="35" y="13"/>
                  <a:pt x="34" y="15"/>
                  <a:pt x="33" y="15"/>
                </a:cubicBezTo>
                <a:cubicBezTo>
                  <a:pt x="31" y="16"/>
                  <a:pt x="29" y="14"/>
                  <a:pt x="28" y="13"/>
                </a:cubicBezTo>
                <a:cubicBezTo>
                  <a:pt x="25" y="12"/>
                  <a:pt x="23" y="10"/>
                  <a:pt x="20" y="9"/>
                </a:cubicBezTo>
                <a:cubicBezTo>
                  <a:pt x="19" y="8"/>
                  <a:pt x="17" y="10"/>
                  <a:pt x="16" y="10"/>
                </a:cubicBezTo>
                <a:cubicBezTo>
                  <a:pt x="14" y="10"/>
                  <a:pt x="11" y="9"/>
                  <a:pt x="9" y="9"/>
                </a:cubicBezTo>
                <a:cubicBezTo>
                  <a:pt x="8" y="9"/>
                  <a:pt x="7" y="11"/>
                  <a:pt x="6" y="10"/>
                </a:cubicBezTo>
                <a:cubicBezTo>
                  <a:pt x="3" y="9"/>
                  <a:pt x="1" y="7"/>
                  <a:pt x="0" y="5"/>
                </a:cubicBezTo>
                <a:cubicBezTo>
                  <a:pt x="0" y="4"/>
                  <a:pt x="0" y="2"/>
                  <a:pt x="1" y="1"/>
                </a:cubicBezTo>
                <a:close/>
              </a:path>
            </a:pathLst>
          </a:custGeom>
          <a:solidFill>
            <a:srgbClr val="B2B2B2"/>
          </a:solidFill>
          <a:ln w="3175" cap="rnd">
            <a:solidFill>
              <a:srgbClr val="B2B2B2"/>
            </a:solidFill>
            <a:round/>
            <a:headEnd/>
            <a:tailEnd/>
          </a:ln>
        </p:spPr>
        <p:txBody>
          <a:bodyPr/>
          <a:lstStyle/>
          <a:p>
            <a:endParaRPr lang="en-US"/>
          </a:p>
        </p:txBody>
      </p:sp>
      <p:sp>
        <p:nvSpPr>
          <p:cNvPr id="34315" name="Freeform 523"/>
          <p:cNvSpPr>
            <a:spLocks noChangeAspect="1"/>
          </p:cNvSpPr>
          <p:nvPr/>
        </p:nvSpPr>
        <p:spPr bwMode="auto">
          <a:xfrm>
            <a:off x="7370763" y="4389438"/>
            <a:ext cx="19050" cy="9525"/>
          </a:xfrm>
          <a:custGeom>
            <a:avLst/>
            <a:gdLst>
              <a:gd name="T0" fmla="*/ 2147483647 w 10"/>
              <a:gd name="T1" fmla="*/ 2147483647 h 5"/>
              <a:gd name="T2" fmla="*/ 2147483647 w 10"/>
              <a:gd name="T3" fmla="*/ 2147483647 h 5"/>
              <a:gd name="T4" fmla="*/ 2147483647 w 10"/>
              <a:gd name="T5" fmla="*/ 2147483647 h 5"/>
              <a:gd name="T6" fmla="*/ 2147483647 w 10"/>
              <a:gd name="T7" fmla="*/ 2147483647 h 5"/>
              <a:gd name="T8" fmla="*/ 2147483647 w 10"/>
              <a:gd name="T9" fmla="*/ 2147483647 h 5"/>
              <a:gd name="T10" fmla="*/ 2147483647 w 10"/>
              <a:gd name="T11" fmla="*/ 2147483647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3" y="1"/>
                </a:moveTo>
                <a:cubicBezTo>
                  <a:pt x="2" y="1"/>
                  <a:pt x="0" y="2"/>
                  <a:pt x="1" y="2"/>
                </a:cubicBezTo>
                <a:cubicBezTo>
                  <a:pt x="2" y="4"/>
                  <a:pt x="4" y="4"/>
                  <a:pt x="5" y="4"/>
                </a:cubicBezTo>
                <a:cubicBezTo>
                  <a:pt x="7" y="5"/>
                  <a:pt x="8" y="5"/>
                  <a:pt x="9" y="4"/>
                </a:cubicBezTo>
                <a:cubicBezTo>
                  <a:pt x="10" y="3"/>
                  <a:pt x="10" y="2"/>
                  <a:pt x="9" y="1"/>
                </a:cubicBezTo>
                <a:cubicBezTo>
                  <a:pt x="7" y="0"/>
                  <a:pt x="5" y="1"/>
                  <a:pt x="3" y="1"/>
                </a:cubicBezTo>
                <a:close/>
              </a:path>
            </a:pathLst>
          </a:custGeom>
          <a:solidFill>
            <a:srgbClr val="B2B2B2"/>
          </a:solidFill>
          <a:ln w="3175" cap="rnd">
            <a:solidFill>
              <a:srgbClr val="B2B2B2"/>
            </a:solidFill>
            <a:round/>
            <a:headEnd/>
            <a:tailEnd/>
          </a:ln>
        </p:spPr>
        <p:txBody>
          <a:bodyPr/>
          <a:lstStyle/>
          <a:p>
            <a:endParaRPr lang="en-US"/>
          </a:p>
        </p:txBody>
      </p:sp>
      <p:sp>
        <p:nvSpPr>
          <p:cNvPr id="34316" name="Freeform 524"/>
          <p:cNvSpPr>
            <a:spLocks noChangeAspect="1"/>
          </p:cNvSpPr>
          <p:nvPr/>
        </p:nvSpPr>
        <p:spPr bwMode="auto">
          <a:xfrm>
            <a:off x="7386638" y="4343400"/>
            <a:ext cx="28575" cy="14288"/>
          </a:xfrm>
          <a:custGeom>
            <a:avLst/>
            <a:gdLst>
              <a:gd name="T0" fmla="*/ 2147483647 w 15"/>
              <a:gd name="T1" fmla="*/ 0 h 7"/>
              <a:gd name="T2" fmla="*/ 2147483647 w 15"/>
              <a:gd name="T3" fmla="*/ 2147483647 h 7"/>
              <a:gd name="T4" fmla="*/ 2147483647 w 15"/>
              <a:gd name="T5" fmla="*/ 2147483647 h 7"/>
              <a:gd name="T6" fmla="*/ 2147483647 w 15"/>
              <a:gd name="T7" fmla="*/ 2147483647 h 7"/>
              <a:gd name="T8" fmla="*/ 2147483647 w 15"/>
              <a:gd name="T9" fmla="*/ 2147483647 h 7"/>
              <a:gd name="T10" fmla="*/ 2147483647 w 15"/>
              <a:gd name="T11" fmla="*/ 0 h 7"/>
              <a:gd name="T12" fmla="*/ 0 60000 65536"/>
              <a:gd name="T13" fmla="*/ 0 60000 65536"/>
              <a:gd name="T14" fmla="*/ 0 60000 65536"/>
              <a:gd name="T15" fmla="*/ 0 60000 65536"/>
              <a:gd name="T16" fmla="*/ 0 60000 65536"/>
              <a:gd name="T17" fmla="*/ 0 60000 65536"/>
              <a:gd name="T18" fmla="*/ 0 w 15"/>
              <a:gd name="T19" fmla="*/ 0 h 7"/>
              <a:gd name="T20" fmla="*/ 15 w 15"/>
              <a:gd name="T21" fmla="*/ 7 h 7"/>
            </a:gdLst>
            <a:ahLst/>
            <a:cxnLst>
              <a:cxn ang="T12">
                <a:pos x="T0" y="T1"/>
              </a:cxn>
              <a:cxn ang="T13">
                <a:pos x="T2" y="T3"/>
              </a:cxn>
              <a:cxn ang="T14">
                <a:pos x="T4" y="T5"/>
              </a:cxn>
              <a:cxn ang="T15">
                <a:pos x="T6" y="T7"/>
              </a:cxn>
              <a:cxn ang="T16">
                <a:pos x="T8" y="T9"/>
              </a:cxn>
              <a:cxn ang="T17">
                <a:pos x="T10" y="T11"/>
              </a:cxn>
            </a:cxnLst>
            <a:rect l="T18" t="T19" r="T20" b="T21"/>
            <a:pathLst>
              <a:path w="15" h="7">
                <a:moveTo>
                  <a:pt x="2" y="0"/>
                </a:moveTo>
                <a:cubicBezTo>
                  <a:pt x="6" y="0"/>
                  <a:pt x="10" y="0"/>
                  <a:pt x="13" y="1"/>
                </a:cubicBezTo>
                <a:cubicBezTo>
                  <a:pt x="14" y="2"/>
                  <a:pt x="15" y="5"/>
                  <a:pt x="14" y="6"/>
                </a:cubicBezTo>
                <a:cubicBezTo>
                  <a:pt x="10" y="7"/>
                  <a:pt x="6" y="5"/>
                  <a:pt x="3" y="4"/>
                </a:cubicBezTo>
                <a:cubicBezTo>
                  <a:pt x="2" y="4"/>
                  <a:pt x="1" y="2"/>
                  <a:pt x="1" y="1"/>
                </a:cubicBezTo>
                <a:cubicBezTo>
                  <a:pt x="0" y="0"/>
                  <a:pt x="2"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317" name="Freeform 525"/>
          <p:cNvSpPr>
            <a:spLocks noChangeAspect="1"/>
          </p:cNvSpPr>
          <p:nvPr/>
        </p:nvSpPr>
        <p:spPr bwMode="auto">
          <a:xfrm>
            <a:off x="7323138" y="4427538"/>
            <a:ext cx="9525" cy="12700"/>
          </a:xfrm>
          <a:custGeom>
            <a:avLst/>
            <a:gdLst>
              <a:gd name="T0" fmla="*/ 2147483647 w 5"/>
              <a:gd name="T1" fmla="*/ 2147483647 h 6"/>
              <a:gd name="T2" fmla="*/ 2147483647 w 5"/>
              <a:gd name="T3" fmla="*/ 2147483647 h 6"/>
              <a:gd name="T4" fmla="*/ 2147483647 w 5"/>
              <a:gd name="T5" fmla="*/ 2147483647 h 6"/>
              <a:gd name="T6" fmla="*/ 2147483647 w 5"/>
              <a:gd name="T7" fmla="*/ 2147483647 h 6"/>
              <a:gd name="T8" fmla="*/ 2147483647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1" y="1"/>
                </a:moveTo>
                <a:cubicBezTo>
                  <a:pt x="0" y="2"/>
                  <a:pt x="1" y="4"/>
                  <a:pt x="1" y="6"/>
                </a:cubicBezTo>
                <a:cubicBezTo>
                  <a:pt x="1" y="6"/>
                  <a:pt x="3" y="5"/>
                  <a:pt x="3" y="5"/>
                </a:cubicBezTo>
                <a:cubicBezTo>
                  <a:pt x="4" y="4"/>
                  <a:pt x="5" y="3"/>
                  <a:pt x="5" y="1"/>
                </a:cubicBezTo>
                <a:cubicBezTo>
                  <a:pt x="4" y="0"/>
                  <a:pt x="2"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318" name="Freeform 526"/>
          <p:cNvSpPr>
            <a:spLocks noChangeAspect="1"/>
          </p:cNvSpPr>
          <p:nvPr/>
        </p:nvSpPr>
        <p:spPr bwMode="auto">
          <a:xfrm>
            <a:off x="7400925" y="4540250"/>
            <a:ext cx="15875" cy="22225"/>
          </a:xfrm>
          <a:custGeom>
            <a:avLst/>
            <a:gdLst>
              <a:gd name="T0" fmla="*/ 2147483647 w 8"/>
              <a:gd name="T1" fmla="*/ 2147483647 h 13"/>
              <a:gd name="T2" fmla="*/ 2147483647 w 8"/>
              <a:gd name="T3" fmla="*/ 2147483647 h 13"/>
              <a:gd name="T4" fmla="*/ 2147483647 w 8"/>
              <a:gd name="T5" fmla="*/ 2147483647 h 13"/>
              <a:gd name="T6" fmla="*/ 0 w 8"/>
              <a:gd name="T7" fmla="*/ 2147483647 h 13"/>
              <a:gd name="T8" fmla="*/ 2147483647 w 8"/>
              <a:gd name="T9" fmla="*/ 2147483647 h 13"/>
              <a:gd name="T10" fmla="*/ 2147483647 w 8"/>
              <a:gd name="T11" fmla="*/ 2147483647 h 13"/>
              <a:gd name="T12" fmla="*/ 0 60000 65536"/>
              <a:gd name="T13" fmla="*/ 0 60000 65536"/>
              <a:gd name="T14" fmla="*/ 0 60000 65536"/>
              <a:gd name="T15" fmla="*/ 0 60000 65536"/>
              <a:gd name="T16" fmla="*/ 0 60000 65536"/>
              <a:gd name="T17" fmla="*/ 0 60000 65536"/>
              <a:gd name="T18" fmla="*/ 0 w 8"/>
              <a:gd name="T19" fmla="*/ 0 h 13"/>
              <a:gd name="T20" fmla="*/ 8 w 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8" h="13">
                <a:moveTo>
                  <a:pt x="7" y="1"/>
                </a:moveTo>
                <a:cubicBezTo>
                  <a:pt x="8" y="2"/>
                  <a:pt x="7" y="4"/>
                  <a:pt x="7" y="6"/>
                </a:cubicBezTo>
                <a:cubicBezTo>
                  <a:pt x="6" y="8"/>
                  <a:pt x="5" y="11"/>
                  <a:pt x="3" y="12"/>
                </a:cubicBezTo>
                <a:cubicBezTo>
                  <a:pt x="2" y="13"/>
                  <a:pt x="0" y="12"/>
                  <a:pt x="0" y="11"/>
                </a:cubicBezTo>
                <a:cubicBezTo>
                  <a:pt x="0" y="9"/>
                  <a:pt x="2" y="6"/>
                  <a:pt x="3" y="4"/>
                </a:cubicBezTo>
                <a:cubicBezTo>
                  <a:pt x="4" y="3"/>
                  <a:pt x="5" y="0"/>
                  <a:pt x="7" y="1"/>
                </a:cubicBezTo>
                <a:close/>
              </a:path>
            </a:pathLst>
          </a:custGeom>
          <a:solidFill>
            <a:srgbClr val="B2B2B2"/>
          </a:solidFill>
          <a:ln w="3175" cap="rnd">
            <a:solidFill>
              <a:srgbClr val="B2B2B2"/>
            </a:solidFill>
            <a:round/>
            <a:headEnd/>
            <a:tailEnd/>
          </a:ln>
        </p:spPr>
        <p:txBody>
          <a:bodyPr/>
          <a:lstStyle/>
          <a:p>
            <a:endParaRPr lang="en-US"/>
          </a:p>
        </p:txBody>
      </p:sp>
      <p:sp>
        <p:nvSpPr>
          <p:cNvPr id="34319" name="Freeform 527"/>
          <p:cNvSpPr>
            <a:spLocks noChangeAspect="1"/>
          </p:cNvSpPr>
          <p:nvPr/>
        </p:nvSpPr>
        <p:spPr bwMode="auto">
          <a:xfrm>
            <a:off x="7505700" y="4360863"/>
            <a:ext cx="26988" cy="17462"/>
          </a:xfrm>
          <a:custGeom>
            <a:avLst/>
            <a:gdLst>
              <a:gd name="T0" fmla="*/ 2147483647 w 14"/>
              <a:gd name="T1" fmla="*/ 0 h 9"/>
              <a:gd name="T2" fmla="*/ 2147483647 w 14"/>
              <a:gd name="T3" fmla="*/ 2147483647 h 9"/>
              <a:gd name="T4" fmla="*/ 2147483647 w 14"/>
              <a:gd name="T5" fmla="*/ 2147483647 h 9"/>
              <a:gd name="T6" fmla="*/ 2147483647 w 14"/>
              <a:gd name="T7" fmla="*/ 2147483647 h 9"/>
              <a:gd name="T8" fmla="*/ 0 w 14"/>
              <a:gd name="T9" fmla="*/ 2147483647 h 9"/>
              <a:gd name="T10" fmla="*/ 2147483647 w 14"/>
              <a:gd name="T11" fmla="*/ 0 h 9"/>
              <a:gd name="T12" fmla="*/ 0 60000 65536"/>
              <a:gd name="T13" fmla="*/ 0 60000 65536"/>
              <a:gd name="T14" fmla="*/ 0 60000 65536"/>
              <a:gd name="T15" fmla="*/ 0 60000 65536"/>
              <a:gd name="T16" fmla="*/ 0 60000 65536"/>
              <a:gd name="T17" fmla="*/ 0 60000 65536"/>
              <a:gd name="T18" fmla="*/ 0 w 14"/>
              <a:gd name="T19" fmla="*/ 0 h 9"/>
              <a:gd name="T20" fmla="*/ 14 w 14"/>
              <a:gd name="T21" fmla="*/ 9 h 9"/>
            </a:gdLst>
            <a:ahLst/>
            <a:cxnLst>
              <a:cxn ang="T12">
                <a:pos x="T0" y="T1"/>
              </a:cxn>
              <a:cxn ang="T13">
                <a:pos x="T2" y="T3"/>
              </a:cxn>
              <a:cxn ang="T14">
                <a:pos x="T4" y="T5"/>
              </a:cxn>
              <a:cxn ang="T15">
                <a:pos x="T6" y="T7"/>
              </a:cxn>
              <a:cxn ang="T16">
                <a:pos x="T8" y="T9"/>
              </a:cxn>
              <a:cxn ang="T17">
                <a:pos x="T10" y="T11"/>
              </a:cxn>
            </a:cxnLst>
            <a:rect l="T18" t="T19" r="T20" b="T21"/>
            <a:pathLst>
              <a:path w="14" h="9">
                <a:moveTo>
                  <a:pt x="2" y="0"/>
                </a:moveTo>
                <a:cubicBezTo>
                  <a:pt x="6" y="1"/>
                  <a:pt x="11" y="3"/>
                  <a:pt x="13" y="7"/>
                </a:cubicBezTo>
                <a:cubicBezTo>
                  <a:pt x="14" y="9"/>
                  <a:pt x="8" y="9"/>
                  <a:pt x="5" y="8"/>
                </a:cubicBezTo>
                <a:cubicBezTo>
                  <a:pt x="4" y="7"/>
                  <a:pt x="5" y="4"/>
                  <a:pt x="4" y="3"/>
                </a:cubicBezTo>
                <a:cubicBezTo>
                  <a:pt x="3" y="2"/>
                  <a:pt x="1" y="3"/>
                  <a:pt x="0" y="2"/>
                </a:cubicBezTo>
                <a:cubicBezTo>
                  <a:pt x="0" y="1"/>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320" name="Freeform 528"/>
          <p:cNvSpPr>
            <a:spLocks noChangeAspect="1"/>
          </p:cNvSpPr>
          <p:nvPr/>
        </p:nvSpPr>
        <p:spPr bwMode="auto">
          <a:xfrm>
            <a:off x="7507288" y="4389438"/>
            <a:ext cx="26987" cy="6350"/>
          </a:xfrm>
          <a:custGeom>
            <a:avLst/>
            <a:gdLst>
              <a:gd name="T0" fmla="*/ 2147483647 w 14"/>
              <a:gd name="T1" fmla="*/ 0 h 3"/>
              <a:gd name="T2" fmla="*/ 2147483647 w 14"/>
              <a:gd name="T3" fmla="*/ 2147483647 h 3"/>
              <a:gd name="T4" fmla="*/ 2147483647 w 14"/>
              <a:gd name="T5" fmla="*/ 2147483647 h 3"/>
              <a:gd name="T6" fmla="*/ 0 w 14"/>
              <a:gd name="T7" fmla="*/ 2147483647 h 3"/>
              <a:gd name="T8" fmla="*/ 2147483647 w 14"/>
              <a:gd name="T9" fmla="*/ 0 h 3"/>
              <a:gd name="T10" fmla="*/ 0 60000 65536"/>
              <a:gd name="T11" fmla="*/ 0 60000 65536"/>
              <a:gd name="T12" fmla="*/ 0 60000 65536"/>
              <a:gd name="T13" fmla="*/ 0 60000 65536"/>
              <a:gd name="T14" fmla="*/ 0 60000 65536"/>
              <a:gd name="T15" fmla="*/ 0 w 14"/>
              <a:gd name="T16" fmla="*/ 0 h 3"/>
              <a:gd name="T17" fmla="*/ 14 w 14"/>
              <a:gd name="T18" fmla="*/ 3 h 3"/>
            </a:gdLst>
            <a:ahLst/>
            <a:cxnLst>
              <a:cxn ang="T10">
                <a:pos x="T0" y="T1"/>
              </a:cxn>
              <a:cxn ang="T11">
                <a:pos x="T2" y="T3"/>
              </a:cxn>
              <a:cxn ang="T12">
                <a:pos x="T4" y="T5"/>
              </a:cxn>
              <a:cxn ang="T13">
                <a:pos x="T6" y="T7"/>
              </a:cxn>
              <a:cxn ang="T14">
                <a:pos x="T8" y="T9"/>
              </a:cxn>
            </a:cxnLst>
            <a:rect l="T15" t="T16" r="T17" b="T18"/>
            <a:pathLst>
              <a:path w="14" h="3">
                <a:moveTo>
                  <a:pt x="7" y="0"/>
                </a:moveTo>
                <a:cubicBezTo>
                  <a:pt x="10" y="0"/>
                  <a:pt x="12" y="2"/>
                  <a:pt x="14" y="2"/>
                </a:cubicBezTo>
                <a:cubicBezTo>
                  <a:pt x="12" y="3"/>
                  <a:pt x="10" y="3"/>
                  <a:pt x="7" y="3"/>
                </a:cubicBezTo>
                <a:cubicBezTo>
                  <a:pt x="5" y="3"/>
                  <a:pt x="2" y="2"/>
                  <a:pt x="0" y="1"/>
                </a:cubicBezTo>
                <a:cubicBezTo>
                  <a:pt x="2" y="0"/>
                  <a:pt x="5" y="0"/>
                  <a:pt x="7" y="0"/>
                </a:cubicBezTo>
                <a:close/>
              </a:path>
            </a:pathLst>
          </a:custGeom>
          <a:solidFill>
            <a:srgbClr val="B2B2B2"/>
          </a:solidFill>
          <a:ln w="3175" cap="rnd">
            <a:solidFill>
              <a:srgbClr val="B2B2B2"/>
            </a:solidFill>
            <a:round/>
            <a:headEnd/>
            <a:tailEnd/>
          </a:ln>
        </p:spPr>
        <p:txBody>
          <a:bodyPr/>
          <a:lstStyle/>
          <a:p>
            <a:endParaRPr lang="en-US"/>
          </a:p>
        </p:txBody>
      </p:sp>
      <p:sp>
        <p:nvSpPr>
          <p:cNvPr id="34321" name="Freeform 529"/>
          <p:cNvSpPr>
            <a:spLocks noChangeAspect="1"/>
          </p:cNvSpPr>
          <p:nvPr/>
        </p:nvSpPr>
        <p:spPr bwMode="auto">
          <a:xfrm>
            <a:off x="7551738" y="4543425"/>
            <a:ext cx="33337" cy="30163"/>
          </a:xfrm>
          <a:custGeom>
            <a:avLst/>
            <a:gdLst>
              <a:gd name="T0" fmla="*/ 2147483647 w 18"/>
              <a:gd name="T1" fmla="*/ 2147483647 h 17"/>
              <a:gd name="T2" fmla="*/ 2147483647 w 18"/>
              <a:gd name="T3" fmla="*/ 2147483647 h 17"/>
              <a:gd name="T4" fmla="*/ 2147483647 w 18"/>
              <a:gd name="T5" fmla="*/ 2147483647 h 17"/>
              <a:gd name="T6" fmla="*/ 2147483647 w 18"/>
              <a:gd name="T7" fmla="*/ 2147483647 h 17"/>
              <a:gd name="T8" fmla="*/ 2147483647 w 18"/>
              <a:gd name="T9" fmla="*/ 2147483647 h 17"/>
              <a:gd name="T10" fmla="*/ 2147483647 w 18"/>
              <a:gd name="T11" fmla="*/ 2147483647 h 17"/>
              <a:gd name="T12" fmla="*/ 0 w 18"/>
              <a:gd name="T13" fmla="*/ 2147483647 h 17"/>
              <a:gd name="T14" fmla="*/ 2147483647 w 18"/>
              <a:gd name="T15" fmla="*/ 2147483647 h 17"/>
              <a:gd name="T16" fmla="*/ 2147483647 w 18"/>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7"/>
              <a:gd name="T29" fmla="*/ 18 w 1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7">
                <a:moveTo>
                  <a:pt x="10" y="1"/>
                </a:moveTo>
                <a:cubicBezTo>
                  <a:pt x="12" y="1"/>
                  <a:pt x="14" y="0"/>
                  <a:pt x="16" y="1"/>
                </a:cubicBezTo>
                <a:cubicBezTo>
                  <a:pt x="17" y="2"/>
                  <a:pt x="18" y="4"/>
                  <a:pt x="17" y="5"/>
                </a:cubicBezTo>
                <a:cubicBezTo>
                  <a:pt x="17" y="8"/>
                  <a:pt x="15" y="10"/>
                  <a:pt x="13" y="12"/>
                </a:cubicBezTo>
                <a:cubicBezTo>
                  <a:pt x="12" y="13"/>
                  <a:pt x="11" y="15"/>
                  <a:pt x="10" y="16"/>
                </a:cubicBezTo>
                <a:cubicBezTo>
                  <a:pt x="8" y="17"/>
                  <a:pt x="5" y="16"/>
                  <a:pt x="3" y="16"/>
                </a:cubicBezTo>
                <a:cubicBezTo>
                  <a:pt x="2" y="16"/>
                  <a:pt x="0" y="16"/>
                  <a:pt x="0" y="15"/>
                </a:cubicBezTo>
                <a:cubicBezTo>
                  <a:pt x="2" y="12"/>
                  <a:pt x="4" y="8"/>
                  <a:pt x="6" y="5"/>
                </a:cubicBezTo>
                <a:cubicBezTo>
                  <a:pt x="7" y="3"/>
                  <a:pt x="8" y="2"/>
                  <a:pt x="10" y="1"/>
                </a:cubicBezTo>
                <a:close/>
              </a:path>
            </a:pathLst>
          </a:custGeom>
          <a:solidFill>
            <a:srgbClr val="B2B2B2"/>
          </a:solidFill>
          <a:ln w="3175" cap="rnd">
            <a:solidFill>
              <a:srgbClr val="B2B2B2"/>
            </a:solidFill>
            <a:round/>
            <a:headEnd/>
            <a:tailEnd/>
          </a:ln>
        </p:spPr>
        <p:txBody>
          <a:bodyPr/>
          <a:lstStyle/>
          <a:p>
            <a:endParaRPr lang="en-US"/>
          </a:p>
        </p:txBody>
      </p:sp>
      <p:sp>
        <p:nvSpPr>
          <p:cNvPr id="34322" name="Freeform 530"/>
          <p:cNvSpPr>
            <a:spLocks noChangeAspect="1"/>
          </p:cNvSpPr>
          <p:nvPr/>
        </p:nvSpPr>
        <p:spPr bwMode="auto">
          <a:xfrm>
            <a:off x="7475538" y="4497388"/>
            <a:ext cx="14287" cy="9525"/>
          </a:xfrm>
          <a:custGeom>
            <a:avLst/>
            <a:gdLst>
              <a:gd name="T0" fmla="*/ 2147483647 w 8"/>
              <a:gd name="T1" fmla="*/ 0 h 6"/>
              <a:gd name="T2" fmla="*/ 2147483647 w 8"/>
              <a:gd name="T3" fmla="*/ 2147483647 h 6"/>
              <a:gd name="T4" fmla="*/ 2147483647 w 8"/>
              <a:gd name="T5" fmla="*/ 2147483647 h 6"/>
              <a:gd name="T6" fmla="*/ 2147483647 w 8"/>
              <a:gd name="T7" fmla="*/ 0 h 6"/>
              <a:gd name="T8" fmla="*/ 0 60000 65536"/>
              <a:gd name="T9" fmla="*/ 0 60000 65536"/>
              <a:gd name="T10" fmla="*/ 0 60000 65536"/>
              <a:gd name="T11" fmla="*/ 0 60000 65536"/>
              <a:gd name="T12" fmla="*/ 0 w 8"/>
              <a:gd name="T13" fmla="*/ 0 h 6"/>
              <a:gd name="T14" fmla="*/ 8 w 8"/>
              <a:gd name="T15" fmla="*/ 6 h 6"/>
            </a:gdLst>
            <a:ahLst/>
            <a:cxnLst>
              <a:cxn ang="T8">
                <a:pos x="T0" y="T1"/>
              </a:cxn>
              <a:cxn ang="T9">
                <a:pos x="T2" y="T3"/>
              </a:cxn>
              <a:cxn ang="T10">
                <a:pos x="T4" y="T5"/>
              </a:cxn>
              <a:cxn ang="T11">
                <a:pos x="T6" y="T7"/>
              </a:cxn>
            </a:cxnLst>
            <a:rect l="T12" t="T13" r="T14" b="T15"/>
            <a:pathLst>
              <a:path w="8" h="6">
                <a:moveTo>
                  <a:pt x="4" y="0"/>
                </a:moveTo>
                <a:cubicBezTo>
                  <a:pt x="5" y="0"/>
                  <a:pt x="8" y="2"/>
                  <a:pt x="7" y="4"/>
                </a:cubicBezTo>
                <a:cubicBezTo>
                  <a:pt x="6" y="5"/>
                  <a:pt x="3" y="6"/>
                  <a:pt x="1" y="4"/>
                </a:cubicBezTo>
                <a:cubicBezTo>
                  <a:pt x="0" y="3"/>
                  <a:pt x="2" y="0"/>
                  <a:pt x="4" y="0"/>
                </a:cubicBezTo>
                <a:close/>
              </a:path>
            </a:pathLst>
          </a:custGeom>
          <a:solidFill>
            <a:srgbClr val="B2B2B2"/>
          </a:solidFill>
          <a:ln w="3175" cap="rnd">
            <a:solidFill>
              <a:srgbClr val="B2B2B2"/>
            </a:solidFill>
            <a:round/>
            <a:headEnd/>
            <a:tailEnd/>
          </a:ln>
        </p:spPr>
        <p:txBody>
          <a:bodyPr/>
          <a:lstStyle/>
          <a:p>
            <a:endParaRPr lang="en-US"/>
          </a:p>
        </p:txBody>
      </p:sp>
      <p:sp>
        <p:nvSpPr>
          <p:cNvPr id="34323" name="Freeform 531"/>
          <p:cNvSpPr>
            <a:spLocks noChangeAspect="1"/>
          </p:cNvSpPr>
          <p:nvPr/>
        </p:nvSpPr>
        <p:spPr bwMode="auto">
          <a:xfrm>
            <a:off x="7478713" y="4505325"/>
            <a:ext cx="9525" cy="9525"/>
          </a:xfrm>
          <a:custGeom>
            <a:avLst/>
            <a:gdLst>
              <a:gd name="T0" fmla="*/ 2147483647 w 5"/>
              <a:gd name="T1" fmla="*/ 2147483647 h 5"/>
              <a:gd name="T2" fmla="*/ 2147483647 w 5"/>
              <a:gd name="T3" fmla="*/ 2147483647 h 5"/>
              <a:gd name="T4" fmla="*/ 2147483647 w 5"/>
              <a:gd name="T5" fmla="*/ 0 h 5"/>
              <a:gd name="T6" fmla="*/ 0 w 5"/>
              <a:gd name="T7" fmla="*/ 2147483647 h 5"/>
              <a:gd name="T8" fmla="*/ 2147483647 w 5"/>
              <a:gd name="T9" fmla="*/ 2147483647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5"/>
                </a:moveTo>
                <a:cubicBezTo>
                  <a:pt x="4" y="5"/>
                  <a:pt x="5" y="4"/>
                  <a:pt x="5" y="3"/>
                </a:cubicBezTo>
                <a:cubicBezTo>
                  <a:pt x="4" y="2"/>
                  <a:pt x="3" y="1"/>
                  <a:pt x="2" y="0"/>
                </a:cubicBezTo>
                <a:cubicBezTo>
                  <a:pt x="1" y="0"/>
                  <a:pt x="0" y="2"/>
                  <a:pt x="0" y="3"/>
                </a:cubicBezTo>
                <a:cubicBezTo>
                  <a:pt x="1" y="4"/>
                  <a:pt x="2" y="5"/>
                  <a:pt x="4" y="5"/>
                </a:cubicBezTo>
                <a:close/>
              </a:path>
            </a:pathLst>
          </a:custGeom>
          <a:solidFill>
            <a:srgbClr val="B2B2B2"/>
          </a:solidFill>
          <a:ln w="3175" cap="rnd">
            <a:solidFill>
              <a:srgbClr val="B2B2B2"/>
            </a:solidFill>
            <a:round/>
            <a:headEnd/>
            <a:tailEnd/>
          </a:ln>
        </p:spPr>
        <p:txBody>
          <a:bodyPr/>
          <a:lstStyle/>
          <a:p>
            <a:endParaRPr lang="en-US"/>
          </a:p>
        </p:txBody>
      </p:sp>
      <p:sp>
        <p:nvSpPr>
          <p:cNvPr id="34324" name="Freeform 532"/>
          <p:cNvSpPr>
            <a:spLocks noChangeAspect="1"/>
          </p:cNvSpPr>
          <p:nvPr/>
        </p:nvSpPr>
        <p:spPr bwMode="auto">
          <a:xfrm>
            <a:off x="7469188" y="4506913"/>
            <a:ext cx="15875" cy="25400"/>
          </a:xfrm>
          <a:custGeom>
            <a:avLst/>
            <a:gdLst>
              <a:gd name="T0" fmla="*/ 2147483647 w 7"/>
              <a:gd name="T1" fmla="*/ 0 h 13"/>
              <a:gd name="T2" fmla="*/ 2147483647 w 7"/>
              <a:gd name="T3" fmla="*/ 2147483647 h 13"/>
              <a:gd name="T4" fmla="*/ 2147483647 w 7"/>
              <a:gd name="T5" fmla="*/ 2147483647 h 13"/>
              <a:gd name="T6" fmla="*/ 2147483647 w 7"/>
              <a:gd name="T7" fmla="*/ 2147483647 h 13"/>
              <a:gd name="T8" fmla="*/ 0 w 7"/>
              <a:gd name="T9" fmla="*/ 2147483647 h 13"/>
              <a:gd name="T10" fmla="*/ 2147483647 w 7"/>
              <a:gd name="T11" fmla="*/ 0 h 13"/>
              <a:gd name="T12" fmla="*/ 0 60000 65536"/>
              <a:gd name="T13" fmla="*/ 0 60000 65536"/>
              <a:gd name="T14" fmla="*/ 0 60000 65536"/>
              <a:gd name="T15" fmla="*/ 0 60000 65536"/>
              <a:gd name="T16" fmla="*/ 0 60000 65536"/>
              <a:gd name="T17" fmla="*/ 0 60000 65536"/>
              <a:gd name="T18" fmla="*/ 0 w 7"/>
              <a:gd name="T19" fmla="*/ 0 h 13"/>
              <a:gd name="T20" fmla="*/ 7 w 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7" h="13">
                <a:moveTo>
                  <a:pt x="1" y="0"/>
                </a:moveTo>
                <a:cubicBezTo>
                  <a:pt x="2" y="1"/>
                  <a:pt x="5" y="3"/>
                  <a:pt x="6" y="5"/>
                </a:cubicBezTo>
                <a:cubicBezTo>
                  <a:pt x="7" y="5"/>
                  <a:pt x="6" y="6"/>
                  <a:pt x="6" y="7"/>
                </a:cubicBezTo>
                <a:cubicBezTo>
                  <a:pt x="5" y="9"/>
                  <a:pt x="4" y="11"/>
                  <a:pt x="2" y="12"/>
                </a:cubicBezTo>
                <a:cubicBezTo>
                  <a:pt x="2" y="13"/>
                  <a:pt x="0" y="12"/>
                  <a:pt x="0" y="11"/>
                </a:cubicBezTo>
                <a:cubicBezTo>
                  <a:pt x="0" y="7"/>
                  <a:pt x="0" y="4"/>
                  <a:pt x="1" y="0"/>
                </a:cubicBezTo>
                <a:close/>
              </a:path>
            </a:pathLst>
          </a:custGeom>
          <a:solidFill>
            <a:srgbClr val="B2B2B2"/>
          </a:solidFill>
          <a:ln w="3175" cap="rnd">
            <a:solidFill>
              <a:srgbClr val="B2B2B2"/>
            </a:solidFill>
            <a:round/>
            <a:headEnd/>
            <a:tailEnd/>
          </a:ln>
        </p:spPr>
        <p:txBody>
          <a:bodyPr/>
          <a:lstStyle/>
          <a:p>
            <a:endParaRPr lang="en-US"/>
          </a:p>
        </p:txBody>
      </p:sp>
      <p:sp>
        <p:nvSpPr>
          <p:cNvPr id="34325" name="Freeform 533"/>
          <p:cNvSpPr>
            <a:spLocks noChangeAspect="1"/>
          </p:cNvSpPr>
          <p:nvPr/>
        </p:nvSpPr>
        <p:spPr bwMode="auto">
          <a:xfrm>
            <a:off x="7629525" y="4414838"/>
            <a:ext cx="225425" cy="212725"/>
          </a:xfrm>
          <a:custGeom>
            <a:avLst/>
            <a:gdLst>
              <a:gd name="T0" fmla="*/ 0 w 121"/>
              <a:gd name="T1" fmla="*/ 2147483647 h 115"/>
              <a:gd name="T2" fmla="*/ 2147483647 w 121"/>
              <a:gd name="T3" fmla="*/ 2147483647 h 115"/>
              <a:gd name="T4" fmla="*/ 2147483647 w 121"/>
              <a:gd name="T5" fmla="*/ 2147483647 h 115"/>
              <a:gd name="T6" fmla="*/ 2147483647 w 121"/>
              <a:gd name="T7" fmla="*/ 2147483647 h 115"/>
              <a:gd name="T8" fmla="*/ 2147483647 w 121"/>
              <a:gd name="T9" fmla="*/ 2147483647 h 115"/>
              <a:gd name="T10" fmla="*/ 2147483647 w 121"/>
              <a:gd name="T11" fmla="*/ 2147483647 h 115"/>
              <a:gd name="T12" fmla="*/ 2147483647 w 121"/>
              <a:gd name="T13" fmla="*/ 2147483647 h 115"/>
              <a:gd name="T14" fmla="*/ 2147483647 w 121"/>
              <a:gd name="T15" fmla="*/ 2147483647 h 115"/>
              <a:gd name="T16" fmla="*/ 2147483647 w 121"/>
              <a:gd name="T17" fmla="*/ 2147483647 h 115"/>
              <a:gd name="T18" fmla="*/ 2147483647 w 121"/>
              <a:gd name="T19" fmla="*/ 2147483647 h 115"/>
              <a:gd name="T20" fmla="*/ 2147483647 w 121"/>
              <a:gd name="T21" fmla="*/ 2147483647 h 115"/>
              <a:gd name="T22" fmla="*/ 2147483647 w 121"/>
              <a:gd name="T23" fmla="*/ 2147483647 h 115"/>
              <a:gd name="T24" fmla="*/ 2147483647 w 121"/>
              <a:gd name="T25" fmla="*/ 2147483647 h 115"/>
              <a:gd name="T26" fmla="*/ 2147483647 w 121"/>
              <a:gd name="T27" fmla="*/ 2147483647 h 115"/>
              <a:gd name="T28" fmla="*/ 2147483647 w 121"/>
              <a:gd name="T29" fmla="*/ 2147483647 h 115"/>
              <a:gd name="T30" fmla="*/ 2147483647 w 121"/>
              <a:gd name="T31" fmla="*/ 2147483647 h 115"/>
              <a:gd name="T32" fmla="*/ 2147483647 w 121"/>
              <a:gd name="T33" fmla="*/ 2147483647 h 115"/>
              <a:gd name="T34" fmla="*/ 2147483647 w 121"/>
              <a:gd name="T35" fmla="*/ 2147483647 h 115"/>
              <a:gd name="T36" fmla="*/ 2147483647 w 121"/>
              <a:gd name="T37" fmla="*/ 2147483647 h 115"/>
              <a:gd name="T38" fmla="*/ 2147483647 w 121"/>
              <a:gd name="T39" fmla="*/ 2147483647 h 115"/>
              <a:gd name="T40" fmla="*/ 2147483647 w 121"/>
              <a:gd name="T41" fmla="*/ 2147483647 h 115"/>
              <a:gd name="T42" fmla="*/ 2147483647 w 121"/>
              <a:gd name="T43" fmla="*/ 2147483647 h 115"/>
              <a:gd name="T44" fmla="*/ 2147483647 w 121"/>
              <a:gd name="T45" fmla="*/ 2147483647 h 115"/>
              <a:gd name="T46" fmla="*/ 2147483647 w 121"/>
              <a:gd name="T47" fmla="*/ 2147483647 h 115"/>
              <a:gd name="T48" fmla="*/ 2147483647 w 121"/>
              <a:gd name="T49" fmla="*/ 2147483647 h 115"/>
              <a:gd name="T50" fmla="*/ 2147483647 w 121"/>
              <a:gd name="T51" fmla="*/ 2147483647 h 115"/>
              <a:gd name="T52" fmla="*/ 2147483647 w 121"/>
              <a:gd name="T53" fmla="*/ 2147483647 h 115"/>
              <a:gd name="T54" fmla="*/ 2147483647 w 121"/>
              <a:gd name="T55" fmla="*/ 2147483647 h 115"/>
              <a:gd name="T56" fmla="*/ 2147483647 w 121"/>
              <a:gd name="T57" fmla="*/ 2147483647 h 115"/>
              <a:gd name="T58" fmla="*/ 2147483647 w 121"/>
              <a:gd name="T59" fmla="*/ 2147483647 h 115"/>
              <a:gd name="T60" fmla="*/ 2147483647 w 121"/>
              <a:gd name="T61" fmla="*/ 2147483647 h 115"/>
              <a:gd name="T62" fmla="*/ 2147483647 w 121"/>
              <a:gd name="T63" fmla="*/ 2147483647 h 115"/>
              <a:gd name="T64" fmla="*/ 2147483647 w 121"/>
              <a:gd name="T65" fmla="*/ 2147483647 h 115"/>
              <a:gd name="T66" fmla="*/ 2147483647 w 121"/>
              <a:gd name="T67" fmla="*/ 2147483647 h 115"/>
              <a:gd name="T68" fmla="*/ 2147483647 w 121"/>
              <a:gd name="T69" fmla="*/ 2147483647 h 115"/>
              <a:gd name="T70" fmla="*/ 2147483647 w 121"/>
              <a:gd name="T71" fmla="*/ 2147483647 h 115"/>
              <a:gd name="T72" fmla="*/ 2147483647 w 121"/>
              <a:gd name="T73" fmla="*/ 2147483647 h 115"/>
              <a:gd name="T74" fmla="*/ 2147483647 w 121"/>
              <a:gd name="T75" fmla="*/ 2147483647 h 115"/>
              <a:gd name="T76" fmla="*/ 2147483647 w 121"/>
              <a:gd name="T77" fmla="*/ 2147483647 h 115"/>
              <a:gd name="T78" fmla="*/ 2147483647 w 121"/>
              <a:gd name="T79" fmla="*/ 2147483647 h 115"/>
              <a:gd name="T80" fmla="*/ 2147483647 w 121"/>
              <a:gd name="T81" fmla="*/ 2147483647 h 115"/>
              <a:gd name="T82" fmla="*/ 2147483647 w 121"/>
              <a:gd name="T83" fmla="*/ 2147483647 h 115"/>
              <a:gd name="T84" fmla="*/ 2147483647 w 121"/>
              <a:gd name="T85" fmla="*/ 2147483647 h 115"/>
              <a:gd name="T86" fmla="*/ 2147483647 w 121"/>
              <a:gd name="T87" fmla="*/ 2147483647 h 115"/>
              <a:gd name="T88" fmla="*/ 2147483647 w 121"/>
              <a:gd name="T89" fmla="*/ 2147483647 h 115"/>
              <a:gd name="T90" fmla="*/ 2147483647 w 121"/>
              <a:gd name="T91" fmla="*/ 2147483647 h 115"/>
              <a:gd name="T92" fmla="*/ 2147483647 w 121"/>
              <a:gd name="T93" fmla="*/ 2147483647 h 115"/>
              <a:gd name="T94" fmla="*/ 2147483647 w 121"/>
              <a:gd name="T95" fmla="*/ 2147483647 h 115"/>
              <a:gd name="T96" fmla="*/ 2147483647 w 121"/>
              <a:gd name="T97" fmla="*/ 2147483647 h 115"/>
              <a:gd name="T98" fmla="*/ 2147483647 w 121"/>
              <a:gd name="T99" fmla="*/ 2147483647 h 115"/>
              <a:gd name="T100" fmla="*/ 0 w 121"/>
              <a:gd name="T101" fmla="*/ 2147483647 h 115"/>
              <a:gd name="T102" fmla="*/ 2147483647 w 121"/>
              <a:gd name="T103" fmla="*/ 2147483647 h 115"/>
              <a:gd name="T104" fmla="*/ 0 w 121"/>
              <a:gd name="T105" fmla="*/ 2147483647 h 11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1"/>
              <a:gd name="T160" fmla="*/ 0 h 115"/>
              <a:gd name="T161" fmla="*/ 121 w 121"/>
              <a:gd name="T162" fmla="*/ 115 h 11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1" h="115">
                <a:moveTo>
                  <a:pt x="0" y="95"/>
                </a:moveTo>
                <a:cubicBezTo>
                  <a:pt x="2" y="96"/>
                  <a:pt x="4" y="97"/>
                  <a:pt x="6" y="97"/>
                </a:cubicBezTo>
                <a:cubicBezTo>
                  <a:pt x="8" y="97"/>
                  <a:pt x="11" y="96"/>
                  <a:pt x="13" y="96"/>
                </a:cubicBezTo>
                <a:cubicBezTo>
                  <a:pt x="16" y="96"/>
                  <a:pt x="18" y="97"/>
                  <a:pt x="21" y="97"/>
                </a:cubicBezTo>
                <a:cubicBezTo>
                  <a:pt x="24" y="97"/>
                  <a:pt x="27" y="97"/>
                  <a:pt x="29" y="95"/>
                </a:cubicBezTo>
                <a:cubicBezTo>
                  <a:pt x="31" y="94"/>
                  <a:pt x="34" y="92"/>
                  <a:pt x="33" y="90"/>
                </a:cubicBezTo>
                <a:cubicBezTo>
                  <a:pt x="30" y="87"/>
                  <a:pt x="26" y="88"/>
                  <a:pt x="23" y="85"/>
                </a:cubicBezTo>
                <a:cubicBezTo>
                  <a:pt x="22" y="85"/>
                  <a:pt x="21" y="83"/>
                  <a:pt x="22" y="83"/>
                </a:cubicBezTo>
                <a:cubicBezTo>
                  <a:pt x="26" y="82"/>
                  <a:pt x="30" y="84"/>
                  <a:pt x="34" y="82"/>
                </a:cubicBezTo>
                <a:cubicBezTo>
                  <a:pt x="36" y="81"/>
                  <a:pt x="35" y="77"/>
                  <a:pt x="37" y="75"/>
                </a:cubicBezTo>
                <a:cubicBezTo>
                  <a:pt x="39" y="73"/>
                  <a:pt x="42" y="72"/>
                  <a:pt x="45" y="72"/>
                </a:cubicBezTo>
                <a:cubicBezTo>
                  <a:pt x="48" y="72"/>
                  <a:pt x="51" y="74"/>
                  <a:pt x="54" y="76"/>
                </a:cubicBezTo>
                <a:cubicBezTo>
                  <a:pt x="58" y="78"/>
                  <a:pt x="63" y="80"/>
                  <a:pt x="66" y="84"/>
                </a:cubicBezTo>
                <a:cubicBezTo>
                  <a:pt x="68" y="86"/>
                  <a:pt x="68" y="90"/>
                  <a:pt x="70" y="93"/>
                </a:cubicBezTo>
                <a:cubicBezTo>
                  <a:pt x="71" y="94"/>
                  <a:pt x="72" y="95"/>
                  <a:pt x="73" y="96"/>
                </a:cubicBezTo>
                <a:cubicBezTo>
                  <a:pt x="76" y="100"/>
                  <a:pt x="80" y="104"/>
                  <a:pt x="83" y="108"/>
                </a:cubicBezTo>
                <a:cubicBezTo>
                  <a:pt x="84" y="109"/>
                  <a:pt x="86" y="110"/>
                  <a:pt x="87" y="110"/>
                </a:cubicBezTo>
                <a:cubicBezTo>
                  <a:pt x="90" y="111"/>
                  <a:pt x="94" y="111"/>
                  <a:pt x="97" y="111"/>
                </a:cubicBezTo>
                <a:cubicBezTo>
                  <a:pt x="101" y="112"/>
                  <a:pt x="105" y="112"/>
                  <a:pt x="110" y="113"/>
                </a:cubicBezTo>
                <a:cubicBezTo>
                  <a:pt x="112" y="113"/>
                  <a:pt x="115" y="115"/>
                  <a:pt x="117" y="114"/>
                </a:cubicBezTo>
                <a:cubicBezTo>
                  <a:pt x="119" y="114"/>
                  <a:pt x="121" y="112"/>
                  <a:pt x="120" y="111"/>
                </a:cubicBezTo>
                <a:cubicBezTo>
                  <a:pt x="118" y="108"/>
                  <a:pt x="113" y="109"/>
                  <a:pt x="111" y="107"/>
                </a:cubicBezTo>
                <a:cubicBezTo>
                  <a:pt x="110" y="105"/>
                  <a:pt x="116" y="105"/>
                  <a:pt x="115" y="103"/>
                </a:cubicBezTo>
                <a:cubicBezTo>
                  <a:pt x="114" y="101"/>
                  <a:pt x="111" y="104"/>
                  <a:pt x="108" y="103"/>
                </a:cubicBezTo>
                <a:cubicBezTo>
                  <a:pt x="106" y="102"/>
                  <a:pt x="104" y="101"/>
                  <a:pt x="104" y="99"/>
                </a:cubicBezTo>
                <a:cubicBezTo>
                  <a:pt x="103" y="97"/>
                  <a:pt x="106" y="96"/>
                  <a:pt x="107" y="95"/>
                </a:cubicBezTo>
                <a:cubicBezTo>
                  <a:pt x="107" y="94"/>
                  <a:pt x="105" y="94"/>
                  <a:pt x="104" y="94"/>
                </a:cubicBezTo>
                <a:cubicBezTo>
                  <a:pt x="101" y="94"/>
                  <a:pt x="99" y="95"/>
                  <a:pt x="96" y="94"/>
                </a:cubicBezTo>
                <a:cubicBezTo>
                  <a:pt x="94" y="93"/>
                  <a:pt x="91" y="91"/>
                  <a:pt x="91" y="89"/>
                </a:cubicBezTo>
                <a:cubicBezTo>
                  <a:pt x="90" y="86"/>
                  <a:pt x="92" y="82"/>
                  <a:pt x="91" y="79"/>
                </a:cubicBezTo>
                <a:cubicBezTo>
                  <a:pt x="90" y="78"/>
                  <a:pt x="88" y="79"/>
                  <a:pt x="87" y="78"/>
                </a:cubicBezTo>
                <a:cubicBezTo>
                  <a:pt x="84" y="76"/>
                  <a:pt x="82" y="74"/>
                  <a:pt x="80" y="71"/>
                </a:cubicBezTo>
                <a:cubicBezTo>
                  <a:pt x="80" y="69"/>
                  <a:pt x="80" y="67"/>
                  <a:pt x="80" y="66"/>
                </a:cubicBezTo>
                <a:cubicBezTo>
                  <a:pt x="79" y="64"/>
                  <a:pt x="76" y="64"/>
                  <a:pt x="77" y="62"/>
                </a:cubicBezTo>
                <a:cubicBezTo>
                  <a:pt x="78" y="60"/>
                  <a:pt x="81" y="60"/>
                  <a:pt x="83" y="59"/>
                </a:cubicBezTo>
                <a:cubicBezTo>
                  <a:pt x="85" y="58"/>
                  <a:pt x="89" y="61"/>
                  <a:pt x="90" y="59"/>
                </a:cubicBezTo>
                <a:cubicBezTo>
                  <a:pt x="90" y="55"/>
                  <a:pt x="87" y="52"/>
                  <a:pt x="85" y="49"/>
                </a:cubicBezTo>
                <a:cubicBezTo>
                  <a:pt x="84" y="48"/>
                  <a:pt x="81" y="49"/>
                  <a:pt x="80" y="49"/>
                </a:cubicBezTo>
                <a:cubicBezTo>
                  <a:pt x="77" y="48"/>
                  <a:pt x="74" y="46"/>
                  <a:pt x="72" y="45"/>
                </a:cubicBezTo>
                <a:cubicBezTo>
                  <a:pt x="69" y="43"/>
                  <a:pt x="65" y="43"/>
                  <a:pt x="62" y="41"/>
                </a:cubicBezTo>
                <a:cubicBezTo>
                  <a:pt x="61" y="40"/>
                  <a:pt x="63" y="38"/>
                  <a:pt x="62" y="36"/>
                </a:cubicBezTo>
                <a:cubicBezTo>
                  <a:pt x="62" y="34"/>
                  <a:pt x="62" y="31"/>
                  <a:pt x="60" y="29"/>
                </a:cubicBezTo>
                <a:cubicBezTo>
                  <a:pt x="58" y="27"/>
                  <a:pt x="54" y="27"/>
                  <a:pt x="52" y="24"/>
                </a:cubicBezTo>
                <a:cubicBezTo>
                  <a:pt x="50" y="23"/>
                  <a:pt x="51" y="19"/>
                  <a:pt x="49" y="18"/>
                </a:cubicBezTo>
                <a:cubicBezTo>
                  <a:pt x="47" y="17"/>
                  <a:pt x="44" y="18"/>
                  <a:pt x="41" y="17"/>
                </a:cubicBezTo>
                <a:cubicBezTo>
                  <a:pt x="38" y="16"/>
                  <a:pt x="35" y="13"/>
                  <a:pt x="32" y="12"/>
                </a:cubicBezTo>
                <a:cubicBezTo>
                  <a:pt x="27" y="9"/>
                  <a:pt x="21" y="8"/>
                  <a:pt x="16" y="6"/>
                </a:cubicBezTo>
                <a:cubicBezTo>
                  <a:pt x="13" y="4"/>
                  <a:pt x="10" y="2"/>
                  <a:pt x="7" y="1"/>
                </a:cubicBezTo>
                <a:cubicBezTo>
                  <a:pt x="6" y="0"/>
                  <a:pt x="4" y="1"/>
                  <a:pt x="3" y="1"/>
                </a:cubicBezTo>
                <a:lnTo>
                  <a:pt x="3" y="54"/>
                </a:lnTo>
                <a:cubicBezTo>
                  <a:pt x="3" y="56"/>
                  <a:pt x="0" y="57"/>
                  <a:pt x="0" y="59"/>
                </a:cubicBezTo>
                <a:cubicBezTo>
                  <a:pt x="0" y="60"/>
                  <a:pt x="2" y="62"/>
                  <a:pt x="2" y="63"/>
                </a:cubicBezTo>
                <a:lnTo>
                  <a:pt x="0" y="95"/>
                </a:lnTo>
                <a:close/>
              </a:path>
            </a:pathLst>
          </a:custGeom>
          <a:solidFill>
            <a:srgbClr val="B2B2B2"/>
          </a:solidFill>
          <a:ln w="3175" cap="rnd">
            <a:solidFill>
              <a:srgbClr val="B2B2B2"/>
            </a:solidFill>
            <a:round/>
            <a:headEnd/>
            <a:tailEnd/>
          </a:ln>
        </p:spPr>
        <p:txBody>
          <a:bodyPr/>
          <a:lstStyle/>
          <a:p>
            <a:endParaRPr lang="en-US"/>
          </a:p>
        </p:txBody>
      </p:sp>
      <p:sp>
        <p:nvSpPr>
          <p:cNvPr id="34326" name="Freeform 534"/>
          <p:cNvSpPr>
            <a:spLocks noChangeAspect="1"/>
          </p:cNvSpPr>
          <p:nvPr/>
        </p:nvSpPr>
        <p:spPr bwMode="auto">
          <a:xfrm>
            <a:off x="7767638" y="4395788"/>
            <a:ext cx="17462" cy="9525"/>
          </a:xfrm>
          <a:custGeom>
            <a:avLst/>
            <a:gdLst>
              <a:gd name="T0" fmla="*/ 2147483647 w 10"/>
              <a:gd name="T1" fmla="*/ 2147483647 h 6"/>
              <a:gd name="T2" fmla="*/ 2147483647 w 10"/>
              <a:gd name="T3" fmla="*/ 2147483647 h 6"/>
              <a:gd name="T4" fmla="*/ 2147483647 w 10"/>
              <a:gd name="T5" fmla="*/ 2147483647 h 6"/>
              <a:gd name="T6" fmla="*/ 2147483647 w 10"/>
              <a:gd name="T7" fmla="*/ 2147483647 h 6"/>
              <a:gd name="T8" fmla="*/ 2147483647 w 10"/>
              <a:gd name="T9" fmla="*/ 2147483647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1" y="1"/>
                </a:moveTo>
                <a:cubicBezTo>
                  <a:pt x="3" y="0"/>
                  <a:pt x="6" y="1"/>
                  <a:pt x="9" y="1"/>
                </a:cubicBezTo>
                <a:cubicBezTo>
                  <a:pt x="9" y="2"/>
                  <a:pt x="10" y="3"/>
                  <a:pt x="9" y="4"/>
                </a:cubicBezTo>
                <a:cubicBezTo>
                  <a:pt x="7" y="5"/>
                  <a:pt x="4" y="6"/>
                  <a:pt x="1" y="5"/>
                </a:cubicBezTo>
                <a:cubicBezTo>
                  <a:pt x="0" y="5"/>
                  <a:pt x="0" y="2"/>
                  <a:pt x="1" y="1"/>
                </a:cubicBezTo>
                <a:close/>
              </a:path>
            </a:pathLst>
          </a:custGeom>
          <a:solidFill>
            <a:srgbClr val="B2B2B2"/>
          </a:solidFill>
          <a:ln w="3175" cap="rnd">
            <a:solidFill>
              <a:srgbClr val="B2B2B2"/>
            </a:solidFill>
            <a:round/>
            <a:headEnd/>
            <a:tailEnd/>
          </a:ln>
        </p:spPr>
        <p:txBody>
          <a:bodyPr/>
          <a:lstStyle/>
          <a:p>
            <a:endParaRPr lang="en-US"/>
          </a:p>
        </p:txBody>
      </p:sp>
      <p:sp>
        <p:nvSpPr>
          <p:cNvPr id="34327" name="Freeform 535"/>
          <p:cNvSpPr>
            <a:spLocks noChangeAspect="1"/>
          </p:cNvSpPr>
          <p:nvPr/>
        </p:nvSpPr>
        <p:spPr bwMode="auto">
          <a:xfrm>
            <a:off x="7805738" y="4454525"/>
            <a:ext cx="95250" cy="58738"/>
          </a:xfrm>
          <a:custGeom>
            <a:avLst/>
            <a:gdLst>
              <a:gd name="T0" fmla="*/ 2147483647 w 51"/>
              <a:gd name="T1" fmla="*/ 2147483647 h 31"/>
              <a:gd name="T2" fmla="*/ 2147483647 w 51"/>
              <a:gd name="T3" fmla="*/ 2147483647 h 31"/>
              <a:gd name="T4" fmla="*/ 2147483647 w 51"/>
              <a:gd name="T5" fmla="*/ 2147483647 h 31"/>
              <a:gd name="T6" fmla="*/ 2147483647 w 51"/>
              <a:gd name="T7" fmla="*/ 2147483647 h 31"/>
              <a:gd name="T8" fmla="*/ 2147483647 w 51"/>
              <a:gd name="T9" fmla="*/ 2147483647 h 31"/>
              <a:gd name="T10" fmla="*/ 2147483647 w 51"/>
              <a:gd name="T11" fmla="*/ 2147483647 h 31"/>
              <a:gd name="T12" fmla="*/ 2147483647 w 51"/>
              <a:gd name="T13" fmla="*/ 2147483647 h 31"/>
              <a:gd name="T14" fmla="*/ 2147483647 w 51"/>
              <a:gd name="T15" fmla="*/ 2147483647 h 31"/>
              <a:gd name="T16" fmla="*/ 2147483647 w 51"/>
              <a:gd name="T17" fmla="*/ 2147483647 h 31"/>
              <a:gd name="T18" fmla="*/ 2147483647 w 51"/>
              <a:gd name="T19" fmla="*/ 2147483647 h 31"/>
              <a:gd name="T20" fmla="*/ 2147483647 w 51"/>
              <a:gd name="T21" fmla="*/ 2147483647 h 31"/>
              <a:gd name="T22" fmla="*/ 2147483647 w 51"/>
              <a:gd name="T23" fmla="*/ 2147483647 h 31"/>
              <a:gd name="T24" fmla="*/ 2147483647 w 51"/>
              <a:gd name="T25" fmla="*/ 2147483647 h 31"/>
              <a:gd name="T26" fmla="*/ 2147483647 w 51"/>
              <a:gd name="T27" fmla="*/ 2147483647 h 31"/>
              <a:gd name="T28" fmla="*/ 2147483647 w 51"/>
              <a:gd name="T29" fmla="*/ 2147483647 h 31"/>
              <a:gd name="T30" fmla="*/ 2147483647 w 51"/>
              <a:gd name="T31" fmla="*/ 2147483647 h 31"/>
              <a:gd name="T32" fmla="*/ 2147483647 w 51"/>
              <a:gd name="T33" fmla="*/ 2147483647 h 31"/>
              <a:gd name="T34" fmla="*/ 2147483647 w 51"/>
              <a:gd name="T35" fmla="*/ 2147483647 h 31"/>
              <a:gd name="T36" fmla="*/ 2147483647 w 51"/>
              <a:gd name="T37" fmla="*/ 2147483647 h 31"/>
              <a:gd name="T38" fmla="*/ 2147483647 w 51"/>
              <a:gd name="T39" fmla="*/ 2147483647 h 31"/>
              <a:gd name="T40" fmla="*/ 2147483647 w 51"/>
              <a:gd name="T41" fmla="*/ 2147483647 h 31"/>
              <a:gd name="T42" fmla="*/ 2147483647 w 51"/>
              <a:gd name="T43" fmla="*/ 2147483647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1"/>
              <a:gd name="T67" fmla="*/ 0 h 31"/>
              <a:gd name="T68" fmla="*/ 51 w 51"/>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1" h="31">
                <a:moveTo>
                  <a:pt x="3" y="19"/>
                </a:moveTo>
                <a:cubicBezTo>
                  <a:pt x="7" y="19"/>
                  <a:pt x="11" y="20"/>
                  <a:pt x="15" y="20"/>
                </a:cubicBezTo>
                <a:cubicBezTo>
                  <a:pt x="17" y="20"/>
                  <a:pt x="19" y="20"/>
                  <a:pt x="21" y="19"/>
                </a:cubicBezTo>
                <a:cubicBezTo>
                  <a:pt x="21" y="18"/>
                  <a:pt x="20" y="15"/>
                  <a:pt x="21" y="15"/>
                </a:cubicBezTo>
                <a:cubicBezTo>
                  <a:pt x="23" y="16"/>
                  <a:pt x="23" y="19"/>
                  <a:pt x="25" y="19"/>
                </a:cubicBezTo>
                <a:cubicBezTo>
                  <a:pt x="28" y="20"/>
                  <a:pt x="30" y="19"/>
                  <a:pt x="32" y="18"/>
                </a:cubicBezTo>
                <a:cubicBezTo>
                  <a:pt x="35" y="16"/>
                  <a:pt x="34" y="13"/>
                  <a:pt x="36" y="11"/>
                </a:cubicBezTo>
                <a:cubicBezTo>
                  <a:pt x="38" y="10"/>
                  <a:pt x="41" y="12"/>
                  <a:pt x="42" y="11"/>
                </a:cubicBezTo>
                <a:cubicBezTo>
                  <a:pt x="43" y="8"/>
                  <a:pt x="39" y="5"/>
                  <a:pt x="41" y="3"/>
                </a:cubicBezTo>
                <a:cubicBezTo>
                  <a:pt x="41" y="2"/>
                  <a:pt x="44" y="3"/>
                  <a:pt x="46" y="2"/>
                </a:cubicBezTo>
                <a:cubicBezTo>
                  <a:pt x="47" y="2"/>
                  <a:pt x="49" y="0"/>
                  <a:pt x="50" y="1"/>
                </a:cubicBezTo>
                <a:cubicBezTo>
                  <a:pt x="51" y="3"/>
                  <a:pt x="50" y="6"/>
                  <a:pt x="50" y="9"/>
                </a:cubicBezTo>
                <a:cubicBezTo>
                  <a:pt x="49" y="10"/>
                  <a:pt x="47" y="11"/>
                  <a:pt x="47" y="12"/>
                </a:cubicBezTo>
                <a:cubicBezTo>
                  <a:pt x="46" y="14"/>
                  <a:pt x="48" y="16"/>
                  <a:pt x="47" y="17"/>
                </a:cubicBezTo>
                <a:cubicBezTo>
                  <a:pt x="46" y="19"/>
                  <a:pt x="44" y="21"/>
                  <a:pt x="42" y="22"/>
                </a:cubicBezTo>
                <a:cubicBezTo>
                  <a:pt x="41" y="23"/>
                  <a:pt x="40" y="21"/>
                  <a:pt x="39" y="22"/>
                </a:cubicBezTo>
                <a:cubicBezTo>
                  <a:pt x="38" y="23"/>
                  <a:pt x="37" y="25"/>
                  <a:pt x="35" y="26"/>
                </a:cubicBezTo>
                <a:cubicBezTo>
                  <a:pt x="31" y="28"/>
                  <a:pt x="27" y="29"/>
                  <a:pt x="22" y="30"/>
                </a:cubicBezTo>
                <a:cubicBezTo>
                  <a:pt x="19" y="31"/>
                  <a:pt x="16" y="31"/>
                  <a:pt x="13" y="30"/>
                </a:cubicBezTo>
                <a:cubicBezTo>
                  <a:pt x="9" y="29"/>
                  <a:pt x="5" y="26"/>
                  <a:pt x="2" y="24"/>
                </a:cubicBezTo>
                <a:cubicBezTo>
                  <a:pt x="1" y="23"/>
                  <a:pt x="0" y="22"/>
                  <a:pt x="1" y="21"/>
                </a:cubicBezTo>
                <a:cubicBezTo>
                  <a:pt x="1" y="20"/>
                  <a:pt x="2" y="19"/>
                  <a:pt x="3" y="19"/>
                </a:cubicBezTo>
                <a:close/>
              </a:path>
            </a:pathLst>
          </a:custGeom>
          <a:solidFill>
            <a:srgbClr val="B2B2B2"/>
          </a:solidFill>
          <a:ln w="3175" cap="rnd">
            <a:solidFill>
              <a:srgbClr val="B2B2B2"/>
            </a:solidFill>
            <a:round/>
            <a:headEnd/>
            <a:tailEnd/>
          </a:ln>
        </p:spPr>
        <p:txBody>
          <a:bodyPr/>
          <a:lstStyle/>
          <a:p>
            <a:endParaRPr lang="en-US"/>
          </a:p>
        </p:txBody>
      </p:sp>
      <p:sp>
        <p:nvSpPr>
          <p:cNvPr id="34328" name="Freeform 536"/>
          <p:cNvSpPr>
            <a:spLocks noChangeAspect="1"/>
          </p:cNvSpPr>
          <p:nvPr/>
        </p:nvSpPr>
        <p:spPr bwMode="auto">
          <a:xfrm>
            <a:off x="7862888" y="4408488"/>
            <a:ext cx="53975" cy="65087"/>
          </a:xfrm>
          <a:custGeom>
            <a:avLst/>
            <a:gdLst>
              <a:gd name="T0" fmla="*/ 2147483647 w 29"/>
              <a:gd name="T1" fmla="*/ 2147483647 h 35"/>
              <a:gd name="T2" fmla="*/ 2147483647 w 29"/>
              <a:gd name="T3" fmla="*/ 2147483647 h 35"/>
              <a:gd name="T4" fmla="*/ 2147483647 w 29"/>
              <a:gd name="T5" fmla="*/ 2147483647 h 35"/>
              <a:gd name="T6" fmla="*/ 2147483647 w 29"/>
              <a:gd name="T7" fmla="*/ 2147483647 h 35"/>
              <a:gd name="T8" fmla="*/ 2147483647 w 29"/>
              <a:gd name="T9" fmla="*/ 2147483647 h 35"/>
              <a:gd name="T10" fmla="*/ 2147483647 w 29"/>
              <a:gd name="T11" fmla="*/ 2147483647 h 35"/>
              <a:gd name="T12" fmla="*/ 2147483647 w 29"/>
              <a:gd name="T13" fmla="*/ 2147483647 h 35"/>
              <a:gd name="T14" fmla="*/ 2147483647 w 29"/>
              <a:gd name="T15" fmla="*/ 2147483647 h 35"/>
              <a:gd name="T16" fmla="*/ 2147483647 w 29"/>
              <a:gd name="T17" fmla="*/ 2147483647 h 35"/>
              <a:gd name="T18" fmla="*/ 2147483647 w 29"/>
              <a:gd name="T19" fmla="*/ 2147483647 h 35"/>
              <a:gd name="T20" fmla="*/ 2147483647 w 29"/>
              <a:gd name="T21" fmla="*/ 2147483647 h 35"/>
              <a:gd name="T22" fmla="*/ 2147483647 w 29"/>
              <a:gd name="T23" fmla="*/ 2147483647 h 35"/>
              <a:gd name="T24" fmla="*/ 2147483647 w 29"/>
              <a:gd name="T25" fmla="*/ 2147483647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35"/>
              <a:gd name="T41" fmla="*/ 29 w 29"/>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35">
                <a:moveTo>
                  <a:pt x="29" y="29"/>
                </a:moveTo>
                <a:cubicBezTo>
                  <a:pt x="29" y="31"/>
                  <a:pt x="28" y="33"/>
                  <a:pt x="27" y="35"/>
                </a:cubicBezTo>
                <a:cubicBezTo>
                  <a:pt x="26" y="35"/>
                  <a:pt x="24" y="34"/>
                  <a:pt x="24" y="34"/>
                </a:cubicBezTo>
                <a:cubicBezTo>
                  <a:pt x="23" y="31"/>
                  <a:pt x="24" y="28"/>
                  <a:pt x="23" y="25"/>
                </a:cubicBezTo>
                <a:cubicBezTo>
                  <a:pt x="22" y="22"/>
                  <a:pt x="19" y="19"/>
                  <a:pt x="17" y="17"/>
                </a:cubicBezTo>
                <a:cubicBezTo>
                  <a:pt x="15" y="14"/>
                  <a:pt x="12" y="13"/>
                  <a:pt x="9" y="11"/>
                </a:cubicBezTo>
                <a:cubicBezTo>
                  <a:pt x="6" y="8"/>
                  <a:pt x="3" y="6"/>
                  <a:pt x="1" y="3"/>
                </a:cubicBezTo>
                <a:cubicBezTo>
                  <a:pt x="0" y="2"/>
                  <a:pt x="1" y="0"/>
                  <a:pt x="2" y="1"/>
                </a:cubicBezTo>
                <a:cubicBezTo>
                  <a:pt x="5" y="2"/>
                  <a:pt x="8" y="5"/>
                  <a:pt x="11" y="8"/>
                </a:cubicBezTo>
                <a:cubicBezTo>
                  <a:pt x="13" y="10"/>
                  <a:pt x="15" y="11"/>
                  <a:pt x="17" y="14"/>
                </a:cubicBezTo>
                <a:cubicBezTo>
                  <a:pt x="19" y="16"/>
                  <a:pt x="20" y="19"/>
                  <a:pt x="22" y="22"/>
                </a:cubicBezTo>
                <a:cubicBezTo>
                  <a:pt x="23" y="23"/>
                  <a:pt x="25" y="22"/>
                  <a:pt x="26" y="23"/>
                </a:cubicBezTo>
                <a:cubicBezTo>
                  <a:pt x="27" y="25"/>
                  <a:pt x="29" y="27"/>
                  <a:pt x="29" y="29"/>
                </a:cubicBezTo>
                <a:close/>
              </a:path>
            </a:pathLst>
          </a:custGeom>
          <a:solidFill>
            <a:srgbClr val="B2B2B2"/>
          </a:solidFill>
          <a:ln w="3175" cap="rnd">
            <a:solidFill>
              <a:srgbClr val="B2B2B2"/>
            </a:solidFill>
            <a:round/>
            <a:headEnd/>
            <a:tailEnd/>
          </a:ln>
        </p:spPr>
        <p:txBody>
          <a:bodyPr/>
          <a:lstStyle/>
          <a:p>
            <a:endParaRPr lang="en-US"/>
          </a:p>
        </p:txBody>
      </p:sp>
      <p:sp>
        <p:nvSpPr>
          <p:cNvPr id="34329" name="Freeform 537"/>
          <p:cNvSpPr>
            <a:spLocks noChangeAspect="1"/>
          </p:cNvSpPr>
          <p:nvPr/>
        </p:nvSpPr>
        <p:spPr bwMode="auto">
          <a:xfrm>
            <a:off x="7953375" y="4489450"/>
            <a:ext cx="28575" cy="38100"/>
          </a:xfrm>
          <a:custGeom>
            <a:avLst/>
            <a:gdLst>
              <a:gd name="T0" fmla="*/ 2147483647 w 15"/>
              <a:gd name="T1" fmla="*/ 2147483647 h 20"/>
              <a:gd name="T2" fmla="*/ 2147483647 w 15"/>
              <a:gd name="T3" fmla="*/ 2147483647 h 20"/>
              <a:gd name="T4" fmla="*/ 2147483647 w 15"/>
              <a:gd name="T5" fmla="*/ 2147483647 h 20"/>
              <a:gd name="T6" fmla="*/ 2147483647 w 15"/>
              <a:gd name="T7" fmla="*/ 2147483647 h 20"/>
              <a:gd name="T8" fmla="*/ 2147483647 w 15"/>
              <a:gd name="T9" fmla="*/ 2147483647 h 20"/>
              <a:gd name="T10" fmla="*/ 2147483647 w 15"/>
              <a:gd name="T11" fmla="*/ 2147483647 h 20"/>
              <a:gd name="T12" fmla="*/ 2147483647 w 15"/>
              <a:gd name="T13" fmla="*/ 2147483647 h 20"/>
              <a:gd name="T14" fmla="*/ 2147483647 w 15"/>
              <a:gd name="T15" fmla="*/ 2147483647 h 20"/>
              <a:gd name="T16" fmla="*/ 2147483647 w 15"/>
              <a:gd name="T17" fmla="*/ 214748364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0"/>
              <a:gd name="T29" fmla="*/ 15 w 15"/>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0">
                <a:moveTo>
                  <a:pt x="1" y="2"/>
                </a:moveTo>
                <a:cubicBezTo>
                  <a:pt x="0" y="3"/>
                  <a:pt x="0" y="6"/>
                  <a:pt x="1" y="7"/>
                </a:cubicBezTo>
                <a:cubicBezTo>
                  <a:pt x="2" y="10"/>
                  <a:pt x="5" y="11"/>
                  <a:pt x="6" y="13"/>
                </a:cubicBezTo>
                <a:cubicBezTo>
                  <a:pt x="7" y="15"/>
                  <a:pt x="5" y="17"/>
                  <a:pt x="6" y="18"/>
                </a:cubicBezTo>
                <a:cubicBezTo>
                  <a:pt x="7" y="20"/>
                  <a:pt x="10" y="20"/>
                  <a:pt x="12" y="19"/>
                </a:cubicBezTo>
                <a:cubicBezTo>
                  <a:pt x="14" y="18"/>
                  <a:pt x="15" y="15"/>
                  <a:pt x="14" y="14"/>
                </a:cubicBezTo>
                <a:cubicBezTo>
                  <a:pt x="13" y="11"/>
                  <a:pt x="10" y="10"/>
                  <a:pt x="8" y="9"/>
                </a:cubicBezTo>
                <a:cubicBezTo>
                  <a:pt x="7" y="7"/>
                  <a:pt x="6" y="5"/>
                  <a:pt x="5" y="4"/>
                </a:cubicBezTo>
                <a:cubicBezTo>
                  <a:pt x="5" y="4"/>
                  <a:pt x="2" y="0"/>
                  <a:pt x="1" y="2"/>
                </a:cubicBezTo>
                <a:close/>
              </a:path>
            </a:pathLst>
          </a:custGeom>
          <a:solidFill>
            <a:srgbClr val="B2B2B2"/>
          </a:solidFill>
          <a:ln w="3175" cap="rnd">
            <a:solidFill>
              <a:srgbClr val="B2B2B2"/>
            </a:solidFill>
            <a:round/>
            <a:headEnd/>
            <a:tailEnd/>
          </a:ln>
        </p:spPr>
        <p:txBody>
          <a:bodyPr/>
          <a:lstStyle/>
          <a:p>
            <a:endParaRPr lang="en-US"/>
          </a:p>
        </p:txBody>
      </p:sp>
      <p:sp>
        <p:nvSpPr>
          <p:cNvPr id="34330" name="Freeform 538"/>
          <p:cNvSpPr>
            <a:spLocks noChangeAspect="1"/>
          </p:cNvSpPr>
          <p:nvPr/>
        </p:nvSpPr>
        <p:spPr bwMode="auto">
          <a:xfrm>
            <a:off x="7993063" y="4524375"/>
            <a:ext cx="23812" cy="22225"/>
          </a:xfrm>
          <a:custGeom>
            <a:avLst/>
            <a:gdLst>
              <a:gd name="T0" fmla="*/ 2147483647 w 12"/>
              <a:gd name="T1" fmla="*/ 0 h 12"/>
              <a:gd name="T2" fmla="*/ 2147483647 w 12"/>
              <a:gd name="T3" fmla="*/ 2147483647 h 12"/>
              <a:gd name="T4" fmla="*/ 2147483647 w 12"/>
              <a:gd name="T5" fmla="*/ 2147483647 h 12"/>
              <a:gd name="T6" fmla="*/ 2147483647 w 12"/>
              <a:gd name="T7" fmla="*/ 2147483647 h 12"/>
              <a:gd name="T8" fmla="*/ 2147483647 w 12"/>
              <a:gd name="T9" fmla="*/ 2147483647 h 12"/>
              <a:gd name="T10" fmla="*/ 2147483647 w 12"/>
              <a:gd name="T11" fmla="*/ 0 h 12"/>
              <a:gd name="T12" fmla="*/ 0 60000 65536"/>
              <a:gd name="T13" fmla="*/ 0 60000 65536"/>
              <a:gd name="T14" fmla="*/ 0 60000 65536"/>
              <a:gd name="T15" fmla="*/ 0 60000 65536"/>
              <a:gd name="T16" fmla="*/ 0 60000 65536"/>
              <a:gd name="T17" fmla="*/ 0 60000 65536"/>
              <a:gd name="T18" fmla="*/ 0 w 12"/>
              <a:gd name="T19" fmla="*/ 0 h 12"/>
              <a:gd name="T20" fmla="*/ 12 w 1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2" h="12">
                <a:moveTo>
                  <a:pt x="2" y="0"/>
                </a:moveTo>
                <a:cubicBezTo>
                  <a:pt x="2" y="0"/>
                  <a:pt x="0" y="1"/>
                  <a:pt x="1" y="1"/>
                </a:cubicBezTo>
                <a:cubicBezTo>
                  <a:pt x="2" y="4"/>
                  <a:pt x="4" y="7"/>
                  <a:pt x="6" y="9"/>
                </a:cubicBezTo>
                <a:cubicBezTo>
                  <a:pt x="7" y="10"/>
                  <a:pt x="10" y="12"/>
                  <a:pt x="11" y="11"/>
                </a:cubicBezTo>
                <a:cubicBezTo>
                  <a:pt x="12" y="9"/>
                  <a:pt x="11" y="6"/>
                  <a:pt x="9" y="5"/>
                </a:cubicBezTo>
                <a:cubicBezTo>
                  <a:pt x="7" y="3"/>
                  <a:pt x="5" y="1"/>
                  <a:pt x="2" y="0"/>
                </a:cubicBezTo>
                <a:close/>
              </a:path>
            </a:pathLst>
          </a:custGeom>
          <a:solidFill>
            <a:srgbClr val="B2B2B2"/>
          </a:solidFill>
          <a:ln w="3175" cap="rnd">
            <a:solidFill>
              <a:srgbClr val="B2B2B2"/>
            </a:solidFill>
            <a:round/>
            <a:headEnd/>
            <a:tailEnd/>
          </a:ln>
        </p:spPr>
        <p:txBody>
          <a:bodyPr/>
          <a:lstStyle/>
          <a:p>
            <a:endParaRPr lang="en-US"/>
          </a:p>
        </p:txBody>
      </p:sp>
      <p:sp>
        <p:nvSpPr>
          <p:cNvPr id="34331" name="Freeform 539"/>
          <p:cNvSpPr>
            <a:spLocks noChangeAspect="1"/>
          </p:cNvSpPr>
          <p:nvPr/>
        </p:nvSpPr>
        <p:spPr bwMode="auto">
          <a:xfrm>
            <a:off x="8037513" y="4549775"/>
            <a:ext cx="34925" cy="23813"/>
          </a:xfrm>
          <a:custGeom>
            <a:avLst/>
            <a:gdLst>
              <a:gd name="T0" fmla="*/ 2147483647 w 19"/>
              <a:gd name="T1" fmla="*/ 0 h 13"/>
              <a:gd name="T2" fmla="*/ 0 w 19"/>
              <a:gd name="T3" fmla="*/ 2147483647 h 13"/>
              <a:gd name="T4" fmla="*/ 2147483647 w 19"/>
              <a:gd name="T5" fmla="*/ 2147483647 h 13"/>
              <a:gd name="T6" fmla="*/ 2147483647 w 19"/>
              <a:gd name="T7" fmla="*/ 2147483647 h 13"/>
              <a:gd name="T8" fmla="*/ 2147483647 w 19"/>
              <a:gd name="T9" fmla="*/ 2147483647 h 13"/>
              <a:gd name="T10" fmla="*/ 2147483647 w 19"/>
              <a:gd name="T11" fmla="*/ 2147483647 h 13"/>
              <a:gd name="T12" fmla="*/ 2147483647 w 19"/>
              <a:gd name="T13" fmla="*/ 2147483647 h 13"/>
              <a:gd name="T14" fmla="*/ 2147483647 w 19"/>
              <a:gd name="T15" fmla="*/ 2147483647 h 13"/>
              <a:gd name="T16" fmla="*/ 2147483647 w 19"/>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3"/>
              <a:gd name="T29" fmla="*/ 19 w 19"/>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3">
                <a:moveTo>
                  <a:pt x="3" y="0"/>
                </a:moveTo>
                <a:cubicBezTo>
                  <a:pt x="2" y="0"/>
                  <a:pt x="0" y="0"/>
                  <a:pt x="0" y="1"/>
                </a:cubicBezTo>
                <a:cubicBezTo>
                  <a:pt x="0" y="3"/>
                  <a:pt x="2" y="4"/>
                  <a:pt x="3" y="6"/>
                </a:cubicBezTo>
                <a:cubicBezTo>
                  <a:pt x="6" y="8"/>
                  <a:pt x="8" y="9"/>
                  <a:pt x="11" y="11"/>
                </a:cubicBezTo>
                <a:cubicBezTo>
                  <a:pt x="13" y="12"/>
                  <a:pt x="15" y="13"/>
                  <a:pt x="17" y="13"/>
                </a:cubicBezTo>
                <a:cubicBezTo>
                  <a:pt x="18" y="13"/>
                  <a:pt x="19" y="11"/>
                  <a:pt x="18" y="10"/>
                </a:cubicBezTo>
                <a:cubicBezTo>
                  <a:pt x="17" y="8"/>
                  <a:pt x="15" y="7"/>
                  <a:pt x="13" y="6"/>
                </a:cubicBezTo>
                <a:cubicBezTo>
                  <a:pt x="11" y="5"/>
                  <a:pt x="8" y="5"/>
                  <a:pt x="6" y="4"/>
                </a:cubicBezTo>
                <a:cubicBezTo>
                  <a:pt x="5" y="3"/>
                  <a:pt x="4" y="1"/>
                  <a:pt x="3" y="0"/>
                </a:cubicBezTo>
                <a:close/>
              </a:path>
            </a:pathLst>
          </a:custGeom>
          <a:solidFill>
            <a:srgbClr val="B2B2B2"/>
          </a:solidFill>
          <a:ln w="3175" cap="rnd">
            <a:solidFill>
              <a:srgbClr val="B2B2B2"/>
            </a:solidFill>
            <a:round/>
            <a:headEnd/>
            <a:tailEnd/>
          </a:ln>
        </p:spPr>
        <p:txBody>
          <a:bodyPr/>
          <a:lstStyle/>
          <a:p>
            <a:endParaRPr lang="en-US"/>
          </a:p>
        </p:txBody>
      </p:sp>
      <p:sp>
        <p:nvSpPr>
          <p:cNvPr id="34332" name="Freeform 540"/>
          <p:cNvSpPr>
            <a:spLocks noChangeAspect="1"/>
          </p:cNvSpPr>
          <p:nvPr/>
        </p:nvSpPr>
        <p:spPr bwMode="auto">
          <a:xfrm>
            <a:off x="8088313" y="4568825"/>
            <a:ext cx="19050" cy="38100"/>
          </a:xfrm>
          <a:custGeom>
            <a:avLst/>
            <a:gdLst>
              <a:gd name="T0" fmla="*/ 2147483647 w 11"/>
              <a:gd name="T1" fmla="*/ 2147483647 h 21"/>
              <a:gd name="T2" fmla="*/ 2147483647 w 11"/>
              <a:gd name="T3" fmla="*/ 2147483647 h 21"/>
              <a:gd name="T4" fmla="*/ 2147483647 w 11"/>
              <a:gd name="T5" fmla="*/ 2147483647 h 21"/>
              <a:gd name="T6" fmla="*/ 2147483647 w 11"/>
              <a:gd name="T7" fmla="*/ 2147483647 h 21"/>
              <a:gd name="T8" fmla="*/ 2147483647 w 11"/>
              <a:gd name="T9" fmla="*/ 2147483647 h 21"/>
              <a:gd name="T10" fmla="*/ 2147483647 w 11"/>
              <a:gd name="T11" fmla="*/ 2147483647 h 21"/>
              <a:gd name="T12" fmla="*/ 2147483647 w 11"/>
              <a:gd name="T13" fmla="*/ 2147483647 h 21"/>
              <a:gd name="T14" fmla="*/ 2147483647 w 11"/>
              <a:gd name="T15" fmla="*/ 2147483647 h 21"/>
              <a:gd name="T16" fmla="*/ 2147483647 w 11"/>
              <a:gd name="T17" fmla="*/ 214748364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21"/>
              <a:gd name="T29" fmla="*/ 11 w 1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21">
                <a:moveTo>
                  <a:pt x="4" y="1"/>
                </a:moveTo>
                <a:cubicBezTo>
                  <a:pt x="3" y="0"/>
                  <a:pt x="1" y="0"/>
                  <a:pt x="1" y="1"/>
                </a:cubicBezTo>
                <a:cubicBezTo>
                  <a:pt x="0" y="2"/>
                  <a:pt x="2" y="4"/>
                  <a:pt x="2" y="5"/>
                </a:cubicBezTo>
                <a:cubicBezTo>
                  <a:pt x="2" y="8"/>
                  <a:pt x="2" y="11"/>
                  <a:pt x="3" y="13"/>
                </a:cubicBezTo>
                <a:cubicBezTo>
                  <a:pt x="4" y="16"/>
                  <a:pt x="6" y="20"/>
                  <a:pt x="9" y="21"/>
                </a:cubicBezTo>
                <a:cubicBezTo>
                  <a:pt x="11" y="21"/>
                  <a:pt x="10" y="16"/>
                  <a:pt x="9" y="14"/>
                </a:cubicBezTo>
                <a:cubicBezTo>
                  <a:pt x="9" y="12"/>
                  <a:pt x="6" y="10"/>
                  <a:pt x="5" y="8"/>
                </a:cubicBezTo>
                <a:cubicBezTo>
                  <a:pt x="5" y="6"/>
                  <a:pt x="6" y="5"/>
                  <a:pt x="5" y="4"/>
                </a:cubicBezTo>
                <a:cubicBezTo>
                  <a:pt x="5" y="3"/>
                  <a:pt x="5" y="1"/>
                  <a:pt x="4" y="1"/>
                </a:cubicBezTo>
                <a:close/>
              </a:path>
            </a:pathLst>
          </a:custGeom>
          <a:solidFill>
            <a:srgbClr val="B2B2B2"/>
          </a:solidFill>
          <a:ln w="3175" cap="rnd">
            <a:solidFill>
              <a:srgbClr val="B2B2B2"/>
            </a:solidFill>
            <a:round/>
            <a:headEnd/>
            <a:tailEnd/>
          </a:ln>
        </p:spPr>
        <p:txBody>
          <a:bodyPr/>
          <a:lstStyle/>
          <a:p>
            <a:endParaRPr lang="en-US"/>
          </a:p>
        </p:txBody>
      </p:sp>
      <p:sp>
        <p:nvSpPr>
          <p:cNvPr id="34333" name="Freeform 541"/>
          <p:cNvSpPr>
            <a:spLocks noChangeAspect="1"/>
          </p:cNvSpPr>
          <p:nvPr/>
        </p:nvSpPr>
        <p:spPr bwMode="auto">
          <a:xfrm>
            <a:off x="8102600" y="4622800"/>
            <a:ext cx="23813" cy="15875"/>
          </a:xfrm>
          <a:custGeom>
            <a:avLst/>
            <a:gdLst>
              <a:gd name="T0" fmla="*/ 2147483647 w 13"/>
              <a:gd name="T1" fmla="*/ 0 h 9"/>
              <a:gd name="T2" fmla="*/ 0 w 13"/>
              <a:gd name="T3" fmla="*/ 2147483647 h 9"/>
              <a:gd name="T4" fmla="*/ 2147483647 w 13"/>
              <a:gd name="T5" fmla="*/ 2147483647 h 9"/>
              <a:gd name="T6" fmla="*/ 2147483647 w 13"/>
              <a:gd name="T7" fmla="*/ 2147483647 h 9"/>
              <a:gd name="T8" fmla="*/ 2147483647 w 13"/>
              <a:gd name="T9" fmla="*/ 2147483647 h 9"/>
              <a:gd name="T10" fmla="*/ 2147483647 w 13"/>
              <a:gd name="T11" fmla="*/ 2147483647 h 9"/>
              <a:gd name="T12" fmla="*/ 2147483647 w 13"/>
              <a:gd name="T13" fmla="*/ 2147483647 h 9"/>
              <a:gd name="T14" fmla="*/ 2147483647 w 13"/>
              <a:gd name="T15" fmla="*/ 2147483647 h 9"/>
              <a:gd name="T16" fmla="*/ 2147483647 w 13"/>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9"/>
              <a:gd name="T29" fmla="*/ 13 w 13"/>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9">
                <a:moveTo>
                  <a:pt x="3" y="0"/>
                </a:moveTo>
                <a:cubicBezTo>
                  <a:pt x="2" y="0"/>
                  <a:pt x="0" y="1"/>
                  <a:pt x="0" y="2"/>
                </a:cubicBezTo>
                <a:cubicBezTo>
                  <a:pt x="0" y="3"/>
                  <a:pt x="2" y="3"/>
                  <a:pt x="3" y="4"/>
                </a:cubicBezTo>
                <a:cubicBezTo>
                  <a:pt x="5" y="5"/>
                  <a:pt x="6" y="7"/>
                  <a:pt x="7" y="8"/>
                </a:cubicBezTo>
                <a:cubicBezTo>
                  <a:pt x="9" y="9"/>
                  <a:pt x="10" y="9"/>
                  <a:pt x="11" y="9"/>
                </a:cubicBezTo>
                <a:cubicBezTo>
                  <a:pt x="12" y="9"/>
                  <a:pt x="13" y="8"/>
                  <a:pt x="13" y="7"/>
                </a:cubicBezTo>
                <a:cubicBezTo>
                  <a:pt x="13" y="6"/>
                  <a:pt x="12" y="5"/>
                  <a:pt x="11" y="4"/>
                </a:cubicBezTo>
                <a:cubicBezTo>
                  <a:pt x="9" y="3"/>
                  <a:pt x="8" y="3"/>
                  <a:pt x="6" y="2"/>
                </a:cubicBezTo>
                <a:cubicBezTo>
                  <a:pt x="5" y="1"/>
                  <a:pt x="4" y="0"/>
                  <a:pt x="3" y="0"/>
                </a:cubicBezTo>
                <a:close/>
              </a:path>
            </a:pathLst>
          </a:custGeom>
          <a:solidFill>
            <a:srgbClr val="B2B2B2"/>
          </a:solidFill>
          <a:ln w="3175" cap="rnd">
            <a:solidFill>
              <a:srgbClr val="B2B2B2"/>
            </a:solidFill>
            <a:round/>
            <a:headEnd/>
            <a:tailEnd/>
          </a:ln>
        </p:spPr>
        <p:txBody>
          <a:bodyPr/>
          <a:lstStyle/>
          <a:p>
            <a:endParaRPr lang="en-US"/>
          </a:p>
        </p:txBody>
      </p:sp>
      <p:sp>
        <p:nvSpPr>
          <p:cNvPr id="34334" name="Freeform 542"/>
          <p:cNvSpPr>
            <a:spLocks noChangeAspect="1"/>
          </p:cNvSpPr>
          <p:nvPr/>
        </p:nvSpPr>
        <p:spPr bwMode="auto">
          <a:xfrm>
            <a:off x="8007350" y="4559300"/>
            <a:ext cx="15875" cy="14288"/>
          </a:xfrm>
          <a:custGeom>
            <a:avLst/>
            <a:gdLst>
              <a:gd name="T0" fmla="*/ 2147483647 w 8"/>
              <a:gd name="T1" fmla="*/ 2147483647 h 8"/>
              <a:gd name="T2" fmla="*/ 2147483647 w 8"/>
              <a:gd name="T3" fmla="*/ 2147483647 h 8"/>
              <a:gd name="T4" fmla="*/ 2147483647 w 8"/>
              <a:gd name="T5" fmla="*/ 2147483647 h 8"/>
              <a:gd name="T6" fmla="*/ 2147483647 w 8"/>
              <a:gd name="T7" fmla="*/ 2147483647 h 8"/>
              <a:gd name="T8" fmla="*/ 2147483647 w 8"/>
              <a:gd name="T9" fmla="*/ 2147483647 h 8"/>
              <a:gd name="T10" fmla="*/ 2147483647 w 8"/>
              <a:gd name="T11" fmla="*/ 2147483647 h 8"/>
              <a:gd name="T12" fmla="*/ 2147483647 w 8"/>
              <a:gd name="T13" fmla="*/ 2147483647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6" y="1"/>
                </a:moveTo>
                <a:cubicBezTo>
                  <a:pt x="5" y="0"/>
                  <a:pt x="4" y="0"/>
                  <a:pt x="3" y="1"/>
                </a:cubicBezTo>
                <a:cubicBezTo>
                  <a:pt x="2" y="2"/>
                  <a:pt x="0" y="4"/>
                  <a:pt x="1" y="5"/>
                </a:cubicBezTo>
                <a:cubicBezTo>
                  <a:pt x="1" y="7"/>
                  <a:pt x="4" y="7"/>
                  <a:pt x="6" y="8"/>
                </a:cubicBezTo>
                <a:cubicBezTo>
                  <a:pt x="6" y="8"/>
                  <a:pt x="8" y="8"/>
                  <a:pt x="8" y="7"/>
                </a:cubicBezTo>
                <a:cubicBezTo>
                  <a:pt x="8" y="6"/>
                  <a:pt x="6" y="5"/>
                  <a:pt x="6" y="3"/>
                </a:cubicBezTo>
                <a:cubicBezTo>
                  <a:pt x="6" y="3"/>
                  <a:pt x="6" y="1"/>
                  <a:pt x="6" y="1"/>
                </a:cubicBezTo>
                <a:close/>
              </a:path>
            </a:pathLst>
          </a:custGeom>
          <a:solidFill>
            <a:srgbClr val="B2B2B2"/>
          </a:solidFill>
          <a:ln w="3175" cap="rnd">
            <a:solidFill>
              <a:srgbClr val="B2B2B2"/>
            </a:solidFill>
            <a:round/>
            <a:headEnd/>
            <a:tailEnd/>
          </a:ln>
        </p:spPr>
        <p:txBody>
          <a:bodyPr/>
          <a:lstStyle/>
          <a:p>
            <a:endParaRPr lang="en-US"/>
          </a:p>
        </p:txBody>
      </p:sp>
      <p:sp>
        <p:nvSpPr>
          <p:cNvPr id="34335" name="Freeform 543"/>
          <p:cNvSpPr>
            <a:spLocks noChangeAspect="1"/>
          </p:cNvSpPr>
          <p:nvPr/>
        </p:nvSpPr>
        <p:spPr bwMode="auto">
          <a:xfrm>
            <a:off x="8062913" y="4598988"/>
            <a:ext cx="31750" cy="17462"/>
          </a:xfrm>
          <a:custGeom>
            <a:avLst/>
            <a:gdLst>
              <a:gd name="T0" fmla="*/ 2147483647 w 16"/>
              <a:gd name="T1" fmla="*/ 0 h 9"/>
              <a:gd name="T2" fmla="*/ 0 w 16"/>
              <a:gd name="T3" fmla="*/ 2147483647 h 9"/>
              <a:gd name="T4" fmla="*/ 2147483647 w 16"/>
              <a:gd name="T5" fmla="*/ 2147483647 h 9"/>
              <a:gd name="T6" fmla="*/ 2147483647 w 16"/>
              <a:gd name="T7" fmla="*/ 2147483647 h 9"/>
              <a:gd name="T8" fmla="*/ 2147483647 w 16"/>
              <a:gd name="T9" fmla="*/ 2147483647 h 9"/>
              <a:gd name="T10" fmla="*/ 2147483647 w 16"/>
              <a:gd name="T11" fmla="*/ 2147483647 h 9"/>
              <a:gd name="T12" fmla="*/ 2147483647 w 16"/>
              <a:gd name="T13" fmla="*/ 2147483647 h 9"/>
              <a:gd name="T14" fmla="*/ 2147483647 w 16"/>
              <a:gd name="T15" fmla="*/ 2147483647 h 9"/>
              <a:gd name="T16" fmla="*/ 2147483647 w 16"/>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9"/>
              <a:gd name="T29" fmla="*/ 16 w 16"/>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9">
                <a:moveTo>
                  <a:pt x="3" y="0"/>
                </a:moveTo>
                <a:cubicBezTo>
                  <a:pt x="2" y="0"/>
                  <a:pt x="1" y="0"/>
                  <a:pt x="0" y="1"/>
                </a:cubicBezTo>
                <a:cubicBezTo>
                  <a:pt x="0" y="2"/>
                  <a:pt x="0" y="5"/>
                  <a:pt x="1" y="6"/>
                </a:cubicBezTo>
                <a:cubicBezTo>
                  <a:pt x="4" y="8"/>
                  <a:pt x="7" y="7"/>
                  <a:pt x="11" y="8"/>
                </a:cubicBezTo>
                <a:cubicBezTo>
                  <a:pt x="12" y="8"/>
                  <a:pt x="14" y="9"/>
                  <a:pt x="15" y="8"/>
                </a:cubicBezTo>
                <a:cubicBezTo>
                  <a:pt x="16" y="8"/>
                  <a:pt x="15" y="6"/>
                  <a:pt x="14" y="5"/>
                </a:cubicBezTo>
                <a:cubicBezTo>
                  <a:pt x="13" y="4"/>
                  <a:pt x="12" y="2"/>
                  <a:pt x="11" y="1"/>
                </a:cubicBezTo>
                <a:cubicBezTo>
                  <a:pt x="9" y="0"/>
                  <a:pt x="8" y="1"/>
                  <a:pt x="6" y="1"/>
                </a:cubicBezTo>
                <a:cubicBezTo>
                  <a:pt x="5" y="1"/>
                  <a:pt x="4" y="0"/>
                  <a:pt x="3" y="0"/>
                </a:cubicBezTo>
                <a:close/>
              </a:path>
            </a:pathLst>
          </a:custGeom>
          <a:solidFill>
            <a:srgbClr val="B2B2B2"/>
          </a:solidFill>
          <a:ln w="3175" cap="rnd">
            <a:solidFill>
              <a:srgbClr val="B2B2B2"/>
            </a:solidFill>
            <a:round/>
            <a:headEnd/>
            <a:tailEnd/>
          </a:ln>
        </p:spPr>
        <p:txBody>
          <a:bodyPr/>
          <a:lstStyle/>
          <a:p>
            <a:endParaRPr lang="en-US"/>
          </a:p>
        </p:txBody>
      </p:sp>
      <p:sp>
        <p:nvSpPr>
          <p:cNvPr id="34336" name="Freeform 544"/>
          <p:cNvSpPr>
            <a:spLocks noChangeAspect="1"/>
          </p:cNvSpPr>
          <p:nvPr/>
        </p:nvSpPr>
        <p:spPr bwMode="auto">
          <a:xfrm>
            <a:off x="8066088" y="4660900"/>
            <a:ext cx="20637" cy="4763"/>
          </a:xfrm>
          <a:custGeom>
            <a:avLst/>
            <a:gdLst>
              <a:gd name="T0" fmla="*/ 2147483647 w 11"/>
              <a:gd name="T1" fmla="*/ 0 h 4"/>
              <a:gd name="T2" fmla="*/ 2147483647 w 11"/>
              <a:gd name="T3" fmla="*/ 2147483647 h 4"/>
              <a:gd name="T4" fmla="*/ 2147483647 w 11"/>
              <a:gd name="T5" fmla="*/ 2147483647 h 4"/>
              <a:gd name="T6" fmla="*/ 2147483647 w 11"/>
              <a:gd name="T7" fmla="*/ 2147483647 h 4"/>
              <a:gd name="T8" fmla="*/ 2147483647 w 11"/>
              <a:gd name="T9" fmla="*/ 0 h 4"/>
              <a:gd name="T10" fmla="*/ 0 60000 65536"/>
              <a:gd name="T11" fmla="*/ 0 60000 65536"/>
              <a:gd name="T12" fmla="*/ 0 60000 65536"/>
              <a:gd name="T13" fmla="*/ 0 60000 65536"/>
              <a:gd name="T14" fmla="*/ 0 60000 65536"/>
              <a:gd name="T15" fmla="*/ 0 w 11"/>
              <a:gd name="T16" fmla="*/ 0 h 4"/>
              <a:gd name="T17" fmla="*/ 11 w 11"/>
              <a:gd name="T18" fmla="*/ 4 h 4"/>
            </a:gdLst>
            <a:ahLst/>
            <a:cxnLst>
              <a:cxn ang="T10">
                <a:pos x="T0" y="T1"/>
              </a:cxn>
              <a:cxn ang="T11">
                <a:pos x="T2" y="T3"/>
              </a:cxn>
              <a:cxn ang="T12">
                <a:pos x="T4" y="T5"/>
              </a:cxn>
              <a:cxn ang="T13">
                <a:pos x="T6" y="T7"/>
              </a:cxn>
              <a:cxn ang="T14">
                <a:pos x="T8" y="T9"/>
              </a:cxn>
            </a:cxnLst>
            <a:rect l="T15" t="T16" r="T17" b="T18"/>
            <a:pathLst>
              <a:path w="11" h="4">
                <a:moveTo>
                  <a:pt x="2" y="0"/>
                </a:moveTo>
                <a:cubicBezTo>
                  <a:pt x="1" y="0"/>
                  <a:pt x="0" y="2"/>
                  <a:pt x="1" y="2"/>
                </a:cubicBezTo>
                <a:cubicBezTo>
                  <a:pt x="4" y="3"/>
                  <a:pt x="7" y="4"/>
                  <a:pt x="10" y="4"/>
                </a:cubicBezTo>
                <a:cubicBezTo>
                  <a:pt x="11" y="4"/>
                  <a:pt x="11" y="2"/>
                  <a:pt x="10" y="2"/>
                </a:cubicBezTo>
                <a:cubicBezTo>
                  <a:pt x="7" y="0"/>
                  <a:pt x="5"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337" name="Freeform 545"/>
          <p:cNvSpPr>
            <a:spLocks noChangeAspect="1"/>
          </p:cNvSpPr>
          <p:nvPr/>
        </p:nvSpPr>
        <p:spPr bwMode="auto">
          <a:xfrm>
            <a:off x="7116763" y="3846513"/>
            <a:ext cx="111125" cy="161925"/>
          </a:xfrm>
          <a:custGeom>
            <a:avLst/>
            <a:gdLst>
              <a:gd name="T0" fmla="*/ 2147483647 w 60"/>
              <a:gd name="T1" fmla="*/ 2147483647 h 88"/>
              <a:gd name="T2" fmla="*/ 2147483647 w 60"/>
              <a:gd name="T3" fmla="*/ 2147483647 h 88"/>
              <a:gd name="T4" fmla="*/ 2147483647 w 60"/>
              <a:gd name="T5" fmla="*/ 2147483647 h 88"/>
              <a:gd name="T6" fmla="*/ 2147483647 w 60"/>
              <a:gd name="T7" fmla="*/ 2147483647 h 88"/>
              <a:gd name="T8" fmla="*/ 2147483647 w 60"/>
              <a:gd name="T9" fmla="*/ 2147483647 h 88"/>
              <a:gd name="T10" fmla="*/ 2147483647 w 60"/>
              <a:gd name="T11" fmla="*/ 2147483647 h 88"/>
              <a:gd name="T12" fmla="*/ 2147483647 w 60"/>
              <a:gd name="T13" fmla="*/ 2147483647 h 88"/>
              <a:gd name="T14" fmla="*/ 2147483647 w 60"/>
              <a:gd name="T15" fmla="*/ 2147483647 h 88"/>
              <a:gd name="T16" fmla="*/ 2147483647 w 60"/>
              <a:gd name="T17" fmla="*/ 2147483647 h 88"/>
              <a:gd name="T18" fmla="*/ 2147483647 w 60"/>
              <a:gd name="T19" fmla="*/ 2147483647 h 88"/>
              <a:gd name="T20" fmla="*/ 2147483647 w 60"/>
              <a:gd name="T21" fmla="*/ 2147483647 h 88"/>
              <a:gd name="T22" fmla="*/ 2147483647 w 60"/>
              <a:gd name="T23" fmla="*/ 2147483647 h 88"/>
              <a:gd name="T24" fmla="*/ 2147483647 w 60"/>
              <a:gd name="T25" fmla="*/ 2147483647 h 88"/>
              <a:gd name="T26" fmla="*/ 2147483647 w 60"/>
              <a:gd name="T27" fmla="*/ 2147483647 h 88"/>
              <a:gd name="T28" fmla="*/ 2147483647 w 60"/>
              <a:gd name="T29" fmla="*/ 2147483647 h 88"/>
              <a:gd name="T30" fmla="*/ 2147483647 w 60"/>
              <a:gd name="T31" fmla="*/ 2147483647 h 88"/>
              <a:gd name="T32" fmla="*/ 2147483647 w 60"/>
              <a:gd name="T33" fmla="*/ 2147483647 h 88"/>
              <a:gd name="T34" fmla="*/ 2147483647 w 60"/>
              <a:gd name="T35" fmla="*/ 2147483647 h 88"/>
              <a:gd name="T36" fmla="*/ 2147483647 w 60"/>
              <a:gd name="T37" fmla="*/ 2147483647 h 88"/>
              <a:gd name="T38" fmla="*/ 2147483647 w 60"/>
              <a:gd name="T39" fmla="*/ 2147483647 h 88"/>
              <a:gd name="T40" fmla="*/ 2147483647 w 60"/>
              <a:gd name="T41" fmla="*/ 2147483647 h 88"/>
              <a:gd name="T42" fmla="*/ 2147483647 w 60"/>
              <a:gd name="T43" fmla="*/ 2147483647 h 88"/>
              <a:gd name="T44" fmla="*/ 2147483647 w 60"/>
              <a:gd name="T45" fmla="*/ 2147483647 h 88"/>
              <a:gd name="T46" fmla="*/ 2147483647 w 60"/>
              <a:gd name="T47" fmla="*/ 2147483647 h 88"/>
              <a:gd name="T48" fmla="*/ 2147483647 w 60"/>
              <a:gd name="T49" fmla="*/ 2147483647 h 88"/>
              <a:gd name="T50" fmla="*/ 2147483647 w 60"/>
              <a:gd name="T51" fmla="*/ 2147483647 h 88"/>
              <a:gd name="T52" fmla="*/ 2147483647 w 60"/>
              <a:gd name="T53" fmla="*/ 2147483647 h 88"/>
              <a:gd name="T54" fmla="*/ 2147483647 w 60"/>
              <a:gd name="T55" fmla="*/ 2147483647 h 88"/>
              <a:gd name="T56" fmla="*/ 2147483647 w 60"/>
              <a:gd name="T57" fmla="*/ 2147483647 h 88"/>
              <a:gd name="T58" fmla="*/ 2147483647 w 60"/>
              <a:gd name="T59" fmla="*/ 2147483647 h 88"/>
              <a:gd name="T60" fmla="*/ 2147483647 w 60"/>
              <a:gd name="T61" fmla="*/ 2147483647 h 88"/>
              <a:gd name="T62" fmla="*/ 2147483647 w 60"/>
              <a:gd name="T63" fmla="*/ 2147483647 h 88"/>
              <a:gd name="T64" fmla="*/ 2147483647 w 60"/>
              <a:gd name="T65" fmla="*/ 2147483647 h 88"/>
              <a:gd name="T66" fmla="*/ 2147483647 w 60"/>
              <a:gd name="T67" fmla="*/ 2147483647 h 88"/>
              <a:gd name="T68" fmla="*/ 2147483647 w 60"/>
              <a:gd name="T69" fmla="*/ 2147483647 h 88"/>
              <a:gd name="T70" fmla="*/ 2147483647 w 60"/>
              <a:gd name="T71" fmla="*/ 2147483647 h 88"/>
              <a:gd name="T72" fmla="*/ 0 w 60"/>
              <a:gd name="T73" fmla="*/ 2147483647 h 88"/>
              <a:gd name="T74" fmla="*/ 2147483647 w 60"/>
              <a:gd name="T75" fmla="*/ 2147483647 h 88"/>
              <a:gd name="T76" fmla="*/ 2147483647 w 60"/>
              <a:gd name="T77" fmla="*/ 2147483647 h 88"/>
              <a:gd name="T78" fmla="*/ 2147483647 w 60"/>
              <a:gd name="T79" fmla="*/ 2147483647 h 88"/>
              <a:gd name="T80" fmla="*/ 2147483647 w 60"/>
              <a:gd name="T81" fmla="*/ 2147483647 h 88"/>
              <a:gd name="T82" fmla="*/ 2147483647 w 60"/>
              <a:gd name="T83" fmla="*/ 2147483647 h 88"/>
              <a:gd name="T84" fmla="*/ 2147483647 w 60"/>
              <a:gd name="T85" fmla="*/ 2147483647 h 88"/>
              <a:gd name="T86" fmla="*/ 2147483647 w 60"/>
              <a:gd name="T87" fmla="*/ 2147483647 h 88"/>
              <a:gd name="T88" fmla="*/ 2147483647 w 60"/>
              <a:gd name="T89" fmla="*/ 2147483647 h 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88"/>
              <a:gd name="T137" fmla="*/ 60 w 60"/>
              <a:gd name="T138" fmla="*/ 88 h 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88">
                <a:moveTo>
                  <a:pt x="29" y="1"/>
                </a:moveTo>
                <a:cubicBezTo>
                  <a:pt x="30" y="1"/>
                  <a:pt x="32" y="4"/>
                  <a:pt x="32" y="5"/>
                </a:cubicBezTo>
                <a:cubicBezTo>
                  <a:pt x="32" y="8"/>
                  <a:pt x="29" y="11"/>
                  <a:pt x="29" y="14"/>
                </a:cubicBezTo>
                <a:cubicBezTo>
                  <a:pt x="30" y="18"/>
                  <a:pt x="35" y="20"/>
                  <a:pt x="35" y="23"/>
                </a:cubicBezTo>
                <a:cubicBezTo>
                  <a:pt x="35" y="28"/>
                  <a:pt x="34" y="32"/>
                  <a:pt x="32" y="36"/>
                </a:cubicBezTo>
                <a:cubicBezTo>
                  <a:pt x="28" y="38"/>
                  <a:pt x="26" y="41"/>
                  <a:pt x="24" y="45"/>
                </a:cubicBezTo>
                <a:cubicBezTo>
                  <a:pt x="23" y="47"/>
                  <a:pt x="23" y="49"/>
                  <a:pt x="24" y="51"/>
                </a:cubicBezTo>
                <a:cubicBezTo>
                  <a:pt x="24" y="54"/>
                  <a:pt x="28" y="56"/>
                  <a:pt x="28" y="59"/>
                </a:cubicBezTo>
                <a:cubicBezTo>
                  <a:pt x="28" y="61"/>
                  <a:pt x="23" y="63"/>
                  <a:pt x="24" y="64"/>
                </a:cubicBezTo>
                <a:cubicBezTo>
                  <a:pt x="27" y="68"/>
                  <a:pt x="31" y="70"/>
                  <a:pt x="36" y="71"/>
                </a:cubicBezTo>
                <a:cubicBezTo>
                  <a:pt x="38" y="71"/>
                  <a:pt x="38" y="65"/>
                  <a:pt x="40" y="66"/>
                </a:cubicBezTo>
                <a:cubicBezTo>
                  <a:pt x="44" y="67"/>
                  <a:pt x="44" y="74"/>
                  <a:pt x="48" y="75"/>
                </a:cubicBezTo>
                <a:cubicBezTo>
                  <a:pt x="50" y="76"/>
                  <a:pt x="48" y="70"/>
                  <a:pt x="50" y="69"/>
                </a:cubicBezTo>
                <a:cubicBezTo>
                  <a:pt x="53" y="69"/>
                  <a:pt x="58" y="69"/>
                  <a:pt x="59" y="72"/>
                </a:cubicBezTo>
                <a:cubicBezTo>
                  <a:pt x="60" y="74"/>
                  <a:pt x="52" y="73"/>
                  <a:pt x="52" y="75"/>
                </a:cubicBezTo>
                <a:cubicBezTo>
                  <a:pt x="52" y="79"/>
                  <a:pt x="57" y="80"/>
                  <a:pt x="58" y="83"/>
                </a:cubicBezTo>
                <a:cubicBezTo>
                  <a:pt x="59" y="85"/>
                  <a:pt x="60" y="88"/>
                  <a:pt x="58" y="88"/>
                </a:cubicBezTo>
                <a:cubicBezTo>
                  <a:pt x="55" y="88"/>
                  <a:pt x="53" y="85"/>
                  <a:pt x="51" y="83"/>
                </a:cubicBezTo>
                <a:cubicBezTo>
                  <a:pt x="48" y="81"/>
                  <a:pt x="46" y="78"/>
                  <a:pt x="43" y="76"/>
                </a:cubicBezTo>
                <a:cubicBezTo>
                  <a:pt x="42" y="74"/>
                  <a:pt x="41" y="72"/>
                  <a:pt x="39" y="72"/>
                </a:cubicBezTo>
                <a:cubicBezTo>
                  <a:pt x="38" y="72"/>
                  <a:pt x="38" y="73"/>
                  <a:pt x="38" y="74"/>
                </a:cubicBezTo>
                <a:cubicBezTo>
                  <a:pt x="38" y="76"/>
                  <a:pt x="41" y="79"/>
                  <a:pt x="39" y="79"/>
                </a:cubicBezTo>
                <a:cubicBezTo>
                  <a:pt x="37" y="79"/>
                  <a:pt x="36" y="76"/>
                  <a:pt x="34" y="74"/>
                </a:cubicBezTo>
                <a:cubicBezTo>
                  <a:pt x="31" y="73"/>
                  <a:pt x="29" y="71"/>
                  <a:pt x="26" y="71"/>
                </a:cubicBezTo>
                <a:cubicBezTo>
                  <a:pt x="25" y="70"/>
                  <a:pt x="26" y="73"/>
                  <a:pt x="25" y="73"/>
                </a:cubicBezTo>
                <a:cubicBezTo>
                  <a:pt x="22" y="73"/>
                  <a:pt x="19" y="72"/>
                  <a:pt x="16" y="71"/>
                </a:cubicBezTo>
                <a:cubicBezTo>
                  <a:pt x="15" y="70"/>
                  <a:pt x="13" y="69"/>
                  <a:pt x="13" y="67"/>
                </a:cubicBezTo>
                <a:cubicBezTo>
                  <a:pt x="14" y="66"/>
                  <a:pt x="16" y="65"/>
                  <a:pt x="17" y="65"/>
                </a:cubicBezTo>
                <a:cubicBezTo>
                  <a:pt x="19" y="64"/>
                  <a:pt x="23" y="66"/>
                  <a:pt x="23" y="65"/>
                </a:cubicBezTo>
                <a:cubicBezTo>
                  <a:pt x="22" y="62"/>
                  <a:pt x="18" y="61"/>
                  <a:pt x="16" y="60"/>
                </a:cubicBezTo>
                <a:cubicBezTo>
                  <a:pt x="15" y="59"/>
                  <a:pt x="13" y="58"/>
                  <a:pt x="12" y="59"/>
                </a:cubicBezTo>
                <a:cubicBezTo>
                  <a:pt x="11" y="61"/>
                  <a:pt x="14" y="64"/>
                  <a:pt x="12" y="64"/>
                </a:cubicBezTo>
                <a:cubicBezTo>
                  <a:pt x="10" y="64"/>
                  <a:pt x="9" y="62"/>
                  <a:pt x="7" y="60"/>
                </a:cubicBezTo>
                <a:cubicBezTo>
                  <a:pt x="6" y="58"/>
                  <a:pt x="6" y="55"/>
                  <a:pt x="5" y="53"/>
                </a:cubicBezTo>
                <a:cubicBezTo>
                  <a:pt x="5" y="51"/>
                  <a:pt x="3" y="50"/>
                  <a:pt x="3" y="49"/>
                </a:cubicBezTo>
                <a:cubicBezTo>
                  <a:pt x="2" y="47"/>
                  <a:pt x="4" y="45"/>
                  <a:pt x="4" y="43"/>
                </a:cubicBezTo>
                <a:cubicBezTo>
                  <a:pt x="3" y="41"/>
                  <a:pt x="0" y="40"/>
                  <a:pt x="0" y="38"/>
                </a:cubicBezTo>
                <a:cubicBezTo>
                  <a:pt x="0" y="36"/>
                  <a:pt x="0" y="33"/>
                  <a:pt x="2" y="33"/>
                </a:cubicBezTo>
                <a:cubicBezTo>
                  <a:pt x="4" y="33"/>
                  <a:pt x="6" y="40"/>
                  <a:pt x="7" y="39"/>
                </a:cubicBezTo>
                <a:cubicBezTo>
                  <a:pt x="10" y="36"/>
                  <a:pt x="8" y="32"/>
                  <a:pt x="7" y="28"/>
                </a:cubicBezTo>
                <a:cubicBezTo>
                  <a:pt x="7" y="24"/>
                  <a:pt x="7" y="20"/>
                  <a:pt x="4" y="16"/>
                </a:cubicBezTo>
                <a:cubicBezTo>
                  <a:pt x="4" y="11"/>
                  <a:pt x="5" y="6"/>
                  <a:pt x="8" y="2"/>
                </a:cubicBezTo>
                <a:cubicBezTo>
                  <a:pt x="10" y="0"/>
                  <a:pt x="14" y="2"/>
                  <a:pt x="17" y="3"/>
                </a:cubicBezTo>
                <a:cubicBezTo>
                  <a:pt x="20" y="3"/>
                  <a:pt x="23" y="6"/>
                  <a:pt x="26" y="6"/>
                </a:cubicBezTo>
                <a:cubicBezTo>
                  <a:pt x="28" y="5"/>
                  <a:pt x="27" y="1"/>
                  <a:pt x="29" y="1"/>
                </a:cubicBezTo>
                <a:close/>
              </a:path>
            </a:pathLst>
          </a:custGeom>
          <a:solidFill>
            <a:srgbClr val="B2B2B2"/>
          </a:solidFill>
          <a:ln w="3175" cap="rnd">
            <a:solidFill>
              <a:srgbClr val="B2B2B2"/>
            </a:solidFill>
            <a:round/>
            <a:headEnd/>
            <a:tailEnd/>
          </a:ln>
        </p:spPr>
        <p:txBody>
          <a:bodyPr/>
          <a:lstStyle/>
          <a:p>
            <a:endParaRPr lang="en-US"/>
          </a:p>
        </p:txBody>
      </p:sp>
      <p:sp>
        <p:nvSpPr>
          <p:cNvPr id="34338" name="Freeform 546"/>
          <p:cNvSpPr>
            <a:spLocks noChangeAspect="1"/>
          </p:cNvSpPr>
          <p:nvPr/>
        </p:nvSpPr>
        <p:spPr bwMode="auto">
          <a:xfrm>
            <a:off x="7134225" y="3986213"/>
            <a:ext cx="39688" cy="38100"/>
          </a:xfrm>
          <a:custGeom>
            <a:avLst/>
            <a:gdLst>
              <a:gd name="T0" fmla="*/ 2147483647 w 21"/>
              <a:gd name="T1" fmla="*/ 2147483647 h 21"/>
              <a:gd name="T2" fmla="*/ 2147483647 w 21"/>
              <a:gd name="T3" fmla="*/ 2147483647 h 21"/>
              <a:gd name="T4" fmla="*/ 2147483647 w 21"/>
              <a:gd name="T5" fmla="*/ 2147483647 h 21"/>
              <a:gd name="T6" fmla="*/ 2147483647 w 21"/>
              <a:gd name="T7" fmla="*/ 2147483647 h 21"/>
              <a:gd name="T8" fmla="*/ 2147483647 w 21"/>
              <a:gd name="T9" fmla="*/ 2147483647 h 21"/>
              <a:gd name="T10" fmla="*/ 2147483647 w 21"/>
              <a:gd name="T11" fmla="*/ 2147483647 h 21"/>
              <a:gd name="T12" fmla="*/ 0 w 21"/>
              <a:gd name="T13" fmla="*/ 2147483647 h 21"/>
              <a:gd name="T14" fmla="*/ 2147483647 w 21"/>
              <a:gd name="T15" fmla="*/ 2147483647 h 21"/>
              <a:gd name="T16" fmla="*/ 2147483647 w 21"/>
              <a:gd name="T17" fmla="*/ 214748364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1"/>
              <a:gd name="T29" fmla="*/ 21 w 2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1">
                <a:moveTo>
                  <a:pt x="9" y="1"/>
                </a:moveTo>
                <a:cubicBezTo>
                  <a:pt x="12" y="2"/>
                  <a:pt x="16" y="3"/>
                  <a:pt x="19" y="5"/>
                </a:cubicBezTo>
                <a:cubicBezTo>
                  <a:pt x="20" y="5"/>
                  <a:pt x="19" y="7"/>
                  <a:pt x="19" y="8"/>
                </a:cubicBezTo>
                <a:cubicBezTo>
                  <a:pt x="19" y="12"/>
                  <a:pt x="21" y="16"/>
                  <a:pt x="19" y="19"/>
                </a:cubicBezTo>
                <a:cubicBezTo>
                  <a:pt x="18" y="21"/>
                  <a:pt x="14" y="20"/>
                  <a:pt x="12" y="19"/>
                </a:cubicBezTo>
                <a:cubicBezTo>
                  <a:pt x="9" y="16"/>
                  <a:pt x="9" y="11"/>
                  <a:pt x="7" y="7"/>
                </a:cubicBezTo>
                <a:cubicBezTo>
                  <a:pt x="5" y="5"/>
                  <a:pt x="2" y="6"/>
                  <a:pt x="0" y="4"/>
                </a:cubicBezTo>
                <a:cubicBezTo>
                  <a:pt x="0" y="3"/>
                  <a:pt x="2" y="1"/>
                  <a:pt x="3" y="1"/>
                </a:cubicBezTo>
                <a:cubicBezTo>
                  <a:pt x="5" y="0"/>
                  <a:pt x="7" y="1"/>
                  <a:pt x="9" y="1"/>
                </a:cubicBezTo>
                <a:close/>
              </a:path>
            </a:pathLst>
          </a:custGeom>
          <a:solidFill>
            <a:srgbClr val="B2B2B2"/>
          </a:solidFill>
          <a:ln w="3175" cap="rnd">
            <a:solidFill>
              <a:srgbClr val="B2B2B2"/>
            </a:solidFill>
            <a:round/>
            <a:headEnd/>
            <a:tailEnd/>
          </a:ln>
        </p:spPr>
        <p:txBody>
          <a:bodyPr/>
          <a:lstStyle/>
          <a:p>
            <a:endParaRPr lang="en-US"/>
          </a:p>
        </p:txBody>
      </p:sp>
      <p:sp>
        <p:nvSpPr>
          <p:cNvPr id="34339" name="Freeform 547"/>
          <p:cNvSpPr>
            <a:spLocks noChangeAspect="1"/>
          </p:cNvSpPr>
          <p:nvPr/>
        </p:nvSpPr>
        <p:spPr bwMode="auto">
          <a:xfrm>
            <a:off x="7231063" y="4014788"/>
            <a:ext cx="38100" cy="38100"/>
          </a:xfrm>
          <a:custGeom>
            <a:avLst/>
            <a:gdLst>
              <a:gd name="T0" fmla="*/ 2147483647 w 20"/>
              <a:gd name="T1" fmla="*/ 0 h 22"/>
              <a:gd name="T2" fmla="*/ 0 w 20"/>
              <a:gd name="T3" fmla="*/ 2147483647 h 22"/>
              <a:gd name="T4" fmla="*/ 2147483647 w 20"/>
              <a:gd name="T5" fmla="*/ 2147483647 h 22"/>
              <a:gd name="T6" fmla="*/ 2147483647 w 20"/>
              <a:gd name="T7" fmla="*/ 2147483647 h 22"/>
              <a:gd name="T8" fmla="*/ 2147483647 w 20"/>
              <a:gd name="T9" fmla="*/ 2147483647 h 22"/>
              <a:gd name="T10" fmla="*/ 2147483647 w 20"/>
              <a:gd name="T11" fmla="*/ 2147483647 h 22"/>
              <a:gd name="T12" fmla="*/ 2147483647 w 20"/>
              <a:gd name="T13" fmla="*/ 2147483647 h 22"/>
              <a:gd name="T14" fmla="*/ 2147483647 w 20"/>
              <a:gd name="T15" fmla="*/ 2147483647 h 22"/>
              <a:gd name="T16" fmla="*/ 2147483647 w 20"/>
              <a:gd name="T17" fmla="*/ 2147483647 h 22"/>
              <a:gd name="T18" fmla="*/ 2147483647 w 20"/>
              <a:gd name="T19" fmla="*/ 2147483647 h 22"/>
              <a:gd name="T20" fmla="*/ 2147483647 w 20"/>
              <a:gd name="T21" fmla="*/ 2147483647 h 22"/>
              <a:gd name="T22" fmla="*/ 2147483647 w 20"/>
              <a:gd name="T23" fmla="*/ 0 h 22"/>
              <a:gd name="T24" fmla="*/ 2147483647 w 20"/>
              <a:gd name="T25" fmla="*/ 0 h 22"/>
              <a:gd name="T26" fmla="*/ 2147483647 w 20"/>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2"/>
              <a:gd name="T44" fmla="*/ 20 w 20"/>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2">
                <a:moveTo>
                  <a:pt x="2" y="0"/>
                </a:moveTo>
                <a:cubicBezTo>
                  <a:pt x="1" y="1"/>
                  <a:pt x="0" y="1"/>
                  <a:pt x="0" y="2"/>
                </a:cubicBezTo>
                <a:cubicBezTo>
                  <a:pt x="1" y="5"/>
                  <a:pt x="3" y="8"/>
                  <a:pt x="5" y="10"/>
                </a:cubicBezTo>
                <a:cubicBezTo>
                  <a:pt x="6" y="11"/>
                  <a:pt x="8" y="10"/>
                  <a:pt x="8" y="11"/>
                </a:cubicBezTo>
                <a:cubicBezTo>
                  <a:pt x="9" y="13"/>
                  <a:pt x="8" y="15"/>
                  <a:pt x="9" y="17"/>
                </a:cubicBezTo>
                <a:cubicBezTo>
                  <a:pt x="10" y="19"/>
                  <a:pt x="12" y="19"/>
                  <a:pt x="15" y="20"/>
                </a:cubicBezTo>
                <a:cubicBezTo>
                  <a:pt x="16" y="21"/>
                  <a:pt x="18" y="22"/>
                  <a:pt x="19" y="21"/>
                </a:cubicBezTo>
                <a:cubicBezTo>
                  <a:pt x="20" y="20"/>
                  <a:pt x="17" y="19"/>
                  <a:pt x="17" y="17"/>
                </a:cubicBezTo>
                <a:cubicBezTo>
                  <a:pt x="17" y="16"/>
                  <a:pt x="19" y="16"/>
                  <a:pt x="19" y="15"/>
                </a:cubicBezTo>
                <a:cubicBezTo>
                  <a:pt x="18" y="13"/>
                  <a:pt x="16" y="12"/>
                  <a:pt x="16" y="10"/>
                </a:cubicBezTo>
                <a:cubicBezTo>
                  <a:pt x="16" y="8"/>
                  <a:pt x="17" y="6"/>
                  <a:pt x="16" y="4"/>
                </a:cubicBezTo>
                <a:cubicBezTo>
                  <a:pt x="15" y="2"/>
                  <a:pt x="14" y="1"/>
                  <a:pt x="12" y="0"/>
                </a:cubicBezTo>
                <a:cubicBezTo>
                  <a:pt x="10" y="0"/>
                  <a:pt x="8" y="0"/>
                  <a:pt x="5" y="0"/>
                </a:cubicBezTo>
                <a:cubicBezTo>
                  <a:pt x="4" y="0"/>
                  <a:pt x="3"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340" name="Freeform 548"/>
          <p:cNvSpPr>
            <a:spLocks noChangeAspect="1"/>
          </p:cNvSpPr>
          <p:nvPr/>
        </p:nvSpPr>
        <p:spPr bwMode="auto">
          <a:xfrm>
            <a:off x="7175500" y="4027488"/>
            <a:ext cx="34925" cy="44450"/>
          </a:xfrm>
          <a:custGeom>
            <a:avLst/>
            <a:gdLst>
              <a:gd name="T0" fmla="*/ 2147483647 w 19"/>
              <a:gd name="T1" fmla="*/ 2147483647 h 23"/>
              <a:gd name="T2" fmla="*/ 2147483647 w 19"/>
              <a:gd name="T3" fmla="*/ 2147483647 h 23"/>
              <a:gd name="T4" fmla="*/ 2147483647 w 19"/>
              <a:gd name="T5" fmla="*/ 2147483647 h 23"/>
              <a:gd name="T6" fmla="*/ 2147483647 w 19"/>
              <a:gd name="T7" fmla="*/ 2147483647 h 23"/>
              <a:gd name="T8" fmla="*/ 2147483647 w 19"/>
              <a:gd name="T9" fmla="*/ 2147483647 h 23"/>
              <a:gd name="T10" fmla="*/ 2147483647 w 19"/>
              <a:gd name="T11" fmla="*/ 2147483647 h 23"/>
              <a:gd name="T12" fmla="*/ 2147483647 w 19"/>
              <a:gd name="T13" fmla="*/ 2147483647 h 23"/>
              <a:gd name="T14" fmla="*/ 2147483647 w 19"/>
              <a:gd name="T15" fmla="*/ 2147483647 h 23"/>
              <a:gd name="T16" fmla="*/ 2147483647 w 19"/>
              <a:gd name="T17" fmla="*/ 2147483647 h 23"/>
              <a:gd name="T18" fmla="*/ 2147483647 w 19"/>
              <a:gd name="T19" fmla="*/ 2147483647 h 23"/>
              <a:gd name="T20" fmla="*/ 2147483647 w 19"/>
              <a:gd name="T21" fmla="*/ 2147483647 h 23"/>
              <a:gd name="T22" fmla="*/ 2147483647 w 19"/>
              <a:gd name="T23" fmla="*/ 2147483647 h 23"/>
              <a:gd name="T24" fmla="*/ 2147483647 w 19"/>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3"/>
              <a:gd name="T41" fmla="*/ 19 w 19"/>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3">
                <a:moveTo>
                  <a:pt x="3" y="1"/>
                </a:moveTo>
                <a:cubicBezTo>
                  <a:pt x="2" y="1"/>
                  <a:pt x="1" y="2"/>
                  <a:pt x="1" y="3"/>
                </a:cubicBezTo>
                <a:cubicBezTo>
                  <a:pt x="2" y="6"/>
                  <a:pt x="6" y="6"/>
                  <a:pt x="6" y="8"/>
                </a:cubicBezTo>
                <a:cubicBezTo>
                  <a:pt x="6" y="12"/>
                  <a:pt x="3" y="15"/>
                  <a:pt x="2" y="19"/>
                </a:cubicBezTo>
                <a:cubicBezTo>
                  <a:pt x="2" y="20"/>
                  <a:pt x="0" y="23"/>
                  <a:pt x="2" y="23"/>
                </a:cubicBezTo>
                <a:cubicBezTo>
                  <a:pt x="4" y="23"/>
                  <a:pt x="5" y="20"/>
                  <a:pt x="7" y="19"/>
                </a:cubicBezTo>
                <a:cubicBezTo>
                  <a:pt x="9" y="18"/>
                  <a:pt x="11" y="18"/>
                  <a:pt x="12" y="17"/>
                </a:cubicBezTo>
                <a:cubicBezTo>
                  <a:pt x="13" y="17"/>
                  <a:pt x="12" y="15"/>
                  <a:pt x="13" y="15"/>
                </a:cubicBezTo>
                <a:cubicBezTo>
                  <a:pt x="14" y="12"/>
                  <a:pt x="17" y="10"/>
                  <a:pt x="18" y="7"/>
                </a:cubicBezTo>
                <a:cubicBezTo>
                  <a:pt x="19" y="6"/>
                  <a:pt x="17" y="4"/>
                  <a:pt x="16" y="4"/>
                </a:cubicBezTo>
                <a:cubicBezTo>
                  <a:pt x="15" y="3"/>
                  <a:pt x="13" y="6"/>
                  <a:pt x="12" y="6"/>
                </a:cubicBezTo>
                <a:cubicBezTo>
                  <a:pt x="10" y="6"/>
                  <a:pt x="9" y="3"/>
                  <a:pt x="7" y="3"/>
                </a:cubicBezTo>
                <a:cubicBezTo>
                  <a:pt x="6" y="2"/>
                  <a:pt x="4" y="0"/>
                  <a:pt x="3" y="1"/>
                </a:cubicBezTo>
                <a:close/>
              </a:path>
            </a:pathLst>
          </a:custGeom>
          <a:solidFill>
            <a:srgbClr val="B2B2B2"/>
          </a:solidFill>
          <a:ln w="3175" cap="rnd">
            <a:solidFill>
              <a:srgbClr val="B2B2B2"/>
            </a:solidFill>
            <a:round/>
            <a:headEnd/>
            <a:tailEnd/>
          </a:ln>
        </p:spPr>
        <p:txBody>
          <a:bodyPr/>
          <a:lstStyle/>
          <a:p>
            <a:endParaRPr lang="en-US"/>
          </a:p>
        </p:txBody>
      </p:sp>
      <p:sp>
        <p:nvSpPr>
          <p:cNvPr id="34341" name="Freeform 549"/>
          <p:cNvSpPr>
            <a:spLocks noChangeAspect="1"/>
          </p:cNvSpPr>
          <p:nvPr/>
        </p:nvSpPr>
        <p:spPr bwMode="auto">
          <a:xfrm>
            <a:off x="7202488" y="4017963"/>
            <a:ext cx="25400" cy="17462"/>
          </a:xfrm>
          <a:custGeom>
            <a:avLst/>
            <a:gdLst>
              <a:gd name="T0" fmla="*/ 2147483647 w 14"/>
              <a:gd name="T1" fmla="*/ 2147483647 h 9"/>
              <a:gd name="T2" fmla="*/ 2147483647 w 14"/>
              <a:gd name="T3" fmla="*/ 2147483647 h 9"/>
              <a:gd name="T4" fmla="*/ 2147483647 w 14"/>
              <a:gd name="T5" fmla="*/ 2147483647 h 9"/>
              <a:gd name="T6" fmla="*/ 2147483647 w 14"/>
              <a:gd name="T7" fmla="*/ 2147483647 h 9"/>
              <a:gd name="T8" fmla="*/ 2147483647 w 14"/>
              <a:gd name="T9" fmla="*/ 2147483647 h 9"/>
              <a:gd name="T10" fmla="*/ 2147483647 w 14"/>
              <a:gd name="T11" fmla="*/ 2147483647 h 9"/>
              <a:gd name="T12" fmla="*/ 2147483647 w 14"/>
              <a:gd name="T13" fmla="*/ 0 h 9"/>
              <a:gd name="T14" fmla="*/ 2147483647 w 14"/>
              <a:gd name="T15" fmla="*/ 2147483647 h 9"/>
              <a:gd name="T16" fmla="*/ 2147483647 w 14"/>
              <a:gd name="T17" fmla="*/ 2147483647 h 9"/>
              <a:gd name="T18" fmla="*/ 2147483647 w 14"/>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4" y="2"/>
                </a:moveTo>
                <a:cubicBezTo>
                  <a:pt x="4" y="2"/>
                  <a:pt x="4" y="2"/>
                  <a:pt x="4" y="2"/>
                </a:cubicBezTo>
                <a:cubicBezTo>
                  <a:pt x="5" y="3"/>
                  <a:pt x="6" y="3"/>
                  <a:pt x="7" y="4"/>
                </a:cubicBezTo>
                <a:cubicBezTo>
                  <a:pt x="9" y="6"/>
                  <a:pt x="10" y="8"/>
                  <a:pt x="13" y="9"/>
                </a:cubicBezTo>
                <a:cubicBezTo>
                  <a:pt x="13" y="9"/>
                  <a:pt x="14" y="8"/>
                  <a:pt x="14" y="8"/>
                </a:cubicBezTo>
                <a:cubicBezTo>
                  <a:pt x="13" y="6"/>
                  <a:pt x="13" y="5"/>
                  <a:pt x="12" y="3"/>
                </a:cubicBezTo>
                <a:cubicBezTo>
                  <a:pt x="10" y="2"/>
                  <a:pt x="8" y="1"/>
                  <a:pt x="6" y="0"/>
                </a:cubicBezTo>
                <a:cubicBezTo>
                  <a:pt x="5" y="0"/>
                  <a:pt x="4" y="0"/>
                  <a:pt x="3" y="1"/>
                </a:cubicBezTo>
                <a:cubicBezTo>
                  <a:pt x="2" y="1"/>
                  <a:pt x="0" y="2"/>
                  <a:pt x="1" y="3"/>
                </a:cubicBezTo>
                <a:cubicBezTo>
                  <a:pt x="1" y="4"/>
                  <a:pt x="3" y="3"/>
                  <a:pt x="4" y="2"/>
                </a:cubicBezTo>
                <a:close/>
              </a:path>
            </a:pathLst>
          </a:custGeom>
          <a:solidFill>
            <a:srgbClr val="B2B2B2"/>
          </a:solidFill>
          <a:ln w="3175" cap="rnd">
            <a:solidFill>
              <a:srgbClr val="B2B2B2"/>
            </a:solidFill>
            <a:round/>
            <a:headEnd/>
            <a:tailEnd/>
          </a:ln>
        </p:spPr>
        <p:txBody>
          <a:bodyPr/>
          <a:lstStyle/>
          <a:p>
            <a:endParaRPr lang="en-US"/>
          </a:p>
        </p:txBody>
      </p:sp>
      <p:sp>
        <p:nvSpPr>
          <p:cNvPr id="34342" name="Freeform 550"/>
          <p:cNvSpPr>
            <a:spLocks noChangeAspect="1"/>
          </p:cNvSpPr>
          <p:nvPr/>
        </p:nvSpPr>
        <p:spPr bwMode="auto">
          <a:xfrm>
            <a:off x="7189788" y="4052888"/>
            <a:ext cx="26987" cy="53975"/>
          </a:xfrm>
          <a:custGeom>
            <a:avLst/>
            <a:gdLst>
              <a:gd name="T0" fmla="*/ 2147483647 w 14"/>
              <a:gd name="T1" fmla="*/ 2147483647 h 28"/>
              <a:gd name="T2" fmla="*/ 2147483647 w 14"/>
              <a:gd name="T3" fmla="*/ 0 h 28"/>
              <a:gd name="T4" fmla="*/ 2147483647 w 14"/>
              <a:gd name="T5" fmla="*/ 2147483647 h 28"/>
              <a:gd name="T6" fmla="*/ 2147483647 w 14"/>
              <a:gd name="T7" fmla="*/ 2147483647 h 28"/>
              <a:gd name="T8" fmla="*/ 2147483647 w 14"/>
              <a:gd name="T9" fmla="*/ 2147483647 h 28"/>
              <a:gd name="T10" fmla="*/ 2147483647 w 14"/>
              <a:gd name="T11" fmla="*/ 2147483647 h 28"/>
              <a:gd name="T12" fmla="*/ 2147483647 w 14"/>
              <a:gd name="T13" fmla="*/ 2147483647 h 28"/>
              <a:gd name="T14" fmla="*/ 2147483647 w 14"/>
              <a:gd name="T15" fmla="*/ 2147483647 h 28"/>
              <a:gd name="T16" fmla="*/ 2147483647 w 14"/>
              <a:gd name="T17" fmla="*/ 2147483647 h 28"/>
              <a:gd name="T18" fmla="*/ 2147483647 w 14"/>
              <a:gd name="T19" fmla="*/ 2147483647 h 28"/>
              <a:gd name="T20" fmla="*/ 2147483647 w 14"/>
              <a:gd name="T21" fmla="*/ 2147483647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8"/>
              <a:gd name="T35" fmla="*/ 14 w 14"/>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8">
                <a:moveTo>
                  <a:pt x="13" y="2"/>
                </a:moveTo>
                <a:cubicBezTo>
                  <a:pt x="13" y="1"/>
                  <a:pt x="11" y="0"/>
                  <a:pt x="10" y="0"/>
                </a:cubicBezTo>
                <a:cubicBezTo>
                  <a:pt x="9" y="1"/>
                  <a:pt x="7" y="2"/>
                  <a:pt x="7" y="3"/>
                </a:cubicBezTo>
                <a:cubicBezTo>
                  <a:pt x="6" y="7"/>
                  <a:pt x="9" y="11"/>
                  <a:pt x="7" y="14"/>
                </a:cubicBezTo>
                <a:cubicBezTo>
                  <a:pt x="6" y="16"/>
                  <a:pt x="2" y="14"/>
                  <a:pt x="1" y="16"/>
                </a:cubicBezTo>
                <a:cubicBezTo>
                  <a:pt x="0" y="19"/>
                  <a:pt x="1" y="21"/>
                  <a:pt x="3" y="23"/>
                </a:cubicBezTo>
                <a:cubicBezTo>
                  <a:pt x="6" y="22"/>
                  <a:pt x="8" y="24"/>
                  <a:pt x="8" y="28"/>
                </a:cubicBezTo>
                <a:cubicBezTo>
                  <a:pt x="10" y="28"/>
                  <a:pt x="12" y="26"/>
                  <a:pt x="12" y="25"/>
                </a:cubicBezTo>
                <a:cubicBezTo>
                  <a:pt x="13" y="22"/>
                  <a:pt x="9" y="21"/>
                  <a:pt x="9" y="18"/>
                </a:cubicBezTo>
                <a:cubicBezTo>
                  <a:pt x="10" y="13"/>
                  <a:pt x="12" y="9"/>
                  <a:pt x="13" y="4"/>
                </a:cubicBezTo>
                <a:cubicBezTo>
                  <a:pt x="14" y="3"/>
                  <a:pt x="14" y="2"/>
                  <a:pt x="13" y="2"/>
                </a:cubicBezTo>
                <a:close/>
              </a:path>
            </a:pathLst>
          </a:custGeom>
          <a:solidFill>
            <a:srgbClr val="B2B2B2"/>
          </a:solidFill>
          <a:ln w="3175" cap="rnd">
            <a:solidFill>
              <a:srgbClr val="B2B2B2"/>
            </a:solidFill>
            <a:round/>
            <a:headEnd/>
            <a:tailEnd/>
          </a:ln>
        </p:spPr>
        <p:txBody>
          <a:bodyPr/>
          <a:lstStyle/>
          <a:p>
            <a:endParaRPr lang="en-US"/>
          </a:p>
        </p:txBody>
      </p:sp>
      <p:sp>
        <p:nvSpPr>
          <p:cNvPr id="34343" name="Freeform 551"/>
          <p:cNvSpPr>
            <a:spLocks noChangeAspect="1"/>
          </p:cNvSpPr>
          <p:nvPr/>
        </p:nvSpPr>
        <p:spPr bwMode="auto">
          <a:xfrm>
            <a:off x="7213600" y="4044950"/>
            <a:ext cx="15875" cy="50800"/>
          </a:xfrm>
          <a:custGeom>
            <a:avLst/>
            <a:gdLst>
              <a:gd name="T0" fmla="*/ 2147483647 w 9"/>
              <a:gd name="T1" fmla="*/ 2147483647 h 28"/>
              <a:gd name="T2" fmla="*/ 2147483647 w 9"/>
              <a:gd name="T3" fmla="*/ 2147483647 h 28"/>
              <a:gd name="T4" fmla="*/ 2147483647 w 9"/>
              <a:gd name="T5" fmla="*/ 2147483647 h 28"/>
              <a:gd name="T6" fmla="*/ 2147483647 w 9"/>
              <a:gd name="T7" fmla="*/ 2147483647 h 28"/>
              <a:gd name="T8" fmla="*/ 2147483647 w 9"/>
              <a:gd name="T9" fmla="*/ 2147483647 h 28"/>
              <a:gd name="T10" fmla="*/ 0 w 9"/>
              <a:gd name="T11" fmla="*/ 2147483647 h 28"/>
              <a:gd name="T12" fmla="*/ 2147483647 w 9"/>
              <a:gd name="T13" fmla="*/ 2147483647 h 28"/>
              <a:gd name="T14" fmla="*/ 2147483647 w 9"/>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28"/>
              <a:gd name="T26" fmla="*/ 9 w 9"/>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28">
                <a:moveTo>
                  <a:pt x="6" y="1"/>
                </a:moveTo>
                <a:cubicBezTo>
                  <a:pt x="6" y="0"/>
                  <a:pt x="8" y="1"/>
                  <a:pt x="8" y="2"/>
                </a:cubicBezTo>
                <a:cubicBezTo>
                  <a:pt x="9" y="6"/>
                  <a:pt x="9" y="11"/>
                  <a:pt x="8" y="15"/>
                </a:cubicBezTo>
                <a:cubicBezTo>
                  <a:pt x="8" y="17"/>
                  <a:pt x="5" y="18"/>
                  <a:pt x="4" y="19"/>
                </a:cubicBezTo>
                <a:cubicBezTo>
                  <a:pt x="3" y="22"/>
                  <a:pt x="3" y="25"/>
                  <a:pt x="2" y="27"/>
                </a:cubicBezTo>
                <a:cubicBezTo>
                  <a:pt x="2" y="28"/>
                  <a:pt x="0" y="27"/>
                  <a:pt x="0" y="26"/>
                </a:cubicBezTo>
                <a:cubicBezTo>
                  <a:pt x="1" y="21"/>
                  <a:pt x="3" y="17"/>
                  <a:pt x="5" y="12"/>
                </a:cubicBezTo>
                <a:cubicBezTo>
                  <a:pt x="5" y="8"/>
                  <a:pt x="5" y="4"/>
                  <a:pt x="6" y="1"/>
                </a:cubicBezTo>
                <a:close/>
              </a:path>
            </a:pathLst>
          </a:custGeom>
          <a:solidFill>
            <a:srgbClr val="B2B2B2"/>
          </a:solidFill>
          <a:ln w="3175" cap="rnd">
            <a:solidFill>
              <a:srgbClr val="B2B2B2"/>
            </a:solidFill>
            <a:round/>
            <a:headEnd/>
            <a:tailEnd/>
          </a:ln>
        </p:spPr>
        <p:txBody>
          <a:bodyPr/>
          <a:lstStyle/>
          <a:p>
            <a:endParaRPr lang="en-US"/>
          </a:p>
        </p:txBody>
      </p:sp>
      <p:sp>
        <p:nvSpPr>
          <p:cNvPr id="34344" name="Freeform 552"/>
          <p:cNvSpPr>
            <a:spLocks noChangeAspect="1"/>
          </p:cNvSpPr>
          <p:nvPr/>
        </p:nvSpPr>
        <p:spPr bwMode="auto">
          <a:xfrm>
            <a:off x="7231063" y="4043363"/>
            <a:ext cx="26987" cy="41275"/>
          </a:xfrm>
          <a:custGeom>
            <a:avLst/>
            <a:gdLst>
              <a:gd name="T0" fmla="*/ 2147483647 w 14"/>
              <a:gd name="T1" fmla="*/ 0 h 22"/>
              <a:gd name="T2" fmla="*/ 2147483647 w 14"/>
              <a:gd name="T3" fmla="*/ 2147483647 h 22"/>
              <a:gd name="T4" fmla="*/ 2147483647 w 14"/>
              <a:gd name="T5" fmla="*/ 2147483647 h 22"/>
              <a:gd name="T6" fmla="*/ 2147483647 w 14"/>
              <a:gd name="T7" fmla="*/ 2147483647 h 22"/>
              <a:gd name="T8" fmla="*/ 2147483647 w 14"/>
              <a:gd name="T9" fmla="*/ 2147483647 h 22"/>
              <a:gd name="T10" fmla="*/ 2147483647 w 14"/>
              <a:gd name="T11" fmla="*/ 2147483647 h 22"/>
              <a:gd name="T12" fmla="*/ 2147483647 w 14"/>
              <a:gd name="T13" fmla="*/ 2147483647 h 22"/>
              <a:gd name="T14" fmla="*/ 2147483647 w 14"/>
              <a:gd name="T15" fmla="*/ 2147483647 h 22"/>
              <a:gd name="T16" fmla="*/ 2147483647 w 14"/>
              <a:gd name="T17" fmla="*/ 2147483647 h 22"/>
              <a:gd name="T18" fmla="*/ 2147483647 w 14"/>
              <a:gd name="T19" fmla="*/ 2147483647 h 22"/>
              <a:gd name="T20" fmla="*/ 2147483647 w 14"/>
              <a:gd name="T21" fmla="*/ 2147483647 h 22"/>
              <a:gd name="T22" fmla="*/ 2147483647 w 14"/>
              <a:gd name="T23" fmla="*/ 2147483647 h 22"/>
              <a:gd name="T24" fmla="*/ 2147483647 w 14"/>
              <a:gd name="T25" fmla="*/ 0 h 22"/>
              <a:gd name="T26" fmla="*/ 2147483647 w 14"/>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22"/>
              <a:gd name="T44" fmla="*/ 14 w 14"/>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22">
                <a:moveTo>
                  <a:pt x="2" y="0"/>
                </a:moveTo>
                <a:cubicBezTo>
                  <a:pt x="2" y="0"/>
                  <a:pt x="1" y="0"/>
                  <a:pt x="1" y="1"/>
                </a:cubicBezTo>
                <a:cubicBezTo>
                  <a:pt x="0" y="3"/>
                  <a:pt x="0" y="6"/>
                  <a:pt x="1" y="8"/>
                </a:cubicBezTo>
                <a:cubicBezTo>
                  <a:pt x="1" y="9"/>
                  <a:pt x="3" y="9"/>
                  <a:pt x="4" y="9"/>
                </a:cubicBezTo>
                <a:cubicBezTo>
                  <a:pt x="5" y="8"/>
                  <a:pt x="4" y="6"/>
                  <a:pt x="5" y="6"/>
                </a:cubicBezTo>
                <a:cubicBezTo>
                  <a:pt x="6" y="6"/>
                  <a:pt x="6" y="7"/>
                  <a:pt x="6" y="8"/>
                </a:cubicBezTo>
                <a:cubicBezTo>
                  <a:pt x="7" y="11"/>
                  <a:pt x="6" y="15"/>
                  <a:pt x="7" y="18"/>
                </a:cubicBezTo>
                <a:cubicBezTo>
                  <a:pt x="8" y="20"/>
                  <a:pt x="11" y="22"/>
                  <a:pt x="12" y="21"/>
                </a:cubicBezTo>
                <a:cubicBezTo>
                  <a:pt x="14" y="21"/>
                  <a:pt x="11" y="18"/>
                  <a:pt x="12" y="16"/>
                </a:cubicBezTo>
                <a:cubicBezTo>
                  <a:pt x="12" y="15"/>
                  <a:pt x="14" y="16"/>
                  <a:pt x="14" y="15"/>
                </a:cubicBezTo>
                <a:cubicBezTo>
                  <a:pt x="13" y="13"/>
                  <a:pt x="11" y="12"/>
                  <a:pt x="10" y="10"/>
                </a:cubicBezTo>
                <a:cubicBezTo>
                  <a:pt x="9" y="7"/>
                  <a:pt x="9" y="5"/>
                  <a:pt x="9" y="3"/>
                </a:cubicBezTo>
                <a:cubicBezTo>
                  <a:pt x="9" y="2"/>
                  <a:pt x="9" y="1"/>
                  <a:pt x="8" y="0"/>
                </a:cubicBezTo>
                <a:cubicBezTo>
                  <a:pt x="6" y="0"/>
                  <a:pt x="4"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345" name="Freeform 553"/>
          <p:cNvSpPr>
            <a:spLocks noChangeAspect="1"/>
          </p:cNvSpPr>
          <p:nvPr/>
        </p:nvSpPr>
        <p:spPr bwMode="auto">
          <a:xfrm>
            <a:off x="7226300" y="4076700"/>
            <a:ext cx="15875" cy="15875"/>
          </a:xfrm>
          <a:custGeom>
            <a:avLst/>
            <a:gdLst>
              <a:gd name="T0" fmla="*/ 2147483647 w 9"/>
              <a:gd name="T1" fmla="*/ 2147483647 h 9"/>
              <a:gd name="T2" fmla="*/ 2147483647 w 9"/>
              <a:gd name="T3" fmla="*/ 2147483647 h 9"/>
              <a:gd name="T4" fmla="*/ 2147483647 w 9"/>
              <a:gd name="T5" fmla="*/ 2147483647 h 9"/>
              <a:gd name="T6" fmla="*/ 2147483647 w 9"/>
              <a:gd name="T7" fmla="*/ 2147483647 h 9"/>
              <a:gd name="T8" fmla="*/ 2147483647 w 9"/>
              <a:gd name="T9" fmla="*/ 2147483647 h 9"/>
              <a:gd name="T10" fmla="*/ 2147483647 w 9"/>
              <a:gd name="T11" fmla="*/ 2147483647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5" y="1"/>
                </a:moveTo>
                <a:cubicBezTo>
                  <a:pt x="6" y="0"/>
                  <a:pt x="7" y="1"/>
                  <a:pt x="8" y="2"/>
                </a:cubicBezTo>
                <a:cubicBezTo>
                  <a:pt x="9" y="4"/>
                  <a:pt x="9" y="6"/>
                  <a:pt x="8" y="7"/>
                </a:cubicBezTo>
                <a:cubicBezTo>
                  <a:pt x="6" y="9"/>
                  <a:pt x="3" y="9"/>
                  <a:pt x="1" y="9"/>
                </a:cubicBezTo>
                <a:cubicBezTo>
                  <a:pt x="0" y="9"/>
                  <a:pt x="0" y="7"/>
                  <a:pt x="1" y="7"/>
                </a:cubicBezTo>
                <a:cubicBezTo>
                  <a:pt x="2" y="5"/>
                  <a:pt x="3" y="2"/>
                  <a:pt x="5" y="1"/>
                </a:cubicBezTo>
                <a:close/>
              </a:path>
            </a:pathLst>
          </a:custGeom>
          <a:solidFill>
            <a:srgbClr val="B2B2B2"/>
          </a:solidFill>
          <a:ln w="3175" cap="rnd">
            <a:solidFill>
              <a:srgbClr val="B2B2B2"/>
            </a:solidFill>
            <a:round/>
            <a:headEnd/>
            <a:tailEnd/>
          </a:ln>
        </p:spPr>
        <p:txBody>
          <a:bodyPr/>
          <a:lstStyle/>
          <a:p>
            <a:endParaRPr lang="en-US"/>
          </a:p>
        </p:txBody>
      </p:sp>
      <p:sp>
        <p:nvSpPr>
          <p:cNvPr id="34346" name="Freeform 554"/>
          <p:cNvSpPr>
            <a:spLocks noChangeAspect="1"/>
          </p:cNvSpPr>
          <p:nvPr/>
        </p:nvSpPr>
        <p:spPr bwMode="auto">
          <a:xfrm>
            <a:off x="7070725" y="4043363"/>
            <a:ext cx="57150" cy="82550"/>
          </a:xfrm>
          <a:custGeom>
            <a:avLst/>
            <a:gdLst>
              <a:gd name="T0" fmla="*/ 2147483647 w 31"/>
              <a:gd name="T1" fmla="*/ 2147483647 h 45"/>
              <a:gd name="T2" fmla="*/ 2147483647 w 31"/>
              <a:gd name="T3" fmla="*/ 2147483647 h 45"/>
              <a:gd name="T4" fmla="*/ 2147483647 w 31"/>
              <a:gd name="T5" fmla="*/ 2147483647 h 45"/>
              <a:gd name="T6" fmla="*/ 2147483647 w 31"/>
              <a:gd name="T7" fmla="*/ 2147483647 h 45"/>
              <a:gd name="T8" fmla="*/ 2147483647 w 31"/>
              <a:gd name="T9" fmla="*/ 2147483647 h 45"/>
              <a:gd name="T10" fmla="*/ 2147483647 w 31"/>
              <a:gd name="T11" fmla="*/ 2147483647 h 45"/>
              <a:gd name="T12" fmla="*/ 2147483647 w 31"/>
              <a:gd name="T13" fmla="*/ 2147483647 h 45"/>
              <a:gd name="T14" fmla="*/ 2147483647 w 31"/>
              <a:gd name="T15" fmla="*/ 2147483647 h 45"/>
              <a:gd name="T16" fmla="*/ 2147483647 w 31"/>
              <a:gd name="T17" fmla="*/ 2147483647 h 45"/>
              <a:gd name="T18" fmla="*/ 2147483647 w 31"/>
              <a:gd name="T19" fmla="*/ 2147483647 h 45"/>
              <a:gd name="T20" fmla="*/ 2147483647 w 31"/>
              <a:gd name="T21" fmla="*/ 2147483647 h 45"/>
              <a:gd name="T22" fmla="*/ 2147483647 w 31"/>
              <a:gd name="T23" fmla="*/ 2147483647 h 45"/>
              <a:gd name="T24" fmla="*/ 2147483647 w 31"/>
              <a:gd name="T25" fmla="*/ 2147483647 h 45"/>
              <a:gd name="T26" fmla="*/ 2147483647 w 31"/>
              <a:gd name="T27" fmla="*/ 2147483647 h 45"/>
              <a:gd name="T28" fmla="*/ 2147483647 w 31"/>
              <a:gd name="T29" fmla="*/ 2147483647 h 45"/>
              <a:gd name="T30" fmla="*/ 2147483647 w 31"/>
              <a:gd name="T31" fmla="*/ 2147483647 h 45"/>
              <a:gd name="T32" fmla="*/ 2147483647 w 31"/>
              <a:gd name="T33" fmla="*/ 2147483647 h 45"/>
              <a:gd name="T34" fmla="*/ 2147483647 w 31"/>
              <a:gd name="T35" fmla="*/ 2147483647 h 45"/>
              <a:gd name="T36" fmla="*/ 2147483647 w 31"/>
              <a:gd name="T37" fmla="*/ 2147483647 h 45"/>
              <a:gd name="T38" fmla="*/ 2147483647 w 31"/>
              <a:gd name="T39" fmla="*/ 2147483647 h 45"/>
              <a:gd name="T40" fmla="*/ 2147483647 w 31"/>
              <a:gd name="T41" fmla="*/ 2147483647 h 45"/>
              <a:gd name="T42" fmla="*/ 2147483647 w 31"/>
              <a:gd name="T43" fmla="*/ 2147483647 h 45"/>
              <a:gd name="T44" fmla="*/ 2147483647 w 31"/>
              <a:gd name="T45" fmla="*/ 2147483647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
              <a:gd name="T70" fmla="*/ 0 h 45"/>
              <a:gd name="T71" fmla="*/ 31 w 31"/>
              <a:gd name="T72" fmla="*/ 45 h 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 h="45">
                <a:moveTo>
                  <a:pt x="28" y="1"/>
                </a:moveTo>
                <a:cubicBezTo>
                  <a:pt x="28" y="0"/>
                  <a:pt x="26" y="0"/>
                  <a:pt x="25" y="1"/>
                </a:cubicBezTo>
                <a:cubicBezTo>
                  <a:pt x="25" y="3"/>
                  <a:pt x="25" y="5"/>
                  <a:pt x="25" y="6"/>
                </a:cubicBezTo>
                <a:cubicBezTo>
                  <a:pt x="25" y="8"/>
                  <a:pt x="26" y="10"/>
                  <a:pt x="26" y="11"/>
                </a:cubicBezTo>
                <a:cubicBezTo>
                  <a:pt x="26" y="12"/>
                  <a:pt x="24" y="10"/>
                  <a:pt x="24" y="10"/>
                </a:cubicBezTo>
                <a:cubicBezTo>
                  <a:pt x="23" y="11"/>
                  <a:pt x="24" y="12"/>
                  <a:pt x="24" y="13"/>
                </a:cubicBezTo>
                <a:cubicBezTo>
                  <a:pt x="23" y="14"/>
                  <a:pt x="22" y="16"/>
                  <a:pt x="20" y="17"/>
                </a:cubicBezTo>
                <a:cubicBezTo>
                  <a:pt x="20" y="18"/>
                  <a:pt x="18" y="18"/>
                  <a:pt x="18" y="19"/>
                </a:cubicBezTo>
                <a:cubicBezTo>
                  <a:pt x="16" y="21"/>
                  <a:pt x="15" y="24"/>
                  <a:pt x="14" y="26"/>
                </a:cubicBezTo>
                <a:cubicBezTo>
                  <a:pt x="12" y="28"/>
                  <a:pt x="10" y="30"/>
                  <a:pt x="8" y="32"/>
                </a:cubicBezTo>
                <a:cubicBezTo>
                  <a:pt x="6" y="35"/>
                  <a:pt x="3" y="38"/>
                  <a:pt x="1" y="41"/>
                </a:cubicBezTo>
                <a:cubicBezTo>
                  <a:pt x="0" y="42"/>
                  <a:pt x="0" y="44"/>
                  <a:pt x="1" y="44"/>
                </a:cubicBezTo>
                <a:cubicBezTo>
                  <a:pt x="3" y="45"/>
                  <a:pt x="4" y="43"/>
                  <a:pt x="5" y="42"/>
                </a:cubicBezTo>
                <a:cubicBezTo>
                  <a:pt x="8" y="40"/>
                  <a:pt x="11" y="37"/>
                  <a:pt x="13" y="34"/>
                </a:cubicBezTo>
                <a:cubicBezTo>
                  <a:pt x="14" y="32"/>
                  <a:pt x="15" y="29"/>
                  <a:pt x="16" y="27"/>
                </a:cubicBezTo>
                <a:cubicBezTo>
                  <a:pt x="17" y="25"/>
                  <a:pt x="17" y="24"/>
                  <a:pt x="18" y="23"/>
                </a:cubicBezTo>
                <a:cubicBezTo>
                  <a:pt x="20" y="21"/>
                  <a:pt x="22" y="21"/>
                  <a:pt x="24" y="20"/>
                </a:cubicBezTo>
                <a:cubicBezTo>
                  <a:pt x="25" y="19"/>
                  <a:pt x="25" y="17"/>
                  <a:pt x="26" y="17"/>
                </a:cubicBezTo>
                <a:cubicBezTo>
                  <a:pt x="27" y="16"/>
                  <a:pt x="29" y="18"/>
                  <a:pt x="30" y="17"/>
                </a:cubicBezTo>
                <a:cubicBezTo>
                  <a:pt x="31" y="16"/>
                  <a:pt x="31" y="14"/>
                  <a:pt x="30" y="13"/>
                </a:cubicBezTo>
                <a:cubicBezTo>
                  <a:pt x="30" y="11"/>
                  <a:pt x="27" y="10"/>
                  <a:pt x="27" y="8"/>
                </a:cubicBezTo>
                <a:cubicBezTo>
                  <a:pt x="26" y="6"/>
                  <a:pt x="27" y="5"/>
                  <a:pt x="28" y="4"/>
                </a:cubicBezTo>
                <a:cubicBezTo>
                  <a:pt x="28" y="3"/>
                  <a:pt x="29" y="2"/>
                  <a:pt x="28" y="1"/>
                </a:cubicBezTo>
                <a:close/>
              </a:path>
            </a:pathLst>
          </a:custGeom>
          <a:solidFill>
            <a:srgbClr val="B2B2B2"/>
          </a:solidFill>
          <a:ln w="3175" cap="rnd">
            <a:solidFill>
              <a:srgbClr val="B2B2B2"/>
            </a:solidFill>
            <a:round/>
            <a:headEnd/>
            <a:tailEnd/>
          </a:ln>
        </p:spPr>
        <p:txBody>
          <a:bodyPr/>
          <a:lstStyle/>
          <a:p>
            <a:endParaRPr lang="en-US"/>
          </a:p>
        </p:txBody>
      </p:sp>
      <p:sp>
        <p:nvSpPr>
          <p:cNvPr id="34347" name="Freeform 555"/>
          <p:cNvSpPr>
            <a:spLocks noChangeAspect="1"/>
          </p:cNvSpPr>
          <p:nvPr/>
        </p:nvSpPr>
        <p:spPr bwMode="auto">
          <a:xfrm>
            <a:off x="7126288" y="4017963"/>
            <a:ext cx="15875" cy="11112"/>
          </a:xfrm>
          <a:custGeom>
            <a:avLst/>
            <a:gdLst>
              <a:gd name="T0" fmla="*/ 2147483647 w 8"/>
              <a:gd name="T1" fmla="*/ 2147483647 h 7"/>
              <a:gd name="T2" fmla="*/ 2147483647 w 8"/>
              <a:gd name="T3" fmla="*/ 2147483647 h 7"/>
              <a:gd name="T4" fmla="*/ 2147483647 w 8"/>
              <a:gd name="T5" fmla="*/ 2147483647 h 7"/>
              <a:gd name="T6" fmla="*/ 0 w 8"/>
              <a:gd name="T7" fmla="*/ 2147483647 h 7"/>
              <a:gd name="T8" fmla="*/ 2147483647 w 8"/>
              <a:gd name="T9" fmla="*/ 2147483647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4" y="2"/>
                </a:moveTo>
                <a:cubicBezTo>
                  <a:pt x="5" y="3"/>
                  <a:pt x="8" y="4"/>
                  <a:pt x="8" y="6"/>
                </a:cubicBezTo>
                <a:cubicBezTo>
                  <a:pt x="7" y="7"/>
                  <a:pt x="4" y="7"/>
                  <a:pt x="3" y="6"/>
                </a:cubicBezTo>
                <a:cubicBezTo>
                  <a:pt x="2" y="5"/>
                  <a:pt x="0" y="3"/>
                  <a:pt x="0" y="1"/>
                </a:cubicBezTo>
                <a:cubicBezTo>
                  <a:pt x="0" y="0"/>
                  <a:pt x="3" y="1"/>
                  <a:pt x="4" y="2"/>
                </a:cubicBezTo>
                <a:close/>
              </a:path>
            </a:pathLst>
          </a:custGeom>
          <a:solidFill>
            <a:srgbClr val="B2B2B2"/>
          </a:solidFill>
          <a:ln w="3175" cap="rnd">
            <a:solidFill>
              <a:srgbClr val="B2B2B2"/>
            </a:solidFill>
            <a:round/>
            <a:headEnd/>
            <a:tailEnd/>
          </a:ln>
        </p:spPr>
        <p:txBody>
          <a:bodyPr/>
          <a:lstStyle/>
          <a:p>
            <a:endParaRPr lang="en-US"/>
          </a:p>
        </p:txBody>
      </p:sp>
      <p:sp>
        <p:nvSpPr>
          <p:cNvPr id="34348" name="Freeform 556"/>
          <p:cNvSpPr>
            <a:spLocks noChangeAspect="1"/>
          </p:cNvSpPr>
          <p:nvPr/>
        </p:nvSpPr>
        <p:spPr bwMode="auto">
          <a:xfrm>
            <a:off x="7172325" y="3944938"/>
            <a:ext cx="7938" cy="12700"/>
          </a:xfrm>
          <a:custGeom>
            <a:avLst/>
            <a:gdLst>
              <a:gd name="T0" fmla="*/ 2147483647 w 4"/>
              <a:gd name="T1" fmla="*/ 0 h 7"/>
              <a:gd name="T2" fmla="*/ 2147483647 w 4"/>
              <a:gd name="T3" fmla="*/ 2147483647 h 7"/>
              <a:gd name="T4" fmla="*/ 2147483647 w 4"/>
              <a:gd name="T5" fmla="*/ 2147483647 h 7"/>
              <a:gd name="T6" fmla="*/ 2147483647 w 4"/>
              <a:gd name="T7" fmla="*/ 2147483647 h 7"/>
              <a:gd name="T8" fmla="*/ 2147483647 w 4"/>
              <a:gd name="T9" fmla="*/ 2147483647 h 7"/>
              <a:gd name="T10" fmla="*/ 0 w 4"/>
              <a:gd name="T11" fmla="*/ 2147483647 h 7"/>
              <a:gd name="T12" fmla="*/ 2147483647 w 4"/>
              <a:gd name="T13" fmla="*/ 2147483647 h 7"/>
              <a:gd name="T14" fmla="*/ 0 w 4"/>
              <a:gd name="T15" fmla="*/ 2147483647 h 7"/>
              <a:gd name="T16" fmla="*/ 2147483647 w 4"/>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7"/>
              <a:gd name="T29" fmla="*/ 4 w 4"/>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7">
                <a:moveTo>
                  <a:pt x="1" y="0"/>
                </a:moveTo>
                <a:cubicBezTo>
                  <a:pt x="2" y="0"/>
                  <a:pt x="3" y="0"/>
                  <a:pt x="4" y="2"/>
                </a:cubicBezTo>
                <a:cubicBezTo>
                  <a:pt x="4" y="3"/>
                  <a:pt x="2" y="3"/>
                  <a:pt x="1" y="4"/>
                </a:cubicBezTo>
                <a:cubicBezTo>
                  <a:pt x="1" y="5"/>
                  <a:pt x="3" y="5"/>
                  <a:pt x="3" y="6"/>
                </a:cubicBezTo>
                <a:cubicBezTo>
                  <a:pt x="3" y="7"/>
                  <a:pt x="2" y="7"/>
                  <a:pt x="1" y="7"/>
                </a:cubicBezTo>
                <a:cubicBezTo>
                  <a:pt x="0" y="7"/>
                  <a:pt x="0" y="6"/>
                  <a:pt x="0" y="5"/>
                </a:cubicBezTo>
                <a:cubicBezTo>
                  <a:pt x="0" y="4"/>
                  <a:pt x="1" y="4"/>
                  <a:pt x="1" y="4"/>
                </a:cubicBezTo>
                <a:cubicBezTo>
                  <a:pt x="1" y="3"/>
                  <a:pt x="0" y="2"/>
                  <a:pt x="0" y="2"/>
                </a:cubicBezTo>
                <a:cubicBezTo>
                  <a:pt x="0" y="1"/>
                  <a:pt x="0"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349" name="Freeform 557"/>
          <p:cNvSpPr>
            <a:spLocks noChangeAspect="1"/>
          </p:cNvSpPr>
          <p:nvPr/>
        </p:nvSpPr>
        <p:spPr bwMode="auto">
          <a:xfrm>
            <a:off x="7226300" y="3971925"/>
            <a:ext cx="9525" cy="14288"/>
          </a:xfrm>
          <a:custGeom>
            <a:avLst/>
            <a:gdLst>
              <a:gd name="T0" fmla="*/ 2147483647 w 5"/>
              <a:gd name="T1" fmla="*/ 2147483647 h 8"/>
              <a:gd name="T2" fmla="*/ 2147483647 w 5"/>
              <a:gd name="T3" fmla="*/ 2147483647 h 8"/>
              <a:gd name="T4" fmla="*/ 2147483647 w 5"/>
              <a:gd name="T5" fmla="*/ 2147483647 h 8"/>
              <a:gd name="T6" fmla="*/ 2147483647 w 5"/>
              <a:gd name="T7" fmla="*/ 2147483647 h 8"/>
              <a:gd name="T8" fmla="*/ 2147483647 w 5"/>
              <a:gd name="T9" fmla="*/ 2147483647 h 8"/>
              <a:gd name="T10" fmla="*/ 2147483647 w 5"/>
              <a:gd name="T11" fmla="*/ 2147483647 h 8"/>
              <a:gd name="T12" fmla="*/ 0 60000 65536"/>
              <a:gd name="T13" fmla="*/ 0 60000 65536"/>
              <a:gd name="T14" fmla="*/ 0 60000 65536"/>
              <a:gd name="T15" fmla="*/ 0 60000 65536"/>
              <a:gd name="T16" fmla="*/ 0 60000 65536"/>
              <a:gd name="T17" fmla="*/ 0 60000 65536"/>
              <a:gd name="T18" fmla="*/ 0 w 5"/>
              <a:gd name="T19" fmla="*/ 0 h 8"/>
              <a:gd name="T20" fmla="*/ 5 w 5"/>
              <a:gd name="T21" fmla="*/ 8 h 8"/>
            </a:gdLst>
            <a:ahLst/>
            <a:cxnLst>
              <a:cxn ang="T12">
                <a:pos x="T0" y="T1"/>
              </a:cxn>
              <a:cxn ang="T13">
                <a:pos x="T2" y="T3"/>
              </a:cxn>
              <a:cxn ang="T14">
                <a:pos x="T4" y="T5"/>
              </a:cxn>
              <a:cxn ang="T15">
                <a:pos x="T6" y="T7"/>
              </a:cxn>
              <a:cxn ang="T16">
                <a:pos x="T8" y="T9"/>
              </a:cxn>
              <a:cxn ang="T17">
                <a:pos x="T10" y="T11"/>
              </a:cxn>
            </a:cxnLst>
            <a:rect l="T18" t="T19" r="T20" b="T21"/>
            <a:pathLst>
              <a:path w="5" h="8">
                <a:moveTo>
                  <a:pt x="1" y="1"/>
                </a:moveTo>
                <a:cubicBezTo>
                  <a:pt x="1" y="0"/>
                  <a:pt x="2" y="0"/>
                  <a:pt x="3" y="1"/>
                </a:cubicBezTo>
                <a:cubicBezTo>
                  <a:pt x="4" y="2"/>
                  <a:pt x="5" y="4"/>
                  <a:pt x="4" y="5"/>
                </a:cubicBezTo>
                <a:cubicBezTo>
                  <a:pt x="4" y="6"/>
                  <a:pt x="2" y="8"/>
                  <a:pt x="1" y="8"/>
                </a:cubicBezTo>
                <a:cubicBezTo>
                  <a:pt x="0" y="8"/>
                  <a:pt x="1" y="6"/>
                  <a:pt x="1" y="5"/>
                </a:cubicBezTo>
                <a:cubicBezTo>
                  <a:pt x="1" y="3"/>
                  <a:pt x="0" y="2"/>
                  <a:pt x="1" y="1"/>
                </a:cubicBezTo>
                <a:close/>
              </a:path>
            </a:pathLst>
          </a:custGeom>
          <a:solidFill>
            <a:srgbClr val="B2B2B2"/>
          </a:solidFill>
          <a:ln w="3175" cap="rnd">
            <a:solidFill>
              <a:srgbClr val="B2B2B2"/>
            </a:solidFill>
            <a:round/>
            <a:headEnd/>
            <a:tailEnd/>
          </a:ln>
        </p:spPr>
        <p:txBody>
          <a:bodyPr/>
          <a:lstStyle/>
          <a:p>
            <a:endParaRPr lang="en-US"/>
          </a:p>
        </p:txBody>
      </p:sp>
      <p:sp>
        <p:nvSpPr>
          <p:cNvPr id="34350" name="Freeform 558"/>
          <p:cNvSpPr>
            <a:spLocks noChangeAspect="1"/>
          </p:cNvSpPr>
          <p:nvPr/>
        </p:nvSpPr>
        <p:spPr bwMode="auto">
          <a:xfrm>
            <a:off x="8213725" y="4738688"/>
            <a:ext cx="15875" cy="33337"/>
          </a:xfrm>
          <a:custGeom>
            <a:avLst/>
            <a:gdLst>
              <a:gd name="T0" fmla="*/ 0 w 9"/>
              <a:gd name="T1" fmla="*/ 2147483647 h 17"/>
              <a:gd name="T2" fmla="*/ 2147483647 w 9"/>
              <a:gd name="T3" fmla="*/ 2147483647 h 17"/>
              <a:gd name="T4" fmla="*/ 2147483647 w 9"/>
              <a:gd name="T5" fmla="*/ 2147483647 h 17"/>
              <a:gd name="T6" fmla="*/ 2147483647 w 9"/>
              <a:gd name="T7" fmla="*/ 2147483647 h 17"/>
              <a:gd name="T8" fmla="*/ 2147483647 w 9"/>
              <a:gd name="T9" fmla="*/ 2147483647 h 17"/>
              <a:gd name="T10" fmla="*/ 2147483647 w 9"/>
              <a:gd name="T11" fmla="*/ 2147483647 h 17"/>
              <a:gd name="T12" fmla="*/ 2147483647 w 9"/>
              <a:gd name="T13" fmla="*/ 2147483647 h 17"/>
              <a:gd name="T14" fmla="*/ 2147483647 w 9"/>
              <a:gd name="T15" fmla="*/ 2147483647 h 17"/>
              <a:gd name="T16" fmla="*/ 2147483647 w 9"/>
              <a:gd name="T17" fmla="*/ 2147483647 h 17"/>
              <a:gd name="T18" fmla="*/ 2147483647 w 9"/>
              <a:gd name="T19" fmla="*/ 2147483647 h 17"/>
              <a:gd name="T20" fmla="*/ 0 w 9"/>
              <a:gd name="T21" fmla="*/ 2147483647 h 17"/>
              <a:gd name="T22" fmla="*/ 0 w 9"/>
              <a:gd name="T23" fmla="*/ 214748364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7"/>
              <a:gd name="T38" fmla="*/ 9 w 9"/>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7">
                <a:moveTo>
                  <a:pt x="0" y="1"/>
                </a:moveTo>
                <a:cubicBezTo>
                  <a:pt x="1" y="0"/>
                  <a:pt x="2" y="0"/>
                  <a:pt x="2" y="1"/>
                </a:cubicBezTo>
                <a:cubicBezTo>
                  <a:pt x="3" y="3"/>
                  <a:pt x="2" y="6"/>
                  <a:pt x="3" y="8"/>
                </a:cubicBezTo>
                <a:cubicBezTo>
                  <a:pt x="3" y="9"/>
                  <a:pt x="5" y="8"/>
                  <a:pt x="5" y="7"/>
                </a:cubicBezTo>
                <a:cubicBezTo>
                  <a:pt x="6" y="6"/>
                  <a:pt x="5" y="4"/>
                  <a:pt x="6" y="3"/>
                </a:cubicBezTo>
                <a:cubicBezTo>
                  <a:pt x="7" y="2"/>
                  <a:pt x="8" y="3"/>
                  <a:pt x="9" y="4"/>
                </a:cubicBezTo>
                <a:cubicBezTo>
                  <a:pt x="9" y="6"/>
                  <a:pt x="9" y="8"/>
                  <a:pt x="9" y="10"/>
                </a:cubicBezTo>
                <a:cubicBezTo>
                  <a:pt x="9" y="11"/>
                  <a:pt x="9" y="13"/>
                  <a:pt x="9" y="14"/>
                </a:cubicBezTo>
                <a:cubicBezTo>
                  <a:pt x="8" y="15"/>
                  <a:pt x="7" y="15"/>
                  <a:pt x="5" y="15"/>
                </a:cubicBezTo>
                <a:cubicBezTo>
                  <a:pt x="4" y="16"/>
                  <a:pt x="2" y="17"/>
                  <a:pt x="1" y="16"/>
                </a:cubicBezTo>
                <a:cubicBezTo>
                  <a:pt x="0" y="15"/>
                  <a:pt x="0" y="13"/>
                  <a:pt x="0" y="12"/>
                </a:cubicBezTo>
                <a:cubicBezTo>
                  <a:pt x="0" y="8"/>
                  <a:pt x="0" y="5"/>
                  <a:pt x="0" y="1"/>
                </a:cubicBezTo>
                <a:close/>
              </a:path>
            </a:pathLst>
          </a:custGeom>
          <a:solidFill>
            <a:srgbClr val="B2B2B2"/>
          </a:solidFill>
          <a:ln w="3175" cap="rnd">
            <a:solidFill>
              <a:srgbClr val="B2B2B2"/>
            </a:solidFill>
            <a:round/>
            <a:headEnd/>
            <a:tailEnd/>
          </a:ln>
        </p:spPr>
        <p:txBody>
          <a:bodyPr/>
          <a:lstStyle/>
          <a:p>
            <a:endParaRPr lang="en-US"/>
          </a:p>
        </p:txBody>
      </p:sp>
      <p:sp>
        <p:nvSpPr>
          <p:cNvPr id="34351" name="Freeform 559"/>
          <p:cNvSpPr>
            <a:spLocks noChangeAspect="1"/>
          </p:cNvSpPr>
          <p:nvPr/>
        </p:nvSpPr>
        <p:spPr bwMode="auto">
          <a:xfrm>
            <a:off x="8224838" y="4775200"/>
            <a:ext cx="14287" cy="19050"/>
          </a:xfrm>
          <a:custGeom>
            <a:avLst/>
            <a:gdLst>
              <a:gd name="T0" fmla="*/ 2147483647 w 8"/>
              <a:gd name="T1" fmla="*/ 2147483647 h 10"/>
              <a:gd name="T2" fmla="*/ 2147483647 w 8"/>
              <a:gd name="T3" fmla="*/ 2147483647 h 10"/>
              <a:gd name="T4" fmla="*/ 2147483647 w 8"/>
              <a:gd name="T5" fmla="*/ 2147483647 h 10"/>
              <a:gd name="T6" fmla="*/ 2147483647 w 8"/>
              <a:gd name="T7" fmla="*/ 2147483647 h 10"/>
              <a:gd name="T8" fmla="*/ 0 w 8"/>
              <a:gd name="T9" fmla="*/ 2147483647 h 10"/>
              <a:gd name="T10" fmla="*/ 2147483647 w 8"/>
              <a:gd name="T11" fmla="*/ 2147483647 h 10"/>
              <a:gd name="T12" fmla="*/ 0 60000 65536"/>
              <a:gd name="T13" fmla="*/ 0 60000 65536"/>
              <a:gd name="T14" fmla="*/ 0 60000 65536"/>
              <a:gd name="T15" fmla="*/ 0 60000 65536"/>
              <a:gd name="T16" fmla="*/ 0 60000 65536"/>
              <a:gd name="T17" fmla="*/ 0 60000 65536"/>
              <a:gd name="T18" fmla="*/ 0 w 8"/>
              <a:gd name="T19" fmla="*/ 0 h 10"/>
              <a:gd name="T20" fmla="*/ 8 w 8"/>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8" h="10">
                <a:moveTo>
                  <a:pt x="3" y="1"/>
                </a:moveTo>
                <a:cubicBezTo>
                  <a:pt x="5" y="3"/>
                  <a:pt x="8" y="6"/>
                  <a:pt x="8" y="9"/>
                </a:cubicBezTo>
                <a:cubicBezTo>
                  <a:pt x="8" y="10"/>
                  <a:pt x="4" y="10"/>
                  <a:pt x="3" y="10"/>
                </a:cubicBezTo>
                <a:cubicBezTo>
                  <a:pt x="2" y="9"/>
                  <a:pt x="3" y="8"/>
                  <a:pt x="2" y="7"/>
                </a:cubicBezTo>
                <a:cubicBezTo>
                  <a:pt x="2" y="5"/>
                  <a:pt x="0" y="4"/>
                  <a:pt x="0" y="2"/>
                </a:cubicBezTo>
                <a:cubicBezTo>
                  <a:pt x="0" y="1"/>
                  <a:pt x="2" y="0"/>
                  <a:pt x="3" y="1"/>
                </a:cubicBezTo>
                <a:close/>
              </a:path>
            </a:pathLst>
          </a:custGeom>
          <a:solidFill>
            <a:srgbClr val="B2B2B2"/>
          </a:solidFill>
          <a:ln w="3175" cap="rnd">
            <a:solidFill>
              <a:srgbClr val="B2B2B2"/>
            </a:solidFill>
            <a:round/>
            <a:headEnd/>
            <a:tailEnd/>
          </a:ln>
        </p:spPr>
        <p:txBody>
          <a:bodyPr/>
          <a:lstStyle/>
          <a:p>
            <a:endParaRPr lang="en-US"/>
          </a:p>
        </p:txBody>
      </p:sp>
      <p:sp>
        <p:nvSpPr>
          <p:cNvPr id="34352" name="Freeform 560"/>
          <p:cNvSpPr>
            <a:spLocks noChangeAspect="1"/>
          </p:cNvSpPr>
          <p:nvPr/>
        </p:nvSpPr>
        <p:spPr bwMode="auto">
          <a:xfrm>
            <a:off x="8139113" y="4892675"/>
            <a:ext cx="61912" cy="63500"/>
          </a:xfrm>
          <a:custGeom>
            <a:avLst/>
            <a:gdLst>
              <a:gd name="T0" fmla="*/ 2147483647 w 34"/>
              <a:gd name="T1" fmla="*/ 0 h 35"/>
              <a:gd name="T2" fmla="*/ 0 w 34"/>
              <a:gd name="T3" fmla="*/ 2147483647 h 35"/>
              <a:gd name="T4" fmla="*/ 2147483647 w 34"/>
              <a:gd name="T5" fmla="*/ 2147483647 h 35"/>
              <a:gd name="T6" fmla="*/ 2147483647 w 34"/>
              <a:gd name="T7" fmla="*/ 2147483647 h 35"/>
              <a:gd name="T8" fmla="*/ 2147483647 w 34"/>
              <a:gd name="T9" fmla="*/ 2147483647 h 35"/>
              <a:gd name="T10" fmla="*/ 2147483647 w 34"/>
              <a:gd name="T11" fmla="*/ 2147483647 h 35"/>
              <a:gd name="T12" fmla="*/ 2147483647 w 34"/>
              <a:gd name="T13" fmla="*/ 2147483647 h 35"/>
              <a:gd name="T14" fmla="*/ 2147483647 w 34"/>
              <a:gd name="T15" fmla="*/ 2147483647 h 35"/>
              <a:gd name="T16" fmla="*/ 2147483647 w 34"/>
              <a:gd name="T17" fmla="*/ 2147483647 h 35"/>
              <a:gd name="T18" fmla="*/ 2147483647 w 34"/>
              <a:gd name="T19" fmla="*/ 2147483647 h 35"/>
              <a:gd name="T20" fmla="*/ 2147483647 w 34"/>
              <a:gd name="T21" fmla="*/ 2147483647 h 35"/>
              <a:gd name="T22" fmla="*/ 2147483647 w 34"/>
              <a:gd name="T23" fmla="*/ 2147483647 h 35"/>
              <a:gd name="T24" fmla="*/ 2147483647 w 34"/>
              <a:gd name="T25" fmla="*/ 2147483647 h 35"/>
              <a:gd name="T26" fmla="*/ 2147483647 w 34"/>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35"/>
              <a:gd name="T44" fmla="*/ 34 w 34"/>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35">
                <a:moveTo>
                  <a:pt x="1" y="0"/>
                </a:moveTo>
                <a:cubicBezTo>
                  <a:pt x="1" y="0"/>
                  <a:pt x="0" y="1"/>
                  <a:pt x="0" y="2"/>
                </a:cubicBezTo>
                <a:cubicBezTo>
                  <a:pt x="0" y="4"/>
                  <a:pt x="1" y="6"/>
                  <a:pt x="2" y="8"/>
                </a:cubicBezTo>
                <a:cubicBezTo>
                  <a:pt x="3" y="9"/>
                  <a:pt x="5" y="10"/>
                  <a:pt x="6" y="12"/>
                </a:cubicBezTo>
                <a:cubicBezTo>
                  <a:pt x="8" y="14"/>
                  <a:pt x="8" y="16"/>
                  <a:pt x="9" y="18"/>
                </a:cubicBezTo>
                <a:cubicBezTo>
                  <a:pt x="11" y="21"/>
                  <a:pt x="14" y="23"/>
                  <a:pt x="17" y="25"/>
                </a:cubicBezTo>
                <a:cubicBezTo>
                  <a:pt x="19" y="26"/>
                  <a:pt x="22" y="26"/>
                  <a:pt x="23" y="27"/>
                </a:cubicBezTo>
                <a:cubicBezTo>
                  <a:pt x="25" y="29"/>
                  <a:pt x="23" y="32"/>
                  <a:pt x="24" y="33"/>
                </a:cubicBezTo>
                <a:cubicBezTo>
                  <a:pt x="26" y="34"/>
                  <a:pt x="30" y="35"/>
                  <a:pt x="32" y="34"/>
                </a:cubicBezTo>
                <a:cubicBezTo>
                  <a:pt x="34" y="33"/>
                  <a:pt x="33" y="29"/>
                  <a:pt x="32" y="28"/>
                </a:cubicBezTo>
                <a:cubicBezTo>
                  <a:pt x="30" y="24"/>
                  <a:pt x="25" y="24"/>
                  <a:pt x="22" y="21"/>
                </a:cubicBezTo>
                <a:cubicBezTo>
                  <a:pt x="20" y="18"/>
                  <a:pt x="19" y="14"/>
                  <a:pt x="16" y="12"/>
                </a:cubicBezTo>
                <a:cubicBezTo>
                  <a:pt x="14" y="9"/>
                  <a:pt x="10" y="7"/>
                  <a:pt x="8" y="4"/>
                </a:cubicBezTo>
                <a:cubicBezTo>
                  <a:pt x="6" y="3"/>
                  <a:pt x="4" y="1"/>
                  <a:pt x="1" y="0"/>
                </a:cubicBezTo>
                <a:close/>
              </a:path>
            </a:pathLst>
          </a:custGeom>
          <a:solidFill>
            <a:srgbClr val="B2B2B2"/>
          </a:solidFill>
          <a:ln w="3175" cap="rnd">
            <a:solidFill>
              <a:srgbClr val="B2B2B2"/>
            </a:solidFill>
            <a:round/>
            <a:headEnd/>
            <a:tailEnd/>
          </a:ln>
        </p:spPr>
        <p:txBody>
          <a:bodyPr/>
          <a:lstStyle/>
          <a:p>
            <a:endParaRPr lang="en-US"/>
          </a:p>
        </p:txBody>
      </p:sp>
      <p:sp>
        <p:nvSpPr>
          <p:cNvPr id="34353" name="Freeform 561"/>
          <p:cNvSpPr>
            <a:spLocks noChangeAspect="1"/>
          </p:cNvSpPr>
          <p:nvPr/>
        </p:nvSpPr>
        <p:spPr bwMode="auto">
          <a:xfrm>
            <a:off x="8207375" y="4905375"/>
            <a:ext cx="7938" cy="17463"/>
          </a:xfrm>
          <a:custGeom>
            <a:avLst/>
            <a:gdLst>
              <a:gd name="T0" fmla="*/ 2147483647 w 6"/>
              <a:gd name="T1" fmla="*/ 2147483647 h 9"/>
              <a:gd name="T2" fmla="*/ 2147483647 w 6"/>
              <a:gd name="T3" fmla="*/ 2147483647 h 9"/>
              <a:gd name="T4" fmla="*/ 2147483647 w 6"/>
              <a:gd name="T5" fmla="*/ 2147483647 h 9"/>
              <a:gd name="T6" fmla="*/ 2147483647 w 6"/>
              <a:gd name="T7" fmla="*/ 2147483647 h 9"/>
              <a:gd name="T8" fmla="*/ 2147483647 w 6"/>
              <a:gd name="T9" fmla="*/ 2147483647 h 9"/>
              <a:gd name="T10" fmla="*/ 2147483647 w 6"/>
              <a:gd name="T11" fmla="*/ 2147483647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4" y="1"/>
                </a:moveTo>
                <a:cubicBezTo>
                  <a:pt x="5" y="2"/>
                  <a:pt x="5" y="4"/>
                  <a:pt x="5" y="6"/>
                </a:cubicBezTo>
                <a:cubicBezTo>
                  <a:pt x="5" y="7"/>
                  <a:pt x="6" y="9"/>
                  <a:pt x="5" y="9"/>
                </a:cubicBezTo>
                <a:cubicBezTo>
                  <a:pt x="3" y="9"/>
                  <a:pt x="2" y="8"/>
                  <a:pt x="1" y="6"/>
                </a:cubicBezTo>
                <a:cubicBezTo>
                  <a:pt x="0" y="5"/>
                  <a:pt x="1" y="3"/>
                  <a:pt x="2" y="2"/>
                </a:cubicBezTo>
                <a:cubicBezTo>
                  <a:pt x="2" y="1"/>
                  <a:pt x="3" y="0"/>
                  <a:pt x="4" y="1"/>
                </a:cubicBezTo>
                <a:close/>
              </a:path>
            </a:pathLst>
          </a:custGeom>
          <a:solidFill>
            <a:srgbClr val="B2B2B2"/>
          </a:solidFill>
          <a:ln w="3175" cap="rnd">
            <a:solidFill>
              <a:srgbClr val="B2B2B2"/>
            </a:solidFill>
            <a:round/>
            <a:headEnd/>
            <a:tailEnd/>
          </a:ln>
        </p:spPr>
        <p:txBody>
          <a:bodyPr/>
          <a:lstStyle/>
          <a:p>
            <a:endParaRPr lang="en-US"/>
          </a:p>
        </p:txBody>
      </p:sp>
      <p:sp>
        <p:nvSpPr>
          <p:cNvPr id="34354" name="Freeform 562"/>
          <p:cNvSpPr>
            <a:spLocks noChangeAspect="1"/>
          </p:cNvSpPr>
          <p:nvPr/>
        </p:nvSpPr>
        <p:spPr bwMode="auto">
          <a:xfrm>
            <a:off x="8223250" y="4924425"/>
            <a:ext cx="9525" cy="11113"/>
          </a:xfrm>
          <a:custGeom>
            <a:avLst/>
            <a:gdLst>
              <a:gd name="T0" fmla="*/ 2147483647 w 5"/>
              <a:gd name="T1" fmla="*/ 2147483647 h 6"/>
              <a:gd name="T2" fmla="*/ 2147483647 w 5"/>
              <a:gd name="T3" fmla="*/ 2147483647 h 6"/>
              <a:gd name="T4" fmla="*/ 2147483647 w 5"/>
              <a:gd name="T5" fmla="*/ 2147483647 h 6"/>
              <a:gd name="T6" fmla="*/ 0 w 5"/>
              <a:gd name="T7" fmla="*/ 2147483647 h 6"/>
              <a:gd name="T8" fmla="*/ 2147483647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2" y="1"/>
                </a:moveTo>
                <a:cubicBezTo>
                  <a:pt x="3" y="0"/>
                  <a:pt x="5" y="2"/>
                  <a:pt x="5" y="3"/>
                </a:cubicBezTo>
                <a:cubicBezTo>
                  <a:pt x="5" y="5"/>
                  <a:pt x="3" y="6"/>
                  <a:pt x="2" y="6"/>
                </a:cubicBezTo>
                <a:cubicBezTo>
                  <a:pt x="1" y="6"/>
                  <a:pt x="0" y="5"/>
                  <a:pt x="0" y="5"/>
                </a:cubicBezTo>
                <a:cubicBezTo>
                  <a:pt x="0" y="3"/>
                  <a:pt x="1"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355" name="Freeform 563"/>
          <p:cNvSpPr>
            <a:spLocks noChangeAspect="1"/>
          </p:cNvSpPr>
          <p:nvPr/>
        </p:nvSpPr>
        <p:spPr bwMode="auto">
          <a:xfrm>
            <a:off x="6948488" y="4637088"/>
            <a:ext cx="915987" cy="790575"/>
          </a:xfrm>
          <a:custGeom>
            <a:avLst/>
            <a:gdLst>
              <a:gd name="T0" fmla="*/ 2147483647 w 496"/>
              <a:gd name="T1" fmla="*/ 2147483647 h 427"/>
              <a:gd name="T2" fmla="*/ 2147483647 w 496"/>
              <a:gd name="T3" fmla="*/ 2147483647 h 427"/>
              <a:gd name="T4" fmla="*/ 2147483647 w 496"/>
              <a:gd name="T5" fmla="*/ 2147483647 h 427"/>
              <a:gd name="T6" fmla="*/ 2147483647 w 496"/>
              <a:gd name="T7" fmla="*/ 2147483647 h 427"/>
              <a:gd name="T8" fmla="*/ 2147483647 w 496"/>
              <a:gd name="T9" fmla="*/ 2147483647 h 427"/>
              <a:gd name="T10" fmla="*/ 2147483647 w 496"/>
              <a:gd name="T11" fmla="*/ 2147483647 h 427"/>
              <a:gd name="T12" fmla="*/ 2147483647 w 496"/>
              <a:gd name="T13" fmla="*/ 2147483647 h 427"/>
              <a:gd name="T14" fmla="*/ 2147483647 w 496"/>
              <a:gd name="T15" fmla="*/ 2147483647 h 427"/>
              <a:gd name="T16" fmla="*/ 2147483647 w 496"/>
              <a:gd name="T17" fmla="*/ 2147483647 h 427"/>
              <a:gd name="T18" fmla="*/ 2147483647 w 496"/>
              <a:gd name="T19" fmla="*/ 2147483647 h 427"/>
              <a:gd name="T20" fmla="*/ 2147483647 w 496"/>
              <a:gd name="T21" fmla="*/ 2147483647 h 427"/>
              <a:gd name="T22" fmla="*/ 2147483647 w 496"/>
              <a:gd name="T23" fmla="*/ 2147483647 h 427"/>
              <a:gd name="T24" fmla="*/ 2147483647 w 496"/>
              <a:gd name="T25" fmla="*/ 2147483647 h 427"/>
              <a:gd name="T26" fmla="*/ 2147483647 w 496"/>
              <a:gd name="T27" fmla="*/ 2147483647 h 427"/>
              <a:gd name="T28" fmla="*/ 2147483647 w 496"/>
              <a:gd name="T29" fmla="*/ 2147483647 h 427"/>
              <a:gd name="T30" fmla="*/ 2147483647 w 496"/>
              <a:gd name="T31" fmla="*/ 2147483647 h 427"/>
              <a:gd name="T32" fmla="*/ 2147483647 w 496"/>
              <a:gd name="T33" fmla="*/ 2147483647 h 427"/>
              <a:gd name="T34" fmla="*/ 2147483647 w 496"/>
              <a:gd name="T35" fmla="*/ 2147483647 h 427"/>
              <a:gd name="T36" fmla="*/ 2147483647 w 496"/>
              <a:gd name="T37" fmla="*/ 2147483647 h 427"/>
              <a:gd name="T38" fmla="*/ 2147483647 w 496"/>
              <a:gd name="T39" fmla="*/ 2147483647 h 427"/>
              <a:gd name="T40" fmla="*/ 2147483647 w 496"/>
              <a:gd name="T41" fmla="*/ 2147483647 h 427"/>
              <a:gd name="T42" fmla="*/ 2147483647 w 496"/>
              <a:gd name="T43" fmla="*/ 2147483647 h 427"/>
              <a:gd name="T44" fmla="*/ 2147483647 w 496"/>
              <a:gd name="T45" fmla="*/ 2147483647 h 427"/>
              <a:gd name="T46" fmla="*/ 2147483647 w 496"/>
              <a:gd name="T47" fmla="*/ 2147483647 h 427"/>
              <a:gd name="T48" fmla="*/ 2147483647 w 496"/>
              <a:gd name="T49" fmla="*/ 2147483647 h 427"/>
              <a:gd name="T50" fmla="*/ 2147483647 w 496"/>
              <a:gd name="T51" fmla="*/ 2147483647 h 427"/>
              <a:gd name="T52" fmla="*/ 2147483647 w 496"/>
              <a:gd name="T53" fmla="*/ 2147483647 h 427"/>
              <a:gd name="T54" fmla="*/ 2147483647 w 496"/>
              <a:gd name="T55" fmla="*/ 2147483647 h 427"/>
              <a:gd name="T56" fmla="*/ 2147483647 w 496"/>
              <a:gd name="T57" fmla="*/ 2147483647 h 427"/>
              <a:gd name="T58" fmla="*/ 2147483647 w 496"/>
              <a:gd name="T59" fmla="*/ 2147483647 h 427"/>
              <a:gd name="T60" fmla="*/ 2147483647 w 496"/>
              <a:gd name="T61" fmla="*/ 2147483647 h 427"/>
              <a:gd name="T62" fmla="*/ 2147483647 w 496"/>
              <a:gd name="T63" fmla="*/ 2147483647 h 427"/>
              <a:gd name="T64" fmla="*/ 2147483647 w 496"/>
              <a:gd name="T65" fmla="*/ 2147483647 h 427"/>
              <a:gd name="T66" fmla="*/ 2147483647 w 496"/>
              <a:gd name="T67" fmla="*/ 2147483647 h 427"/>
              <a:gd name="T68" fmla="*/ 2147483647 w 496"/>
              <a:gd name="T69" fmla="*/ 2147483647 h 427"/>
              <a:gd name="T70" fmla="*/ 2147483647 w 496"/>
              <a:gd name="T71" fmla="*/ 2147483647 h 427"/>
              <a:gd name="T72" fmla="*/ 2147483647 w 496"/>
              <a:gd name="T73" fmla="*/ 2147483647 h 427"/>
              <a:gd name="T74" fmla="*/ 2147483647 w 496"/>
              <a:gd name="T75" fmla="*/ 2147483647 h 427"/>
              <a:gd name="T76" fmla="*/ 2147483647 w 496"/>
              <a:gd name="T77" fmla="*/ 2147483647 h 427"/>
              <a:gd name="T78" fmla="*/ 2147483647 w 496"/>
              <a:gd name="T79" fmla="*/ 2147483647 h 427"/>
              <a:gd name="T80" fmla="*/ 2147483647 w 496"/>
              <a:gd name="T81" fmla="*/ 2147483647 h 427"/>
              <a:gd name="T82" fmla="*/ 2147483647 w 496"/>
              <a:gd name="T83" fmla="*/ 2147483647 h 427"/>
              <a:gd name="T84" fmla="*/ 2147483647 w 496"/>
              <a:gd name="T85" fmla="*/ 2147483647 h 427"/>
              <a:gd name="T86" fmla="*/ 2147483647 w 496"/>
              <a:gd name="T87" fmla="*/ 2147483647 h 427"/>
              <a:gd name="T88" fmla="*/ 2147483647 w 496"/>
              <a:gd name="T89" fmla="*/ 2147483647 h 427"/>
              <a:gd name="T90" fmla="*/ 2147483647 w 496"/>
              <a:gd name="T91" fmla="*/ 2147483647 h 427"/>
              <a:gd name="T92" fmla="*/ 2147483647 w 496"/>
              <a:gd name="T93" fmla="*/ 2147483647 h 427"/>
              <a:gd name="T94" fmla="*/ 2147483647 w 496"/>
              <a:gd name="T95" fmla="*/ 2147483647 h 427"/>
              <a:gd name="T96" fmla="*/ 2147483647 w 496"/>
              <a:gd name="T97" fmla="*/ 2147483647 h 427"/>
              <a:gd name="T98" fmla="*/ 2147483647 w 496"/>
              <a:gd name="T99" fmla="*/ 2147483647 h 427"/>
              <a:gd name="T100" fmla="*/ 2147483647 w 496"/>
              <a:gd name="T101" fmla="*/ 2147483647 h 427"/>
              <a:gd name="T102" fmla="*/ 2147483647 w 496"/>
              <a:gd name="T103" fmla="*/ 2147483647 h 427"/>
              <a:gd name="T104" fmla="*/ 0 w 496"/>
              <a:gd name="T105" fmla="*/ 2147483647 h 427"/>
              <a:gd name="T106" fmla="*/ 2147483647 w 496"/>
              <a:gd name="T107" fmla="*/ 2147483647 h 427"/>
              <a:gd name="T108" fmla="*/ 2147483647 w 496"/>
              <a:gd name="T109" fmla="*/ 2147483647 h 427"/>
              <a:gd name="T110" fmla="*/ 2147483647 w 496"/>
              <a:gd name="T111" fmla="*/ 2147483647 h 427"/>
              <a:gd name="T112" fmla="*/ 2147483647 w 496"/>
              <a:gd name="T113" fmla="*/ 2147483647 h 4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6"/>
              <a:gd name="T172" fmla="*/ 0 h 427"/>
              <a:gd name="T173" fmla="*/ 496 w 496"/>
              <a:gd name="T174" fmla="*/ 427 h 4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6" h="427">
                <a:moveTo>
                  <a:pt x="50" y="145"/>
                </a:moveTo>
                <a:cubicBezTo>
                  <a:pt x="52" y="145"/>
                  <a:pt x="54" y="144"/>
                  <a:pt x="56" y="144"/>
                </a:cubicBezTo>
                <a:cubicBezTo>
                  <a:pt x="59" y="144"/>
                  <a:pt x="62" y="147"/>
                  <a:pt x="64" y="145"/>
                </a:cubicBezTo>
                <a:cubicBezTo>
                  <a:pt x="66" y="143"/>
                  <a:pt x="68" y="139"/>
                  <a:pt x="72" y="141"/>
                </a:cubicBezTo>
                <a:cubicBezTo>
                  <a:pt x="74" y="141"/>
                  <a:pt x="77" y="140"/>
                  <a:pt x="79" y="139"/>
                </a:cubicBezTo>
                <a:cubicBezTo>
                  <a:pt x="81" y="138"/>
                  <a:pt x="81" y="135"/>
                  <a:pt x="83" y="134"/>
                </a:cubicBezTo>
                <a:cubicBezTo>
                  <a:pt x="85" y="134"/>
                  <a:pt x="89" y="135"/>
                  <a:pt x="91" y="135"/>
                </a:cubicBezTo>
                <a:cubicBezTo>
                  <a:pt x="97" y="133"/>
                  <a:pt x="104" y="133"/>
                  <a:pt x="108" y="129"/>
                </a:cubicBezTo>
                <a:cubicBezTo>
                  <a:pt x="113" y="126"/>
                  <a:pt x="114" y="121"/>
                  <a:pt x="116" y="116"/>
                </a:cubicBezTo>
                <a:cubicBezTo>
                  <a:pt x="117" y="115"/>
                  <a:pt x="115" y="113"/>
                  <a:pt x="116" y="112"/>
                </a:cubicBezTo>
                <a:cubicBezTo>
                  <a:pt x="118" y="110"/>
                  <a:pt x="122" y="111"/>
                  <a:pt x="124" y="109"/>
                </a:cubicBezTo>
                <a:cubicBezTo>
                  <a:pt x="125" y="108"/>
                  <a:pt x="124" y="106"/>
                  <a:pt x="124" y="104"/>
                </a:cubicBezTo>
                <a:cubicBezTo>
                  <a:pt x="124" y="103"/>
                  <a:pt x="122" y="101"/>
                  <a:pt x="123" y="100"/>
                </a:cubicBezTo>
                <a:cubicBezTo>
                  <a:pt x="124" y="95"/>
                  <a:pt x="125" y="91"/>
                  <a:pt x="128" y="87"/>
                </a:cubicBezTo>
                <a:cubicBezTo>
                  <a:pt x="129" y="84"/>
                  <a:pt x="132" y="82"/>
                  <a:pt x="135" y="80"/>
                </a:cubicBezTo>
                <a:cubicBezTo>
                  <a:pt x="135" y="79"/>
                  <a:pt x="136" y="81"/>
                  <a:pt x="136" y="82"/>
                </a:cubicBezTo>
                <a:cubicBezTo>
                  <a:pt x="136" y="84"/>
                  <a:pt x="135" y="85"/>
                  <a:pt x="135" y="86"/>
                </a:cubicBezTo>
                <a:cubicBezTo>
                  <a:pt x="136" y="90"/>
                  <a:pt x="136" y="95"/>
                  <a:pt x="139" y="97"/>
                </a:cubicBezTo>
                <a:cubicBezTo>
                  <a:pt x="142" y="98"/>
                  <a:pt x="145" y="94"/>
                  <a:pt x="145" y="92"/>
                </a:cubicBezTo>
                <a:cubicBezTo>
                  <a:pt x="146" y="90"/>
                  <a:pt x="143" y="88"/>
                  <a:pt x="143" y="86"/>
                </a:cubicBezTo>
                <a:cubicBezTo>
                  <a:pt x="142" y="85"/>
                  <a:pt x="142" y="83"/>
                  <a:pt x="143" y="82"/>
                </a:cubicBezTo>
                <a:cubicBezTo>
                  <a:pt x="143" y="81"/>
                  <a:pt x="145" y="80"/>
                  <a:pt x="146" y="80"/>
                </a:cubicBezTo>
                <a:cubicBezTo>
                  <a:pt x="150" y="80"/>
                  <a:pt x="154" y="83"/>
                  <a:pt x="158" y="83"/>
                </a:cubicBezTo>
                <a:cubicBezTo>
                  <a:pt x="158" y="83"/>
                  <a:pt x="159" y="81"/>
                  <a:pt x="158" y="80"/>
                </a:cubicBezTo>
                <a:cubicBezTo>
                  <a:pt x="158" y="79"/>
                  <a:pt x="156" y="80"/>
                  <a:pt x="155" y="79"/>
                </a:cubicBezTo>
                <a:cubicBezTo>
                  <a:pt x="155" y="78"/>
                  <a:pt x="156" y="75"/>
                  <a:pt x="155" y="74"/>
                </a:cubicBezTo>
                <a:cubicBezTo>
                  <a:pt x="155" y="73"/>
                  <a:pt x="153" y="73"/>
                  <a:pt x="153" y="72"/>
                </a:cubicBezTo>
                <a:cubicBezTo>
                  <a:pt x="153" y="70"/>
                  <a:pt x="155" y="67"/>
                  <a:pt x="156" y="67"/>
                </a:cubicBezTo>
                <a:cubicBezTo>
                  <a:pt x="159" y="67"/>
                  <a:pt x="160" y="72"/>
                  <a:pt x="162" y="71"/>
                </a:cubicBezTo>
                <a:cubicBezTo>
                  <a:pt x="165" y="70"/>
                  <a:pt x="161" y="66"/>
                  <a:pt x="162" y="64"/>
                </a:cubicBezTo>
                <a:cubicBezTo>
                  <a:pt x="163" y="63"/>
                  <a:pt x="167" y="66"/>
                  <a:pt x="167" y="64"/>
                </a:cubicBezTo>
                <a:cubicBezTo>
                  <a:pt x="168" y="61"/>
                  <a:pt x="164" y="59"/>
                  <a:pt x="164" y="56"/>
                </a:cubicBezTo>
                <a:cubicBezTo>
                  <a:pt x="164" y="54"/>
                  <a:pt x="167" y="51"/>
                  <a:pt x="169" y="51"/>
                </a:cubicBezTo>
                <a:cubicBezTo>
                  <a:pt x="172" y="51"/>
                  <a:pt x="171" y="56"/>
                  <a:pt x="173" y="56"/>
                </a:cubicBezTo>
                <a:cubicBezTo>
                  <a:pt x="176" y="56"/>
                  <a:pt x="175" y="51"/>
                  <a:pt x="177" y="50"/>
                </a:cubicBezTo>
                <a:cubicBezTo>
                  <a:pt x="178" y="48"/>
                  <a:pt x="180" y="48"/>
                  <a:pt x="181" y="47"/>
                </a:cubicBezTo>
                <a:cubicBezTo>
                  <a:pt x="183" y="47"/>
                  <a:pt x="184" y="49"/>
                  <a:pt x="185" y="48"/>
                </a:cubicBezTo>
                <a:cubicBezTo>
                  <a:pt x="186" y="47"/>
                  <a:pt x="185" y="44"/>
                  <a:pt x="186" y="43"/>
                </a:cubicBezTo>
                <a:cubicBezTo>
                  <a:pt x="189" y="43"/>
                  <a:pt x="191" y="46"/>
                  <a:pt x="193" y="48"/>
                </a:cubicBezTo>
                <a:cubicBezTo>
                  <a:pt x="196" y="51"/>
                  <a:pt x="200" y="55"/>
                  <a:pt x="201" y="60"/>
                </a:cubicBezTo>
                <a:cubicBezTo>
                  <a:pt x="202" y="62"/>
                  <a:pt x="197" y="68"/>
                  <a:pt x="199" y="68"/>
                </a:cubicBezTo>
                <a:cubicBezTo>
                  <a:pt x="203" y="69"/>
                  <a:pt x="202" y="62"/>
                  <a:pt x="205" y="61"/>
                </a:cubicBezTo>
                <a:cubicBezTo>
                  <a:pt x="207" y="59"/>
                  <a:pt x="209" y="59"/>
                  <a:pt x="212" y="60"/>
                </a:cubicBezTo>
                <a:cubicBezTo>
                  <a:pt x="213" y="61"/>
                  <a:pt x="211" y="64"/>
                  <a:pt x="212" y="64"/>
                </a:cubicBezTo>
                <a:cubicBezTo>
                  <a:pt x="214" y="64"/>
                  <a:pt x="213" y="60"/>
                  <a:pt x="214" y="60"/>
                </a:cubicBezTo>
                <a:cubicBezTo>
                  <a:pt x="216" y="60"/>
                  <a:pt x="218" y="61"/>
                  <a:pt x="219" y="63"/>
                </a:cubicBezTo>
                <a:cubicBezTo>
                  <a:pt x="220" y="64"/>
                  <a:pt x="220" y="66"/>
                  <a:pt x="221" y="67"/>
                </a:cubicBezTo>
                <a:cubicBezTo>
                  <a:pt x="222" y="69"/>
                  <a:pt x="225" y="71"/>
                  <a:pt x="227" y="70"/>
                </a:cubicBezTo>
                <a:cubicBezTo>
                  <a:pt x="229" y="70"/>
                  <a:pt x="223" y="68"/>
                  <a:pt x="223" y="66"/>
                </a:cubicBezTo>
                <a:cubicBezTo>
                  <a:pt x="222" y="65"/>
                  <a:pt x="222" y="63"/>
                  <a:pt x="222" y="61"/>
                </a:cubicBezTo>
                <a:cubicBezTo>
                  <a:pt x="222" y="60"/>
                  <a:pt x="224" y="59"/>
                  <a:pt x="224" y="58"/>
                </a:cubicBezTo>
                <a:cubicBezTo>
                  <a:pt x="222" y="56"/>
                  <a:pt x="218" y="56"/>
                  <a:pt x="218" y="53"/>
                </a:cubicBezTo>
                <a:cubicBezTo>
                  <a:pt x="218" y="49"/>
                  <a:pt x="221" y="45"/>
                  <a:pt x="224" y="41"/>
                </a:cubicBezTo>
                <a:cubicBezTo>
                  <a:pt x="225" y="39"/>
                  <a:pt x="228" y="39"/>
                  <a:pt x="230" y="37"/>
                </a:cubicBezTo>
                <a:cubicBezTo>
                  <a:pt x="232" y="33"/>
                  <a:pt x="231" y="28"/>
                  <a:pt x="234" y="25"/>
                </a:cubicBezTo>
                <a:cubicBezTo>
                  <a:pt x="235" y="24"/>
                  <a:pt x="238" y="28"/>
                  <a:pt x="240" y="27"/>
                </a:cubicBezTo>
                <a:cubicBezTo>
                  <a:pt x="242" y="26"/>
                  <a:pt x="241" y="21"/>
                  <a:pt x="243" y="20"/>
                </a:cubicBezTo>
                <a:cubicBezTo>
                  <a:pt x="247" y="19"/>
                  <a:pt x="252" y="20"/>
                  <a:pt x="257" y="20"/>
                </a:cubicBezTo>
                <a:cubicBezTo>
                  <a:pt x="257" y="21"/>
                  <a:pt x="257" y="23"/>
                  <a:pt x="258" y="23"/>
                </a:cubicBezTo>
                <a:cubicBezTo>
                  <a:pt x="259" y="23"/>
                  <a:pt x="262" y="22"/>
                  <a:pt x="263" y="20"/>
                </a:cubicBezTo>
                <a:cubicBezTo>
                  <a:pt x="263" y="19"/>
                  <a:pt x="263" y="17"/>
                  <a:pt x="262" y="15"/>
                </a:cubicBezTo>
                <a:cubicBezTo>
                  <a:pt x="260" y="13"/>
                  <a:pt x="257" y="14"/>
                  <a:pt x="255" y="12"/>
                </a:cubicBezTo>
                <a:cubicBezTo>
                  <a:pt x="253" y="11"/>
                  <a:pt x="250" y="9"/>
                  <a:pt x="252" y="7"/>
                </a:cubicBezTo>
                <a:cubicBezTo>
                  <a:pt x="253" y="6"/>
                  <a:pt x="256" y="8"/>
                  <a:pt x="258" y="9"/>
                </a:cubicBezTo>
                <a:cubicBezTo>
                  <a:pt x="260" y="9"/>
                  <a:pt x="263" y="10"/>
                  <a:pt x="264" y="11"/>
                </a:cubicBezTo>
                <a:cubicBezTo>
                  <a:pt x="266" y="12"/>
                  <a:pt x="267" y="14"/>
                  <a:pt x="269" y="15"/>
                </a:cubicBezTo>
                <a:cubicBezTo>
                  <a:pt x="271" y="15"/>
                  <a:pt x="273" y="14"/>
                  <a:pt x="275" y="15"/>
                </a:cubicBezTo>
                <a:cubicBezTo>
                  <a:pt x="277" y="15"/>
                  <a:pt x="278" y="18"/>
                  <a:pt x="280" y="19"/>
                </a:cubicBezTo>
                <a:cubicBezTo>
                  <a:pt x="281" y="19"/>
                  <a:pt x="282" y="16"/>
                  <a:pt x="284" y="17"/>
                </a:cubicBezTo>
                <a:cubicBezTo>
                  <a:pt x="287" y="17"/>
                  <a:pt x="289" y="22"/>
                  <a:pt x="292" y="22"/>
                </a:cubicBezTo>
                <a:cubicBezTo>
                  <a:pt x="295" y="23"/>
                  <a:pt x="298" y="20"/>
                  <a:pt x="301" y="20"/>
                </a:cubicBezTo>
                <a:cubicBezTo>
                  <a:pt x="302" y="21"/>
                  <a:pt x="302" y="26"/>
                  <a:pt x="304" y="25"/>
                </a:cubicBezTo>
                <a:cubicBezTo>
                  <a:pt x="306" y="24"/>
                  <a:pt x="305" y="19"/>
                  <a:pt x="307" y="18"/>
                </a:cubicBezTo>
                <a:cubicBezTo>
                  <a:pt x="310" y="18"/>
                  <a:pt x="315" y="20"/>
                  <a:pt x="315" y="23"/>
                </a:cubicBezTo>
                <a:cubicBezTo>
                  <a:pt x="315" y="28"/>
                  <a:pt x="310" y="31"/>
                  <a:pt x="306" y="35"/>
                </a:cubicBezTo>
                <a:cubicBezTo>
                  <a:pt x="304" y="37"/>
                  <a:pt x="299" y="38"/>
                  <a:pt x="298" y="41"/>
                </a:cubicBezTo>
                <a:cubicBezTo>
                  <a:pt x="297" y="44"/>
                  <a:pt x="300" y="48"/>
                  <a:pt x="299" y="51"/>
                </a:cubicBezTo>
                <a:cubicBezTo>
                  <a:pt x="298" y="56"/>
                  <a:pt x="293" y="60"/>
                  <a:pt x="294" y="65"/>
                </a:cubicBezTo>
                <a:cubicBezTo>
                  <a:pt x="296" y="70"/>
                  <a:pt x="303" y="72"/>
                  <a:pt x="307" y="75"/>
                </a:cubicBezTo>
                <a:cubicBezTo>
                  <a:pt x="311" y="77"/>
                  <a:pt x="316" y="78"/>
                  <a:pt x="320" y="80"/>
                </a:cubicBezTo>
                <a:cubicBezTo>
                  <a:pt x="323" y="82"/>
                  <a:pt x="327" y="84"/>
                  <a:pt x="330" y="87"/>
                </a:cubicBezTo>
                <a:cubicBezTo>
                  <a:pt x="332" y="88"/>
                  <a:pt x="334" y="90"/>
                  <a:pt x="336" y="91"/>
                </a:cubicBezTo>
                <a:cubicBezTo>
                  <a:pt x="339" y="94"/>
                  <a:pt x="342" y="98"/>
                  <a:pt x="345" y="100"/>
                </a:cubicBezTo>
                <a:cubicBezTo>
                  <a:pt x="349" y="101"/>
                  <a:pt x="354" y="104"/>
                  <a:pt x="357" y="101"/>
                </a:cubicBezTo>
                <a:cubicBezTo>
                  <a:pt x="362" y="97"/>
                  <a:pt x="363" y="89"/>
                  <a:pt x="366" y="83"/>
                </a:cubicBezTo>
                <a:cubicBezTo>
                  <a:pt x="368" y="77"/>
                  <a:pt x="371" y="71"/>
                  <a:pt x="372" y="65"/>
                </a:cubicBezTo>
                <a:cubicBezTo>
                  <a:pt x="374" y="57"/>
                  <a:pt x="372" y="49"/>
                  <a:pt x="372" y="40"/>
                </a:cubicBezTo>
                <a:cubicBezTo>
                  <a:pt x="372" y="38"/>
                  <a:pt x="372" y="34"/>
                  <a:pt x="373" y="32"/>
                </a:cubicBezTo>
                <a:cubicBezTo>
                  <a:pt x="374" y="29"/>
                  <a:pt x="376" y="28"/>
                  <a:pt x="377" y="26"/>
                </a:cubicBezTo>
                <a:cubicBezTo>
                  <a:pt x="378" y="24"/>
                  <a:pt x="377" y="22"/>
                  <a:pt x="377" y="20"/>
                </a:cubicBezTo>
                <a:cubicBezTo>
                  <a:pt x="379" y="14"/>
                  <a:pt x="381" y="8"/>
                  <a:pt x="383" y="3"/>
                </a:cubicBezTo>
                <a:cubicBezTo>
                  <a:pt x="383" y="1"/>
                  <a:pt x="385" y="0"/>
                  <a:pt x="386" y="1"/>
                </a:cubicBezTo>
                <a:cubicBezTo>
                  <a:pt x="387" y="1"/>
                  <a:pt x="387" y="3"/>
                  <a:pt x="388" y="5"/>
                </a:cubicBezTo>
                <a:cubicBezTo>
                  <a:pt x="389" y="8"/>
                  <a:pt x="389" y="11"/>
                  <a:pt x="390" y="14"/>
                </a:cubicBezTo>
                <a:cubicBezTo>
                  <a:pt x="392" y="16"/>
                  <a:pt x="396" y="16"/>
                  <a:pt x="397" y="18"/>
                </a:cubicBezTo>
                <a:cubicBezTo>
                  <a:pt x="397" y="20"/>
                  <a:pt x="394" y="23"/>
                  <a:pt x="394" y="25"/>
                </a:cubicBezTo>
                <a:cubicBezTo>
                  <a:pt x="395" y="31"/>
                  <a:pt x="398" y="36"/>
                  <a:pt x="400" y="42"/>
                </a:cubicBezTo>
                <a:cubicBezTo>
                  <a:pt x="400" y="45"/>
                  <a:pt x="399" y="49"/>
                  <a:pt x="400" y="53"/>
                </a:cubicBezTo>
                <a:cubicBezTo>
                  <a:pt x="401" y="54"/>
                  <a:pt x="403" y="53"/>
                  <a:pt x="404" y="53"/>
                </a:cubicBezTo>
                <a:cubicBezTo>
                  <a:pt x="406" y="52"/>
                  <a:pt x="407" y="49"/>
                  <a:pt x="409" y="49"/>
                </a:cubicBezTo>
                <a:cubicBezTo>
                  <a:pt x="411" y="49"/>
                  <a:pt x="410" y="52"/>
                  <a:pt x="411" y="53"/>
                </a:cubicBezTo>
                <a:cubicBezTo>
                  <a:pt x="413" y="56"/>
                  <a:pt x="417" y="58"/>
                  <a:pt x="417" y="62"/>
                </a:cubicBezTo>
                <a:cubicBezTo>
                  <a:pt x="419" y="67"/>
                  <a:pt x="416" y="72"/>
                  <a:pt x="417" y="78"/>
                </a:cubicBezTo>
                <a:cubicBezTo>
                  <a:pt x="417" y="82"/>
                  <a:pt x="420" y="86"/>
                  <a:pt x="422" y="91"/>
                </a:cubicBezTo>
                <a:cubicBezTo>
                  <a:pt x="423" y="93"/>
                  <a:pt x="425" y="96"/>
                  <a:pt x="425" y="98"/>
                </a:cubicBezTo>
                <a:cubicBezTo>
                  <a:pt x="425" y="102"/>
                  <a:pt x="422" y="105"/>
                  <a:pt x="422" y="109"/>
                </a:cubicBezTo>
                <a:cubicBezTo>
                  <a:pt x="422" y="113"/>
                  <a:pt x="422" y="118"/>
                  <a:pt x="425" y="121"/>
                </a:cubicBezTo>
                <a:cubicBezTo>
                  <a:pt x="426" y="124"/>
                  <a:pt x="430" y="126"/>
                  <a:pt x="433" y="127"/>
                </a:cubicBezTo>
                <a:cubicBezTo>
                  <a:pt x="434" y="128"/>
                  <a:pt x="437" y="126"/>
                  <a:pt x="438" y="127"/>
                </a:cubicBezTo>
                <a:cubicBezTo>
                  <a:pt x="439" y="128"/>
                  <a:pt x="438" y="131"/>
                  <a:pt x="439" y="133"/>
                </a:cubicBezTo>
                <a:cubicBezTo>
                  <a:pt x="440" y="134"/>
                  <a:pt x="442" y="134"/>
                  <a:pt x="444" y="135"/>
                </a:cubicBezTo>
                <a:cubicBezTo>
                  <a:pt x="446" y="136"/>
                  <a:pt x="449" y="137"/>
                  <a:pt x="451" y="139"/>
                </a:cubicBezTo>
                <a:cubicBezTo>
                  <a:pt x="452" y="140"/>
                  <a:pt x="453" y="141"/>
                  <a:pt x="453" y="143"/>
                </a:cubicBezTo>
                <a:cubicBezTo>
                  <a:pt x="453" y="144"/>
                  <a:pt x="451" y="145"/>
                  <a:pt x="452" y="146"/>
                </a:cubicBezTo>
                <a:cubicBezTo>
                  <a:pt x="453" y="149"/>
                  <a:pt x="457" y="150"/>
                  <a:pt x="458" y="153"/>
                </a:cubicBezTo>
                <a:cubicBezTo>
                  <a:pt x="460" y="159"/>
                  <a:pt x="457" y="165"/>
                  <a:pt x="459" y="170"/>
                </a:cubicBezTo>
                <a:cubicBezTo>
                  <a:pt x="459" y="172"/>
                  <a:pt x="461" y="174"/>
                  <a:pt x="463" y="173"/>
                </a:cubicBezTo>
                <a:cubicBezTo>
                  <a:pt x="465" y="173"/>
                  <a:pt x="465" y="170"/>
                  <a:pt x="466" y="170"/>
                </a:cubicBezTo>
                <a:cubicBezTo>
                  <a:pt x="468" y="169"/>
                  <a:pt x="469" y="171"/>
                  <a:pt x="471" y="172"/>
                </a:cubicBezTo>
                <a:cubicBezTo>
                  <a:pt x="472" y="172"/>
                  <a:pt x="473" y="171"/>
                  <a:pt x="474" y="172"/>
                </a:cubicBezTo>
                <a:cubicBezTo>
                  <a:pt x="475" y="175"/>
                  <a:pt x="475" y="179"/>
                  <a:pt x="474" y="183"/>
                </a:cubicBezTo>
                <a:cubicBezTo>
                  <a:pt x="474" y="185"/>
                  <a:pt x="469" y="186"/>
                  <a:pt x="470" y="188"/>
                </a:cubicBezTo>
                <a:cubicBezTo>
                  <a:pt x="472" y="190"/>
                  <a:pt x="476" y="188"/>
                  <a:pt x="478" y="190"/>
                </a:cubicBezTo>
                <a:cubicBezTo>
                  <a:pt x="482" y="193"/>
                  <a:pt x="483" y="198"/>
                  <a:pt x="486" y="201"/>
                </a:cubicBezTo>
                <a:cubicBezTo>
                  <a:pt x="488" y="204"/>
                  <a:pt x="490" y="206"/>
                  <a:pt x="491" y="209"/>
                </a:cubicBezTo>
                <a:cubicBezTo>
                  <a:pt x="493" y="211"/>
                  <a:pt x="494" y="213"/>
                  <a:pt x="494" y="215"/>
                </a:cubicBezTo>
                <a:cubicBezTo>
                  <a:pt x="495" y="218"/>
                  <a:pt x="493" y="220"/>
                  <a:pt x="494" y="222"/>
                </a:cubicBezTo>
                <a:cubicBezTo>
                  <a:pt x="494" y="225"/>
                  <a:pt x="496" y="228"/>
                  <a:pt x="496" y="231"/>
                </a:cubicBezTo>
                <a:cubicBezTo>
                  <a:pt x="496" y="236"/>
                  <a:pt x="492" y="241"/>
                  <a:pt x="492" y="246"/>
                </a:cubicBezTo>
                <a:cubicBezTo>
                  <a:pt x="492" y="251"/>
                  <a:pt x="494" y="256"/>
                  <a:pt x="494" y="262"/>
                </a:cubicBezTo>
                <a:cubicBezTo>
                  <a:pt x="494" y="266"/>
                  <a:pt x="494" y="271"/>
                  <a:pt x="493" y="275"/>
                </a:cubicBezTo>
                <a:cubicBezTo>
                  <a:pt x="491" y="280"/>
                  <a:pt x="489" y="284"/>
                  <a:pt x="487" y="289"/>
                </a:cubicBezTo>
                <a:cubicBezTo>
                  <a:pt x="484" y="296"/>
                  <a:pt x="483" y="303"/>
                  <a:pt x="480" y="310"/>
                </a:cubicBezTo>
                <a:cubicBezTo>
                  <a:pt x="478" y="315"/>
                  <a:pt x="476" y="320"/>
                  <a:pt x="472" y="324"/>
                </a:cubicBezTo>
                <a:cubicBezTo>
                  <a:pt x="469" y="328"/>
                  <a:pt x="464" y="329"/>
                  <a:pt x="461" y="332"/>
                </a:cubicBezTo>
                <a:cubicBezTo>
                  <a:pt x="458" y="335"/>
                  <a:pt x="457" y="338"/>
                  <a:pt x="456" y="341"/>
                </a:cubicBezTo>
                <a:cubicBezTo>
                  <a:pt x="454" y="343"/>
                  <a:pt x="453" y="346"/>
                  <a:pt x="451" y="348"/>
                </a:cubicBezTo>
                <a:cubicBezTo>
                  <a:pt x="449" y="351"/>
                  <a:pt x="447" y="354"/>
                  <a:pt x="445" y="358"/>
                </a:cubicBezTo>
                <a:cubicBezTo>
                  <a:pt x="444" y="360"/>
                  <a:pt x="444" y="364"/>
                  <a:pt x="443" y="366"/>
                </a:cubicBezTo>
                <a:cubicBezTo>
                  <a:pt x="441" y="368"/>
                  <a:pt x="437" y="369"/>
                  <a:pt x="436" y="371"/>
                </a:cubicBezTo>
                <a:cubicBezTo>
                  <a:pt x="433" y="376"/>
                  <a:pt x="431" y="381"/>
                  <a:pt x="429" y="387"/>
                </a:cubicBezTo>
                <a:cubicBezTo>
                  <a:pt x="427" y="392"/>
                  <a:pt x="428" y="397"/>
                  <a:pt x="426" y="402"/>
                </a:cubicBezTo>
                <a:cubicBezTo>
                  <a:pt x="424" y="405"/>
                  <a:pt x="421" y="408"/>
                  <a:pt x="418" y="409"/>
                </a:cubicBezTo>
                <a:cubicBezTo>
                  <a:pt x="412" y="411"/>
                  <a:pt x="405" y="409"/>
                  <a:pt x="398" y="411"/>
                </a:cubicBezTo>
                <a:cubicBezTo>
                  <a:pt x="394" y="413"/>
                  <a:pt x="391" y="417"/>
                  <a:pt x="388" y="420"/>
                </a:cubicBezTo>
                <a:cubicBezTo>
                  <a:pt x="384" y="422"/>
                  <a:pt x="380" y="425"/>
                  <a:pt x="375" y="426"/>
                </a:cubicBezTo>
                <a:cubicBezTo>
                  <a:pt x="373" y="426"/>
                  <a:pt x="371" y="424"/>
                  <a:pt x="369" y="423"/>
                </a:cubicBezTo>
                <a:cubicBezTo>
                  <a:pt x="368" y="422"/>
                  <a:pt x="368" y="419"/>
                  <a:pt x="366" y="418"/>
                </a:cubicBezTo>
                <a:cubicBezTo>
                  <a:pt x="365" y="417"/>
                  <a:pt x="362" y="421"/>
                  <a:pt x="361" y="419"/>
                </a:cubicBezTo>
                <a:cubicBezTo>
                  <a:pt x="359" y="417"/>
                  <a:pt x="364" y="415"/>
                  <a:pt x="363" y="413"/>
                </a:cubicBezTo>
                <a:cubicBezTo>
                  <a:pt x="362" y="411"/>
                  <a:pt x="360" y="414"/>
                  <a:pt x="358" y="414"/>
                </a:cubicBezTo>
                <a:cubicBezTo>
                  <a:pt x="356" y="416"/>
                  <a:pt x="354" y="419"/>
                  <a:pt x="352" y="420"/>
                </a:cubicBezTo>
                <a:cubicBezTo>
                  <a:pt x="349" y="423"/>
                  <a:pt x="346" y="425"/>
                  <a:pt x="342" y="427"/>
                </a:cubicBezTo>
                <a:cubicBezTo>
                  <a:pt x="340" y="427"/>
                  <a:pt x="339" y="426"/>
                  <a:pt x="338" y="425"/>
                </a:cubicBezTo>
                <a:cubicBezTo>
                  <a:pt x="335" y="422"/>
                  <a:pt x="333" y="418"/>
                  <a:pt x="330" y="417"/>
                </a:cubicBezTo>
                <a:cubicBezTo>
                  <a:pt x="328" y="415"/>
                  <a:pt x="324" y="418"/>
                  <a:pt x="321" y="417"/>
                </a:cubicBezTo>
                <a:cubicBezTo>
                  <a:pt x="319" y="416"/>
                  <a:pt x="316" y="414"/>
                  <a:pt x="314" y="413"/>
                </a:cubicBezTo>
                <a:cubicBezTo>
                  <a:pt x="311" y="412"/>
                  <a:pt x="308" y="412"/>
                  <a:pt x="307" y="411"/>
                </a:cubicBezTo>
                <a:cubicBezTo>
                  <a:pt x="304" y="408"/>
                  <a:pt x="301" y="404"/>
                  <a:pt x="301" y="400"/>
                </a:cubicBezTo>
                <a:cubicBezTo>
                  <a:pt x="300" y="397"/>
                  <a:pt x="304" y="394"/>
                  <a:pt x="304" y="391"/>
                </a:cubicBezTo>
                <a:cubicBezTo>
                  <a:pt x="304" y="386"/>
                  <a:pt x="302" y="381"/>
                  <a:pt x="301" y="377"/>
                </a:cubicBezTo>
                <a:cubicBezTo>
                  <a:pt x="301" y="375"/>
                  <a:pt x="303" y="371"/>
                  <a:pt x="301" y="370"/>
                </a:cubicBezTo>
                <a:cubicBezTo>
                  <a:pt x="299" y="370"/>
                  <a:pt x="297" y="374"/>
                  <a:pt x="294" y="375"/>
                </a:cubicBezTo>
                <a:cubicBezTo>
                  <a:pt x="292" y="375"/>
                  <a:pt x="289" y="376"/>
                  <a:pt x="287" y="375"/>
                </a:cubicBezTo>
                <a:cubicBezTo>
                  <a:pt x="285" y="374"/>
                  <a:pt x="286" y="372"/>
                  <a:pt x="287" y="371"/>
                </a:cubicBezTo>
                <a:cubicBezTo>
                  <a:pt x="288" y="368"/>
                  <a:pt x="293" y="366"/>
                  <a:pt x="293" y="362"/>
                </a:cubicBezTo>
                <a:cubicBezTo>
                  <a:pt x="294" y="358"/>
                  <a:pt x="291" y="355"/>
                  <a:pt x="289" y="352"/>
                </a:cubicBezTo>
                <a:cubicBezTo>
                  <a:pt x="288" y="351"/>
                  <a:pt x="287" y="352"/>
                  <a:pt x="287" y="353"/>
                </a:cubicBezTo>
                <a:cubicBezTo>
                  <a:pt x="285" y="357"/>
                  <a:pt x="285" y="362"/>
                  <a:pt x="283" y="366"/>
                </a:cubicBezTo>
                <a:cubicBezTo>
                  <a:pt x="282" y="367"/>
                  <a:pt x="280" y="368"/>
                  <a:pt x="278" y="368"/>
                </a:cubicBezTo>
                <a:cubicBezTo>
                  <a:pt x="275" y="369"/>
                  <a:pt x="271" y="371"/>
                  <a:pt x="270" y="368"/>
                </a:cubicBezTo>
                <a:cubicBezTo>
                  <a:pt x="269" y="366"/>
                  <a:pt x="273" y="363"/>
                  <a:pt x="275" y="362"/>
                </a:cubicBezTo>
                <a:cubicBezTo>
                  <a:pt x="277" y="361"/>
                  <a:pt x="279" y="364"/>
                  <a:pt x="280" y="362"/>
                </a:cubicBezTo>
                <a:cubicBezTo>
                  <a:pt x="283" y="357"/>
                  <a:pt x="284" y="350"/>
                  <a:pt x="286" y="344"/>
                </a:cubicBezTo>
                <a:cubicBezTo>
                  <a:pt x="288" y="340"/>
                  <a:pt x="289" y="337"/>
                  <a:pt x="290" y="334"/>
                </a:cubicBezTo>
                <a:cubicBezTo>
                  <a:pt x="291" y="332"/>
                  <a:pt x="292" y="329"/>
                  <a:pt x="290" y="330"/>
                </a:cubicBezTo>
                <a:cubicBezTo>
                  <a:pt x="287" y="332"/>
                  <a:pt x="285" y="336"/>
                  <a:pt x="282" y="339"/>
                </a:cubicBezTo>
                <a:cubicBezTo>
                  <a:pt x="279" y="342"/>
                  <a:pt x="275" y="344"/>
                  <a:pt x="272" y="347"/>
                </a:cubicBezTo>
                <a:cubicBezTo>
                  <a:pt x="268" y="350"/>
                  <a:pt x="264" y="353"/>
                  <a:pt x="260" y="357"/>
                </a:cubicBezTo>
                <a:cubicBezTo>
                  <a:pt x="260" y="358"/>
                  <a:pt x="262" y="359"/>
                  <a:pt x="262" y="360"/>
                </a:cubicBezTo>
                <a:cubicBezTo>
                  <a:pt x="262" y="362"/>
                  <a:pt x="263" y="365"/>
                  <a:pt x="261" y="365"/>
                </a:cubicBezTo>
                <a:cubicBezTo>
                  <a:pt x="258" y="364"/>
                  <a:pt x="255" y="362"/>
                  <a:pt x="253" y="359"/>
                </a:cubicBezTo>
                <a:cubicBezTo>
                  <a:pt x="253" y="357"/>
                  <a:pt x="255" y="355"/>
                  <a:pt x="255" y="354"/>
                </a:cubicBezTo>
                <a:cubicBezTo>
                  <a:pt x="254" y="348"/>
                  <a:pt x="253" y="343"/>
                  <a:pt x="250" y="338"/>
                </a:cubicBezTo>
                <a:cubicBezTo>
                  <a:pt x="249" y="336"/>
                  <a:pt x="245" y="336"/>
                  <a:pt x="244" y="334"/>
                </a:cubicBezTo>
                <a:cubicBezTo>
                  <a:pt x="243" y="332"/>
                  <a:pt x="247" y="329"/>
                  <a:pt x="246" y="327"/>
                </a:cubicBezTo>
                <a:cubicBezTo>
                  <a:pt x="243" y="323"/>
                  <a:pt x="238" y="322"/>
                  <a:pt x="234" y="320"/>
                </a:cubicBezTo>
                <a:cubicBezTo>
                  <a:pt x="231" y="319"/>
                  <a:pt x="228" y="321"/>
                  <a:pt x="225" y="319"/>
                </a:cubicBezTo>
                <a:cubicBezTo>
                  <a:pt x="221" y="318"/>
                  <a:pt x="219" y="312"/>
                  <a:pt x="214" y="311"/>
                </a:cubicBezTo>
                <a:cubicBezTo>
                  <a:pt x="204" y="310"/>
                  <a:pt x="193" y="311"/>
                  <a:pt x="183" y="314"/>
                </a:cubicBezTo>
                <a:cubicBezTo>
                  <a:pt x="177" y="315"/>
                  <a:pt x="172" y="321"/>
                  <a:pt x="166" y="323"/>
                </a:cubicBezTo>
                <a:cubicBezTo>
                  <a:pt x="160" y="324"/>
                  <a:pt x="154" y="320"/>
                  <a:pt x="148" y="321"/>
                </a:cubicBezTo>
                <a:cubicBezTo>
                  <a:pt x="141" y="323"/>
                  <a:pt x="135" y="327"/>
                  <a:pt x="128" y="330"/>
                </a:cubicBezTo>
                <a:cubicBezTo>
                  <a:pt x="125" y="332"/>
                  <a:pt x="121" y="333"/>
                  <a:pt x="119" y="336"/>
                </a:cubicBezTo>
                <a:cubicBezTo>
                  <a:pt x="116" y="338"/>
                  <a:pt x="115" y="344"/>
                  <a:pt x="111" y="346"/>
                </a:cubicBezTo>
                <a:cubicBezTo>
                  <a:pt x="106" y="348"/>
                  <a:pt x="99" y="346"/>
                  <a:pt x="93" y="346"/>
                </a:cubicBezTo>
                <a:cubicBezTo>
                  <a:pt x="85" y="347"/>
                  <a:pt x="76" y="345"/>
                  <a:pt x="67" y="348"/>
                </a:cubicBezTo>
                <a:cubicBezTo>
                  <a:pt x="63" y="349"/>
                  <a:pt x="62" y="354"/>
                  <a:pt x="58" y="356"/>
                </a:cubicBezTo>
                <a:cubicBezTo>
                  <a:pt x="56" y="357"/>
                  <a:pt x="54" y="356"/>
                  <a:pt x="52" y="357"/>
                </a:cubicBezTo>
                <a:cubicBezTo>
                  <a:pt x="48" y="359"/>
                  <a:pt x="46" y="364"/>
                  <a:pt x="42" y="365"/>
                </a:cubicBezTo>
                <a:cubicBezTo>
                  <a:pt x="37" y="367"/>
                  <a:pt x="32" y="365"/>
                  <a:pt x="27" y="366"/>
                </a:cubicBezTo>
                <a:cubicBezTo>
                  <a:pt x="22" y="365"/>
                  <a:pt x="19" y="361"/>
                  <a:pt x="15" y="358"/>
                </a:cubicBezTo>
                <a:cubicBezTo>
                  <a:pt x="12" y="355"/>
                  <a:pt x="8" y="353"/>
                  <a:pt x="7" y="349"/>
                </a:cubicBezTo>
                <a:cubicBezTo>
                  <a:pt x="5" y="347"/>
                  <a:pt x="6" y="344"/>
                  <a:pt x="7" y="342"/>
                </a:cubicBezTo>
                <a:cubicBezTo>
                  <a:pt x="9" y="340"/>
                  <a:pt x="13" y="344"/>
                  <a:pt x="14" y="342"/>
                </a:cubicBezTo>
                <a:cubicBezTo>
                  <a:pt x="17" y="338"/>
                  <a:pt x="17" y="333"/>
                  <a:pt x="18" y="328"/>
                </a:cubicBezTo>
                <a:cubicBezTo>
                  <a:pt x="19" y="324"/>
                  <a:pt x="20" y="320"/>
                  <a:pt x="19" y="316"/>
                </a:cubicBezTo>
                <a:cubicBezTo>
                  <a:pt x="19" y="312"/>
                  <a:pt x="16" y="308"/>
                  <a:pt x="15" y="304"/>
                </a:cubicBezTo>
                <a:cubicBezTo>
                  <a:pt x="14" y="296"/>
                  <a:pt x="17" y="288"/>
                  <a:pt x="16" y="280"/>
                </a:cubicBezTo>
                <a:cubicBezTo>
                  <a:pt x="15" y="272"/>
                  <a:pt x="11" y="265"/>
                  <a:pt x="10" y="257"/>
                </a:cubicBezTo>
                <a:cubicBezTo>
                  <a:pt x="9" y="254"/>
                  <a:pt x="10" y="250"/>
                  <a:pt x="9" y="247"/>
                </a:cubicBezTo>
                <a:cubicBezTo>
                  <a:pt x="7" y="241"/>
                  <a:pt x="2" y="237"/>
                  <a:pt x="0" y="231"/>
                </a:cubicBezTo>
                <a:cubicBezTo>
                  <a:pt x="0" y="229"/>
                  <a:pt x="2" y="227"/>
                  <a:pt x="3" y="228"/>
                </a:cubicBezTo>
                <a:cubicBezTo>
                  <a:pt x="5" y="228"/>
                  <a:pt x="4" y="233"/>
                  <a:pt x="6" y="234"/>
                </a:cubicBezTo>
                <a:cubicBezTo>
                  <a:pt x="7" y="233"/>
                  <a:pt x="6" y="228"/>
                  <a:pt x="8" y="228"/>
                </a:cubicBezTo>
                <a:cubicBezTo>
                  <a:pt x="10" y="229"/>
                  <a:pt x="10" y="234"/>
                  <a:pt x="12" y="233"/>
                </a:cubicBezTo>
                <a:cubicBezTo>
                  <a:pt x="14" y="230"/>
                  <a:pt x="14" y="226"/>
                  <a:pt x="13" y="222"/>
                </a:cubicBezTo>
                <a:cubicBezTo>
                  <a:pt x="12" y="216"/>
                  <a:pt x="6" y="212"/>
                  <a:pt x="5" y="206"/>
                </a:cubicBezTo>
                <a:cubicBezTo>
                  <a:pt x="4" y="202"/>
                  <a:pt x="6" y="197"/>
                  <a:pt x="7" y="193"/>
                </a:cubicBezTo>
                <a:cubicBezTo>
                  <a:pt x="7" y="189"/>
                  <a:pt x="10" y="185"/>
                  <a:pt x="11" y="180"/>
                </a:cubicBezTo>
                <a:cubicBezTo>
                  <a:pt x="11" y="177"/>
                  <a:pt x="11" y="173"/>
                  <a:pt x="11" y="169"/>
                </a:cubicBezTo>
                <a:cubicBezTo>
                  <a:pt x="12" y="166"/>
                  <a:pt x="13" y="164"/>
                  <a:pt x="15" y="162"/>
                </a:cubicBezTo>
                <a:cubicBezTo>
                  <a:pt x="16" y="161"/>
                  <a:pt x="18" y="162"/>
                  <a:pt x="18" y="162"/>
                </a:cubicBezTo>
                <a:cubicBezTo>
                  <a:pt x="18" y="165"/>
                  <a:pt x="15" y="169"/>
                  <a:pt x="17" y="171"/>
                </a:cubicBezTo>
                <a:cubicBezTo>
                  <a:pt x="17" y="172"/>
                  <a:pt x="19" y="168"/>
                  <a:pt x="20" y="167"/>
                </a:cubicBezTo>
                <a:cubicBezTo>
                  <a:pt x="22" y="165"/>
                  <a:pt x="24" y="163"/>
                  <a:pt x="26" y="162"/>
                </a:cubicBezTo>
                <a:cubicBezTo>
                  <a:pt x="30" y="159"/>
                  <a:pt x="34" y="157"/>
                  <a:pt x="37" y="155"/>
                </a:cubicBezTo>
                <a:cubicBezTo>
                  <a:pt x="40" y="153"/>
                  <a:pt x="43" y="150"/>
                  <a:pt x="46" y="148"/>
                </a:cubicBezTo>
                <a:cubicBezTo>
                  <a:pt x="47" y="147"/>
                  <a:pt x="48" y="146"/>
                  <a:pt x="50" y="145"/>
                </a:cubicBezTo>
                <a:close/>
              </a:path>
            </a:pathLst>
          </a:custGeom>
          <a:solidFill>
            <a:srgbClr val="B2B2B2"/>
          </a:solidFill>
          <a:ln w="3175" cap="rnd">
            <a:solidFill>
              <a:srgbClr val="B2B2B2"/>
            </a:solidFill>
            <a:round/>
            <a:headEnd/>
            <a:tailEnd/>
          </a:ln>
        </p:spPr>
        <p:txBody>
          <a:bodyPr/>
          <a:lstStyle/>
          <a:p>
            <a:endParaRPr lang="en-US"/>
          </a:p>
        </p:txBody>
      </p:sp>
      <p:sp>
        <p:nvSpPr>
          <p:cNvPr id="34356" name="Freeform 564"/>
          <p:cNvSpPr>
            <a:spLocks noChangeAspect="1"/>
          </p:cNvSpPr>
          <p:nvPr/>
        </p:nvSpPr>
        <p:spPr bwMode="auto">
          <a:xfrm>
            <a:off x="7380288" y="4651375"/>
            <a:ext cx="25400" cy="12700"/>
          </a:xfrm>
          <a:custGeom>
            <a:avLst/>
            <a:gdLst>
              <a:gd name="T0" fmla="*/ 2147483647 w 14"/>
              <a:gd name="T1" fmla="*/ 0 h 8"/>
              <a:gd name="T2" fmla="*/ 2147483647 w 14"/>
              <a:gd name="T3" fmla="*/ 2147483647 h 8"/>
              <a:gd name="T4" fmla="*/ 2147483647 w 14"/>
              <a:gd name="T5" fmla="*/ 2147483647 h 8"/>
              <a:gd name="T6" fmla="*/ 2147483647 w 14"/>
              <a:gd name="T7" fmla="*/ 2147483647 h 8"/>
              <a:gd name="T8" fmla="*/ 2147483647 w 14"/>
              <a:gd name="T9" fmla="*/ 2147483647 h 8"/>
              <a:gd name="T10" fmla="*/ 2147483647 w 14"/>
              <a:gd name="T11" fmla="*/ 2147483647 h 8"/>
              <a:gd name="T12" fmla="*/ 0 w 14"/>
              <a:gd name="T13" fmla="*/ 2147483647 h 8"/>
              <a:gd name="T14" fmla="*/ 2147483647 w 14"/>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8"/>
              <a:gd name="T26" fmla="*/ 14 w 14"/>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8">
                <a:moveTo>
                  <a:pt x="1" y="0"/>
                </a:moveTo>
                <a:cubicBezTo>
                  <a:pt x="2" y="1"/>
                  <a:pt x="2" y="4"/>
                  <a:pt x="4" y="4"/>
                </a:cubicBezTo>
                <a:cubicBezTo>
                  <a:pt x="6" y="4"/>
                  <a:pt x="8" y="1"/>
                  <a:pt x="11" y="1"/>
                </a:cubicBezTo>
                <a:cubicBezTo>
                  <a:pt x="12" y="1"/>
                  <a:pt x="14" y="3"/>
                  <a:pt x="13" y="4"/>
                </a:cubicBezTo>
                <a:cubicBezTo>
                  <a:pt x="11" y="6"/>
                  <a:pt x="9" y="8"/>
                  <a:pt x="6" y="8"/>
                </a:cubicBezTo>
                <a:cubicBezTo>
                  <a:pt x="4" y="8"/>
                  <a:pt x="2" y="7"/>
                  <a:pt x="1" y="6"/>
                </a:cubicBezTo>
                <a:cubicBezTo>
                  <a:pt x="0" y="4"/>
                  <a:pt x="0" y="3"/>
                  <a:pt x="0" y="1"/>
                </a:cubicBezTo>
                <a:cubicBezTo>
                  <a:pt x="0" y="1"/>
                  <a:pt x="0"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357" name="Freeform 565"/>
          <p:cNvSpPr>
            <a:spLocks noChangeAspect="1"/>
          </p:cNvSpPr>
          <p:nvPr/>
        </p:nvSpPr>
        <p:spPr bwMode="auto">
          <a:xfrm>
            <a:off x="7370763" y="4652963"/>
            <a:ext cx="9525" cy="11112"/>
          </a:xfrm>
          <a:custGeom>
            <a:avLst/>
            <a:gdLst>
              <a:gd name="T0" fmla="*/ 2147483647 w 5"/>
              <a:gd name="T1" fmla="*/ 0 h 6"/>
              <a:gd name="T2" fmla="*/ 0 w 5"/>
              <a:gd name="T3" fmla="*/ 2147483647 h 6"/>
              <a:gd name="T4" fmla="*/ 2147483647 w 5"/>
              <a:gd name="T5" fmla="*/ 2147483647 h 6"/>
              <a:gd name="T6" fmla="*/ 2147483647 w 5"/>
              <a:gd name="T7" fmla="*/ 0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3" y="0"/>
                </a:moveTo>
                <a:cubicBezTo>
                  <a:pt x="3" y="0"/>
                  <a:pt x="2" y="4"/>
                  <a:pt x="0" y="5"/>
                </a:cubicBezTo>
                <a:cubicBezTo>
                  <a:pt x="1" y="6"/>
                  <a:pt x="5" y="6"/>
                  <a:pt x="5" y="5"/>
                </a:cubicBezTo>
                <a:cubicBezTo>
                  <a:pt x="5" y="4"/>
                  <a:pt x="4" y="0"/>
                  <a:pt x="3" y="0"/>
                </a:cubicBezTo>
                <a:close/>
              </a:path>
            </a:pathLst>
          </a:custGeom>
          <a:solidFill>
            <a:srgbClr val="B2B2B2"/>
          </a:solidFill>
          <a:ln w="3175" cap="rnd">
            <a:solidFill>
              <a:srgbClr val="B2B2B2"/>
            </a:solidFill>
            <a:round/>
            <a:headEnd/>
            <a:tailEnd/>
          </a:ln>
        </p:spPr>
        <p:txBody>
          <a:bodyPr/>
          <a:lstStyle/>
          <a:p>
            <a:endParaRPr lang="en-US"/>
          </a:p>
        </p:txBody>
      </p:sp>
      <p:sp>
        <p:nvSpPr>
          <p:cNvPr id="34358" name="Freeform 566"/>
          <p:cNvSpPr>
            <a:spLocks noChangeAspect="1"/>
          </p:cNvSpPr>
          <p:nvPr/>
        </p:nvSpPr>
        <p:spPr bwMode="auto">
          <a:xfrm>
            <a:off x="7507288" y="4719638"/>
            <a:ext cx="19050" cy="14287"/>
          </a:xfrm>
          <a:custGeom>
            <a:avLst/>
            <a:gdLst>
              <a:gd name="T0" fmla="*/ 2147483647 w 10"/>
              <a:gd name="T1" fmla="*/ 2147483647 h 8"/>
              <a:gd name="T2" fmla="*/ 2147483647 w 10"/>
              <a:gd name="T3" fmla="*/ 2147483647 h 8"/>
              <a:gd name="T4" fmla="*/ 2147483647 w 10"/>
              <a:gd name="T5" fmla="*/ 2147483647 h 8"/>
              <a:gd name="T6" fmla="*/ 2147483647 w 10"/>
              <a:gd name="T7" fmla="*/ 2147483647 h 8"/>
              <a:gd name="T8" fmla="*/ 2147483647 w 10"/>
              <a:gd name="T9" fmla="*/ 2147483647 h 8"/>
              <a:gd name="T10" fmla="*/ 2147483647 w 10"/>
              <a:gd name="T11" fmla="*/ 2147483647 h 8"/>
              <a:gd name="T12" fmla="*/ 2147483647 w 10"/>
              <a:gd name="T13" fmla="*/ 0 h 8"/>
              <a:gd name="T14" fmla="*/ 2147483647 w 10"/>
              <a:gd name="T15" fmla="*/ 2147483647 h 8"/>
              <a:gd name="T16" fmla="*/ 2147483647 w 10"/>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8"/>
              <a:gd name="T29" fmla="*/ 10 w 10"/>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8">
                <a:moveTo>
                  <a:pt x="2" y="1"/>
                </a:moveTo>
                <a:cubicBezTo>
                  <a:pt x="1" y="2"/>
                  <a:pt x="0" y="5"/>
                  <a:pt x="2" y="6"/>
                </a:cubicBezTo>
                <a:cubicBezTo>
                  <a:pt x="3" y="8"/>
                  <a:pt x="6" y="8"/>
                  <a:pt x="9" y="7"/>
                </a:cubicBezTo>
                <a:cubicBezTo>
                  <a:pt x="10" y="7"/>
                  <a:pt x="8" y="5"/>
                  <a:pt x="8" y="4"/>
                </a:cubicBezTo>
                <a:cubicBezTo>
                  <a:pt x="8" y="3"/>
                  <a:pt x="10" y="2"/>
                  <a:pt x="9" y="1"/>
                </a:cubicBezTo>
                <a:cubicBezTo>
                  <a:pt x="8" y="0"/>
                  <a:pt x="7" y="2"/>
                  <a:pt x="6" y="2"/>
                </a:cubicBezTo>
                <a:cubicBezTo>
                  <a:pt x="5" y="2"/>
                  <a:pt x="5" y="0"/>
                  <a:pt x="4" y="0"/>
                </a:cubicBezTo>
                <a:cubicBezTo>
                  <a:pt x="4" y="0"/>
                  <a:pt x="4" y="2"/>
                  <a:pt x="4" y="2"/>
                </a:cubicBezTo>
                <a:cubicBezTo>
                  <a:pt x="3" y="2"/>
                  <a:pt x="2"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359" name="Freeform 567"/>
          <p:cNvSpPr>
            <a:spLocks noChangeAspect="1"/>
          </p:cNvSpPr>
          <p:nvPr/>
        </p:nvSpPr>
        <p:spPr bwMode="auto">
          <a:xfrm>
            <a:off x="7523163" y="4764088"/>
            <a:ext cx="7937" cy="9525"/>
          </a:xfrm>
          <a:custGeom>
            <a:avLst/>
            <a:gdLst>
              <a:gd name="T0" fmla="*/ 2147483647 w 4"/>
              <a:gd name="T1" fmla="*/ 2147483647 h 6"/>
              <a:gd name="T2" fmla="*/ 2147483647 w 4"/>
              <a:gd name="T3" fmla="*/ 2147483647 h 6"/>
              <a:gd name="T4" fmla="*/ 0 w 4"/>
              <a:gd name="T5" fmla="*/ 2147483647 h 6"/>
              <a:gd name="T6" fmla="*/ 0 w 4"/>
              <a:gd name="T7" fmla="*/ 2147483647 h 6"/>
              <a:gd name="T8" fmla="*/ 2147483647 w 4"/>
              <a:gd name="T9" fmla="*/ 2147483647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3" y="1"/>
                </a:moveTo>
                <a:cubicBezTo>
                  <a:pt x="3" y="2"/>
                  <a:pt x="4" y="4"/>
                  <a:pt x="3" y="6"/>
                </a:cubicBezTo>
                <a:cubicBezTo>
                  <a:pt x="3" y="6"/>
                  <a:pt x="1" y="6"/>
                  <a:pt x="0" y="5"/>
                </a:cubicBezTo>
                <a:cubicBezTo>
                  <a:pt x="0" y="4"/>
                  <a:pt x="0" y="3"/>
                  <a:pt x="0" y="2"/>
                </a:cubicBezTo>
                <a:cubicBezTo>
                  <a:pt x="1" y="1"/>
                  <a:pt x="2" y="0"/>
                  <a:pt x="3" y="1"/>
                </a:cubicBezTo>
                <a:close/>
              </a:path>
            </a:pathLst>
          </a:custGeom>
          <a:solidFill>
            <a:srgbClr val="B2B2B2"/>
          </a:solidFill>
          <a:ln w="3175" cap="rnd">
            <a:solidFill>
              <a:srgbClr val="B2B2B2"/>
            </a:solidFill>
            <a:round/>
            <a:headEnd/>
            <a:tailEnd/>
          </a:ln>
        </p:spPr>
        <p:txBody>
          <a:bodyPr/>
          <a:lstStyle/>
          <a:p>
            <a:endParaRPr lang="en-US"/>
          </a:p>
        </p:txBody>
      </p:sp>
      <p:sp>
        <p:nvSpPr>
          <p:cNvPr id="34360" name="Freeform 568"/>
          <p:cNvSpPr>
            <a:spLocks noChangeAspect="1"/>
          </p:cNvSpPr>
          <p:nvPr/>
        </p:nvSpPr>
        <p:spPr bwMode="auto">
          <a:xfrm>
            <a:off x="7864475" y="5024438"/>
            <a:ext cx="12700" cy="20637"/>
          </a:xfrm>
          <a:custGeom>
            <a:avLst/>
            <a:gdLst>
              <a:gd name="T0" fmla="*/ 2147483647 w 6"/>
              <a:gd name="T1" fmla="*/ 0 h 12"/>
              <a:gd name="T2" fmla="*/ 2147483647 w 6"/>
              <a:gd name="T3" fmla="*/ 2147483647 h 12"/>
              <a:gd name="T4" fmla="*/ 2147483647 w 6"/>
              <a:gd name="T5" fmla="*/ 2147483647 h 12"/>
              <a:gd name="T6" fmla="*/ 0 w 6"/>
              <a:gd name="T7" fmla="*/ 2147483647 h 12"/>
              <a:gd name="T8" fmla="*/ 2147483647 w 6"/>
              <a:gd name="T9" fmla="*/ 2147483647 h 12"/>
              <a:gd name="T10" fmla="*/ 2147483647 w 6"/>
              <a:gd name="T11" fmla="*/ 0 h 12"/>
              <a:gd name="T12" fmla="*/ 0 60000 65536"/>
              <a:gd name="T13" fmla="*/ 0 60000 65536"/>
              <a:gd name="T14" fmla="*/ 0 60000 65536"/>
              <a:gd name="T15" fmla="*/ 0 60000 65536"/>
              <a:gd name="T16" fmla="*/ 0 60000 65536"/>
              <a:gd name="T17" fmla="*/ 0 60000 65536"/>
              <a:gd name="T18" fmla="*/ 0 w 6"/>
              <a:gd name="T19" fmla="*/ 0 h 12"/>
              <a:gd name="T20" fmla="*/ 6 w 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 h="12">
                <a:moveTo>
                  <a:pt x="5" y="0"/>
                </a:moveTo>
                <a:cubicBezTo>
                  <a:pt x="5" y="0"/>
                  <a:pt x="6" y="1"/>
                  <a:pt x="6" y="2"/>
                </a:cubicBezTo>
                <a:cubicBezTo>
                  <a:pt x="5" y="5"/>
                  <a:pt x="4" y="9"/>
                  <a:pt x="2" y="12"/>
                </a:cubicBezTo>
                <a:cubicBezTo>
                  <a:pt x="1" y="12"/>
                  <a:pt x="0" y="11"/>
                  <a:pt x="0" y="10"/>
                </a:cubicBezTo>
                <a:cubicBezTo>
                  <a:pt x="0" y="8"/>
                  <a:pt x="0" y="6"/>
                  <a:pt x="1" y="4"/>
                </a:cubicBezTo>
                <a:cubicBezTo>
                  <a:pt x="2" y="2"/>
                  <a:pt x="3" y="1"/>
                  <a:pt x="5" y="0"/>
                </a:cubicBezTo>
                <a:close/>
              </a:path>
            </a:pathLst>
          </a:custGeom>
          <a:solidFill>
            <a:srgbClr val="B2B2B2"/>
          </a:solidFill>
          <a:ln w="3175" cap="rnd">
            <a:solidFill>
              <a:srgbClr val="B2B2B2"/>
            </a:solidFill>
            <a:round/>
            <a:headEnd/>
            <a:tailEnd/>
          </a:ln>
        </p:spPr>
        <p:txBody>
          <a:bodyPr/>
          <a:lstStyle/>
          <a:p>
            <a:endParaRPr lang="en-US"/>
          </a:p>
        </p:txBody>
      </p:sp>
      <p:sp>
        <p:nvSpPr>
          <p:cNvPr id="34361" name="Freeform 569"/>
          <p:cNvSpPr>
            <a:spLocks noChangeAspect="1"/>
          </p:cNvSpPr>
          <p:nvPr/>
        </p:nvSpPr>
        <p:spPr bwMode="auto">
          <a:xfrm>
            <a:off x="7670800" y="5449888"/>
            <a:ext cx="9525" cy="19050"/>
          </a:xfrm>
          <a:custGeom>
            <a:avLst/>
            <a:gdLst>
              <a:gd name="T0" fmla="*/ 0 w 5"/>
              <a:gd name="T1" fmla="*/ 2147483647 h 10"/>
              <a:gd name="T2" fmla="*/ 2147483647 w 5"/>
              <a:gd name="T3" fmla="*/ 2147483647 h 10"/>
              <a:gd name="T4" fmla="*/ 2147483647 w 5"/>
              <a:gd name="T5" fmla="*/ 2147483647 h 10"/>
              <a:gd name="T6" fmla="*/ 2147483647 w 5"/>
              <a:gd name="T7" fmla="*/ 2147483647 h 10"/>
              <a:gd name="T8" fmla="*/ 2147483647 w 5"/>
              <a:gd name="T9" fmla="*/ 2147483647 h 10"/>
              <a:gd name="T10" fmla="*/ 0 w 5"/>
              <a:gd name="T11" fmla="*/ 2147483647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2"/>
                </a:moveTo>
                <a:cubicBezTo>
                  <a:pt x="0" y="1"/>
                  <a:pt x="2" y="0"/>
                  <a:pt x="3" y="1"/>
                </a:cubicBezTo>
                <a:cubicBezTo>
                  <a:pt x="4" y="2"/>
                  <a:pt x="5" y="4"/>
                  <a:pt x="5" y="6"/>
                </a:cubicBezTo>
                <a:cubicBezTo>
                  <a:pt x="5" y="7"/>
                  <a:pt x="5" y="10"/>
                  <a:pt x="4" y="10"/>
                </a:cubicBezTo>
                <a:cubicBezTo>
                  <a:pt x="2" y="10"/>
                  <a:pt x="2" y="8"/>
                  <a:pt x="1" y="7"/>
                </a:cubicBezTo>
                <a:cubicBezTo>
                  <a:pt x="0" y="5"/>
                  <a:pt x="0" y="4"/>
                  <a:pt x="0" y="2"/>
                </a:cubicBezTo>
                <a:close/>
              </a:path>
            </a:pathLst>
          </a:custGeom>
          <a:solidFill>
            <a:srgbClr val="B2B2B2"/>
          </a:solidFill>
          <a:ln w="3175" cap="rnd">
            <a:solidFill>
              <a:srgbClr val="B2B2B2"/>
            </a:solidFill>
            <a:round/>
            <a:headEnd/>
            <a:tailEnd/>
          </a:ln>
        </p:spPr>
        <p:txBody>
          <a:bodyPr/>
          <a:lstStyle/>
          <a:p>
            <a:endParaRPr lang="en-US"/>
          </a:p>
        </p:txBody>
      </p:sp>
      <p:sp>
        <p:nvSpPr>
          <p:cNvPr id="34362" name="Freeform 570"/>
          <p:cNvSpPr>
            <a:spLocks noChangeAspect="1"/>
          </p:cNvSpPr>
          <p:nvPr/>
        </p:nvSpPr>
        <p:spPr bwMode="auto">
          <a:xfrm>
            <a:off x="7593013" y="5478463"/>
            <a:ext cx="77787" cy="93662"/>
          </a:xfrm>
          <a:custGeom>
            <a:avLst/>
            <a:gdLst>
              <a:gd name="T0" fmla="*/ 2147483647 w 42"/>
              <a:gd name="T1" fmla="*/ 2147483647 h 50"/>
              <a:gd name="T2" fmla="*/ 2147483647 w 42"/>
              <a:gd name="T3" fmla="*/ 2147483647 h 50"/>
              <a:gd name="T4" fmla="*/ 2147483647 w 42"/>
              <a:gd name="T5" fmla="*/ 2147483647 h 50"/>
              <a:gd name="T6" fmla="*/ 2147483647 w 42"/>
              <a:gd name="T7" fmla="*/ 2147483647 h 50"/>
              <a:gd name="T8" fmla="*/ 2147483647 w 42"/>
              <a:gd name="T9" fmla="*/ 2147483647 h 50"/>
              <a:gd name="T10" fmla="*/ 2147483647 w 42"/>
              <a:gd name="T11" fmla="*/ 2147483647 h 50"/>
              <a:gd name="T12" fmla="*/ 2147483647 w 42"/>
              <a:gd name="T13" fmla="*/ 2147483647 h 50"/>
              <a:gd name="T14" fmla="*/ 2147483647 w 42"/>
              <a:gd name="T15" fmla="*/ 2147483647 h 50"/>
              <a:gd name="T16" fmla="*/ 2147483647 w 42"/>
              <a:gd name="T17" fmla="*/ 2147483647 h 50"/>
              <a:gd name="T18" fmla="*/ 2147483647 w 42"/>
              <a:gd name="T19" fmla="*/ 2147483647 h 50"/>
              <a:gd name="T20" fmla="*/ 2147483647 w 42"/>
              <a:gd name="T21" fmla="*/ 2147483647 h 50"/>
              <a:gd name="T22" fmla="*/ 2147483647 w 42"/>
              <a:gd name="T23" fmla="*/ 2147483647 h 50"/>
              <a:gd name="T24" fmla="*/ 2147483647 w 42"/>
              <a:gd name="T25" fmla="*/ 2147483647 h 50"/>
              <a:gd name="T26" fmla="*/ 2147483647 w 42"/>
              <a:gd name="T27" fmla="*/ 2147483647 h 50"/>
              <a:gd name="T28" fmla="*/ 2147483647 w 42"/>
              <a:gd name="T29" fmla="*/ 2147483647 h 50"/>
              <a:gd name="T30" fmla="*/ 2147483647 w 42"/>
              <a:gd name="T31" fmla="*/ 2147483647 h 50"/>
              <a:gd name="T32" fmla="*/ 2147483647 w 42"/>
              <a:gd name="T33" fmla="*/ 2147483647 h 50"/>
              <a:gd name="T34" fmla="*/ 2147483647 w 42"/>
              <a:gd name="T35" fmla="*/ 2147483647 h 50"/>
              <a:gd name="T36" fmla="*/ 2147483647 w 42"/>
              <a:gd name="T37" fmla="*/ 2147483647 h 50"/>
              <a:gd name="T38" fmla="*/ 2147483647 w 42"/>
              <a:gd name="T39" fmla="*/ 2147483647 h 50"/>
              <a:gd name="T40" fmla="*/ 2147483647 w 42"/>
              <a:gd name="T41" fmla="*/ 2147483647 h 50"/>
              <a:gd name="T42" fmla="*/ 0 w 42"/>
              <a:gd name="T43" fmla="*/ 2147483647 h 50"/>
              <a:gd name="T44" fmla="*/ 0 w 42"/>
              <a:gd name="T45" fmla="*/ 2147483647 h 50"/>
              <a:gd name="T46" fmla="*/ 2147483647 w 42"/>
              <a:gd name="T47" fmla="*/ 2147483647 h 50"/>
              <a:gd name="T48" fmla="*/ 2147483647 w 42"/>
              <a:gd name="T49" fmla="*/ 2147483647 h 50"/>
              <a:gd name="T50" fmla="*/ 2147483647 w 42"/>
              <a:gd name="T51" fmla="*/ 2147483647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50"/>
              <a:gd name="T80" fmla="*/ 42 w 4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50">
                <a:moveTo>
                  <a:pt x="16" y="8"/>
                </a:moveTo>
                <a:cubicBezTo>
                  <a:pt x="19" y="9"/>
                  <a:pt x="22" y="8"/>
                  <a:pt x="24" y="8"/>
                </a:cubicBezTo>
                <a:cubicBezTo>
                  <a:pt x="27" y="7"/>
                  <a:pt x="30" y="6"/>
                  <a:pt x="33" y="6"/>
                </a:cubicBezTo>
                <a:cubicBezTo>
                  <a:pt x="35" y="5"/>
                  <a:pt x="37" y="4"/>
                  <a:pt x="40" y="4"/>
                </a:cubicBezTo>
                <a:cubicBezTo>
                  <a:pt x="41" y="4"/>
                  <a:pt x="42" y="6"/>
                  <a:pt x="42" y="8"/>
                </a:cubicBezTo>
                <a:cubicBezTo>
                  <a:pt x="42" y="13"/>
                  <a:pt x="41" y="18"/>
                  <a:pt x="39" y="23"/>
                </a:cubicBezTo>
                <a:cubicBezTo>
                  <a:pt x="39" y="25"/>
                  <a:pt x="37" y="26"/>
                  <a:pt x="36" y="27"/>
                </a:cubicBezTo>
                <a:cubicBezTo>
                  <a:pt x="34" y="30"/>
                  <a:pt x="32" y="33"/>
                  <a:pt x="32" y="36"/>
                </a:cubicBezTo>
                <a:cubicBezTo>
                  <a:pt x="31" y="38"/>
                  <a:pt x="32" y="41"/>
                  <a:pt x="31" y="43"/>
                </a:cubicBezTo>
                <a:cubicBezTo>
                  <a:pt x="31" y="44"/>
                  <a:pt x="29" y="43"/>
                  <a:pt x="29" y="43"/>
                </a:cubicBezTo>
                <a:cubicBezTo>
                  <a:pt x="28" y="41"/>
                  <a:pt x="29" y="39"/>
                  <a:pt x="28" y="38"/>
                </a:cubicBezTo>
                <a:cubicBezTo>
                  <a:pt x="27" y="37"/>
                  <a:pt x="26" y="39"/>
                  <a:pt x="25" y="40"/>
                </a:cubicBezTo>
                <a:cubicBezTo>
                  <a:pt x="24" y="41"/>
                  <a:pt x="23" y="41"/>
                  <a:pt x="23" y="42"/>
                </a:cubicBezTo>
                <a:cubicBezTo>
                  <a:pt x="21" y="43"/>
                  <a:pt x="20" y="44"/>
                  <a:pt x="19" y="44"/>
                </a:cubicBezTo>
                <a:cubicBezTo>
                  <a:pt x="18" y="46"/>
                  <a:pt x="17" y="48"/>
                  <a:pt x="15" y="49"/>
                </a:cubicBezTo>
                <a:cubicBezTo>
                  <a:pt x="14" y="50"/>
                  <a:pt x="14" y="47"/>
                  <a:pt x="13" y="47"/>
                </a:cubicBezTo>
                <a:cubicBezTo>
                  <a:pt x="11" y="47"/>
                  <a:pt x="9" y="49"/>
                  <a:pt x="8" y="48"/>
                </a:cubicBezTo>
                <a:cubicBezTo>
                  <a:pt x="6" y="47"/>
                  <a:pt x="5" y="45"/>
                  <a:pt x="5" y="43"/>
                </a:cubicBezTo>
                <a:cubicBezTo>
                  <a:pt x="4" y="41"/>
                  <a:pt x="3" y="38"/>
                  <a:pt x="2" y="36"/>
                </a:cubicBezTo>
                <a:cubicBezTo>
                  <a:pt x="2" y="33"/>
                  <a:pt x="1" y="31"/>
                  <a:pt x="2" y="28"/>
                </a:cubicBezTo>
                <a:cubicBezTo>
                  <a:pt x="2" y="27"/>
                  <a:pt x="5" y="29"/>
                  <a:pt x="5" y="28"/>
                </a:cubicBezTo>
                <a:cubicBezTo>
                  <a:pt x="4" y="24"/>
                  <a:pt x="1" y="20"/>
                  <a:pt x="0" y="15"/>
                </a:cubicBezTo>
                <a:cubicBezTo>
                  <a:pt x="0" y="12"/>
                  <a:pt x="0" y="9"/>
                  <a:pt x="0" y="6"/>
                </a:cubicBezTo>
                <a:cubicBezTo>
                  <a:pt x="1" y="4"/>
                  <a:pt x="1" y="1"/>
                  <a:pt x="3" y="1"/>
                </a:cubicBezTo>
                <a:cubicBezTo>
                  <a:pt x="5" y="0"/>
                  <a:pt x="6" y="3"/>
                  <a:pt x="8" y="4"/>
                </a:cubicBezTo>
                <a:cubicBezTo>
                  <a:pt x="11" y="5"/>
                  <a:pt x="13" y="7"/>
                  <a:pt x="16" y="8"/>
                </a:cubicBezTo>
                <a:close/>
              </a:path>
            </a:pathLst>
          </a:custGeom>
          <a:solidFill>
            <a:srgbClr val="B2B2B2"/>
          </a:solidFill>
          <a:ln w="3175" cap="rnd">
            <a:solidFill>
              <a:srgbClr val="B2B2B2"/>
            </a:solidFill>
            <a:round/>
            <a:headEnd/>
            <a:tailEnd/>
          </a:ln>
        </p:spPr>
        <p:txBody>
          <a:bodyPr/>
          <a:lstStyle/>
          <a:p>
            <a:endParaRPr lang="en-US"/>
          </a:p>
        </p:txBody>
      </p:sp>
      <p:sp>
        <p:nvSpPr>
          <p:cNvPr id="34363" name="Freeform 571"/>
          <p:cNvSpPr>
            <a:spLocks noChangeAspect="1"/>
          </p:cNvSpPr>
          <p:nvPr/>
        </p:nvSpPr>
        <p:spPr bwMode="auto">
          <a:xfrm>
            <a:off x="7439025" y="5329238"/>
            <a:ext cx="36513" cy="17462"/>
          </a:xfrm>
          <a:custGeom>
            <a:avLst/>
            <a:gdLst>
              <a:gd name="T0" fmla="*/ 2147483647 w 19"/>
              <a:gd name="T1" fmla="*/ 2147483647 h 9"/>
              <a:gd name="T2" fmla="*/ 0 w 19"/>
              <a:gd name="T3" fmla="*/ 2147483647 h 9"/>
              <a:gd name="T4" fmla="*/ 2147483647 w 19"/>
              <a:gd name="T5" fmla="*/ 2147483647 h 9"/>
              <a:gd name="T6" fmla="*/ 2147483647 w 19"/>
              <a:gd name="T7" fmla="*/ 2147483647 h 9"/>
              <a:gd name="T8" fmla="*/ 2147483647 w 19"/>
              <a:gd name="T9" fmla="*/ 2147483647 h 9"/>
              <a:gd name="T10" fmla="*/ 2147483647 w 19"/>
              <a:gd name="T11" fmla="*/ 2147483647 h 9"/>
              <a:gd name="T12" fmla="*/ 2147483647 w 19"/>
              <a:gd name="T13" fmla="*/ 2147483647 h 9"/>
              <a:gd name="T14" fmla="*/ 2147483647 w 19"/>
              <a:gd name="T15" fmla="*/ 2147483647 h 9"/>
              <a:gd name="T16" fmla="*/ 2147483647 w 19"/>
              <a:gd name="T17" fmla="*/ 2147483647 h 9"/>
              <a:gd name="T18" fmla="*/ 2147483647 w 19"/>
              <a:gd name="T19" fmla="*/ 2147483647 h 9"/>
              <a:gd name="T20" fmla="*/ 2147483647 w 19"/>
              <a:gd name="T21" fmla="*/ 2147483647 h 9"/>
              <a:gd name="T22" fmla="*/ 2147483647 w 19"/>
              <a:gd name="T23" fmla="*/ 0 h 9"/>
              <a:gd name="T24" fmla="*/ 2147483647 w 19"/>
              <a:gd name="T25" fmla="*/ 214748364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9"/>
              <a:gd name="T41" fmla="*/ 19 w 19"/>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9">
                <a:moveTo>
                  <a:pt x="1" y="2"/>
                </a:moveTo>
                <a:cubicBezTo>
                  <a:pt x="0" y="3"/>
                  <a:pt x="0" y="4"/>
                  <a:pt x="0" y="5"/>
                </a:cubicBezTo>
                <a:cubicBezTo>
                  <a:pt x="1" y="7"/>
                  <a:pt x="3" y="8"/>
                  <a:pt x="5" y="8"/>
                </a:cubicBezTo>
                <a:cubicBezTo>
                  <a:pt x="6" y="8"/>
                  <a:pt x="7" y="7"/>
                  <a:pt x="8" y="7"/>
                </a:cubicBezTo>
                <a:cubicBezTo>
                  <a:pt x="10" y="7"/>
                  <a:pt x="10" y="9"/>
                  <a:pt x="11" y="8"/>
                </a:cubicBezTo>
                <a:cubicBezTo>
                  <a:pt x="13" y="8"/>
                  <a:pt x="14" y="5"/>
                  <a:pt x="15" y="4"/>
                </a:cubicBezTo>
                <a:cubicBezTo>
                  <a:pt x="16" y="4"/>
                  <a:pt x="17" y="5"/>
                  <a:pt x="18" y="5"/>
                </a:cubicBezTo>
                <a:cubicBezTo>
                  <a:pt x="19" y="5"/>
                  <a:pt x="19" y="4"/>
                  <a:pt x="19" y="3"/>
                </a:cubicBezTo>
                <a:cubicBezTo>
                  <a:pt x="18" y="3"/>
                  <a:pt x="17" y="3"/>
                  <a:pt x="17" y="3"/>
                </a:cubicBezTo>
                <a:cubicBezTo>
                  <a:pt x="16" y="3"/>
                  <a:pt x="15" y="3"/>
                  <a:pt x="14" y="3"/>
                </a:cubicBezTo>
                <a:cubicBezTo>
                  <a:pt x="14" y="3"/>
                  <a:pt x="13" y="3"/>
                  <a:pt x="13" y="2"/>
                </a:cubicBezTo>
                <a:cubicBezTo>
                  <a:pt x="13" y="1"/>
                  <a:pt x="14" y="0"/>
                  <a:pt x="13" y="0"/>
                </a:cubicBezTo>
                <a:cubicBezTo>
                  <a:pt x="9" y="0"/>
                  <a:pt x="4" y="0"/>
                  <a:pt x="1" y="2"/>
                </a:cubicBezTo>
                <a:close/>
              </a:path>
            </a:pathLst>
          </a:custGeom>
          <a:solidFill>
            <a:srgbClr val="B2B2B2"/>
          </a:solidFill>
          <a:ln w="3175" cap="rnd">
            <a:solidFill>
              <a:srgbClr val="B2B2B2"/>
            </a:solidFill>
            <a:round/>
            <a:headEnd/>
            <a:tailEnd/>
          </a:ln>
        </p:spPr>
        <p:txBody>
          <a:bodyPr/>
          <a:lstStyle/>
          <a:p>
            <a:endParaRPr lang="en-US"/>
          </a:p>
        </p:txBody>
      </p:sp>
      <p:sp>
        <p:nvSpPr>
          <p:cNvPr id="34364" name="Freeform 572"/>
          <p:cNvSpPr>
            <a:spLocks noChangeAspect="1"/>
          </p:cNvSpPr>
          <p:nvPr/>
        </p:nvSpPr>
        <p:spPr bwMode="auto">
          <a:xfrm>
            <a:off x="7272338" y="4721225"/>
            <a:ext cx="3175" cy="4763"/>
          </a:xfrm>
          <a:custGeom>
            <a:avLst/>
            <a:gdLst>
              <a:gd name="T0" fmla="*/ 2147483647 w 2"/>
              <a:gd name="T1" fmla="*/ 2147483647 h 2"/>
              <a:gd name="T2" fmla="*/ 2147483647 w 2"/>
              <a:gd name="T3" fmla="*/ 2147483647 h 2"/>
              <a:gd name="T4" fmla="*/ 0 w 2"/>
              <a:gd name="T5" fmla="*/ 2147483647 h 2"/>
              <a:gd name="T6" fmla="*/ 2147483647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2"/>
                  <a:pt x="0" y="1"/>
                </a:cubicBezTo>
                <a:cubicBezTo>
                  <a:pt x="0" y="1"/>
                  <a:pt x="0" y="0"/>
                  <a:pt x="1" y="0"/>
                </a:cubicBezTo>
                <a:cubicBezTo>
                  <a:pt x="2"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365" name="Freeform 573"/>
          <p:cNvSpPr>
            <a:spLocks noChangeAspect="1"/>
          </p:cNvSpPr>
          <p:nvPr/>
        </p:nvSpPr>
        <p:spPr bwMode="auto">
          <a:xfrm>
            <a:off x="4846638" y="1830388"/>
            <a:ext cx="3175" cy="7937"/>
          </a:xfrm>
          <a:custGeom>
            <a:avLst/>
            <a:gdLst>
              <a:gd name="T0" fmla="*/ 2147483647 w 2"/>
              <a:gd name="T1" fmla="*/ 2147483647 h 5"/>
              <a:gd name="T2" fmla="*/ 2147483647 w 2"/>
              <a:gd name="T3" fmla="*/ 2147483647 h 5"/>
              <a:gd name="T4" fmla="*/ 0 w 2"/>
              <a:gd name="T5" fmla="*/ 2147483647 h 5"/>
              <a:gd name="T6" fmla="*/ 2147483647 w 2"/>
              <a:gd name="T7" fmla="*/ 2147483647 h 5"/>
              <a:gd name="T8" fmla="*/ 2147483647 w 2"/>
              <a:gd name="T9" fmla="*/ 2147483647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2" y="5"/>
                  <a:pt x="1" y="5"/>
                </a:cubicBezTo>
                <a:cubicBezTo>
                  <a:pt x="0" y="5"/>
                  <a:pt x="0" y="4"/>
                  <a:pt x="0" y="3"/>
                </a:cubicBezTo>
                <a:cubicBezTo>
                  <a:pt x="0" y="2"/>
                  <a:pt x="0" y="0"/>
                  <a:pt x="1" y="1"/>
                </a:cubicBezTo>
                <a:cubicBezTo>
                  <a:pt x="2" y="1"/>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366" name="Freeform 574"/>
          <p:cNvSpPr>
            <a:spLocks noChangeAspect="1"/>
          </p:cNvSpPr>
          <p:nvPr/>
        </p:nvSpPr>
        <p:spPr bwMode="auto">
          <a:xfrm>
            <a:off x="4719638" y="1812925"/>
            <a:ext cx="7937" cy="4763"/>
          </a:xfrm>
          <a:custGeom>
            <a:avLst/>
            <a:gdLst>
              <a:gd name="T0" fmla="*/ 2147483647 w 4"/>
              <a:gd name="T1" fmla="*/ 2147483647 h 2"/>
              <a:gd name="T2" fmla="*/ 0 w 4"/>
              <a:gd name="T3" fmla="*/ 2147483647 h 2"/>
              <a:gd name="T4" fmla="*/ 2147483647 w 4"/>
              <a:gd name="T5" fmla="*/ 0 h 2"/>
              <a:gd name="T6" fmla="*/ 2147483647 w 4"/>
              <a:gd name="T7" fmla="*/ 2147483647 h 2"/>
              <a:gd name="T8" fmla="*/ 2147483647 w 4"/>
              <a:gd name="T9" fmla="*/ 2147483647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1" y="2"/>
                </a:moveTo>
                <a:cubicBezTo>
                  <a:pt x="1" y="2"/>
                  <a:pt x="0" y="2"/>
                  <a:pt x="0" y="1"/>
                </a:cubicBezTo>
                <a:cubicBezTo>
                  <a:pt x="0" y="0"/>
                  <a:pt x="1" y="0"/>
                  <a:pt x="2" y="0"/>
                </a:cubicBezTo>
                <a:cubicBezTo>
                  <a:pt x="2" y="0"/>
                  <a:pt x="4" y="0"/>
                  <a:pt x="4" y="1"/>
                </a:cubicBezTo>
                <a:cubicBezTo>
                  <a:pt x="4" y="2"/>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367" name="Freeform 575"/>
          <p:cNvSpPr>
            <a:spLocks noChangeAspect="1"/>
          </p:cNvSpPr>
          <p:nvPr/>
        </p:nvSpPr>
        <p:spPr bwMode="auto">
          <a:xfrm>
            <a:off x="5432425" y="2244725"/>
            <a:ext cx="15875" cy="1588"/>
          </a:xfrm>
          <a:custGeom>
            <a:avLst/>
            <a:gdLst>
              <a:gd name="T0" fmla="*/ 2147483647 w 8"/>
              <a:gd name="T1" fmla="*/ 2147483647 h 1"/>
              <a:gd name="T2" fmla="*/ 0 w 8"/>
              <a:gd name="T3" fmla="*/ 0 h 1"/>
              <a:gd name="T4" fmla="*/ 2147483647 w 8"/>
              <a:gd name="T5" fmla="*/ 0 h 1"/>
              <a:gd name="T6" fmla="*/ 2147483647 w 8"/>
              <a:gd name="T7" fmla="*/ 2147483647 h 1"/>
              <a:gd name="T8" fmla="*/ 2147483647 w 8"/>
              <a:gd name="T9" fmla="*/ 2147483647 h 1"/>
              <a:gd name="T10" fmla="*/ 0 60000 65536"/>
              <a:gd name="T11" fmla="*/ 0 60000 65536"/>
              <a:gd name="T12" fmla="*/ 0 60000 65536"/>
              <a:gd name="T13" fmla="*/ 0 60000 65536"/>
              <a:gd name="T14" fmla="*/ 0 60000 65536"/>
              <a:gd name="T15" fmla="*/ 0 w 8"/>
              <a:gd name="T16" fmla="*/ 0 h 1"/>
              <a:gd name="T17" fmla="*/ 8 w 8"/>
              <a:gd name="T18" fmla="*/ 1 h 1"/>
            </a:gdLst>
            <a:ahLst/>
            <a:cxnLst>
              <a:cxn ang="T10">
                <a:pos x="T0" y="T1"/>
              </a:cxn>
              <a:cxn ang="T11">
                <a:pos x="T2" y="T3"/>
              </a:cxn>
              <a:cxn ang="T12">
                <a:pos x="T4" y="T5"/>
              </a:cxn>
              <a:cxn ang="T13">
                <a:pos x="T6" y="T7"/>
              </a:cxn>
              <a:cxn ang="T14">
                <a:pos x="T8" y="T9"/>
              </a:cxn>
            </a:cxnLst>
            <a:rect l="T15" t="T16" r="T17" b="T18"/>
            <a:pathLst>
              <a:path w="8" h="1">
                <a:moveTo>
                  <a:pt x="3" y="1"/>
                </a:moveTo>
                <a:cubicBezTo>
                  <a:pt x="2" y="1"/>
                  <a:pt x="0" y="1"/>
                  <a:pt x="0" y="0"/>
                </a:cubicBezTo>
                <a:cubicBezTo>
                  <a:pt x="1" y="0"/>
                  <a:pt x="2" y="0"/>
                  <a:pt x="4" y="0"/>
                </a:cubicBezTo>
                <a:cubicBezTo>
                  <a:pt x="5" y="0"/>
                  <a:pt x="8" y="0"/>
                  <a:pt x="7" y="1"/>
                </a:cubicBezTo>
                <a:cubicBezTo>
                  <a:pt x="7" y="1"/>
                  <a:pt x="4" y="1"/>
                  <a:pt x="3" y="1"/>
                </a:cubicBezTo>
                <a:close/>
              </a:path>
            </a:pathLst>
          </a:custGeom>
          <a:solidFill>
            <a:srgbClr val="B2B2B2"/>
          </a:solidFill>
          <a:ln w="3175" cap="rnd">
            <a:solidFill>
              <a:srgbClr val="B2B2B2"/>
            </a:solidFill>
            <a:round/>
            <a:headEnd/>
            <a:tailEnd/>
          </a:ln>
        </p:spPr>
        <p:txBody>
          <a:bodyPr/>
          <a:lstStyle/>
          <a:p>
            <a:endParaRPr lang="en-US"/>
          </a:p>
        </p:txBody>
      </p:sp>
      <p:sp>
        <p:nvSpPr>
          <p:cNvPr id="34368" name="Freeform 576"/>
          <p:cNvSpPr>
            <a:spLocks noChangeAspect="1"/>
          </p:cNvSpPr>
          <p:nvPr/>
        </p:nvSpPr>
        <p:spPr bwMode="auto">
          <a:xfrm>
            <a:off x="5500688" y="2249488"/>
            <a:ext cx="11112" cy="4762"/>
          </a:xfrm>
          <a:custGeom>
            <a:avLst/>
            <a:gdLst>
              <a:gd name="T0" fmla="*/ 2147483647 w 7"/>
              <a:gd name="T1" fmla="*/ 2147483647 h 3"/>
              <a:gd name="T2" fmla="*/ 0 w 7"/>
              <a:gd name="T3" fmla="*/ 2147483647 h 3"/>
              <a:gd name="T4" fmla="*/ 2147483647 w 7"/>
              <a:gd name="T5" fmla="*/ 2147483647 h 3"/>
              <a:gd name="T6" fmla="*/ 2147483647 w 7"/>
              <a:gd name="T7" fmla="*/ 2147483647 h 3"/>
              <a:gd name="T8" fmla="*/ 2147483647 w 7"/>
              <a:gd name="T9" fmla="*/ 2147483647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2" y="2"/>
                </a:moveTo>
                <a:cubicBezTo>
                  <a:pt x="2" y="3"/>
                  <a:pt x="0" y="3"/>
                  <a:pt x="0" y="2"/>
                </a:cubicBezTo>
                <a:cubicBezTo>
                  <a:pt x="0" y="2"/>
                  <a:pt x="2" y="1"/>
                  <a:pt x="3" y="1"/>
                </a:cubicBezTo>
                <a:cubicBezTo>
                  <a:pt x="4" y="0"/>
                  <a:pt x="7" y="0"/>
                  <a:pt x="6" y="1"/>
                </a:cubicBezTo>
                <a:cubicBezTo>
                  <a:pt x="6" y="1"/>
                  <a:pt x="4"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369" name="Freeform 577"/>
          <p:cNvSpPr>
            <a:spLocks noChangeAspect="1"/>
          </p:cNvSpPr>
          <p:nvPr/>
        </p:nvSpPr>
        <p:spPr bwMode="auto">
          <a:xfrm>
            <a:off x="5530850" y="2225675"/>
            <a:ext cx="14288" cy="11113"/>
          </a:xfrm>
          <a:custGeom>
            <a:avLst/>
            <a:gdLst>
              <a:gd name="T0" fmla="*/ 2147483647 w 7"/>
              <a:gd name="T1" fmla="*/ 2147483647 h 7"/>
              <a:gd name="T2" fmla="*/ 0 w 7"/>
              <a:gd name="T3" fmla="*/ 0 h 7"/>
              <a:gd name="T4" fmla="*/ 2147483647 w 7"/>
              <a:gd name="T5" fmla="*/ 2147483647 h 7"/>
              <a:gd name="T6" fmla="*/ 2147483647 w 7"/>
              <a:gd name="T7" fmla="*/ 2147483647 h 7"/>
              <a:gd name="T8" fmla="*/ 2147483647 w 7"/>
              <a:gd name="T9" fmla="*/ 2147483647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2" y="3"/>
                </a:moveTo>
                <a:cubicBezTo>
                  <a:pt x="1" y="2"/>
                  <a:pt x="0" y="0"/>
                  <a:pt x="0" y="0"/>
                </a:cubicBezTo>
                <a:cubicBezTo>
                  <a:pt x="1" y="0"/>
                  <a:pt x="3" y="2"/>
                  <a:pt x="4" y="3"/>
                </a:cubicBezTo>
                <a:cubicBezTo>
                  <a:pt x="5" y="4"/>
                  <a:pt x="7" y="7"/>
                  <a:pt x="6" y="7"/>
                </a:cubicBezTo>
                <a:cubicBezTo>
                  <a:pt x="5" y="7"/>
                  <a:pt x="3" y="5"/>
                  <a:pt x="2" y="3"/>
                </a:cubicBezTo>
                <a:close/>
              </a:path>
            </a:pathLst>
          </a:custGeom>
          <a:solidFill>
            <a:srgbClr val="B2B2B2"/>
          </a:solidFill>
          <a:ln w="3175" cap="rnd">
            <a:solidFill>
              <a:srgbClr val="B2B2B2"/>
            </a:solidFill>
            <a:round/>
            <a:headEnd/>
            <a:tailEnd/>
          </a:ln>
        </p:spPr>
        <p:txBody>
          <a:bodyPr/>
          <a:lstStyle/>
          <a:p>
            <a:endParaRPr lang="en-US"/>
          </a:p>
        </p:txBody>
      </p:sp>
      <p:sp>
        <p:nvSpPr>
          <p:cNvPr id="34370" name="Freeform 578"/>
          <p:cNvSpPr>
            <a:spLocks noChangeAspect="1"/>
          </p:cNvSpPr>
          <p:nvPr/>
        </p:nvSpPr>
        <p:spPr bwMode="auto">
          <a:xfrm>
            <a:off x="3679825" y="3270250"/>
            <a:ext cx="9525" cy="4763"/>
          </a:xfrm>
          <a:custGeom>
            <a:avLst/>
            <a:gdLst>
              <a:gd name="T0" fmla="*/ 2147483647 w 5"/>
              <a:gd name="T1" fmla="*/ 2147483647 h 2"/>
              <a:gd name="T2" fmla="*/ 2147483647 w 5"/>
              <a:gd name="T3" fmla="*/ 2147483647 h 2"/>
              <a:gd name="T4" fmla="*/ 2147483647 w 5"/>
              <a:gd name="T5" fmla="*/ 2147483647 h 2"/>
              <a:gd name="T6" fmla="*/ 2147483647 w 5"/>
              <a:gd name="T7" fmla="*/ 2147483647 h 2"/>
              <a:gd name="T8" fmla="*/ 2147483647 w 5"/>
              <a:gd name="T9" fmla="*/ 2147483647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4" y="1"/>
                </a:moveTo>
                <a:cubicBezTo>
                  <a:pt x="4" y="1"/>
                  <a:pt x="5" y="1"/>
                  <a:pt x="5" y="2"/>
                </a:cubicBezTo>
                <a:cubicBezTo>
                  <a:pt x="5" y="2"/>
                  <a:pt x="4" y="2"/>
                  <a:pt x="3" y="2"/>
                </a:cubicBezTo>
                <a:cubicBezTo>
                  <a:pt x="2" y="2"/>
                  <a:pt x="0" y="1"/>
                  <a:pt x="1" y="1"/>
                </a:cubicBezTo>
                <a:cubicBezTo>
                  <a:pt x="1" y="0"/>
                  <a:pt x="3" y="0"/>
                  <a:pt x="4" y="1"/>
                </a:cubicBezTo>
                <a:close/>
              </a:path>
            </a:pathLst>
          </a:custGeom>
          <a:solidFill>
            <a:srgbClr val="B2B2B2"/>
          </a:solidFill>
          <a:ln w="3175" cap="rnd">
            <a:solidFill>
              <a:srgbClr val="B2B2B2"/>
            </a:solidFill>
            <a:round/>
            <a:headEnd/>
            <a:tailEnd/>
          </a:ln>
        </p:spPr>
        <p:txBody>
          <a:bodyPr/>
          <a:lstStyle/>
          <a:p>
            <a:endParaRPr lang="en-US"/>
          </a:p>
        </p:txBody>
      </p:sp>
      <p:sp>
        <p:nvSpPr>
          <p:cNvPr id="34371" name="Freeform 579"/>
          <p:cNvSpPr>
            <a:spLocks noChangeAspect="1"/>
          </p:cNvSpPr>
          <p:nvPr/>
        </p:nvSpPr>
        <p:spPr bwMode="auto">
          <a:xfrm>
            <a:off x="3689350" y="3263900"/>
            <a:ext cx="7938" cy="6350"/>
          </a:xfrm>
          <a:custGeom>
            <a:avLst/>
            <a:gdLst>
              <a:gd name="T0" fmla="*/ 2147483647 w 5"/>
              <a:gd name="T1" fmla="*/ 2147483647 h 3"/>
              <a:gd name="T2" fmla="*/ 2147483647 w 5"/>
              <a:gd name="T3" fmla="*/ 2147483647 h 3"/>
              <a:gd name="T4" fmla="*/ 2147483647 w 5"/>
              <a:gd name="T5" fmla="*/ 2147483647 h 3"/>
              <a:gd name="T6" fmla="*/ 2147483647 w 5"/>
              <a:gd name="T7" fmla="*/ 2147483647 h 3"/>
              <a:gd name="T8" fmla="*/ 2147483647 w 5"/>
              <a:gd name="T9" fmla="*/ 214748364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4" y="2"/>
                  <a:pt x="5" y="2"/>
                  <a:pt x="5" y="3"/>
                </a:cubicBezTo>
                <a:cubicBezTo>
                  <a:pt x="5" y="3"/>
                  <a:pt x="3" y="3"/>
                  <a:pt x="3" y="3"/>
                </a:cubicBezTo>
                <a:cubicBezTo>
                  <a:pt x="2" y="2"/>
                  <a:pt x="0" y="2"/>
                  <a:pt x="1" y="1"/>
                </a:cubicBezTo>
                <a:cubicBezTo>
                  <a:pt x="1" y="0"/>
                  <a:pt x="3" y="1"/>
                  <a:pt x="4" y="2"/>
                </a:cubicBezTo>
                <a:close/>
              </a:path>
            </a:pathLst>
          </a:custGeom>
          <a:solidFill>
            <a:srgbClr val="B2B2B2"/>
          </a:solidFill>
          <a:ln w="3175" cap="rnd">
            <a:solidFill>
              <a:srgbClr val="B2B2B2"/>
            </a:solidFill>
            <a:round/>
            <a:headEnd/>
            <a:tailEnd/>
          </a:ln>
        </p:spPr>
        <p:txBody>
          <a:bodyPr/>
          <a:lstStyle/>
          <a:p>
            <a:endParaRPr lang="en-US"/>
          </a:p>
        </p:txBody>
      </p:sp>
      <p:sp>
        <p:nvSpPr>
          <p:cNvPr id="34372" name="Freeform 580"/>
          <p:cNvSpPr>
            <a:spLocks noChangeAspect="1"/>
          </p:cNvSpPr>
          <p:nvPr/>
        </p:nvSpPr>
        <p:spPr bwMode="auto">
          <a:xfrm>
            <a:off x="3743325" y="3295650"/>
            <a:ext cx="12700" cy="6350"/>
          </a:xfrm>
          <a:custGeom>
            <a:avLst/>
            <a:gdLst>
              <a:gd name="T0" fmla="*/ 2147483647 w 7"/>
              <a:gd name="T1" fmla="*/ 2147483647 h 4"/>
              <a:gd name="T2" fmla="*/ 0 w 7"/>
              <a:gd name="T3" fmla="*/ 0 h 4"/>
              <a:gd name="T4" fmla="*/ 2147483647 w 7"/>
              <a:gd name="T5" fmla="*/ 0 h 4"/>
              <a:gd name="T6" fmla="*/ 2147483647 w 7"/>
              <a:gd name="T7" fmla="*/ 2147483647 h 4"/>
              <a:gd name="T8" fmla="*/ 2147483647 w 7"/>
              <a:gd name="T9" fmla="*/ 2147483647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2" y="2"/>
                </a:moveTo>
                <a:cubicBezTo>
                  <a:pt x="1" y="2"/>
                  <a:pt x="0" y="1"/>
                  <a:pt x="0" y="0"/>
                </a:cubicBezTo>
                <a:cubicBezTo>
                  <a:pt x="1" y="0"/>
                  <a:pt x="3" y="0"/>
                  <a:pt x="4" y="0"/>
                </a:cubicBezTo>
                <a:cubicBezTo>
                  <a:pt x="5" y="1"/>
                  <a:pt x="7" y="2"/>
                  <a:pt x="6" y="3"/>
                </a:cubicBezTo>
                <a:cubicBezTo>
                  <a:pt x="6" y="4"/>
                  <a:pt x="4" y="3"/>
                  <a:pt x="2" y="2"/>
                </a:cubicBezTo>
                <a:close/>
              </a:path>
            </a:pathLst>
          </a:custGeom>
          <a:solidFill>
            <a:srgbClr val="B2B2B2"/>
          </a:solidFill>
          <a:ln w="3175" cap="rnd">
            <a:solidFill>
              <a:srgbClr val="B2B2B2"/>
            </a:solidFill>
            <a:round/>
            <a:headEnd/>
            <a:tailEnd/>
          </a:ln>
        </p:spPr>
        <p:txBody>
          <a:bodyPr/>
          <a:lstStyle/>
          <a:p>
            <a:endParaRPr lang="en-US"/>
          </a:p>
        </p:txBody>
      </p:sp>
      <p:sp>
        <p:nvSpPr>
          <p:cNvPr id="34373" name="Freeform 581"/>
          <p:cNvSpPr>
            <a:spLocks noChangeAspect="1"/>
          </p:cNvSpPr>
          <p:nvPr/>
        </p:nvSpPr>
        <p:spPr bwMode="auto">
          <a:xfrm>
            <a:off x="5205413" y="2325688"/>
            <a:ext cx="7937" cy="6350"/>
          </a:xfrm>
          <a:custGeom>
            <a:avLst/>
            <a:gdLst>
              <a:gd name="T0" fmla="*/ 2147483647 w 4"/>
              <a:gd name="T1" fmla="*/ 2147483647 h 3"/>
              <a:gd name="T2" fmla="*/ 2147483647 w 4"/>
              <a:gd name="T3" fmla="*/ 2147483647 h 3"/>
              <a:gd name="T4" fmla="*/ 2147483647 w 4"/>
              <a:gd name="T5" fmla="*/ 2147483647 h 3"/>
              <a:gd name="T6" fmla="*/ 2147483647 w 4"/>
              <a:gd name="T7" fmla="*/ 0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1"/>
                </a:moveTo>
                <a:cubicBezTo>
                  <a:pt x="4" y="1"/>
                  <a:pt x="4" y="2"/>
                  <a:pt x="3" y="2"/>
                </a:cubicBezTo>
                <a:cubicBezTo>
                  <a:pt x="3" y="3"/>
                  <a:pt x="2" y="3"/>
                  <a:pt x="2" y="2"/>
                </a:cubicBezTo>
                <a:cubicBezTo>
                  <a:pt x="1" y="2"/>
                  <a:pt x="0" y="1"/>
                  <a:pt x="1" y="0"/>
                </a:cubicBezTo>
                <a:cubicBezTo>
                  <a:pt x="2" y="0"/>
                  <a:pt x="3" y="0"/>
                  <a:pt x="3" y="1"/>
                </a:cubicBezTo>
                <a:close/>
              </a:path>
            </a:pathLst>
          </a:custGeom>
          <a:solidFill>
            <a:srgbClr val="B2B2B2"/>
          </a:solidFill>
          <a:ln w="3175" cap="rnd">
            <a:solidFill>
              <a:srgbClr val="B2B2B2"/>
            </a:solidFill>
            <a:round/>
            <a:headEnd/>
            <a:tailEnd/>
          </a:ln>
        </p:spPr>
        <p:txBody>
          <a:bodyPr/>
          <a:lstStyle/>
          <a:p>
            <a:endParaRPr lang="en-US"/>
          </a:p>
        </p:txBody>
      </p:sp>
      <p:sp>
        <p:nvSpPr>
          <p:cNvPr id="34374" name="Freeform 582"/>
          <p:cNvSpPr>
            <a:spLocks noChangeAspect="1"/>
          </p:cNvSpPr>
          <p:nvPr/>
        </p:nvSpPr>
        <p:spPr bwMode="auto">
          <a:xfrm>
            <a:off x="5072063" y="2387600"/>
            <a:ext cx="3175" cy="4763"/>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0" y="2"/>
                </a:cubicBezTo>
                <a:cubicBezTo>
                  <a:pt x="0" y="1"/>
                  <a:pt x="0"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375" name="Freeform 583"/>
          <p:cNvSpPr>
            <a:spLocks noChangeAspect="1"/>
          </p:cNvSpPr>
          <p:nvPr/>
        </p:nvSpPr>
        <p:spPr bwMode="auto">
          <a:xfrm>
            <a:off x="4703763" y="2011363"/>
            <a:ext cx="7937" cy="6350"/>
          </a:xfrm>
          <a:custGeom>
            <a:avLst/>
            <a:gdLst>
              <a:gd name="T0" fmla="*/ 2147483647 w 4"/>
              <a:gd name="T1" fmla="*/ 2147483647 h 3"/>
              <a:gd name="T2" fmla="*/ 2147483647 w 4"/>
              <a:gd name="T3" fmla="*/ 2147483647 h 3"/>
              <a:gd name="T4" fmla="*/ 2147483647 w 4"/>
              <a:gd name="T5" fmla="*/ 2147483647 h 3"/>
              <a:gd name="T6" fmla="*/ 2147483647 w 4"/>
              <a:gd name="T7" fmla="*/ 0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2"/>
                  <a:pt x="4" y="3"/>
                  <a:pt x="3" y="3"/>
                </a:cubicBezTo>
                <a:cubicBezTo>
                  <a:pt x="1" y="3"/>
                  <a:pt x="1" y="2"/>
                  <a:pt x="1" y="2"/>
                </a:cubicBezTo>
                <a:cubicBezTo>
                  <a:pt x="1" y="1"/>
                  <a:pt x="0" y="0"/>
                  <a:pt x="2" y="0"/>
                </a:cubicBezTo>
                <a:cubicBezTo>
                  <a:pt x="3" y="0"/>
                  <a:pt x="4" y="1"/>
                  <a:pt x="4" y="2"/>
                </a:cubicBezTo>
                <a:close/>
              </a:path>
            </a:pathLst>
          </a:custGeom>
          <a:solidFill>
            <a:srgbClr val="B2B2B2"/>
          </a:solidFill>
          <a:ln w="3175" cap="rnd">
            <a:solidFill>
              <a:srgbClr val="B2B2B2"/>
            </a:solidFill>
            <a:round/>
            <a:headEnd/>
            <a:tailEnd/>
          </a:ln>
        </p:spPr>
        <p:txBody>
          <a:bodyPr/>
          <a:lstStyle/>
          <a:p>
            <a:endParaRPr lang="en-US"/>
          </a:p>
        </p:txBody>
      </p:sp>
      <p:sp>
        <p:nvSpPr>
          <p:cNvPr id="34376" name="Freeform 584"/>
          <p:cNvSpPr>
            <a:spLocks noChangeAspect="1"/>
          </p:cNvSpPr>
          <p:nvPr/>
        </p:nvSpPr>
        <p:spPr bwMode="auto">
          <a:xfrm>
            <a:off x="3617913" y="3235325"/>
            <a:ext cx="4762" cy="6350"/>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2" y="3"/>
                  <a:pt x="1" y="3"/>
                </a:cubicBezTo>
                <a:cubicBezTo>
                  <a:pt x="1" y="3"/>
                  <a:pt x="0" y="2"/>
                  <a:pt x="0" y="2"/>
                </a:cubicBezTo>
                <a:cubicBezTo>
                  <a:pt x="0" y="1"/>
                  <a:pt x="1"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377" name="Freeform 585"/>
          <p:cNvSpPr>
            <a:spLocks noChangeAspect="1"/>
          </p:cNvSpPr>
          <p:nvPr/>
        </p:nvSpPr>
        <p:spPr bwMode="auto">
          <a:xfrm>
            <a:off x="3708400" y="3262313"/>
            <a:ext cx="4763" cy="6350"/>
          </a:xfrm>
          <a:custGeom>
            <a:avLst/>
            <a:gdLst>
              <a:gd name="T0" fmla="*/ 2147483647 w 3"/>
              <a:gd name="T1" fmla="*/ 2147483647 h 3"/>
              <a:gd name="T2" fmla="*/ 2147483647 w 3"/>
              <a:gd name="T3" fmla="*/ 2147483647 h 3"/>
              <a:gd name="T4" fmla="*/ 2147483647 w 3"/>
              <a:gd name="T5" fmla="*/ 2147483647 h 3"/>
              <a:gd name="T6" fmla="*/ 0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1"/>
                  <a:pt x="3" y="2"/>
                </a:cubicBezTo>
                <a:cubicBezTo>
                  <a:pt x="3" y="3"/>
                  <a:pt x="2" y="3"/>
                  <a:pt x="1" y="3"/>
                </a:cubicBezTo>
                <a:cubicBezTo>
                  <a:pt x="1" y="3"/>
                  <a:pt x="0" y="2"/>
                  <a:pt x="0" y="1"/>
                </a:cubicBezTo>
                <a:cubicBezTo>
                  <a:pt x="0" y="0"/>
                  <a:pt x="1"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378" name="Freeform 586"/>
          <p:cNvSpPr>
            <a:spLocks noChangeAspect="1"/>
          </p:cNvSpPr>
          <p:nvPr/>
        </p:nvSpPr>
        <p:spPr bwMode="auto">
          <a:xfrm>
            <a:off x="5938838" y="5867400"/>
            <a:ext cx="11112" cy="9525"/>
          </a:xfrm>
          <a:custGeom>
            <a:avLst/>
            <a:gdLst>
              <a:gd name="T0" fmla="*/ 2147483647 w 6"/>
              <a:gd name="T1" fmla="*/ 2147483647 h 5"/>
              <a:gd name="T2" fmla="*/ 2147483647 w 6"/>
              <a:gd name="T3" fmla="*/ 2147483647 h 5"/>
              <a:gd name="T4" fmla="*/ 2147483647 w 6"/>
              <a:gd name="T5" fmla="*/ 2147483647 h 5"/>
              <a:gd name="T6" fmla="*/ 2147483647 w 6"/>
              <a:gd name="T7" fmla="*/ 2147483647 h 5"/>
              <a:gd name="T8" fmla="*/ 2147483647 w 6"/>
              <a:gd name="T9" fmla="*/ 2147483647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2" y="4"/>
                </a:moveTo>
                <a:cubicBezTo>
                  <a:pt x="1" y="3"/>
                  <a:pt x="0" y="3"/>
                  <a:pt x="1" y="2"/>
                </a:cubicBezTo>
                <a:cubicBezTo>
                  <a:pt x="1" y="0"/>
                  <a:pt x="3" y="0"/>
                  <a:pt x="3" y="1"/>
                </a:cubicBezTo>
                <a:cubicBezTo>
                  <a:pt x="4" y="1"/>
                  <a:pt x="6" y="2"/>
                  <a:pt x="6" y="3"/>
                </a:cubicBezTo>
                <a:cubicBezTo>
                  <a:pt x="5" y="5"/>
                  <a:pt x="3" y="4"/>
                  <a:pt x="2" y="4"/>
                </a:cubicBezTo>
                <a:close/>
              </a:path>
            </a:pathLst>
          </a:custGeom>
          <a:solidFill>
            <a:srgbClr val="B2B2B2"/>
          </a:solidFill>
          <a:ln w="3175" cap="rnd">
            <a:solidFill>
              <a:srgbClr val="B2B2B2"/>
            </a:solidFill>
            <a:round/>
            <a:headEnd/>
            <a:tailEnd/>
          </a:ln>
        </p:spPr>
        <p:txBody>
          <a:bodyPr/>
          <a:lstStyle/>
          <a:p>
            <a:endParaRPr lang="en-US"/>
          </a:p>
        </p:txBody>
      </p:sp>
      <p:sp>
        <p:nvSpPr>
          <p:cNvPr id="34379" name="Freeform 587"/>
          <p:cNvSpPr>
            <a:spLocks noChangeAspect="1"/>
          </p:cNvSpPr>
          <p:nvPr/>
        </p:nvSpPr>
        <p:spPr bwMode="auto">
          <a:xfrm>
            <a:off x="8316913" y="5354638"/>
            <a:ext cx="3175" cy="9525"/>
          </a:xfrm>
          <a:custGeom>
            <a:avLst/>
            <a:gdLst>
              <a:gd name="T0" fmla="*/ 2147483647 w 2"/>
              <a:gd name="T1" fmla="*/ 2147483647 h 4"/>
              <a:gd name="T2" fmla="*/ 2147483647 w 2"/>
              <a:gd name="T3" fmla="*/ 2147483647 h 4"/>
              <a:gd name="T4" fmla="*/ 0 w 2"/>
              <a:gd name="T5" fmla="*/ 2147483647 h 4"/>
              <a:gd name="T6" fmla="*/ 2147483647 w 2"/>
              <a:gd name="T7" fmla="*/ 0 h 4"/>
              <a:gd name="T8" fmla="*/ 2147483647 w 2"/>
              <a:gd name="T9" fmla="*/ 2147483647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2"/>
                </a:moveTo>
                <a:cubicBezTo>
                  <a:pt x="2" y="3"/>
                  <a:pt x="2" y="4"/>
                  <a:pt x="1" y="4"/>
                </a:cubicBezTo>
                <a:cubicBezTo>
                  <a:pt x="1" y="3"/>
                  <a:pt x="0" y="3"/>
                  <a:pt x="0" y="2"/>
                </a:cubicBezTo>
                <a:cubicBezTo>
                  <a:pt x="0" y="1"/>
                  <a:pt x="1" y="0"/>
                  <a:pt x="1" y="0"/>
                </a:cubicBezTo>
                <a:cubicBezTo>
                  <a:pt x="2"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380" name="Freeform 588"/>
          <p:cNvSpPr>
            <a:spLocks noChangeAspect="1"/>
          </p:cNvSpPr>
          <p:nvPr/>
        </p:nvSpPr>
        <p:spPr bwMode="auto">
          <a:xfrm>
            <a:off x="8318500" y="5340350"/>
            <a:ext cx="3175" cy="9525"/>
          </a:xfrm>
          <a:custGeom>
            <a:avLst/>
            <a:gdLst>
              <a:gd name="T0" fmla="*/ 2147483647 w 2"/>
              <a:gd name="T1" fmla="*/ 2147483647 h 4"/>
              <a:gd name="T2" fmla="*/ 2147483647 w 2"/>
              <a:gd name="T3" fmla="*/ 2147483647 h 4"/>
              <a:gd name="T4" fmla="*/ 0 w 2"/>
              <a:gd name="T5" fmla="*/ 2147483647 h 4"/>
              <a:gd name="T6" fmla="*/ 2147483647 w 2"/>
              <a:gd name="T7" fmla="*/ 2147483647 h 4"/>
              <a:gd name="T8" fmla="*/ 2147483647 w 2"/>
              <a:gd name="T9" fmla="*/ 2147483647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3"/>
                </a:moveTo>
                <a:cubicBezTo>
                  <a:pt x="2" y="3"/>
                  <a:pt x="2" y="4"/>
                  <a:pt x="1" y="4"/>
                </a:cubicBezTo>
                <a:cubicBezTo>
                  <a:pt x="0" y="4"/>
                  <a:pt x="0" y="3"/>
                  <a:pt x="0" y="2"/>
                </a:cubicBezTo>
                <a:cubicBezTo>
                  <a:pt x="0" y="2"/>
                  <a:pt x="0" y="0"/>
                  <a:pt x="1" y="1"/>
                </a:cubicBezTo>
                <a:cubicBezTo>
                  <a:pt x="2" y="1"/>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381" name="Freeform 589"/>
          <p:cNvSpPr>
            <a:spLocks noChangeAspect="1"/>
          </p:cNvSpPr>
          <p:nvPr/>
        </p:nvSpPr>
        <p:spPr bwMode="auto">
          <a:xfrm>
            <a:off x="5492750" y="1955800"/>
            <a:ext cx="7938" cy="4763"/>
          </a:xfrm>
          <a:custGeom>
            <a:avLst/>
            <a:gdLst>
              <a:gd name="T0" fmla="*/ 2147483647 w 3"/>
              <a:gd name="T1" fmla="*/ 2147483647 h 3"/>
              <a:gd name="T2" fmla="*/ 0 w 3"/>
              <a:gd name="T3" fmla="*/ 2147483647 h 3"/>
              <a:gd name="T4" fmla="*/ 2147483647 w 3"/>
              <a:gd name="T5" fmla="*/ 2147483647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cubicBezTo>
                  <a:pt x="1" y="3"/>
                  <a:pt x="0" y="3"/>
                  <a:pt x="0" y="2"/>
                </a:cubicBezTo>
                <a:cubicBezTo>
                  <a:pt x="0" y="2"/>
                  <a:pt x="1" y="1"/>
                  <a:pt x="1" y="1"/>
                </a:cubicBezTo>
                <a:cubicBezTo>
                  <a:pt x="1" y="1"/>
                  <a:pt x="2" y="0"/>
                  <a:pt x="2" y="1"/>
                </a:cubicBezTo>
                <a:cubicBezTo>
                  <a:pt x="3" y="2"/>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382" name="Freeform 590"/>
          <p:cNvSpPr>
            <a:spLocks noChangeAspect="1"/>
          </p:cNvSpPr>
          <p:nvPr/>
        </p:nvSpPr>
        <p:spPr bwMode="auto">
          <a:xfrm>
            <a:off x="5038725" y="1763713"/>
            <a:ext cx="4763" cy="3175"/>
          </a:xfrm>
          <a:custGeom>
            <a:avLst/>
            <a:gdLst>
              <a:gd name="T0" fmla="*/ 2147483647 w 3"/>
              <a:gd name="T1" fmla="*/ 2147483647 h 2"/>
              <a:gd name="T2" fmla="*/ 2147483647 w 3"/>
              <a:gd name="T3" fmla="*/ 0 h 2"/>
              <a:gd name="T4" fmla="*/ 2147483647 w 3"/>
              <a:gd name="T5" fmla="*/ 0 h 2"/>
              <a:gd name="T6" fmla="*/ 2147483647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1" y="1"/>
                  <a:pt x="0" y="0"/>
                  <a:pt x="1" y="0"/>
                </a:cubicBezTo>
                <a:cubicBezTo>
                  <a:pt x="1" y="0"/>
                  <a:pt x="2" y="0"/>
                  <a:pt x="2" y="0"/>
                </a:cubicBezTo>
                <a:cubicBezTo>
                  <a:pt x="3" y="1"/>
                  <a:pt x="3" y="1"/>
                  <a:pt x="3" y="2"/>
                </a:cubicBezTo>
                <a:cubicBezTo>
                  <a:pt x="2" y="2"/>
                  <a:pt x="1" y="2"/>
                  <a:pt x="1" y="1"/>
                </a:cubicBezTo>
                <a:close/>
              </a:path>
            </a:pathLst>
          </a:custGeom>
          <a:solidFill>
            <a:srgbClr val="B2B2B2"/>
          </a:solidFill>
          <a:ln w="3175" cap="rnd">
            <a:solidFill>
              <a:srgbClr val="B2B2B2"/>
            </a:solidFill>
            <a:round/>
            <a:headEnd/>
            <a:tailEnd/>
          </a:ln>
        </p:spPr>
        <p:txBody>
          <a:bodyPr/>
          <a:lstStyle/>
          <a:p>
            <a:endParaRPr lang="en-US"/>
          </a:p>
        </p:txBody>
      </p:sp>
      <p:sp>
        <p:nvSpPr>
          <p:cNvPr id="34383" name="Freeform 591"/>
          <p:cNvSpPr>
            <a:spLocks noChangeAspect="1"/>
          </p:cNvSpPr>
          <p:nvPr/>
        </p:nvSpPr>
        <p:spPr bwMode="auto">
          <a:xfrm>
            <a:off x="4721225" y="1736725"/>
            <a:ext cx="6350" cy="6350"/>
          </a:xfrm>
          <a:custGeom>
            <a:avLst/>
            <a:gdLst>
              <a:gd name="T0" fmla="*/ 2147483647 w 3"/>
              <a:gd name="T1" fmla="*/ 2147483647 h 3"/>
              <a:gd name="T2" fmla="*/ 2147483647 w 3"/>
              <a:gd name="T3" fmla="*/ 2147483647 h 3"/>
              <a:gd name="T4" fmla="*/ 2147483647 w 3"/>
              <a:gd name="T5" fmla="*/ 2147483647 h 3"/>
              <a:gd name="T6" fmla="*/ 0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0" y="2"/>
                  <a:pt x="0" y="1"/>
                  <a:pt x="0" y="1"/>
                </a:cubicBezTo>
                <a:cubicBezTo>
                  <a:pt x="1" y="0"/>
                  <a:pt x="1"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384" name="Freeform 592"/>
          <p:cNvSpPr>
            <a:spLocks noChangeAspect="1"/>
          </p:cNvSpPr>
          <p:nvPr/>
        </p:nvSpPr>
        <p:spPr bwMode="auto">
          <a:xfrm>
            <a:off x="4708525" y="1803400"/>
            <a:ext cx="6350" cy="3175"/>
          </a:xfrm>
          <a:custGeom>
            <a:avLst/>
            <a:gdLst>
              <a:gd name="T0" fmla="*/ 2147483647 w 3"/>
              <a:gd name="T1" fmla="*/ 2147483647 h 2"/>
              <a:gd name="T2" fmla="*/ 0 w 3"/>
              <a:gd name="T3" fmla="*/ 2147483647 h 2"/>
              <a:gd name="T4" fmla="*/ 2147483647 w 3"/>
              <a:gd name="T5" fmla="*/ 0 h 2"/>
              <a:gd name="T6" fmla="*/ 2147483647 w 3"/>
              <a:gd name="T7" fmla="*/ 0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1" y="2"/>
                  <a:pt x="0" y="2"/>
                  <a:pt x="0" y="1"/>
                </a:cubicBezTo>
                <a:cubicBezTo>
                  <a:pt x="0" y="1"/>
                  <a:pt x="1" y="0"/>
                  <a:pt x="1" y="0"/>
                </a:cubicBezTo>
                <a:cubicBezTo>
                  <a:pt x="1" y="0"/>
                  <a:pt x="2" y="0"/>
                  <a:pt x="3" y="0"/>
                </a:cubicBezTo>
                <a:cubicBezTo>
                  <a:pt x="3" y="1"/>
                  <a:pt x="2"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385" name="Freeform 593"/>
          <p:cNvSpPr>
            <a:spLocks noChangeAspect="1"/>
          </p:cNvSpPr>
          <p:nvPr/>
        </p:nvSpPr>
        <p:spPr bwMode="auto">
          <a:xfrm>
            <a:off x="3752850" y="3324225"/>
            <a:ext cx="3175" cy="6350"/>
          </a:xfrm>
          <a:custGeom>
            <a:avLst/>
            <a:gdLst>
              <a:gd name="T0" fmla="*/ 2147483647 w 2"/>
              <a:gd name="T1" fmla="*/ 2147483647 h 3"/>
              <a:gd name="T2" fmla="*/ 2147483647 w 2"/>
              <a:gd name="T3" fmla="*/ 2147483647 h 3"/>
              <a:gd name="T4" fmla="*/ 2147483647 w 2"/>
              <a:gd name="T5" fmla="*/ 2147483647 h 3"/>
              <a:gd name="T6" fmla="*/ 0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1"/>
                  <a:pt x="2" y="2"/>
                  <a:pt x="2" y="2"/>
                </a:cubicBezTo>
                <a:cubicBezTo>
                  <a:pt x="1" y="3"/>
                  <a:pt x="1" y="2"/>
                  <a:pt x="1" y="2"/>
                </a:cubicBezTo>
                <a:cubicBezTo>
                  <a:pt x="0" y="1"/>
                  <a:pt x="0" y="1"/>
                  <a:pt x="0" y="0"/>
                </a:cubicBezTo>
                <a:cubicBezTo>
                  <a:pt x="1"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386" name="Oval 594"/>
          <p:cNvSpPr>
            <a:spLocks noChangeAspect="1" noChangeArrowheads="1"/>
          </p:cNvSpPr>
          <p:nvPr/>
        </p:nvSpPr>
        <p:spPr bwMode="auto">
          <a:xfrm>
            <a:off x="3692525" y="3254375"/>
            <a:ext cx="3175" cy="3175"/>
          </a:xfrm>
          <a:prstGeom prst="ellipse">
            <a:avLst/>
          </a:prstGeom>
          <a:solidFill>
            <a:srgbClr val="B2B2B2"/>
          </a:solidFill>
          <a:ln w="3175" cap="rnd">
            <a:solidFill>
              <a:srgbClr val="B2B2B2"/>
            </a:solidFill>
            <a:round/>
            <a:headEnd/>
            <a:tailEnd/>
          </a:ln>
        </p:spPr>
        <p:txBody>
          <a:bodyPr/>
          <a:lstStyle/>
          <a:p>
            <a:endParaRPr lang="en-US"/>
          </a:p>
        </p:txBody>
      </p:sp>
      <p:sp>
        <p:nvSpPr>
          <p:cNvPr id="34387" name="Freeform 595"/>
          <p:cNvSpPr>
            <a:spLocks noChangeAspect="1"/>
          </p:cNvSpPr>
          <p:nvPr/>
        </p:nvSpPr>
        <p:spPr bwMode="auto">
          <a:xfrm>
            <a:off x="3997325" y="4557713"/>
            <a:ext cx="3175" cy="4762"/>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1" y="1"/>
                  <a:pt x="1" y="0"/>
                  <a:pt x="1" y="0"/>
                </a:cubicBezTo>
                <a:cubicBezTo>
                  <a:pt x="2" y="1"/>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388" name="Freeform 596"/>
          <p:cNvSpPr>
            <a:spLocks noChangeAspect="1"/>
          </p:cNvSpPr>
          <p:nvPr/>
        </p:nvSpPr>
        <p:spPr bwMode="auto">
          <a:xfrm>
            <a:off x="4198938" y="4781550"/>
            <a:ext cx="3175" cy="1588"/>
          </a:xfrm>
          <a:custGeom>
            <a:avLst/>
            <a:gdLst>
              <a:gd name="T0" fmla="*/ 2147483647 w 2"/>
              <a:gd name="T1" fmla="*/ 2147483647 h 2"/>
              <a:gd name="T2" fmla="*/ 2147483647 w 2"/>
              <a:gd name="T3" fmla="*/ 2147483647 h 2"/>
              <a:gd name="T4" fmla="*/ 0 w 2"/>
              <a:gd name="T5" fmla="*/ 2147483647 h 2"/>
              <a:gd name="T6" fmla="*/ 2147483647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2"/>
                  <a:pt x="0" y="1"/>
                </a:cubicBezTo>
                <a:cubicBezTo>
                  <a:pt x="0" y="1"/>
                  <a:pt x="0" y="0"/>
                  <a:pt x="1" y="0"/>
                </a:cubicBezTo>
                <a:cubicBezTo>
                  <a:pt x="2"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389" name="Freeform 597"/>
          <p:cNvSpPr>
            <a:spLocks noChangeAspect="1"/>
          </p:cNvSpPr>
          <p:nvPr/>
        </p:nvSpPr>
        <p:spPr bwMode="auto">
          <a:xfrm>
            <a:off x="8034338" y="5854700"/>
            <a:ext cx="3175" cy="6350"/>
          </a:xfrm>
          <a:custGeom>
            <a:avLst/>
            <a:gdLst>
              <a:gd name="T0" fmla="*/ 2147483647 w 1"/>
              <a:gd name="T1" fmla="*/ 2147483647 h 3"/>
              <a:gd name="T2" fmla="*/ 2147483647 w 1"/>
              <a:gd name="T3" fmla="*/ 2147483647 h 3"/>
              <a:gd name="T4" fmla="*/ 0 w 1"/>
              <a:gd name="T5" fmla="*/ 2147483647 h 3"/>
              <a:gd name="T6" fmla="*/ 2147483647 w 1"/>
              <a:gd name="T7" fmla="*/ 0 h 3"/>
              <a:gd name="T8" fmla="*/ 2147483647 w 1"/>
              <a:gd name="T9" fmla="*/ 2147483647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1" y="3"/>
                </a:cubicBezTo>
                <a:cubicBezTo>
                  <a:pt x="0" y="3"/>
                  <a:pt x="0" y="2"/>
                  <a:pt x="0" y="1"/>
                </a:cubicBezTo>
                <a:cubicBezTo>
                  <a:pt x="0" y="1"/>
                  <a:pt x="0" y="0"/>
                  <a:pt x="1" y="0"/>
                </a:cubicBezTo>
                <a:cubicBezTo>
                  <a:pt x="1" y="0"/>
                  <a:pt x="1"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390" name="Freeform 598"/>
          <p:cNvSpPr>
            <a:spLocks noChangeAspect="1"/>
          </p:cNvSpPr>
          <p:nvPr/>
        </p:nvSpPr>
        <p:spPr bwMode="auto">
          <a:xfrm>
            <a:off x="7785100" y="5919788"/>
            <a:ext cx="4763" cy="3175"/>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391" name="Oval 599"/>
          <p:cNvSpPr>
            <a:spLocks noChangeAspect="1" noChangeArrowheads="1"/>
          </p:cNvSpPr>
          <p:nvPr/>
        </p:nvSpPr>
        <p:spPr bwMode="auto">
          <a:xfrm>
            <a:off x="8251825" y="5475288"/>
            <a:ext cx="1588" cy="4762"/>
          </a:xfrm>
          <a:prstGeom prst="ellipse">
            <a:avLst/>
          </a:prstGeom>
          <a:solidFill>
            <a:srgbClr val="B2B2B2"/>
          </a:solidFill>
          <a:ln w="3175" cap="rnd">
            <a:solidFill>
              <a:srgbClr val="B2B2B2"/>
            </a:solidFill>
            <a:round/>
            <a:headEnd/>
            <a:tailEnd/>
          </a:ln>
        </p:spPr>
        <p:txBody>
          <a:bodyPr/>
          <a:lstStyle/>
          <a:p>
            <a:endParaRPr lang="en-US"/>
          </a:p>
        </p:txBody>
      </p:sp>
      <p:sp>
        <p:nvSpPr>
          <p:cNvPr id="34392" name="Freeform 600"/>
          <p:cNvSpPr>
            <a:spLocks noChangeAspect="1"/>
          </p:cNvSpPr>
          <p:nvPr/>
        </p:nvSpPr>
        <p:spPr bwMode="auto">
          <a:xfrm>
            <a:off x="8256588" y="5364163"/>
            <a:ext cx="128587" cy="147637"/>
          </a:xfrm>
          <a:custGeom>
            <a:avLst/>
            <a:gdLst>
              <a:gd name="T0" fmla="*/ 2147483647 w 69"/>
              <a:gd name="T1" fmla="*/ 2147483647 h 81"/>
              <a:gd name="T2" fmla="*/ 2147483647 w 69"/>
              <a:gd name="T3" fmla="*/ 2147483647 h 81"/>
              <a:gd name="T4" fmla="*/ 2147483647 w 69"/>
              <a:gd name="T5" fmla="*/ 2147483647 h 81"/>
              <a:gd name="T6" fmla="*/ 2147483647 w 69"/>
              <a:gd name="T7" fmla="*/ 2147483647 h 81"/>
              <a:gd name="T8" fmla="*/ 2147483647 w 69"/>
              <a:gd name="T9" fmla="*/ 2147483647 h 81"/>
              <a:gd name="T10" fmla="*/ 2147483647 w 69"/>
              <a:gd name="T11" fmla="*/ 2147483647 h 81"/>
              <a:gd name="T12" fmla="*/ 2147483647 w 69"/>
              <a:gd name="T13" fmla="*/ 2147483647 h 81"/>
              <a:gd name="T14" fmla="*/ 2147483647 w 69"/>
              <a:gd name="T15" fmla="*/ 2147483647 h 81"/>
              <a:gd name="T16" fmla="*/ 2147483647 w 69"/>
              <a:gd name="T17" fmla="*/ 2147483647 h 81"/>
              <a:gd name="T18" fmla="*/ 2147483647 w 69"/>
              <a:gd name="T19" fmla="*/ 2147483647 h 81"/>
              <a:gd name="T20" fmla="*/ 2147483647 w 69"/>
              <a:gd name="T21" fmla="*/ 2147483647 h 81"/>
              <a:gd name="T22" fmla="*/ 2147483647 w 69"/>
              <a:gd name="T23" fmla="*/ 2147483647 h 81"/>
              <a:gd name="T24" fmla="*/ 2147483647 w 69"/>
              <a:gd name="T25" fmla="*/ 2147483647 h 81"/>
              <a:gd name="T26" fmla="*/ 2147483647 w 69"/>
              <a:gd name="T27" fmla="*/ 2147483647 h 81"/>
              <a:gd name="T28" fmla="*/ 2147483647 w 69"/>
              <a:gd name="T29" fmla="*/ 2147483647 h 81"/>
              <a:gd name="T30" fmla="*/ 2147483647 w 69"/>
              <a:gd name="T31" fmla="*/ 2147483647 h 81"/>
              <a:gd name="T32" fmla="*/ 2147483647 w 69"/>
              <a:gd name="T33" fmla="*/ 2147483647 h 81"/>
              <a:gd name="T34" fmla="*/ 2147483647 w 69"/>
              <a:gd name="T35" fmla="*/ 2147483647 h 81"/>
              <a:gd name="T36" fmla="*/ 2147483647 w 69"/>
              <a:gd name="T37" fmla="*/ 2147483647 h 81"/>
              <a:gd name="T38" fmla="*/ 2147483647 w 69"/>
              <a:gd name="T39" fmla="*/ 2147483647 h 81"/>
              <a:gd name="T40" fmla="*/ 2147483647 w 69"/>
              <a:gd name="T41" fmla="*/ 2147483647 h 81"/>
              <a:gd name="T42" fmla="*/ 2147483647 w 69"/>
              <a:gd name="T43" fmla="*/ 2147483647 h 81"/>
              <a:gd name="T44" fmla="*/ 2147483647 w 69"/>
              <a:gd name="T45" fmla="*/ 2147483647 h 81"/>
              <a:gd name="T46" fmla="*/ 2147483647 w 69"/>
              <a:gd name="T47" fmla="*/ 2147483647 h 81"/>
              <a:gd name="T48" fmla="*/ 2147483647 w 69"/>
              <a:gd name="T49" fmla="*/ 2147483647 h 81"/>
              <a:gd name="T50" fmla="*/ 2147483647 w 69"/>
              <a:gd name="T51" fmla="*/ 2147483647 h 81"/>
              <a:gd name="T52" fmla="*/ 2147483647 w 69"/>
              <a:gd name="T53" fmla="*/ 2147483647 h 81"/>
              <a:gd name="T54" fmla="*/ 2147483647 w 69"/>
              <a:gd name="T55" fmla="*/ 2147483647 h 81"/>
              <a:gd name="T56" fmla="*/ 2147483647 w 69"/>
              <a:gd name="T57" fmla="*/ 2147483647 h 81"/>
              <a:gd name="T58" fmla="*/ 2147483647 w 69"/>
              <a:gd name="T59" fmla="*/ 2147483647 h 81"/>
              <a:gd name="T60" fmla="*/ 2147483647 w 69"/>
              <a:gd name="T61" fmla="*/ 2147483647 h 81"/>
              <a:gd name="T62" fmla="*/ 2147483647 w 69"/>
              <a:gd name="T63" fmla="*/ 2147483647 h 81"/>
              <a:gd name="T64" fmla="*/ 2147483647 w 69"/>
              <a:gd name="T65" fmla="*/ 2147483647 h 81"/>
              <a:gd name="T66" fmla="*/ 2147483647 w 69"/>
              <a:gd name="T67" fmla="*/ 2147483647 h 81"/>
              <a:gd name="T68" fmla="*/ 2147483647 w 69"/>
              <a:gd name="T69" fmla="*/ 2147483647 h 81"/>
              <a:gd name="T70" fmla="*/ 2147483647 w 69"/>
              <a:gd name="T71" fmla="*/ 2147483647 h 81"/>
              <a:gd name="T72" fmla="*/ 2147483647 w 69"/>
              <a:gd name="T73" fmla="*/ 2147483647 h 81"/>
              <a:gd name="T74" fmla="*/ 2147483647 w 69"/>
              <a:gd name="T75" fmla="*/ 2147483647 h 81"/>
              <a:gd name="T76" fmla="*/ 2147483647 w 69"/>
              <a:gd name="T77" fmla="*/ 2147483647 h 81"/>
              <a:gd name="T78" fmla="*/ 2147483647 w 69"/>
              <a:gd name="T79" fmla="*/ 2147483647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81"/>
              <a:gd name="T122" fmla="*/ 69 w 69"/>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81">
                <a:moveTo>
                  <a:pt x="44" y="19"/>
                </a:moveTo>
                <a:cubicBezTo>
                  <a:pt x="48" y="20"/>
                  <a:pt x="52" y="20"/>
                  <a:pt x="55" y="18"/>
                </a:cubicBezTo>
                <a:cubicBezTo>
                  <a:pt x="58" y="17"/>
                  <a:pt x="59" y="13"/>
                  <a:pt x="62" y="12"/>
                </a:cubicBezTo>
                <a:cubicBezTo>
                  <a:pt x="64" y="12"/>
                  <a:pt x="68" y="13"/>
                  <a:pt x="69" y="16"/>
                </a:cubicBezTo>
                <a:cubicBezTo>
                  <a:pt x="69" y="17"/>
                  <a:pt x="65" y="18"/>
                  <a:pt x="64" y="20"/>
                </a:cubicBezTo>
                <a:cubicBezTo>
                  <a:pt x="63" y="23"/>
                  <a:pt x="64" y="27"/>
                  <a:pt x="61" y="29"/>
                </a:cubicBezTo>
                <a:cubicBezTo>
                  <a:pt x="60" y="31"/>
                  <a:pt x="56" y="29"/>
                  <a:pt x="54" y="30"/>
                </a:cubicBezTo>
                <a:cubicBezTo>
                  <a:pt x="52" y="32"/>
                  <a:pt x="53" y="35"/>
                  <a:pt x="53" y="37"/>
                </a:cubicBezTo>
                <a:cubicBezTo>
                  <a:pt x="53" y="38"/>
                  <a:pt x="53" y="39"/>
                  <a:pt x="53" y="39"/>
                </a:cubicBezTo>
                <a:cubicBezTo>
                  <a:pt x="53" y="40"/>
                  <a:pt x="52" y="42"/>
                  <a:pt x="51" y="41"/>
                </a:cubicBezTo>
                <a:cubicBezTo>
                  <a:pt x="50" y="41"/>
                  <a:pt x="51" y="39"/>
                  <a:pt x="50" y="38"/>
                </a:cubicBezTo>
                <a:cubicBezTo>
                  <a:pt x="48" y="38"/>
                  <a:pt x="45" y="37"/>
                  <a:pt x="44" y="38"/>
                </a:cubicBezTo>
                <a:cubicBezTo>
                  <a:pt x="41" y="40"/>
                  <a:pt x="38" y="42"/>
                  <a:pt x="38" y="44"/>
                </a:cubicBezTo>
                <a:cubicBezTo>
                  <a:pt x="37" y="46"/>
                  <a:pt x="42" y="47"/>
                  <a:pt x="41" y="48"/>
                </a:cubicBezTo>
                <a:cubicBezTo>
                  <a:pt x="39" y="52"/>
                  <a:pt x="35" y="54"/>
                  <a:pt x="32" y="58"/>
                </a:cubicBezTo>
                <a:cubicBezTo>
                  <a:pt x="29" y="61"/>
                  <a:pt x="28" y="66"/>
                  <a:pt x="25" y="69"/>
                </a:cubicBezTo>
                <a:cubicBezTo>
                  <a:pt x="21" y="73"/>
                  <a:pt x="17" y="77"/>
                  <a:pt x="13" y="80"/>
                </a:cubicBezTo>
                <a:cubicBezTo>
                  <a:pt x="11" y="81"/>
                  <a:pt x="9" y="79"/>
                  <a:pt x="7" y="78"/>
                </a:cubicBezTo>
                <a:cubicBezTo>
                  <a:pt x="6" y="77"/>
                  <a:pt x="3" y="76"/>
                  <a:pt x="4" y="74"/>
                </a:cubicBezTo>
                <a:cubicBezTo>
                  <a:pt x="5" y="71"/>
                  <a:pt x="9" y="68"/>
                  <a:pt x="11" y="65"/>
                </a:cubicBezTo>
                <a:cubicBezTo>
                  <a:pt x="13" y="63"/>
                  <a:pt x="15" y="61"/>
                  <a:pt x="15" y="59"/>
                </a:cubicBezTo>
                <a:cubicBezTo>
                  <a:pt x="15" y="56"/>
                  <a:pt x="15" y="53"/>
                  <a:pt x="13" y="51"/>
                </a:cubicBezTo>
                <a:cubicBezTo>
                  <a:pt x="12" y="49"/>
                  <a:pt x="10" y="50"/>
                  <a:pt x="8" y="49"/>
                </a:cubicBezTo>
                <a:cubicBezTo>
                  <a:pt x="7" y="48"/>
                  <a:pt x="5" y="47"/>
                  <a:pt x="4" y="46"/>
                </a:cubicBezTo>
                <a:cubicBezTo>
                  <a:pt x="2" y="45"/>
                  <a:pt x="0" y="44"/>
                  <a:pt x="1" y="43"/>
                </a:cubicBezTo>
                <a:cubicBezTo>
                  <a:pt x="1" y="41"/>
                  <a:pt x="4" y="39"/>
                  <a:pt x="6" y="38"/>
                </a:cubicBezTo>
                <a:cubicBezTo>
                  <a:pt x="8" y="37"/>
                  <a:pt x="11" y="37"/>
                  <a:pt x="13" y="35"/>
                </a:cubicBezTo>
                <a:cubicBezTo>
                  <a:pt x="16" y="32"/>
                  <a:pt x="16" y="28"/>
                  <a:pt x="18" y="24"/>
                </a:cubicBezTo>
                <a:cubicBezTo>
                  <a:pt x="18" y="23"/>
                  <a:pt x="21" y="22"/>
                  <a:pt x="21" y="20"/>
                </a:cubicBezTo>
                <a:cubicBezTo>
                  <a:pt x="22" y="17"/>
                  <a:pt x="20" y="14"/>
                  <a:pt x="20" y="11"/>
                </a:cubicBezTo>
                <a:cubicBezTo>
                  <a:pt x="20" y="9"/>
                  <a:pt x="20" y="7"/>
                  <a:pt x="22" y="5"/>
                </a:cubicBezTo>
                <a:cubicBezTo>
                  <a:pt x="22" y="5"/>
                  <a:pt x="24" y="7"/>
                  <a:pt x="25" y="6"/>
                </a:cubicBezTo>
                <a:cubicBezTo>
                  <a:pt x="26" y="5"/>
                  <a:pt x="25" y="3"/>
                  <a:pt x="26" y="3"/>
                </a:cubicBezTo>
                <a:cubicBezTo>
                  <a:pt x="27" y="2"/>
                  <a:pt x="29" y="3"/>
                  <a:pt x="29" y="4"/>
                </a:cubicBezTo>
                <a:cubicBezTo>
                  <a:pt x="30" y="5"/>
                  <a:pt x="28" y="7"/>
                  <a:pt x="29" y="8"/>
                </a:cubicBezTo>
                <a:cubicBezTo>
                  <a:pt x="30" y="8"/>
                  <a:pt x="32" y="9"/>
                  <a:pt x="33" y="8"/>
                </a:cubicBezTo>
                <a:cubicBezTo>
                  <a:pt x="34" y="6"/>
                  <a:pt x="32" y="4"/>
                  <a:pt x="33" y="2"/>
                </a:cubicBezTo>
                <a:cubicBezTo>
                  <a:pt x="33" y="1"/>
                  <a:pt x="36" y="0"/>
                  <a:pt x="36" y="2"/>
                </a:cubicBezTo>
                <a:cubicBezTo>
                  <a:pt x="37" y="6"/>
                  <a:pt x="34" y="11"/>
                  <a:pt x="36" y="15"/>
                </a:cubicBezTo>
                <a:cubicBezTo>
                  <a:pt x="37" y="18"/>
                  <a:pt x="41" y="19"/>
                  <a:pt x="44" y="19"/>
                </a:cubicBezTo>
                <a:close/>
              </a:path>
            </a:pathLst>
          </a:custGeom>
          <a:solidFill>
            <a:srgbClr val="B2B2B2"/>
          </a:solidFill>
          <a:ln w="3175" cap="rnd">
            <a:solidFill>
              <a:srgbClr val="B2B2B2"/>
            </a:solidFill>
            <a:round/>
            <a:headEnd/>
            <a:tailEnd/>
          </a:ln>
        </p:spPr>
        <p:txBody>
          <a:bodyPr/>
          <a:lstStyle/>
          <a:p>
            <a:endParaRPr lang="en-US"/>
          </a:p>
        </p:txBody>
      </p:sp>
      <p:sp>
        <p:nvSpPr>
          <p:cNvPr id="34393" name="Freeform 601"/>
          <p:cNvSpPr>
            <a:spLocks noChangeAspect="1"/>
          </p:cNvSpPr>
          <p:nvPr/>
        </p:nvSpPr>
        <p:spPr bwMode="auto">
          <a:xfrm>
            <a:off x="8269288" y="5294313"/>
            <a:ext cx="38100" cy="73025"/>
          </a:xfrm>
          <a:custGeom>
            <a:avLst/>
            <a:gdLst>
              <a:gd name="T0" fmla="*/ 2147483647 w 20"/>
              <a:gd name="T1" fmla="*/ 2147483647 h 40"/>
              <a:gd name="T2" fmla="*/ 2147483647 w 20"/>
              <a:gd name="T3" fmla="*/ 2147483647 h 40"/>
              <a:gd name="T4" fmla="*/ 2147483647 w 20"/>
              <a:gd name="T5" fmla="*/ 2147483647 h 40"/>
              <a:gd name="T6" fmla="*/ 2147483647 w 20"/>
              <a:gd name="T7" fmla="*/ 2147483647 h 40"/>
              <a:gd name="T8" fmla="*/ 2147483647 w 20"/>
              <a:gd name="T9" fmla="*/ 2147483647 h 40"/>
              <a:gd name="T10" fmla="*/ 2147483647 w 20"/>
              <a:gd name="T11" fmla="*/ 2147483647 h 40"/>
              <a:gd name="T12" fmla="*/ 2147483647 w 20"/>
              <a:gd name="T13" fmla="*/ 2147483647 h 40"/>
              <a:gd name="T14" fmla="*/ 2147483647 w 20"/>
              <a:gd name="T15" fmla="*/ 2147483647 h 40"/>
              <a:gd name="T16" fmla="*/ 2147483647 w 20"/>
              <a:gd name="T17" fmla="*/ 2147483647 h 40"/>
              <a:gd name="T18" fmla="*/ 2147483647 w 20"/>
              <a:gd name="T19" fmla="*/ 2147483647 h 40"/>
              <a:gd name="T20" fmla="*/ 2147483647 w 20"/>
              <a:gd name="T21" fmla="*/ 2147483647 h 40"/>
              <a:gd name="T22" fmla="*/ 2147483647 w 20"/>
              <a:gd name="T23" fmla="*/ 2147483647 h 40"/>
              <a:gd name="T24" fmla="*/ 2147483647 w 20"/>
              <a:gd name="T25" fmla="*/ 2147483647 h 40"/>
              <a:gd name="T26" fmla="*/ 2147483647 w 20"/>
              <a:gd name="T27" fmla="*/ 2147483647 h 40"/>
              <a:gd name="T28" fmla="*/ 2147483647 w 20"/>
              <a:gd name="T29" fmla="*/ 2147483647 h 40"/>
              <a:gd name="T30" fmla="*/ 2147483647 w 20"/>
              <a:gd name="T31" fmla="*/ 2147483647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40"/>
              <a:gd name="T50" fmla="*/ 20 w 20"/>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40">
                <a:moveTo>
                  <a:pt x="13" y="34"/>
                </a:moveTo>
                <a:cubicBezTo>
                  <a:pt x="13" y="36"/>
                  <a:pt x="13" y="38"/>
                  <a:pt x="14" y="39"/>
                </a:cubicBezTo>
                <a:cubicBezTo>
                  <a:pt x="15" y="40"/>
                  <a:pt x="17" y="40"/>
                  <a:pt x="17" y="39"/>
                </a:cubicBezTo>
                <a:cubicBezTo>
                  <a:pt x="19" y="36"/>
                  <a:pt x="20" y="32"/>
                  <a:pt x="20" y="29"/>
                </a:cubicBezTo>
                <a:cubicBezTo>
                  <a:pt x="20" y="26"/>
                  <a:pt x="17" y="24"/>
                  <a:pt x="17" y="21"/>
                </a:cubicBezTo>
                <a:cubicBezTo>
                  <a:pt x="17" y="20"/>
                  <a:pt x="20" y="22"/>
                  <a:pt x="20" y="21"/>
                </a:cubicBezTo>
                <a:cubicBezTo>
                  <a:pt x="20" y="18"/>
                  <a:pt x="20" y="16"/>
                  <a:pt x="18" y="14"/>
                </a:cubicBezTo>
                <a:cubicBezTo>
                  <a:pt x="16" y="11"/>
                  <a:pt x="13" y="10"/>
                  <a:pt x="10" y="8"/>
                </a:cubicBezTo>
                <a:cubicBezTo>
                  <a:pt x="8" y="7"/>
                  <a:pt x="6" y="7"/>
                  <a:pt x="5" y="5"/>
                </a:cubicBezTo>
                <a:cubicBezTo>
                  <a:pt x="4" y="4"/>
                  <a:pt x="6" y="2"/>
                  <a:pt x="5" y="2"/>
                </a:cubicBezTo>
                <a:cubicBezTo>
                  <a:pt x="4" y="1"/>
                  <a:pt x="1" y="0"/>
                  <a:pt x="1" y="2"/>
                </a:cubicBezTo>
                <a:cubicBezTo>
                  <a:pt x="0" y="5"/>
                  <a:pt x="4" y="7"/>
                  <a:pt x="5" y="10"/>
                </a:cubicBezTo>
                <a:cubicBezTo>
                  <a:pt x="5" y="11"/>
                  <a:pt x="4" y="12"/>
                  <a:pt x="4" y="13"/>
                </a:cubicBezTo>
                <a:cubicBezTo>
                  <a:pt x="6" y="19"/>
                  <a:pt x="9" y="24"/>
                  <a:pt x="12" y="29"/>
                </a:cubicBezTo>
                <a:cubicBezTo>
                  <a:pt x="13" y="30"/>
                  <a:pt x="16" y="29"/>
                  <a:pt x="16" y="30"/>
                </a:cubicBezTo>
                <a:cubicBezTo>
                  <a:pt x="16" y="32"/>
                  <a:pt x="13" y="33"/>
                  <a:pt x="13" y="34"/>
                </a:cubicBezTo>
                <a:close/>
              </a:path>
            </a:pathLst>
          </a:custGeom>
          <a:solidFill>
            <a:srgbClr val="B2B2B2"/>
          </a:solidFill>
          <a:ln w="3175" cap="rnd">
            <a:solidFill>
              <a:srgbClr val="B2B2B2"/>
            </a:solidFill>
            <a:round/>
            <a:headEnd/>
            <a:tailEnd/>
          </a:ln>
        </p:spPr>
        <p:txBody>
          <a:bodyPr/>
          <a:lstStyle/>
          <a:p>
            <a:endParaRPr lang="en-US"/>
          </a:p>
        </p:txBody>
      </p:sp>
      <p:sp>
        <p:nvSpPr>
          <p:cNvPr id="34394" name="Freeform 602"/>
          <p:cNvSpPr>
            <a:spLocks noChangeAspect="1"/>
          </p:cNvSpPr>
          <p:nvPr/>
        </p:nvSpPr>
        <p:spPr bwMode="auto">
          <a:xfrm>
            <a:off x="8034338" y="5475288"/>
            <a:ext cx="227012" cy="195262"/>
          </a:xfrm>
          <a:custGeom>
            <a:avLst/>
            <a:gdLst>
              <a:gd name="T0" fmla="*/ 2147483647 w 121"/>
              <a:gd name="T1" fmla="*/ 2147483647 h 105"/>
              <a:gd name="T2" fmla="*/ 2147483647 w 121"/>
              <a:gd name="T3" fmla="*/ 2147483647 h 105"/>
              <a:gd name="T4" fmla="*/ 2147483647 w 121"/>
              <a:gd name="T5" fmla="*/ 2147483647 h 105"/>
              <a:gd name="T6" fmla="*/ 2147483647 w 121"/>
              <a:gd name="T7" fmla="*/ 2147483647 h 105"/>
              <a:gd name="T8" fmla="*/ 2147483647 w 121"/>
              <a:gd name="T9" fmla="*/ 2147483647 h 105"/>
              <a:gd name="T10" fmla="*/ 2147483647 w 121"/>
              <a:gd name="T11" fmla="*/ 2147483647 h 105"/>
              <a:gd name="T12" fmla="*/ 2147483647 w 121"/>
              <a:gd name="T13" fmla="*/ 2147483647 h 105"/>
              <a:gd name="T14" fmla="*/ 2147483647 w 121"/>
              <a:gd name="T15" fmla="*/ 2147483647 h 105"/>
              <a:gd name="T16" fmla="*/ 2147483647 w 121"/>
              <a:gd name="T17" fmla="*/ 2147483647 h 105"/>
              <a:gd name="T18" fmla="*/ 2147483647 w 121"/>
              <a:gd name="T19" fmla="*/ 2147483647 h 105"/>
              <a:gd name="T20" fmla="*/ 2147483647 w 121"/>
              <a:gd name="T21" fmla="*/ 2147483647 h 105"/>
              <a:gd name="T22" fmla="*/ 2147483647 w 121"/>
              <a:gd name="T23" fmla="*/ 2147483647 h 105"/>
              <a:gd name="T24" fmla="*/ 2147483647 w 121"/>
              <a:gd name="T25" fmla="*/ 2147483647 h 105"/>
              <a:gd name="T26" fmla="*/ 2147483647 w 121"/>
              <a:gd name="T27" fmla="*/ 2147483647 h 105"/>
              <a:gd name="T28" fmla="*/ 2147483647 w 121"/>
              <a:gd name="T29" fmla="*/ 2147483647 h 105"/>
              <a:gd name="T30" fmla="*/ 2147483647 w 121"/>
              <a:gd name="T31" fmla="*/ 2147483647 h 105"/>
              <a:gd name="T32" fmla="*/ 2147483647 w 121"/>
              <a:gd name="T33" fmla="*/ 2147483647 h 105"/>
              <a:gd name="T34" fmla="*/ 2147483647 w 121"/>
              <a:gd name="T35" fmla="*/ 2147483647 h 105"/>
              <a:gd name="T36" fmla="*/ 2147483647 w 121"/>
              <a:gd name="T37" fmla="*/ 2147483647 h 105"/>
              <a:gd name="T38" fmla="*/ 2147483647 w 121"/>
              <a:gd name="T39" fmla="*/ 2147483647 h 105"/>
              <a:gd name="T40" fmla="*/ 2147483647 w 121"/>
              <a:gd name="T41" fmla="*/ 2147483647 h 105"/>
              <a:gd name="T42" fmla="*/ 2147483647 w 121"/>
              <a:gd name="T43" fmla="*/ 2147483647 h 105"/>
              <a:gd name="T44" fmla="*/ 2147483647 w 121"/>
              <a:gd name="T45" fmla="*/ 2147483647 h 105"/>
              <a:gd name="T46" fmla="*/ 2147483647 w 121"/>
              <a:gd name="T47" fmla="*/ 2147483647 h 105"/>
              <a:gd name="T48" fmla="*/ 2147483647 w 121"/>
              <a:gd name="T49" fmla="*/ 2147483647 h 105"/>
              <a:gd name="T50" fmla="*/ 2147483647 w 121"/>
              <a:gd name="T51" fmla="*/ 2147483647 h 105"/>
              <a:gd name="T52" fmla="*/ 2147483647 w 121"/>
              <a:gd name="T53" fmla="*/ 2147483647 h 105"/>
              <a:gd name="T54" fmla="*/ 2147483647 w 121"/>
              <a:gd name="T55" fmla="*/ 0 h 105"/>
              <a:gd name="T56" fmla="*/ 2147483647 w 121"/>
              <a:gd name="T57" fmla="*/ 0 h 105"/>
              <a:gd name="T58" fmla="*/ 2147483647 w 121"/>
              <a:gd name="T59" fmla="*/ 2147483647 h 105"/>
              <a:gd name="T60" fmla="*/ 2147483647 w 121"/>
              <a:gd name="T61" fmla="*/ 2147483647 h 105"/>
              <a:gd name="T62" fmla="*/ 2147483647 w 121"/>
              <a:gd name="T63" fmla="*/ 2147483647 h 105"/>
              <a:gd name="T64" fmla="*/ 2147483647 w 121"/>
              <a:gd name="T65" fmla="*/ 2147483647 h 105"/>
              <a:gd name="T66" fmla="*/ 2147483647 w 121"/>
              <a:gd name="T67" fmla="*/ 2147483647 h 105"/>
              <a:gd name="T68" fmla="*/ 2147483647 w 121"/>
              <a:gd name="T69" fmla="*/ 2147483647 h 105"/>
              <a:gd name="T70" fmla="*/ 2147483647 w 121"/>
              <a:gd name="T71" fmla="*/ 2147483647 h 105"/>
              <a:gd name="T72" fmla="*/ 2147483647 w 121"/>
              <a:gd name="T73" fmla="*/ 2147483647 h 105"/>
              <a:gd name="T74" fmla="*/ 2147483647 w 121"/>
              <a:gd name="T75" fmla="*/ 2147483647 h 105"/>
              <a:gd name="T76" fmla="*/ 2147483647 w 121"/>
              <a:gd name="T77" fmla="*/ 2147483647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1"/>
              <a:gd name="T118" fmla="*/ 0 h 105"/>
              <a:gd name="T119" fmla="*/ 121 w 121"/>
              <a:gd name="T120" fmla="*/ 105 h 1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1" h="105">
                <a:moveTo>
                  <a:pt x="116" y="23"/>
                </a:moveTo>
                <a:cubicBezTo>
                  <a:pt x="113" y="26"/>
                  <a:pt x="109" y="29"/>
                  <a:pt x="106" y="32"/>
                </a:cubicBezTo>
                <a:cubicBezTo>
                  <a:pt x="103" y="35"/>
                  <a:pt x="102" y="39"/>
                  <a:pt x="99" y="41"/>
                </a:cubicBezTo>
                <a:cubicBezTo>
                  <a:pt x="97" y="44"/>
                  <a:pt x="93" y="45"/>
                  <a:pt x="91" y="48"/>
                </a:cubicBezTo>
                <a:cubicBezTo>
                  <a:pt x="90" y="49"/>
                  <a:pt x="90" y="50"/>
                  <a:pt x="91" y="51"/>
                </a:cubicBezTo>
                <a:cubicBezTo>
                  <a:pt x="92" y="52"/>
                  <a:pt x="95" y="51"/>
                  <a:pt x="96" y="53"/>
                </a:cubicBezTo>
                <a:cubicBezTo>
                  <a:pt x="97" y="54"/>
                  <a:pt x="97" y="56"/>
                  <a:pt x="95" y="56"/>
                </a:cubicBezTo>
                <a:cubicBezTo>
                  <a:pt x="92" y="57"/>
                  <a:pt x="89" y="54"/>
                  <a:pt x="85" y="55"/>
                </a:cubicBezTo>
                <a:cubicBezTo>
                  <a:pt x="81" y="55"/>
                  <a:pt x="77" y="58"/>
                  <a:pt x="73" y="60"/>
                </a:cubicBezTo>
                <a:cubicBezTo>
                  <a:pt x="71" y="62"/>
                  <a:pt x="68" y="63"/>
                  <a:pt x="67" y="66"/>
                </a:cubicBezTo>
                <a:cubicBezTo>
                  <a:pt x="65" y="68"/>
                  <a:pt x="67" y="72"/>
                  <a:pt x="65" y="75"/>
                </a:cubicBezTo>
                <a:cubicBezTo>
                  <a:pt x="64" y="78"/>
                  <a:pt x="61" y="81"/>
                  <a:pt x="58" y="84"/>
                </a:cubicBezTo>
                <a:cubicBezTo>
                  <a:pt x="54" y="88"/>
                  <a:pt x="50" y="91"/>
                  <a:pt x="46" y="94"/>
                </a:cubicBezTo>
                <a:cubicBezTo>
                  <a:pt x="42" y="98"/>
                  <a:pt x="39" y="102"/>
                  <a:pt x="34" y="104"/>
                </a:cubicBezTo>
                <a:cubicBezTo>
                  <a:pt x="32" y="105"/>
                  <a:pt x="29" y="104"/>
                  <a:pt x="27" y="103"/>
                </a:cubicBezTo>
                <a:cubicBezTo>
                  <a:pt x="25" y="102"/>
                  <a:pt x="25" y="98"/>
                  <a:pt x="23" y="97"/>
                </a:cubicBezTo>
                <a:cubicBezTo>
                  <a:pt x="21" y="96"/>
                  <a:pt x="18" y="95"/>
                  <a:pt x="16" y="95"/>
                </a:cubicBezTo>
                <a:cubicBezTo>
                  <a:pt x="12" y="95"/>
                  <a:pt x="7" y="96"/>
                  <a:pt x="3" y="94"/>
                </a:cubicBezTo>
                <a:cubicBezTo>
                  <a:pt x="2" y="94"/>
                  <a:pt x="0" y="91"/>
                  <a:pt x="1" y="89"/>
                </a:cubicBezTo>
                <a:cubicBezTo>
                  <a:pt x="3" y="84"/>
                  <a:pt x="7" y="80"/>
                  <a:pt x="11" y="77"/>
                </a:cubicBezTo>
                <a:cubicBezTo>
                  <a:pt x="16" y="72"/>
                  <a:pt x="21" y="69"/>
                  <a:pt x="26" y="65"/>
                </a:cubicBezTo>
                <a:cubicBezTo>
                  <a:pt x="30" y="62"/>
                  <a:pt x="34" y="59"/>
                  <a:pt x="38" y="57"/>
                </a:cubicBezTo>
                <a:cubicBezTo>
                  <a:pt x="40" y="56"/>
                  <a:pt x="43" y="56"/>
                  <a:pt x="46" y="55"/>
                </a:cubicBezTo>
                <a:cubicBezTo>
                  <a:pt x="52" y="51"/>
                  <a:pt x="57" y="47"/>
                  <a:pt x="63" y="43"/>
                </a:cubicBezTo>
                <a:cubicBezTo>
                  <a:pt x="67" y="40"/>
                  <a:pt x="73" y="38"/>
                  <a:pt x="76" y="35"/>
                </a:cubicBezTo>
                <a:cubicBezTo>
                  <a:pt x="80" y="31"/>
                  <a:pt x="81" y="26"/>
                  <a:pt x="84" y="23"/>
                </a:cubicBezTo>
                <a:cubicBezTo>
                  <a:pt x="86" y="19"/>
                  <a:pt x="90" y="16"/>
                  <a:pt x="93" y="13"/>
                </a:cubicBezTo>
                <a:cubicBezTo>
                  <a:pt x="95" y="9"/>
                  <a:pt x="97" y="4"/>
                  <a:pt x="100" y="0"/>
                </a:cubicBezTo>
                <a:cubicBezTo>
                  <a:pt x="101" y="0"/>
                  <a:pt x="103" y="0"/>
                  <a:pt x="104" y="0"/>
                </a:cubicBezTo>
                <a:cubicBezTo>
                  <a:pt x="104" y="1"/>
                  <a:pt x="103" y="3"/>
                  <a:pt x="104" y="4"/>
                </a:cubicBezTo>
                <a:cubicBezTo>
                  <a:pt x="104" y="5"/>
                  <a:pt x="107" y="4"/>
                  <a:pt x="107" y="6"/>
                </a:cubicBezTo>
                <a:cubicBezTo>
                  <a:pt x="108" y="7"/>
                  <a:pt x="105" y="9"/>
                  <a:pt x="105" y="11"/>
                </a:cubicBezTo>
                <a:cubicBezTo>
                  <a:pt x="106" y="12"/>
                  <a:pt x="108" y="15"/>
                  <a:pt x="109" y="14"/>
                </a:cubicBezTo>
                <a:cubicBezTo>
                  <a:pt x="112" y="13"/>
                  <a:pt x="112" y="9"/>
                  <a:pt x="114" y="7"/>
                </a:cubicBezTo>
                <a:cubicBezTo>
                  <a:pt x="115" y="6"/>
                  <a:pt x="117" y="5"/>
                  <a:pt x="118" y="5"/>
                </a:cubicBezTo>
                <a:cubicBezTo>
                  <a:pt x="119" y="6"/>
                  <a:pt x="119" y="9"/>
                  <a:pt x="120" y="10"/>
                </a:cubicBezTo>
                <a:cubicBezTo>
                  <a:pt x="120" y="11"/>
                  <a:pt x="121" y="13"/>
                  <a:pt x="121" y="14"/>
                </a:cubicBezTo>
                <a:cubicBezTo>
                  <a:pt x="120" y="15"/>
                  <a:pt x="117" y="16"/>
                  <a:pt x="116" y="18"/>
                </a:cubicBezTo>
                <a:cubicBezTo>
                  <a:pt x="116" y="19"/>
                  <a:pt x="117" y="21"/>
                  <a:pt x="116" y="23"/>
                </a:cubicBezTo>
                <a:close/>
              </a:path>
            </a:pathLst>
          </a:custGeom>
          <a:solidFill>
            <a:srgbClr val="B2B2B2"/>
          </a:solidFill>
          <a:ln w="3175" cap="rnd">
            <a:solidFill>
              <a:srgbClr val="B2B2B2"/>
            </a:solidFill>
            <a:round/>
            <a:headEnd/>
            <a:tailEnd/>
          </a:ln>
        </p:spPr>
        <p:txBody>
          <a:bodyPr/>
          <a:lstStyle/>
          <a:p>
            <a:endParaRPr lang="en-US"/>
          </a:p>
        </p:txBody>
      </p:sp>
      <p:sp>
        <p:nvSpPr>
          <p:cNvPr id="34395" name="Freeform 603"/>
          <p:cNvSpPr>
            <a:spLocks noChangeAspect="1"/>
          </p:cNvSpPr>
          <p:nvPr/>
        </p:nvSpPr>
        <p:spPr bwMode="auto">
          <a:xfrm>
            <a:off x="8051800" y="5664200"/>
            <a:ext cx="20638" cy="23813"/>
          </a:xfrm>
          <a:custGeom>
            <a:avLst/>
            <a:gdLst>
              <a:gd name="T0" fmla="*/ 2147483647 w 11"/>
              <a:gd name="T1" fmla="*/ 0 h 12"/>
              <a:gd name="T2" fmla="*/ 2147483647 w 11"/>
              <a:gd name="T3" fmla="*/ 2147483647 h 12"/>
              <a:gd name="T4" fmla="*/ 2147483647 w 11"/>
              <a:gd name="T5" fmla="*/ 2147483647 h 12"/>
              <a:gd name="T6" fmla="*/ 2147483647 w 11"/>
              <a:gd name="T7" fmla="*/ 2147483647 h 12"/>
              <a:gd name="T8" fmla="*/ 2147483647 w 11"/>
              <a:gd name="T9" fmla="*/ 2147483647 h 12"/>
              <a:gd name="T10" fmla="*/ 2147483647 w 11"/>
              <a:gd name="T11" fmla="*/ 2147483647 h 12"/>
              <a:gd name="T12" fmla="*/ 2147483647 w 11"/>
              <a:gd name="T13" fmla="*/ 2147483647 h 12"/>
              <a:gd name="T14" fmla="*/ 2147483647 w 11"/>
              <a:gd name="T15" fmla="*/ 2147483647 h 12"/>
              <a:gd name="T16" fmla="*/ 2147483647 w 11"/>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2"/>
              <a:gd name="T29" fmla="*/ 11 w 11"/>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2">
                <a:moveTo>
                  <a:pt x="8" y="0"/>
                </a:moveTo>
                <a:cubicBezTo>
                  <a:pt x="9" y="1"/>
                  <a:pt x="10" y="2"/>
                  <a:pt x="10" y="3"/>
                </a:cubicBezTo>
                <a:cubicBezTo>
                  <a:pt x="10" y="4"/>
                  <a:pt x="7" y="4"/>
                  <a:pt x="8" y="5"/>
                </a:cubicBezTo>
                <a:cubicBezTo>
                  <a:pt x="8" y="7"/>
                  <a:pt x="11" y="7"/>
                  <a:pt x="11" y="8"/>
                </a:cubicBezTo>
                <a:cubicBezTo>
                  <a:pt x="11" y="9"/>
                  <a:pt x="9" y="9"/>
                  <a:pt x="8" y="10"/>
                </a:cubicBezTo>
                <a:cubicBezTo>
                  <a:pt x="6" y="11"/>
                  <a:pt x="4" y="12"/>
                  <a:pt x="1" y="12"/>
                </a:cubicBezTo>
                <a:cubicBezTo>
                  <a:pt x="1" y="12"/>
                  <a:pt x="0" y="11"/>
                  <a:pt x="1" y="10"/>
                </a:cubicBezTo>
                <a:cubicBezTo>
                  <a:pt x="2" y="7"/>
                  <a:pt x="4" y="4"/>
                  <a:pt x="6" y="1"/>
                </a:cubicBezTo>
                <a:cubicBezTo>
                  <a:pt x="6" y="0"/>
                  <a:pt x="7" y="0"/>
                  <a:pt x="8" y="0"/>
                </a:cubicBezTo>
                <a:close/>
              </a:path>
            </a:pathLst>
          </a:custGeom>
          <a:solidFill>
            <a:srgbClr val="B2B2B2"/>
          </a:solidFill>
          <a:ln w="3175" cap="rnd">
            <a:solidFill>
              <a:srgbClr val="B2B2B2"/>
            </a:solidFill>
            <a:round/>
            <a:headEnd/>
            <a:tailEnd/>
          </a:ln>
        </p:spPr>
        <p:txBody>
          <a:bodyPr/>
          <a:lstStyle/>
          <a:p>
            <a:endParaRPr lang="en-US"/>
          </a:p>
        </p:txBody>
      </p:sp>
      <p:sp>
        <p:nvSpPr>
          <p:cNvPr id="34396" name="Freeform 604"/>
          <p:cNvSpPr>
            <a:spLocks noChangeAspect="1"/>
          </p:cNvSpPr>
          <p:nvPr/>
        </p:nvSpPr>
        <p:spPr bwMode="auto">
          <a:xfrm>
            <a:off x="7985125" y="5788025"/>
            <a:ext cx="9525" cy="17463"/>
          </a:xfrm>
          <a:custGeom>
            <a:avLst/>
            <a:gdLst>
              <a:gd name="T0" fmla="*/ 2147483647 w 6"/>
              <a:gd name="T1" fmla="*/ 2147483647 h 10"/>
              <a:gd name="T2" fmla="*/ 2147483647 w 6"/>
              <a:gd name="T3" fmla="*/ 2147483647 h 10"/>
              <a:gd name="T4" fmla="*/ 2147483647 w 6"/>
              <a:gd name="T5" fmla="*/ 2147483647 h 10"/>
              <a:gd name="T6" fmla="*/ 2147483647 w 6"/>
              <a:gd name="T7" fmla="*/ 2147483647 h 10"/>
              <a:gd name="T8" fmla="*/ 2147483647 w 6"/>
              <a:gd name="T9" fmla="*/ 2147483647 h 10"/>
              <a:gd name="T10" fmla="*/ 2147483647 w 6"/>
              <a:gd name="T11" fmla="*/ 2147483647 h 10"/>
              <a:gd name="T12" fmla="*/ 0 60000 65536"/>
              <a:gd name="T13" fmla="*/ 0 60000 65536"/>
              <a:gd name="T14" fmla="*/ 0 60000 65536"/>
              <a:gd name="T15" fmla="*/ 0 60000 65536"/>
              <a:gd name="T16" fmla="*/ 0 60000 65536"/>
              <a:gd name="T17" fmla="*/ 0 60000 65536"/>
              <a:gd name="T18" fmla="*/ 0 w 6"/>
              <a:gd name="T19" fmla="*/ 0 h 10"/>
              <a:gd name="T20" fmla="*/ 6 w 6"/>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6" h="10">
                <a:moveTo>
                  <a:pt x="1" y="5"/>
                </a:moveTo>
                <a:cubicBezTo>
                  <a:pt x="1" y="3"/>
                  <a:pt x="3" y="2"/>
                  <a:pt x="4" y="1"/>
                </a:cubicBezTo>
                <a:cubicBezTo>
                  <a:pt x="5" y="0"/>
                  <a:pt x="6" y="1"/>
                  <a:pt x="6" y="1"/>
                </a:cubicBezTo>
                <a:cubicBezTo>
                  <a:pt x="6" y="4"/>
                  <a:pt x="5" y="7"/>
                  <a:pt x="4" y="9"/>
                </a:cubicBezTo>
                <a:cubicBezTo>
                  <a:pt x="4" y="9"/>
                  <a:pt x="2" y="10"/>
                  <a:pt x="1" y="9"/>
                </a:cubicBezTo>
                <a:cubicBezTo>
                  <a:pt x="0" y="8"/>
                  <a:pt x="0" y="6"/>
                  <a:pt x="1" y="5"/>
                </a:cubicBezTo>
                <a:close/>
              </a:path>
            </a:pathLst>
          </a:custGeom>
          <a:solidFill>
            <a:srgbClr val="B2B2B2"/>
          </a:solidFill>
          <a:ln w="3175" cap="rnd">
            <a:solidFill>
              <a:srgbClr val="B2B2B2"/>
            </a:solidFill>
            <a:round/>
            <a:headEnd/>
            <a:tailEnd/>
          </a:ln>
        </p:spPr>
        <p:txBody>
          <a:bodyPr/>
          <a:lstStyle/>
          <a:p>
            <a:endParaRPr lang="en-US"/>
          </a:p>
        </p:txBody>
      </p:sp>
      <p:sp>
        <p:nvSpPr>
          <p:cNvPr id="34397" name="Freeform 605"/>
          <p:cNvSpPr>
            <a:spLocks noChangeAspect="1"/>
          </p:cNvSpPr>
          <p:nvPr/>
        </p:nvSpPr>
        <p:spPr bwMode="auto">
          <a:xfrm>
            <a:off x="5851525" y="5721350"/>
            <a:ext cx="47625" cy="41275"/>
          </a:xfrm>
          <a:custGeom>
            <a:avLst/>
            <a:gdLst>
              <a:gd name="T0" fmla="*/ 2147483647 w 25"/>
              <a:gd name="T1" fmla="*/ 2147483647 h 23"/>
              <a:gd name="T2" fmla="*/ 2147483647 w 25"/>
              <a:gd name="T3" fmla="*/ 2147483647 h 23"/>
              <a:gd name="T4" fmla="*/ 2147483647 w 25"/>
              <a:gd name="T5" fmla="*/ 2147483647 h 23"/>
              <a:gd name="T6" fmla="*/ 2147483647 w 25"/>
              <a:gd name="T7" fmla="*/ 2147483647 h 23"/>
              <a:gd name="T8" fmla="*/ 2147483647 w 25"/>
              <a:gd name="T9" fmla="*/ 2147483647 h 23"/>
              <a:gd name="T10" fmla="*/ 2147483647 w 25"/>
              <a:gd name="T11" fmla="*/ 2147483647 h 23"/>
              <a:gd name="T12" fmla="*/ 2147483647 w 25"/>
              <a:gd name="T13" fmla="*/ 2147483647 h 23"/>
              <a:gd name="T14" fmla="*/ 2147483647 w 25"/>
              <a:gd name="T15" fmla="*/ 2147483647 h 23"/>
              <a:gd name="T16" fmla="*/ 2147483647 w 25"/>
              <a:gd name="T17" fmla="*/ 2147483647 h 23"/>
              <a:gd name="T18" fmla="*/ 2147483647 w 25"/>
              <a:gd name="T19" fmla="*/ 2147483647 h 23"/>
              <a:gd name="T20" fmla="*/ 2147483647 w 25"/>
              <a:gd name="T21" fmla="*/ 2147483647 h 23"/>
              <a:gd name="T22" fmla="*/ 2147483647 w 25"/>
              <a:gd name="T23" fmla="*/ 2147483647 h 23"/>
              <a:gd name="T24" fmla="*/ 2147483647 w 25"/>
              <a:gd name="T25" fmla="*/ 2147483647 h 23"/>
              <a:gd name="T26" fmla="*/ 2147483647 w 25"/>
              <a:gd name="T27" fmla="*/ 2147483647 h 23"/>
              <a:gd name="T28" fmla="*/ 2147483647 w 25"/>
              <a:gd name="T29" fmla="*/ 2147483647 h 23"/>
              <a:gd name="T30" fmla="*/ 2147483647 w 25"/>
              <a:gd name="T31" fmla="*/ 2147483647 h 23"/>
              <a:gd name="T32" fmla="*/ 2147483647 w 25"/>
              <a:gd name="T33" fmla="*/ 2147483647 h 23"/>
              <a:gd name="T34" fmla="*/ 0 w 25"/>
              <a:gd name="T35" fmla="*/ 2147483647 h 23"/>
              <a:gd name="T36" fmla="*/ 2147483647 w 25"/>
              <a:gd name="T37" fmla="*/ 2147483647 h 23"/>
              <a:gd name="T38" fmla="*/ 2147483647 w 25"/>
              <a:gd name="T39" fmla="*/ 2147483647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23"/>
              <a:gd name="T62" fmla="*/ 25 w 25"/>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23">
                <a:moveTo>
                  <a:pt x="3" y="2"/>
                </a:moveTo>
                <a:cubicBezTo>
                  <a:pt x="4" y="0"/>
                  <a:pt x="6" y="3"/>
                  <a:pt x="7" y="4"/>
                </a:cubicBezTo>
                <a:cubicBezTo>
                  <a:pt x="7" y="6"/>
                  <a:pt x="4" y="8"/>
                  <a:pt x="5" y="10"/>
                </a:cubicBezTo>
                <a:cubicBezTo>
                  <a:pt x="5" y="12"/>
                  <a:pt x="7" y="10"/>
                  <a:pt x="8" y="10"/>
                </a:cubicBezTo>
                <a:cubicBezTo>
                  <a:pt x="10" y="9"/>
                  <a:pt x="12" y="7"/>
                  <a:pt x="14" y="8"/>
                </a:cubicBezTo>
                <a:cubicBezTo>
                  <a:pt x="16" y="8"/>
                  <a:pt x="11" y="11"/>
                  <a:pt x="12" y="12"/>
                </a:cubicBezTo>
                <a:cubicBezTo>
                  <a:pt x="13" y="13"/>
                  <a:pt x="15" y="12"/>
                  <a:pt x="17" y="12"/>
                </a:cubicBezTo>
                <a:cubicBezTo>
                  <a:pt x="19" y="12"/>
                  <a:pt x="21" y="9"/>
                  <a:pt x="24" y="10"/>
                </a:cubicBezTo>
                <a:cubicBezTo>
                  <a:pt x="25" y="10"/>
                  <a:pt x="25" y="13"/>
                  <a:pt x="24" y="14"/>
                </a:cubicBezTo>
                <a:cubicBezTo>
                  <a:pt x="22" y="16"/>
                  <a:pt x="19" y="15"/>
                  <a:pt x="17" y="16"/>
                </a:cubicBezTo>
                <a:cubicBezTo>
                  <a:pt x="16" y="16"/>
                  <a:pt x="15" y="18"/>
                  <a:pt x="16" y="18"/>
                </a:cubicBezTo>
                <a:cubicBezTo>
                  <a:pt x="17" y="19"/>
                  <a:pt x="19" y="18"/>
                  <a:pt x="21" y="19"/>
                </a:cubicBezTo>
                <a:cubicBezTo>
                  <a:pt x="21" y="19"/>
                  <a:pt x="21" y="21"/>
                  <a:pt x="20" y="21"/>
                </a:cubicBezTo>
                <a:cubicBezTo>
                  <a:pt x="19" y="22"/>
                  <a:pt x="17" y="21"/>
                  <a:pt x="15" y="20"/>
                </a:cubicBezTo>
                <a:cubicBezTo>
                  <a:pt x="14" y="20"/>
                  <a:pt x="13" y="19"/>
                  <a:pt x="12" y="19"/>
                </a:cubicBezTo>
                <a:cubicBezTo>
                  <a:pt x="11" y="19"/>
                  <a:pt x="10" y="19"/>
                  <a:pt x="8" y="19"/>
                </a:cubicBezTo>
                <a:cubicBezTo>
                  <a:pt x="7" y="20"/>
                  <a:pt x="6" y="22"/>
                  <a:pt x="4" y="22"/>
                </a:cubicBezTo>
                <a:cubicBezTo>
                  <a:pt x="2" y="23"/>
                  <a:pt x="1" y="22"/>
                  <a:pt x="0" y="20"/>
                </a:cubicBezTo>
                <a:cubicBezTo>
                  <a:pt x="1" y="17"/>
                  <a:pt x="1" y="13"/>
                  <a:pt x="1" y="10"/>
                </a:cubicBezTo>
                <a:cubicBezTo>
                  <a:pt x="2" y="7"/>
                  <a:pt x="2" y="4"/>
                  <a:pt x="3" y="2"/>
                </a:cubicBezTo>
                <a:close/>
              </a:path>
            </a:pathLst>
          </a:custGeom>
          <a:solidFill>
            <a:srgbClr val="B2B2B2"/>
          </a:solidFill>
          <a:ln w="3175" cap="rnd">
            <a:solidFill>
              <a:srgbClr val="B2B2B2"/>
            </a:solidFill>
            <a:round/>
            <a:headEnd/>
            <a:tailEnd/>
          </a:ln>
        </p:spPr>
        <p:txBody>
          <a:bodyPr/>
          <a:lstStyle/>
          <a:p>
            <a:endParaRPr lang="en-US"/>
          </a:p>
        </p:txBody>
      </p:sp>
      <p:sp>
        <p:nvSpPr>
          <p:cNvPr id="34398" name="Freeform 606"/>
          <p:cNvSpPr>
            <a:spLocks noChangeAspect="1"/>
          </p:cNvSpPr>
          <p:nvPr/>
        </p:nvSpPr>
        <p:spPr bwMode="auto">
          <a:xfrm>
            <a:off x="3813175" y="2330450"/>
            <a:ext cx="234950" cy="123825"/>
          </a:xfrm>
          <a:custGeom>
            <a:avLst/>
            <a:gdLst>
              <a:gd name="T0" fmla="*/ 2147483647 w 127"/>
              <a:gd name="T1" fmla="*/ 2147483647 h 68"/>
              <a:gd name="T2" fmla="*/ 2147483647 w 127"/>
              <a:gd name="T3" fmla="*/ 2147483647 h 68"/>
              <a:gd name="T4" fmla="*/ 2147483647 w 127"/>
              <a:gd name="T5" fmla="*/ 2147483647 h 68"/>
              <a:gd name="T6" fmla="*/ 2147483647 w 127"/>
              <a:gd name="T7" fmla="*/ 2147483647 h 68"/>
              <a:gd name="T8" fmla="*/ 2147483647 w 127"/>
              <a:gd name="T9" fmla="*/ 2147483647 h 68"/>
              <a:gd name="T10" fmla="*/ 2147483647 w 127"/>
              <a:gd name="T11" fmla="*/ 2147483647 h 68"/>
              <a:gd name="T12" fmla="*/ 2147483647 w 127"/>
              <a:gd name="T13" fmla="*/ 2147483647 h 68"/>
              <a:gd name="T14" fmla="*/ 2147483647 w 127"/>
              <a:gd name="T15" fmla="*/ 2147483647 h 68"/>
              <a:gd name="T16" fmla="*/ 2147483647 w 127"/>
              <a:gd name="T17" fmla="*/ 2147483647 h 68"/>
              <a:gd name="T18" fmla="*/ 2147483647 w 127"/>
              <a:gd name="T19" fmla="*/ 2147483647 h 68"/>
              <a:gd name="T20" fmla="*/ 2147483647 w 127"/>
              <a:gd name="T21" fmla="*/ 2147483647 h 68"/>
              <a:gd name="T22" fmla="*/ 2147483647 w 127"/>
              <a:gd name="T23" fmla="*/ 2147483647 h 68"/>
              <a:gd name="T24" fmla="*/ 2147483647 w 127"/>
              <a:gd name="T25" fmla="*/ 2147483647 h 68"/>
              <a:gd name="T26" fmla="*/ 2147483647 w 127"/>
              <a:gd name="T27" fmla="*/ 2147483647 h 68"/>
              <a:gd name="T28" fmla="*/ 2147483647 w 127"/>
              <a:gd name="T29" fmla="*/ 2147483647 h 68"/>
              <a:gd name="T30" fmla="*/ 2147483647 w 127"/>
              <a:gd name="T31" fmla="*/ 2147483647 h 68"/>
              <a:gd name="T32" fmla="*/ 2147483647 w 127"/>
              <a:gd name="T33" fmla="*/ 2147483647 h 68"/>
              <a:gd name="T34" fmla="*/ 2147483647 w 127"/>
              <a:gd name="T35" fmla="*/ 2147483647 h 68"/>
              <a:gd name="T36" fmla="*/ 2147483647 w 127"/>
              <a:gd name="T37" fmla="*/ 2147483647 h 68"/>
              <a:gd name="T38" fmla="*/ 2147483647 w 127"/>
              <a:gd name="T39" fmla="*/ 2147483647 h 68"/>
              <a:gd name="T40" fmla="*/ 2147483647 w 127"/>
              <a:gd name="T41" fmla="*/ 2147483647 h 68"/>
              <a:gd name="T42" fmla="*/ 2147483647 w 127"/>
              <a:gd name="T43" fmla="*/ 2147483647 h 68"/>
              <a:gd name="T44" fmla="*/ 2147483647 w 127"/>
              <a:gd name="T45" fmla="*/ 2147483647 h 68"/>
              <a:gd name="T46" fmla="*/ 2147483647 w 127"/>
              <a:gd name="T47" fmla="*/ 2147483647 h 68"/>
              <a:gd name="T48" fmla="*/ 2147483647 w 127"/>
              <a:gd name="T49" fmla="*/ 2147483647 h 68"/>
              <a:gd name="T50" fmla="*/ 2147483647 w 127"/>
              <a:gd name="T51" fmla="*/ 2147483647 h 68"/>
              <a:gd name="T52" fmla="*/ 2147483647 w 127"/>
              <a:gd name="T53" fmla="*/ 2147483647 h 68"/>
              <a:gd name="T54" fmla="*/ 2147483647 w 127"/>
              <a:gd name="T55" fmla="*/ 2147483647 h 68"/>
              <a:gd name="T56" fmla="*/ 2147483647 w 127"/>
              <a:gd name="T57" fmla="*/ 2147483647 h 68"/>
              <a:gd name="T58" fmla="*/ 2147483647 w 127"/>
              <a:gd name="T59" fmla="*/ 2147483647 h 68"/>
              <a:gd name="T60" fmla="*/ 2147483647 w 127"/>
              <a:gd name="T61" fmla="*/ 2147483647 h 68"/>
              <a:gd name="T62" fmla="*/ 2147483647 w 127"/>
              <a:gd name="T63" fmla="*/ 2147483647 h 68"/>
              <a:gd name="T64" fmla="*/ 2147483647 w 127"/>
              <a:gd name="T65" fmla="*/ 2147483647 h 68"/>
              <a:gd name="T66" fmla="*/ 2147483647 w 127"/>
              <a:gd name="T67" fmla="*/ 2147483647 h 68"/>
              <a:gd name="T68" fmla="*/ 2147483647 w 127"/>
              <a:gd name="T69" fmla="*/ 2147483647 h 68"/>
              <a:gd name="T70" fmla="*/ 2147483647 w 127"/>
              <a:gd name="T71" fmla="*/ 2147483647 h 68"/>
              <a:gd name="T72" fmla="*/ 2147483647 w 127"/>
              <a:gd name="T73" fmla="*/ 2147483647 h 68"/>
              <a:gd name="T74" fmla="*/ 2147483647 w 127"/>
              <a:gd name="T75" fmla="*/ 2147483647 h 68"/>
              <a:gd name="T76" fmla="*/ 2147483647 w 127"/>
              <a:gd name="T77" fmla="*/ 2147483647 h 68"/>
              <a:gd name="T78" fmla="*/ 2147483647 w 127"/>
              <a:gd name="T79" fmla="*/ 2147483647 h 68"/>
              <a:gd name="T80" fmla="*/ 2147483647 w 127"/>
              <a:gd name="T81" fmla="*/ 2147483647 h 68"/>
              <a:gd name="T82" fmla="*/ 2147483647 w 127"/>
              <a:gd name="T83" fmla="*/ 2147483647 h 68"/>
              <a:gd name="T84" fmla="*/ 2147483647 w 127"/>
              <a:gd name="T85" fmla="*/ 2147483647 h 68"/>
              <a:gd name="T86" fmla="*/ 2147483647 w 127"/>
              <a:gd name="T87" fmla="*/ 2147483647 h 68"/>
              <a:gd name="T88" fmla="*/ 2147483647 w 127"/>
              <a:gd name="T89" fmla="*/ 2147483647 h 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7"/>
              <a:gd name="T136" fmla="*/ 0 h 68"/>
              <a:gd name="T137" fmla="*/ 127 w 127"/>
              <a:gd name="T138" fmla="*/ 68 h 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7" h="68">
                <a:moveTo>
                  <a:pt x="115" y="46"/>
                </a:moveTo>
                <a:cubicBezTo>
                  <a:pt x="111" y="48"/>
                  <a:pt x="106" y="47"/>
                  <a:pt x="102" y="49"/>
                </a:cubicBezTo>
                <a:cubicBezTo>
                  <a:pt x="97" y="51"/>
                  <a:pt x="94" y="56"/>
                  <a:pt x="89" y="58"/>
                </a:cubicBezTo>
                <a:cubicBezTo>
                  <a:pt x="85" y="60"/>
                  <a:pt x="80" y="58"/>
                  <a:pt x="76" y="60"/>
                </a:cubicBezTo>
                <a:cubicBezTo>
                  <a:pt x="73" y="61"/>
                  <a:pt x="73" y="65"/>
                  <a:pt x="70" y="66"/>
                </a:cubicBezTo>
                <a:cubicBezTo>
                  <a:pt x="66" y="68"/>
                  <a:pt x="61" y="67"/>
                  <a:pt x="57" y="66"/>
                </a:cubicBezTo>
                <a:cubicBezTo>
                  <a:pt x="53" y="65"/>
                  <a:pt x="48" y="65"/>
                  <a:pt x="45" y="63"/>
                </a:cubicBezTo>
                <a:cubicBezTo>
                  <a:pt x="44" y="62"/>
                  <a:pt x="46" y="60"/>
                  <a:pt x="45" y="58"/>
                </a:cubicBezTo>
                <a:cubicBezTo>
                  <a:pt x="44" y="58"/>
                  <a:pt x="43" y="59"/>
                  <a:pt x="42" y="59"/>
                </a:cubicBezTo>
                <a:cubicBezTo>
                  <a:pt x="40" y="59"/>
                  <a:pt x="39" y="59"/>
                  <a:pt x="38" y="58"/>
                </a:cubicBezTo>
                <a:cubicBezTo>
                  <a:pt x="37" y="58"/>
                  <a:pt x="37" y="55"/>
                  <a:pt x="36" y="55"/>
                </a:cubicBezTo>
                <a:cubicBezTo>
                  <a:pt x="31" y="55"/>
                  <a:pt x="26" y="57"/>
                  <a:pt x="21" y="57"/>
                </a:cubicBezTo>
                <a:cubicBezTo>
                  <a:pt x="20" y="57"/>
                  <a:pt x="20" y="56"/>
                  <a:pt x="21" y="55"/>
                </a:cubicBezTo>
                <a:cubicBezTo>
                  <a:pt x="24" y="54"/>
                  <a:pt x="29" y="55"/>
                  <a:pt x="32" y="52"/>
                </a:cubicBezTo>
                <a:cubicBezTo>
                  <a:pt x="33" y="50"/>
                  <a:pt x="28" y="49"/>
                  <a:pt x="27" y="47"/>
                </a:cubicBezTo>
                <a:cubicBezTo>
                  <a:pt x="27" y="46"/>
                  <a:pt x="29" y="46"/>
                  <a:pt x="29" y="45"/>
                </a:cubicBezTo>
                <a:cubicBezTo>
                  <a:pt x="28" y="44"/>
                  <a:pt x="26" y="45"/>
                  <a:pt x="25" y="44"/>
                </a:cubicBezTo>
                <a:cubicBezTo>
                  <a:pt x="24" y="42"/>
                  <a:pt x="26" y="39"/>
                  <a:pt x="25" y="38"/>
                </a:cubicBezTo>
                <a:cubicBezTo>
                  <a:pt x="23" y="37"/>
                  <a:pt x="21" y="38"/>
                  <a:pt x="19" y="38"/>
                </a:cubicBezTo>
                <a:cubicBezTo>
                  <a:pt x="15" y="39"/>
                  <a:pt x="11" y="41"/>
                  <a:pt x="8" y="40"/>
                </a:cubicBezTo>
                <a:cubicBezTo>
                  <a:pt x="6" y="39"/>
                  <a:pt x="6" y="36"/>
                  <a:pt x="7" y="35"/>
                </a:cubicBezTo>
                <a:cubicBezTo>
                  <a:pt x="10" y="34"/>
                  <a:pt x="13" y="35"/>
                  <a:pt x="16" y="35"/>
                </a:cubicBezTo>
                <a:cubicBezTo>
                  <a:pt x="18" y="34"/>
                  <a:pt x="21" y="34"/>
                  <a:pt x="23" y="34"/>
                </a:cubicBezTo>
                <a:cubicBezTo>
                  <a:pt x="26" y="34"/>
                  <a:pt x="29" y="34"/>
                  <a:pt x="32" y="33"/>
                </a:cubicBezTo>
                <a:cubicBezTo>
                  <a:pt x="33" y="33"/>
                  <a:pt x="33" y="31"/>
                  <a:pt x="32" y="31"/>
                </a:cubicBezTo>
                <a:cubicBezTo>
                  <a:pt x="30" y="30"/>
                  <a:pt x="28" y="32"/>
                  <a:pt x="26" y="31"/>
                </a:cubicBezTo>
                <a:cubicBezTo>
                  <a:pt x="25" y="31"/>
                  <a:pt x="23" y="30"/>
                  <a:pt x="24" y="29"/>
                </a:cubicBezTo>
                <a:cubicBezTo>
                  <a:pt x="26" y="27"/>
                  <a:pt x="30" y="29"/>
                  <a:pt x="31" y="27"/>
                </a:cubicBezTo>
                <a:cubicBezTo>
                  <a:pt x="32" y="25"/>
                  <a:pt x="29" y="23"/>
                  <a:pt x="27" y="23"/>
                </a:cubicBezTo>
                <a:cubicBezTo>
                  <a:pt x="24" y="22"/>
                  <a:pt x="21" y="22"/>
                  <a:pt x="18" y="23"/>
                </a:cubicBezTo>
                <a:cubicBezTo>
                  <a:pt x="15" y="24"/>
                  <a:pt x="14" y="26"/>
                  <a:pt x="12" y="27"/>
                </a:cubicBezTo>
                <a:cubicBezTo>
                  <a:pt x="11" y="28"/>
                  <a:pt x="9" y="28"/>
                  <a:pt x="8" y="27"/>
                </a:cubicBezTo>
                <a:cubicBezTo>
                  <a:pt x="6" y="27"/>
                  <a:pt x="3" y="27"/>
                  <a:pt x="1" y="25"/>
                </a:cubicBezTo>
                <a:cubicBezTo>
                  <a:pt x="0" y="24"/>
                  <a:pt x="2" y="22"/>
                  <a:pt x="4" y="22"/>
                </a:cubicBezTo>
                <a:cubicBezTo>
                  <a:pt x="5" y="22"/>
                  <a:pt x="7" y="24"/>
                  <a:pt x="8" y="23"/>
                </a:cubicBezTo>
                <a:cubicBezTo>
                  <a:pt x="9" y="22"/>
                  <a:pt x="5" y="19"/>
                  <a:pt x="7" y="18"/>
                </a:cubicBezTo>
                <a:cubicBezTo>
                  <a:pt x="8" y="17"/>
                  <a:pt x="10" y="21"/>
                  <a:pt x="11" y="21"/>
                </a:cubicBezTo>
                <a:cubicBezTo>
                  <a:pt x="13" y="21"/>
                  <a:pt x="14" y="19"/>
                  <a:pt x="13" y="18"/>
                </a:cubicBezTo>
                <a:cubicBezTo>
                  <a:pt x="12" y="17"/>
                  <a:pt x="9" y="18"/>
                  <a:pt x="9" y="17"/>
                </a:cubicBezTo>
                <a:cubicBezTo>
                  <a:pt x="9" y="15"/>
                  <a:pt x="13" y="16"/>
                  <a:pt x="13" y="15"/>
                </a:cubicBezTo>
                <a:cubicBezTo>
                  <a:pt x="13" y="13"/>
                  <a:pt x="10" y="13"/>
                  <a:pt x="10" y="12"/>
                </a:cubicBezTo>
                <a:cubicBezTo>
                  <a:pt x="10" y="10"/>
                  <a:pt x="11" y="6"/>
                  <a:pt x="13" y="6"/>
                </a:cubicBezTo>
                <a:cubicBezTo>
                  <a:pt x="16" y="7"/>
                  <a:pt x="18" y="11"/>
                  <a:pt x="21" y="13"/>
                </a:cubicBezTo>
                <a:cubicBezTo>
                  <a:pt x="23" y="14"/>
                  <a:pt x="25" y="16"/>
                  <a:pt x="27" y="16"/>
                </a:cubicBezTo>
                <a:cubicBezTo>
                  <a:pt x="29" y="15"/>
                  <a:pt x="30" y="12"/>
                  <a:pt x="29" y="10"/>
                </a:cubicBezTo>
                <a:cubicBezTo>
                  <a:pt x="27" y="8"/>
                  <a:pt x="22" y="9"/>
                  <a:pt x="20" y="7"/>
                </a:cubicBezTo>
                <a:cubicBezTo>
                  <a:pt x="19" y="6"/>
                  <a:pt x="25" y="7"/>
                  <a:pt x="25" y="6"/>
                </a:cubicBezTo>
                <a:cubicBezTo>
                  <a:pt x="24" y="4"/>
                  <a:pt x="17" y="5"/>
                  <a:pt x="18" y="3"/>
                </a:cubicBezTo>
                <a:cubicBezTo>
                  <a:pt x="20" y="0"/>
                  <a:pt x="24" y="1"/>
                  <a:pt x="27" y="2"/>
                </a:cubicBezTo>
                <a:cubicBezTo>
                  <a:pt x="30" y="4"/>
                  <a:pt x="31" y="8"/>
                  <a:pt x="33" y="10"/>
                </a:cubicBezTo>
                <a:cubicBezTo>
                  <a:pt x="35" y="11"/>
                  <a:pt x="38" y="11"/>
                  <a:pt x="39" y="13"/>
                </a:cubicBezTo>
                <a:cubicBezTo>
                  <a:pt x="40" y="14"/>
                  <a:pt x="37" y="14"/>
                  <a:pt x="37" y="15"/>
                </a:cubicBezTo>
                <a:cubicBezTo>
                  <a:pt x="37" y="17"/>
                  <a:pt x="41" y="17"/>
                  <a:pt x="41" y="18"/>
                </a:cubicBezTo>
                <a:cubicBezTo>
                  <a:pt x="40" y="20"/>
                  <a:pt x="36" y="17"/>
                  <a:pt x="35" y="18"/>
                </a:cubicBezTo>
                <a:cubicBezTo>
                  <a:pt x="35" y="21"/>
                  <a:pt x="39" y="22"/>
                  <a:pt x="39" y="24"/>
                </a:cubicBezTo>
                <a:cubicBezTo>
                  <a:pt x="40" y="26"/>
                  <a:pt x="38" y="33"/>
                  <a:pt x="40" y="32"/>
                </a:cubicBezTo>
                <a:cubicBezTo>
                  <a:pt x="43" y="30"/>
                  <a:pt x="42" y="25"/>
                  <a:pt x="44" y="21"/>
                </a:cubicBezTo>
                <a:cubicBezTo>
                  <a:pt x="44" y="21"/>
                  <a:pt x="45" y="21"/>
                  <a:pt x="45" y="21"/>
                </a:cubicBezTo>
                <a:cubicBezTo>
                  <a:pt x="46" y="22"/>
                  <a:pt x="45" y="24"/>
                  <a:pt x="46" y="24"/>
                </a:cubicBezTo>
                <a:cubicBezTo>
                  <a:pt x="47" y="23"/>
                  <a:pt x="50" y="22"/>
                  <a:pt x="50" y="21"/>
                </a:cubicBezTo>
                <a:cubicBezTo>
                  <a:pt x="50" y="17"/>
                  <a:pt x="46" y="14"/>
                  <a:pt x="46" y="11"/>
                </a:cubicBezTo>
                <a:cubicBezTo>
                  <a:pt x="46" y="9"/>
                  <a:pt x="50" y="8"/>
                  <a:pt x="51" y="10"/>
                </a:cubicBezTo>
                <a:cubicBezTo>
                  <a:pt x="54" y="12"/>
                  <a:pt x="54" y="18"/>
                  <a:pt x="57" y="21"/>
                </a:cubicBezTo>
                <a:cubicBezTo>
                  <a:pt x="58" y="22"/>
                  <a:pt x="60" y="23"/>
                  <a:pt x="61" y="22"/>
                </a:cubicBezTo>
                <a:cubicBezTo>
                  <a:pt x="62" y="19"/>
                  <a:pt x="60" y="14"/>
                  <a:pt x="62" y="11"/>
                </a:cubicBezTo>
                <a:cubicBezTo>
                  <a:pt x="63" y="9"/>
                  <a:pt x="67" y="7"/>
                  <a:pt x="68" y="9"/>
                </a:cubicBezTo>
                <a:cubicBezTo>
                  <a:pt x="71" y="11"/>
                  <a:pt x="70" y="16"/>
                  <a:pt x="72" y="19"/>
                </a:cubicBezTo>
                <a:cubicBezTo>
                  <a:pt x="73" y="20"/>
                  <a:pt x="76" y="20"/>
                  <a:pt x="76" y="19"/>
                </a:cubicBezTo>
                <a:cubicBezTo>
                  <a:pt x="76" y="15"/>
                  <a:pt x="72" y="12"/>
                  <a:pt x="73" y="9"/>
                </a:cubicBezTo>
                <a:cubicBezTo>
                  <a:pt x="74" y="7"/>
                  <a:pt x="78" y="9"/>
                  <a:pt x="79" y="11"/>
                </a:cubicBezTo>
                <a:cubicBezTo>
                  <a:pt x="80" y="12"/>
                  <a:pt x="78" y="14"/>
                  <a:pt x="79" y="14"/>
                </a:cubicBezTo>
                <a:cubicBezTo>
                  <a:pt x="80" y="15"/>
                  <a:pt x="82" y="15"/>
                  <a:pt x="82" y="14"/>
                </a:cubicBezTo>
                <a:cubicBezTo>
                  <a:pt x="84" y="13"/>
                  <a:pt x="84" y="10"/>
                  <a:pt x="85" y="8"/>
                </a:cubicBezTo>
                <a:cubicBezTo>
                  <a:pt x="86" y="7"/>
                  <a:pt x="88" y="7"/>
                  <a:pt x="89" y="8"/>
                </a:cubicBezTo>
                <a:cubicBezTo>
                  <a:pt x="90" y="8"/>
                  <a:pt x="91" y="10"/>
                  <a:pt x="92" y="10"/>
                </a:cubicBezTo>
                <a:cubicBezTo>
                  <a:pt x="93" y="9"/>
                  <a:pt x="94" y="8"/>
                  <a:pt x="94" y="6"/>
                </a:cubicBezTo>
                <a:cubicBezTo>
                  <a:pt x="94" y="5"/>
                  <a:pt x="92" y="3"/>
                  <a:pt x="93" y="3"/>
                </a:cubicBezTo>
                <a:cubicBezTo>
                  <a:pt x="95" y="2"/>
                  <a:pt x="98" y="2"/>
                  <a:pt x="99" y="3"/>
                </a:cubicBezTo>
                <a:cubicBezTo>
                  <a:pt x="102" y="4"/>
                  <a:pt x="102" y="7"/>
                  <a:pt x="105" y="8"/>
                </a:cubicBezTo>
                <a:cubicBezTo>
                  <a:pt x="107" y="9"/>
                  <a:pt x="108" y="6"/>
                  <a:pt x="110" y="6"/>
                </a:cubicBezTo>
                <a:cubicBezTo>
                  <a:pt x="111" y="6"/>
                  <a:pt x="110" y="8"/>
                  <a:pt x="110" y="9"/>
                </a:cubicBezTo>
                <a:cubicBezTo>
                  <a:pt x="110" y="10"/>
                  <a:pt x="109" y="12"/>
                  <a:pt x="110" y="13"/>
                </a:cubicBezTo>
                <a:cubicBezTo>
                  <a:pt x="111" y="14"/>
                  <a:pt x="114" y="12"/>
                  <a:pt x="114" y="13"/>
                </a:cubicBezTo>
                <a:cubicBezTo>
                  <a:pt x="115" y="15"/>
                  <a:pt x="111" y="18"/>
                  <a:pt x="112" y="20"/>
                </a:cubicBezTo>
                <a:cubicBezTo>
                  <a:pt x="113" y="21"/>
                  <a:pt x="116" y="19"/>
                  <a:pt x="117" y="20"/>
                </a:cubicBezTo>
                <a:cubicBezTo>
                  <a:pt x="119" y="21"/>
                  <a:pt x="122" y="22"/>
                  <a:pt x="122" y="24"/>
                </a:cubicBezTo>
                <a:cubicBezTo>
                  <a:pt x="123" y="26"/>
                  <a:pt x="119" y="28"/>
                  <a:pt x="121" y="29"/>
                </a:cubicBezTo>
                <a:cubicBezTo>
                  <a:pt x="127" y="33"/>
                  <a:pt x="127" y="34"/>
                  <a:pt x="120" y="32"/>
                </a:cubicBezTo>
                <a:cubicBezTo>
                  <a:pt x="118" y="31"/>
                  <a:pt x="122" y="35"/>
                  <a:pt x="121" y="37"/>
                </a:cubicBezTo>
                <a:cubicBezTo>
                  <a:pt x="120" y="41"/>
                  <a:pt x="118" y="44"/>
                  <a:pt x="115" y="46"/>
                </a:cubicBezTo>
                <a:close/>
              </a:path>
            </a:pathLst>
          </a:custGeom>
          <a:solidFill>
            <a:srgbClr val="B2B2B2"/>
          </a:solidFill>
          <a:ln w="3175" cap="rnd">
            <a:solidFill>
              <a:srgbClr val="B2B2B2"/>
            </a:solidFill>
            <a:round/>
            <a:headEnd/>
            <a:tailEnd/>
          </a:ln>
        </p:spPr>
        <p:txBody>
          <a:bodyPr/>
          <a:lstStyle/>
          <a:p>
            <a:endParaRPr lang="en-US"/>
          </a:p>
        </p:txBody>
      </p:sp>
      <p:sp>
        <p:nvSpPr>
          <p:cNvPr id="34399" name="Freeform 607"/>
          <p:cNvSpPr>
            <a:spLocks noChangeAspect="1"/>
          </p:cNvSpPr>
          <p:nvPr/>
        </p:nvSpPr>
        <p:spPr bwMode="auto">
          <a:xfrm>
            <a:off x="4141788" y="2147888"/>
            <a:ext cx="30162" cy="23812"/>
          </a:xfrm>
          <a:custGeom>
            <a:avLst/>
            <a:gdLst>
              <a:gd name="T0" fmla="*/ 2147483647 w 16"/>
              <a:gd name="T1" fmla="*/ 2147483647 h 13"/>
              <a:gd name="T2" fmla="*/ 2147483647 w 16"/>
              <a:gd name="T3" fmla="*/ 2147483647 h 13"/>
              <a:gd name="T4" fmla="*/ 2147483647 w 16"/>
              <a:gd name="T5" fmla="*/ 2147483647 h 13"/>
              <a:gd name="T6" fmla="*/ 2147483647 w 16"/>
              <a:gd name="T7" fmla="*/ 2147483647 h 13"/>
              <a:gd name="T8" fmla="*/ 2147483647 w 16"/>
              <a:gd name="T9" fmla="*/ 2147483647 h 13"/>
              <a:gd name="T10" fmla="*/ 2147483647 w 16"/>
              <a:gd name="T11" fmla="*/ 2147483647 h 13"/>
              <a:gd name="T12" fmla="*/ 2147483647 w 16"/>
              <a:gd name="T13" fmla="*/ 2147483647 h 13"/>
              <a:gd name="T14" fmla="*/ 2147483647 w 16"/>
              <a:gd name="T15" fmla="*/ 2147483647 h 13"/>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3"/>
              <a:gd name="T26" fmla="*/ 16 w 16"/>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3">
                <a:moveTo>
                  <a:pt x="3" y="13"/>
                </a:moveTo>
                <a:cubicBezTo>
                  <a:pt x="2" y="13"/>
                  <a:pt x="0" y="12"/>
                  <a:pt x="1" y="11"/>
                </a:cubicBezTo>
                <a:cubicBezTo>
                  <a:pt x="1" y="9"/>
                  <a:pt x="3" y="7"/>
                  <a:pt x="5" y="6"/>
                </a:cubicBezTo>
                <a:cubicBezTo>
                  <a:pt x="7" y="4"/>
                  <a:pt x="8" y="2"/>
                  <a:pt x="10" y="1"/>
                </a:cubicBezTo>
                <a:cubicBezTo>
                  <a:pt x="12" y="1"/>
                  <a:pt x="13" y="0"/>
                  <a:pt x="14" y="1"/>
                </a:cubicBezTo>
                <a:cubicBezTo>
                  <a:pt x="15" y="2"/>
                  <a:pt x="16" y="5"/>
                  <a:pt x="14" y="6"/>
                </a:cubicBezTo>
                <a:cubicBezTo>
                  <a:pt x="12" y="8"/>
                  <a:pt x="9" y="7"/>
                  <a:pt x="6" y="8"/>
                </a:cubicBezTo>
                <a:cubicBezTo>
                  <a:pt x="5" y="9"/>
                  <a:pt x="4" y="12"/>
                  <a:pt x="3" y="13"/>
                </a:cubicBezTo>
                <a:close/>
              </a:path>
            </a:pathLst>
          </a:custGeom>
          <a:solidFill>
            <a:srgbClr val="B2B2B2"/>
          </a:solidFill>
          <a:ln w="3175" cap="rnd">
            <a:solidFill>
              <a:srgbClr val="B2B2B2"/>
            </a:solidFill>
            <a:round/>
            <a:headEnd/>
            <a:tailEnd/>
          </a:ln>
        </p:spPr>
        <p:txBody>
          <a:bodyPr/>
          <a:lstStyle/>
          <a:p>
            <a:endParaRPr lang="en-US"/>
          </a:p>
        </p:txBody>
      </p:sp>
      <p:sp>
        <p:nvSpPr>
          <p:cNvPr id="34400" name="Freeform 608"/>
          <p:cNvSpPr>
            <a:spLocks noChangeAspect="1"/>
          </p:cNvSpPr>
          <p:nvPr/>
        </p:nvSpPr>
        <p:spPr bwMode="auto">
          <a:xfrm>
            <a:off x="4532313" y="1770063"/>
            <a:ext cx="217487" cy="168275"/>
          </a:xfrm>
          <a:custGeom>
            <a:avLst/>
            <a:gdLst>
              <a:gd name="T0" fmla="*/ 2147483647 w 117"/>
              <a:gd name="T1" fmla="*/ 2147483647 h 91"/>
              <a:gd name="T2" fmla="*/ 2147483647 w 117"/>
              <a:gd name="T3" fmla="*/ 2147483647 h 91"/>
              <a:gd name="T4" fmla="*/ 2147483647 w 117"/>
              <a:gd name="T5" fmla="*/ 2147483647 h 91"/>
              <a:gd name="T6" fmla="*/ 2147483647 w 117"/>
              <a:gd name="T7" fmla="*/ 2147483647 h 91"/>
              <a:gd name="T8" fmla="*/ 2147483647 w 117"/>
              <a:gd name="T9" fmla="*/ 2147483647 h 91"/>
              <a:gd name="T10" fmla="*/ 2147483647 w 117"/>
              <a:gd name="T11" fmla="*/ 2147483647 h 91"/>
              <a:gd name="T12" fmla="*/ 2147483647 w 117"/>
              <a:gd name="T13" fmla="*/ 2147483647 h 91"/>
              <a:gd name="T14" fmla="*/ 2147483647 w 117"/>
              <a:gd name="T15" fmla="*/ 2147483647 h 91"/>
              <a:gd name="T16" fmla="*/ 2147483647 w 117"/>
              <a:gd name="T17" fmla="*/ 2147483647 h 91"/>
              <a:gd name="T18" fmla="*/ 2147483647 w 117"/>
              <a:gd name="T19" fmla="*/ 2147483647 h 91"/>
              <a:gd name="T20" fmla="*/ 2147483647 w 117"/>
              <a:gd name="T21" fmla="*/ 2147483647 h 91"/>
              <a:gd name="T22" fmla="*/ 2147483647 w 117"/>
              <a:gd name="T23" fmla="*/ 2147483647 h 91"/>
              <a:gd name="T24" fmla="*/ 2147483647 w 117"/>
              <a:gd name="T25" fmla="*/ 2147483647 h 91"/>
              <a:gd name="T26" fmla="*/ 2147483647 w 117"/>
              <a:gd name="T27" fmla="*/ 2147483647 h 91"/>
              <a:gd name="T28" fmla="*/ 2147483647 w 117"/>
              <a:gd name="T29" fmla="*/ 2147483647 h 91"/>
              <a:gd name="T30" fmla="*/ 2147483647 w 117"/>
              <a:gd name="T31" fmla="*/ 2147483647 h 91"/>
              <a:gd name="T32" fmla="*/ 2147483647 w 117"/>
              <a:gd name="T33" fmla="*/ 2147483647 h 91"/>
              <a:gd name="T34" fmla="*/ 2147483647 w 117"/>
              <a:gd name="T35" fmla="*/ 2147483647 h 91"/>
              <a:gd name="T36" fmla="*/ 2147483647 w 117"/>
              <a:gd name="T37" fmla="*/ 2147483647 h 91"/>
              <a:gd name="T38" fmla="*/ 2147483647 w 117"/>
              <a:gd name="T39" fmla="*/ 2147483647 h 91"/>
              <a:gd name="T40" fmla="*/ 2147483647 w 117"/>
              <a:gd name="T41" fmla="*/ 2147483647 h 91"/>
              <a:gd name="T42" fmla="*/ 2147483647 w 117"/>
              <a:gd name="T43" fmla="*/ 2147483647 h 91"/>
              <a:gd name="T44" fmla="*/ 2147483647 w 117"/>
              <a:gd name="T45" fmla="*/ 2147483647 h 91"/>
              <a:gd name="T46" fmla="*/ 2147483647 w 117"/>
              <a:gd name="T47" fmla="*/ 2147483647 h 91"/>
              <a:gd name="T48" fmla="*/ 2147483647 w 117"/>
              <a:gd name="T49" fmla="*/ 2147483647 h 91"/>
              <a:gd name="T50" fmla="*/ 2147483647 w 117"/>
              <a:gd name="T51" fmla="*/ 2147483647 h 91"/>
              <a:gd name="T52" fmla="*/ 2147483647 w 117"/>
              <a:gd name="T53" fmla="*/ 2147483647 h 91"/>
              <a:gd name="T54" fmla="*/ 2147483647 w 117"/>
              <a:gd name="T55" fmla="*/ 2147483647 h 91"/>
              <a:gd name="T56" fmla="*/ 2147483647 w 117"/>
              <a:gd name="T57" fmla="*/ 2147483647 h 91"/>
              <a:gd name="T58" fmla="*/ 2147483647 w 117"/>
              <a:gd name="T59" fmla="*/ 2147483647 h 91"/>
              <a:gd name="T60" fmla="*/ 2147483647 w 117"/>
              <a:gd name="T61" fmla="*/ 2147483647 h 91"/>
              <a:gd name="T62" fmla="*/ 2147483647 w 117"/>
              <a:gd name="T63" fmla="*/ 2147483647 h 91"/>
              <a:gd name="T64" fmla="*/ 2147483647 w 117"/>
              <a:gd name="T65" fmla="*/ 2147483647 h 91"/>
              <a:gd name="T66" fmla="*/ 2147483647 w 117"/>
              <a:gd name="T67" fmla="*/ 2147483647 h 91"/>
              <a:gd name="T68" fmla="*/ 2147483647 w 117"/>
              <a:gd name="T69" fmla="*/ 2147483647 h 91"/>
              <a:gd name="T70" fmla="*/ 2147483647 w 117"/>
              <a:gd name="T71" fmla="*/ 2147483647 h 91"/>
              <a:gd name="T72" fmla="*/ 2147483647 w 117"/>
              <a:gd name="T73" fmla="*/ 2147483647 h 91"/>
              <a:gd name="T74" fmla="*/ 2147483647 w 117"/>
              <a:gd name="T75" fmla="*/ 2147483647 h 91"/>
              <a:gd name="T76" fmla="*/ 2147483647 w 117"/>
              <a:gd name="T77" fmla="*/ 2147483647 h 91"/>
              <a:gd name="T78" fmla="*/ 2147483647 w 117"/>
              <a:gd name="T79" fmla="*/ 2147483647 h 91"/>
              <a:gd name="T80" fmla="*/ 2147483647 w 117"/>
              <a:gd name="T81" fmla="*/ 2147483647 h 91"/>
              <a:gd name="T82" fmla="*/ 2147483647 w 117"/>
              <a:gd name="T83" fmla="*/ 2147483647 h 91"/>
              <a:gd name="T84" fmla="*/ 2147483647 w 117"/>
              <a:gd name="T85" fmla="*/ 2147483647 h 91"/>
              <a:gd name="T86" fmla="*/ 2147483647 w 117"/>
              <a:gd name="T87" fmla="*/ 2147483647 h 91"/>
              <a:gd name="T88" fmla="*/ 2147483647 w 117"/>
              <a:gd name="T89" fmla="*/ 2147483647 h 91"/>
              <a:gd name="T90" fmla="*/ 2147483647 w 117"/>
              <a:gd name="T91" fmla="*/ 2147483647 h 91"/>
              <a:gd name="T92" fmla="*/ 2147483647 w 117"/>
              <a:gd name="T93" fmla="*/ 2147483647 h 91"/>
              <a:gd name="T94" fmla="*/ 2147483647 w 117"/>
              <a:gd name="T95" fmla="*/ 2147483647 h 91"/>
              <a:gd name="T96" fmla="*/ 2147483647 w 117"/>
              <a:gd name="T97" fmla="*/ 2147483647 h 91"/>
              <a:gd name="T98" fmla="*/ 2147483647 w 117"/>
              <a:gd name="T99" fmla="*/ 2147483647 h 91"/>
              <a:gd name="T100" fmla="*/ 2147483647 w 117"/>
              <a:gd name="T101" fmla="*/ 2147483647 h 91"/>
              <a:gd name="T102" fmla="*/ 2147483647 w 117"/>
              <a:gd name="T103" fmla="*/ 2147483647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7"/>
              <a:gd name="T157" fmla="*/ 0 h 91"/>
              <a:gd name="T158" fmla="*/ 117 w 117"/>
              <a:gd name="T159" fmla="*/ 91 h 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7" h="91">
                <a:moveTo>
                  <a:pt x="114" y="31"/>
                </a:moveTo>
                <a:cubicBezTo>
                  <a:pt x="115" y="31"/>
                  <a:pt x="117" y="34"/>
                  <a:pt x="115" y="35"/>
                </a:cubicBezTo>
                <a:cubicBezTo>
                  <a:pt x="113" y="37"/>
                  <a:pt x="110" y="35"/>
                  <a:pt x="108" y="35"/>
                </a:cubicBezTo>
                <a:cubicBezTo>
                  <a:pt x="104" y="36"/>
                  <a:pt x="100" y="36"/>
                  <a:pt x="97" y="38"/>
                </a:cubicBezTo>
                <a:cubicBezTo>
                  <a:pt x="94" y="39"/>
                  <a:pt x="91" y="40"/>
                  <a:pt x="90" y="43"/>
                </a:cubicBezTo>
                <a:cubicBezTo>
                  <a:pt x="89" y="45"/>
                  <a:pt x="92" y="48"/>
                  <a:pt x="90" y="50"/>
                </a:cubicBezTo>
                <a:cubicBezTo>
                  <a:pt x="89" y="51"/>
                  <a:pt x="85" y="49"/>
                  <a:pt x="84" y="51"/>
                </a:cubicBezTo>
                <a:cubicBezTo>
                  <a:pt x="82" y="55"/>
                  <a:pt x="85" y="60"/>
                  <a:pt x="82" y="63"/>
                </a:cubicBezTo>
                <a:cubicBezTo>
                  <a:pt x="81" y="65"/>
                  <a:pt x="76" y="64"/>
                  <a:pt x="75" y="66"/>
                </a:cubicBezTo>
                <a:cubicBezTo>
                  <a:pt x="72" y="73"/>
                  <a:pt x="74" y="82"/>
                  <a:pt x="70" y="88"/>
                </a:cubicBezTo>
                <a:cubicBezTo>
                  <a:pt x="69" y="90"/>
                  <a:pt x="65" y="91"/>
                  <a:pt x="63" y="90"/>
                </a:cubicBezTo>
                <a:cubicBezTo>
                  <a:pt x="60" y="88"/>
                  <a:pt x="58" y="85"/>
                  <a:pt x="57" y="82"/>
                </a:cubicBezTo>
                <a:cubicBezTo>
                  <a:pt x="56" y="81"/>
                  <a:pt x="58" y="79"/>
                  <a:pt x="59" y="79"/>
                </a:cubicBezTo>
                <a:cubicBezTo>
                  <a:pt x="60" y="78"/>
                  <a:pt x="64" y="79"/>
                  <a:pt x="64" y="77"/>
                </a:cubicBezTo>
                <a:cubicBezTo>
                  <a:pt x="63" y="75"/>
                  <a:pt x="60" y="75"/>
                  <a:pt x="58" y="75"/>
                </a:cubicBezTo>
                <a:cubicBezTo>
                  <a:pt x="55" y="75"/>
                  <a:pt x="52" y="77"/>
                  <a:pt x="48" y="76"/>
                </a:cubicBezTo>
                <a:cubicBezTo>
                  <a:pt x="45" y="75"/>
                  <a:pt x="41" y="73"/>
                  <a:pt x="39" y="70"/>
                </a:cubicBezTo>
                <a:cubicBezTo>
                  <a:pt x="37" y="69"/>
                  <a:pt x="38" y="66"/>
                  <a:pt x="39" y="65"/>
                </a:cubicBezTo>
                <a:cubicBezTo>
                  <a:pt x="39" y="64"/>
                  <a:pt x="42" y="64"/>
                  <a:pt x="43" y="65"/>
                </a:cubicBezTo>
                <a:cubicBezTo>
                  <a:pt x="44" y="65"/>
                  <a:pt x="43" y="67"/>
                  <a:pt x="44" y="67"/>
                </a:cubicBezTo>
                <a:cubicBezTo>
                  <a:pt x="47" y="68"/>
                  <a:pt x="52" y="68"/>
                  <a:pt x="56" y="67"/>
                </a:cubicBezTo>
                <a:cubicBezTo>
                  <a:pt x="56" y="67"/>
                  <a:pt x="57" y="65"/>
                  <a:pt x="56" y="65"/>
                </a:cubicBezTo>
                <a:cubicBezTo>
                  <a:pt x="54" y="64"/>
                  <a:pt x="51" y="65"/>
                  <a:pt x="48" y="64"/>
                </a:cubicBezTo>
                <a:cubicBezTo>
                  <a:pt x="48" y="64"/>
                  <a:pt x="48" y="62"/>
                  <a:pt x="49" y="61"/>
                </a:cubicBezTo>
                <a:cubicBezTo>
                  <a:pt x="55" y="60"/>
                  <a:pt x="62" y="61"/>
                  <a:pt x="68" y="60"/>
                </a:cubicBezTo>
                <a:cubicBezTo>
                  <a:pt x="69" y="60"/>
                  <a:pt x="70" y="58"/>
                  <a:pt x="69" y="57"/>
                </a:cubicBezTo>
                <a:cubicBezTo>
                  <a:pt x="67" y="56"/>
                  <a:pt x="64" y="57"/>
                  <a:pt x="62" y="57"/>
                </a:cubicBezTo>
                <a:cubicBezTo>
                  <a:pt x="58" y="57"/>
                  <a:pt x="54" y="58"/>
                  <a:pt x="50" y="59"/>
                </a:cubicBezTo>
                <a:cubicBezTo>
                  <a:pt x="48" y="59"/>
                  <a:pt x="47" y="61"/>
                  <a:pt x="45" y="62"/>
                </a:cubicBezTo>
                <a:cubicBezTo>
                  <a:pt x="42" y="62"/>
                  <a:pt x="39" y="63"/>
                  <a:pt x="36" y="62"/>
                </a:cubicBezTo>
                <a:cubicBezTo>
                  <a:pt x="35" y="62"/>
                  <a:pt x="34" y="60"/>
                  <a:pt x="33" y="59"/>
                </a:cubicBezTo>
                <a:cubicBezTo>
                  <a:pt x="32" y="57"/>
                  <a:pt x="32" y="54"/>
                  <a:pt x="33" y="52"/>
                </a:cubicBezTo>
                <a:cubicBezTo>
                  <a:pt x="33" y="51"/>
                  <a:pt x="35" y="52"/>
                  <a:pt x="36" y="52"/>
                </a:cubicBezTo>
                <a:cubicBezTo>
                  <a:pt x="37" y="52"/>
                  <a:pt x="37" y="54"/>
                  <a:pt x="38" y="54"/>
                </a:cubicBezTo>
                <a:cubicBezTo>
                  <a:pt x="40" y="53"/>
                  <a:pt x="41" y="51"/>
                  <a:pt x="42" y="51"/>
                </a:cubicBezTo>
                <a:cubicBezTo>
                  <a:pt x="44" y="50"/>
                  <a:pt x="46" y="51"/>
                  <a:pt x="47" y="51"/>
                </a:cubicBezTo>
                <a:cubicBezTo>
                  <a:pt x="50" y="50"/>
                  <a:pt x="53" y="47"/>
                  <a:pt x="56" y="46"/>
                </a:cubicBezTo>
                <a:cubicBezTo>
                  <a:pt x="59" y="45"/>
                  <a:pt x="62" y="46"/>
                  <a:pt x="64" y="46"/>
                </a:cubicBezTo>
                <a:cubicBezTo>
                  <a:pt x="66" y="46"/>
                  <a:pt x="67" y="46"/>
                  <a:pt x="68" y="45"/>
                </a:cubicBezTo>
                <a:cubicBezTo>
                  <a:pt x="69" y="45"/>
                  <a:pt x="69" y="43"/>
                  <a:pt x="68" y="43"/>
                </a:cubicBezTo>
                <a:cubicBezTo>
                  <a:pt x="67" y="42"/>
                  <a:pt x="64" y="44"/>
                  <a:pt x="63" y="43"/>
                </a:cubicBezTo>
                <a:cubicBezTo>
                  <a:pt x="62" y="42"/>
                  <a:pt x="64" y="40"/>
                  <a:pt x="64" y="39"/>
                </a:cubicBezTo>
                <a:cubicBezTo>
                  <a:pt x="66" y="37"/>
                  <a:pt x="68" y="36"/>
                  <a:pt x="69" y="34"/>
                </a:cubicBezTo>
                <a:cubicBezTo>
                  <a:pt x="70" y="33"/>
                  <a:pt x="68" y="31"/>
                  <a:pt x="67" y="31"/>
                </a:cubicBezTo>
                <a:cubicBezTo>
                  <a:pt x="63" y="33"/>
                  <a:pt x="60" y="36"/>
                  <a:pt x="57" y="39"/>
                </a:cubicBezTo>
                <a:cubicBezTo>
                  <a:pt x="56" y="40"/>
                  <a:pt x="55" y="42"/>
                  <a:pt x="54" y="42"/>
                </a:cubicBezTo>
                <a:cubicBezTo>
                  <a:pt x="52" y="41"/>
                  <a:pt x="50" y="40"/>
                  <a:pt x="50" y="38"/>
                </a:cubicBezTo>
                <a:cubicBezTo>
                  <a:pt x="50" y="36"/>
                  <a:pt x="53" y="34"/>
                  <a:pt x="52" y="33"/>
                </a:cubicBezTo>
                <a:cubicBezTo>
                  <a:pt x="52" y="31"/>
                  <a:pt x="50" y="31"/>
                  <a:pt x="49" y="32"/>
                </a:cubicBezTo>
                <a:cubicBezTo>
                  <a:pt x="47" y="33"/>
                  <a:pt x="47" y="36"/>
                  <a:pt x="46" y="37"/>
                </a:cubicBezTo>
                <a:cubicBezTo>
                  <a:pt x="45" y="38"/>
                  <a:pt x="43" y="37"/>
                  <a:pt x="43" y="37"/>
                </a:cubicBezTo>
                <a:cubicBezTo>
                  <a:pt x="43" y="39"/>
                  <a:pt x="45" y="41"/>
                  <a:pt x="44" y="43"/>
                </a:cubicBezTo>
                <a:cubicBezTo>
                  <a:pt x="44" y="44"/>
                  <a:pt x="41" y="42"/>
                  <a:pt x="40" y="43"/>
                </a:cubicBezTo>
                <a:cubicBezTo>
                  <a:pt x="39" y="43"/>
                  <a:pt x="39" y="45"/>
                  <a:pt x="38" y="45"/>
                </a:cubicBezTo>
                <a:cubicBezTo>
                  <a:pt x="34" y="46"/>
                  <a:pt x="30" y="46"/>
                  <a:pt x="27" y="45"/>
                </a:cubicBezTo>
                <a:cubicBezTo>
                  <a:pt x="24" y="45"/>
                  <a:pt x="21" y="44"/>
                  <a:pt x="20" y="42"/>
                </a:cubicBezTo>
                <a:cubicBezTo>
                  <a:pt x="19" y="40"/>
                  <a:pt x="24" y="40"/>
                  <a:pt x="23" y="39"/>
                </a:cubicBezTo>
                <a:cubicBezTo>
                  <a:pt x="19" y="38"/>
                  <a:pt x="14" y="38"/>
                  <a:pt x="12" y="35"/>
                </a:cubicBezTo>
                <a:cubicBezTo>
                  <a:pt x="13" y="31"/>
                  <a:pt x="9" y="29"/>
                  <a:pt x="11" y="28"/>
                </a:cubicBezTo>
                <a:cubicBezTo>
                  <a:pt x="12" y="28"/>
                  <a:pt x="15" y="29"/>
                  <a:pt x="18" y="32"/>
                </a:cubicBezTo>
                <a:cubicBezTo>
                  <a:pt x="19" y="31"/>
                  <a:pt x="20" y="30"/>
                  <a:pt x="19" y="29"/>
                </a:cubicBezTo>
                <a:cubicBezTo>
                  <a:pt x="18" y="28"/>
                  <a:pt x="16" y="29"/>
                  <a:pt x="15" y="28"/>
                </a:cubicBezTo>
                <a:cubicBezTo>
                  <a:pt x="14" y="27"/>
                  <a:pt x="14" y="26"/>
                  <a:pt x="13" y="25"/>
                </a:cubicBezTo>
                <a:cubicBezTo>
                  <a:pt x="13" y="23"/>
                  <a:pt x="14" y="22"/>
                  <a:pt x="14" y="20"/>
                </a:cubicBezTo>
                <a:cubicBezTo>
                  <a:pt x="13" y="19"/>
                  <a:pt x="12" y="19"/>
                  <a:pt x="11" y="20"/>
                </a:cubicBezTo>
                <a:cubicBezTo>
                  <a:pt x="10" y="21"/>
                  <a:pt x="11" y="25"/>
                  <a:pt x="9" y="25"/>
                </a:cubicBezTo>
                <a:cubicBezTo>
                  <a:pt x="6" y="25"/>
                  <a:pt x="3" y="22"/>
                  <a:pt x="1" y="19"/>
                </a:cubicBezTo>
                <a:cubicBezTo>
                  <a:pt x="0" y="16"/>
                  <a:pt x="1" y="13"/>
                  <a:pt x="3" y="11"/>
                </a:cubicBezTo>
                <a:cubicBezTo>
                  <a:pt x="5" y="8"/>
                  <a:pt x="9" y="8"/>
                  <a:pt x="12" y="8"/>
                </a:cubicBezTo>
                <a:cubicBezTo>
                  <a:pt x="14" y="8"/>
                  <a:pt x="15" y="12"/>
                  <a:pt x="17" y="11"/>
                </a:cubicBezTo>
                <a:cubicBezTo>
                  <a:pt x="19" y="10"/>
                  <a:pt x="16" y="7"/>
                  <a:pt x="17" y="6"/>
                </a:cubicBezTo>
                <a:cubicBezTo>
                  <a:pt x="19" y="5"/>
                  <a:pt x="21" y="7"/>
                  <a:pt x="23" y="7"/>
                </a:cubicBezTo>
                <a:cubicBezTo>
                  <a:pt x="26" y="7"/>
                  <a:pt x="30" y="6"/>
                  <a:pt x="33" y="6"/>
                </a:cubicBezTo>
                <a:cubicBezTo>
                  <a:pt x="34" y="6"/>
                  <a:pt x="34" y="8"/>
                  <a:pt x="33" y="9"/>
                </a:cubicBezTo>
                <a:cubicBezTo>
                  <a:pt x="29" y="10"/>
                  <a:pt x="25" y="9"/>
                  <a:pt x="22" y="10"/>
                </a:cubicBezTo>
                <a:cubicBezTo>
                  <a:pt x="21" y="10"/>
                  <a:pt x="22" y="12"/>
                  <a:pt x="22" y="12"/>
                </a:cubicBezTo>
                <a:cubicBezTo>
                  <a:pt x="24" y="12"/>
                  <a:pt x="27" y="11"/>
                  <a:pt x="29" y="12"/>
                </a:cubicBezTo>
                <a:cubicBezTo>
                  <a:pt x="30" y="13"/>
                  <a:pt x="28" y="15"/>
                  <a:pt x="29" y="16"/>
                </a:cubicBezTo>
                <a:cubicBezTo>
                  <a:pt x="30" y="19"/>
                  <a:pt x="31" y="22"/>
                  <a:pt x="33" y="23"/>
                </a:cubicBezTo>
                <a:cubicBezTo>
                  <a:pt x="34" y="24"/>
                  <a:pt x="37" y="25"/>
                  <a:pt x="37" y="23"/>
                </a:cubicBezTo>
                <a:cubicBezTo>
                  <a:pt x="37" y="20"/>
                  <a:pt x="32" y="19"/>
                  <a:pt x="33" y="15"/>
                </a:cubicBezTo>
                <a:cubicBezTo>
                  <a:pt x="33" y="13"/>
                  <a:pt x="36" y="13"/>
                  <a:pt x="38" y="11"/>
                </a:cubicBezTo>
                <a:cubicBezTo>
                  <a:pt x="40" y="10"/>
                  <a:pt x="41" y="8"/>
                  <a:pt x="42" y="8"/>
                </a:cubicBezTo>
                <a:cubicBezTo>
                  <a:pt x="44" y="8"/>
                  <a:pt x="45" y="10"/>
                  <a:pt x="46" y="11"/>
                </a:cubicBezTo>
                <a:cubicBezTo>
                  <a:pt x="48" y="14"/>
                  <a:pt x="49" y="17"/>
                  <a:pt x="50" y="20"/>
                </a:cubicBezTo>
                <a:cubicBezTo>
                  <a:pt x="51" y="21"/>
                  <a:pt x="50" y="23"/>
                  <a:pt x="51" y="24"/>
                </a:cubicBezTo>
                <a:cubicBezTo>
                  <a:pt x="52" y="25"/>
                  <a:pt x="54" y="23"/>
                  <a:pt x="54" y="24"/>
                </a:cubicBezTo>
                <a:cubicBezTo>
                  <a:pt x="56" y="25"/>
                  <a:pt x="56" y="28"/>
                  <a:pt x="58" y="30"/>
                </a:cubicBezTo>
                <a:cubicBezTo>
                  <a:pt x="58" y="31"/>
                  <a:pt x="61" y="30"/>
                  <a:pt x="61" y="29"/>
                </a:cubicBezTo>
                <a:cubicBezTo>
                  <a:pt x="60" y="23"/>
                  <a:pt x="55" y="19"/>
                  <a:pt x="54" y="13"/>
                </a:cubicBezTo>
                <a:cubicBezTo>
                  <a:pt x="54" y="9"/>
                  <a:pt x="55" y="4"/>
                  <a:pt x="56" y="1"/>
                </a:cubicBezTo>
                <a:cubicBezTo>
                  <a:pt x="57" y="0"/>
                  <a:pt x="59" y="0"/>
                  <a:pt x="60" y="1"/>
                </a:cubicBezTo>
                <a:cubicBezTo>
                  <a:pt x="62" y="3"/>
                  <a:pt x="62" y="8"/>
                  <a:pt x="65" y="10"/>
                </a:cubicBezTo>
                <a:cubicBezTo>
                  <a:pt x="67" y="11"/>
                  <a:pt x="66" y="5"/>
                  <a:pt x="67" y="5"/>
                </a:cubicBezTo>
                <a:cubicBezTo>
                  <a:pt x="70" y="5"/>
                  <a:pt x="74" y="7"/>
                  <a:pt x="75" y="9"/>
                </a:cubicBezTo>
                <a:cubicBezTo>
                  <a:pt x="77" y="13"/>
                  <a:pt x="74" y="17"/>
                  <a:pt x="75" y="20"/>
                </a:cubicBezTo>
                <a:cubicBezTo>
                  <a:pt x="76" y="21"/>
                  <a:pt x="78" y="21"/>
                  <a:pt x="78" y="20"/>
                </a:cubicBezTo>
                <a:cubicBezTo>
                  <a:pt x="79" y="18"/>
                  <a:pt x="76" y="13"/>
                  <a:pt x="78" y="12"/>
                </a:cubicBezTo>
                <a:cubicBezTo>
                  <a:pt x="81" y="11"/>
                  <a:pt x="84" y="14"/>
                  <a:pt x="86" y="17"/>
                </a:cubicBezTo>
                <a:cubicBezTo>
                  <a:pt x="87" y="17"/>
                  <a:pt x="84" y="20"/>
                  <a:pt x="85" y="20"/>
                </a:cubicBezTo>
                <a:cubicBezTo>
                  <a:pt x="88" y="22"/>
                  <a:pt x="93" y="20"/>
                  <a:pt x="96" y="22"/>
                </a:cubicBezTo>
                <a:cubicBezTo>
                  <a:pt x="98" y="23"/>
                  <a:pt x="97" y="28"/>
                  <a:pt x="99" y="28"/>
                </a:cubicBezTo>
                <a:cubicBezTo>
                  <a:pt x="102" y="29"/>
                  <a:pt x="105" y="28"/>
                  <a:pt x="108" y="31"/>
                </a:cubicBezTo>
                <a:cubicBezTo>
                  <a:pt x="109" y="33"/>
                  <a:pt x="112" y="30"/>
                  <a:pt x="114" y="31"/>
                </a:cubicBezTo>
                <a:close/>
              </a:path>
            </a:pathLst>
          </a:custGeom>
          <a:solidFill>
            <a:srgbClr val="B2B2B2"/>
          </a:solidFill>
          <a:ln w="3175" cap="rnd">
            <a:solidFill>
              <a:srgbClr val="B2B2B2"/>
            </a:solidFill>
            <a:round/>
            <a:headEnd/>
            <a:tailEnd/>
          </a:ln>
        </p:spPr>
        <p:txBody>
          <a:bodyPr/>
          <a:lstStyle/>
          <a:p>
            <a:endParaRPr lang="en-US"/>
          </a:p>
        </p:txBody>
      </p:sp>
      <p:sp>
        <p:nvSpPr>
          <p:cNvPr id="34401" name="Freeform 609"/>
          <p:cNvSpPr>
            <a:spLocks noChangeAspect="1"/>
          </p:cNvSpPr>
          <p:nvPr/>
        </p:nvSpPr>
        <p:spPr bwMode="auto">
          <a:xfrm>
            <a:off x="4719638" y="1838325"/>
            <a:ext cx="44450" cy="23813"/>
          </a:xfrm>
          <a:custGeom>
            <a:avLst/>
            <a:gdLst>
              <a:gd name="T0" fmla="*/ 2147483647 w 24"/>
              <a:gd name="T1" fmla="*/ 0 h 12"/>
              <a:gd name="T2" fmla="*/ 2147483647 w 24"/>
              <a:gd name="T3" fmla="*/ 2147483647 h 12"/>
              <a:gd name="T4" fmla="*/ 2147483647 w 24"/>
              <a:gd name="T5" fmla="*/ 2147483647 h 12"/>
              <a:gd name="T6" fmla="*/ 2147483647 w 24"/>
              <a:gd name="T7" fmla="*/ 2147483647 h 12"/>
              <a:gd name="T8" fmla="*/ 2147483647 w 24"/>
              <a:gd name="T9" fmla="*/ 2147483647 h 12"/>
              <a:gd name="T10" fmla="*/ 2147483647 w 24"/>
              <a:gd name="T11" fmla="*/ 2147483647 h 12"/>
              <a:gd name="T12" fmla="*/ 2147483647 w 24"/>
              <a:gd name="T13" fmla="*/ 2147483647 h 12"/>
              <a:gd name="T14" fmla="*/ 2147483647 w 24"/>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2"/>
              <a:gd name="T26" fmla="*/ 24 w 24"/>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2">
                <a:moveTo>
                  <a:pt x="20" y="0"/>
                </a:moveTo>
                <a:cubicBezTo>
                  <a:pt x="21" y="0"/>
                  <a:pt x="23" y="0"/>
                  <a:pt x="23" y="1"/>
                </a:cubicBezTo>
                <a:cubicBezTo>
                  <a:pt x="24" y="4"/>
                  <a:pt x="23" y="8"/>
                  <a:pt x="21" y="9"/>
                </a:cubicBezTo>
                <a:cubicBezTo>
                  <a:pt x="18" y="12"/>
                  <a:pt x="14" y="11"/>
                  <a:pt x="10" y="11"/>
                </a:cubicBezTo>
                <a:cubicBezTo>
                  <a:pt x="8" y="11"/>
                  <a:pt x="6" y="12"/>
                  <a:pt x="6" y="10"/>
                </a:cubicBezTo>
                <a:cubicBezTo>
                  <a:pt x="6" y="7"/>
                  <a:pt x="2" y="5"/>
                  <a:pt x="1" y="3"/>
                </a:cubicBezTo>
                <a:cubicBezTo>
                  <a:pt x="0" y="2"/>
                  <a:pt x="3" y="2"/>
                  <a:pt x="5" y="2"/>
                </a:cubicBezTo>
                <a:cubicBezTo>
                  <a:pt x="10" y="1"/>
                  <a:pt x="15" y="0"/>
                  <a:pt x="20" y="0"/>
                </a:cubicBezTo>
                <a:close/>
              </a:path>
            </a:pathLst>
          </a:custGeom>
          <a:solidFill>
            <a:srgbClr val="B2B2B2"/>
          </a:solidFill>
          <a:ln w="3175" cap="rnd">
            <a:solidFill>
              <a:srgbClr val="B2B2B2"/>
            </a:solidFill>
            <a:round/>
            <a:headEnd/>
            <a:tailEnd/>
          </a:ln>
        </p:spPr>
        <p:txBody>
          <a:bodyPr/>
          <a:lstStyle/>
          <a:p>
            <a:endParaRPr lang="en-US"/>
          </a:p>
        </p:txBody>
      </p:sp>
      <p:sp>
        <p:nvSpPr>
          <p:cNvPr id="34402" name="Freeform 610"/>
          <p:cNvSpPr>
            <a:spLocks noChangeAspect="1"/>
          </p:cNvSpPr>
          <p:nvPr/>
        </p:nvSpPr>
        <p:spPr bwMode="auto">
          <a:xfrm>
            <a:off x="4735513" y="1852613"/>
            <a:ext cx="79375" cy="55562"/>
          </a:xfrm>
          <a:custGeom>
            <a:avLst/>
            <a:gdLst>
              <a:gd name="T0" fmla="*/ 2147483647 w 42"/>
              <a:gd name="T1" fmla="*/ 2147483647 h 30"/>
              <a:gd name="T2" fmla="*/ 2147483647 w 42"/>
              <a:gd name="T3" fmla="*/ 2147483647 h 30"/>
              <a:gd name="T4" fmla="*/ 2147483647 w 42"/>
              <a:gd name="T5" fmla="*/ 2147483647 h 30"/>
              <a:gd name="T6" fmla="*/ 2147483647 w 42"/>
              <a:gd name="T7" fmla="*/ 2147483647 h 30"/>
              <a:gd name="T8" fmla="*/ 2147483647 w 42"/>
              <a:gd name="T9" fmla="*/ 2147483647 h 30"/>
              <a:gd name="T10" fmla="*/ 2147483647 w 42"/>
              <a:gd name="T11" fmla="*/ 2147483647 h 30"/>
              <a:gd name="T12" fmla="*/ 2147483647 w 42"/>
              <a:gd name="T13" fmla="*/ 2147483647 h 30"/>
              <a:gd name="T14" fmla="*/ 2147483647 w 42"/>
              <a:gd name="T15" fmla="*/ 2147483647 h 30"/>
              <a:gd name="T16" fmla="*/ 2147483647 w 42"/>
              <a:gd name="T17" fmla="*/ 2147483647 h 30"/>
              <a:gd name="T18" fmla="*/ 2147483647 w 42"/>
              <a:gd name="T19" fmla="*/ 2147483647 h 30"/>
              <a:gd name="T20" fmla="*/ 2147483647 w 42"/>
              <a:gd name="T21" fmla="*/ 2147483647 h 30"/>
              <a:gd name="T22" fmla="*/ 2147483647 w 42"/>
              <a:gd name="T23" fmla="*/ 2147483647 h 30"/>
              <a:gd name="T24" fmla="*/ 2147483647 w 42"/>
              <a:gd name="T25" fmla="*/ 2147483647 h 30"/>
              <a:gd name="T26" fmla="*/ 0 w 42"/>
              <a:gd name="T27" fmla="*/ 2147483647 h 30"/>
              <a:gd name="T28" fmla="*/ 2147483647 w 42"/>
              <a:gd name="T29" fmla="*/ 2147483647 h 30"/>
              <a:gd name="T30" fmla="*/ 2147483647 w 42"/>
              <a:gd name="T31" fmla="*/ 2147483647 h 30"/>
              <a:gd name="T32" fmla="*/ 2147483647 w 42"/>
              <a:gd name="T33" fmla="*/ 2147483647 h 30"/>
              <a:gd name="T34" fmla="*/ 2147483647 w 42"/>
              <a:gd name="T35" fmla="*/ 2147483647 h 30"/>
              <a:gd name="T36" fmla="*/ 2147483647 w 42"/>
              <a:gd name="T37" fmla="*/ 0 h 30"/>
              <a:gd name="T38" fmla="*/ 2147483647 w 42"/>
              <a:gd name="T39" fmla="*/ 2147483647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30"/>
              <a:gd name="T62" fmla="*/ 42 w 42"/>
              <a:gd name="T63" fmla="*/ 30 h 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30">
                <a:moveTo>
                  <a:pt x="23" y="1"/>
                </a:moveTo>
                <a:cubicBezTo>
                  <a:pt x="24" y="1"/>
                  <a:pt x="25" y="2"/>
                  <a:pt x="25" y="3"/>
                </a:cubicBezTo>
                <a:cubicBezTo>
                  <a:pt x="25" y="5"/>
                  <a:pt x="22" y="7"/>
                  <a:pt x="23" y="9"/>
                </a:cubicBezTo>
                <a:cubicBezTo>
                  <a:pt x="26" y="12"/>
                  <a:pt x="30" y="13"/>
                  <a:pt x="34" y="14"/>
                </a:cubicBezTo>
                <a:cubicBezTo>
                  <a:pt x="37" y="14"/>
                  <a:pt x="38" y="10"/>
                  <a:pt x="40" y="11"/>
                </a:cubicBezTo>
                <a:cubicBezTo>
                  <a:pt x="42" y="12"/>
                  <a:pt x="42" y="16"/>
                  <a:pt x="41" y="17"/>
                </a:cubicBezTo>
                <a:cubicBezTo>
                  <a:pt x="37" y="18"/>
                  <a:pt x="35" y="22"/>
                  <a:pt x="29" y="24"/>
                </a:cubicBezTo>
                <a:cubicBezTo>
                  <a:pt x="26" y="24"/>
                  <a:pt x="25" y="27"/>
                  <a:pt x="24" y="29"/>
                </a:cubicBezTo>
                <a:cubicBezTo>
                  <a:pt x="23" y="30"/>
                  <a:pt x="21" y="28"/>
                  <a:pt x="22" y="27"/>
                </a:cubicBezTo>
                <a:cubicBezTo>
                  <a:pt x="22" y="25"/>
                  <a:pt x="26" y="23"/>
                  <a:pt x="25" y="20"/>
                </a:cubicBezTo>
                <a:cubicBezTo>
                  <a:pt x="24" y="19"/>
                  <a:pt x="21" y="20"/>
                  <a:pt x="19" y="20"/>
                </a:cubicBezTo>
                <a:cubicBezTo>
                  <a:pt x="18" y="21"/>
                  <a:pt x="17" y="23"/>
                  <a:pt x="16" y="23"/>
                </a:cubicBezTo>
                <a:cubicBezTo>
                  <a:pt x="11" y="22"/>
                  <a:pt x="6" y="22"/>
                  <a:pt x="2" y="23"/>
                </a:cubicBezTo>
                <a:cubicBezTo>
                  <a:pt x="0" y="23"/>
                  <a:pt x="0" y="20"/>
                  <a:pt x="0" y="18"/>
                </a:cubicBezTo>
                <a:cubicBezTo>
                  <a:pt x="1" y="15"/>
                  <a:pt x="4" y="14"/>
                  <a:pt x="4" y="11"/>
                </a:cubicBezTo>
                <a:cubicBezTo>
                  <a:pt x="4" y="9"/>
                  <a:pt x="1" y="9"/>
                  <a:pt x="1" y="7"/>
                </a:cubicBezTo>
                <a:cubicBezTo>
                  <a:pt x="1" y="7"/>
                  <a:pt x="2" y="6"/>
                  <a:pt x="3" y="6"/>
                </a:cubicBezTo>
                <a:cubicBezTo>
                  <a:pt x="6" y="6"/>
                  <a:pt x="9" y="7"/>
                  <a:pt x="12" y="6"/>
                </a:cubicBezTo>
                <a:cubicBezTo>
                  <a:pt x="15" y="5"/>
                  <a:pt x="17" y="2"/>
                  <a:pt x="19" y="0"/>
                </a:cubicBezTo>
                <a:cubicBezTo>
                  <a:pt x="20" y="0"/>
                  <a:pt x="22" y="0"/>
                  <a:pt x="23" y="1"/>
                </a:cubicBezTo>
                <a:close/>
              </a:path>
            </a:pathLst>
          </a:custGeom>
          <a:solidFill>
            <a:srgbClr val="B2B2B2"/>
          </a:solidFill>
          <a:ln w="3175" cap="rnd">
            <a:solidFill>
              <a:srgbClr val="B2B2B2"/>
            </a:solidFill>
            <a:round/>
            <a:headEnd/>
            <a:tailEnd/>
          </a:ln>
        </p:spPr>
        <p:txBody>
          <a:bodyPr/>
          <a:lstStyle/>
          <a:p>
            <a:endParaRPr lang="en-US"/>
          </a:p>
        </p:txBody>
      </p:sp>
      <p:sp>
        <p:nvSpPr>
          <p:cNvPr id="34403" name="Freeform 611"/>
          <p:cNvSpPr>
            <a:spLocks noChangeAspect="1"/>
          </p:cNvSpPr>
          <p:nvPr/>
        </p:nvSpPr>
        <p:spPr bwMode="auto">
          <a:xfrm>
            <a:off x="4537075" y="1827213"/>
            <a:ext cx="30163" cy="34925"/>
          </a:xfrm>
          <a:custGeom>
            <a:avLst/>
            <a:gdLst>
              <a:gd name="T0" fmla="*/ 0 w 17"/>
              <a:gd name="T1" fmla="*/ 2147483647 h 19"/>
              <a:gd name="T2" fmla="*/ 2147483647 w 17"/>
              <a:gd name="T3" fmla="*/ 0 h 19"/>
              <a:gd name="T4" fmla="*/ 2147483647 w 17"/>
              <a:gd name="T5" fmla="*/ 2147483647 h 19"/>
              <a:gd name="T6" fmla="*/ 2147483647 w 17"/>
              <a:gd name="T7" fmla="*/ 2147483647 h 19"/>
              <a:gd name="T8" fmla="*/ 2147483647 w 17"/>
              <a:gd name="T9" fmla="*/ 2147483647 h 19"/>
              <a:gd name="T10" fmla="*/ 2147483647 w 17"/>
              <a:gd name="T11" fmla="*/ 2147483647 h 19"/>
              <a:gd name="T12" fmla="*/ 0 w 17"/>
              <a:gd name="T13" fmla="*/ 2147483647 h 19"/>
              <a:gd name="T14" fmla="*/ 0 60000 65536"/>
              <a:gd name="T15" fmla="*/ 0 60000 65536"/>
              <a:gd name="T16" fmla="*/ 0 60000 65536"/>
              <a:gd name="T17" fmla="*/ 0 60000 65536"/>
              <a:gd name="T18" fmla="*/ 0 60000 65536"/>
              <a:gd name="T19" fmla="*/ 0 60000 65536"/>
              <a:gd name="T20" fmla="*/ 0 60000 65536"/>
              <a:gd name="T21" fmla="*/ 0 w 17"/>
              <a:gd name="T22" fmla="*/ 0 h 19"/>
              <a:gd name="T23" fmla="*/ 17 w 1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9">
                <a:moveTo>
                  <a:pt x="0" y="2"/>
                </a:moveTo>
                <a:cubicBezTo>
                  <a:pt x="0" y="1"/>
                  <a:pt x="2" y="0"/>
                  <a:pt x="3" y="0"/>
                </a:cubicBezTo>
                <a:cubicBezTo>
                  <a:pt x="6" y="4"/>
                  <a:pt x="9" y="8"/>
                  <a:pt x="12" y="12"/>
                </a:cubicBezTo>
                <a:cubicBezTo>
                  <a:pt x="14" y="14"/>
                  <a:pt x="16" y="15"/>
                  <a:pt x="16" y="17"/>
                </a:cubicBezTo>
                <a:cubicBezTo>
                  <a:pt x="17" y="18"/>
                  <a:pt x="14" y="19"/>
                  <a:pt x="13" y="18"/>
                </a:cubicBezTo>
                <a:cubicBezTo>
                  <a:pt x="11" y="15"/>
                  <a:pt x="7" y="13"/>
                  <a:pt x="4" y="10"/>
                </a:cubicBezTo>
                <a:cubicBezTo>
                  <a:pt x="2" y="8"/>
                  <a:pt x="1" y="5"/>
                  <a:pt x="0" y="2"/>
                </a:cubicBezTo>
                <a:close/>
              </a:path>
            </a:pathLst>
          </a:custGeom>
          <a:solidFill>
            <a:srgbClr val="B2B2B2"/>
          </a:solidFill>
          <a:ln w="3175" cap="rnd">
            <a:solidFill>
              <a:srgbClr val="B2B2B2"/>
            </a:solidFill>
            <a:round/>
            <a:headEnd/>
            <a:tailEnd/>
          </a:ln>
        </p:spPr>
        <p:txBody>
          <a:bodyPr/>
          <a:lstStyle/>
          <a:p>
            <a:endParaRPr lang="en-US"/>
          </a:p>
        </p:txBody>
      </p:sp>
      <p:sp>
        <p:nvSpPr>
          <p:cNvPr id="34404" name="Freeform 612"/>
          <p:cNvSpPr>
            <a:spLocks noChangeAspect="1"/>
          </p:cNvSpPr>
          <p:nvPr/>
        </p:nvSpPr>
        <p:spPr bwMode="auto">
          <a:xfrm>
            <a:off x="4667250" y="1747838"/>
            <a:ext cx="185738" cy="71437"/>
          </a:xfrm>
          <a:custGeom>
            <a:avLst/>
            <a:gdLst>
              <a:gd name="T0" fmla="*/ 2147483647 w 102"/>
              <a:gd name="T1" fmla="*/ 2147483647 h 38"/>
              <a:gd name="T2" fmla="*/ 2147483647 w 102"/>
              <a:gd name="T3" fmla="*/ 2147483647 h 38"/>
              <a:gd name="T4" fmla="*/ 2147483647 w 102"/>
              <a:gd name="T5" fmla="*/ 2147483647 h 38"/>
              <a:gd name="T6" fmla="*/ 2147483647 w 102"/>
              <a:gd name="T7" fmla="*/ 2147483647 h 38"/>
              <a:gd name="T8" fmla="*/ 2147483647 w 102"/>
              <a:gd name="T9" fmla="*/ 2147483647 h 38"/>
              <a:gd name="T10" fmla="*/ 2147483647 w 102"/>
              <a:gd name="T11" fmla="*/ 2147483647 h 38"/>
              <a:gd name="T12" fmla="*/ 2147483647 w 102"/>
              <a:gd name="T13" fmla="*/ 2147483647 h 38"/>
              <a:gd name="T14" fmla="*/ 2147483647 w 102"/>
              <a:gd name="T15" fmla="*/ 2147483647 h 38"/>
              <a:gd name="T16" fmla="*/ 2147483647 w 102"/>
              <a:gd name="T17" fmla="*/ 0 h 38"/>
              <a:gd name="T18" fmla="*/ 2147483647 w 102"/>
              <a:gd name="T19" fmla="*/ 2147483647 h 38"/>
              <a:gd name="T20" fmla="*/ 2147483647 w 102"/>
              <a:gd name="T21" fmla="*/ 2147483647 h 38"/>
              <a:gd name="T22" fmla="*/ 2147483647 w 102"/>
              <a:gd name="T23" fmla="*/ 2147483647 h 38"/>
              <a:gd name="T24" fmla="*/ 2147483647 w 102"/>
              <a:gd name="T25" fmla="*/ 2147483647 h 38"/>
              <a:gd name="T26" fmla="*/ 2147483647 w 102"/>
              <a:gd name="T27" fmla="*/ 2147483647 h 38"/>
              <a:gd name="T28" fmla="*/ 2147483647 w 102"/>
              <a:gd name="T29" fmla="*/ 2147483647 h 38"/>
              <a:gd name="T30" fmla="*/ 2147483647 w 102"/>
              <a:gd name="T31" fmla="*/ 2147483647 h 38"/>
              <a:gd name="T32" fmla="*/ 2147483647 w 102"/>
              <a:gd name="T33" fmla="*/ 2147483647 h 38"/>
              <a:gd name="T34" fmla="*/ 2147483647 w 102"/>
              <a:gd name="T35" fmla="*/ 2147483647 h 38"/>
              <a:gd name="T36" fmla="*/ 2147483647 w 102"/>
              <a:gd name="T37" fmla="*/ 2147483647 h 38"/>
              <a:gd name="T38" fmla="*/ 2147483647 w 102"/>
              <a:gd name="T39" fmla="*/ 2147483647 h 38"/>
              <a:gd name="T40" fmla="*/ 2147483647 w 102"/>
              <a:gd name="T41" fmla="*/ 2147483647 h 38"/>
              <a:gd name="T42" fmla="*/ 2147483647 w 102"/>
              <a:gd name="T43" fmla="*/ 2147483647 h 38"/>
              <a:gd name="T44" fmla="*/ 2147483647 w 102"/>
              <a:gd name="T45" fmla="*/ 2147483647 h 38"/>
              <a:gd name="T46" fmla="*/ 0 w 102"/>
              <a:gd name="T47" fmla="*/ 2147483647 h 38"/>
              <a:gd name="T48" fmla="*/ 2147483647 w 102"/>
              <a:gd name="T49" fmla="*/ 2147483647 h 38"/>
              <a:gd name="T50" fmla="*/ 2147483647 w 102"/>
              <a:gd name="T51" fmla="*/ 2147483647 h 38"/>
              <a:gd name="T52" fmla="*/ 2147483647 w 102"/>
              <a:gd name="T53" fmla="*/ 2147483647 h 38"/>
              <a:gd name="T54" fmla="*/ 2147483647 w 102"/>
              <a:gd name="T55" fmla="*/ 2147483647 h 38"/>
              <a:gd name="T56" fmla="*/ 2147483647 w 102"/>
              <a:gd name="T57" fmla="*/ 2147483647 h 38"/>
              <a:gd name="T58" fmla="*/ 2147483647 w 102"/>
              <a:gd name="T59" fmla="*/ 2147483647 h 38"/>
              <a:gd name="T60" fmla="*/ 2147483647 w 102"/>
              <a:gd name="T61" fmla="*/ 2147483647 h 38"/>
              <a:gd name="T62" fmla="*/ 2147483647 w 102"/>
              <a:gd name="T63" fmla="*/ 2147483647 h 38"/>
              <a:gd name="T64" fmla="*/ 2147483647 w 102"/>
              <a:gd name="T65" fmla="*/ 2147483647 h 38"/>
              <a:gd name="T66" fmla="*/ 2147483647 w 102"/>
              <a:gd name="T67" fmla="*/ 2147483647 h 38"/>
              <a:gd name="T68" fmla="*/ 2147483647 w 102"/>
              <a:gd name="T69" fmla="*/ 2147483647 h 38"/>
              <a:gd name="T70" fmla="*/ 2147483647 w 102"/>
              <a:gd name="T71" fmla="*/ 2147483647 h 38"/>
              <a:gd name="T72" fmla="*/ 2147483647 w 102"/>
              <a:gd name="T73" fmla="*/ 2147483647 h 38"/>
              <a:gd name="T74" fmla="*/ 2147483647 w 102"/>
              <a:gd name="T75" fmla="*/ 2147483647 h 38"/>
              <a:gd name="T76" fmla="*/ 2147483647 w 102"/>
              <a:gd name="T77" fmla="*/ 2147483647 h 38"/>
              <a:gd name="T78" fmla="*/ 2147483647 w 102"/>
              <a:gd name="T79" fmla="*/ 2147483647 h 38"/>
              <a:gd name="T80" fmla="*/ 2147483647 w 102"/>
              <a:gd name="T81" fmla="*/ 2147483647 h 38"/>
              <a:gd name="T82" fmla="*/ 2147483647 w 102"/>
              <a:gd name="T83" fmla="*/ 2147483647 h 38"/>
              <a:gd name="T84" fmla="*/ 2147483647 w 102"/>
              <a:gd name="T85" fmla="*/ 2147483647 h 38"/>
              <a:gd name="T86" fmla="*/ 2147483647 w 102"/>
              <a:gd name="T87" fmla="*/ 2147483647 h 38"/>
              <a:gd name="T88" fmla="*/ 2147483647 w 102"/>
              <a:gd name="T89" fmla="*/ 2147483647 h 38"/>
              <a:gd name="T90" fmla="*/ 2147483647 w 102"/>
              <a:gd name="T91" fmla="*/ 2147483647 h 38"/>
              <a:gd name="T92" fmla="*/ 2147483647 w 102"/>
              <a:gd name="T93" fmla="*/ 2147483647 h 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38"/>
              <a:gd name="T143" fmla="*/ 102 w 102"/>
              <a:gd name="T144" fmla="*/ 38 h 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38">
                <a:moveTo>
                  <a:pt x="101" y="16"/>
                </a:moveTo>
                <a:cubicBezTo>
                  <a:pt x="102" y="16"/>
                  <a:pt x="102" y="13"/>
                  <a:pt x="101" y="13"/>
                </a:cubicBezTo>
                <a:cubicBezTo>
                  <a:pt x="97" y="11"/>
                  <a:pt x="93" y="11"/>
                  <a:pt x="89" y="10"/>
                </a:cubicBezTo>
                <a:cubicBezTo>
                  <a:pt x="86" y="9"/>
                  <a:pt x="82" y="7"/>
                  <a:pt x="79" y="6"/>
                </a:cubicBezTo>
                <a:cubicBezTo>
                  <a:pt x="76" y="6"/>
                  <a:pt x="74" y="4"/>
                  <a:pt x="72" y="5"/>
                </a:cubicBezTo>
                <a:cubicBezTo>
                  <a:pt x="69" y="6"/>
                  <a:pt x="68" y="8"/>
                  <a:pt x="66" y="9"/>
                </a:cubicBezTo>
                <a:cubicBezTo>
                  <a:pt x="65" y="10"/>
                  <a:pt x="62" y="11"/>
                  <a:pt x="60" y="10"/>
                </a:cubicBezTo>
                <a:cubicBezTo>
                  <a:pt x="59" y="10"/>
                  <a:pt x="60" y="8"/>
                  <a:pt x="60" y="6"/>
                </a:cubicBezTo>
                <a:cubicBezTo>
                  <a:pt x="58" y="4"/>
                  <a:pt x="57" y="1"/>
                  <a:pt x="55" y="0"/>
                </a:cubicBezTo>
                <a:cubicBezTo>
                  <a:pt x="54" y="0"/>
                  <a:pt x="55" y="3"/>
                  <a:pt x="54" y="4"/>
                </a:cubicBezTo>
                <a:cubicBezTo>
                  <a:pt x="54" y="5"/>
                  <a:pt x="52" y="4"/>
                  <a:pt x="52" y="4"/>
                </a:cubicBezTo>
                <a:cubicBezTo>
                  <a:pt x="52" y="8"/>
                  <a:pt x="54" y="11"/>
                  <a:pt x="54" y="14"/>
                </a:cubicBezTo>
                <a:cubicBezTo>
                  <a:pt x="53" y="15"/>
                  <a:pt x="51" y="15"/>
                  <a:pt x="50" y="14"/>
                </a:cubicBezTo>
                <a:cubicBezTo>
                  <a:pt x="48" y="13"/>
                  <a:pt x="47" y="9"/>
                  <a:pt x="45" y="8"/>
                </a:cubicBezTo>
                <a:cubicBezTo>
                  <a:pt x="42" y="7"/>
                  <a:pt x="38" y="9"/>
                  <a:pt x="34" y="8"/>
                </a:cubicBezTo>
                <a:cubicBezTo>
                  <a:pt x="32" y="7"/>
                  <a:pt x="31" y="4"/>
                  <a:pt x="28" y="2"/>
                </a:cubicBezTo>
                <a:cubicBezTo>
                  <a:pt x="26" y="2"/>
                  <a:pt x="23" y="1"/>
                  <a:pt x="22" y="2"/>
                </a:cubicBezTo>
                <a:cubicBezTo>
                  <a:pt x="22" y="6"/>
                  <a:pt x="28" y="9"/>
                  <a:pt x="26" y="12"/>
                </a:cubicBezTo>
                <a:cubicBezTo>
                  <a:pt x="24" y="14"/>
                  <a:pt x="21" y="8"/>
                  <a:pt x="18" y="7"/>
                </a:cubicBezTo>
                <a:cubicBezTo>
                  <a:pt x="17" y="6"/>
                  <a:pt x="16" y="3"/>
                  <a:pt x="15" y="4"/>
                </a:cubicBezTo>
                <a:cubicBezTo>
                  <a:pt x="15" y="7"/>
                  <a:pt x="19" y="10"/>
                  <a:pt x="17" y="12"/>
                </a:cubicBezTo>
                <a:cubicBezTo>
                  <a:pt x="15" y="14"/>
                  <a:pt x="14" y="8"/>
                  <a:pt x="12" y="7"/>
                </a:cubicBezTo>
                <a:cubicBezTo>
                  <a:pt x="10" y="6"/>
                  <a:pt x="7" y="7"/>
                  <a:pt x="4" y="6"/>
                </a:cubicBezTo>
                <a:cubicBezTo>
                  <a:pt x="3" y="6"/>
                  <a:pt x="0" y="6"/>
                  <a:pt x="0" y="7"/>
                </a:cubicBezTo>
                <a:cubicBezTo>
                  <a:pt x="3" y="9"/>
                  <a:pt x="7" y="9"/>
                  <a:pt x="10" y="11"/>
                </a:cubicBezTo>
                <a:cubicBezTo>
                  <a:pt x="11" y="12"/>
                  <a:pt x="8" y="13"/>
                  <a:pt x="9" y="14"/>
                </a:cubicBezTo>
                <a:cubicBezTo>
                  <a:pt x="10" y="15"/>
                  <a:pt x="13" y="14"/>
                  <a:pt x="15" y="15"/>
                </a:cubicBezTo>
                <a:cubicBezTo>
                  <a:pt x="15" y="15"/>
                  <a:pt x="15" y="16"/>
                  <a:pt x="15" y="16"/>
                </a:cubicBezTo>
                <a:cubicBezTo>
                  <a:pt x="13" y="17"/>
                  <a:pt x="9" y="16"/>
                  <a:pt x="9" y="18"/>
                </a:cubicBezTo>
                <a:cubicBezTo>
                  <a:pt x="8" y="20"/>
                  <a:pt x="12" y="21"/>
                  <a:pt x="14" y="21"/>
                </a:cubicBezTo>
                <a:cubicBezTo>
                  <a:pt x="17" y="22"/>
                  <a:pt x="19" y="22"/>
                  <a:pt x="22" y="21"/>
                </a:cubicBezTo>
                <a:cubicBezTo>
                  <a:pt x="26" y="21"/>
                  <a:pt x="29" y="20"/>
                  <a:pt x="33" y="19"/>
                </a:cubicBezTo>
                <a:cubicBezTo>
                  <a:pt x="38" y="19"/>
                  <a:pt x="43" y="18"/>
                  <a:pt x="48" y="19"/>
                </a:cubicBezTo>
                <a:cubicBezTo>
                  <a:pt x="49" y="19"/>
                  <a:pt x="49" y="22"/>
                  <a:pt x="48" y="22"/>
                </a:cubicBezTo>
                <a:cubicBezTo>
                  <a:pt x="44" y="24"/>
                  <a:pt x="40" y="22"/>
                  <a:pt x="36" y="23"/>
                </a:cubicBezTo>
                <a:cubicBezTo>
                  <a:pt x="35" y="23"/>
                  <a:pt x="35" y="25"/>
                  <a:pt x="34" y="25"/>
                </a:cubicBezTo>
                <a:cubicBezTo>
                  <a:pt x="32" y="25"/>
                  <a:pt x="30" y="23"/>
                  <a:pt x="27" y="23"/>
                </a:cubicBezTo>
                <a:cubicBezTo>
                  <a:pt x="27" y="23"/>
                  <a:pt x="26" y="25"/>
                  <a:pt x="27" y="25"/>
                </a:cubicBezTo>
                <a:cubicBezTo>
                  <a:pt x="30" y="27"/>
                  <a:pt x="33" y="25"/>
                  <a:pt x="35" y="27"/>
                </a:cubicBezTo>
                <a:cubicBezTo>
                  <a:pt x="37" y="28"/>
                  <a:pt x="36" y="32"/>
                  <a:pt x="38" y="32"/>
                </a:cubicBezTo>
                <a:cubicBezTo>
                  <a:pt x="44" y="33"/>
                  <a:pt x="49" y="29"/>
                  <a:pt x="55" y="30"/>
                </a:cubicBezTo>
                <a:cubicBezTo>
                  <a:pt x="56" y="30"/>
                  <a:pt x="55" y="34"/>
                  <a:pt x="56" y="34"/>
                </a:cubicBezTo>
                <a:cubicBezTo>
                  <a:pt x="60" y="36"/>
                  <a:pt x="65" y="38"/>
                  <a:pt x="69" y="37"/>
                </a:cubicBezTo>
                <a:cubicBezTo>
                  <a:pt x="73" y="36"/>
                  <a:pt x="74" y="31"/>
                  <a:pt x="78" y="29"/>
                </a:cubicBezTo>
                <a:cubicBezTo>
                  <a:pt x="80" y="28"/>
                  <a:pt x="84" y="31"/>
                  <a:pt x="86" y="29"/>
                </a:cubicBezTo>
                <a:cubicBezTo>
                  <a:pt x="88" y="28"/>
                  <a:pt x="87" y="24"/>
                  <a:pt x="90" y="22"/>
                </a:cubicBezTo>
                <a:cubicBezTo>
                  <a:pt x="93" y="19"/>
                  <a:pt x="98" y="19"/>
                  <a:pt x="101" y="16"/>
                </a:cubicBezTo>
                <a:close/>
              </a:path>
            </a:pathLst>
          </a:custGeom>
          <a:solidFill>
            <a:srgbClr val="B2B2B2"/>
          </a:solidFill>
          <a:ln w="3175" cap="rnd">
            <a:solidFill>
              <a:srgbClr val="B2B2B2"/>
            </a:solidFill>
            <a:round/>
            <a:headEnd/>
            <a:tailEnd/>
          </a:ln>
        </p:spPr>
        <p:txBody>
          <a:bodyPr/>
          <a:lstStyle/>
          <a:p>
            <a:endParaRPr lang="en-US"/>
          </a:p>
        </p:txBody>
      </p:sp>
      <p:sp>
        <p:nvSpPr>
          <p:cNvPr id="34405" name="Freeform 613"/>
          <p:cNvSpPr>
            <a:spLocks noChangeAspect="1"/>
          </p:cNvSpPr>
          <p:nvPr/>
        </p:nvSpPr>
        <p:spPr bwMode="auto">
          <a:xfrm>
            <a:off x="4935538" y="1765300"/>
            <a:ext cx="34925" cy="9525"/>
          </a:xfrm>
          <a:custGeom>
            <a:avLst/>
            <a:gdLst>
              <a:gd name="T0" fmla="*/ 2147483647 w 18"/>
              <a:gd name="T1" fmla="*/ 2147483647 h 5"/>
              <a:gd name="T2" fmla="*/ 2147483647 w 18"/>
              <a:gd name="T3" fmla="*/ 2147483647 h 5"/>
              <a:gd name="T4" fmla="*/ 2147483647 w 18"/>
              <a:gd name="T5" fmla="*/ 2147483647 h 5"/>
              <a:gd name="T6" fmla="*/ 2147483647 w 18"/>
              <a:gd name="T7" fmla="*/ 2147483647 h 5"/>
              <a:gd name="T8" fmla="*/ 2147483647 w 18"/>
              <a:gd name="T9" fmla="*/ 0 h 5"/>
              <a:gd name="T10" fmla="*/ 2147483647 w 18"/>
              <a:gd name="T11" fmla="*/ 2147483647 h 5"/>
              <a:gd name="T12" fmla="*/ 2147483647 w 18"/>
              <a:gd name="T13" fmla="*/ 2147483647 h 5"/>
              <a:gd name="T14" fmla="*/ 0 60000 65536"/>
              <a:gd name="T15" fmla="*/ 0 60000 65536"/>
              <a:gd name="T16" fmla="*/ 0 60000 65536"/>
              <a:gd name="T17" fmla="*/ 0 60000 65536"/>
              <a:gd name="T18" fmla="*/ 0 60000 65536"/>
              <a:gd name="T19" fmla="*/ 0 60000 65536"/>
              <a:gd name="T20" fmla="*/ 0 60000 65536"/>
              <a:gd name="T21" fmla="*/ 0 w 18"/>
              <a:gd name="T22" fmla="*/ 0 h 5"/>
              <a:gd name="T23" fmla="*/ 18 w 1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5">
                <a:moveTo>
                  <a:pt x="1" y="2"/>
                </a:moveTo>
                <a:cubicBezTo>
                  <a:pt x="0" y="2"/>
                  <a:pt x="0" y="4"/>
                  <a:pt x="1" y="4"/>
                </a:cubicBezTo>
                <a:cubicBezTo>
                  <a:pt x="5" y="5"/>
                  <a:pt x="9" y="3"/>
                  <a:pt x="13" y="3"/>
                </a:cubicBezTo>
                <a:cubicBezTo>
                  <a:pt x="14" y="3"/>
                  <a:pt x="16" y="3"/>
                  <a:pt x="17" y="2"/>
                </a:cubicBezTo>
                <a:cubicBezTo>
                  <a:pt x="18" y="2"/>
                  <a:pt x="17" y="0"/>
                  <a:pt x="17" y="0"/>
                </a:cubicBezTo>
                <a:cubicBezTo>
                  <a:pt x="13" y="0"/>
                  <a:pt x="9" y="1"/>
                  <a:pt x="5" y="2"/>
                </a:cubicBezTo>
                <a:cubicBezTo>
                  <a:pt x="3" y="2"/>
                  <a:pt x="2"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406" name="Freeform 614"/>
          <p:cNvSpPr>
            <a:spLocks noChangeAspect="1"/>
          </p:cNvSpPr>
          <p:nvPr/>
        </p:nvSpPr>
        <p:spPr bwMode="auto">
          <a:xfrm>
            <a:off x="4865688" y="1820863"/>
            <a:ext cx="41275" cy="11112"/>
          </a:xfrm>
          <a:custGeom>
            <a:avLst/>
            <a:gdLst>
              <a:gd name="T0" fmla="*/ 2147483647 w 21"/>
              <a:gd name="T1" fmla="*/ 2147483647 h 5"/>
              <a:gd name="T2" fmla="*/ 2147483647 w 21"/>
              <a:gd name="T3" fmla="*/ 2147483647 h 5"/>
              <a:gd name="T4" fmla="*/ 2147483647 w 21"/>
              <a:gd name="T5" fmla="*/ 2147483647 h 5"/>
              <a:gd name="T6" fmla="*/ 2147483647 w 21"/>
              <a:gd name="T7" fmla="*/ 2147483647 h 5"/>
              <a:gd name="T8" fmla="*/ 2147483647 w 21"/>
              <a:gd name="T9" fmla="*/ 2147483647 h 5"/>
              <a:gd name="T10" fmla="*/ 2147483647 w 21"/>
              <a:gd name="T11" fmla="*/ 2147483647 h 5"/>
              <a:gd name="T12" fmla="*/ 2147483647 w 21"/>
              <a:gd name="T13" fmla="*/ 0 h 5"/>
              <a:gd name="T14" fmla="*/ 2147483647 w 21"/>
              <a:gd name="T15" fmla="*/ 2147483647 h 5"/>
              <a:gd name="T16" fmla="*/ 2147483647 w 21"/>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
              <a:gd name="T29" fmla="*/ 21 w 21"/>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
                <a:moveTo>
                  <a:pt x="1" y="1"/>
                </a:moveTo>
                <a:cubicBezTo>
                  <a:pt x="0" y="3"/>
                  <a:pt x="2" y="4"/>
                  <a:pt x="3" y="4"/>
                </a:cubicBezTo>
                <a:cubicBezTo>
                  <a:pt x="6" y="5"/>
                  <a:pt x="8" y="2"/>
                  <a:pt x="10" y="2"/>
                </a:cubicBezTo>
                <a:cubicBezTo>
                  <a:pt x="13" y="3"/>
                  <a:pt x="15" y="5"/>
                  <a:pt x="18" y="5"/>
                </a:cubicBezTo>
                <a:cubicBezTo>
                  <a:pt x="19" y="5"/>
                  <a:pt x="21" y="4"/>
                  <a:pt x="21" y="3"/>
                </a:cubicBezTo>
                <a:cubicBezTo>
                  <a:pt x="21" y="2"/>
                  <a:pt x="19" y="2"/>
                  <a:pt x="19" y="2"/>
                </a:cubicBezTo>
                <a:cubicBezTo>
                  <a:pt x="17" y="1"/>
                  <a:pt x="15" y="0"/>
                  <a:pt x="14" y="0"/>
                </a:cubicBezTo>
                <a:cubicBezTo>
                  <a:pt x="10" y="0"/>
                  <a:pt x="7" y="1"/>
                  <a:pt x="4" y="1"/>
                </a:cubicBezTo>
                <a:cubicBezTo>
                  <a:pt x="3" y="1"/>
                  <a:pt x="1"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407" name="Freeform 615"/>
          <p:cNvSpPr>
            <a:spLocks noChangeAspect="1"/>
          </p:cNvSpPr>
          <p:nvPr/>
        </p:nvSpPr>
        <p:spPr bwMode="auto">
          <a:xfrm>
            <a:off x="7302500" y="2744788"/>
            <a:ext cx="20638" cy="20637"/>
          </a:xfrm>
          <a:custGeom>
            <a:avLst/>
            <a:gdLst>
              <a:gd name="T0" fmla="*/ 2147483647 w 12"/>
              <a:gd name="T1" fmla="*/ 2147483647 h 10"/>
              <a:gd name="T2" fmla="*/ 2147483647 w 12"/>
              <a:gd name="T3" fmla="*/ 2147483647 h 10"/>
              <a:gd name="T4" fmla="*/ 2147483647 w 12"/>
              <a:gd name="T5" fmla="*/ 2147483647 h 10"/>
              <a:gd name="T6" fmla="*/ 2147483647 w 12"/>
              <a:gd name="T7" fmla="*/ 2147483647 h 10"/>
              <a:gd name="T8" fmla="*/ 2147483647 w 12"/>
              <a:gd name="T9" fmla="*/ 2147483647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11" y="2"/>
                </a:moveTo>
                <a:cubicBezTo>
                  <a:pt x="12" y="4"/>
                  <a:pt x="11" y="7"/>
                  <a:pt x="9" y="8"/>
                </a:cubicBezTo>
                <a:cubicBezTo>
                  <a:pt x="7" y="9"/>
                  <a:pt x="3" y="10"/>
                  <a:pt x="2" y="8"/>
                </a:cubicBezTo>
                <a:cubicBezTo>
                  <a:pt x="0" y="6"/>
                  <a:pt x="3" y="2"/>
                  <a:pt x="5" y="1"/>
                </a:cubicBezTo>
                <a:cubicBezTo>
                  <a:pt x="7" y="0"/>
                  <a:pt x="10" y="0"/>
                  <a:pt x="11" y="2"/>
                </a:cubicBezTo>
                <a:close/>
              </a:path>
            </a:pathLst>
          </a:custGeom>
          <a:solidFill>
            <a:srgbClr val="B2B2B2"/>
          </a:solidFill>
          <a:ln w="3175" cap="rnd">
            <a:solidFill>
              <a:srgbClr val="B2B2B2"/>
            </a:solidFill>
            <a:round/>
            <a:headEnd/>
            <a:tailEnd/>
          </a:ln>
        </p:spPr>
        <p:txBody>
          <a:bodyPr/>
          <a:lstStyle/>
          <a:p>
            <a:endParaRPr lang="en-US"/>
          </a:p>
        </p:txBody>
      </p:sp>
      <p:sp>
        <p:nvSpPr>
          <p:cNvPr id="34408" name="Freeform 616"/>
          <p:cNvSpPr>
            <a:spLocks noChangeAspect="1"/>
          </p:cNvSpPr>
          <p:nvPr/>
        </p:nvSpPr>
        <p:spPr bwMode="auto">
          <a:xfrm>
            <a:off x="7829550" y="2611438"/>
            <a:ext cx="22225" cy="23812"/>
          </a:xfrm>
          <a:custGeom>
            <a:avLst/>
            <a:gdLst>
              <a:gd name="T0" fmla="*/ 2147483647 w 12"/>
              <a:gd name="T1" fmla="*/ 2147483647 h 13"/>
              <a:gd name="T2" fmla="*/ 2147483647 w 12"/>
              <a:gd name="T3" fmla="*/ 2147483647 h 13"/>
              <a:gd name="T4" fmla="*/ 0 w 12"/>
              <a:gd name="T5" fmla="*/ 2147483647 h 13"/>
              <a:gd name="T6" fmla="*/ 2147483647 w 12"/>
              <a:gd name="T7" fmla="*/ 2147483647 h 13"/>
              <a:gd name="T8" fmla="*/ 2147483647 w 12"/>
              <a:gd name="T9" fmla="*/ 2147483647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0" y="1"/>
                </a:moveTo>
                <a:cubicBezTo>
                  <a:pt x="12" y="2"/>
                  <a:pt x="11" y="5"/>
                  <a:pt x="10" y="7"/>
                </a:cubicBezTo>
                <a:cubicBezTo>
                  <a:pt x="8" y="10"/>
                  <a:pt x="4" y="13"/>
                  <a:pt x="0" y="12"/>
                </a:cubicBezTo>
                <a:cubicBezTo>
                  <a:pt x="1" y="10"/>
                  <a:pt x="0" y="5"/>
                  <a:pt x="2" y="3"/>
                </a:cubicBezTo>
                <a:cubicBezTo>
                  <a:pt x="4" y="1"/>
                  <a:pt x="8" y="0"/>
                  <a:pt x="10" y="1"/>
                </a:cubicBezTo>
                <a:close/>
              </a:path>
            </a:pathLst>
          </a:custGeom>
          <a:solidFill>
            <a:srgbClr val="B2B2B2"/>
          </a:solidFill>
          <a:ln w="3175" cap="rnd">
            <a:solidFill>
              <a:srgbClr val="B2B2B2"/>
            </a:solidFill>
            <a:round/>
            <a:headEnd/>
            <a:tailEnd/>
          </a:ln>
        </p:spPr>
        <p:txBody>
          <a:bodyPr/>
          <a:lstStyle/>
          <a:p>
            <a:endParaRPr lang="en-US"/>
          </a:p>
        </p:txBody>
      </p:sp>
      <p:sp>
        <p:nvSpPr>
          <p:cNvPr id="34409" name="Freeform 617"/>
          <p:cNvSpPr>
            <a:spLocks noChangeAspect="1"/>
          </p:cNvSpPr>
          <p:nvPr/>
        </p:nvSpPr>
        <p:spPr bwMode="auto">
          <a:xfrm>
            <a:off x="5318125" y="2227263"/>
            <a:ext cx="36513" cy="31750"/>
          </a:xfrm>
          <a:custGeom>
            <a:avLst/>
            <a:gdLst>
              <a:gd name="T0" fmla="*/ 2147483647 w 20"/>
              <a:gd name="T1" fmla="*/ 2147483647 h 17"/>
              <a:gd name="T2" fmla="*/ 2147483647 w 20"/>
              <a:gd name="T3" fmla="*/ 2147483647 h 17"/>
              <a:gd name="T4" fmla="*/ 2147483647 w 20"/>
              <a:gd name="T5" fmla="*/ 2147483647 h 17"/>
              <a:gd name="T6" fmla="*/ 2147483647 w 20"/>
              <a:gd name="T7" fmla="*/ 2147483647 h 17"/>
              <a:gd name="T8" fmla="*/ 2147483647 w 20"/>
              <a:gd name="T9" fmla="*/ 2147483647 h 17"/>
              <a:gd name="T10" fmla="*/ 0 w 20"/>
              <a:gd name="T11" fmla="*/ 2147483647 h 17"/>
              <a:gd name="T12" fmla="*/ 2147483647 w 20"/>
              <a:gd name="T13" fmla="*/ 2147483647 h 17"/>
              <a:gd name="T14" fmla="*/ 2147483647 w 20"/>
              <a:gd name="T15" fmla="*/ 2147483647 h 17"/>
              <a:gd name="T16" fmla="*/ 2147483647 w 20"/>
              <a:gd name="T17" fmla="*/ 2147483647 h 17"/>
              <a:gd name="T18" fmla="*/ 2147483647 w 20"/>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7"/>
              <a:gd name="T32" fmla="*/ 20 w 20"/>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7">
                <a:moveTo>
                  <a:pt x="18" y="5"/>
                </a:moveTo>
                <a:cubicBezTo>
                  <a:pt x="19" y="6"/>
                  <a:pt x="20" y="6"/>
                  <a:pt x="20" y="7"/>
                </a:cubicBezTo>
                <a:cubicBezTo>
                  <a:pt x="19" y="9"/>
                  <a:pt x="17" y="11"/>
                  <a:pt x="16" y="12"/>
                </a:cubicBezTo>
                <a:cubicBezTo>
                  <a:pt x="13" y="14"/>
                  <a:pt x="10" y="16"/>
                  <a:pt x="6" y="17"/>
                </a:cubicBezTo>
                <a:cubicBezTo>
                  <a:pt x="5" y="17"/>
                  <a:pt x="3" y="17"/>
                  <a:pt x="2" y="16"/>
                </a:cubicBezTo>
                <a:cubicBezTo>
                  <a:pt x="0" y="14"/>
                  <a:pt x="0" y="12"/>
                  <a:pt x="0" y="9"/>
                </a:cubicBezTo>
                <a:cubicBezTo>
                  <a:pt x="0" y="6"/>
                  <a:pt x="0" y="3"/>
                  <a:pt x="2" y="1"/>
                </a:cubicBezTo>
                <a:cubicBezTo>
                  <a:pt x="4" y="0"/>
                  <a:pt x="6" y="1"/>
                  <a:pt x="8" y="1"/>
                </a:cubicBezTo>
                <a:cubicBezTo>
                  <a:pt x="10" y="1"/>
                  <a:pt x="12" y="3"/>
                  <a:pt x="14" y="4"/>
                </a:cubicBezTo>
                <a:cubicBezTo>
                  <a:pt x="15" y="4"/>
                  <a:pt x="17" y="4"/>
                  <a:pt x="18" y="5"/>
                </a:cubicBezTo>
                <a:close/>
              </a:path>
            </a:pathLst>
          </a:custGeom>
          <a:solidFill>
            <a:srgbClr val="B2B2B2"/>
          </a:solidFill>
          <a:ln w="3175" cap="rnd">
            <a:solidFill>
              <a:srgbClr val="B2B2B2"/>
            </a:solidFill>
            <a:round/>
            <a:headEnd/>
            <a:tailEnd/>
          </a:ln>
        </p:spPr>
        <p:txBody>
          <a:bodyPr/>
          <a:lstStyle/>
          <a:p>
            <a:endParaRPr lang="en-US"/>
          </a:p>
        </p:txBody>
      </p:sp>
      <p:sp>
        <p:nvSpPr>
          <p:cNvPr id="34410" name="Freeform 618"/>
          <p:cNvSpPr>
            <a:spLocks noChangeAspect="1"/>
          </p:cNvSpPr>
          <p:nvPr/>
        </p:nvSpPr>
        <p:spPr bwMode="auto">
          <a:xfrm>
            <a:off x="5518150" y="2181225"/>
            <a:ext cx="44450" cy="36513"/>
          </a:xfrm>
          <a:custGeom>
            <a:avLst/>
            <a:gdLst>
              <a:gd name="T0" fmla="*/ 2147483647 w 25"/>
              <a:gd name="T1" fmla="*/ 2147483647 h 20"/>
              <a:gd name="T2" fmla="*/ 2147483647 w 25"/>
              <a:gd name="T3" fmla="*/ 2147483647 h 20"/>
              <a:gd name="T4" fmla="*/ 2147483647 w 25"/>
              <a:gd name="T5" fmla="*/ 2147483647 h 20"/>
              <a:gd name="T6" fmla="*/ 2147483647 w 25"/>
              <a:gd name="T7" fmla="*/ 2147483647 h 20"/>
              <a:gd name="T8" fmla="*/ 2147483647 w 25"/>
              <a:gd name="T9" fmla="*/ 2147483647 h 20"/>
              <a:gd name="T10" fmla="*/ 2147483647 w 25"/>
              <a:gd name="T11" fmla="*/ 2147483647 h 20"/>
              <a:gd name="T12" fmla="*/ 2147483647 w 25"/>
              <a:gd name="T13" fmla="*/ 2147483647 h 20"/>
              <a:gd name="T14" fmla="*/ 2147483647 w 25"/>
              <a:gd name="T15" fmla="*/ 2147483647 h 20"/>
              <a:gd name="T16" fmla="*/ 2147483647 w 25"/>
              <a:gd name="T17" fmla="*/ 2147483647 h 20"/>
              <a:gd name="T18" fmla="*/ 2147483647 w 25"/>
              <a:gd name="T19" fmla="*/ 2147483647 h 20"/>
              <a:gd name="T20" fmla="*/ 2147483647 w 25"/>
              <a:gd name="T21" fmla="*/ 2147483647 h 20"/>
              <a:gd name="T22" fmla="*/ 2147483647 w 25"/>
              <a:gd name="T23" fmla="*/ 2147483647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20"/>
              <a:gd name="T38" fmla="*/ 25 w 25"/>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20">
                <a:moveTo>
                  <a:pt x="7" y="1"/>
                </a:moveTo>
                <a:cubicBezTo>
                  <a:pt x="11" y="3"/>
                  <a:pt x="14" y="7"/>
                  <a:pt x="18" y="10"/>
                </a:cubicBezTo>
                <a:cubicBezTo>
                  <a:pt x="19" y="10"/>
                  <a:pt x="20" y="9"/>
                  <a:pt x="21" y="10"/>
                </a:cubicBezTo>
                <a:cubicBezTo>
                  <a:pt x="23" y="11"/>
                  <a:pt x="24" y="13"/>
                  <a:pt x="25" y="15"/>
                </a:cubicBezTo>
                <a:cubicBezTo>
                  <a:pt x="25" y="15"/>
                  <a:pt x="25" y="16"/>
                  <a:pt x="24" y="17"/>
                </a:cubicBezTo>
                <a:cubicBezTo>
                  <a:pt x="22" y="18"/>
                  <a:pt x="19" y="20"/>
                  <a:pt x="17" y="19"/>
                </a:cubicBezTo>
                <a:cubicBezTo>
                  <a:pt x="15" y="19"/>
                  <a:pt x="14" y="16"/>
                  <a:pt x="12" y="14"/>
                </a:cubicBezTo>
                <a:cubicBezTo>
                  <a:pt x="11" y="14"/>
                  <a:pt x="9" y="15"/>
                  <a:pt x="7" y="14"/>
                </a:cubicBezTo>
                <a:cubicBezTo>
                  <a:pt x="5" y="13"/>
                  <a:pt x="3" y="11"/>
                  <a:pt x="1" y="8"/>
                </a:cubicBezTo>
                <a:cubicBezTo>
                  <a:pt x="0" y="6"/>
                  <a:pt x="0" y="4"/>
                  <a:pt x="1" y="3"/>
                </a:cubicBezTo>
                <a:cubicBezTo>
                  <a:pt x="2" y="2"/>
                  <a:pt x="3" y="3"/>
                  <a:pt x="4" y="3"/>
                </a:cubicBezTo>
                <a:cubicBezTo>
                  <a:pt x="5" y="2"/>
                  <a:pt x="6" y="0"/>
                  <a:pt x="7" y="1"/>
                </a:cubicBezTo>
                <a:close/>
              </a:path>
            </a:pathLst>
          </a:custGeom>
          <a:solidFill>
            <a:srgbClr val="B2B2B2"/>
          </a:solidFill>
          <a:ln w="3175" cap="rnd">
            <a:solidFill>
              <a:srgbClr val="B2B2B2"/>
            </a:solidFill>
            <a:round/>
            <a:headEnd/>
            <a:tailEnd/>
          </a:ln>
        </p:spPr>
        <p:txBody>
          <a:bodyPr/>
          <a:lstStyle/>
          <a:p>
            <a:endParaRPr lang="en-US"/>
          </a:p>
        </p:txBody>
      </p:sp>
      <p:sp>
        <p:nvSpPr>
          <p:cNvPr id="34411" name="Freeform 619"/>
          <p:cNvSpPr>
            <a:spLocks noChangeAspect="1"/>
          </p:cNvSpPr>
          <p:nvPr/>
        </p:nvSpPr>
        <p:spPr bwMode="auto">
          <a:xfrm>
            <a:off x="5403850" y="1909763"/>
            <a:ext cx="285750" cy="158750"/>
          </a:xfrm>
          <a:custGeom>
            <a:avLst/>
            <a:gdLst>
              <a:gd name="T0" fmla="*/ 2147483647 w 154"/>
              <a:gd name="T1" fmla="*/ 2147483647 h 86"/>
              <a:gd name="T2" fmla="*/ 2147483647 w 154"/>
              <a:gd name="T3" fmla="*/ 2147483647 h 86"/>
              <a:gd name="T4" fmla="*/ 2147483647 w 154"/>
              <a:gd name="T5" fmla="*/ 2147483647 h 86"/>
              <a:gd name="T6" fmla="*/ 2147483647 w 154"/>
              <a:gd name="T7" fmla="*/ 2147483647 h 86"/>
              <a:gd name="T8" fmla="*/ 2147483647 w 154"/>
              <a:gd name="T9" fmla="*/ 2147483647 h 86"/>
              <a:gd name="T10" fmla="*/ 2147483647 w 154"/>
              <a:gd name="T11" fmla="*/ 2147483647 h 86"/>
              <a:gd name="T12" fmla="*/ 2147483647 w 154"/>
              <a:gd name="T13" fmla="*/ 2147483647 h 86"/>
              <a:gd name="T14" fmla="*/ 2147483647 w 154"/>
              <a:gd name="T15" fmla="*/ 2147483647 h 86"/>
              <a:gd name="T16" fmla="*/ 2147483647 w 154"/>
              <a:gd name="T17" fmla="*/ 2147483647 h 86"/>
              <a:gd name="T18" fmla="*/ 2147483647 w 154"/>
              <a:gd name="T19" fmla="*/ 2147483647 h 86"/>
              <a:gd name="T20" fmla="*/ 2147483647 w 154"/>
              <a:gd name="T21" fmla="*/ 2147483647 h 86"/>
              <a:gd name="T22" fmla="*/ 2147483647 w 154"/>
              <a:gd name="T23" fmla="*/ 2147483647 h 86"/>
              <a:gd name="T24" fmla="*/ 2147483647 w 154"/>
              <a:gd name="T25" fmla="*/ 2147483647 h 86"/>
              <a:gd name="T26" fmla="*/ 2147483647 w 154"/>
              <a:gd name="T27" fmla="*/ 2147483647 h 86"/>
              <a:gd name="T28" fmla="*/ 2147483647 w 154"/>
              <a:gd name="T29" fmla="*/ 2147483647 h 86"/>
              <a:gd name="T30" fmla="*/ 2147483647 w 154"/>
              <a:gd name="T31" fmla="*/ 2147483647 h 86"/>
              <a:gd name="T32" fmla="*/ 2147483647 w 154"/>
              <a:gd name="T33" fmla="*/ 2147483647 h 86"/>
              <a:gd name="T34" fmla="*/ 2147483647 w 154"/>
              <a:gd name="T35" fmla="*/ 2147483647 h 86"/>
              <a:gd name="T36" fmla="*/ 2147483647 w 154"/>
              <a:gd name="T37" fmla="*/ 2147483647 h 86"/>
              <a:gd name="T38" fmla="*/ 2147483647 w 154"/>
              <a:gd name="T39" fmla="*/ 2147483647 h 86"/>
              <a:gd name="T40" fmla="*/ 2147483647 w 154"/>
              <a:gd name="T41" fmla="*/ 2147483647 h 86"/>
              <a:gd name="T42" fmla="*/ 2147483647 w 154"/>
              <a:gd name="T43" fmla="*/ 2147483647 h 86"/>
              <a:gd name="T44" fmla="*/ 2147483647 w 154"/>
              <a:gd name="T45" fmla="*/ 2147483647 h 86"/>
              <a:gd name="T46" fmla="*/ 2147483647 w 154"/>
              <a:gd name="T47" fmla="*/ 2147483647 h 86"/>
              <a:gd name="T48" fmla="*/ 2147483647 w 154"/>
              <a:gd name="T49" fmla="*/ 2147483647 h 86"/>
              <a:gd name="T50" fmla="*/ 2147483647 w 154"/>
              <a:gd name="T51" fmla="*/ 2147483647 h 86"/>
              <a:gd name="T52" fmla="*/ 2147483647 w 154"/>
              <a:gd name="T53" fmla="*/ 2147483647 h 86"/>
              <a:gd name="T54" fmla="*/ 2147483647 w 154"/>
              <a:gd name="T55" fmla="*/ 2147483647 h 86"/>
              <a:gd name="T56" fmla="*/ 2147483647 w 154"/>
              <a:gd name="T57" fmla="*/ 2147483647 h 86"/>
              <a:gd name="T58" fmla="*/ 2147483647 w 154"/>
              <a:gd name="T59" fmla="*/ 2147483647 h 86"/>
              <a:gd name="T60" fmla="*/ 2147483647 w 154"/>
              <a:gd name="T61" fmla="*/ 2147483647 h 86"/>
              <a:gd name="T62" fmla="*/ 2147483647 w 154"/>
              <a:gd name="T63" fmla="*/ 2147483647 h 86"/>
              <a:gd name="T64" fmla="*/ 2147483647 w 154"/>
              <a:gd name="T65" fmla="*/ 2147483647 h 86"/>
              <a:gd name="T66" fmla="*/ 2147483647 w 154"/>
              <a:gd name="T67" fmla="*/ 2147483647 h 86"/>
              <a:gd name="T68" fmla="*/ 2147483647 w 154"/>
              <a:gd name="T69" fmla="*/ 2147483647 h 86"/>
              <a:gd name="T70" fmla="*/ 2147483647 w 154"/>
              <a:gd name="T71" fmla="*/ 2147483647 h 86"/>
              <a:gd name="T72" fmla="*/ 2147483647 w 154"/>
              <a:gd name="T73" fmla="*/ 2147483647 h 86"/>
              <a:gd name="T74" fmla="*/ 2147483647 w 154"/>
              <a:gd name="T75" fmla="*/ 2147483647 h 86"/>
              <a:gd name="T76" fmla="*/ 2147483647 w 154"/>
              <a:gd name="T77" fmla="*/ 2147483647 h 86"/>
              <a:gd name="T78" fmla="*/ 2147483647 w 154"/>
              <a:gd name="T79" fmla="*/ 2147483647 h 86"/>
              <a:gd name="T80" fmla="*/ 2147483647 w 154"/>
              <a:gd name="T81" fmla="*/ 2147483647 h 86"/>
              <a:gd name="T82" fmla="*/ 2147483647 w 154"/>
              <a:gd name="T83" fmla="*/ 2147483647 h 86"/>
              <a:gd name="T84" fmla="*/ 2147483647 w 154"/>
              <a:gd name="T85" fmla="*/ 2147483647 h 86"/>
              <a:gd name="T86" fmla="*/ 2147483647 w 154"/>
              <a:gd name="T87" fmla="*/ 2147483647 h 86"/>
              <a:gd name="T88" fmla="*/ 2147483647 w 154"/>
              <a:gd name="T89" fmla="*/ 2147483647 h 86"/>
              <a:gd name="T90" fmla="*/ 2147483647 w 154"/>
              <a:gd name="T91" fmla="*/ 2147483647 h 86"/>
              <a:gd name="T92" fmla="*/ 2147483647 w 154"/>
              <a:gd name="T93" fmla="*/ 2147483647 h 86"/>
              <a:gd name="T94" fmla="*/ 2147483647 w 154"/>
              <a:gd name="T95" fmla="*/ 2147483647 h 86"/>
              <a:gd name="T96" fmla="*/ 2147483647 w 154"/>
              <a:gd name="T97" fmla="*/ 2147483647 h 86"/>
              <a:gd name="T98" fmla="*/ 2147483647 w 154"/>
              <a:gd name="T99" fmla="*/ 2147483647 h 86"/>
              <a:gd name="T100" fmla="*/ 2147483647 w 154"/>
              <a:gd name="T101" fmla="*/ 2147483647 h 86"/>
              <a:gd name="T102" fmla="*/ 2147483647 w 154"/>
              <a:gd name="T103" fmla="*/ 2147483647 h 86"/>
              <a:gd name="T104" fmla="*/ 2147483647 w 154"/>
              <a:gd name="T105" fmla="*/ 2147483647 h 86"/>
              <a:gd name="T106" fmla="*/ 2147483647 w 154"/>
              <a:gd name="T107" fmla="*/ 2147483647 h 86"/>
              <a:gd name="T108" fmla="*/ 2147483647 w 154"/>
              <a:gd name="T109" fmla="*/ 2147483647 h 86"/>
              <a:gd name="T110" fmla="*/ 2147483647 w 154"/>
              <a:gd name="T111" fmla="*/ 2147483647 h 86"/>
              <a:gd name="T112" fmla="*/ 2147483647 w 154"/>
              <a:gd name="T113" fmla="*/ 2147483647 h 86"/>
              <a:gd name="T114" fmla="*/ 2147483647 w 154"/>
              <a:gd name="T115" fmla="*/ 2147483647 h 86"/>
              <a:gd name="T116" fmla="*/ 2147483647 w 154"/>
              <a:gd name="T117" fmla="*/ 2147483647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4"/>
              <a:gd name="T178" fmla="*/ 0 h 86"/>
              <a:gd name="T179" fmla="*/ 154 w 15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4" h="86">
                <a:moveTo>
                  <a:pt x="153" y="13"/>
                </a:moveTo>
                <a:cubicBezTo>
                  <a:pt x="149" y="16"/>
                  <a:pt x="146" y="19"/>
                  <a:pt x="142" y="21"/>
                </a:cubicBezTo>
                <a:cubicBezTo>
                  <a:pt x="130" y="25"/>
                  <a:pt x="118" y="29"/>
                  <a:pt x="106" y="32"/>
                </a:cubicBezTo>
                <a:cubicBezTo>
                  <a:pt x="104" y="32"/>
                  <a:pt x="102" y="30"/>
                  <a:pt x="100" y="31"/>
                </a:cubicBezTo>
                <a:cubicBezTo>
                  <a:pt x="97" y="32"/>
                  <a:pt x="96" y="35"/>
                  <a:pt x="93" y="36"/>
                </a:cubicBezTo>
                <a:cubicBezTo>
                  <a:pt x="91" y="38"/>
                  <a:pt x="89" y="38"/>
                  <a:pt x="87" y="39"/>
                </a:cubicBezTo>
                <a:cubicBezTo>
                  <a:pt x="84" y="41"/>
                  <a:pt x="83" y="45"/>
                  <a:pt x="79" y="46"/>
                </a:cubicBezTo>
                <a:cubicBezTo>
                  <a:pt x="76" y="48"/>
                  <a:pt x="72" y="45"/>
                  <a:pt x="69" y="46"/>
                </a:cubicBezTo>
                <a:cubicBezTo>
                  <a:pt x="68" y="47"/>
                  <a:pt x="70" y="50"/>
                  <a:pt x="69" y="51"/>
                </a:cubicBezTo>
                <a:cubicBezTo>
                  <a:pt x="67" y="53"/>
                  <a:pt x="64" y="54"/>
                  <a:pt x="61" y="55"/>
                </a:cubicBezTo>
                <a:cubicBezTo>
                  <a:pt x="59" y="55"/>
                  <a:pt x="56" y="54"/>
                  <a:pt x="54" y="55"/>
                </a:cubicBezTo>
                <a:cubicBezTo>
                  <a:pt x="52" y="57"/>
                  <a:pt x="52" y="61"/>
                  <a:pt x="51" y="64"/>
                </a:cubicBezTo>
                <a:cubicBezTo>
                  <a:pt x="50" y="66"/>
                  <a:pt x="50" y="70"/>
                  <a:pt x="47" y="71"/>
                </a:cubicBezTo>
                <a:cubicBezTo>
                  <a:pt x="46" y="72"/>
                  <a:pt x="44" y="68"/>
                  <a:pt x="42" y="68"/>
                </a:cubicBezTo>
                <a:cubicBezTo>
                  <a:pt x="41" y="68"/>
                  <a:pt x="42" y="70"/>
                  <a:pt x="42" y="71"/>
                </a:cubicBezTo>
                <a:cubicBezTo>
                  <a:pt x="43" y="73"/>
                  <a:pt x="47" y="76"/>
                  <a:pt x="45" y="77"/>
                </a:cubicBezTo>
                <a:cubicBezTo>
                  <a:pt x="44" y="79"/>
                  <a:pt x="40" y="74"/>
                  <a:pt x="38" y="76"/>
                </a:cubicBezTo>
                <a:cubicBezTo>
                  <a:pt x="36" y="77"/>
                  <a:pt x="42" y="79"/>
                  <a:pt x="41" y="81"/>
                </a:cubicBezTo>
                <a:cubicBezTo>
                  <a:pt x="39" y="84"/>
                  <a:pt x="36" y="85"/>
                  <a:pt x="32" y="86"/>
                </a:cubicBezTo>
                <a:cubicBezTo>
                  <a:pt x="29" y="86"/>
                  <a:pt x="26" y="83"/>
                  <a:pt x="22" y="82"/>
                </a:cubicBezTo>
                <a:cubicBezTo>
                  <a:pt x="18" y="82"/>
                  <a:pt x="14" y="82"/>
                  <a:pt x="10" y="82"/>
                </a:cubicBezTo>
                <a:cubicBezTo>
                  <a:pt x="9" y="82"/>
                  <a:pt x="6" y="83"/>
                  <a:pt x="6" y="82"/>
                </a:cubicBezTo>
                <a:cubicBezTo>
                  <a:pt x="7" y="80"/>
                  <a:pt x="13" y="79"/>
                  <a:pt x="11" y="78"/>
                </a:cubicBezTo>
                <a:cubicBezTo>
                  <a:pt x="8" y="76"/>
                  <a:pt x="3" y="81"/>
                  <a:pt x="1" y="79"/>
                </a:cubicBezTo>
                <a:cubicBezTo>
                  <a:pt x="0" y="76"/>
                  <a:pt x="6" y="74"/>
                  <a:pt x="8" y="72"/>
                </a:cubicBezTo>
                <a:cubicBezTo>
                  <a:pt x="10" y="70"/>
                  <a:pt x="11" y="68"/>
                  <a:pt x="14" y="67"/>
                </a:cubicBezTo>
                <a:cubicBezTo>
                  <a:pt x="16" y="67"/>
                  <a:pt x="19" y="71"/>
                  <a:pt x="20" y="69"/>
                </a:cubicBezTo>
                <a:cubicBezTo>
                  <a:pt x="20" y="67"/>
                  <a:pt x="14" y="66"/>
                  <a:pt x="15" y="64"/>
                </a:cubicBezTo>
                <a:cubicBezTo>
                  <a:pt x="18" y="61"/>
                  <a:pt x="24" y="64"/>
                  <a:pt x="26" y="61"/>
                </a:cubicBezTo>
                <a:cubicBezTo>
                  <a:pt x="27" y="58"/>
                  <a:pt x="17" y="61"/>
                  <a:pt x="17" y="58"/>
                </a:cubicBezTo>
                <a:cubicBezTo>
                  <a:pt x="17" y="55"/>
                  <a:pt x="24" y="57"/>
                  <a:pt x="26" y="55"/>
                </a:cubicBezTo>
                <a:cubicBezTo>
                  <a:pt x="27" y="54"/>
                  <a:pt x="22" y="54"/>
                  <a:pt x="21" y="53"/>
                </a:cubicBezTo>
                <a:cubicBezTo>
                  <a:pt x="20" y="52"/>
                  <a:pt x="21" y="51"/>
                  <a:pt x="21" y="50"/>
                </a:cubicBezTo>
                <a:cubicBezTo>
                  <a:pt x="19" y="47"/>
                  <a:pt x="16" y="46"/>
                  <a:pt x="15" y="44"/>
                </a:cubicBezTo>
                <a:cubicBezTo>
                  <a:pt x="15" y="43"/>
                  <a:pt x="17" y="44"/>
                  <a:pt x="18" y="44"/>
                </a:cubicBezTo>
                <a:cubicBezTo>
                  <a:pt x="19" y="45"/>
                  <a:pt x="20" y="47"/>
                  <a:pt x="21" y="47"/>
                </a:cubicBezTo>
                <a:cubicBezTo>
                  <a:pt x="24" y="47"/>
                  <a:pt x="26" y="44"/>
                  <a:pt x="29" y="44"/>
                </a:cubicBezTo>
                <a:cubicBezTo>
                  <a:pt x="32" y="43"/>
                  <a:pt x="35" y="45"/>
                  <a:pt x="38" y="44"/>
                </a:cubicBezTo>
                <a:cubicBezTo>
                  <a:pt x="39" y="43"/>
                  <a:pt x="39" y="40"/>
                  <a:pt x="40" y="38"/>
                </a:cubicBezTo>
                <a:cubicBezTo>
                  <a:pt x="40" y="36"/>
                  <a:pt x="39" y="34"/>
                  <a:pt x="40" y="33"/>
                </a:cubicBezTo>
                <a:cubicBezTo>
                  <a:pt x="43" y="32"/>
                  <a:pt x="46" y="35"/>
                  <a:pt x="48" y="34"/>
                </a:cubicBezTo>
                <a:cubicBezTo>
                  <a:pt x="50" y="33"/>
                  <a:pt x="49" y="30"/>
                  <a:pt x="51" y="29"/>
                </a:cubicBezTo>
                <a:cubicBezTo>
                  <a:pt x="54" y="28"/>
                  <a:pt x="58" y="28"/>
                  <a:pt x="61" y="26"/>
                </a:cubicBezTo>
                <a:cubicBezTo>
                  <a:pt x="62" y="26"/>
                  <a:pt x="62" y="24"/>
                  <a:pt x="64" y="24"/>
                </a:cubicBezTo>
                <a:cubicBezTo>
                  <a:pt x="65" y="23"/>
                  <a:pt x="67" y="26"/>
                  <a:pt x="68" y="25"/>
                </a:cubicBezTo>
                <a:cubicBezTo>
                  <a:pt x="69" y="24"/>
                  <a:pt x="67" y="21"/>
                  <a:pt x="69" y="21"/>
                </a:cubicBezTo>
                <a:cubicBezTo>
                  <a:pt x="74" y="19"/>
                  <a:pt x="80" y="20"/>
                  <a:pt x="85" y="21"/>
                </a:cubicBezTo>
                <a:cubicBezTo>
                  <a:pt x="86" y="21"/>
                  <a:pt x="86" y="23"/>
                  <a:pt x="87" y="23"/>
                </a:cubicBezTo>
                <a:cubicBezTo>
                  <a:pt x="89" y="23"/>
                  <a:pt x="89" y="21"/>
                  <a:pt x="91" y="20"/>
                </a:cubicBezTo>
                <a:cubicBezTo>
                  <a:pt x="94" y="19"/>
                  <a:pt x="97" y="19"/>
                  <a:pt x="100" y="19"/>
                </a:cubicBezTo>
                <a:cubicBezTo>
                  <a:pt x="103" y="19"/>
                  <a:pt x="106" y="20"/>
                  <a:pt x="109" y="19"/>
                </a:cubicBezTo>
                <a:cubicBezTo>
                  <a:pt x="111" y="18"/>
                  <a:pt x="110" y="15"/>
                  <a:pt x="112" y="14"/>
                </a:cubicBezTo>
                <a:cubicBezTo>
                  <a:pt x="114" y="13"/>
                  <a:pt x="118" y="13"/>
                  <a:pt x="120" y="12"/>
                </a:cubicBezTo>
                <a:cubicBezTo>
                  <a:pt x="121" y="11"/>
                  <a:pt x="120" y="8"/>
                  <a:pt x="121" y="7"/>
                </a:cubicBezTo>
                <a:cubicBezTo>
                  <a:pt x="126" y="4"/>
                  <a:pt x="132" y="2"/>
                  <a:pt x="138" y="1"/>
                </a:cubicBezTo>
                <a:cubicBezTo>
                  <a:pt x="140" y="0"/>
                  <a:pt x="143" y="3"/>
                  <a:pt x="146" y="4"/>
                </a:cubicBezTo>
                <a:cubicBezTo>
                  <a:pt x="147" y="4"/>
                  <a:pt x="149" y="4"/>
                  <a:pt x="151" y="5"/>
                </a:cubicBezTo>
                <a:cubicBezTo>
                  <a:pt x="152" y="6"/>
                  <a:pt x="153" y="8"/>
                  <a:pt x="154" y="10"/>
                </a:cubicBezTo>
                <a:cubicBezTo>
                  <a:pt x="154" y="11"/>
                  <a:pt x="154" y="12"/>
                  <a:pt x="153" y="13"/>
                </a:cubicBezTo>
                <a:close/>
              </a:path>
            </a:pathLst>
          </a:custGeom>
          <a:solidFill>
            <a:srgbClr val="B2B2B2"/>
          </a:solidFill>
          <a:ln w="3175" cap="rnd">
            <a:solidFill>
              <a:srgbClr val="B2B2B2"/>
            </a:solidFill>
            <a:round/>
            <a:headEnd/>
            <a:tailEnd/>
          </a:ln>
        </p:spPr>
        <p:txBody>
          <a:bodyPr/>
          <a:lstStyle/>
          <a:p>
            <a:endParaRPr lang="en-US"/>
          </a:p>
        </p:txBody>
      </p:sp>
      <p:sp>
        <p:nvSpPr>
          <p:cNvPr id="34412" name="Freeform 620"/>
          <p:cNvSpPr>
            <a:spLocks noChangeAspect="1"/>
          </p:cNvSpPr>
          <p:nvPr/>
        </p:nvSpPr>
        <p:spPr bwMode="auto">
          <a:xfrm>
            <a:off x="5372100" y="2065338"/>
            <a:ext cx="120650" cy="119062"/>
          </a:xfrm>
          <a:custGeom>
            <a:avLst/>
            <a:gdLst>
              <a:gd name="T0" fmla="*/ 2147483647 w 66"/>
              <a:gd name="T1" fmla="*/ 2147483647 h 64"/>
              <a:gd name="T2" fmla="*/ 2147483647 w 66"/>
              <a:gd name="T3" fmla="*/ 2147483647 h 64"/>
              <a:gd name="T4" fmla="*/ 2147483647 w 66"/>
              <a:gd name="T5" fmla="*/ 2147483647 h 64"/>
              <a:gd name="T6" fmla="*/ 2147483647 w 66"/>
              <a:gd name="T7" fmla="*/ 2147483647 h 64"/>
              <a:gd name="T8" fmla="*/ 2147483647 w 66"/>
              <a:gd name="T9" fmla="*/ 2147483647 h 64"/>
              <a:gd name="T10" fmla="*/ 2147483647 w 66"/>
              <a:gd name="T11" fmla="*/ 2147483647 h 64"/>
              <a:gd name="T12" fmla="*/ 2147483647 w 66"/>
              <a:gd name="T13" fmla="*/ 2147483647 h 64"/>
              <a:gd name="T14" fmla="*/ 2147483647 w 66"/>
              <a:gd name="T15" fmla="*/ 2147483647 h 64"/>
              <a:gd name="T16" fmla="*/ 2147483647 w 66"/>
              <a:gd name="T17" fmla="*/ 2147483647 h 64"/>
              <a:gd name="T18" fmla="*/ 2147483647 w 66"/>
              <a:gd name="T19" fmla="*/ 2147483647 h 64"/>
              <a:gd name="T20" fmla="*/ 2147483647 w 66"/>
              <a:gd name="T21" fmla="*/ 2147483647 h 64"/>
              <a:gd name="T22" fmla="*/ 2147483647 w 66"/>
              <a:gd name="T23" fmla="*/ 2147483647 h 64"/>
              <a:gd name="T24" fmla="*/ 2147483647 w 66"/>
              <a:gd name="T25" fmla="*/ 2147483647 h 64"/>
              <a:gd name="T26" fmla="*/ 2147483647 w 66"/>
              <a:gd name="T27" fmla="*/ 2147483647 h 64"/>
              <a:gd name="T28" fmla="*/ 2147483647 w 66"/>
              <a:gd name="T29" fmla="*/ 2147483647 h 64"/>
              <a:gd name="T30" fmla="*/ 2147483647 w 66"/>
              <a:gd name="T31" fmla="*/ 2147483647 h 64"/>
              <a:gd name="T32" fmla="*/ 2147483647 w 66"/>
              <a:gd name="T33" fmla="*/ 2147483647 h 64"/>
              <a:gd name="T34" fmla="*/ 2147483647 w 66"/>
              <a:gd name="T35" fmla="*/ 2147483647 h 64"/>
              <a:gd name="T36" fmla="*/ 2147483647 w 66"/>
              <a:gd name="T37" fmla="*/ 2147483647 h 64"/>
              <a:gd name="T38" fmla="*/ 2147483647 w 66"/>
              <a:gd name="T39" fmla="*/ 2147483647 h 64"/>
              <a:gd name="T40" fmla="*/ 2147483647 w 66"/>
              <a:gd name="T41" fmla="*/ 2147483647 h 64"/>
              <a:gd name="T42" fmla="*/ 2147483647 w 66"/>
              <a:gd name="T43" fmla="*/ 2147483647 h 64"/>
              <a:gd name="T44" fmla="*/ 2147483647 w 66"/>
              <a:gd name="T45" fmla="*/ 2147483647 h 64"/>
              <a:gd name="T46" fmla="*/ 2147483647 w 66"/>
              <a:gd name="T47" fmla="*/ 2147483647 h 64"/>
              <a:gd name="T48" fmla="*/ 2147483647 w 66"/>
              <a:gd name="T49" fmla="*/ 2147483647 h 64"/>
              <a:gd name="T50" fmla="*/ 2147483647 w 66"/>
              <a:gd name="T51" fmla="*/ 2147483647 h 64"/>
              <a:gd name="T52" fmla="*/ 2147483647 w 66"/>
              <a:gd name="T53" fmla="*/ 2147483647 h 64"/>
              <a:gd name="T54" fmla="*/ 2147483647 w 66"/>
              <a:gd name="T55" fmla="*/ 2147483647 h 64"/>
              <a:gd name="T56" fmla="*/ 2147483647 w 66"/>
              <a:gd name="T57" fmla="*/ 2147483647 h 64"/>
              <a:gd name="T58" fmla="*/ 2147483647 w 66"/>
              <a:gd name="T59" fmla="*/ 2147483647 h 64"/>
              <a:gd name="T60" fmla="*/ 2147483647 w 66"/>
              <a:gd name="T61" fmla="*/ 2147483647 h 64"/>
              <a:gd name="T62" fmla="*/ 2147483647 w 66"/>
              <a:gd name="T63" fmla="*/ 2147483647 h 64"/>
              <a:gd name="T64" fmla="*/ 2147483647 w 66"/>
              <a:gd name="T65" fmla="*/ 2147483647 h 64"/>
              <a:gd name="T66" fmla="*/ 2147483647 w 66"/>
              <a:gd name="T67" fmla="*/ 2147483647 h 64"/>
              <a:gd name="T68" fmla="*/ 2147483647 w 66"/>
              <a:gd name="T69" fmla="*/ 2147483647 h 64"/>
              <a:gd name="T70" fmla="*/ 2147483647 w 66"/>
              <a:gd name="T71" fmla="*/ 0 h 64"/>
              <a:gd name="T72" fmla="*/ 2147483647 w 66"/>
              <a:gd name="T73" fmla="*/ 2147483647 h 64"/>
              <a:gd name="T74" fmla="*/ 2147483647 w 66"/>
              <a:gd name="T75" fmla="*/ 2147483647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64"/>
              <a:gd name="T116" fmla="*/ 66 w 66"/>
              <a:gd name="T117" fmla="*/ 64 h 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64">
                <a:moveTo>
                  <a:pt x="49" y="6"/>
                </a:moveTo>
                <a:cubicBezTo>
                  <a:pt x="50" y="7"/>
                  <a:pt x="46" y="7"/>
                  <a:pt x="45" y="9"/>
                </a:cubicBezTo>
                <a:cubicBezTo>
                  <a:pt x="45" y="9"/>
                  <a:pt x="46" y="11"/>
                  <a:pt x="46" y="11"/>
                </a:cubicBezTo>
                <a:cubicBezTo>
                  <a:pt x="44" y="12"/>
                  <a:pt x="41" y="9"/>
                  <a:pt x="40" y="11"/>
                </a:cubicBezTo>
                <a:cubicBezTo>
                  <a:pt x="39" y="12"/>
                  <a:pt x="43" y="13"/>
                  <a:pt x="43" y="15"/>
                </a:cubicBezTo>
                <a:cubicBezTo>
                  <a:pt x="44" y="18"/>
                  <a:pt x="42" y="22"/>
                  <a:pt x="43" y="25"/>
                </a:cubicBezTo>
                <a:cubicBezTo>
                  <a:pt x="43" y="30"/>
                  <a:pt x="41" y="36"/>
                  <a:pt x="44" y="40"/>
                </a:cubicBezTo>
                <a:cubicBezTo>
                  <a:pt x="49" y="47"/>
                  <a:pt x="57" y="51"/>
                  <a:pt x="63" y="56"/>
                </a:cubicBezTo>
                <a:cubicBezTo>
                  <a:pt x="64" y="57"/>
                  <a:pt x="66" y="58"/>
                  <a:pt x="66" y="60"/>
                </a:cubicBezTo>
                <a:cubicBezTo>
                  <a:pt x="66" y="62"/>
                  <a:pt x="64" y="63"/>
                  <a:pt x="62" y="62"/>
                </a:cubicBezTo>
                <a:cubicBezTo>
                  <a:pt x="60" y="62"/>
                  <a:pt x="58" y="59"/>
                  <a:pt x="56" y="59"/>
                </a:cubicBezTo>
                <a:cubicBezTo>
                  <a:pt x="55" y="59"/>
                  <a:pt x="55" y="62"/>
                  <a:pt x="54" y="62"/>
                </a:cubicBezTo>
                <a:cubicBezTo>
                  <a:pt x="52" y="63"/>
                  <a:pt x="49" y="63"/>
                  <a:pt x="47" y="62"/>
                </a:cubicBezTo>
                <a:cubicBezTo>
                  <a:pt x="46" y="61"/>
                  <a:pt x="45" y="58"/>
                  <a:pt x="43" y="57"/>
                </a:cubicBezTo>
                <a:cubicBezTo>
                  <a:pt x="42" y="56"/>
                  <a:pt x="40" y="56"/>
                  <a:pt x="40" y="57"/>
                </a:cubicBezTo>
                <a:cubicBezTo>
                  <a:pt x="40" y="59"/>
                  <a:pt x="44" y="60"/>
                  <a:pt x="44" y="62"/>
                </a:cubicBezTo>
                <a:cubicBezTo>
                  <a:pt x="44" y="64"/>
                  <a:pt x="41" y="64"/>
                  <a:pt x="40" y="63"/>
                </a:cubicBezTo>
                <a:cubicBezTo>
                  <a:pt x="38" y="63"/>
                  <a:pt x="38" y="59"/>
                  <a:pt x="36" y="59"/>
                </a:cubicBezTo>
                <a:cubicBezTo>
                  <a:pt x="32" y="57"/>
                  <a:pt x="28" y="60"/>
                  <a:pt x="24" y="59"/>
                </a:cubicBezTo>
                <a:cubicBezTo>
                  <a:pt x="23" y="58"/>
                  <a:pt x="26" y="56"/>
                  <a:pt x="26" y="55"/>
                </a:cubicBezTo>
                <a:cubicBezTo>
                  <a:pt x="26" y="54"/>
                  <a:pt x="24" y="52"/>
                  <a:pt x="25" y="51"/>
                </a:cubicBezTo>
                <a:cubicBezTo>
                  <a:pt x="26" y="49"/>
                  <a:pt x="30" y="51"/>
                  <a:pt x="30" y="49"/>
                </a:cubicBezTo>
                <a:cubicBezTo>
                  <a:pt x="30" y="47"/>
                  <a:pt x="26" y="48"/>
                  <a:pt x="25" y="47"/>
                </a:cubicBezTo>
                <a:cubicBezTo>
                  <a:pt x="24" y="45"/>
                  <a:pt x="23" y="42"/>
                  <a:pt x="21" y="42"/>
                </a:cubicBezTo>
                <a:cubicBezTo>
                  <a:pt x="20" y="41"/>
                  <a:pt x="17" y="43"/>
                  <a:pt x="15" y="43"/>
                </a:cubicBezTo>
                <a:cubicBezTo>
                  <a:pt x="14" y="42"/>
                  <a:pt x="14" y="39"/>
                  <a:pt x="12" y="38"/>
                </a:cubicBezTo>
                <a:cubicBezTo>
                  <a:pt x="11" y="38"/>
                  <a:pt x="9" y="39"/>
                  <a:pt x="8" y="40"/>
                </a:cubicBezTo>
                <a:cubicBezTo>
                  <a:pt x="6" y="40"/>
                  <a:pt x="3" y="41"/>
                  <a:pt x="2" y="39"/>
                </a:cubicBezTo>
                <a:cubicBezTo>
                  <a:pt x="0" y="36"/>
                  <a:pt x="0" y="32"/>
                  <a:pt x="1" y="29"/>
                </a:cubicBezTo>
                <a:cubicBezTo>
                  <a:pt x="2" y="27"/>
                  <a:pt x="5" y="28"/>
                  <a:pt x="6" y="29"/>
                </a:cubicBezTo>
                <a:cubicBezTo>
                  <a:pt x="7" y="29"/>
                  <a:pt x="7" y="32"/>
                  <a:pt x="8" y="31"/>
                </a:cubicBezTo>
                <a:cubicBezTo>
                  <a:pt x="9" y="28"/>
                  <a:pt x="9" y="24"/>
                  <a:pt x="10" y="21"/>
                </a:cubicBezTo>
                <a:cubicBezTo>
                  <a:pt x="10" y="19"/>
                  <a:pt x="10" y="16"/>
                  <a:pt x="11" y="13"/>
                </a:cubicBezTo>
                <a:cubicBezTo>
                  <a:pt x="12" y="10"/>
                  <a:pt x="14" y="8"/>
                  <a:pt x="16" y="5"/>
                </a:cubicBezTo>
                <a:cubicBezTo>
                  <a:pt x="17" y="4"/>
                  <a:pt x="18" y="2"/>
                  <a:pt x="20" y="2"/>
                </a:cubicBezTo>
                <a:cubicBezTo>
                  <a:pt x="23" y="1"/>
                  <a:pt x="26" y="0"/>
                  <a:pt x="30" y="0"/>
                </a:cubicBezTo>
                <a:cubicBezTo>
                  <a:pt x="33" y="0"/>
                  <a:pt x="36" y="1"/>
                  <a:pt x="39" y="2"/>
                </a:cubicBezTo>
                <a:cubicBezTo>
                  <a:pt x="43" y="3"/>
                  <a:pt x="47" y="3"/>
                  <a:pt x="49" y="6"/>
                </a:cubicBezTo>
                <a:close/>
              </a:path>
            </a:pathLst>
          </a:custGeom>
          <a:solidFill>
            <a:srgbClr val="B2B2B2"/>
          </a:solidFill>
          <a:ln w="3175" cap="rnd">
            <a:solidFill>
              <a:srgbClr val="B2B2B2"/>
            </a:solidFill>
            <a:round/>
            <a:headEnd/>
            <a:tailEnd/>
          </a:ln>
        </p:spPr>
        <p:txBody>
          <a:bodyPr/>
          <a:lstStyle/>
          <a:p>
            <a:endParaRPr lang="en-US"/>
          </a:p>
        </p:txBody>
      </p:sp>
      <p:sp>
        <p:nvSpPr>
          <p:cNvPr id="34413" name="Freeform 621"/>
          <p:cNvSpPr>
            <a:spLocks noChangeAspect="1"/>
          </p:cNvSpPr>
          <p:nvPr/>
        </p:nvSpPr>
        <p:spPr bwMode="auto">
          <a:xfrm>
            <a:off x="5389563" y="2146300"/>
            <a:ext cx="17462" cy="20638"/>
          </a:xfrm>
          <a:custGeom>
            <a:avLst/>
            <a:gdLst>
              <a:gd name="T0" fmla="*/ 2147483647 w 9"/>
              <a:gd name="T1" fmla="*/ 2147483647 h 11"/>
              <a:gd name="T2" fmla="*/ 2147483647 w 9"/>
              <a:gd name="T3" fmla="*/ 2147483647 h 11"/>
              <a:gd name="T4" fmla="*/ 2147483647 w 9"/>
              <a:gd name="T5" fmla="*/ 2147483647 h 11"/>
              <a:gd name="T6" fmla="*/ 2147483647 w 9"/>
              <a:gd name="T7" fmla="*/ 2147483647 h 11"/>
              <a:gd name="T8" fmla="*/ 2147483647 w 9"/>
              <a:gd name="T9" fmla="*/ 2147483647 h 11"/>
              <a:gd name="T10" fmla="*/ 2147483647 w 9"/>
              <a:gd name="T11" fmla="*/ 2147483647 h 11"/>
              <a:gd name="T12" fmla="*/ 0 60000 65536"/>
              <a:gd name="T13" fmla="*/ 0 60000 65536"/>
              <a:gd name="T14" fmla="*/ 0 60000 65536"/>
              <a:gd name="T15" fmla="*/ 0 60000 65536"/>
              <a:gd name="T16" fmla="*/ 0 60000 65536"/>
              <a:gd name="T17" fmla="*/ 0 60000 65536"/>
              <a:gd name="T18" fmla="*/ 0 w 9"/>
              <a:gd name="T19" fmla="*/ 0 h 11"/>
              <a:gd name="T20" fmla="*/ 9 w 9"/>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9" h="11">
                <a:moveTo>
                  <a:pt x="2" y="1"/>
                </a:moveTo>
                <a:cubicBezTo>
                  <a:pt x="1" y="0"/>
                  <a:pt x="0" y="2"/>
                  <a:pt x="1" y="2"/>
                </a:cubicBezTo>
                <a:cubicBezTo>
                  <a:pt x="3" y="5"/>
                  <a:pt x="5" y="8"/>
                  <a:pt x="8" y="10"/>
                </a:cubicBezTo>
                <a:cubicBezTo>
                  <a:pt x="9" y="11"/>
                  <a:pt x="9" y="8"/>
                  <a:pt x="9" y="7"/>
                </a:cubicBezTo>
                <a:cubicBezTo>
                  <a:pt x="8" y="6"/>
                  <a:pt x="7" y="4"/>
                  <a:pt x="6" y="3"/>
                </a:cubicBezTo>
                <a:cubicBezTo>
                  <a:pt x="5" y="2"/>
                  <a:pt x="3"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414" name="Freeform 622"/>
          <p:cNvSpPr>
            <a:spLocks noChangeAspect="1"/>
          </p:cNvSpPr>
          <p:nvPr/>
        </p:nvSpPr>
        <p:spPr bwMode="auto">
          <a:xfrm>
            <a:off x="1196975" y="2554288"/>
            <a:ext cx="15875" cy="12700"/>
          </a:xfrm>
          <a:custGeom>
            <a:avLst/>
            <a:gdLst>
              <a:gd name="T0" fmla="*/ 2147483647 w 8"/>
              <a:gd name="T1" fmla="*/ 2147483647 h 7"/>
              <a:gd name="T2" fmla="*/ 2147483647 w 8"/>
              <a:gd name="T3" fmla="*/ 2147483647 h 7"/>
              <a:gd name="T4" fmla="*/ 2147483647 w 8"/>
              <a:gd name="T5" fmla="*/ 2147483647 h 7"/>
              <a:gd name="T6" fmla="*/ 2147483647 w 8"/>
              <a:gd name="T7" fmla="*/ 2147483647 h 7"/>
              <a:gd name="T8" fmla="*/ 2147483647 w 8"/>
              <a:gd name="T9" fmla="*/ 2147483647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5" y="5"/>
                </a:moveTo>
                <a:cubicBezTo>
                  <a:pt x="4" y="6"/>
                  <a:pt x="2" y="7"/>
                  <a:pt x="1" y="6"/>
                </a:cubicBezTo>
                <a:cubicBezTo>
                  <a:pt x="0" y="5"/>
                  <a:pt x="1" y="4"/>
                  <a:pt x="2" y="3"/>
                </a:cubicBezTo>
                <a:cubicBezTo>
                  <a:pt x="4" y="2"/>
                  <a:pt x="6" y="0"/>
                  <a:pt x="7" y="1"/>
                </a:cubicBezTo>
                <a:cubicBezTo>
                  <a:pt x="8" y="2"/>
                  <a:pt x="6" y="4"/>
                  <a:pt x="5" y="5"/>
                </a:cubicBezTo>
                <a:close/>
              </a:path>
            </a:pathLst>
          </a:custGeom>
          <a:solidFill>
            <a:srgbClr val="B2B2B2"/>
          </a:solidFill>
          <a:ln w="3175" cap="rnd">
            <a:solidFill>
              <a:srgbClr val="B2B2B2"/>
            </a:solidFill>
            <a:round/>
            <a:headEnd/>
            <a:tailEnd/>
          </a:ln>
        </p:spPr>
        <p:txBody>
          <a:bodyPr/>
          <a:lstStyle/>
          <a:p>
            <a:endParaRPr lang="en-US"/>
          </a:p>
        </p:txBody>
      </p:sp>
      <p:sp>
        <p:nvSpPr>
          <p:cNvPr id="34415" name="Freeform 623"/>
          <p:cNvSpPr>
            <a:spLocks noChangeAspect="1"/>
          </p:cNvSpPr>
          <p:nvPr/>
        </p:nvSpPr>
        <p:spPr bwMode="auto">
          <a:xfrm>
            <a:off x="3973513" y="1866900"/>
            <a:ext cx="9525" cy="14288"/>
          </a:xfrm>
          <a:custGeom>
            <a:avLst/>
            <a:gdLst>
              <a:gd name="T0" fmla="*/ 2147483647 w 5"/>
              <a:gd name="T1" fmla="*/ 2147483647 h 7"/>
              <a:gd name="T2" fmla="*/ 2147483647 w 5"/>
              <a:gd name="T3" fmla="*/ 2147483647 h 7"/>
              <a:gd name="T4" fmla="*/ 2147483647 w 5"/>
              <a:gd name="T5" fmla="*/ 2147483647 h 7"/>
              <a:gd name="T6" fmla="*/ 2147483647 w 5"/>
              <a:gd name="T7" fmla="*/ 2147483647 h 7"/>
              <a:gd name="T8" fmla="*/ 2147483647 w 5"/>
              <a:gd name="T9" fmla="*/ 214748364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3" y="5"/>
                </a:moveTo>
                <a:cubicBezTo>
                  <a:pt x="3" y="6"/>
                  <a:pt x="1" y="7"/>
                  <a:pt x="1" y="7"/>
                </a:cubicBezTo>
                <a:cubicBezTo>
                  <a:pt x="0" y="6"/>
                  <a:pt x="0" y="4"/>
                  <a:pt x="1" y="3"/>
                </a:cubicBezTo>
                <a:cubicBezTo>
                  <a:pt x="2" y="2"/>
                  <a:pt x="3" y="0"/>
                  <a:pt x="4" y="1"/>
                </a:cubicBezTo>
                <a:cubicBezTo>
                  <a:pt x="5" y="2"/>
                  <a:pt x="4" y="4"/>
                  <a:pt x="3" y="5"/>
                </a:cubicBezTo>
                <a:close/>
              </a:path>
            </a:pathLst>
          </a:custGeom>
          <a:solidFill>
            <a:srgbClr val="B2B2B2"/>
          </a:solidFill>
          <a:ln w="3175" cap="rnd">
            <a:solidFill>
              <a:srgbClr val="B2B2B2"/>
            </a:solidFill>
            <a:round/>
            <a:headEnd/>
            <a:tailEnd/>
          </a:ln>
        </p:spPr>
        <p:txBody>
          <a:bodyPr/>
          <a:lstStyle/>
          <a:p>
            <a:endParaRPr lang="en-US"/>
          </a:p>
        </p:txBody>
      </p:sp>
      <p:sp>
        <p:nvSpPr>
          <p:cNvPr id="34416" name="Freeform 624"/>
          <p:cNvSpPr>
            <a:spLocks noChangeAspect="1"/>
          </p:cNvSpPr>
          <p:nvPr/>
        </p:nvSpPr>
        <p:spPr bwMode="auto">
          <a:xfrm>
            <a:off x="3924300" y="1670050"/>
            <a:ext cx="17463" cy="15875"/>
          </a:xfrm>
          <a:custGeom>
            <a:avLst/>
            <a:gdLst>
              <a:gd name="T0" fmla="*/ 2147483647 w 10"/>
              <a:gd name="T1" fmla="*/ 2147483647 h 9"/>
              <a:gd name="T2" fmla="*/ 2147483647 w 10"/>
              <a:gd name="T3" fmla="*/ 2147483647 h 9"/>
              <a:gd name="T4" fmla="*/ 2147483647 w 10"/>
              <a:gd name="T5" fmla="*/ 2147483647 h 9"/>
              <a:gd name="T6" fmla="*/ 2147483647 w 10"/>
              <a:gd name="T7" fmla="*/ 0 h 9"/>
              <a:gd name="T8" fmla="*/ 2147483647 w 10"/>
              <a:gd name="T9" fmla="*/ 2147483647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7" y="4"/>
                </a:moveTo>
                <a:cubicBezTo>
                  <a:pt x="8" y="5"/>
                  <a:pt x="10" y="8"/>
                  <a:pt x="10" y="9"/>
                </a:cubicBezTo>
                <a:cubicBezTo>
                  <a:pt x="9" y="9"/>
                  <a:pt x="5" y="7"/>
                  <a:pt x="4" y="6"/>
                </a:cubicBezTo>
                <a:cubicBezTo>
                  <a:pt x="2" y="4"/>
                  <a:pt x="0" y="0"/>
                  <a:pt x="1" y="0"/>
                </a:cubicBezTo>
                <a:cubicBezTo>
                  <a:pt x="2" y="0"/>
                  <a:pt x="5" y="3"/>
                  <a:pt x="7" y="4"/>
                </a:cubicBezTo>
                <a:close/>
              </a:path>
            </a:pathLst>
          </a:custGeom>
          <a:solidFill>
            <a:srgbClr val="B2B2B2"/>
          </a:solidFill>
          <a:ln w="3175" cap="rnd">
            <a:solidFill>
              <a:srgbClr val="B2B2B2"/>
            </a:solidFill>
            <a:round/>
            <a:headEnd/>
            <a:tailEnd/>
          </a:ln>
        </p:spPr>
        <p:txBody>
          <a:bodyPr/>
          <a:lstStyle/>
          <a:p>
            <a:endParaRPr lang="en-US"/>
          </a:p>
        </p:txBody>
      </p:sp>
      <p:sp>
        <p:nvSpPr>
          <p:cNvPr id="34417" name="Freeform 625"/>
          <p:cNvSpPr>
            <a:spLocks noChangeAspect="1"/>
          </p:cNvSpPr>
          <p:nvPr/>
        </p:nvSpPr>
        <p:spPr bwMode="auto">
          <a:xfrm>
            <a:off x="2627313" y="3829050"/>
            <a:ext cx="9525" cy="6350"/>
          </a:xfrm>
          <a:custGeom>
            <a:avLst/>
            <a:gdLst>
              <a:gd name="T0" fmla="*/ 2147483647 w 5"/>
              <a:gd name="T1" fmla="*/ 2147483647 h 4"/>
              <a:gd name="T2" fmla="*/ 2147483647 w 5"/>
              <a:gd name="T3" fmla="*/ 2147483647 h 4"/>
              <a:gd name="T4" fmla="*/ 2147483647 w 5"/>
              <a:gd name="T5" fmla="*/ 2147483647 h 4"/>
              <a:gd name="T6" fmla="*/ 2147483647 w 5"/>
              <a:gd name="T7" fmla="*/ 0 h 4"/>
              <a:gd name="T8" fmla="*/ 2147483647 w 5"/>
              <a:gd name="T9" fmla="*/ 2147483647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2"/>
                </a:moveTo>
                <a:cubicBezTo>
                  <a:pt x="4" y="2"/>
                  <a:pt x="5" y="3"/>
                  <a:pt x="5" y="4"/>
                </a:cubicBezTo>
                <a:cubicBezTo>
                  <a:pt x="4" y="4"/>
                  <a:pt x="3" y="3"/>
                  <a:pt x="2" y="3"/>
                </a:cubicBezTo>
                <a:cubicBezTo>
                  <a:pt x="1" y="2"/>
                  <a:pt x="0" y="1"/>
                  <a:pt x="1" y="0"/>
                </a:cubicBezTo>
                <a:cubicBezTo>
                  <a:pt x="2" y="0"/>
                  <a:pt x="3" y="1"/>
                  <a:pt x="4" y="2"/>
                </a:cubicBezTo>
                <a:close/>
              </a:path>
            </a:pathLst>
          </a:custGeom>
          <a:solidFill>
            <a:srgbClr val="B2B2B2"/>
          </a:solidFill>
          <a:ln w="3175" cap="rnd">
            <a:solidFill>
              <a:srgbClr val="B2B2B2"/>
            </a:solidFill>
            <a:round/>
            <a:headEnd/>
            <a:tailEnd/>
          </a:ln>
        </p:spPr>
        <p:txBody>
          <a:bodyPr/>
          <a:lstStyle/>
          <a:p>
            <a:endParaRPr lang="en-US"/>
          </a:p>
        </p:txBody>
      </p:sp>
      <p:sp>
        <p:nvSpPr>
          <p:cNvPr id="34418" name="Freeform 626"/>
          <p:cNvSpPr>
            <a:spLocks noChangeAspect="1"/>
          </p:cNvSpPr>
          <p:nvPr/>
        </p:nvSpPr>
        <p:spPr bwMode="auto">
          <a:xfrm>
            <a:off x="6167438" y="1949450"/>
            <a:ext cx="6350" cy="11113"/>
          </a:xfrm>
          <a:custGeom>
            <a:avLst/>
            <a:gdLst>
              <a:gd name="T0" fmla="*/ 2147483647 w 3"/>
              <a:gd name="T1" fmla="*/ 2147483647 h 7"/>
              <a:gd name="T2" fmla="*/ 2147483647 w 3"/>
              <a:gd name="T3" fmla="*/ 2147483647 h 7"/>
              <a:gd name="T4" fmla="*/ 0 w 3"/>
              <a:gd name="T5" fmla="*/ 2147483647 h 7"/>
              <a:gd name="T6" fmla="*/ 2147483647 w 3"/>
              <a:gd name="T7" fmla="*/ 2147483647 h 7"/>
              <a:gd name="T8" fmla="*/ 2147483647 w 3"/>
              <a:gd name="T9" fmla="*/ 2147483647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2" y="4"/>
                </a:moveTo>
                <a:cubicBezTo>
                  <a:pt x="2" y="5"/>
                  <a:pt x="2" y="7"/>
                  <a:pt x="1" y="7"/>
                </a:cubicBezTo>
                <a:cubicBezTo>
                  <a:pt x="0" y="6"/>
                  <a:pt x="0" y="5"/>
                  <a:pt x="0" y="4"/>
                </a:cubicBezTo>
                <a:cubicBezTo>
                  <a:pt x="0" y="3"/>
                  <a:pt x="0" y="0"/>
                  <a:pt x="1" y="1"/>
                </a:cubicBezTo>
                <a:cubicBezTo>
                  <a:pt x="3" y="1"/>
                  <a:pt x="2" y="3"/>
                  <a:pt x="2" y="4"/>
                </a:cubicBezTo>
                <a:close/>
              </a:path>
            </a:pathLst>
          </a:custGeom>
          <a:solidFill>
            <a:srgbClr val="B2B2B2"/>
          </a:solidFill>
          <a:ln w="3175" cap="rnd">
            <a:solidFill>
              <a:srgbClr val="B2B2B2"/>
            </a:solidFill>
            <a:round/>
            <a:headEnd/>
            <a:tailEnd/>
          </a:ln>
        </p:spPr>
        <p:txBody>
          <a:bodyPr/>
          <a:lstStyle/>
          <a:p>
            <a:endParaRPr lang="en-US"/>
          </a:p>
        </p:txBody>
      </p:sp>
      <p:sp>
        <p:nvSpPr>
          <p:cNvPr id="34419" name="Freeform 627"/>
          <p:cNvSpPr>
            <a:spLocks noChangeAspect="1"/>
          </p:cNvSpPr>
          <p:nvPr/>
        </p:nvSpPr>
        <p:spPr bwMode="auto">
          <a:xfrm>
            <a:off x="5843588" y="2055813"/>
            <a:ext cx="9525" cy="6350"/>
          </a:xfrm>
          <a:custGeom>
            <a:avLst/>
            <a:gdLst>
              <a:gd name="T0" fmla="*/ 2147483647 w 5"/>
              <a:gd name="T1" fmla="*/ 2147483647 h 3"/>
              <a:gd name="T2" fmla="*/ 2147483647 w 5"/>
              <a:gd name="T3" fmla="*/ 2147483647 h 3"/>
              <a:gd name="T4" fmla="*/ 2147483647 w 5"/>
              <a:gd name="T5" fmla="*/ 2147483647 h 3"/>
              <a:gd name="T6" fmla="*/ 2147483647 w 5"/>
              <a:gd name="T7" fmla="*/ 2147483647 h 3"/>
              <a:gd name="T8" fmla="*/ 2147483647 w 5"/>
              <a:gd name="T9" fmla="*/ 214748364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3"/>
                </a:moveTo>
                <a:cubicBezTo>
                  <a:pt x="2" y="3"/>
                  <a:pt x="1" y="3"/>
                  <a:pt x="1" y="3"/>
                </a:cubicBezTo>
                <a:cubicBezTo>
                  <a:pt x="0" y="2"/>
                  <a:pt x="1" y="1"/>
                  <a:pt x="2" y="1"/>
                </a:cubicBezTo>
                <a:cubicBezTo>
                  <a:pt x="3" y="1"/>
                  <a:pt x="5" y="0"/>
                  <a:pt x="5" y="1"/>
                </a:cubicBezTo>
                <a:cubicBezTo>
                  <a:pt x="5" y="2"/>
                  <a:pt x="3" y="3"/>
                  <a:pt x="2" y="3"/>
                </a:cubicBezTo>
                <a:close/>
              </a:path>
            </a:pathLst>
          </a:custGeom>
          <a:solidFill>
            <a:srgbClr val="B2B2B2"/>
          </a:solidFill>
          <a:ln w="3175" cap="rnd">
            <a:solidFill>
              <a:srgbClr val="B2B2B2"/>
            </a:solidFill>
            <a:round/>
            <a:headEnd/>
            <a:tailEnd/>
          </a:ln>
        </p:spPr>
        <p:txBody>
          <a:bodyPr/>
          <a:lstStyle/>
          <a:p>
            <a:endParaRPr lang="en-US"/>
          </a:p>
        </p:txBody>
      </p:sp>
      <p:sp>
        <p:nvSpPr>
          <p:cNvPr id="34420" name="Freeform 628"/>
          <p:cNvSpPr>
            <a:spLocks noChangeAspect="1"/>
          </p:cNvSpPr>
          <p:nvPr/>
        </p:nvSpPr>
        <p:spPr bwMode="auto">
          <a:xfrm>
            <a:off x="7142163" y="4208463"/>
            <a:ext cx="6350" cy="6350"/>
          </a:xfrm>
          <a:custGeom>
            <a:avLst/>
            <a:gdLst>
              <a:gd name="T0" fmla="*/ 2147483647 w 4"/>
              <a:gd name="T1" fmla="*/ 2147483647 h 4"/>
              <a:gd name="T2" fmla="*/ 0 w 4"/>
              <a:gd name="T3" fmla="*/ 2147483647 h 4"/>
              <a:gd name="T4" fmla="*/ 2147483647 w 4"/>
              <a:gd name="T5" fmla="*/ 2147483647 h 4"/>
              <a:gd name="T6" fmla="*/ 2147483647 w 4"/>
              <a:gd name="T7" fmla="*/ 0 h 4"/>
              <a:gd name="T8" fmla="*/ 2147483647 w 4"/>
              <a:gd name="T9" fmla="*/ 214748364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3"/>
                  <a:pt x="0" y="4"/>
                  <a:pt x="0" y="3"/>
                </a:cubicBezTo>
                <a:cubicBezTo>
                  <a:pt x="0" y="3"/>
                  <a:pt x="0" y="2"/>
                  <a:pt x="1" y="1"/>
                </a:cubicBezTo>
                <a:cubicBezTo>
                  <a:pt x="2" y="1"/>
                  <a:pt x="3" y="0"/>
                  <a:pt x="3" y="0"/>
                </a:cubicBezTo>
                <a:cubicBezTo>
                  <a:pt x="4" y="1"/>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421" name="Freeform 629"/>
          <p:cNvSpPr>
            <a:spLocks noChangeAspect="1"/>
          </p:cNvSpPr>
          <p:nvPr/>
        </p:nvSpPr>
        <p:spPr bwMode="auto">
          <a:xfrm>
            <a:off x="1714500" y="3535363"/>
            <a:ext cx="9525" cy="11112"/>
          </a:xfrm>
          <a:custGeom>
            <a:avLst/>
            <a:gdLst>
              <a:gd name="T0" fmla="*/ 2147483647 w 6"/>
              <a:gd name="T1" fmla="*/ 2147483647 h 6"/>
              <a:gd name="T2" fmla="*/ 2147483647 w 6"/>
              <a:gd name="T3" fmla="*/ 2147483647 h 6"/>
              <a:gd name="T4" fmla="*/ 2147483647 w 6"/>
              <a:gd name="T5" fmla="*/ 2147483647 h 6"/>
              <a:gd name="T6" fmla="*/ 2147483647 w 6"/>
              <a:gd name="T7" fmla="*/ 0 h 6"/>
              <a:gd name="T8" fmla="*/ 2147483647 w 6"/>
              <a:gd name="T9" fmla="*/ 2147483647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4" y="3"/>
                </a:moveTo>
                <a:cubicBezTo>
                  <a:pt x="5" y="4"/>
                  <a:pt x="6" y="6"/>
                  <a:pt x="5" y="6"/>
                </a:cubicBezTo>
                <a:cubicBezTo>
                  <a:pt x="4" y="6"/>
                  <a:pt x="3" y="5"/>
                  <a:pt x="2" y="4"/>
                </a:cubicBezTo>
                <a:cubicBezTo>
                  <a:pt x="2" y="2"/>
                  <a:pt x="0" y="0"/>
                  <a:pt x="1" y="0"/>
                </a:cubicBezTo>
                <a:cubicBezTo>
                  <a:pt x="2" y="0"/>
                  <a:pt x="3" y="2"/>
                  <a:pt x="4" y="3"/>
                </a:cubicBezTo>
                <a:close/>
              </a:path>
            </a:pathLst>
          </a:custGeom>
          <a:solidFill>
            <a:srgbClr val="B2B2B2"/>
          </a:solidFill>
          <a:ln w="3175" cap="rnd">
            <a:solidFill>
              <a:srgbClr val="B2B2B2"/>
            </a:solidFill>
            <a:round/>
            <a:headEnd/>
            <a:tailEnd/>
          </a:ln>
        </p:spPr>
        <p:txBody>
          <a:bodyPr/>
          <a:lstStyle/>
          <a:p>
            <a:endParaRPr lang="en-US"/>
          </a:p>
        </p:txBody>
      </p:sp>
      <p:sp>
        <p:nvSpPr>
          <p:cNvPr id="34422" name="Freeform 630"/>
          <p:cNvSpPr>
            <a:spLocks noChangeAspect="1"/>
          </p:cNvSpPr>
          <p:nvPr/>
        </p:nvSpPr>
        <p:spPr bwMode="auto">
          <a:xfrm>
            <a:off x="1674813" y="3563938"/>
            <a:ext cx="1587" cy="11112"/>
          </a:xfrm>
          <a:custGeom>
            <a:avLst/>
            <a:gdLst>
              <a:gd name="T0" fmla="*/ 2147483647 w 1"/>
              <a:gd name="T1" fmla="*/ 2147483647 h 5"/>
              <a:gd name="T2" fmla="*/ 2147483647 w 1"/>
              <a:gd name="T3" fmla="*/ 2147483647 h 5"/>
              <a:gd name="T4" fmla="*/ 0 w 1"/>
              <a:gd name="T5" fmla="*/ 2147483647 h 5"/>
              <a:gd name="T6" fmla="*/ 2147483647 w 1"/>
              <a:gd name="T7" fmla="*/ 2147483647 h 5"/>
              <a:gd name="T8" fmla="*/ 2147483647 w 1"/>
              <a:gd name="T9" fmla="*/ 2147483647 h 5"/>
              <a:gd name="T10" fmla="*/ 0 60000 65536"/>
              <a:gd name="T11" fmla="*/ 0 60000 65536"/>
              <a:gd name="T12" fmla="*/ 0 60000 65536"/>
              <a:gd name="T13" fmla="*/ 0 60000 65536"/>
              <a:gd name="T14" fmla="*/ 0 60000 65536"/>
              <a:gd name="T15" fmla="*/ 0 w 1"/>
              <a:gd name="T16" fmla="*/ 0 h 5"/>
              <a:gd name="T17" fmla="*/ 1 w 1"/>
              <a:gd name="T18" fmla="*/ 5 h 5"/>
            </a:gdLst>
            <a:ahLst/>
            <a:cxnLst>
              <a:cxn ang="T10">
                <a:pos x="T0" y="T1"/>
              </a:cxn>
              <a:cxn ang="T11">
                <a:pos x="T2" y="T3"/>
              </a:cxn>
              <a:cxn ang="T12">
                <a:pos x="T4" y="T5"/>
              </a:cxn>
              <a:cxn ang="T13">
                <a:pos x="T6" y="T7"/>
              </a:cxn>
              <a:cxn ang="T14">
                <a:pos x="T8" y="T9"/>
              </a:cxn>
            </a:cxnLst>
            <a:rect l="T15" t="T16" r="T17" b="T18"/>
            <a:pathLst>
              <a:path w="1" h="5">
                <a:moveTo>
                  <a:pt x="1" y="3"/>
                </a:moveTo>
                <a:cubicBezTo>
                  <a:pt x="1" y="4"/>
                  <a:pt x="1" y="5"/>
                  <a:pt x="1" y="5"/>
                </a:cubicBezTo>
                <a:cubicBezTo>
                  <a:pt x="0" y="5"/>
                  <a:pt x="0" y="4"/>
                  <a:pt x="0" y="3"/>
                </a:cubicBezTo>
                <a:cubicBezTo>
                  <a:pt x="0" y="2"/>
                  <a:pt x="0" y="0"/>
                  <a:pt x="1" y="1"/>
                </a:cubicBezTo>
                <a:cubicBezTo>
                  <a:pt x="1" y="1"/>
                  <a:pt x="1" y="2"/>
                  <a:pt x="1" y="3"/>
                </a:cubicBezTo>
                <a:close/>
              </a:path>
            </a:pathLst>
          </a:custGeom>
          <a:solidFill>
            <a:srgbClr val="B2B2B2"/>
          </a:solidFill>
          <a:ln w="3175" cap="rnd">
            <a:solidFill>
              <a:srgbClr val="B2B2B2"/>
            </a:solidFill>
            <a:round/>
            <a:headEnd/>
            <a:tailEnd/>
          </a:ln>
        </p:spPr>
        <p:txBody>
          <a:bodyPr/>
          <a:lstStyle/>
          <a:p>
            <a:endParaRPr lang="en-US"/>
          </a:p>
        </p:txBody>
      </p:sp>
      <p:sp>
        <p:nvSpPr>
          <p:cNvPr id="34423" name="Freeform 631"/>
          <p:cNvSpPr>
            <a:spLocks noChangeAspect="1"/>
          </p:cNvSpPr>
          <p:nvPr/>
        </p:nvSpPr>
        <p:spPr bwMode="auto">
          <a:xfrm>
            <a:off x="1604963" y="3546475"/>
            <a:ext cx="1587" cy="7938"/>
          </a:xfrm>
          <a:custGeom>
            <a:avLst/>
            <a:gdLst>
              <a:gd name="T0" fmla="*/ 2147483647 w 1"/>
              <a:gd name="T1" fmla="*/ 2147483647 h 5"/>
              <a:gd name="T2" fmla="*/ 0 w 1"/>
              <a:gd name="T3" fmla="*/ 2147483647 h 5"/>
              <a:gd name="T4" fmla="*/ 0 w 1"/>
              <a:gd name="T5" fmla="*/ 2147483647 h 5"/>
              <a:gd name="T6" fmla="*/ 2147483647 w 1"/>
              <a:gd name="T7" fmla="*/ 0 h 5"/>
              <a:gd name="T8" fmla="*/ 2147483647 w 1"/>
              <a:gd name="T9" fmla="*/ 2147483647 h 5"/>
              <a:gd name="T10" fmla="*/ 0 60000 65536"/>
              <a:gd name="T11" fmla="*/ 0 60000 65536"/>
              <a:gd name="T12" fmla="*/ 0 60000 65536"/>
              <a:gd name="T13" fmla="*/ 0 60000 65536"/>
              <a:gd name="T14" fmla="*/ 0 60000 65536"/>
              <a:gd name="T15" fmla="*/ 0 w 1"/>
              <a:gd name="T16" fmla="*/ 0 h 5"/>
              <a:gd name="T17" fmla="*/ 1 w 1"/>
              <a:gd name="T18" fmla="*/ 5 h 5"/>
            </a:gdLst>
            <a:ahLst/>
            <a:cxnLst>
              <a:cxn ang="T10">
                <a:pos x="T0" y="T1"/>
              </a:cxn>
              <a:cxn ang="T11">
                <a:pos x="T2" y="T3"/>
              </a:cxn>
              <a:cxn ang="T12">
                <a:pos x="T4" y="T5"/>
              </a:cxn>
              <a:cxn ang="T13">
                <a:pos x="T6" y="T7"/>
              </a:cxn>
              <a:cxn ang="T14">
                <a:pos x="T8" y="T9"/>
              </a:cxn>
            </a:cxnLst>
            <a:rect l="T15" t="T16" r="T17" b="T18"/>
            <a:pathLst>
              <a:path w="1" h="5">
                <a:moveTo>
                  <a:pt x="1" y="3"/>
                </a:moveTo>
                <a:cubicBezTo>
                  <a:pt x="1" y="4"/>
                  <a:pt x="1" y="5"/>
                  <a:pt x="0" y="5"/>
                </a:cubicBezTo>
                <a:cubicBezTo>
                  <a:pt x="0" y="5"/>
                  <a:pt x="0" y="4"/>
                  <a:pt x="0" y="3"/>
                </a:cubicBezTo>
                <a:cubicBezTo>
                  <a:pt x="0" y="2"/>
                  <a:pt x="0" y="0"/>
                  <a:pt x="1" y="0"/>
                </a:cubicBezTo>
                <a:cubicBezTo>
                  <a:pt x="1" y="1"/>
                  <a:pt x="1" y="2"/>
                  <a:pt x="1" y="3"/>
                </a:cubicBezTo>
                <a:close/>
              </a:path>
            </a:pathLst>
          </a:custGeom>
          <a:solidFill>
            <a:srgbClr val="B2B2B2"/>
          </a:solidFill>
          <a:ln w="3175" cap="rnd">
            <a:solidFill>
              <a:srgbClr val="B2B2B2"/>
            </a:solidFill>
            <a:round/>
            <a:headEnd/>
            <a:tailEnd/>
          </a:ln>
        </p:spPr>
        <p:txBody>
          <a:bodyPr/>
          <a:lstStyle/>
          <a:p>
            <a:endParaRPr lang="en-US"/>
          </a:p>
        </p:txBody>
      </p:sp>
      <p:sp>
        <p:nvSpPr>
          <p:cNvPr id="34424" name="Freeform 632"/>
          <p:cNvSpPr>
            <a:spLocks noChangeAspect="1"/>
          </p:cNvSpPr>
          <p:nvPr/>
        </p:nvSpPr>
        <p:spPr bwMode="auto">
          <a:xfrm>
            <a:off x="1608138" y="3452813"/>
            <a:ext cx="7937" cy="9525"/>
          </a:xfrm>
          <a:custGeom>
            <a:avLst/>
            <a:gdLst>
              <a:gd name="T0" fmla="*/ 2147483647 w 4"/>
              <a:gd name="T1" fmla="*/ 2147483647 h 5"/>
              <a:gd name="T2" fmla="*/ 0 w 4"/>
              <a:gd name="T3" fmla="*/ 2147483647 h 5"/>
              <a:gd name="T4" fmla="*/ 2147483647 w 4"/>
              <a:gd name="T5" fmla="*/ 2147483647 h 5"/>
              <a:gd name="T6" fmla="*/ 2147483647 w 4"/>
              <a:gd name="T7" fmla="*/ 2147483647 h 5"/>
              <a:gd name="T8" fmla="*/ 2147483647 w 4"/>
              <a:gd name="T9" fmla="*/ 2147483647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3"/>
                </a:moveTo>
                <a:cubicBezTo>
                  <a:pt x="1" y="4"/>
                  <a:pt x="0" y="5"/>
                  <a:pt x="0" y="4"/>
                </a:cubicBezTo>
                <a:cubicBezTo>
                  <a:pt x="0" y="4"/>
                  <a:pt x="0" y="3"/>
                  <a:pt x="1" y="2"/>
                </a:cubicBezTo>
                <a:cubicBezTo>
                  <a:pt x="1" y="2"/>
                  <a:pt x="3" y="0"/>
                  <a:pt x="3" y="1"/>
                </a:cubicBezTo>
                <a:cubicBezTo>
                  <a:pt x="4" y="2"/>
                  <a:pt x="2" y="3"/>
                  <a:pt x="2" y="3"/>
                </a:cubicBezTo>
                <a:close/>
              </a:path>
            </a:pathLst>
          </a:custGeom>
          <a:solidFill>
            <a:srgbClr val="B2B2B2"/>
          </a:solidFill>
          <a:ln w="3175" cap="rnd">
            <a:solidFill>
              <a:srgbClr val="B2B2B2"/>
            </a:solidFill>
            <a:round/>
            <a:headEnd/>
            <a:tailEnd/>
          </a:ln>
        </p:spPr>
        <p:txBody>
          <a:bodyPr/>
          <a:lstStyle/>
          <a:p>
            <a:endParaRPr lang="en-US"/>
          </a:p>
        </p:txBody>
      </p:sp>
      <p:sp>
        <p:nvSpPr>
          <p:cNvPr id="34425" name="Freeform 633"/>
          <p:cNvSpPr>
            <a:spLocks noChangeAspect="1"/>
          </p:cNvSpPr>
          <p:nvPr/>
        </p:nvSpPr>
        <p:spPr bwMode="auto">
          <a:xfrm>
            <a:off x="977900" y="2697163"/>
            <a:ext cx="9525" cy="6350"/>
          </a:xfrm>
          <a:custGeom>
            <a:avLst/>
            <a:gdLst>
              <a:gd name="T0" fmla="*/ 2147483647 w 5"/>
              <a:gd name="T1" fmla="*/ 2147483647 h 3"/>
              <a:gd name="T2" fmla="*/ 2147483647 w 5"/>
              <a:gd name="T3" fmla="*/ 2147483647 h 3"/>
              <a:gd name="T4" fmla="*/ 2147483647 w 5"/>
              <a:gd name="T5" fmla="*/ 2147483647 h 3"/>
              <a:gd name="T6" fmla="*/ 2147483647 w 5"/>
              <a:gd name="T7" fmla="*/ 0 h 3"/>
              <a:gd name="T8" fmla="*/ 2147483647 w 5"/>
              <a:gd name="T9" fmla="*/ 214748364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2"/>
                </a:moveTo>
                <a:cubicBezTo>
                  <a:pt x="2" y="3"/>
                  <a:pt x="1" y="3"/>
                  <a:pt x="1" y="3"/>
                </a:cubicBezTo>
                <a:cubicBezTo>
                  <a:pt x="0" y="2"/>
                  <a:pt x="1" y="1"/>
                  <a:pt x="2" y="1"/>
                </a:cubicBezTo>
                <a:cubicBezTo>
                  <a:pt x="3" y="0"/>
                  <a:pt x="4" y="0"/>
                  <a:pt x="4" y="0"/>
                </a:cubicBezTo>
                <a:cubicBezTo>
                  <a:pt x="5" y="1"/>
                  <a:pt x="3"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426" name="Freeform 634"/>
          <p:cNvSpPr>
            <a:spLocks noChangeAspect="1"/>
          </p:cNvSpPr>
          <p:nvPr/>
        </p:nvSpPr>
        <p:spPr bwMode="auto">
          <a:xfrm>
            <a:off x="1239838" y="2576513"/>
            <a:ext cx="3175" cy="7937"/>
          </a:xfrm>
          <a:custGeom>
            <a:avLst/>
            <a:gdLst>
              <a:gd name="T0" fmla="*/ 2147483647 w 3"/>
              <a:gd name="T1" fmla="*/ 2147483647 h 4"/>
              <a:gd name="T2" fmla="*/ 0 w 3"/>
              <a:gd name="T3" fmla="*/ 2147483647 h 4"/>
              <a:gd name="T4" fmla="*/ 2147483647 w 3"/>
              <a:gd name="T5" fmla="*/ 2147483647 h 4"/>
              <a:gd name="T6" fmla="*/ 2147483647 w 3"/>
              <a:gd name="T7" fmla="*/ 0 h 4"/>
              <a:gd name="T8" fmla="*/ 2147483647 w 3"/>
              <a:gd name="T9" fmla="*/ 214748364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1" y="3"/>
                </a:moveTo>
                <a:cubicBezTo>
                  <a:pt x="1" y="4"/>
                  <a:pt x="0" y="4"/>
                  <a:pt x="0" y="4"/>
                </a:cubicBezTo>
                <a:cubicBezTo>
                  <a:pt x="0" y="4"/>
                  <a:pt x="0" y="3"/>
                  <a:pt x="1" y="2"/>
                </a:cubicBezTo>
                <a:cubicBezTo>
                  <a:pt x="1" y="1"/>
                  <a:pt x="2" y="0"/>
                  <a:pt x="3" y="0"/>
                </a:cubicBezTo>
                <a:cubicBezTo>
                  <a:pt x="3" y="1"/>
                  <a:pt x="2" y="2"/>
                  <a:pt x="1" y="3"/>
                </a:cubicBezTo>
                <a:close/>
              </a:path>
            </a:pathLst>
          </a:custGeom>
          <a:solidFill>
            <a:srgbClr val="B2B2B2"/>
          </a:solidFill>
          <a:ln w="3175" cap="rnd">
            <a:solidFill>
              <a:srgbClr val="B2B2B2"/>
            </a:solidFill>
            <a:round/>
            <a:headEnd/>
            <a:tailEnd/>
          </a:ln>
        </p:spPr>
        <p:txBody>
          <a:bodyPr/>
          <a:lstStyle/>
          <a:p>
            <a:endParaRPr lang="en-US"/>
          </a:p>
        </p:txBody>
      </p:sp>
      <p:sp>
        <p:nvSpPr>
          <p:cNvPr id="34427" name="Freeform 635"/>
          <p:cNvSpPr>
            <a:spLocks noChangeAspect="1"/>
          </p:cNvSpPr>
          <p:nvPr/>
        </p:nvSpPr>
        <p:spPr bwMode="auto">
          <a:xfrm>
            <a:off x="1176338" y="2555875"/>
            <a:ext cx="4762" cy="9525"/>
          </a:xfrm>
          <a:custGeom>
            <a:avLst/>
            <a:gdLst>
              <a:gd name="T0" fmla="*/ 2147483647 w 3"/>
              <a:gd name="T1" fmla="*/ 2147483647 h 5"/>
              <a:gd name="T2" fmla="*/ 0 w 3"/>
              <a:gd name="T3" fmla="*/ 2147483647 h 5"/>
              <a:gd name="T4" fmla="*/ 2147483647 w 3"/>
              <a:gd name="T5" fmla="*/ 2147483647 h 5"/>
              <a:gd name="T6" fmla="*/ 2147483647 w 3"/>
              <a:gd name="T7" fmla="*/ 2147483647 h 5"/>
              <a:gd name="T8" fmla="*/ 2147483647 w 3"/>
              <a:gd name="T9" fmla="*/ 214748364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4"/>
                </a:moveTo>
                <a:cubicBezTo>
                  <a:pt x="2" y="4"/>
                  <a:pt x="1" y="5"/>
                  <a:pt x="0" y="5"/>
                </a:cubicBezTo>
                <a:cubicBezTo>
                  <a:pt x="0" y="4"/>
                  <a:pt x="0" y="3"/>
                  <a:pt x="1" y="2"/>
                </a:cubicBezTo>
                <a:cubicBezTo>
                  <a:pt x="1" y="2"/>
                  <a:pt x="2" y="0"/>
                  <a:pt x="3" y="1"/>
                </a:cubicBezTo>
                <a:cubicBezTo>
                  <a:pt x="3" y="1"/>
                  <a:pt x="2" y="3"/>
                  <a:pt x="2" y="4"/>
                </a:cubicBezTo>
                <a:close/>
              </a:path>
            </a:pathLst>
          </a:custGeom>
          <a:solidFill>
            <a:srgbClr val="B2B2B2"/>
          </a:solidFill>
          <a:ln w="3175" cap="rnd">
            <a:solidFill>
              <a:srgbClr val="B2B2B2"/>
            </a:solidFill>
            <a:round/>
            <a:headEnd/>
            <a:tailEnd/>
          </a:ln>
        </p:spPr>
        <p:txBody>
          <a:bodyPr/>
          <a:lstStyle/>
          <a:p>
            <a:endParaRPr lang="en-US"/>
          </a:p>
        </p:txBody>
      </p:sp>
      <p:sp>
        <p:nvSpPr>
          <p:cNvPr id="34428" name="Freeform 636"/>
          <p:cNvSpPr>
            <a:spLocks noChangeAspect="1"/>
          </p:cNvSpPr>
          <p:nvPr/>
        </p:nvSpPr>
        <p:spPr bwMode="auto">
          <a:xfrm>
            <a:off x="1431925" y="2740025"/>
            <a:ext cx="9525" cy="11113"/>
          </a:xfrm>
          <a:custGeom>
            <a:avLst/>
            <a:gdLst>
              <a:gd name="T0" fmla="*/ 2147483647 w 5"/>
              <a:gd name="T1" fmla="*/ 2147483647 h 6"/>
              <a:gd name="T2" fmla="*/ 2147483647 w 5"/>
              <a:gd name="T3" fmla="*/ 2147483647 h 6"/>
              <a:gd name="T4" fmla="*/ 2147483647 w 5"/>
              <a:gd name="T5" fmla="*/ 2147483647 h 6"/>
              <a:gd name="T6" fmla="*/ 0 w 5"/>
              <a:gd name="T7" fmla="*/ 0 h 6"/>
              <a:gd name="T8" fmla="*/ 2147483647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4" y="4"/>
                </a:moveTo>
                <a:cubicBezTo>
                  <a:pt x="4" y="4"/>
                  <a:pt x="5" y="6"/>
                  <a:pt x="4" y="6"/>
                </a:cubicBezTo>
                <a:cubicBezTo>
                  <a:pt x="4" y="6"/>
                  <a:pt x="3" y="5"/>
                  <a:pt x="2" y="4"/>
                </a:cubicBezTo>
                <a:cubicBezTo>
                  <a:pt x="1" y="3"/>
                  <a:pt x="0" y="0"/>
                  <a:pt x="0" y="0"/>
                </a:cubicBezTo>
                <a:cubicBezTo>
                  <a:pt x="1" y="0"/>
                  <a:pt x="3" y="2"/>
                  <a:pt x="4" y="4"/>
                </a:cubicBezTo>
                <a:close/>
              </a:path>
            </a:pathLst>
          </a:custGeom>
          <a:solidFill>
            <a:srgbClr val="B2B2B2"/>
          </a:solidFill>
          <a:ln w="3175" cap="rnd">
            <a:solidFill>
              <a:srgbClr val="B2B2B2"/>
            </a:solidFill>
            <a:round/>
            <a:headEnd/>
            <a:tailEnd/>
          </a:ln>
        </p:spPr>
        <p:txBody>
          <a:bodyPr/>
          <a:lstStyle/>
          <a:p>
            <a:endParaRPr lang="en-US"/>
          </a:p>
        </p:txBody>
      </p:sp>
      <p:sp>
        <p:nvSpPr>
          <p:cNvPr id="34429" name="Freeform 637"/>
          <p:cNvSpPr>
            <a:spLocks noChangeAspect="1"/>
          </p:cNvSpPr>
          <p:nvPr/>
        </p:nvSpPr>
        <p:spPr bwMode="auto">
          <a:xfrm>
            <a:off x="1395413" y="2673350"/>
            <a:ext cx="3175" cy="11113"/>
          </a:xfrm>
          <a:custGeom>
            <a:avLst/>
            <a:gdLst>
              <a:gd name="T0" fmla="*/ 2147483647 w 2"/>
              <a:gd name="T1" fmla="*/ 2147483647 h 5"/>
              <a:gd name="T2" fmla="*/ 0 w 2"/>
              <a:gd name="T3" fmla="*/ 2147483647 h 5"/>
              <a:gd name="T4" fmla="*/ 0 w 2"/>
              <a:gd name="T5" fmla="*/ 2147483647 h 5"/>
              <a:gd name="T6" fmla="*/ 2147483647 w 2"/>
              <a:gd name="T7" fmla="*/ 2147483647 h 5"/>
              <a:gd name="T8" fmla="*/ 2147483647 w 2"/>
              <a:gd name="T9" fmla="*/ 2147483647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1" y="4"/>
                </a:moveTo>
                <a:cubicBezTo>
                  <a:pt x="1" y="4"/>
                  <a:pt x="1" y="5"/>
                  <a:pt x="0" y="5"/>
                </a:cubicBezTo>
                <a:cubicBezTo>
                  <a:pt x="0" y="5"/>
                  <a:pt x="0" y="4"/>
                  <a:pt x="0" y="3"/>
                </a:cubicBezTo>
                <a:cubicBezTo>
                  <a:pt x="0" y="2"/>
                  <a:pt x="0" y="0"/>
                  <a:pt x="1" y="1"/>
                </a:cubicBezTo>
                <a:cubicBezTo>
                  <a:pt x="2" y="1"/>
                  <a:pt x="1" y="3"/>
                  <a:pt x="1" y="4"/>
                </a:cubicBezTo>
                <a:close/>
              </a:path>
            </a:pathLst>
          </a:custGeom>
          <a:solidFill>
            <a:srgbClr val="B2B2B2"/>
          </a:solidFill>
          <a:ln w="3175" cap="rnd">
            <a:solidFill>
              <a:srgbClr val="B2B2B2"/>
            </a:solidFill>
            <a:round/>
            <a:headEnd/>
            <a:tailEnd/>
          </a:ln>
        </p:spPr>
        <p:txBody>
          <a:bodyPr/>
          <a:lstStyle/>
          <a:p>
            <a:endParaRPr lang="en-US"/>
          </a:p>
        </p:txBody>
      </p:sp>
      <p:sp>
        <p:nvSpPr>
          <p:cNvPr id="34430" name="Freeform 638"/>
          <p:cNvSpPr>
            <a:spLocks noChangeAspect="1"/>
          </p:cNvSpPr>
          <p:nvPr/>
        </p:nvSpPr>
        <p:spPr bwMode="auto">
          <a:xfrm>
            <a:off x="1460500" y="2698750"/>
            <a:ext cx="7938" cy="7938"/>
          </a:xfrm>
          <a:custGeom>
            <a:avLst/>
            <a:gdLst>
              <a:gd name="T0" fmla="*/ 2147483647 w 4"/>
              <a:gd name="T1" fmla="*/ 2147483647 h 4"/>
              <a:gd name="T2" fmla="*/ 2147483647 w 4"/>
              <a:gd name="T3" fmla="*/ 2147483647 h 4"/>
              <a:gd name="T4" fmla="*/ 2147483647 w 4"/>
              <a:gd name="T5" fmla="*/ 2147483647 h 4"/>
              <a:gd name="T6" fmla="*/ 0 w 4"/>
              <a:gd name="T7" fmla="*/ 2147483647 h 4"/>
              <a:gd name="T8" fmla="*/ 2147483647 w 4"/>
              <a:gd name="T9" fmla="*/ 214748364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3"/>
                  <a:pt x="4" y="4"/>
                  <a:pt x="3" y="4"/>
                </a:cubicBezTo>
                <a:cubicBezTo>
                  <a:pt x="3" y="4"/>
                  <a:pt x="2" y="3"/>
                  <a:pt x="1" y="3"/>
                </a:cubicBezTo>
                <a:cubicBezTo>
                  <a:pt x="1" y="2"/>
                  <a:pt x="0" y="1"/>
                  <a:pt x="0" y="1"/>
                </a:cubicBezTo>
                <a:cubicBezTo>
                  <a:pt x="1" y="0"/>
                  <a:pt x="2"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431" name="Freeform 639"/>
          <p:cNvSpPr>
            <a:spLocks noChangeAspect="1"/>
          </p:cNvSpPr>
          <p:nvPr/>
        </p:nvSpPr>
        <p:spPr bwMode="auto">
          <a:xfrm>
            <a:off x="1484313" y="2790825"/>
            <a:ext cx="9525" cy="11113"/>
          </a:xfrm>
          <a:custGeom>
            <a:avLst/>
            <a:gdLst>
              <a:gd name="T0" fmla="*/ 2147483647 w 5"/>
              <a:gd name="T1" fmla="*/ 2147483647 h 6"/>
              <a:gd name="T2" fmla="*/ 2147483647 w 5"/>
              <a:gd name="T3" fmla="*/ 2147483647 h 6"/>
              <a:gd name="T4" fmla="*/ 2147483647 w 5"/>
              <a:gd name="T5" fmla="*/ 2147483647 h 6"/>
              <a:gd name="T6" fmla="*/ 2147483647 w 5"/>
              <a:gd name="T7" fmla="*/ 0 h 6"/>
              <a:gd name="T8" fmla="*/ 2147483647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4" y="3"/>
                </a:moveTo>
                <a:cubicBezTo>
                  <a:pt x="4" y="4"/>
                  <a:pt x="5" y="5"/>
                  <a:pt x="4" y="6"/>
                </a:cubicBezTo>
                <a:cubicBezTo>
                  <a:pt x="3" y="6"/>
                  <a:pt x="2" y="4"/>
                  <a:pt x="2" y="4"/>
                </a:cubicBezTo>
                <a:cubicBezTo>
                  <a:pt x="1" y="2"/>
                  <a:pt x="0" y="0"/>
                  <a:pt x="1" y="0"/>
                </a:cubicBezTo>
                <a:cubicBezTo>
                  <a:pt x="2" y="0"/>
                  <a:pt x="3" y="2"/>
                  <a:pt x="4" y="3"/>
                </a:cubicBezTo>
                <a:close/>
              </a:path>
            </a:pathLst>
          </a:custGeom>
          <a:solidFill>
            <a:srgbClr val="B2B2B2"/>
          </a:solidFill>
          <a:ln w="3175" cap="rnd">
            <a:solidFill>
              <a:srgbClr val="B2B2B2"/>
            </a:solidFill>
            <a:round/>
            <a:headEnd/>
            <a:tailEnd/>
          </a:ln>
        </p:spPr>
        <p:txBody>
          <a:bodyPr/>
          <a:lstStyle/>
          <a:p>
            <a:endParaRPr lang="en-US"/>
          </a:p>
        </p:txBody>
      </p:sp>
      <p:sp>
        <p:nvSpPr>
          <p:cNvPr id="34432" name="Freeform 640"/>
          <p:cNvSpPr>
            <a:spLocks noChangeAspect="1"/>
          </p:cNvSpPr>
          <p:nvPr/>
        </p:nvSpPr>
        <p:spPr bwMode="auto">
          <a:xfrm>
            <a:off x="1500188" y="2817813"/>
            <a:ext cx="6350" cy="9525"/>
          </a:xfrm>
          <a:custGeom>
            <a:avLst/>
            <a:gdLst>
              <a:gd name="T0" fmla="*/ 2147483647 w 3"/>
              <a:gd name="T1" fmla="*/ 2147483647 h 5"/>
              <a:gd name="T2" fmla="*/ 2147483647 w 3"/>
              <a:gd name="T3" fmla="*/ 2147483647 h 5"/>
              <a:gd name="T4" fmla="*/ 2147483647 w 3"/>
              <a:gd name="T5" fmla="*/ 2147483647 h 5"/>
              <a:gd name="T6" fmla="*/ 2147483647 w 3"/>
              <a:gd name="T7" fmla="*/ 2147483647 h 5"/>
              <a:gd name="T8" fmla="*/ 2147483647 w 3"/>
              <a:gd name="T9" fmla="*/ 214748364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3"/>
                </a:moveTo>
                <a:cubicBezTo>
                  <a:pt x="3" y="4"/>
                  <a:pt x="3" y="5"/>
                  <a:pt x="3" y="5"/>
                </a:cubicBezTo>
                <a:cubicBezTo>
                  <a:pt x="2" y="5"/>
                  <a:pt x="1" y="4"/>
                  <a:pt x="1" y="3"/>
                </a:cubicBezTo>
                <a:cubicBezTo>
                  <a:pt x="1" y="2"/>
                  <a:pt x="0" y="1"/>
                  <a:pt x="1" y="1"/>
                </a:cubicBezTo>
                <a:cubicBezTo>
                  <a:pt x="2" y="0"/>
                  <a:pt x="2" y="2"/>
                  <a:pt x="3" y="3"/>
                </a:cubicBezTo>
                <a:close/>
              </a:path>
            </a:pathLst>
          </a:custGeom>
          <a:solidFill>
            <a:srgbClr val="B2B2B2"/>
          </a:solidFill>
          <a:ln w="3175" cap="rnd">
            <a:solidFill>
              <a:srgbClr val="B2B2B2"/>
            </a:solidFill>
            <a:round/>
            <a:headEnd/>
            <a:tailEnd/>
          </a:ln>
        </p:spPr>
        <p:txBody>
          <a:bodyPr/>
          <a:lstStyle/>
          <a:p>
            <a:endParaRPr lang="en-US"/>
          </a:p>
        </p:txBody>
      </p:sp>
      <p:sp>
        <p:nvSpPr>
          <p:cNvPr id="34433" name="Freeform 641"/>
          <p:cNvSpPr>
            <a:spLocks noChangeAspect="1"/>
          </p:cNvSpPr>
          <p:nvPr/>
        </p:nvSpPr>
        <p:spPr bwMode="auto">
          <a:xfrm>
            <a:off x="1608138" y="2962275"/>
            <a:ext cx="4762" cy="12700"/>
          </a:xfrm>
          <a:custGeom>
            <a:avLst/>
            <a:gdLst>
              <a:gd name="T0" fmla="*/ 2147483647 w 2"/>
              <a:gd name="T1" fmla="*/ 2147483647 h 7"/>
              <a:gd name="T2" fmla="*/ 2147483647 w 2"/>
              <a:gd name="T3" fmla="*/ 2147483647 h 7"/>
              <a:gd name="T4" fmla="*/ 0 w 2"/>
              <a:gd name="T5" fmla="*/ 2147483647 h 7"/>
              <a:gd name="T6" fmla="*/ 0 w 2"/>
              <a:gd name="T7" fmla="*/ 0 h 7"/>
              <a:gd name="T8" fmla="*/ 2147483647 w 2"/>
              <a:gd name="T9" fmla="*/ 2147483647 h 7"/>
              <a:gd name="T10" fmla="*/ 0 60000 65536"/>
              <a:gd name="T11" fmla="*/ 0 60000 65536"/>
              <a:gd name="T12" fmla="*/ 0 60000 65536"/>
              <a:gd name="T13" fmla="*/ 0 60000 65536"/>
              <a:gd name="T14" fmla="*/ 0 60000 65536"/>
              <a:gd name="T15" fmla="*/ 0 w 2"/>
              <a:gd name="T16" fmla="*/ 0 h 7"/>
              <a:gd name="T17" fmla="*/ 2 w 2"/>
              <a:gd name="T18" fmla="*/ 7 h 7"/>
            </a:gdLst>
            <a:ahLst/>
            <a:cxnLst>
              <a:cxn ang="T10">
                <a:pos x="T0" y="T1"/>
              </a:cxn>
              <a:cxn ang="T11">
                <a:pos x="T2" y="T3"/>
              </a:cxn>
              <a:cxn ang="T12">
                <a:pos x="T4" y="T5"/>
              </a:cxn>
              <a:cxn ang="T13">
                <a:pos x="T6" y="T7"/>
              </a:cxn>
              <a:cxn ang="T14">
                <a:pos x="T8" y="T9"/>
              </a:cxn>
            </a:cxnLst>
            <a:rect l="T15" t="T16" r="T17" b="T18"/>
            <a:pathLst>
              <a:path w="2" h="7">
                <a:moveTo>
                  <a:pt x="2" y="4"/>
                </a:moveTo>
                <a:cubicBezTo>
                  <a:pt x="2" y="5"/>
                  <a:pt x="2" y="7"/>
                  <a:pt x="2" y="6"/>
                </a:cubicBezTo>
                <a:cubicBezTo>
                  <a:pt x="1" y="6"/>
                  <a:pt x="1" y="5"/>
                  <a:pt x="0" y="4"/>
                </a:cubicBezTo>
                <a:cubicBezTo>
                  <a:pt x="0" y="3"/>
                  <a:pt x="0" y="0"/>
                  <a:pt x="0" y="0"/>
                </a:cubicBezTo>
                <a:cubicBezTo>
                  <a:pt x="1" y="0"/>
                  <a:pt x="2" y="3"/>
                  <a:pt x="2" y="4"/>
                </a:cubicBezTo>
                <a:close/>
              </a:path>
            </a:pathLst>
          </a:custGeom>
          <a:solidFill>
            <a:srgbClr val="B2B2B2"/>
          </a:solidFill>
          <a:ln w="3175" cap="rnd">
            <a:solidFill>
              <a:srgbClr val="B2B2B2"/>
            </a:solidFill>
            <a:round/>
            <a:headEnd/>
            <a:tailEnd/>
          </a:ln>
        </p:spPr>
        <p:txBody>
          <a:bodyPr/>
          <a:lstStyle/>
          <a:p>
            <a:endParaRPr lang="en-US"/>
          </a:p>
        </p:txBody>
      </p:sp>
      <p:sp>
        <p:nvSpPr>
          <p:cNvPr id="34434" name="Freeform 642"/>
          <p:cNvSpPr>
            <a:spLocks noChangeAspect="1"/>
          </p:cNvSpPr>
          <p:nvPr/>
        </p:nvSpPr>
        <p:spPr bwMode="auto">
          <a:xfrm>
            <a:off x="3949700" y="1668463"/>
            <a:ext cx="15875" cy="12700"/>
          </a:xfrm>
          <a:custGeom>
            <a:avLst/>
            <a:gdLst>
              <a:gd name="T0" fmla="*/ 2147483647 w 8"/>
              <a:gd name="T1" fmla="*/ 2147483647 h 7"/>
              <a:gd name="T2" fmla="*/ 2147483647 w 8"/>
              <a:gd name="T3" fmla="*/ 2147483647 h 7"/>
              <a:gd name="T4" fmla="*/ 2147483647 w 8"/>
              <a:gd name="T5" fmla="*/ 2147483647 h 7"/>
              <a:gd name="T6" fmla="*/ 2147483647 w 8"/>
              <a:gd name="T7" fmla="*/ 0 h 7"/>
              <a:gd name="T8" fmla="*/ 2147483647 w 8"/>
              <a:gd name="T9" fmla="*/ 2147483647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5" y="4"/>
                </a:moveTo>
                <a:cubicBezTo>
                  <a:pt x="6" y="5"/>
                  <a:pt x="8" y="7"/>
                  <a:pt x="7" y="7"/>
                </a:cubicBezTo>
                <a:cubicBezTo>
                  <a:pt x="7" y="7"/>
                  <a:pt x="5" y="6"/>
                  <a:pt x="4" y="5"/>
                </a:cubicBezTo>
                <a:cubicBezTo>
                  <a:pt x="2" y="3"/>
                  <a:pt x="0" y="1"/>
                  <a:pt x="1" y="0"/>
                </a:cubicBezTo>
                <a:cubicBezTo>
                  <a:pt x="1" y="0"/>
                  <a:pt x="4" y="3"/>
                  <a:pt x="5" y="4"/>
                </a:cubicBezTo>
                <a:close/>
              </a:path>
            </a:pathLst>
          </a:custGeom>
          <a:solidFill>
            <a:srgbClr val="B2B2B2"/>
          </a:solidFill>
          <a:ln w="3175" cap="rnd">
            <a:solidFill>
              <a:srgbClr val="B2B2B2"/>
            </a:solidFill>
            <a:round/>
            <a:headEnd/>
            <a:tailEnd/>
          </a:ln>
        </p:spPr>
        <p:txBody>
          <a:bodyPr/>
          <a:lstStyle/>
          <a:p>
            <a:endParaRPr lang="en-US"/>
          </a:p>
        </p:txBody>
      </p:sp>
      <p:sp>
        <p:nvSpPr>
          <p:cNvPr id="34435" name="Freeform 643"/>
          <p:cNvSpPr>
            <a:spLocks noChangeAspect="1"/>
          </p:cNvSpPr>
          <p:nvPr/>
        </p:nvSpPr>
        <p:spPr bwMode="auto">
          <a:xfrm>
            <a:off x="3957638" y="1685925"/>
            <a:ext cx="11112" cy="11113"/>
          </a:xfrm>
          <a:custGeom>
            <a:avLst/>
            <a:gdLst>
              <a:gd name="T0" fmla="*/ 2147483647 w 6"/>
              <a:gd name="T1" fmla="*/ 2147483647 h 5"/>
              <a:gd name="T2" fmla="*/ 2147483647 w 6"/>
              <a:gd name="T3" fmla="*/ 2147483647 h 5"/>
              <a:gd name="T4" fmla="*/ 2147483647 w 6"/>
              <a:gd name="T5" fmla="*/ 2147483647 h 5"/>
              <a:gd name="T6" fmla="*/ 2147483647 w 6"/>
              <a:gd name="T7" fmla="*/ 0 h 5"/>
              <a:gd name="T8" fmla="*/ 2147483647 w 6"/>
              <a:gd name="T9" fmla="*/ 2147483647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4" y="2"/>
                </a:moveTo>
                <a:cubicBezTo>
                  <a:pt x="4" y="3"/>
                  <a:pt x="6" y="5"/>
                  <a:pt x="5" y="5"/>
                </a:cubicBezTo>
                <a:cubicBezTo>
                  <a:pt x="5" y="5"/>
                  <a:pt x="3" y="4"/>
                  <a:pt x="2" y="3"/>
                </a:cubicBezTo>
                <a:cubicBezTo>
                  <a:pt x="1" y="1"/>
                  <a:pt x="0" y="0"/>
                  <a:pt x="1" y="0"/>
                </a:cubicBezTo>
                <a:cubicBezTo>
                  <a:pt x="1" y="0"/>
                  <a:pt x="2" y="1"/>
                  <a:pt x="4" y="2"/>
                </a:cubicBezTo>
                <a:close/>
              </a:path>
            </a:pathLst>
          </a:custGeom>
          <a:solidFill>
            <a:srgbClr val="B2B2B2"/>
          </a:solidFill>
          <a:ln w="3175" cap="rnd">
            <a:solidFill>
              <a:srgbClr val="B2B2B2"/>
            </a:solidFill>
            <a:round/>
            <a:headEnd/>
            <a:tailEnd/>
          </a:ln>
        </p:spPr>
        <p:txBody>
          <a:bodyPr/>
          <a:lstStyle/>
          <a:p>
            <a:endParaRPr lang="en-US"/>
          </a:p>
        </p:txBody>
      </p:sp>
      <p:sp>
        <p:nvSpPr>
          <p:cNvPr id="34436" name="Freeform 644"/>
          <p:cNvSpPr>
            <a:spLocks noChangeAspect="1"/>
          </p:cNvSpPr>
          <p:nvPr/>
        </p:nvSpPr>
        <p:spPr bwMode="auto">
          <a:xfrm>
            <a:off x="3387725" y="1654175"/>
            <a:ext cx="7938" cy="4763"/>
          </a:xfrm>
          <a:custGeom>
            <a:avLst/>
            <a:gdLst>
              <a:gd name="T0" fmla="*/ 2147483647 w 4"/>
              <a:gd name="T1" fmla="*/ 2147483647 h 3"/>
              <a:gd name="T2" fmla="*/ 2147483647 w 4"/>
              <a:gd name="T3" fmla="*/ 2147483647 h 3"/>
              <a:gd name="T4" fmla="*/ 2147483647 w 4"/>
              <a:gd name="T5" fmla="*/ 2147483647 h 3"/>
              <a:gd name="T6" fmla="*/ 0 w 4"/>
              <a:gd name="T7" fmla="*/ 0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2"/>
                </a:moveTo>
                <a:cubicBezTo>
                  <a:pt x="3" y="2"/>
                  <a:pt x="4" y="3"/>
                  <a:pt x="4" y="3"/>
                </a:cubicBezTo>
                <a:cubicBezTo>
                  <a:pt x="3" y="3"/>
                  <a:pt x="2" y="3"/>
                  <a:pt x="2" y="2"/>
                </a:cubicBezTo>
                <a:cubicBezTo>
                  <a:pt x="1" y="2"/>
                  <a:pt x="0" y="1"/>
                  <a:pt x="0" y="0"/>
                </a:cubicBezTo>
                <a:cubicBezTo>
                  <a:pt x="1" y="0"/>
                  <a:pt x="2"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437" name="Freeform 645"/>
          <p:cNvSpPr>
            <a:spLocks noChangeAspect="1"/>
          </p:cNvSpPr>
          <p:nvPr/>
        </p:nvSpPr>
        <p:spPr bwMode="auto">
          <a:xfrm>
            <a:off x="3408363" y="1636713"/>
            <a:ext cx="15875" cy="9525"/>
          </a:xfrm>
          <a:custGeom>
            <a:avLst/>
            <a:gdLst>
              <a:gd name="T0" fmla="*/ 2147483647 w 8"/>
              <a:gd name="T1" fmla="*/ 2147483647 h 6"/>
              <a:gd name="T2" fmla="*/ 2147483647 w 8"/>
              <a:gd name="T3" fmla="*/ 2147483647 h 6"/>
              <a:gd name="T4" fmla="*/ 2147483647 w 8"/>
              <a:gd name="T5" fmla="*/ 2147483647 h 6"/>
              <a:gd name="T6" fmla="*/ 2147483647 w 8"/>
              <a:gd name="T7" fmla="*/ 2147483647 h 6"/>
              <a:gd name="T8" fmla="*/ 2147483647 w 8"/>
              <a:gd name="T9" fmla="*/ 2147483647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6" y="3"/>
                </a:moveTo>
                <a:cubicBezTo>
                  <a:pt x="7" y="3"/>
                  <a:pt x="8" y="5"/>
                  <a:pt x="8" y="6"/>
                </a:cubicBezTo>
                <a:cubicBezTo>
                  <a:pt x="7" y="6"/>
                  <a:pt x="5" y="5"/>
                  <a:pt x="4" y="4"/>
                </a:cubicBezTo>
                <a:cubicBezTo>
                  <a:pt x="2" y="4"/>
                  <a:pt x="0" y="1"/>
                  <a:pt x="1" y="1"/>
                </a:cubicBezTo>
                <a:cubicBezTo>
                  <a:pt x="2" y="0"/>
                  <a:pt x="4" y="2"/>
                  <a:pt x="6" y="3"/>
                </a:cubicBezTo>
                <a:close/>
              </a:path>
            </a:pathLst>
          </a:custGeom>
          <a:solidFill>
            <a:srgbClr val="B2B2B2"/>
          </a:solidFill>
          <a:ln w="3175" cap="rnd">
            <a:solidFill>
              <a:srgbClr val="B2B2B2"/>
            </a:solidFill>
            <a:round/>
            <a:headEnd/>
            <a:tailEnd/>
          </a:ln>
        </p:spPr>
        <p:txBody>
          <a:bodyPr/>
          <a:lstStyle/>
          <a:p>
            <a:endParaRPr lang="en-US"/>
          </a:p>
        </p:txBody>
      </p:sp>
      <p:sp>
        <p:nvSpPr>
          <p:cNvPr id="34438" name="Freeform 646"/>
          <p:cNvSpPr>
            <a:spLocks noChangeAspect="1"/>
          </p:cNvSpPr>
          <p:nvPr/>
        </p:nvSpPr>
        <p:spPr bwMode="auto">
          <a:xfrm>
            <a:off x="3533775" y="1614488"/>
            <a:ext cx="26988" cy="12700"/>
          </a:xfrm>
          <a:custGeom>
            <a:avLst/>
            <a:gdLst>
              <a:gd name="T0" fmla="*/ 2147483647 w 15"/>
              <a:gd name="T1" fmla="*/ 2147483647 h 6"/>
              <a:gd name="T2" fmla="*/ 2147483647 w 15"/>
              <a:gd name="T3" fmla="*/ 2147483647 h 6"/>
              <a:gd name="T4" fmla="*/ 2147483647 w 15"/>
              <a:gd name="T5" fmla="*/ 2147483647 h 6"/>
              <a:gd name="T6" fmla="*/ 2147483647 w 15"/>
              <a:gd name="T7" fmla="*/ 2147483647 h 6"/>
              <a:gd name="T8" fmla="*/ 2147483647 w 15"/>
              <a:gd name="T9" fmla="*/ 2147483647 h 6"/>
              <a:gd name="T10" fmla="*/ 0 60000 65536"/>
              <a:gd name="T11" fmla="*/ 0 60000 65536"/>
              <a:gd name="T12" fmla="*/ 0 60000 65536"/>
              <a:gd name="T13" fmla="*/ 0 60000 65536"/>
              <a:gd name="T14" fmla="*/ 0 60000 65536"/>
              <a:gd name="T15" fmla="*/ 0 w 15"/>
              <a:gd name="T16" fmla="*/ 0 h 6"/>
              <a:gd name="T17" fmla="*/ 15 w 15"/>
              <a:gd name="T18" fmla="*/ 6 h 6"/>
            </a:gdLst>
            <a:ahLst/>
            <a:cxnLst>
              <a:cxn ang="T10">
                <a:pos x="T0" y="T1"/>
              </a:cxn>
              <a:cxn ang="T11">
                <a:pos x="T2" y="T3"/>
              </a:cxn>
              <a:cxn ang="T12">
                <a:pos x="T4" y="T5"/>
              </a:cxn>
              <a:cxn ang="T13">
                <a:pos x="T6" y="T7"/>
              </a:cxn>
              <a:cxn ang="T14">
                <a:pos x="T8" y="T9"/>
              </a:cxn>
            </a:cxnLst>
            <a:rect l="T15" t="T16" r="T17" b="T18"/>
            <a:pathLst>
              <a:path w="15" h="6">
                <a:moveTo>
                  <a:pt x="9" y="3"/>
                </a:moveTo>
                <a:cubicBezTo>
                  <a:pt x="11" y="3"/>
                  <a:pt x="15" y="4"/>
                  <a:pt x="14" y="5"/>
                </a:cubicBezTo>
                <a:cubicBezTo>
                  <a:pt x="14" y="6"/>
                  <a:pt x="10" y="5"/>
                  <a:pt x="8" y="5"/>
                </a:cubicBezTo>
                <a:cubicBezTo>
                  <a:pt x="5" y="4"/>
                  <a:pt x="0" y="3"/>
                  <a:pt x="1" y="2"/>
                </a:cubicBezTo>
                <a:cubicBezTo>
                  <a:pt x="2" y="0"/>
                  <a:pt x="7" y="2"/>
                  <a:pt x="9" y="3"/>
                </a:cubicBezTo>
                <a:close/>
              </a:path>
            </a:pathLst>
          </a:custGeom>
          <a:solidFill>
            <a:srgbClr val="B2B2B2"/>
          </a:solidFill>
          <a:ln w="3175" cap="rnd">
            <a:solidFill>
              <a:srgbClr val="B2B2B2"/>
            </a:solidFill>
            <a:round/>
            <a:headEnd/>
            <a:tailEnd/>
          </a:ln>
        </p:spPr>
        <p:txBody>
          <a:bodyPr/>
          <a:lstStyle/>
          <a:p>
            <a:endParaRPr lang="en-US"/>
          </a:p>
        </p:txBody>
      </p:sp>
      <p:sp>
        <p:nvSpPr>
          <p:cNvPr id="34439" name="Freeform 647"/>
          <p:cNvSpPr>
            <a:spLocks noChangeAspect="1"/>
          </p:cNvSpPr>
          <p:nvPr/>
        </p:nvSpPr>
        <p:spPr bwMode="auto">
          <a:xfrm>
            <a:off x="2366963" y="2011363"/>
            <a:ext cx="9525" cy="6350"/>
          </a:xfrm>
          <a:custGeom>
            <a:avLst/>
            <a:gdLst>
              <a:gd name="T0" fmla="*/ 2147483647 w 5"/>
              <a:gd name="T1" fmla="*/ 2147483647 h 4"/>
              <a:gd name="T2" fmla="*/ 2147483647 w 5"/>
              <a:gd name="T3" fmla="*/ 2147483647 h 4"/>
              <a:gd name="T4" fmla="*/ 2147483647 w 5"/>
              <a:gd name="T5" fmla="*/ 2147483647 h 4"/>
              <a:gd name="T6" fmla="*/ 2147483647 w 5"/>
              <a:gd name="T7" fmla="*/ 2147483647 h 4"/>
              <a:gd name="T8" fmla="*/ 2147483647 w 5"/>
              <a:gd name="T9" fmla="*/ 2147483647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3"/>
                </a:moveTo>
                <a:cubicBezTo>
                  <a:pt x="2" y="4"/>
                  <a:pt x="1" y="4"/>
                  <a:pt x="1" y="4"/>
                </a:cubicBezTo>
                <a:cubicBezTo>
                  <a:pt x="0" y="3"/>
                  <a:pt x="1" y="2"/>
                  <a:pt x="2" y="2"/>
                </a:cubicBezTo>
                <a:cubicBezTo>
                  <a:pt x="3" y="1"/>
                  <a:pt x="4" y="0"/>
                  <a:pt x="4" y="1"/>
                </a:cubicBezTo>
                <a:cubicBezTo>
                  <a:pt x="5" y="2"/>
                  <a:pt x="3" y="3"/>
                  <a:pt x="2" y="3"/>
                </a:cubicBezTo>
                <a:close/>
              </a:path>
            </a:pathLst>
          </a:custGeom>
          <a:solidFill>
            <a:srgbClr val="B2B2B2"/>
          </a:solidFill>
          <a:ln w="3175" cap="rnd">
            <a:solidFill>
              <a:srgbClr val="B2B2B2"/>
            </a:solidFill>
            <a:round/>
            <a:headEnd/>
            <a:tailEnd/>
          </a:ln>
        </p:spPr>
        <p:txBody>
          <a:bodyPr/>
          <a:lstStyle/>
          <a:p>
            <a:endParaRPr lang="en-US"/>
          </a:p>
        </p:txBody>
      </p:sp>
      <p:sp>
        <p:nvSpPr>
          <p:cNvPr id="34440" name="Freeform 648"/>
          <p:cNvSpPr>
            <a:spLocks noChangeAspect="1"/>
          </p:cNvSpPr>
          <p:nvPr/>
        </p:nvSpPr>
        <p:spPr bwMode="auto">
          <a:xfrm>
            <a:off x="2376488" y="1917700"/>
            <a:ext cx="7937" cy="3175"/>
          </a:xfrm>
          <a:custGeom>
            <a:avLst/>
            <a:gdLst>
              <a:gd name="T0" fmla="*/ 2147483647 w 5"/>
              <a:gd name="T1" fmla="*/ 2147483647 h 2"/>
              <a:gd name="T2" fmla="*/ 0 w 5"/>
              <a:gd name="T3" fmla="*/ 2147483647 h 2"/>
              <a:gd name="T4" fmla="*/ 2147483647 w 5"/>
              <a:gd name="T5" fmla="*/ 0 h 2"/>
              <a:gd name="T6" fmla="*/ 2147483647 w 5"/>
              <a:gd name="T7" fmla="*/ 2147483647 h 2"/>
              <a:gd name="T8" fmla="*/ 2147483647 w 5"/>
              <a:gd name="T9" fmla="*/ 2147483647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2" y="2"/>
                </a:moveTo>
                <a:cubicBezTo>
                  <a:pt x="1" y="2"/>
                  <a:pt x="0" y="2"/>
                  <a:pt x="0" y="1"/>
                </a:cubicBezTo>
                <a:cubicBezTo>
                  <a:pt x="0" y="1"/>
                  <a:pt x="1" y="0"/>
                  <a:pt x="2" y="0"/>
                </a:cubicBezTo>
                <a:cubicBezTo>
                  <a:pt x="3" y="0"/>
                  <a:pt x="5" y="0"/>
                  <a:pt x="4" y="1"/>
                </a:cubicBezTo>
                <a:cubicBezTo>
                  <a:pt x="4" y="2"/>
                  <a:pt x="3"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441" name="Freeform 649"/>
          <p:cNvSpPr>
            <a:spLocks noChangeAspect="1"/>
          </p:cNvSpPr>
          <p:nvPr/>
        </p:nvSpPr>
        <p:spPr bwMode="auto">
          <a:xfrm>
            <a:off x="2747963" y="2474913"/>
            <a:ext cx="15875" cy="4762"/>
          </a:xfrm>
          <a:custGeom>
            <a:avLst/>
            <a:gdLst>
              <a:gd name="T0" fmla="*/ 2147483647 w 8"/>
              <a:gd name="T1" fmla="*/ 2147483647 h 3"/>
              <a:gd name="T2" fmla="*/ 2147483647 w 8"/>
              <a:gd name="T3" fmla="*/ 2147483647 h 3"/>
              <a:gd name="T4" fmla="*/ 2147483647 w 8"/>
              <a:gd name="T5" fmla="*/ 2147483647 h 3"/>
              <a:gd name="T6" fmla="*/ 2147483647 w 8"/>
              <a:gd name="T7" fmla="*/ 2147483647 h 3"/>
              <a:gd name="T8" fmla="*/ 2147483647 w 8"/>
              <a:gd name="T9" fmla="*/ 2147483647 h 3"/>
              <a:gd name="T10" fmla="*/ 0 60000 65536"/>
              <a:gd name="T11" fmla="*/ 0 60000 65536"/>
              <a:gd name="T12" fmla="*/ 0 60000 65536"/>
              <a:gd name="T13" fmla="*/ 0 60000 65536"/>
              <a:gd name="T14" fmla="*/ 0 60000 65536"/>
              <a:gd name="T15" fmla="*/ 0 w 8"/>
              <a:gd name="T16" fmla="*/ 0 h 3"/>
              <a:gd name="T17" fmla="*/ 8 w 8"/>
              <a:gd name="T18" fmla="*/ 3 h 3"/>
            </a:gdLst>
            <a:ahLst/>
            <a:cxnLst>
              <a:cxn ang="T10">
                <a:pos x="T0" y="T1"/>
              </a:cxn>
              <a:cxn ang="T11">
                <a:pos x="T2" y="T3"/>
              </a:cxn>
              <a:cxn ang="T12">
                <a:pos x="T4" y="T5"/>
              </a:cxn>
              <a:cxn ang="T13">
                <a:pos x="T6" y="T7"/>
              </a:cxn>
              <a:cxn ang="T14">
                <a:pos x="T8" y="T9"/>
              </a:cxn>
            </a:cxnLst>
            <a:rect l="T15" t="T16" r="T17" b="T18"/>
            <a:pathLst>
              <a:path w="8" h="3">
                <a:moveTo>
                  <a:pt x="6" y="1"/>
                </a:moveTo>
                <a:cubicBezTo>
                  <a:pt x="7" y="1"/>
                  <a:pt x="8" y="2"/>
                  <a:pt x="8" y="2"/>
                </a:cubicBezTo>
                <a:cubicBezTo>
                  <a:pt x="8" y="3"/>
                  <a:pt x="6" y="3"/>
                  <a:pt x="4" y="3"/>
                </a:cubicBezTo>
                <a:cubicBezTo>
                  <a:pt x="3" y="2"/>
                  <a:pt x="0" y="2"/>
                  <a:pt x="1" y="1"/>
                </a:cubicBezTo>
                <a:cubicBezTo>
                  <a:pt x="2" y="0"/>
                  <a:pt x="4" y="1"/>
                  <a:pt x="6" y="1"/>
                </a:cubicBezTo>
                <a:close/>
              </a:path>
            </a:pathLst>
          </a:custGeom>
          <a:solidFill>
            <a:srgbClr val="B2B2B2"/>
          </a:solidFill>
          <a:ln w="3175" cap="rnd">
            <a:solidFill>
              <a:srgbClr val="B2B2B2"/>
            </a:solidFill>
            <a:round/>
            <a:headEnd/>
            <a:tailEnd/>
          </a:ln>
        </p:spPr>
        <p:txBody>
          <a:bodyPr/>
          <a:lstStyle/>
          <a:p>
            <a:endParaRPr lang="en-US"/>
          </a:p>
        </p:txBody>
      </p:sp>
      <p:sp>
        <p:nvSpPr>
          <p:cNvPr id="34442" name="Freeform 650"/>
          <p:cNvSpPr>
            <a:spLocks noChangeAspect="1"/>
          </p:cNvSpPr>
          <p:nvPr/>
        </p:nvSpPr>
        <p:spPr bwMode="auto">
          <a:xfrm>
            <a:off x="2552700" y="2355850"/>
            <a:ext cx="7938" cy="17463"/>
          </a:xfrm>
          <a:custGeom>
            <a:avLst/>
            <a:gdLst>
              <a:gd name="T0" fmla="*/ 2147483647 w 4"/>
              <a:gd name="T1" fmla="*/ 2147483647 h 9"/>
              <a:gd name="T2" fmla="*/ 2147483647 w 4"/>
              <a:gd name="T3" fmla="*/ 2147483647 h 9"/>
              <a:gd name="T4" fmla="*/ 0 w 4"/>
              <a:gd name="T5" fmla="*/ 2147483647 h 9"/>
              <a:gd name="T6" fmla="*/ 2147483647 w 4"/>
              <a:gd name="T7" fmla="*/ 0 h 9"/>
              <a:gd name="T8" fmla="*/ 2147483647 w 4"/>
              <a:gd name="T9" fmla="*/ 2147483647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3" y="5"/>
                </a:moveTo>
                <a:cubicBezTo>
                  <a:pt x="4" y="7"/>
                  <a:pt x="3" y="9"/>
                  <a:pt x="2" y="9"/>
                </a:cubicBezTo>
                <a:cubicBezTo>
                  <a:pt x="1" y="8"/>
                  <a:pt x="1" y="6"/>
                  <a:pt x="0" y="5"/>
                </a:cubicBezTo>
                <a:cubicBezTo>
                  <a:pt x="0" y="3"/>
                  <a:pt x="0" y="0"/>
                  <a:pt x="1" y="0"/>
                </a:cubicBezTo>
                <a:cubicBezTo>
                  <a:pt x="3" y="0"/>
                  <a:pt x="3" y="4"/>
                  <a:pt x="3" y="5"/>
                </a:cubicBezTo>
                <a:close/>
              </a:path>
            </a:pathLst>
          </a:custGeom>
          <a:solidFill>
            <a:srgbClr val="B2B2B2"/>
          </a:solidFill>
          <a:ln w="3175" cap="rnd">
            <a:solidFill>
              <a:srgbClr val="B2B2B2"/>
            </a:solidFill>
            <a:round/>
            <a:headEnd/>
            <a:tailEnd/>
          </a:ln>
        </p:spPr>
        <p:txBody>
          <a:bodyPr/>
          <a:lstStyle/>
          <a:p>
            <a:endParaRPr lang="en-US"/>
          </a:p>
        </p:txBody>
      </p:sp>
      <p:sp>
        <p:nvSpPr>
          <p:cNvPr id="34443" name="Freeform 651"/>
          <p:cNvSpPr>
            <a:spLocks noChangeAspect="1"/>
          </p:cNvSpPr>
          <p:nvPr/>
        </p:nvSpPr>
        <p:spPr bwMode="auto">
          <a:xfrm>
            <a:off x="2289175" y="2273300"/>
            <a:ext cx="11113" cy="9525"/>
          </a:xfrm>
          <a:custGeom>
            <a:avLst/>
            <a:gdLst>
              <a:gd name="T0" fmla="*/ 2147483647 w 5"/>
              <a:gd name="T1" fmla="*/ 2147483647 h 5"/>
              <a:gd name="T2" fmla="*/ 2147483647 w 5"/>
              <a:gd name="T3" fmla="*/ 2147483647 h 5"/>
              <a:gd name="T4" fmla="*/ 2147483647 w 5"/>
              <a:gd name="T5" fmla="*/ 2147483647 h 5"/>
              <a:gd name="T6" fmla="*/ 2147483647 w 5"/>
              <a:gd name="T7" fmla="*/ 0 h 5"/>
              <a:gd name="T8" fmla="*/ 2147483647 w 5"/>
              <a:gd name="T9" fmla="*/ 2147483647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3"/>
                </a:moveTo>
                <a:cubicBezTo>
                  <a:pt x="4" y="3"/>
                  <a:pt x="5" y="4"/>
                  <a:pt x="4" y="5"/>
                </a:cubicBezTo>
                <a:cubicBezTo>
                  <a:pt x="3" y="5"/>
                  <a:pt x="2" y="4"/>
                  <a:pt x="2" y="3"/>
                </a:cubicBezTo>
                <a:cubicBezTo>
                  <a:pt x="1" y="2"/>
                  <a:pt x="0" y="1"/>
                  <a:pt x="1" y="0"/>
                </a:cubicBezTo>
                <a:cubicBezTo>
                  <a:pt x="2" y="0"/>
                  <a:pt x="3" y="2"/>
                  <a:pt x="4" y="3"/>
                </a:cubicBezTo>
                <a:close/>
              </a:path>
            </a:pathLst>
          </a:custGeom>
          <a:solidFill>
            <a:srgbClr val="B2B2B2"/>
          </a:solidFill>
          <a:ln w="3175" cap="rnd">
            <a:solidFill>
              <a:srgbClr val="B2B2B2"/>
            </a:solidFill>
            <a:round/>
            <a:headEnd/>
            <a:tailEnd/>
          </a:ln>
        </p:spPr>
        <p:txBody>
          <a:bodyPr/>
          <a:lstStyle/>
          <a:p>
            <a:endParaRPr lang="en-US"/>
          </a:p>
        </p:txBody>
      </p:sp>
      <p:sp>
        <p:nvSpPr>
          <p:cNvPr id="34444" name="Freeform 652"/>
          <p:cNvSpPr>
            <a:spLocks noChangeAspect="1"/>
          </p:cNvSpPr>
          <p:nvPr/>
        </p:nvSpPr>
        <p:spPr bwMode="auto">
          <a:xfrm>
            <a:off x="2566988" y="3703638"/>
            <a:ext cx="9525" cy="6350"/>
          </a:xfrm>
          <a:custGeom>
            <a:avLst/>
            <a:gdLst>
              <a:gd name="T0" fmla="*/ 2147483647 w 4"/>
              <a:gd name="T1" fmla="*/ 2147483647 h 4"/>
              <a:gd name="T2" fmla="*/ 2147483647 w 4"/>
              <a:gd name="T3" fmla="*/ 2147483647 h 4"/>
              <a:gd name="T4" fmla="*/ 2147483647 w 4"/>
              <a:gd name="T5" fmla="*/ 2147483647 h 4"/>
              <a:gd name="T6" fmla="*/ 0 w 4"/>
              <a:gd name="T7" fmla="*/ 2147483647 h 4"/>
              <a:gd name="T8" fmla="*/ 2147483647 w 4"/>
              <a:gd name="T9" fmla="*/ 214748364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3"/>
                  <a:pt x="4" y="4"/>
                  <a:pt x="4" y="4"/>
                </a:cubicBezTo>
                <a:cubicBezTo>
                  <a:pt x="3" y="4"/>
                  <a:pt x="2" y="4"/>
                  <a:pt x="1" y="3"/>
                </a:cubicBezTo>
                <a:cubicBezTo>
                  <a:pt x="1" y="2"/>
                  <a:pt x="0" y="1"/>
                  <a:pt x="0" y="1"/>
                </a:cubicBezTo>
                <a:cubicBezTo>
                  <a:pt x="1" y="0"/>
                  <a:pt x="2" y="2"/>
                  <a:pt x="3" y="2"/>
                </a:cubicBezTo>
                <a:close/>
              </a:path>
            </a:pathLst>
          </a:custGeom>
          <a:solidFill>
            <a:srgbClr val="B2B2B2"/>
          </a:solidFill>
          <a:ln w="3175" cap="rnd">
            <a:solidFill>
              <a:srgbClr val="B2B2B2"/>
            </a:solidFill>
            <a:round/>
            <a:headEnd/>
            <a:tailEnd/>
          </a:ln>
        </p:spPr>
        <p:txBody>
          <a:bodyPr/>
          <a:lstStyle/>
          <a:p>
            <a:endParaRPr lang="en-US"/>
          </a:p>
        </p:txBody>
      </p:sp>
      <p:sp>
        <p:nvSpPr>
          <p:cNvPr id="34445" name="Freeform 653"/>
          <p:cNvSpPr>
            <a:spLocks noChangeAspect="1"/>
          </p:cNvSpPr>
          <p:nvPr/>
        </p:nvSpPr>
        <p:spPr bwMode="auto">
          <a:xfrm>
            <a:off x="2576513" y="3675063"/>
            <a:ext cx="9525" cy="11112"/>
          </a:xfrm>
          <a:custGeom>
            <a:avLst/>
            <a:gdLst>
              <a:gd name="T0" fmla="*/ 2147483647 w 6"/>
              <a:gd name="T1" fmla="*/ 2147483647 h 6"/>
              <a:gd name="T2" fmla="*/ 2147483647 w 6"/>
              <a:gd name="T3" fmla="*/ 2147483647 h 6"/>
              <a:gd name="T4" fmla="*/ 2147483647 w 6"/>
              <a:gd name="T5" fmla="*/ 2147483647 h 6"/>
              <a:gd name="T6" fmla="*/ 2147483647 w 6"/>
              <a:gd name="T7" fmla="*/ 0 h 6"/>
              <a:gd name="T8" fmla="*/ 2147483647 w 6"/>
              <a:gd name="T9" fmla="*/ 2147483647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4" y="3"/>
                </a:moveTo>
                <a:cubicBezTo>
                  <a:pt x="5" y="4"/>
                  <a:pt x="6" y="6"/>
                  <a:pt x="6" y="6"/>
                </a:cubicBezTo>
                <a:cubicBezTo>
                  <a:pt x="5" y="6"/>
                  <a:pt x="4" y="5"/>
                  <a:pt x="3" y="4"/>
                </a:cubicBezTo>
                <a:cubicBezTo>
                  <a:pt x="2" y="3"/>
                  <a:pt x="0" y="0"/>
                  <a:pt x="1" y="0"/>
                </a:cubicBezTo>
                <a:cubicBezTo>
                  <a:pt x="2" y="0"/>
                  <a:pt x="3" y="2"/>
                  <a:pt x="4" y="3"/>
                </a:cubicBezTo>
                <a:close/>
              </a:path>
            </a:pathLst>
          </a:custGeom>
          <a:solidFill>
            <a:srgbClr val="B2B2B2"/>
          </a:solidFill>
          <a:ln w="3175" cap="rnd">
            <a:solidFill>
              <a:srgbClr val="B2B2B2"/>
            </a:solidFill>
            <a:round/>
            <a:headEnd/>
            <a:tailEnd/>
          </a:ln>
        </p:spPr>
        <p:txBody>
          <a:bodyPr/>
          <a:lstStyle/>
          <a:p>
            <a:endParaRPr lang="en-US"/>
          </a:p>
        </p:txBody>
      </p:sp>
      <p:sp>
        <p:nvSpPr>
          <p:cNvPr id="34446" name="Freeform 654"/>
          <p:cNvSpPr>
            <a:spLocks noChangeAspect="1"/>
          </p:cNvSpPr>
          <p:nvPr/>
        </p:nvSpPr>
        <p:spPr bwMode="auto">
          <a:xfrm>
            <a:off x="2586038" y="3709988"/>
            <a:ext cx="11112" cy="12700"/>
          </a:xfrm>
          <a:custGeom>
            <a:avLst/>
            <a:gdLst>
              <a:gd name="T0" fmla="*/ 2147483647 w 6"/>
              <a:gd name="T1" fmla="*/ 2147483647 h 6"/>
              <a:gd name="T2" fmla="*/ 2147483647 w 6"/>
              <a:gd name="T3" fmla="*/ 2147483647 h 6"/>
              <a:gd name="T4" fmla="*/ 2147483647 w 6"/>
              <a:gd name="T5" fmla="*/ 2147483647 h 6"/>
              <a:gd name="T6" fmla="*/ 2147483647 w 6"/>
              <a:gd name="T7" fmla="*/ 0 h 6"/>
              <a:gd name="T8" fmla="*/ 2147483647 w 6"/>
              <a:gd name="T9" fmla="*/ 2147483647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4" y="3"/>
                </a:moveTo>
                <a:cubicBezTo>
                  <a:pt x="5" y="4"/>
                  <a:pt x="6" y="6"/>
                  <a:pt x="5" y="6"/>
                </a:cubicBezTo>
                <a:cubicBezTo>
                  <a:pt x="4" y="6"/>
                  <a:pt x="3" y="5"/>
                  <a:pt x="2" y="3"/>
                </a:cubicBezTo>
                <a:cubicBezTo>
                  <a:pt x="1" y="2"/>
                  <a:pt x="0" y="0"/>
                  <a:pt x="1" y="0"/>
                </a:cubicBezTo>
                <a:cubicBezTo>
                  <a:pt x="1" y="0"/>
                  <a:pt x="3" y="2"/>
                  <a:pt x="4" y="3"/>
                </a:cubicBezTo>
                <a:close/>
              </a:path>
            </a:pathLst>
          </a:custGeom>
          <a:solidFill>
            <a:srgbClr val="B2B2B2"/>
          </a:solidFill>
          <a:ln w="3175" cap="rnd">
            <a:solidFill>
              <a:srgbClr val="B2B2B2"/>
            </a:solidFill>
            <a:round/>
            <a:headEnd/>
            <a:tailEnd/>
          </a:ln>
        </p:spPr>
        <p:txBody>
          <a:bodyPr/>
          <a:lstStyle/>
          <a:p>
            <a:endParaRPr lang="en-US"/>
          </a:p>
        </p:txBody>
      </p:sp>
      <p:sp>
        <p:nvSpPr>
          <p:cNvPr id="34447" name="Freeform 655"/>
          <p:cNvSpPr>
            <a:spLocks noChangeAspect="1"/>
          </p:cNvSpPr>
          <p:nvPr/>
        </p:nvSpPr>
        <p:spPr bwMode="auto">
          <a:xfrm>
            <a:off x="2432050" y="3824288"/>
            <a:ext cx="9525" cy="1587"/>
          </a:xfrm>
          <a:custGeom>
            <a:avLst/>
            <a:gdLst>
              <a:gd name="T0" fmla="*/ 2147483647 w 5"/>
              <a:gd name="T1" fmla="*/ 0 h 2"/>
              <a:gd name="T2" fmla="*/ 2147483647 w 5"/>
              <a:gd name="T3" fmla="*/ 2147483647 h 2"/>
              <a:gd name="T4" fmla="*/ 2147483647 w 5"/>
              <a:gd name="T5" fmla="*/ 2147483647 h 2"/>
              <a:gd name="T6" fmla="*/ 0 w 5"/>
              <a:gd name="T7" fmla="*/ 0 h 2"/>
              <a:gd name="T8" fmla="*/ 2147483647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3" y="0"/>
                </a:moveTo>
                <a:cubicBezTo>
                  <a:pt x="4" y="0"/>
                  <a:pt x="5" y="1"/>
                  <a:pt x="5" y="1"/>
                </a:cubicBezTo>
                <a:cubicBezTo>
                  <a:pt x="4" y="2"/>
                  <a:pt x="3" y="2"/>
                  <a:pt x="2" y="2"/>
                </a:cubicBezTo>
                <a:cubicBezTo>
                  <a:pt x="1" y="1"/>
                  <a:pt x="0" y="1"/>
                  <a:pt x="0" y="0"/>
                </a:cubicBezTo>
                <a:cubicBezTo>
                  <a:pt x="0" y="0"/>
                  <a:pt x="2" y="0"/>
                  <a:pt x="3" y="0"/>
                </a:cubicBezTo>
                <a:close/>
              </a:path>
            </a:pathLst>
          </a:custGeom>
          <a:solidFill>
            <a:srgbClr val="B2B2B2"/>
          </a:solidFill>
          <a:ln w="3175" cap="rnd">
            <a:solidFill>
              <a:srgbClr val="B2B2B2"/>
            </a:solidFill>
            <a:round/>
            <a:headEnd/>
            <a:tailEnd/>
          </a:ln>
        </p:spPr>
        <p:txBody>
          <a:bodyPr/>
          <a:lstStyle/>
          <a:p>
            <a:endParaRPr lang="en-US"/>
          </a:p>
        </p:txBody>
      </p:sp>
      <p:sp>
        <p:nvSpPr>
          <p:cNvPr id="34448" name="Freeform 656"/>
          <p:cNvSpPr>
            <a:spLocks noChangeAspect="1"/>
          </p:cNvSpPr>
          <p:nvPr/>
        </p:nvSpPr>
        <p:spPr bwMode="auto">
          <a:xfrm>
            <a:off x="2312988" y="3898900"/>
            <a:ext cx="7937" cy="6350"/>
          </a:xfrm>
          <a:custGeom>
            <a:avLst/>
            <a:gdLst>
              <a:gd name="T0" fmla="*/ 2147483647 w 5"/>
              <a:gd name="T1" fmla="*/ 2147483647 h 3"/>
              <a:gd name="T2" fmla="*/ 2147483647 w 5"/>
              <a:gd name="T3" fmla="*/ 2147483647 h 3"/>
              <a:gd name="T4" fmla="*/ 2147483647 w 5"/>
              <a:gd name="T5" fmla="*/ 2147483647 h 3"/>
              <a:gd name="T6" fmla="*/ 0 w 5"/>
              <a:gd name="T7" fmla="*/ 2147483647 h 3"/>
              <a:gd name="T8" fmla="*/ 2147483647 w 5"/>
              <a:gd name="T9" fmla="*/ 214748364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3" y="1"/>
                </a:moveTo>
                <a:cubicBezTo>
                  <a:pt x="3" y="1"/>
                  <a:pt x="4" y="0"/>
                  <a:pt x="5" y="1"/>
                </a:cubicBezTo>
                <a:cubicBezTo>
                  <a:pt x="5" y="1"/>
                  <a:pt x="4" y="2"/>
                  <a:pt x="3" y="2"/>
                </a:cubicBezTo>
                <a:cubicBezTo>
                  <a:pt x="2" y="3"/>
                  <a:pt x="1" y="3"/>
                  <a:pt x="0" y="3"/>
                </a:cubicBezTo>
                <a:cubicBezTo>
                  <a:pt x="0" y="2"/>
                  <a:pt x="2" y="1"/>
                  <a:pt x="3" y="1"/>
                </a:cubicBezTo>
                <a:close/>
              </a:path>
            </a:pathLst>
          </a:custGeom>
          <a:solidFill>
            <a:srgbClr val="B2B2B2"/>
          </a:solidFill>
          <a:ln w="3175" cap="rnd">
            <a:solidFill>
              <a:srgbClr val="B2B2B2"/>
            </a:solidFill>
            <a:round/>
            <a:headEnd/>
            <a:tailEnd/>
          </a:ln>
        </p:spPr>
        <p:txBody>
          <a:bodyPr/>
          <a:lstStyle/>
          <a:p>
            <a:endParaRPr lang="en-US"/>
          </a:p>
        </p:txBody>
      </p:sp>
      <p:sp>
        <p:nvSpPr>
          <p:cNvPr id="34449" name="Freeform 657"/>
          <p:cNvSpPr>
            <a:spLocks noChangeAspect="1"/>
          </p:cNvSpPr>
          <p:nvPr/>
        </p:nvSpPr>
        <p:spPr bwMode="auto">
          <a:xfrm>
            <a:off x="2309813" y="3792538"/>
            <a:ext cx="7937" cy="4762"/>
          </a:xfrm>
          <a:custGeom>
            <a:avLst/>
            <a:gdLst>
              <a:gd name="T0" fmla="*/ 2147483647 w 4"/>
              <a:gd name="T1" fmla="*/ 2147483647 h 3"/>
              <a:gd name="T2" fmla="*/ 2147483647 w 4"/>
              <a:gd name="T3" fmla="*/ 0 h 3"/>
              <a:gd name="T4" fmla="*/ 2147483647 w 4"/>
              <a:gd name="T5" fmla="*/ 2147483647 h 3"/>
              <a:gd name="T6" fmla="*/ 0 w 4"/>
              <a:gd name="T7" fmla="*/ 2147483647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1"/>
                </a:moveTo>
                <a:cubicBezTo>
                  <a:pt x="2" y="0"/>
                  <a:pt x="3" y="0"/>
                  <a:pt x="4" y="0"/>
                </a:cubicBezTo>
                <a:cubicBezTo>
                  <a:pt x="4" y="1"/>
                  <a:pt x="3" y="2"/>
                  <a:pt x="2" y="2"/>
                </a:cubicBezTo>
                <a:cubicBezTo>
                  <a:pt x="2" y="3"/>
                  <a:pt x="0" y="3"/>
                  <a:pt x="0" y="3"/>
                </a:cubicBezTo>
                <a:cubicBezTo>
                  <a:pt x="0" y="2"/>
                  <a:pt x="1"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450" name="Freeform 658"/>
          <p:cNvSpPr>
            <a:spLocks noChangeAspect="1"/>
          </p:cNvSpPr>
          <p:nvPr/>
        </p:nvSpPr>
        <p:spPr bwMode="auto">
          <a:xfrm>
            <a:off x="2284413" y="3868738"/>
            <a:ext cx="4762" cy="6350"/>
          </a:xfrm>
          <a:custGeom>
            <a:avLst/>
            <a:gdLst>
              <a:gd name="T0" fmla="*/ 2147483647 w 3"/>
              <a:gd name="T1" fmla="*/ 2147483647 h 4"/>
              <a:gd name="T2" fmla="*/ 2147483647 w 3"/>
              <a:gd name="T3" fmla="*/ 2147483647 h 4"/>
              <a:gd name="T4" fmla="*/ 2147483647 w 3"/>
              <a:gd name="T5" fmla="*/ 2147483647 h 4"/>
              <a:gd name="T6" fmla="*/ 2147483647 w 3"/>
              <a:gd name="T7" fmla="*/ 2147483647 h 4"/>
              <a:gd name="T8" fmla="*/ 2147483647 w 3"/>
              <a:gd name="T9" fmla="*/ 214748364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1"/>
                </a:moveTo>
                <a:cubicBezTo>
                  <a:pt x="2" y="1"/>
                  <a:pt x="3" y="0"/>
                  <a:pt x="3" y="1"/>
                </a:cubicBezTo>
                <a:cubicBezTo>
                  <a:pt x="3" y="1"/>
                  <a:pt x="3" y="2"/>
                  <a:pt x="2" y="2"/>
                </a:cubicBezTo>
                <a:cubicBezTo>
                  <a:pt x="2" y="3"/>
                  <a:pt x="1" y="4"/>
                  <a:pt x="1" y="3"/>
                </a:cubicBezTo>
                <a:cubicBezTo>
                  <a:pt x="0" y="3"/>
                  <a:pt x="1" y="2"/>
                  <a:pt x="2" y="1"/>
                </a:cubicBezTo>
                <a:close/>
              </a:path>
            </a:pathLst>
          </a:custGeom>
          <a:solidFill>
            <a:srgbClr val="B2B2B2"/>
          </a:solidFill>
          <a:ln w="3175" cap="rnd">
            <a:solidFill>
              <a:srgbClr val="B2B2B2"/>
            </a:solidFill>
            <a:round/>
            <a:headEnd/>
            <a:tailEnd/>
          </a:ln>
        </p:spPr>
        <p:txBody>
          <a:bodyPr/>
          <a:lstStyle/>
          <a:p>
            <a:endParaRPr lang="en-US"/>
          </a:p>
        </p:txBody>
      </p:sp>
      <p:sp>
        <p:nvSpPr>
          <p:cNvPr id="34451" name="Freeform 659"/>
          <p:cNvSpPr>
            <a:spLocks noChangeAspect="1"/>
          </p:cNvSpPr>
          <p:nvPr/>
        </p:nvSpPr>
        <p:spPr bwMode="auto">
          <a:xfrm>
            <a:off x="2632075" y="3733800"/>
            <a:ext cx="14288" cy="4763"/>
          </a:xfrm>
          <a:custGeom>
            <a:avLst/>
            <a:gdLst>
              <a:gd name="T0" fmla="*/ 2147483647 w 8"/>
              <a:gd name="T1" fmla="*/ 2147483647 h 2"/>
              <a:gd name="T2" fmla="*/ 2147483647 w 8"/>
              <a:gd name="T3" fmla="*/ 2147483647 h 2"/>
              <a:gd name="T4" fmla="*/ 2147483647 w 8"/>
              <a:gd name="T5" fmla="*/ 2147483647 h 2"/>
              <a:gd name="T6" fmla="*/ 0 w 8"/>
              <a:gd name="T7" fmla="*/ 2147483647 h 2"/>
              <a:gd name="T8" fmla="*/ 2147483647 w 8"/>
              <a:gd name="T9" fmla="*/ 2147483647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5" y="1"/>
                </a:moveTo>
                <a:cubicBezTo>
                  <a:pt x="6" y="1"/>
                  <a:pt x="8" y="1"/>
                  <a:pt x="8" y="2"/>
                </a:cubicBezTo>
                <a:cubicBezTo>
                  <a:pt x="7" y="2"/>
                  <a:pt x="5" y="2"/>
                  <a:pt x="4" y="2"/>
                </a:cubicBezTo>
                <a:cubicBezTo>
                  <a:pt x="3" y="2"/>
                  <a:pt x="0" y="2"/>
                  <a:pt x="0" y="1"/>
                </a:cubicBezTo>
                <a:cubicBezTo>
                  <a:pt x="1" y="0"/>
                  <a:pt x="4" y="0"/>
                  <a:pt x="5" y="1"/>
                </a:cubicBezTo>
                <a:close/>
              </a:path>
            </a:pathLst>
          </a:custGeom>
          <a:solidFill>
            <a:srgbClr val="B2B2B2"/>
          </a:solidFill>
          <a:ln w="3175" cap="rnd">
            <a:solidFill>
              <a:srgbClr val="B2B2B2"/>
            </a:solidFill>
            <a:round/>
            <a:headEnd/>
            <a:tailEnd/>
          </a:ln>
        </p:spPr>
        <p:txBody>
          <a:bodyPr/>
          <a:lstStyle/>
          <a:p>
            <a:endParaRPr lang="en-US"/>
          </a:p>
        </p:txBody>
      </p:sp>
      <p:sp>
        <p:nvSpPr>
          <p:cNvPr id="34452" name="Freeform 660"/>
          <p:cNvSpPr>
            <a:spLocks noChangeAspect="1"/>
          </p:cNvSpPr>
          <p:nvPr/>
        </p:nvSpPr>
        <p:spPr bwMode="auto">
          <a:xfrm>
            <a:off x="2608263" y="3732213"/>
            <a:ext cx="9525" cy="12700"/>
          </a:xfrm>
          <a:custGeom>
            <a:avLst/>
            <a:gdLst>
              <a:gd name="T0" fmla="*/ 2147483647 w 5"/>
              <a:gd name="T1" fmla="*/ 2147483647 h 7"/>
              <a:gd name="T2" fmla="*/ 2147483647 w 5"/>
              <a:gd name="T3" fmla="*/ 0 h 7"/>
              <a:gd name="T4" fmla="*/ 2147483647 w 5"/>
              <a:gd name="T5" fmla="*/ 2147483647 h 7"/>
              <a:gd name="T6" fmla="*/ 0 w 5"/>
              <a:gd name="T7" fmla="*/ 2147483647 h 7"/>
              <a:gd name="T8" fmla="*/ 2147483647 w 5"/>
              <a:gd name="T9" fmla="*/ 214748364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3" y="2"/>
                </a:moveTo>
                <a:cubicBezTo>
                  <a:pt x="4" y="1"/>
                  <a:pt x="5" y="0"/>
                  <a:pt x="5" y="0"/>
                </a:cubicBezTo>
                <a:cubicBezTo>
                  <a:pt x="5" y="1"/>
                  <a:pt x="4" y="2"/>
                  <a:pt x="3" y="3"/>
                </a:cubicBezTo>
                <a:cubicBezTo>
                  <a:pt x="3" y="5"/>
                  <a:pt x="1" y="7"/>
                  <a:pt x="0" y="6"/>
                </a:cubicBezTo>
                <a:cubicBezTo>
                  <a:pt x="0" y="5"/>
                  <a:pt x="2" y="3"/>
                  <a:pt x="3" y="2"/>
                </a:cubicBezTo>
                <a:close/>
              </a:path>
            </a:pathLst>
          </a:custGeom>
          <a:solidFill>
            <a:srgbClr val="B2B2B2"/>
          </a:solidFill>
          <a:ln w="3175" cap="rnd">
            <a:solidFill>
              <a:srgbClr val="B2B2B2"/>
            </a:solidFill>
            <a:round/>
            <a:headEnd/>
            <a:tailEnd/>
          </a:ln>
        </p:spPr>
        <p:txBody>
          <a:bodyPr/>
          <a:lstStyle/>
          <a:p>
            <a:endParaRPr lang="en-US"/>
          </a:p>
        </p:txBody>
      </p:sp>
      <p:sp>
        <p:nvSpPr>
          <p:cNvPr id="34453" name="Freeform 661"/>
          <p:cNvSpPr>
            <a:spLocks noChangeAspect="1"/>
          </p:cNvSpPr>
          <p:nvPr/>
        </p:nvSpPr>
        <p:spPr bwMode="auto">
          <a:xfrm>
            <a:off x="2905125" y="3946525"/>
            <a:ext cx="9525" cy="9525"/>
          </a:xfrm>
          <a:custGeom>
            <a:avLst/>
            <a:gdLst>
              <a:gd name="T0" fmla="*/ 2147483647 w 4"/>
              <a:gd name="T1" fmla="*/ 2147483647 h 5"/>
              <a:gd name="T2" fmla="*/ 2147483647 w 4"/>
              <a:gd name="T3" fmla="*/ 2147483647 h 5"/>
              <a:gd name="T4" fmla="*/ 2147483647 w 4"/>
              <a:gd name="T5" fmla="*/ 2147483647 h 5"/>
              <a:gd name="T6" fmla="*/ 2147483647 w 4"/>
              <a:gd name="T7" fmla="*/ 0 h 5"/>
              <a:gd name="T8" fmla="*/ 2147483647 w 4"/>
              <a:gd name="T9" fmla="*/ 2147483647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3" y="3"/>
                </a:moveTo>
                <a:cubicBezTo>
                  <a:pt x="4" y="4"/>
                  <a:pt x="4" y="5"/>
                  <a:pt x="4" y="5"/>
                </a:cubicBezTo>
                <a:cubicBezTo>
                  <a:pt x="3" y="5"/>
                  <a:pt x="2" y="4"/>
                  <a:pt x="2" y="3"/>
                </a:cubicBezTo>
                <a:cubicBezTo>
                  <a:pt x="1" y="2"/>
                  <a:pt x="0" y="1"/>
                  <a:pt x="1" y="0"/>
                </a:cubicBezTo>
                <a:cubicBezTo>
                  <a:pt x="2" y="0"/>
                  <a:pt x="3" y="2"/>
                  <a:pt x="3" y="3"/>
                </a:cubicBezTo>
                <a:close/>
              </a:path>
            </a:pathLst>
          </a:custGeom>
          <a:solidFill>
            <a:srgbClr val="B2B2B2"/>
          </a:solidFill>
          <a:ln w="3175" cap="rnd">
            <a:solidFill>
              <a:srgbClr val="B2B2B2"/>
            </a:solidFill>
            <a:round/>
            <a:headEnd/>
            <a:tailEnd/>
          </a:ln>
        </p:spPr>
        <p:txBody>
          <a:bodyPr/>
          <a:lstStyle/>
          <a:p>
            <a:endParaRPr lang="en-US"/>
          </a:p>
        </p:txBody>
      </p:sp>
      <p:sp>
        <p:nvSpPr>
          <p:cNvPr id="34454" name="Freeform 662"/>
          <p:cNvSpPr>
            <a:spLocks noChangeAspect="1"/>
          </p:cNvSpPr>
          <p:nvPr/>
        </p:nvSpPr>
        <p:spPr bwMode="auto">
          <a:xfrm>
            <a:off x="2892425" y="3903663"/>
            <a:ext cx="1588" cy="9525"/>
          </a:xfrm>
          <a:custGeom>
            <a:avLst/>
            <a:gdLst>
              <a:gd name="T0" fmla="*/ 2147483647 w 1"/>
              <a:gd name="T1" fmla="*/ 2147483647 h 6"/>
              <a:gd name="T2" fmla="*/ 0 w 1"/>
              <a:gd name="T3" fmla="*/ 2147483647 h 6"/>
              <a:gd name="T4" fmla="*/ 0 w 1"/>
              <a:gd name="T5" fmla="*/ 2147483647 h 6"/>
              <a:gd name="T6" fmla="*/ 0 w 1"/>
              <a:gd name="T7" fmla="*/ 0 h 6"/>
              <a:gd name="T8" fmla="*/ 2147483647 w 1"/>
              <a:gd name="T9" fmla="*/ 2147483647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4"/>
                </a:moveTo>
                <a:cubicBezTo>
                  <a:pt x="1" y="5"/>
                  <a:pt x="1" y="6"/>
                  <a:pt x="0" y="6"/>
                </a:cubicBezTo>
                <a:cubicBezTo>
                  <a:pt x="0" y="6"/>
                  <a:pt x="0" y="4"/>
                  <a:pt x="0" y="3"/>
                </a:cubicBezTo>
                <a:cubicBezTo>
                  <a:pt x="0" y="2"/>
                  <a:pt x="0" y="0"/>
                  <a:pt x="0" y="0"/>
                </a:cubicBezTo>
                <a:cubicBezTo>
                  <a:pt x="1" y="1"/>
                  <a:pt x="1" y="3"/>
                  <a:pt x="1" y="4"/>
                </a:cubicBezTo>
                <a:close/>
              </a:path>
            </a:pathLst>
          </a:custGeom>
          <a:solidFill>
            <a:srgbClr val="B2B2B2"/>
          </a:solidFill>
          <a:ln w="3175" cap="rnd">
            <a:solidFill>
              <a:srgbClr val="B2B2B2"/>
            </a:solidFill>
            <a:round/>
            <a:headEnd/>
            <a:tailEnd/>
          </a:ln>
        </p:spPr>
        <p:txBody>
          <a:bodyPr/>
          <a:lstStyle/>
          <a:p>
            <a:endParaRPr lang="en-US"/>
          </a:p>
        </p:txBody>
      </p:sp>
      <p:sp>
        <p:nvSpPr>
          <p:cNvPr id="34455" name="Freeform 663"/>
          <p:cNvSpPr>
            <a:spLocks noChangeAspect="1"/>
          </p:cNvSpPr>
          <p:nvPr/>
        </p:nvSpPr>
        <p:spPr bwMode="auto">
          <a:xfrm>
            <a:off x="2906713" y="3965575"/>
            <a:ext cx="3175" cy="7938"/>
          </a:xfrm>
          <a:custGeom>
            <a:avLst/>
            <a:gdLst>
              <a:gd name="T0" fmla="*/ 2147483647 w 1"/>
              <a:gd name="T1" fmla="*/ 2147483647 h 5"/>
              <a:gd name="T2" fmla="*/ 0 w 1"/>
              <a:gd name="T3" fmla="*/ 2147483647 h 5"/>
              <a:gd name="T4" fmla="*/ 0 w 1"/>
              <a:gd name="T5" fmla="*/ 2147483647 h 5"/>
              <a:gd name="T6" fmla="*/ 2147483647 w 1"/>
              <a:gd name="T7" fmla="*/ 0 h 5"/>
              <a:gd name="T8" fmla="*/ 2147483647 w 1"/>
              <a:gd name="T9" fmla="*/ 2147483647 h 5"/>
              <a:gd name="T10" fmla="*/ 0 60000 65536"/>
              <a:gd name="T11" fmla="*/ 0 60000 65536"/>
              <a:gd name="T12" fmla="*/ 0 60000 65536"/>
              <a:gd name="T13" fmla="*/ 0 60000 65536"/>
              <a:gd name="T14" fmla="*/ 0 60000 65536"/>
              <a:gd name="T15" fmla="*/ 0 w 1"/>
              <a:gd name="T16" fmla="*/ 0 h 5"/>
              <a:gd name="T17" fmla="*/ 1 w 1"/>
              <a:gd name="T18" fmla="*/ 5 h 5"/>
            </a:gdLst>
            <a:ahLst/>
            <a:cxnLst>
              <a:cxn ang="T10">
                <a:pos x="T0" y="T1"/>
              </a:cxn>
              <a:cxn ang="T11">
                <a:pos x="T2" y="T3"/>
              </a:cxn>
              <a:cxn ang="T12">
                <a:pos x="T4" y="T5"/>
              </a:cxn>
              <a:cxn ang="T13">
                <a:pos x="T6" y="T7"/>
              </a:cxn>
              <a:cxn ang="T14">
                <a:pos x="T8" y="T9"/>
              </a:cxn>
            </a:cxnLst>
            <a:rect l="T15" t="T16" r="T17" b="T18"/>
            <a:pathLst>
              <a:path w="1" h="5">
                <a:moveTo>
                  <a:pt x="1" y="3"/>
                </a:moveTo>
                <a:cubicBezTo>
                  <a:pt x="1" y="4"/>
                  <a:pt x="1" y="5"/>
                  <a:pt x="0" y="5"/>
                </a:cubicBezTo>
                <a:cubicBezTo>
                  <a:pt x="0" y="5"/>
                  <a:pt x="0" y="4"/>
                  <a:pt x="0" y="3"/>
                </a:cubicBezTo>
                <a:cubicBezTo>
                  <a:pt x="0" y="2"/>
                  <a:pt x="0" y="0"/>
                  <a:pt x="1" y="0"/>
                </a:cubicBezTo>
                <a:cubicBezTo>
                  <a:pt x="1" y="0"/>
                  <a:pt x="1" y="2"/>
                  <a:pt x="1" y="3"/>
                </a:cubicBezTo>
                <a:close/>
              </a:path>
            </a:pathLst>
          </a:custGeom>
          <a:solidFill>
            <a:srgbClr val="B2B2B2"/>
          </a:solidFill>
          <a:ln w="3175" cap="rnd">
            <a:solidFill>
              <a:srgbClr val="B2B2B2"/>
            </a:solidFill>
            <a:round/>
            <a:headEnd/>
            <a:tailEnd/>
          </a:ln>
        </p:spPr>
        <p:txBody>
          <a:bodyPr/>
          <a:lstStyle/>
          <a:p>
            <a:endParaRPr lang="en-US"/>
          </a:p>
        </p:txBody>
      </p:sp>
      <p:sp>
        <p:nvSpPr>
          <p:cNvPr id="34456" name="Freeform 664"/>
          <p:cNvSpPr>
            <a:spLocks noChangeAspect="1"/>
          </p:cNvSpPr>
          <p:nvPr/>
        </p:nvSpPr>
        <p:spPr bwMode="auto">
          <a:xfrm>
            <a:off x="2713038" y="4016375"/>
            <a:ext cx="12700" cy="3175"/>
          </a:xfrm>
          <a:custGeom>
            <a:avLst/>
            <a:gdLst>
              <a:gd name="T0" fmla="*/ 2147483647 w 6"/>
              <a:gd name="T1" fmla="*/ 2147483647 h 3"/>
              <a:gd name="T2" fmla="*/ 2147483647 w 6"/>
              <a:gd name="T3" fmla="*/ 2147483647 h 3"/>
              <a:gd name="T4" fmla="*/ 2147483647 w 6"/>
              <a:gd name="T5" fmla="*/ 2147483647 h 3"/>
              <a:gd name="T6" fmla="*/ 0 w 6"/>
              <a:gd name="T7" fmla="*/ 2147483647 h 3"/>
              <a:gd name="T8" fmla="*/ 2147483647 w 6"/>
              <a:gd name="T9" fmla="*/ 2147483647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4" y="1"/>
                </a:moveTo>
                <a:cubicBezTo>
                  <a:pt x="5" y="2"/>
                  <a:pt x="6" y="2"/>
                  <a:pt x="6" y="3"/>
                </a:cubicBezTo>
                <a:cubicBezTo>
                  <a:pt x="5" y="3"/>
                  <a:pt x="4" y="3"/>
                  <a:pt x="3" y="3"/>
                </a:cubicBezTo>
                <a:cubicBezTo>
                  <a:pt x="2" y="2"/>
                  <a:pt x="0" y="1"/>
                  <a:pt x="0" y="1"/>
                </a:cubicBezTo>
                <a:cubicBezTo>
                  <a:pt x="1" y="0"/>
                  <a:pt x="3" y="1"/>
                  <a:pt x="4" y="1"/>
                </a:cubicBezTo>
                <a:close/>
              </a:path>
            </a:pathLst>
          </a:custGeom>
          <a:solidFill>
            <a:srgbClr val="B2B2B2"/>
          </a:solidFill>
          <a:ln w="3175" cap="rnd">
            <a:solidFill>
              <a:srgbClr val="B2B2B2"/>
            </a:solidFill>
            <a:round/>
            <a:headEnd/>
            <a:tailEnd/>
          </a:ln>
        </p:spPr>
        <p:txBody>
          <a:bodyPr/>
          <a:lstStyle/>
          <a:p>
            <a:endParaRPr lang="en-US"/>
          </a:p>
        </p:txBody>
      </p:sp>
      <p:sp>
        <p:nvSpPr>
          <p:cNvPr id="34457" name="Freeform 665"/>
          <p:cNvSpPr>
            <a:spLocks noChangeAspect="1"/>
          </p:cNvSpPr>
          <p:nvPr/>
        </p:nvSpPr>
        <p:spPr bwMode="auto">
          <a:xfrm>
            <a:off x="3135313" y="4346575"/>
            <a:ext cx="7937" cy="9525"/>
          </a:xfrm>
          <a:custGeom>
            <a:avLst/>
            <a:gdLst>
              <a:gd name="T0" fmla="*/ 2147483647 w 4"/>
              <a:gd name="T1" fmla="*/ 2147483647 h 5"/>
              <a:gd name="T2" fmla="*/ 2147483647 w 4"/>
              <a:gd name="T3" fmla="*/ 2147483647 h 5"/>
              <a:gd name="T4" fmla="*/ 2147483647 w 4"/>
              <a:gd name="T5" fmla="*/ 2147483647 h 5"/>
              <a:gd name="T6" fmla="*/ 2147483647 w 4"/>
              <a:gd name="T7" fmla="*/ 2147483647 h 5"/>
              <a:gd name="T8" fmla="*/ 2147483647 w 4"/>
              <a:gd name="T9" fmla="*/ 2147483647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4"/>
                </a:moveTo>
                <a:cubicBezTo>
                  <a:pt x="2" y="4"/>
                  <a:pt x="1" y="5"/>
                  <a:pt x="1" y="5"/>
                </a:cubicBezTo>
                <a:cubicBezTo>
                  <a:pt x="0" y="4"/>
                  <a:pt x="1" y="3"/>
                  <a:pt x="1" y="3"/>
                </a:cubicBezTo>
                <a:cubicBezTo>
                  <a:pt x="2" y="2"/>
                  <a:pt x="3" y="0"/>
                  <a:pt x="4" y="1"/>
                </a:cubicBezTo>
                <a:cubicBezTo>
                  <a:pt x="4" y="2"/>
                  <a:pt x="3" y="3"/>
                  <a:pt x="2" y="4"/>
                </a:cubicBezTo>
                <a:close/>
              </a:path>
            </a:pathLst>
          </a:custGeom>
          <a:solidFill>
            <a:srgbClr val="B2B2B2"/>
          </a:solidFill>
          <a:ln w="3175" cap="rnd">
            <a:solidFill>
              <a:srgbClr val="B2B2B2"/>
            </a:solidFill>
            <a:round/>
            <a:headEnd/>
            <a:tailEnd/>
          </a:ln>
        </p:spPr>
        <p:txBody>
          <a:bodyPr/>
          <a:lstStyle/>
          <a:p>
            <a:endParaRPr lang="en-US"/>
          </a:p>
        </p:txBody>
      </p:sp>
      <p:sp>
        <p:nvSpPr>
          <p:cNvPr id="34458" name="Freeform 666"/>
          <p:cNvSpPr>
            <a:spLocks noChangeAspect="1"/>
          </p:cNvSpPr>
          <p:nvPr/>
        </p:nvSpPr>
        <p:spPr bwMode="auto">
          <a:xfrm>
            <a:off x="3133725" y="4340225"/>
            <a:ext cx="9525" cy="12700"/>
          </a:xfrm>
          <a:custGeom>
            <a:avLst/>
            <a:gdLst>
              <a:gd name="T0" fmla="*/ 2147483647 w 5"/>
              <a:gd name="T1" fmla="*/ 2147483647 h 6"/>
              <a:gd name="T2" fmla="*/ 2147483647 w 5"/>
              <a:gd name="T3" fmla="*/ 2147483647 h 6"/>
              <a:gd name="T4" fmla="*/ 2147483647 w 5"/>
              <a:gd name="T5" fmla="*/ 2147483647 h 6"/>
              <a:gd name="T6" fmla="*/ 2147483647 w 5"/>
              <a:gd name="T7" fmla="*/ 2147483647 h 6"/>
              <a:gd name="T8" fmla="*/ 2147483647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3" y="4"/>
                </a:moveTo>
                <a:cubicBezTo>
                  <a:pt x="2" y="5"/>
                  <a:pt x="1" y="6"/>
                  <a:pt x="1" y="5"/>
                </a:cubicBezTo>
                <a:cubicBezTo>
                  <a:pt x="0" y="4"/>
                  <a:pt x="1" y="3"/>
                  <a:pt x="2" y="3"/>
                </a:cubicBezTo>
                <a:cubicBezTo>
                  <a:pt x="2" y="2"/>
                  <a:pt x="4" y="0"/>
                  <a:pt x="4" y="1"/>
                </a:cubicBezTo>
                <a:cubicBezTo>
                  <a:pt x="5" y="2"/>
                  <a:pt x="4" y="3"/>
                  <a:pt x="3" y="4"/>
                </a:cubicBezTo>
                <a:close/>
              </a:path>
            </a:pathLst>
          </a:custGeom>
          <a:solidFill>
            <a:srgbClr val="B2B2B2"/>
          </a:solidFill>
          <a:ln w="3175" cap="rnd">
            <a:solidFill>
              <a:srgbClr val="B2B2B2"/>
            </a:solidFill>
            <a:round/>
            <a:headEnd/>
            <a:tailEnd/>
          </a:ln>
        </p:spPr>
        <p:txBody>
          <a:bodyPr/>
          <a:lstStyle/>
          <a:p>
            <a:endParaRPr lang="en-US"/>
          </a:p>
        </p:txBody>
      </p:sp>
      <p:sp>
        <p:nvSpPr>
          <p:cNvPr id="34459" name="Freeform 667"/>
          <p:cNvSpPr>
            <a:spLocks noChangeAspect="1"/>
          </p:cNvSpPr>
          <p:nvPr/>
        </p:nvSpPr>
        <p:spPr bwMode="auto">
          <a:xfrm>
            <a:off x="3149600" y="4278313"/>
            <a:ext cx="4763" cy="7937"/>
          </a:xfrm>
          <a:custGeom>
            <a:avLst/>
            <a:gdLst>
              <a:gd name="T0" fmla="*/ 2147483647 w 3"/>
              <a:gd name="T1" fmla="*/ 2147483647 h 4"/>
              <a:gd name="T2" fmla="*/ 2147483647 w 3"/>
              <a:gd name="T3" fmla="*/ 2147483647 h 4"/>
              <a:gd name="T4" fmla="*/ 2147483647 w 3"/>
              <a:gd name="T5" fmla="*/ 2147483647 h 4"/>
              <a:gd name="T6" fmla="*/ 0 w 3"/>
              <a:gd name="T7" fmla="*/ 0 h 4"/>
              <a:gd name="T8" fmla="*/ 2147483647 w 3"/>
              <a:gd name="T9" fmla="*/ 214748364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2"/>
                </a:moveTo>
                <a:cubicBezTo>
                  <a:pt x="3" y="3"/>
                  <a:pt x="3" y="4"/>
                  <a:pt x="3" y="4"/>
                </a:cubicBezTo>
                <a:cubicBezTo>
                  <a:pt x="2" y="4"/>
                  <a:pt x="1" y="3"/>
                  <a:pt x="1" y="3"/>
                </a:cubicBezTo>
                <a:cubicBezTo>
                  <a:pt x="1" y="2"/>
                  <a:pt x="0" y="0"/>
                  <a:pt x="0" y="0"/>
                </a:cubicBezTo>
                <a:cubicBezTo>
                  <a:pt x="1" y="0"/>
                  <a:pt x="2"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460" name="Freeform 668"/>
          <p:cNvSpPr>
            <a:spLocks noChangeAspect="1"/>
          </p:cNvSpPr>
          <p:nvPr/>
        </p:nvSpPr>
        <p:spPr bwMode="auto">
          <a:xfrm>
            <a:off x="2232025" y="4357688"/>
            <a:ext cx="7938" cy="7937"/>
          </a:xfrm>
          <a:custGeom>
            <a:avLst/>
            <a:gdLst>
              <a:gd name="T0" fmla="*/ 2147483647 w 4"/>
              <a:gd name="T1" fmla="*/ 2147483647 h 4"/>
              <a:gd name="T2" fmla="*/ 0 w 4"/>
              <a:gd name="T3" fmla="*/ 2147483647 h 4"/>
              <a:gd name="T4" fmla="*/ 2147483647 w 4"/>
              <a:gd name="T5" fmla="*/ 2147483647 h 4"/>
              <a:gd name="T6" fmla="*/ 2147483647 w 4"/>
              <a:gd name="T7" fmla="*/ 2147483647 h 4"/>
              <a:gd name="T8" fmla="*/ 2147483647 w 4"/>
              <a:gd name="T9" fmla="*/ 214748364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3"/>
                  <a:pt x="0" y="4"/>
                  <a:pt x="0" y="3"/>
                </a:cubicBezTo>
                <a:cubicBezTo>
                  <a:pt x="0" y="3"/>
                  <a:pt x="1" y="2"/>
                  <a:pt x="1" y="2"/>
                </a:cubicBezTo>
                <a:cubicBezTo>
                  <a:pt x="2" y="1"/>
                  <a:pt x="4" y="0"/>
                  <a:pt x="4" y="1"/>
                </a:cubicBezTo>
                <a:cubicBezTo>
                  <a:pt x="4" y="2"/>
                  <a:pt x="3" y="3"/>
                  <a:pt x="2" y="3"/>
                </a:cubicBezTo>
                <a:close/>
              </a:path>
            </a:pathLst>
          </a:custGeom>
          <a:solidFill>
            <a:srgbClr val="B2B2B2"/>
          </a:solidFill>
          <a:ln w="3175" cap="rnd">
            <a:solidFill>
              <a:srgbClr val="B2B2B2"/>
            </a:solidFill>
            <a:round/>
            <a:headEnd/>
            <a:tailEnd/>
          </a:ln>
        </p:spPr>
        <p:txBody>
          <a:bodyPr/>
          <a:lstStyle/>
          <a:p>
            <a:endParaRPr lang="en-US"/>
          </a:p>
        </p:txBody>
      </p:sp>
      <p:sp>
        <p:nvSpPr>
          <p:cNvPr id="34461" name="Freeform 669"/>
          <p:cNvSpPr>
            <a:spLocks noChangeAspect="1"/>
          </p:cNvSpPr>
          <p:nvPr/>
        </p:nvSpPr>
        <p:spPr bwMode="auto">
          <a:xfrm>
            <a:off x="2674938" y="5616575"/>
            <a:ext cx="6350" cy="9525"/>
          </a:xfrm>
          <a:custGeom>
            <a:avLst/>
            <a:gdLst>
              <a:gd name="T0" fmla="*/ 2147483647 w 2"/>
              <a:gd name="T1" fmla="*/ 2147483647 h 5"/>
              <a:gd name="T2" fmla="*/ 2147483647 w 2"/>
              <a:gd name="T3" fmla="*/ 2147483647 h 5"/>
              <a:gd name="T4" fmla="*/ 0 w 2"/>
              <a:gd name="T5" fmla="*/ 2147483647 h 5"/>
              <a:gd name="T6" fmla="*/ 0 w 2"/>
              <a:gd name="T7" fmla="*/ 0 h 5"/>
              <a:gd name="T8" fmla="*/ 2147483647 w 2"/>
              <a:gd name="T9" fmla="*/ 2147483647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2" y="5"/>
                  <a:pt x="2" y="5"/>
                </a:cubicBezTo>
                <a:cubicBezTo>
                  <a:pt x="1" y="5"/>
                  <a:pt x="0" y="4"/>
                  <a:pt x="0" y="3"/>
                </a:cubicBezTo>
                <a:cubicBezTo>
                  <a:pt x="0" y="2"/>
                  <a:pt x="0" y="0"/>
                  <a:pt x="0" y="0"/>
                </a:cubicBezTo>
                <a:cubicBezTo>
                  <a:pt x="1" y="0"/>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462" name="Freeform 670"/>
          <p:cNvSpPr>
            <a:spLocks noChangeAspect="1"/>
          </p:cNvSpPr>
          <p:nvPr/>
        </p:nvSpPr>
        <p:spPr bwMode="auto">
          <a:xfrm>
            <a:off x="2674938" y="5567363"/>
            <a:ext cx="9525" cy="4762"/>
          </a:xfrm>
          <a:custGeom>
            <a:avLst/>
            <a:gdLst>
              <a:gd name="T0" fmla="*/ 2147483647 w 4"/>
              <a:gd name="T1" fmla="*/ 2147483647 h 3"/>
              <a:gd name="T2" fmla="*/ 0 w 4"/>
              <a:gd name="T3" fmla="*/ 2147483647 h 3"/>
              <a:gd name="T4" fmla="*/ 2147483647 w 4"/>
              <a:gd name="T5" fmla="*/ 2147483647 h 3"/>
              <a:gd name="T6" fmla="*/ 2147483647 w 4"/>
              <a:gd name="T7" fmla="*/ 2147483647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3"/>
                </a:moveTo>
                <a:cubicBezTo>
                  <a:pt x="1" y="3"/>
                  <a:pt x="0" y="3"/>
                  <a:pt x="0" y="3"/>
                </a:cubicBezTo>
                <a:cubicBezTo>
                  <a:pt x="0" y="2"/>
                  <a:pt x="1" y="1"/>
                  <a:pt x="1" y="1"/>
                </a:cubicBezTo>
                <a:cubicBezTo>
                  <a:pt x="2" y="1"/>
                  <a:pt x="4" y="0"/>
                  <a:pt x="4" y="1"/>
                </a:cubicBezTo>
                <a:cubicBezTo>
                  <a:pt x="4" y="2"/>
                  <a:pt x="3"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463" name="Freeform 671"/>
          <p:cNvSpPr>
            <a:spLocks noChangeAspect="1"/>
          </p:cNvSpPr>
          <p:nvPr/>
        </p:nvSpPr>
        <p:spPr bwMode="auto">
          <a:xfrm>
            <a:off x="2667000" y="5562600"/>
            <a:ext cx="7938" cy="9525"/>
          </a:xfrm>
          <a:custGeom>
            <a:avLst/>
            <a:gdLst>
              <a:gd name="T0" fmla="*/ 2147483647 w 5"/>
              <a:gd name="T1" fmla="*/ 2147483647 h 5"/>
              <a:gd name="T2" fmla="*/ 0 w 5"/>
              <a:gd name="T3" fmla="*/ 2147483647 h 5"/>
              <a:gd name="T4" fmla="*/ 2147483647 w 5"/>
              <a:gd name="T5" fmla="*/ 2147483647 h 5"/>
              <a:gd name="T6" fmla="*/ 2147483647 w 5"/>
              <a:gd name="T7" fmla="*/ 2147483647 h 5"/>
              <a:gd name="T8" fmla="*/ 2147483647 w 5"/>
              <a:gd name="T9" fmla="*/ 2147483647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2" y="4"/>
                </a:moveTo>
                <a:cubicBezTo>
                  <a:pt x="2" y="4"/>
                  <a:pt x="0" y="5"/>
                  <a:pt x="0" y="4"/>
                </a:cubicBezTo>
                <a:cubicBezTo>
                  <a:pt x="0" y="3"/>
                  <a:pt x="1" y="2"/>
                  <a:pt x="2" y="2"/>
                </a:cubicBezTo>
                <a:cubicBezTo>
                  <a:pt x="3" y="1"/>
                  <a:pt x="5" y="0"/>
                  <a:pt x="5" y="1"/>
                </a:cubicBezTo>
                <a:cubicBezTo>
                  <a:pt x="5" y="2"/>
                  <a:pt x="4" y="3"/>
                  <a:pt x="2" y="4"/>
                </a:cubicBezTo>
                <a:close/>
              </a:path>
            </a:pathLst>
          </a:custGeom>
          <a:solidFill>
            <a:srgbClr val="B2B2B2"/>
          </a:solidFill>
          <a:ln w="3175" cap="rnd">
            <a:solidFill>
              <a:srgbClr val="B2B2B2"/>
            </a:solidFill>
            <a:round/>
            <a:headEnd/>
            <a:tailEnd/>
          </a:ln>
        </p:spPr>
        <p:txBody>
          <a:bodyPr/>
          <a:lstStyle/>
          <a:p>
            <a:endParaRPr lang="en-US"/>
          </a:p>
        </p:txBody>
      </p:sp>
      <p:sp>
        <p:nvSpPr>
          <p:cNvPr id="34464" name="Freeform 672"/>
          <p:cNvSpPr>
            <a:spLocks noChangeAspect="1"/>
          </p:cNvSpPr>
          <p:nvPr/>
        </p:nvSpPr>
        <p:spPr bwMode="auto">
          <a:xfrm>
            <a:off x="2671763" y="5691188"/>
            <a:ext cx="7937" cy="9525"/>
          </a:xfrm>
          <a:custGeom>
            <a:avLst/>
            <a:gdLst>
              <a:gd name="T0" fmla="*/ 2147483647 w 4"/>
              <a:gd name="T1" fmla="*/ 2147483647 h 5"/>
              <a:gd name="T2" fmla="*/ 2147483647 w 4"/>
              <a:gd name="T3" fmla="*/ 2147483647 h 5"/>
              <a:gd name="T4" fmla="*/ 2147483647 w 4"/>
              <a:gd name="T5" fmla="*/ 2147483647 h 5"/>
              <a:gd name="T6" fmla="*/ 2147483647 w 4"/>
              <a:gd name="T7" fmla="*/ 2147483647 h 5"/>
              <a:gd name="T8" fmla="*/ 2147483647 w 4"/>
              <a:gd name="T9" fmla="*/ 2147483647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3" y="3"/>
                </a:moveTo>
                <a:cubicBezTo>
                  <a:pt x="3" y="3"/>
                  <a:pt x="4" y="4"/>
                  <a:pt x="3" y="5"/>
                </a:cubicBezTo>
                <a:cubicBezTo>
                  <a:pt x="2" y="5"/>
                  <a:pt x="2" y="4"/>
                  <a:pt x="1" y="3"/>
                </a:cubicBezTo>
                <a:cubicBezTo>
                  <a:pt x="1" y="2"/>
                  <a:pt x="0" y="1"/>
                  <a:pt x="1" y="1"/>
                </a:cubicBezTo>
                <a:cubicBezTo>
                  <a:pt x="2" y="0"/>
                  <a:pt x="2" y="2"/>
                  <a:pt x="3" y="3"/>
                </a:cubicBezTo>
                <a:close/>
              </a:path>
            </a:pathLst>
          </a:custGeom>
          <a:solidFill>
            <a:srgbClr val="B2B2B2"/>
          </a:solidFill>
          <a:ln w="3175" cap="rnd">
            <a:solidFill>
              <a:srgbClr val="B2B2B2"/>
            </a:solidFill>
            <a:round/>
            <a:headEnd/>
            <a:tailEnd/>
          </a:ln>
        </p:spPr>
        <p:txBody>
          <a:bodyPr/>
          <a:lstStyle/>
          <a:p>
            <a:endParaRPr lang="en-US"/>
          </a:p>
        </p:txBody>
      </p:sp>
      <p:sp>
        <p:nvSpPr>
          <p:cNvPr id="34465" name="Freeform 673"/>
          <p:cNvSpPr>
            <a:spLocks noChangeAspect="1"/>
          </p:cNvSpPr>
          <p:nvPr/>
        </p:nvSpPr>
        <p:spPr bwMode="auto">
          <a:xfrm>
            <a:off x="2686050" y="5802313"/>
            <a:ext cx="6350" cy="9525"/>
          </a:xfrm>
          <a:custGeom>
            <a:avLst/>
            <a:gdLst>
              <a:gd name="T0" fmla="*/ 2147483647 w 3"/>
              <a:gd name="T1" fmla="*/ 2147483647 h 5"/>
              <a:gd name="T2" fmla="*/ 0 w 3"/>
              <a:gd name="T3" fmla="*/ 2147483647 h 5"/>
              <a:gd name="T4" fmla="*/ 2147483647 w 3"/>
              <a:gd name="T5" fmla="*/ 2147483647 h 5"/>
              <a:gd name="T6" fmla="*/ 2147483647 w 3"/>
              <a:gd name="T7" fmla="*/ 0 h 5"/>
              <a:gd name="T8" fmla="*/ 2147483647 w 3"/>
              <a:gd name="T9" fmla="*/ 214748364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3"/>
                </a:moveTo>
                <a:cubicBezTo>
                  <a:pt x="1" y="4"/>
                  <a:pt x="1" y="5"/>
                  <a:pt x="0" y="4"/>
                </a:cubicBezTo>
                <a:cubicBezTo>
                  <a:pt x="0" y="4"/>
                  <a:pt x="0" y="3"/>
                  <a:pt x="1" y="2"/>
                </a:cubicBezTo>
                <a:cubicBezTo>
                  <a:pt x="1" y="1"/>
                  <a:pt x="2" y="0"/>
                  <a:pt x="2" y="0"/>
                </a:cubicBezTo>
                <a:cubicBezTo>
                  <a:pt x="3" y="1"/>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466" name="Freeform 674"/>
          <p:cNvSpPr>
            <a:spLocks noChangeAspect="1"/>
          </p:cNvSpPr>
          <p:nvPr/>
        </p:nvSpPr>
        <p:spPr bwMode="auto">
          <a:xfrm>
            <a:off x="2670175" y="5751513"/>
            <a:ext cx="3175" cy="7937"/>
          </a:xfrm>
          <a:custGeom>
            <a:avLst/>
            <a:gdLst>
              <a:gd name="T0" fmla="*/ 2147483647 w 3"/>
              <a:gd name="T1" fmla="*/ 2147483647 h 4"/>
              <a:gd name="T2" fmla="*/ 2147483647 w 3"/>
              <a:gd name="T3" fmla="*/ 2147483647 h 4"/>
              <a:gd name="T4" fmla="*/ 2147483647 w 3"/>
              <a:gd name="T5" fmla="*/ 2147483647 h 4"/>
              <a:gd name="T6" fmla="*/ 2147483647 w 3"/>
              <a:gd name="T7" fmla="*/ 0 h 4"/>
              <a:gd name="T8" fmla="*/ 2147483647 w 3"/>
              <a:gd name="T9" fmla="*/ 214748364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2"/>
                </a:moveTo>
                <a:cubicBezTo>
                  <a:pt x="3" y="3"/>
                  <a:pt x="3" y="4"/>
                  <a:pt x="3" y="4"/>
                </a:cubicBezTo>
                <a:cubicBezTo>
                  <a:pt x="2" y="4"/>
                  <a:pt x="2" y="3"/>
                  <a:pt x="1" y="2"/>
                </a:cubicBezTo>
                <a:cubicBezTo>
                  <a:pt x="1" y="1"/>
                  <a:pt x="0" y="0"/>
                  <a:pt x="1" y="0"/>
                </a:cubicBezTo>
                <a:cubicBezTo>
                  <a:pt x="2" y="0"/>
                  <a:pt x="2"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467" name="Freeform 675"/>
          <p:cNvSpPr>
            <a:spLocks noChangeAspect="1"/>
          </p:cNvSpPr>
          <p:nvPr/>
        </p:nvSpPr>
        <p:spPr bwMode="auto">
          <a:xfrm>
            <a:off x="2697163" y="5780088"/>
            <a:ext cx="6350" cy="9525"/>
          </a:xfrm>
          <a:custGeom>
            <a:avLst/>
            <a:gdLst>
              <a:gd name="T0" fmla="*/ 2147483647 w 4"/>
              <a:gd name="T1" fmla="*/ 2147483647 h 5"/>
              <a:gd name="T2" fmla="*/ 2147483647 w 4"/>
              <a:gd name="T3" fmla="*/ 2147483647 h 5"/>
              <a:gd name="T4" fmla="*/ 2147483647 w 4"/>
              <a:gd name="T5" fmla="*/ 2147483647 h 5"/>
              <a:gd name="T6" fmla="*/ 2147483647 w 4"/>
              <a:gd name="T7" fmla="*/ 2147483647 h 5"/>
              <a:gd name="T8" fmla="*/ 2147483647 w 4"/>
              <a:gd name="T9" fmla="*/ 2147483647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3" y="3"/>
                </a:moveTo>
                <a:cubicBezTo>
                  <a:pt x="3" y="3"/>
                  <a:pt x="4" y="4"/>
                  <a:pt x="3" y="5"/>
                </a:cubicBezTo>
                <a:cubicBezTo>
                  <a:pt x="3" y="5"/>
                  <a:pt x="2" y="4"/>
                  <a:pt x="2" y="3"/>
                </a:cubicBezTo>
                <a:cubicBezTo>
                  <a:pt x="1" y="2"/>
                  <a:pt x="0" y="1"/>
                  <a:pt x="1" y="1"/>
                </a:cubicBezTo>
                <a:cubicBezTo>
                  <a:pt x="2" y="0"/>
                  <a:pt x="2" y="2"/>
                  <a:pt x="3" y="3"/>
                </a:cubicBezTo>
                <a:close/>
              </a:path>
            </a:pathLst>
          </a:custGeom>
          <a:solidFill>
            <a:srgbClr val="B2B2B2"/>
          </a:solidFill>
          <a:ln w="3175" cap="rnd">
            <a:solidFill>
              <a:srgbClr val="B2B2B2"/>
            </a:solidFill>
            <a:round/>
            <a:headEnd/>
            <a:tailEnd/>
          </a:ln>
        </p:spPr>
        <p:txBody>
          <a:bodyPr/>
          <a:lstStyle/>
          <a:p>
            <a:endParaRPr lang="en-US"/>
          </a:p>
        </p:txBody>
      </p:sp>
      <p:sp>
        <p:nvSpPr>
          <p:cNvPr id="34468" name="Freeform 676"/>
          <p:cNvSpPr>
            <a:spLocks noChangeAspect="1"/>
          </p:cNvSpPr>
          <p:nvPr/>
        </p:nvSpPr>
        <p:spPr bwMode="auto">
          <a:xfrm>
            <a:off x="2693988" y="5802313"/>
            <a:ext cx="6350" cy="6350"/>
          </a:xfrm>
          <a:custGeom>
            <a:avLst/>
            <a:gdLst>
              <a:gd name="T0" fmla="*/ 2147483647 w 4"/>
              <a:gd name="T1" fmla="*/ 2147483647 h 3"/>
              <a:gd name="T2" fmla="*/ 0 w 4"/>
              <a:gd name="T3" fmla="*/ 2147483647 h 3"/>
              <a:gd name="T4" fmla="*/ 2147483647 w 4"/>
              <a:gd name="T5" fmla="*/ 2147483647 h 3"/>
              <a:gd name="T6" fmla="*/ 2147483647 w 4"/>
              <a:gd name="T7" fmla="*/ 0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2"/>
                </a:moveTo>
                <a:cubicBezTo>
                  <a:pt x="1" y="2"/>
                  <a:pt x="0" y="3"/>
                  <a:pt x="0" y="2"/>
                </a:cubicBezTo>
                <a:cubicBezTo>
                  <a:pt x="0" y="2"/>
                  <a:pt x="1" y="1"/>
                  <a:pt x="2" y="1"/>
                </a:cubicBezTo>
                <a:cubicBezTo>
                  <a:pt x="2" y="0"/>
                  <a:pt x="4" y="0"/>
                  <a:pt x="4" y="0"/>
                </a:cubicBezTo>
                <a:cubicBezTo>
                  <a:pt x="4" y="1"/>
                  <a:pt x="3"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469" name="Freeform 677"/>
          <p:cNvSpPr>
            <a:spLocks noChangeAspect="1"/>
          </p:cNvSpPr>
          <p:nvPr/>
        </p:nvSpPr>
        <p:spPr bwMode="auto">
          <a:xfrm>
            <a:off x="2693988" y="5811838"/>
            <a:ext cx="3175" cy="17462"/>
          </a:xfrm>
          <a:custGeom>
            <a:avLst/>
            <a:gdLst>
              <a:gd name="T0" fmla="*/ 2147483647 w 2"/>
              <a:gd name="T1" fmla="*/ 2147483647 h 9"/>
              <a:gd name="T2" fmla="*/ 0 w 2"/>
              <a:gd name="T3" fmla="*/ 2147483647 h 9"/>
              <a:gd name="T4" fmla="*/ 0 w 2"/>
              <a:gd name="T5" fmla="*/ 2147483647 h 9"/>
              <a:gd name="T6" fmla="*/ 2147483647 w 2"/>
              <a:gd name="T7" fmla="*/ 2147483647 h 9"/>
              <a:gd name="T8" fmla="*/ 2147483647 w 2"/>
              <a:gd name="T9" fmla="*/ 2147483647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1" y="6"/>
                </a:moveTo>
                <a:cubicBezTo>
                  <a:pt x="1" y="7"/>
                  <a:pt x="1" y="9"/>
                  <a:pt x="0" y="9"/>
                </a:cubicBezTo>
                <a:cubicBezTo>
                  <a:pt x="0" y="8"/>
                  <a:pt x="0" y="6"/>
                  <a:pt x="0" y="5"/>
                </a:cubicBezTo>
                <a:cubicBezTo>
                  <a:pt x="0" y="3"/>
                  <a:pt x="1" y="0"/>
                  <a:pt x="1" y="1"/>
                </a:cubicBezTo>
                <a:cubicBezTo>
                  <a:pt x="2" y="1"/>
                  <a:pt x="2" y="4"/>
                  <a:pt x="1" y="6"/>
                </a:cubicBezTo>
                <a:close/>
              </a:path>
            </a:pathLst>
          </a:custGeom>
          <a:solidFill>
            <a:srgbClr val="B2B2B2"/>
          </a:solidFill>
          <a:ln w="3175" cap="rnd">
            <a:solidFill>
              <a:srgbClr val="B2B2B2"/>
            </a:solidFill>
            <a:round/>
            <a:headEnd/>
            <a:tailEnd/>
          </a:ln>
        </p:spPr>
        <p:txBody>
          <a:bodyPr/>
          <a:lstStyle/>
          <a:p>
            <a:endParaRPr lang="en-US"/>
          </a:p>
        </p:txBody>
      </p:sp>
      <p:sp>
        <p:nvSpPr>
          <p:cNvPr id="34470" name="Freeform 678"/>
          <p:cNvSpPr>
            <a:spLocks noChangeAspect="1"/>
          </p:cNvSpPr>
          <p:nvPr/>
        </p:nvSpPr>
        <p:spPr bwMode="auto">
          <a:xfrm>
            <a:off x="2698750" y="5818188"/>
            <a:ext cx="1588" cy="11112"/>
          </a:xfrm>
          <a:custGeom>
            <a:avLst/>
            <a:gdLst>
              <a:gd name="T0" fmla="*/ 2147483647 w 1"/>
              <a:gd name="T1" fmla="*/ 2147483647 h 6"/>
              <a:gd name="T2" fmla="*/ 0 w 1"/>
              <a:gd name="T3" fmla="*/ 2147483647 h 6"/>
              <a:gd name="T4" fmla="*/ 0 w 1"/>
              <a:gd name="T5" fmla="*/ 2147483647 h 6"/>
              <a:gd name="T6" fmla="*/ 0 w 1"/>
              <a:gd name="T7" fmla="*/ 0 h 6"/>
              <a:gd name="T8" fmla="*/ 2147483647 w 1"/>
              <a:gd name="T9" fmla="*/ 2147483647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4"/>
                </a:moveTo>
                <a:cubicBezTo>
                  <a:pt x="1" y="5"/>
                  <a:pt x="1" y="6"/>
                  <a:pt x="0" y="6"/>
                </a:cubicBezTo>
                <a:cubicBezTo>
                  <a:pt x="0" y="6"/>
                  <a:pt x="0" y="4"/>
                  <a:pt x="0" y="3"/>
                </a:cubicBezTo>
                <a:cubicBezTo>
                  <a:pt x="0" y="2"/>
                  <a:pt x="0" y="0"/>
                  <a:pt x="0" y="0"/>
                </a:cubicBezTo>
                <a:cubicBezTo>
                  <a:pt x="1" y="0"/>
                  <a:pt x="1" y="3"/>
                  <a:pt x="1" y="4"/>
                </a:cubicBezTo>
                <a:close/>
              </a:path>
            </a:pathLst>
          </a:custGeom>
          <a:solidFill>
            <a:srgbClr val="B2B2B2"/>
          </a:solidFill>
          <a:ln w="3175" cap="rnd">
            <a:solidFill>
              <a:srgbClr val="B2B2B2"/>
            </a:solidFill>
            <a:round/>
            <a:headEnd/>
            <a:tailEnd/>
          </a:ln>
        </p:spPr>
        <p:txBody>
          <a:bodyPr/>
          <a:lstStyle/>
          <a:p>
            <a:endParaRPr lang="en-US"/>
          </a:p>
        </p:txBody>
      </p:sp>
      <p:sp>
        <p:nvSpPr>
          <p:cNvPr id="34471" name="Freeform 679"/>
          <p:cNvSpPr>
            <a:spLocks noChangeAspect="1"/>
          </p:cNvSpPr>
          <p:nvPr/>
        </p:nvSpPr>
        <p:spPr bwMode="auto">
          <a:xfrm>
            <a:off x="2716213" y="5832475"/>
            <a:ext cx="7937" cy="6350"/>
          </a:xfrm>
          <a:custGeom>
            <a:avLst/>
            <a:gdLst>
              <a:gd name="T0" fmla="*/ 2147483647 w 4"/>
              <a:gd name="T1" fmla="*/ 2147483647 h 4"/>
              <a:gd name="T2" fmla="*/ 2147483647 w 4"/>
              <a:gd name="T3" fmla="*/ 2147483647 h 4"/>
              <a:gd name="T4" fmla="*/ 2147483647 w 4"/>
              <a:gd name="T5" fmla="*/ 2147483647 h 4"/>
              <a:gd name="T6" fmla="*/ 2147483647 w 4"/>
              <a:gd name="T7" fmla="*/ 0 h 4"/>
              <a:gd name="T8" fmla="*/ 2147483647 w 4"/>
              <a:gd name="T9" fmla="*/ 214748364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4" y="2"/>
                  <a:pt x="4" y="3"/>
                  <a:pt x="4" y="3"/>
                </a:cubicBezTo>
                <a:cubicBezTo>
                  <a:pt x="3" y="4"/>
                  <a:pt x="2" y="3"/>
                  <a:pt x="2" y="3"/>
                </a:cubicBezTo>
                <a:cubicBezTo>
                  <a:pt x="1" y="2"/>
                  <a:pt x="0" y="1"/>
                  <a:pt x="1" y="0"/>
                </a:cubicBezTo>
                <a:cubicBezTo>
                  <a:pt x="1" y="0"/>
                  <a:pt x="2"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472" name="Freeform 680"/>
          <p:cNvSpPr>
            <a:spLocks noChangeAspect="1"/>
          </p:cNvSpPr>
          <p:nvPr/>
        </p:nvSpPr>
        <p:spPr bwMode="auto">
          <a:xfrm>
            <a:off x="2711450" y="5824538"/>
            <a:ext cx="11113" cy="6350"/>
          </a:xfrm>
          <a:custGeom>
            <a:avLst/>
            <a:gdLst>
              <a:gd name="T0" fmla="*/ 2147483647 w 5"/>
              <a:gd name="T1" fmla="*/ 2147483647 h 4"/>
              <a:gd name="T2" fmla="*/ 2147483647 w 5"/>
              <a:gd name="T3" fmla="*/ 2147483647 h 4"/>
              <a:gd name="T4" fmla="*/ 2147483647 w 5"/>
              <a:gd name="T5" fmla="*/ 2147483647 h 4"/>
              <a:gd name="T6" fmla="*/ 2147483647 w 5"/>
              <a:gd name="T7" fmla="*/ 2147483647 h 4"/>
              <a:gd name="T8" fmla="*/ 2147483647 w 5"/>
              <a:gd name="T9" fmla="*/ 2147483647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3" y="2"/>
                </a:moveTo>
                <a:cubicBezTo>
                  <a:pt x="4" y="2"/>
                  <a:pt x="5" y="3"/>
                  <a:pt x="4" y="4"/>
                </a:cubicBezTo>
                <a:cubicBezTo>
                  <a:pt x="4" y="4"/>
                  <a:pt x="3" y="3"/>
                  <a:pt x="2" y="3"/>
                </a:cubicBezTo>
                <a:cubicBezTo>
                  <a:pt x="1" y="2"/>
                  <a:pt x="0" y="1"/>
                  <a:pt x="1" y="1"/>
                </a:cubicBezTo>
                <a:cubicBezTo>
                  <a:pt x="1" y="0"/>
                  <a:pt x="3"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473" name="Freeform 681"/>
          <p:cNvSpPr>
            <a:spLocks noChangeAspect="1"/>
          </p:cNvSpPr>
          <p:nvPr/>
        </p:nvSpPr>
        <p:spPr bwMode="auto">
          <a:xfrm>
            <a:off x="2701925" y="5816600"/>
            <a:ext cx="7938" cy="7938"/>
          </a:xfrm>
          <a:custGeom>
            <a:avLst/>
            <a:gdLst>
              <a:gd name="T0" fmla="*/ 2147483647 w 4"/>
              <a:gd name="T1" fmla="*/ 2147483647 h 4"/>
              <a:gd name="T2" fmla="*/ 2147483647 w 4"/>
              <a:gd name="T3" fmla="*/ 2147483647 h 4"/>
              <a:gd name="T4" fmla="*/ 2147483647 w 4"/>
              <a:gd name="T5" fmla="*/ 2147483647 h 4"/>
              <a:gd name="T6" fmla="*/ 2147483647 w 4"/>
              <a:gd name="T7" fmla="*/ 0 h 4"/>
              <a:gd name="T8" fmla="*/ 2147483647 w 4"/>
              <a:gd name="T9" fmla="*/ 214748364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4" y="2"/>
                  <a:pt x="4" y="3"/>
                  <a:pt x="4" y="3"/>
                </a:cubicBezTo>
                <a:cubicBezTo>
                  <a:pt x="4" y="4"/>
                  <a:pt x="3" y="3"/>
                  <a:pt x="2" y="2"/>
                </a:cubicBezTo>
                <a:cubicBezTo>
                  <a:pt x="1" y="2"/>
                  <a:pt x="0" y="1"/>
                  <a:pt x="1" y="0"/>
                </a:cubicBezTo>
                <a:cubicBezTo>
                  <a:pt x="1" y="0"/>
                  <a:pt x="2"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474" name="Freeform 682"/>
          <p:cNvSpPr>
            <a:spLocks noChangeAspect="1"/>
          </p:cNvSpPr>
          <p:nvPr/>
        </p:nvSpPr>
        <p:spPr bwMode="auto">
          <a:xfrm>
            <a:off x="2738438" y="5910263"/>
            <a:ext cx="7937" cy="1587"/>
          </a:xfrm>
          <a:custGeom>
            <a:avLst/>
            <a:gdLst>
              <a:gd name="T0" fmla="*/ 2147483647 w 5"/>
              <a:gd name="T1" fmla="*/ 2147483647 h 2"/>
              <a:gd name="T2" fmla="*/ 0 w 5"/>
              <a:gd name="T3" fmla="*/ 2147483647 h 2"/>
              <a:gd name="T4" fmla="*/ 2147483647 w 5"/>
              <a:gd name="T5" fmla="*/ 0 h 2"/>
              <a:gd name="T6" fmla="*/ 2147483647 w 5"/>
              <a:gd name="T7" fmla="*/ 2147483647 h 2"/>
              <a:gd name="T8" fmla="*/ 2147483647 w 5"/>
              <a:gd name="T9" fmla="*/ 2147483647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2" y="2"/>
                </a:moveTo>
                <a:cubicBezTo>
                  <a:pt x="1" y="2"/>
                  <a:pt x="0" y="1"/>
                  <a:pt x="0" y="1"/>
                </a:cubicBezTo>
                <a:cubicBezTo>
                  <a:pt x="0" y="0"/>
                  <a:pt x="1" y="0"/>
                  <a:pt x="2" y="0"/>
                </a:cubicBezTo>
                <a:cubicBezTo>
                  <a:pt x="3" y="0"/>
                  <a:pt x="5" y="0"/>
                  <a:pt x="5" y="1"/>
                </a:cubicBezTo>
                <a:cubicBezTo>
                  <a:pt x="4" y="2"/>
                  <a:pt x="3"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475" name="Freeform 683"/>
          <p:cNvSpPr>
            <a:spLocks noChangeAspect="1"/>
          </p:cNvSpPr>
          <p:nvPr/>
        </p:nvSpPr>
        <p:spPr bwMode="auto">
          <a:xfrm>
            <a:off x="5349875" y="1746250"/>
            <a:ext cx="3175" cy="7938"/>
          </a:xfrm>
          <a:custGeom>
            <a:avLst/>
            <a:gdLst>
              <a:gd name="T0" fmla="*/ 2147483647 w 2"/>
              <a:gd name="T1" fmla="*/ 2147483647 h 4"/>
              <a:gd name="T2" fmla="*/ 2147483647 w 2"/>
              <a:gd name="T3" fmla="*/ 2147483647 h 4"/>
              <a:gd name="T4" fmla="*/ 0 w 2"/>
              <a:gd name="T5" fmla="*/ 2147483647 h 4"/>
              <a:gd name="T6" fmla="*/ 2147483647 w 2"/>
              <a:gd name="T7" fmla="*/ 0 h 4"/>
              <a:gd name="T8" fmla="*/ 2147483647 w 2"/>
              <a:gd name="T9" fmla="*/ 2147483647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3"/>
                </a:moveTo>
                <a:cubicBezTo>
                  <a:pt x="2" y="3"/>
                  <a:pt x="1" y="4"/>
                  <a:pt x="1" y="4"/>
                </a:cubicBezTo>
                <a:cubicBezTo>
                  <a:pt x="0" y="4"/>
                  <a:pt x="0" y="3"/>
                  <a:pt x="0" y="2"/>
                </a:cubicBezTo>
                <a:cubicBezTo>
                  <a:pt x="0" y="1"/>
                  <a:pt x="0" y="0"/>
                  <a:pt x="1" y="0"/>
                </a:cubicBezTo>
                <a:cubicBezTo>
                  <a:pt x="2" y="0"/>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476" name="Freeform 684"/>
          <p:cNvSpPr>
            <a:spLocks noChangeAspect="1"/>
          </p:cNvSpPr>
          <p:nvPr/>
        </p:nvSpPr>
        <p:spPr bwMode="auto">
          <a:xfrm>
            <a:off x="5403850" y="1754188"/>
            <a:ext cx="7938" cy="6350"/>
          </a:xfrm>
          <a:custGeom>
            <a:avLst/>
            <a:gdLst>
              <a:gd name="T0" fmla="*/ 2147483647 w 4"/>
              <a:gd name="T1" fmla="*/ 2147483647 h 3"/>
              <a:gd name="T2" fmla="*/ 2147483647 w 4"/>
              <a:gd name="T3" fmla="*/ 2147483647 h 3"/>
              <a:gd name="T4" fmla="*/ 2147483647 w 4"/>
              <a:gd name="T5" fmla="*/ 2147483647 h 3"/>
              <a:gd name="T6" fmla="*/ 0 w 4"/>
              <a:gd name="T7" fmla="*/ 2147483647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1"/>
                </a:moveTo>
                <a:cubicBezTo>
                  <a:pt x="3" y="2"/>
                  <a:pt x="4" y="2"/>
                  <a:pt x="4" y="3"/>
                </a:cubicBezTo>
                <a:cubicBezTo>
                  <a:pt x="4" y="3"/>
                  <a:pt x="3" y="3"/>
                  <a:pt x="2" y="3"/>
                </a:cubicBezTo>
                <a:cubicBezTo>
                  <a:pt x="1" y="2"/>
                  <a:pt x="0" y="2"/>
                  <a:pt x="0" y="1"/>
                </a:cubicBezTo>
                <a:cubicBezTo>
                  <a:pt x="0" y="0"/>
                  <a:pt x="2" y="1"/>
                  <a:pt x="3" y="1"/>
                </a:cubicBezTo>
                <a:close/>
              </a:path>
            </a:pathLst>
          </a:custGeom>
          <a:solidFill>
            <a:srgbClr val="B2B2B2"/>
          </a:solidFill>
          <a:ln w="3175" cap="rnd">
            <a:solidFill>
              <a:srgbClr val="B2B2B2"/>
            </a:solidFill>
            <a:round/>
            <a:headEnd/>
            <a:tailEnd/>
          </a:ln>
        </p:spPr>
        <p:txBody>
          <a:bodyPr/>
          <a:lstStyle/>
          <a:p>
            <a:endParaRPr lang="en-US"/>
          </a:p>
        </p:txBody>
      </p:sp>
      <p:sp>
        <p:nvSpPr>
          <p:cNvPr id="34477" name="Freeform 685"/>
          <p:cNvSpPr>
            <a:spLocks noChangeAspect="1"/>
          </p:cNvSpPr>
          <p:nvPr/>
        </p:nvSpPr>
        <p:spPr bwMode="auto">
          <a:xfrm>
            <a:off x="5429250" y="1746250"/>
            <a:ext cx="9525" cy="4763"/>
          </a:xfrm>
          <a:custGeom>
            <a:avLst/>
            <a:gdLst>
              <a:gd name="T0" fmla="*/ 2147483647 w 5"/>
              <a:gd name="T1" fmla="*/ 0 h 2"/>
              <a:gd name="T2" fmla="*/ 2147483647 w 5"/>
              <a:gd name="T3" fmla="*/ 2147483647 h 2"/>
              <a:gd name="T4" fmla="*/ 2147483647 w 5"/>
              <a:gd name="T5" fmla="*/ 2147483647 h 2"/>
              <a:gd name="T6" fmla="*/ 0 w 5"/>
              <a:gd name="T7" fmla="*/ 2147483647 h 2"/>
              <a:gd name="T8" fmla="*/ 2147483647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3" y="0"/>
                </a:moveTo>
                <a:cubicBezTo>
                  <a:pt x="4" y="0"/>
                  <a:pt x="5" y="1"/>
                  <a:pt x="5" y="1"/>
                </a:cubicBezTo>
                <a:cubicBezTo>
                  <a:pt x="5" y="2"/>
                  <a:pt x="3" y="2"/>
                  <a:pt x="3" y="2"/>
                </a:cubicBezTo>
                <a:cubicBezTo>
                  <a:pt x="2" y="2"/>
                  <a:pt x="0" y="2"/>
                  <a:pt x="0" y="1"/>
                </a:cubicBezTo>
                <a:cubicBezTo>
                  <a:pt x="0" y="1"/>
                  <a:pt x="2" y="0"/>
                  <a:pt x="3" y="0"/>
                </a:cubicBezTo>
                <a:close/>
              </a:path>
            </a:pathLst>
          </a:custGeom>
          <a:solidFill>
            <a:srgbClr val="B2B2B2"/>
          </a:solidFill>
          <a:ln w="3175" cap="rnd">
            <a:solidFill>
              <a:srgbClr val="B2B2B2"/>
            </a:solidFill>
            <a:round/>
            <a:headEnd/>
            <a:tailEnd/>
          </a:ln>
        </p:spPr>
        <p:txBody>
          <a:bodyPr/>
          <a:lstStyle/>
          <a:p>
            <a:endParaRPr lang="en-US"/>
          </a:p>
        </p:txBody>
      </p:sp>
      <p:sp>
        <p:nvSpPr>
          <p:cNvPr id="34478" name="Freeform 686"/>
          <p:cNvSpPr>
            <a:spLocks noChangeAspect="1"/>
          </p:cNvSpPr>
          <p:nvPr/>
        </p:nvSpPr>
        <p:spPr bwMode="auto">
          <a:xfrm>
            <a:off x="5453063" y="1746250"/>
            <a:ext cx="7937" cy="4763"/>
          </a:xfrm>
          <a:custGeom>
            <a:avLst/>
            <a:gdLst>
              <a:gd name="T0" fmla="*/ 2147483647 w 4"/>
              <a:gd name="T1" fmla="*/ 0 h 2"/>
              <a:gd name="T2" fmla="*/ 2147483647 w 4"/>
              <a:gd name="T3" fmla="*/ 2147483647 h 2"/>
              <a:gd name="T4" fmla="*/ 2147483647 w 4"/>
              <a:gd name="T5" fmla="*/ 2147483647 h 2"/>
              <a:gd name="T6" fmla="*/ 0 w 4"/>
              <a:gd name="T7" fmla="*/ 2147483647 h 2"/>
              <a:gd name="T8" fmla="*/ 2147483647 w 4"/>
              <a:gd name="T9" fmla="*/ 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2" y="0"/>
                </a:moveTo>
                <a:cubicBezTo>
                  <a:pt x="3" y="0"/>
                  <a:pt x="4" y="0"/>
                  <a:pt x="4" y="1"/>
                </a:cubicBezTo>
                <a:cubicBezTo>
                  <a:pt x="3" y="1"/>
                  <a:pt x="3" y="2"/>
                  <a:pt x="2" y="2"/>
                </a:cubicBezTo>
                <a:cubicBezTo>
                  <a:pt x="1" y="2"/>
                  <a:pt x="0" y="2"/>
                  <a:pt x="0" y="1"/>
                </a:cubicBezTo>
                <a:cubicBezTo>
                  <a:pt x="0" y="0"/>
                  <a:pt x="2"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479" name="Freeform 687"/>
          <p:cNvSpPr>
            <a:spLocks noChangeAspect="1"/>
          </p:cNvSpPr>
          <p:nvPr/>
        </p:nvSpPr>
        <p:spPr bwMode="auto">
          <a:xfrm>
            <a:off x="5811838" y="1793875"/>
            <a:ext cx="17462" cy="9525"/>
          </a:xfrm>
          <a:custGeom>
            <a:avLst/>
            <a:gdLst>
              <a:gd name="T0" fmla="*/ 2147483647 w 9"/>
              <a:gd name="T1" fmla="*/ 2147483647 h 5"/>
              <a:gd name="T2" fmla="*/ 0 w 9"/>
              <a:gd name="T3" fmla="*/ 2147483647 h 5"/>
              <a:gd name="T4" fmla="*/ 2147483647 w 9"/>
              <a:gd name="T5" fmla="*/ 2147483647 h 5"/>
              <a:gd name="T6" fmla="*/ 2147483647 w 9"/>
              <a:gd name="T7" fmla="*/ 2147483647 h 5"/>
              <a:gd name="T8" fmla="*/ 2147483647 w 9"/>
              <a:gd name="T9" fmla="*/ 2147483647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3" y="4"/>
                </a:moveTo>
                <a:cubicBezTo>
                  <a:pt x="2" y="3"/>
                  <a:pt x="0" y="2"/>
                  <a:pt x="0" y="1"/>
                </a:cubicBezTo>
                <a:cubicBezTo>
                  <a:pt x="1" y="0"/>
                  <a:pt x="3" y="1"/>
                  <a:pt x="5" y="1"/>
                </a:cubicBezTo>
                <a:cubicBezTo>
                  <a:pt x="6" y="1"/>
                  <a:pt x="9" y="3"/>
                  <a:pt x="9" y="4"/>
                </a:cubicBezTo>
                <a:cubicBezTo>
                  <a:pt x="8" y="5"/>
                  <a:pt x="5" y="4"/>
                  <a:pt x="3" y="4"/>
                </a:cubicBezTo>
                <a:close/>
              </a:path>
            </a:pathLst>
          </a:custGeom>
          <a:solidFill>
            <a:srgbClr val="B2B2B2"/>
          </a:solidFill>
          <a:ln w="3175" cap="rnd">
            <a:solidFill>
              <a:srgbClr val="B2B2B2"/>
            </a:solidFill>
            <a:round/>
            <a:headEnd/>
            <a:tailEnd/>
          </a:ln>
        </p:spPr>
        <p:txBody>
          <a:bodyPr/>
          <a:lstStyle/>
          <a:p>
            <a:endParaRPr lang="en-US"/>
          </a:p>
        </p:txBody>
      </p:sp>
      <p:sp>
        <p:nvSpPr>
          <p:cNvPr id="34480" name="Freeform 688"/>
          <p:cNvSpPr>
            <a:spLocks noChangeAspect="1"/>
          </p:cNvSpPr>
          <p:nvPr/>
        </p:nvSpPr>
        <p:spPr bwMode="auto">
          <a:xfrm>
            <a:off x="7699375" y="3009900"/>
            <a:ext cx="12700" cy="17463"/>
          </a:xfrm>
          <a:custGeom>
            <a:avLst/>
            <a:gdLst>
              <a:gd name="T0" fmla="*/ 2147483647 w 7"/>
              <a:gd name="T1" fmla="*/ 2147483647 h 9"/>
              <a:gd name="T2" fmla="*/ 2147483647 w 7"/>
              <a:gd name="T3" fmla="*/ 2147483647 h 9"/>
              <a:gd name="T4" fmla="*/ 2147483647 w 7"/>
              <a:gd name="T5" fmla="*/ 2147483647 h 9"/>
              <a:gd name="T6" fmla="*/ 2147483647 w 7"/>
              <a:gd name="T7" fmla="*/ 2147483647 h 9"/>
              <a:gd name="T8" fmla="*/ 2147483647 w 7"/>
              <a:gd name="T9" fmla="*/ 2147483647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3" y="6"/>
                </a:moveTo>
                <a:cubicBezTo>
                  <a:pt x="3" y="7"/>
                  <a:pt x="1" y="9"/>
                  <a:pt x="1" y="8"/>
                </a:cubicBezTo>
                <a:cubicBezTo>
                  <a:pt x="0" y="7"/>
                  <a:pt x="1" y="5"/>
                  <a:pt x="2" y="4"/>
                </a:cubicBezTo>
                <a:cubicBezTo>
                  <a:pt x="3" y="3"/>
                  <a:pt x="5" y="0"/>
                  <a:pt x="6" y="1"/>
                </a:cubicBezTo>
                <a:cubicBezTo>
                  <a:pt x="7" y="2"/>
                  <a:pt x="5" y="5"/>
                  <a:pt x="3" y="6"/>
                </a:cubicBezTo>
                <a:close/>
              </a:path>
            </a:pathLst>
          </a:custGeom>
          <a:solidFill>
            <a:srgbClr val="B2B2B2"/>
          </a:solidFill>
          <a:ln w="3175" cap="rnd">
            <a:solidFill>
              <a:srgbClr val="B2B2B2"/>
            </a:solidFill>
            <a:round/>
            <a:headEnd/>
            <a:tailEnd/>
          </a:ln>
        </p:spPr>
        <p:txBody>
          <a:bodyPr/>
          <a:lstStyle/>
          <a:p>
            <a:endParaRPr lang="en-US"/>
          </a:p>
        </p:txBody>
      </p:sp>
      <p:sp>
        <p:nvSpPr>
          <p:cNvPr id="34481" name="Freeform 689"/>
          <p:cNvSpPr>
            <a:spLocks noChangeAspect="1"/>
          </p:cNvSpPr>
          <p:nvPr/>
        </p:nvSpPr>
        <p:spPr bwMode="auto">
          <a:xfrm>
            <a:off x="7739063" y="2935288"/>
            <a:ext cx="6350" cy="9525"/>
          </a:xfrm>
          <a:custGeom>
            <a:avLst/>
            <a:gdLst>
              <a:gd name="T0" fmla="*/ 2147483647 w 3"/>
              <a:gd name="T1" fmla="*/ 2147483647 h 5"/>
              <a:gd name="T2" fmla="*/ 0 w 3"/>
              <a:gd name="T3" fmla="*/ 2147483647 h 5"/>
              <a:gd name="T4" fmla="*/ 2147483647 w 3"/>
              <a:gd name="T5" fmla="*/ 2147483647 h 5"/>
              <a:gd name="T6" fmla="*/ 2147483647 w 3"/>
              <a:gd name="T7" fmla="*/ 2147483647 h 5"/>
              <a:gd name="T8" fmla="*/ 2147483647 w 3"/>
              <a:gd name="T9" fmla="*/ 214748364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4"/>
                </a:moveTo>
                <a:cubicBezTo>
                  <a:pt x="1" y="4"/>
                  <a:pt x="1" y="5"/>
                  <a:pt x="0" y="5"/>
                </a:cubicBezTo>
                <a:cubicBezTo>
                  <a:pt x="0" y="5"/>
                  <a:pt x="0" y="3"/>
                  <a:pt x="1" y="3"/>
                </a:cubicBezTo>
                <a:cubicBezTo>
                  <a:pt x="1" y="2"/>
                  <a:pt x="2" y="0"/>
                  <a:pt x="2" y="1"/>
                </a:cubicBezTo>
                <a:cubicBezTo>
                  <a:pt x="3" y="1"/>
                  <a:pt x="2" y="3"/>
                  <a:pt x="2" y="4"/>
                </a:cubicBezTo>
                <a:close/>
              </a:path>
            </a:pathLst>
          </a:custGeom>
          <a:solidFill>
            <a:srgbClr val="B2B2B2"/>
          </a:solidFill>
          <a:ln w="3175" cap="rnd">
            <a:solidFill>
              <a:srgbClr val="B2B2B2"/>
            </a:solidFill>
            <a:round/>
            <a:headEnd/>
            <a:tailEnd/>
          </a:ln>
        </p:spPr>
        <p:txBody>
          <a:bodyPr/>
          <a:lstStyle/>
          <a:p>
            <a:endParaRPr lang="en-US"/>
          </a:p>
        </p:txBody>
      </p:sp>
      <p:sp>
        <p:nvSpPr>
          <p:cNvPr id="34482" name="Freeform 690"/>
          <p:cNvSpPr>
            <a:spLocks noChangeAspect="1"/>
          </p:cNvSpPr>
          <p:nvPr/>
        </p:nvSpPr>
        <p:spPr bwMode="auto">
          <a:xfrm>
            <a:off x="7731125" y="2955925"/>
            <a:ext cx="7938" cy="7938"/>
          </a:xfrm>
          <a:custGeom>
            <a:avLst/>
            <a:gdLst>
              <a:gd name="T0" fmla="*/ 2147483647 w 3"/>
              <a:gd name="T1" fmla="*/ 2147483647 h 5"/>
              <a:gd name="T2" fmla="*/ 0 w 3"/>
              <a:gd name="T3" fmla="*/ 2147483647 h 5"/>
              <a:gd name="T4" fmla="*/ 0 w 3"/>
              <a:gd name="T5" fmla="*/ 2147483647 h 5"/>
              <a:gd name="T6" fmla="*/ 2147483647 w 3"/>
              <a:gd name="T7" fmla="*/ 0 h 5"/>
              <a:gd name="T8" fmla="*/ 2147483647 w 3"/>
              <a:gd name="T9" fmla="*/ 214748364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3"/>
                </a:moveTo>
                <a:cubicBezTo>
                  <a:pt x="1" y="4"/>
                  <a:pt x="0" y="5"/>
                  <a:pt x="0" y="4"/>
                </a:cubicBezTo>
                <a:cubicBezTo>
                  <a:pt x="0" y="4"/>
                  <a:pt x="0" y="3"/>
                  <a:pt x="0" y="2"/>
                </a:cubicBezTo>
                <a:cubicBezTo>
                  <a:pt x="1" y="1"/>
                  <a:pt x="2" y="0"/>
                  <a:pt x="2" y="0"/>
                </a:cubicBezTo>
                <a:cubicBezTo>
                  <a:pt x="3" y="1"/>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483" name="Freeform 691"/>
          <p:cNvSpPr>
            <a:spLocks noChangeAspect="1"/>
          </p:cNvSpPr>
          <p:nvPr/>
        </p:nvSpPr>
        <p:spPr bwMode="auto">
          <a:xfrm>
            <a:off x="7045325" y="2036763"/>
            <a:ext cx="14288" cy="12700"/>
          </a:xfrm>
          <a:custGeom>
            <a:avLst/>
            <a:gdLst>
              <a:gd name="T0" fmla="*/ 2147483647 w 7"/>
              <a:gd name="T1" fmla="*/ 2147483647 h 6"/>
              <a:gd name="T2" fmla="*/ 2147483647 w 7"/>
              <a:gd name="T3" fmla="*/ 2147483647 h 6"/>
              <a:gd name="T4" fmla="*/ 2147483647 w 7"/>
              <a:gd name="T5" fmla="*/ 2147483647 h 6"/>
              <a:gd name="T6" fmla="*/ 2147483647 w 7"/>
              <a:gd name="T7" fmla="*/ 2147483647 h 6"/>
              <a:gd name="T8" fmla="*/ 2147483647 w 7"/>
              <a:gd name="T9" fmla="*/ 2147483647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5" y="3"/>
                </a:moveTo>
                <a:cubicBezTo>
                  <a:pt x="6" y="3"/>
                  <a:pt x="7" y="5"/>
                  <a:pt x="6" y="5"/>
                </a:cubicBezTo>
                <a:cubicBezTo>
                  <a:pt x="6" y="6"/>
                  <a:pt x="4" y="5"/>
                  <a:pt x="3" y="4"/>
                </a:cubicBezTo>
                <a:cubicBezTo>
                  <a:pt x="2" y="3"/>
                  <a:pt x="0" y="2"/>
                  <a:pt x="1" y="1"/>
                </a:cubicBezTo>
                <a:cubicBezTo>
                  <a:pt x="2" y="0"/>
                  <a:pt x="4" y="2"/>
                  <a:pt x="5" y="3"/>
                </a:cubicBezTo>
                <a:close/>
              </a:path>
            </a:pathLst>
          </a:custGeom>
          <a:solidFill>
            <a:srgbClr val="B2B2B2"/>
          </a:solidFill>
          <a:ln w="3175" cap="rnd">
            <a:solidFill>
              <a:srgbClr val="B2B2B2"/>
            </a:solidFill>
            <a:round/>
            <a:headEnd/>
            <a:tailEnd/>
          </a:ln>
        </p:spPr>
        <p:txBody>
          <a:bodyPr/>
          <a:lstStyle/>
          <a:p>
            <a:endParaRPr lang="en-US"/>
          </a:p>
        </p:txBody>
      </p:sp>
      <p:sp>
        <p:nvSpPr>
          <p:cNvPr id="34484" name="Freeform 692"/>
          <p:cNvSpPr>
            <a:spLocks noChangeAspect="1"/>
          </p:cNvSpPr>
          <p:nvPr/>
        </p:nvSpPr>
        <p:spPr bwMode="auto">
          <a:xfrm>
            <a:off x="6642100" y="2025650"/>
            <a:ext cx="4763" cy="7938"/>
          </a:xfrm>
          <a:custGeom>
            <a:avLst/>
            <a:gdLst>
              <a:gd name="T0" fmla="*/ 2147483647 w 3"/>
              <a:gd name="T1" fmla="*/ 2147483647 h 4"/>
              <a:gd name="T2" fmla="*/ 0 w 3"/>
              <a:gd name="T3" fmla="*/ 2147483647 h 4"/>
              <a:gd name="T4" fmla="*/ 2147483647 w 3"/>
              <a:gd name="T5" fmla="*/ 2147483647 h 4"/>
              <a:gd name="T6" fmla="*/ 2147483647 w 3"/>
              <a:gd name="T7" fmla="*/ 0 h 4"/>
              <a:gd name="T8" fmla="*/ 2147483647 w 3"/>
              <a:gd name="T9" fmla="*/ 214748364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3"/>
                </a:moveTo>
                <a:cubicBezTo>
                  <a:pt x="2" y="3"/>
                  <a:pt x="1" y="4"/>
                  <a:pt x="0" y="4"/>
                </a:cubicBezTo>
                <a:cubicBezTo>
                  <a:pt x="0" y="4"/>
                  <a:pt x="0" y="3"/>
                  <a:pt x="1" y="2"/>
                </a:cubicBezTo>
                <a:cubicBezTo>
                  <a:pt x="1" y="1"/>
                  <a:pt x="2" y="0"/>
                  <a:pt x="2" y="0"/>
                </a:cubicBezTo>
                <a:cubicBezTo>
                  <a:pt x="3" y="1"/>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485" name="Freeform 693"/>
          <p:cNvSpPr>
            <a:spLocks noChangeAspect="1"/>
          </p:cNvSpPr>
          <p:nvPr/>
        </p:nvSpPr>
        <p:spPr bwMode="auto">
          <a:xfrm>
            <a:off x="6543675" y="1927225"/>
            <a:ext cx="9525" cy="11113"/>
          </a:xfrm>
          <a:custGeom>
            <a:avLst/>
            <a:gdLst>
              <a:gd name="T0" fmla="*/ 2147483647 w 5"/>
              <a:gd name="T1" fmla="*/ 2147483647 h 5"/>
              <a:gd name="T2" fmla="*/ 2147483647 w 5"/>
              <a:gd name="T3" fmla="*/ 2147483647 h 5"/>
              <a:gd name="T4" fmla="*/ 2147483647 w 5"/>
              <a:gd name="T5" fmla="*/ 2147483647 h 5"/>
              <a:gd name="T6" fmla="*/ 2147483647 w 5"/>
              <a:gd name="T7" fmla="*/ 2147483647 h 5"/>
              <a:gd name="T8" fmla="*/ 2147483647 w 5"/>
              <a:gd name="T9" fmla="*/ 2147483647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2"/>
                </a:moveTo>
                <a:cubicBezTo>
                  <a:pt x="4" y="3"/>
                  <a:pt x="5" y="4"/>
                  <a:pt x="4" y="4"/>
                </a:cubicBezTo>
                <a:cubicBezTo>
                  <a:pt x="4" y="5"/>
                  <a:pt x="3" y="4"/>
                  <a:pt x="2" y="3"/>
                </a:cubicBezTo>
                <a:cubicBezTo>
                  <a:pt x="1" y="2"/>
                  <a:pt x="0" y="1"/>
                  <a:pt x="1" y="1"/>
                </a:cubicBezTo>
                <a:cubicBezTo>
                  <a:pt x="2" y="0"/>
                  <a:pt x="3" y="2"/>
                  <a:pt x="4" y="2"/>
                </a:cubicBezTo>
                <a:close/>
              </a:path>
            </a:pathLst>
          </a:custGeom>
          <a:solidFill>
            <a:srgbClr val="B2B2B2"/>
          </a:solidFill>
          <a:ln w="3175" cap="rnd">
            <a:solidFill>
              <a:srgbClr val="B2B2B2"/>
            </a:solidFill>
            <a:round/>
            <a:headEnd/>
            <a:tailEnd/>
          </a:ln>
        </p:spPr>
        <p:txBody>
          <a:bodyPr/>
          <a:lstStyle/>
          <a:p>
            <a:endParaRPr lang="en-US"/>
          </a:p>
        </p:txBody>
      </p:sp>
      <p:sp>
        <p:nvSpPr>
          <p:cNvPr id="34486" name="Freeform 694"/>
          <p:cNvSpPr>
            <a:spLocks noChangeAspect="1"/>
          </p:cNvSpPr>
          <p:nvPr/>
        </p:nvSpPr>
        <p:spPr bwMode="auto">
          <a:xfrm>
            <a:off x="5956300" y="1957388"/>
            <a:ext cx="7938" cy="3175"/>
          </a:xfrm>
          <a:custGeom>
            <a:avLst/>
            <a:gdLst>
              <a:gd name="T0" fmla="*/ 2147483647 w 4"/>
              <a:gd name="T1" fmla="*/ 2147483647 h 2"/>
              <a:gd name="T2" fmla="*/ 0 w 4"/>
              <a:gd name="T3" fmla="*/ 2147483647 h 2"/>
              <a:gd name="T4" fmla="*/ 2147483647 w 4"/>
              <a:gd name="T5" fmla="*/ 0 h 2"/>
              <a:gd name="T6" fmla="*/ 2147483647 w 4"/>
              <a:gd name="T7" fmla="*/ 0 h 2"/>
              <a:gd name="T8" fmla="*/ 2147483647 w 4"/>
              <a:gd name="T9" fmla="*/ 2147483647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2" y="2"/>
                </a:moveTo>
                <a:cubicBezTo>
                  <a:pt x="1" y="2"/>
                  <a:pt x="0" y="2"/>
                  <a:pt x="0" y="1"/>
                </a:cubicBezTo>
                <a:cubicBezTo>
                  <a:pt x="0" y="1"/>
                  <a:pt x="1" y="0"/>
                  <a:pt x="2" y="0"/>
                </a:cubicBezTo>
                <a:cubicBezTo>
                  <a:pt x="3" y="0"/>
                  <a:pt x="4" y="0"/>
                  <a:pt x="4" y="0"/>
                </a:cubicBezTo>
                <a:cubicBezTo>
                  <a:pt x="4" y="1"/>
                  <a:pt x="3"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487" name="Freeform 695"/>
          <p:cNvSpPr>
            <a:spLocks noChangeAspect="1"/>
          </p:cNvSpPr>
          <p:nvPr/>
        </p:nvSpPr>
        <p:spPr bwMode="auto">
          <a:xfrm>
            <a:off x="5984875" y="2033588"/>
            <a:ext cx="7938" cy="3175"/>
          </a:xfrm>
          <a:custGeom>
            <a:avLst/>
            <a:gdLst>
              <a:gd name="T0" fmla="*/ 2147483647 w 5"/>
              <a:gd name="T1" fmla="*/ 2147483647 h 2"/>
              <a:gd name="T2" fmla="*/ 2147483647 w 5"/>
              <a:gd name="T3" fmla="*/ 2147483647 h 2"/>
              <a:gd name="T4" fmla="*/ 2147483647 w 5"/>
              <a:gd name="T5" fmla="*/ 2147483647 h 2"/>
              <a:gd name="T6" fmla="*/ 0 w 5"/>
              <a:gd name="T7" fmla="*/ 2147483647 h 2"/>
              <a:gd name="T8" fmla="*/ 2147483647 w 5"/>
              <a:gd name="T9" fmla="*/ 2147483647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3" y="1"/>
                </a:moveTo>
                <a:cubicBezTo>
                  <a:pt x="3" y="1"/>
                  <a:pt x="5" y="1"/>
                  <a:pt x="4" y="2"/>
                </a:cubicBezTo>
                <a:cubicBezTo>
                  <a:pt x="4" y="2"/>
                  <a:pt x="3" y="2"/>
                  <a:pt x="2" y="2"/>
                </a:cubicBezTo>
                <a:cubicBezTo>
                  <a:pt x="1" y="2"/>
                  <a:pt x="0" y="2"/>
                  <a:pt x="0" y="1"/>
                </a:cubicBezTo>
                <a:cubicBezTo>
                  <a:pt x="0" y="0"/>
                  <a:pt x="2" y="1"/>
                  <a:pt x="3" y="1"/>
                </a:cubicBezTo>
                <a:close/>
              </a:path>
            </a:pathLst>
          </a:custGeom>
          <a:solidFill>
            <a:srgbClr val="B2B2B2"/>
          </a:solidFill>
          <a:ln w="3175" cap="rnd">
            <a:solidFill>
              <a:srgbClr val="B2B2B2"/>
            </a:solidFill>
            <a:round/>
            <a:headEnd/>
            <a:tailEnd/>
          </a:ln>
        </p:spPr>
        <p:txBody>
          <a:bodyPr/>
          <a:lstStyle/>
          <a:p>
            <a:endParaRPr lang="en-US"/>
          </a:p>
        </p:txBody>
      </p:sp>
      <p:sp>
        <p:nvSpPr>
          <p:cNvPr id="34488" name="Freeform 696"/>
          <p:cNvSpPr>
            <a:spLocks noChangeAspect="1"/>
          </p:cNvSpPr>
          <p:nvPr/>
        </p:nvSpPr>
        <p:spPr bwMode="auto">
          <a:xfrm>
            <a:off x="6022975" y="2005013"/>
            <a:ext cx="12700" cy="6350"/>
          </a:xfrm>
          <a:custGeom>
            <a:avLst/>
            <a:gdLst>
              <a:gd name="T0" fmla="*/ 2147483647 w 6"/>
              <a:gd name="T1" fmla="*/ 2147483647 h 2"/>
              <a:gd name="T2" fmla="*/ 2147483647 w 6"/>
              <a:gd name="T3" fmla="*/ 2147483647 h 2"/>
              <a:gd name="T4" fmla="*/ 2147483647 w 6"/>
              <a:gd name="T5" fmla="*/ 2147483647 h 2"/>
              <a:gd name="T6" fmla="*/ 0 w 6"/>
              <a:gd name="T7" fmla="*/ 2147483647 h 2"/>
              <a:gd name="T8" fmla="*/ 2147483647 w 6"/>
              <a:gd name="T9" fmla="*/ 2147483647 h 2"/>
              <a:gd name="T10" fmla="*/ 0 60000 65536"/>
              <a:gd name="T11" fmla="*/ 0 60000 65536"/>
              <a:gd name="T12" fmla="*/ 0 60000 65536"/>
              <a:gd name="T13" fmla="*/ 0 60000 65536"/>
              <a:gd name="T14" fmla="*/ 0 60000 65536"/>
              <a:gd name="T15" fmla="*/ 0 w 6"/>
              <a:gd name="T16" fmla="*/ 0 h 2"/>
              <a:gd name="T17" fmla="*/ 6 w 6"/>
              <a:gd name="T18" fmla="*/ 2 h 2"/>
            </a:gdLst>
            <a:ahLst/>
            <a:cxnLst>
              <a:cxn ang="T10">
                <a:pos x="T0" y="T1"/>
              </a:cxn>
              <a:cxn ang="T11">
                <a:pos x="T2" y="T3"/>
              </a:cxn>
              <a:cxn ang="T12">
                <a:pos x="T4" y="T5"/>
              </a:cxn>
              <a:cxn ang="T13">
                <a:pos x="T6" y="T7"/>
              </a:cxn>
              <a:cxn ang="T14">
                <a:pos x="T8" y="T9"/>
              </a:cxn>
            </a:cxnLst>
            <a:rect l="T15" t="T16" r="T17" b="T18"/>
            <a:pathLst>
              <a:path w="6" h="2">
                <a:moveTo>
                  <a:pt x="4" y="1"/>
                </a:moveTo>
                <a:cubicBezTo>
                  <a:pt x="5" y="1"/>
                  <a:pt x="6" y="1"/>
                  <a:pt x="6" y="2"/>
                </a:cubicBezTo>
                <a:cubicBezTo>
                  <a:pt x="5" y="2"/>
                  <a:pt x="4" y="2"/>
                  <a:pt x="3" y="2"/>
                </a:cubicBezTo>
                <a:cubicBezTo>
                  <a:pt x="2" y="2"/>
                  <a:pt x="0" y="2"/>
                  <a:pt x="0" y="1"/>
                </a:cubicBezTo>
                <a:cubicBezTo>
                  <a:pt x="1" y="0"/>
                  <a:pt x="3" y="0"/>
                  <a:pt x="4" y="1"/>
                </a:cubicBezTo>
                <a:close/>
              </a:path>
            </a:pathLst>
          </a:custGeom>
          <a:solidFill>
            <a:srgbClr val="B2B2B2"/>
          </a:solidFill>
          <a:ln w="3175" cap="rnd">
            <a:solidFill>
              <a:srgbClr val="B2B2B2"/>
            </a:solidFill>
            <a:round/>
            <a:headEnd/>
            <a:tailEnd/>
          </a:ln>
        </p:spPr>
        <p:txBody>
          <a:bodyPr/>
          <a:lstStyle/>
          <a:p>
            <a:endParaRPr lang="en-US"/>
          </a:p>
        </p:txBody>
      </p:sp>
      <p:sp>
        <p:nvSpPr>
          <p:cNvPr id="34489" name="Freeform 697"/>
          <p:cNvSpPr>
            <a:spLocks noChangeAspect="1"/>
          </p:cNvSpPr>
          <p:nvPr/>
        </p:nvSpPr>
        <p:spPr bwMode="auto">
          <a:xfrm>
            <a:off x="7181850" y="4173538"/>
            <a:ext cx="7938" cy="4762"/>
          </a:xfrm>
          <a:custGeom>
            <a:avLst/>
            <a:gdLst>
              <a:gd name="T0" fmla="*/ 2147483647 w 5"/>
              <a:gd name="T1" fmla="*/ 2147483647 h 3"/>
              <a:gd name="T2" fmla="*/ 0 w 5"/>
              <a:gd name="T3" fmla="*/ 2147483647 h 3"/>
              <a:gd name="T4" fmla="*/ 2147483647 w 5"/>
              <a:gd name="T5" fmla="*/ 2147483647 h 3"/>
              <a:gd name="T6" fmla="*/ 2147483647 w 5"/>
              <a:gd name="T7" fmla="*/ 2147483647 h 3"/>
              <a:gd name="T8" fmla="*/ 2147483647 w 5"/>
              <a:gd name="T9" fmla="*/ 214748364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3"/>
                </a:moveTo>
                <a:cubicBezTo>
                  <a:pt x="2" y="3"/>
                  <a:pt x="0" y="3"/>
                  <a:pt x="0" y="2"/>
                </a:cubicBezTo>
                <a:cubicBezTo>
                  <a:pt x="0" y="1"/>
                  <a:pt x="1" y="1"/>
                  <a:pt x="2" y="1"/>
                </a:cubicBezTo>
                <a:cubicBezTo>
                  <a:pt x="3" y="1"/>
                  <a:pt x="5" y="0"/>
                  <a:pt x="5" y="2"/>
                </a:cubicBezTo>
                <a:cubicBezTo>
                  <a:pt x="5" y="3"/>
                  <a:pt x="3" y="3"/>
                  <a:pt x="2" y="3"/>
                </a:cubicBezTo>
                <a:close/>
              </a:path>
            </a:pathLst>
          </a:custGeom>
          <a:solidFill>
            <a:srgbClr val="B2B2B2"/>
          </a:solidFill>
          <a:ln w="3175" cap="rnd">
            <a:solidFill>
              <a:srgbClr val="B2B2B2"/>
            </a:solidFill>
            <a:round/>
            <a:headEnd/>
            <a:tailEnd/>
          </a:ln>
        </p:spPr>
        <p:txBody>
          <a:bodyPr/>
          <a:lstStyle/>
          <a:p>
            <a:endParaRPr lang="en-US"/>
          </a:p>
        </p:txBody>
      </p:sp>
      <p:sp>
        <p:nvSpPr>
          <p:cNvPr id="34490" name="Freeform 698"/>
          <p:cNvSpPr>
            <a:spLocks noChangeAspect="1"/>
          </p:cNvSpPr>
          <p:nvPr/>
        </p:nvSpPr>
        <p:spPr bwMode="auto">
          <a:xfrm>
            <a:off x="7161213" y="4191000"/>
            <a:ext cx="6350" cy="1588"/>
          </a:xfrm>
          <a:custGeom>
            <a:avLst/>
            <a:gdLst>
              <a:gd name="T0" fmla="*/ 2147483647 w 3"/>
              <a:gd name="T1" fmla="*/ 2147483647 h 2"/>
              <a:gd name="T2" fmla="*/ 0 w 3"/>
              <a:gd name="T3" fmla="*/ 2147483647 h 2"/>
              <a:gd name="T4" fmla="*/ 2147483647 w 3"/>
              <a:gd name="T5" fmla="*/ 0 h 2"/>
              <a:gd name="T6" fmla="*/ 2147483647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1"/>
                </a:cubicBezTo>
                <a:cubicBezTo>
                  <a:pt x="0" y="1"/>
                  <a:pt x="0" y="0"/>
                  <a:pt x="1" y="0"/>
                </a:cubicBezTo>
                <a:cubicBezTo>
                  <a:pt x="2" y="0"/>
                  <a:pt x="3" y="0"/>
                  <a:pt x="3" y="1"/>
                </a:cubicBezTo>
                <a:cubicBezTo>
                  <a:pt x="3" y="2"/>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491" name="Freeform 699"/>
          <p:cNvSpPr>
            <a:spLocks noChangeAspect="1"/>
          </p:cNvSpPr>
          <p:nvPr/>
        </p:nvSpPr>
        <p:spPr bwMode="auto">
          <a:xfrm>
            <a:off x="1738313" y="3546475"/>
            <a:ext cx="4762" cy="7938"/>
          </a:xfrm>
          <a:custGeom>
            <a:avLst/>
            <a:gdLst>
              <a:gd name="T0" fmla="*/ 2147483647 w 2"/>
              <a:gd name="T1" fmla="*/ 2147483647 h 5"/>
              <a:gd name="T2" fmla="*/ 2147483647 w 2"/>
              <a:gd name="T3" fmla="*/ 2147483647 h 5"/>
              <a:gd name="T4" fmla="*/ 0 w 2"/>
              <a:gd name="T5" fmla="*/ 2147483647 h 5"/>
              <a:gd name="T6" fmla="*/ 2147483647 w 2"/>
              <a:gd name="T7" fmla="*/ 0 h 5"/>
              <a:gd name="T8" fmla="*/ 2147483647 w 2"/>
              <a:gd name="T9" fmla="*/ 2147483647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1" y="5"/>
                  <a:pt x="1" y="5"/>
                </a:cubicBezTo>
                <a:cubicBezTo>
                  <a:pt x="0" y="5"/>
                  <a:pt x="0" y="4"/>
                  <a:pt x="0" y="3"/>
                </a:cubicBezTo>
                <a:cubicBezTo>
                  <a:pt x="0" y="2"/>
                  <a:pt x="0" y="0"/>
                  <a:pt x="1" y="0"/>
                </a:cubicBezTo>
                <a:cubicBezTo>
                  <a:pt x="2" y="1"/>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492" name="Freeform 700"/>
          <p:cNvSpPr>
            <a:spLocks noChangeAspect="1"/>
          </p:cNvSpPr>
          <p:nvPr/>
        </p:nvSpPr>
        <p:spPr bwMode="auto">
          <a:xfrm>
            <a:off x="1482725" y="2773363"/>
            <a:ext cx="1588" cy="7937"/>
          </a:xfrm>
          <a:custGeom>
            <a:avLst/>
            <a:gdLst>
              <a:gd name="T0" fmla="*/ 2147483647 w 2"/>
              <a:gd name="T1" fmla="*/ 2147483647 h 4"/>
              <a:gd name="T2" fmla="*/ 2147483647 w 2"/>
              <a:gd name="T3" fmla="*/ 2147483647 h 4"/>
              <a:gd name="T4" fmla="*/ 0 w 2"/>
              <a:gd name="T5" fmla="*/ 2147483647 h 4"/>
              <a:gd name="T6" fmla="*/ 2147483647 w 2"/>
              <a:gd name="T7" fmla="*/ 0 h 4"/>
              <a:gd name="T8" fmla="*/ 2147483647 w 2"/>
              <a:gd name="T9" fmla="*/ 2147483647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3"/>
                </a:moveTo>
                <a:cubicBezTo>
                  <a:pt x="2" y="3"/>
                  <a:pt x="2" y="4"/>
                  <a:pt x="1" y="4"/>
                </a:cubicBezTo>
                <a:cubicBezTo>
                  <a:pt x="0" y="4"/>
                  <a:pt x="0" y="3"/>
                  <a:pt x="0" y="2"/>
                </a:cubicBezTo>
                <a:cubicBezTo>
                  <a:pt x="0" y="2"/>
                  <a:pt x="0" y="0"/>
                  <a:pt x="1" y="0"/>
                </a:cubicBezTo>
                <a:cubicBezTo>
                  <a:pt x="2" y="1"/>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493" name="Freeform 701"/>
          <p:cNvSpPr>
            <a:spLocks noChangeAspect="1"/>
          </p:cNvSpPr>
          <p:nvPr/>
        </p:nvSpPr>
        <p:spPr bwMode="auto">
          <a:xfrm>
            <a:off x="1450975" y="2698750"/>
            <a:ext cx="4763" cy="6350"/>
          </a:xfrm>
          <a:custGeom>
            <a:avLst/>
            <a:gdLst>
              <a:gd name="T0" fmla="*/ 2147483647 w 3"/>
              <a:gd name="T1" fmla="*/ 2147483647 h 3"/>
              <a:gd name="T2" fmla="*/ 0 w 3"/>
              <a:gd name="T3" fmla="*/ 2147483647 h 3"/>
              <a:gd name="T4" fmla="*/ 0 w 3"/>
              <a:gd name="T5" fmla="*/ 2147483647 h 3"/>
              <a:gd name="T6" fmla="*/ 2147483647 w 3"/>
              <a:gd name="T7" fmla="*/ 0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1" y="3"/>
                  <a:pt x="1" y="3"/>
                  <a:pt x="0" y="3"/>
                </a:cubicBezTo>
                <a:cubicBezTo>
                  <a:pt x="0" y="2"/>
                  <a:pt x="0" y="2"/>
                  <a:pt x="0" y="1"/>
                </a:cubicBezTo>
                <a:cubicBezTo>
                  <a:pt x="0" y="1"/>
                  <a:pt x="1" y="0"/>
                  <a:pt x="2" y="0"/>
                </a:cubicBezTo>
                <a:cubicBezTo>
                  <a:pt x="3"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494" name="Freeform 702"/>
          <p:cNvSpPr>
            <a:spLocks noChangeAspect="1"/>
          </p:cNvSpPr>
          <p:nvPr/>
        </p:nvSpPr>
        <p:spPr bwMode="auto">
          <a:xfrm>
            <a:off x="3946525" y="2008188"/>
            <a:ext cx="9525" cy="4762"/>
          </a:xfrm>
          <a:custGeom>
            <a:avLst/>
            <a:gdLst>
              <a:gd name="T0" fmla="*/ 2147483647 w 4"/>
              <a:gd name="T1" fmla="*/ 2147483647 h 3"/>
              <a:gd name="T2" fmla="*/ 2147483647 w 4"/>
              <a:gd name="T3" fmla="*/ 2147483647 h 3"/>
              <a:gd name="T4" fmla="*/ 2147483647 w 4"/>
              <a:gd name="T5" fmla="*/ 2147483647 h 3"/>
              <a:gd name="T6" fmla="*/ 2147483647 w 4"/>
              <a:gd name="T7" fmla="*/ 0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2"/>
                </a:moveTo>
                <a:cubicBezTo>
                  <a:pt x="3" y="3"/>
                  <a:pt x="3" y="3"/>
                  <a:pt x="2" y="3"/>
                </a:cubicBezTo>
                <a:cubicBezTo>
                  <a:pt x="1" y="3"/>
                  <a:pt x="0" y="2"/>
                  <a:pt x="1" y="2"/>
                </a:cubicBezTo>
                <a:cubicBezTo>
                  <a:pt x="1" y="1"/>
                  <a:pt x="1" y="0"/>
                  <a:pt x="2" y="0"/>
                </a:cubicBezTo>
                <a:cubicBezTo>
                  <a:pt x="4" y="0"/>
                  <a:pt x="3"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495" name="Freeform 703"/>
          <p:cNvSpPr>
            <a:spLocks noChangeAspect="1"/>
          </p:cNvSpPr>
          <p:nvPr/>
        </p:nvSpPr>
        <p:spPr bwMode="auto">
          <a:xfrm>
            <a:off x="3979863" y="1808163"/>
            <a:ext cx="9525" cy="11112"/>
          </a:xfrm>
          <a:custGeom>
            <a:avLst/>
            <a:gdLst>
              <a:gd name="T0" fmla="*/ 2147483647 w 5"/>
              <a:gd name="T1" fmla="*/ 2147483647 h 6"/>
              <a:gd name="T2" fmla="*/ 2147483647 w 5"/>
              <a:gd name="T3" fmla="*/ 2147483647 h 6"/>
              <a:gd name="T4" fmla="*/ 2147483647 w 5"/>
              <a:gd name="T5" fmla="*/ 2147483647 h 6"/>
              <a:gd name="T6" fmla="*/ 2147483647 w 5"/>
              <a:gd name="T7" fmla="*/ 2147483647 h 6"/>
              <a:gd name="T8" fmla="*/ 2147483647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3" y="4"/>
                </a:moveTo>
                <a:cubicBezTo>
                  <a:pt x="3" y="5"/>
                  <a:pt x="2" y="6"/>
                  <a:pt x="1" y="5"/>
                </a:cubicBezTo>
                <a:cubicBezTo>
                  <a:pt x="0" y="5"/>
                  <a:pt x="1" y="4"/>
                  <a:pt x="1" y="3"/>
                </a:cubicBezTo>
                <a:cubicBezTo>
                  <a:pt x="1" y="2"/>
                  <a:pt x="2" y="0"/>
                  <a:pt x="3" y="1"/>
                </a:cubicBezTo>
                <a:cubicBezTo>
                  <a:pt x="5" y="2"/>
                  <a:pt x="4" y="3"/>
                  <a:pt x="3" y="4"/>
                </a:cubicBezTo>
                <a:close/>
              </a:path>
            </a:pathLst>
          </a:custGeom>
          <a:solidFill>
            <a:srgbClr val="B2B2B2"/>
          </a:solidFill>
          <a:ln w="3175" cap="rnd">
            <a:solidFill>
              <a:srgbClr val="B2B2B2"/>
            </a:solidFill>
            <a:round/>
            <a:headEnd/>
            <a:tailEnd/>
          </a:ln>
        </p:spPr>
        <p:txBody>
          <a:bodyPr/>
          <a:lstStyle/>
          <a:p>
            <a:endParaRPr lang="en-US"/>
          </a:p>
        </p:txBody>
      </p:sp>
      <p:sp>
        <p:nvSpPr>
          <p:cNvPr id="34496" name="Freeform 704"/>
          <p:cNvSpPr>
            <a:spLocks noChangeAspect="1"/>
          </p:cNvSpPr>
          <p:nvPr/>
        </p:nvSpPr>
        <p:spPr bwMode="auto">
          <a:xfrm>
            <a:off x="3944938" y="1762125"/>
            <a:ext cx="11112" cy="9525"/>
          </a:xfrm>
          <a:custGeom>
            <a:avLst/>
            <a:gdLst>
              <a:gd name="T0" fmla="*/ 2147483647 w 5"/>
              <a:gd name="T1" fmla="*/ 2147483647 h 5"/>
              <a:gd name="T2" fmla="*/ 2147483647 w 5"/>
              <a:gd name="T3" fmla="*/ 2147483647 h 5"/>
              <a:gd name="T4" fmla="*/ 2147483647 w 5"/>
              <a:gd name="T5" fmla="*/ 2147483647 h 5"/>
              <a:gd name="T6" fmla="*/ 2147483647 w 5"/>
              <a:gd name="T7" fmla="*/ 2147483647 h 5"/>
              <a:gd name="T8" fmla="*/ 2147483647 w 5"/>
              <a:gd name="T9" fmla="*/ 2147483647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3" y="4"/>
                </a:moveTo>
                <a:cubicBezTo>
                  <a:pt x="2" y="4"/>
                  <a:pt x="1" y="5"/>
                  <a:pt x="1" y="4"/>
                </a:cubicBezTo>
                <a:cubicBezTo>
                  <a:pt x="0" y="3"/>
                  <a:pt x="1" y="2"/>
                  <a:pt x="2" y="2"/>
                </a:cubicBezTo>
                <a:cubicBezTo>
                  <a:pt x="3" y="1"/>
                  <a:pt x="5" y="0"/>
                  <a:pt x="5" y="1"/>
                </a:cubicBezTo>
                <a:cubicBezTo>
                  <a:pt x="5" y="2"/>
                  <a:pt x="4" y="3"/>
                  <a:pt x="3" y="4"/>
                </a:cubicBezTo>
                <a:close/>
              </a:path>
            </a:pathLst>
          </a:custGeom>
          <a:solidFill>
            <a:srgbClr val="B2B2B2"/>
          </a:solidFill>
          <a:ln w="3175" cap="rnd">
            <a:solidFill>
              <a:srgbClr val="B2B2B2"/>
            </a:solidFill>
            <a:round/>
            <a:headEnd/>
            <a:tailEnd/>
          </a:ln>
        </p:spPr>
        <p:txBody>
          <a:bodyPr/>
          <a:lstStyle/>
          <a:p>
            <a:endParaRPr lang="en-US"/>
          </a:p>
        </p:txBody>
      </p:sp>
      <p:sp>
        <p:nvSpPr>
          <p:cNvPr id="34497" name="Freeform 705"/>
          <p:cNvSpPr>
            <a:spLocks noChangeAspect="1"/>
          </p:cNvSpPr>
          <p:nvPr/>
        </p:nvSpPr>
        <p:spPr bwMode="auto">
          <a:xfrm>
            <a:off x="3549650" y="1611313"/>
            <a:ext cx="7938" cy="6350"/>
          </a:xfrm>
          <a:custGeom>
            <a:avLst/>
            <a:gdLst>
              <a:gd name="T0" fmla="*/ 2147483647 w 4"/>
              <a:gd name="T1" fmla="*/ 2147483647 h 3"/>
              <a:gd name="T2" fmla="*/ 2147483647 w 4"/>
              <a:gd name="T3" fmla="*/ 2147483647 h 3"/>
              <a:gd name="T4" fmla="*/ 2147483647 w 4"/>
              <a:gd name="T5" fmla="*/ 2147483647 h 3"/>
              <a:gd name="T6" fmla="*/ 2147483647 w 4"/>
              <a:gd name="T7" fmla="*/ 2147483647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1"/>
                </a:moveTo>
                <a:cubicBezTo>
                  <a:pt x="3" y="1"/>
                  <a:pt x="4" y="2"/>
                  <a:pt x="4" y="3"/>
                </a:cubicBezTo>
                <a:cubicBezTo>
                  <a:pt x="3" y="3"/>
                  <a:pt x="2" y="3"/>
                  <a:pt x="2" y="3"/>
                </a:cubicBezTo>
                <a:cubicBezTo>
                  <a:pt x="1" y="2"/>
                  <a:pt x="0" y="1"/>
                  <a:pt x="1" y="1"/>
                </a:cubicBezTo>
                <a:cubicBezTo>
                  <a:pt x="2" y="0"/>
                  <a:pt x="3" y="1"/>
                  <a:pt x="3" y="1"/>
                </a:cubicBezTo>
                <a:close/>
              </a:path>
            </a:pathLst>
          </a:custGeom>
          <a:solidFill>
            <a:srgbClr val="B2B2B2"/>
          </a:solidFill>
          <a:ln w="3175" cap="rnd">
            <a:solidFill>
              <a:srgbClr val="B2B2B2"/>
            </a:solidFill>
            <a:round/>
            <a:headEnd/>
            <a:tailEnd/>
          </a:ln>
        </p:spPr>
        <p:txBody>
          <a:bodyPr/>
          <a:lstStyle/>
          <a:p>
            <a:endParaRPr lang="en-US"/>
          </a:p>
        </p:txBody>
      </p:sp>
      <p:sp>
        <p:nvSpPr>
          <p:cNvPr id="34498" name="Freeform 706"/>
          <p:cNvSpPr>
            <a:spLocks noChangeAspect="1"/>
          </p:cNvSpPr>
          <p:nvPr/>
        </p:nvSpPr>
        <p:spPr bwMode="auto">
          <a:xfrm>
            <a:off x="3365500" y="1639888"/>
            <a:ext cx="3175" cy="4762"/>
          </a:xfrm>
          <a:custGeom>
            <a:avLst/>
            <a:gdLst>
              <a:gd name="T0" fmla="*/ 2147483647 w 3"/>
              <a:gd name="T1" fmla="*/ 2147483647 h 3"/>
              <a:gd name="T2" fmla="*/ 2147483647 w 3"/>
              <a:gd name="T3" fmla="*/ 2147483647 h 3"/>
              <a:gd name="T4" fmla="*/ 2147483647 w 3"/>
              <a:gd name="T5" fmla="*/ 2147483647 h 3"/>
              <a:gd name="T6" fmla="*/ 0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1"/>
                  <a:pt x="3" y="2"/>
                </a:cubicBezTo>
                <a:cubicBezTo>
                  <a:pt x="3" y="3"/>
                  <a:pt x="2" y="3"/>
                  <a:pt x="1" y="3"/>
                </a:cubicBezTo>
                <a:cubicBezTo>
                  <a:pt x="1" y="3"/>
                  <a:pt x="0" y="2"/>
                  <a:pt x="0" y="1"/>
                </a:cubicBezTo>
                <a:cubicBezTo>
                  <a:pt x="0" y="0"/>
                  <a:pt x="1"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499" name="Freeform 707"/>
          <p:cNvSpPr>
            <a:spLocks noChangeAspect="1"/>
          </p:cNvSpPr>
          <p:nvPr/>
        </p:nvSpPr>
        <p:spPr bwMode="auto">
          <a:xfrm>
            <a:off x="3235325" y="2143125"/>
            <a:ext cx="6350" cy="14288"/>
          </a:xfrm>
          <a:custGeom>
            <a:avLst/>
            <a:gdLst>
              <a:gd name="T0" fmla="*/ 2147483647 w 4"/>
              <a:gd name="T1" fmla="*/ 2147483647 h 6"/>
              <a:gd name="T2" fmla="*/ 2147483647 w 4"/>
              <a:gd name="T3" fmla="*/ 2147483647 h 6"/>
              <a:gd name="T4" fmla="*/ 0 w 4"/>
              <a:gd name="T5" fmla="*/ 2147483647 h 6"/>
              <a:gd name="T6" fmla="*/ 2147483647 w 4"/>
              <a:gd name="T7" fmla="*/ 0 h 6"/>
              <a:gd name="T8" fmla="*/ 2147483647 w 4"/>
              <a:gd name="T9" fmla="*/ 2147483647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3" y="4"/>
                </a:moveTo>
                <a:cubicBezTo>
                  <a:pt x="3" y="5"/>
                  <a:pt x="3" y="6"/>
                  <a:pt x="2" y="6"/>
                </a:cubicBezTo>
                <a:cubicBezTo>
                  <a:pt x="0" y="6"/>
                  <a:pt x="0" y="4"/>
                  <a:pt x="0" y="3"/>
                </a:cubicBezTo>
                <a:cubicBezTo>
                  <a:pt x="0" y="2"/>
                  <a:pt x="0" y="0"/>
                  <a:pt x="2" y="0"/>
                </a:cubicBezTo>
                <a:cubicBezTo>
                  <a:pt x="4" y="1"/>
                  <a:pt x="3" y="3"/>
                  <a:pt x="3" y="4"/>
                </a:cubicBezTo>
                <a:close/>
              </a:path>
            </a:pathLst>
          </a:custGeom>
          <a:solidFill>
            <a:srgbClr val="B2B2B2"/>
          </a:solidFill>
          <a:ln w="3175" cap="rnd">
            <a:solidFill>
              <a:srgbClr val="B2B2B2"/>
            </a:solidFill>
            <a:round/>
            <a:headEnd/>
            <a:tailEnd/>
          </a:ln>
        </p:spPr>
        <p:txBody>
          <a:bodyPr/>
          <a:lstStyle/>
          <a:p>
            <a:endParaRPr lang="en-US"/>
          </a:p>
        </p:txBody>
      </p:sp>
      <p:sp>
        <p:nvSpPr>
          <p:cNvPr id="34500" name="Freeform 708"/>
          <p:cNvSpPr>
            <a:spLocks noChangeAspect="1"/>
          </p:cNvSpPr>
          <p:nvPr/>
        </p:nvSpPr>
        <p:spPr bwMode="auto">
          <a:xfrm>
            <a:off x="3275013" y="2205038"/>
            <a:ext cx="9525" cy="11112"/>
          </a:xfrm>
          <a:custGeom>
            <a:avLst/>
            <a:gdLst>
              <a:gd name="T0" fmla="*/ 2147483647 w 4"/>
              <a:gd name="T1" fmla="*/ 2147483647 h 6"/>
              <a:gd name="T2" fmla="*/ 2147483647 w 4"/>
              <a:gd name="T3" fmla="*/ 2147483647 h 6"/>
              <a:gd name="T4" fmla="*/ 2147483647 w 4"/>
              <a:gd name="T5" fmla="*/ 2147483647 h 6"/>
              <a:gd name="T6" fmla="*/ 2147483647 w 4"/>
              <a:gd name="T7" fmla="*/ 0 h 6"/>
              <a:gd name="T8" fmla="*/ 2147483647 w 4"/>
              <a:gd name="T9" fmla="*/ 2147483647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3"/>
                </a:moveTo>
                <a:cubicBezTo>
                  <a:pt x="4" y="4"/>
                  <a:pt x="3" y="6"/>
                  <a:pt x="2" y="5"/>
                </a:cubicBezTo>
                <a:cubicBezTo>
                  <a:pt x="1" y="5"/>
                  <a:pt x="0" y="4"/>
                  <a:pt x="1" y="3"/>
                </a:cubicBezTo>
                <a:cubicBezTo>
                  <a:pt x="1" y="2"/>
                  <a:pt x="1" y="0"/>
                  <a:pt x="2" y="0"/>
                </a:cubicBezTo>
                <a:cubicBezTo>
                  <a:pt x="4" y="0"/>
                  <a:pt x="4" y="2"/>
                  <a:pt x="4" y="3"/>
                </a:cubicBezTo>
                <a:close/>
              </a:path>
            </a:pathLst>
          </a:custGeom>
          <a:solidFill>
            <a:srgbClr val="B2B2B2"/>
          </a:solidFill>
          <a:ln w="3175" cap="rnd">
            <a:solidFill>
              <a:srgbClr val="B2B2B2"/>
            </a:solidFill>
            <a:round/>
            <a:headEnd/>
            <a:tailEnd/>
          </a:ln>
        </p:spPr>
        <p:txBody>
          <a:bodyPr/>
          <a:lstStyle/>
          <a:p>
            <a:endParaRPr lang="en-US"/>
          </a:p>
        </p:txBody>
      </p:sp>
      <p:sp>
        <p:nvSpPr>
          <p:cNvPr id="34501" name="Freeform 709"/>
          <p:cNvSpPr>
            <a:spLocks noChangeAspect="1"/>
          </p:cNvSpPr>
          <p:nvPr/>
        </p:nvSpPr>
        <p:spPr bwMode="auto">
          <a:xfrm>
            <a:off x="3244850" y="2141538"/>
            <a:ext cx="12700" cy="11112"/>
          </a:xfrm>
          <a:custGeom>
            <a:avLst/>
            <a:gdLst>
              <a:gd name="T0" fmla="*/ 2147483647 w 7"/>
              <a:gd name="T1" fmla="*/ 2147483647 h 5"/>
              <a:gd name="T2" fmla="*/ 2147483647 w 7"/>
              <a:gd name="T3" fmla="*/ 2147483647 h 5"/>
              <a:gd name="T4" fmla="*/ 2147483647 w 7"/>
              <a:gd name="T5" fmla="*/ 2147483647 h 5"/>
              <a:gd name="T6" fmla="*/ 2147483647 w 7"/>
              <a:gd name="T7" fmla="*/ 2147483647 h 5"/>
              <a:gd name="T8" fmla="*/ 2147483647 w 7"/>
              <a:gd name="T9" fmla="*/ 2147483647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5" y="1"/>
                </a:moveTo>
                <a:cubicBezTo>
                  <a:pt x="5" y="1"/>
                  <a:pt x="7" y="2"/>
                  <a:pt x="6" y="3"/>
                </a:cubicBezTo>
                <a:cubicBezTo>
                  <a:pt x="6" y="5"/>
                  <a:pt x="4" y="5"/>
                  <a:pt x="3" y="4"/>
                </a:cubicBezTo>
                <a:cubicBezTo>
                  <a:pt x="2" y="4"/>
                  <a:pt x="0" y="3"/>
                  <a:pt x="1" y="2"/>
                </a:cubicBezTo>
                <a:cubicBezTo>
                  <a:pt x="1" y="0"/>
                  <a:pt x="3" y="1"/>
                  <a:pt x="5" y="1"/>
                </a:cubicBezTo>
                <a:close/>
              </a:path>
            </a:pathLst>
          </a:custGeom>
          <a:solidFill>
            <a:srgbClr val="B2B2B2"/>
          </a:solidFill>
          <a:ln w="3175" cap="rnd">
            <a:solidFill>
              <a:srgbClr val="B2B2B2"/>
            </a:solidFill>
            <a:round/>
            <a:headEnd/>
            <a:tailEnd/>
          </a:ln>
        </p:spPr>
        <p:txBody>
          <a:bodyPr/>
          <a:lstStyle/>
          <a:p>
            <a:endParaRPr lang="en-US"/>
          </a:p>
        </p:txBody>
      </p:sp>
      <p:sp>
        <p:nvSpPr>
          <p:cNvPr id="34502" name="Freeform 710"/>
          <p:cNvSpPr>
            <a:spLocks noChangeAspect="1"/>
          </p:cNvSpPr>
          <p:nvPr/>
        </p:nvSpPr>
        <p:spPr bwMode="auto">
          <a:xfrm>
            <a:off x="3198813" y="2082800"/>
            <a:ext cx="11112" cy="11113"/>
          </a:xfrm>
          <a:custGeom>
            <a:avLst/>
            <a:gdLst>
              <a:gd name="T0" fmla="*/ 2147483647 w 6"/>
              <a:gd name="T1" fmla="*/ 2147483647 h 6"/>
              <a:gd name="T2" fmla="*/ 2147483647 w 6"/>
              <a:gd name="T3" fmla="*/ 2147483647 h 6"/>
              <a:gd name="T4" fmla="*/ 2147483647 w 6"/>
              <a:gd name="T5" fmla="*/ 2147483647 h 6"/>
              <a:gd name="T6" fmla="*/ 2147483647 w 6"/>
              <a:gd name="T7" fmla="*/ 2147483647 h 6"/>
              <a:gd name="T8" fmla="*/ 2147483647 w 6"/>
              <a:gd name="T9" fmla="*/ 2147483647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3" y="1"/>
                </a:moveTo>
                <a:cubicBezTo>
                  <a:pt x="3" y="0"/>
                  <a:pt x="4" y="0"/>
                  <a:pt x="5" y="1"/>
                </a:cubicBezTo>
                <a:cubicBezTo>
                  <a:pt x="6" y="2"/>
                  <a:pt x="5" y="3"/>
                  <a:pt x="5" y="4"/>
                </a:cubicBezTo>
                <a:cubicBezTo>
                  <a:pt x="4" y="5"/>
                  <a:pt x="2" y="6"/>
                  <a:pt x="1" y="5"/>
                </a:cubicBezTo>
                <a:cubicBezTo>
                  <a:pt x="0" y="3"/>
                  <a:pt x="2" y="2"/>
                  <a:pt x="3" y="1"/>
                </a:cubicBezTo>
                <a:close/>
              </a:path>
            </a:pathLst>
          </a:custGeom>
          <a:solidFill>
            <a:srgbClr val="B2B2B2"/>
          </a:solidFill>
          <a:ln w="3175" cap="rnd">
            <a:solidFill>
              <a:srgbClr val="B2B2B2"/>
            </a:solidFill>
            <a:round/>
            <a:headEnd/>
            <a:tailEnd/>
          </a:ln>
        </p:spPr>
        <p:txBody>
          <a:bodyPr/>
          <a:lstStyle/>
          <a:p>
            <a:endParaRPr lang="en-US"/>
          </a:p>
        </p:txBody>
      </p:sp>
      <p:sp>
        <p:nvSpPr>
          <p:cNvPr id="34503" name="Freeform 711"/>
          <p:cNvSpPr>
            <a:spLocks noChangeAspect="1"/>
          </p:cNvSpPr>
          <p:nvPr/>
        </p:nvSpPr>
        <p:spPr bwMode="auto">
          <a:xfrm>
            <a:off x="2228850" y="2166938"/>
            <a:ext cx="6350" cy="4762"/>
          </a:xfrm>
          <a:custGeom>
            <a:avLst/>
            <a:gdLst>
              <a:gd name="T0" fmla="*/ 2147483647 w 4"/>
              <a:gd name="T1" fmla="*/ 2147483647 h 4"/>
              <a:gd name="T2" fmla="*/ 2147483647 w 4"/>
              <a:gd name="T3" fmla="*/ 2147483647 h 4"/>
              <a:gd name="T4" fmla="*/ 2147483647 w 4"/>
              <a:gd name="T5" fmla="*/ 2147483647 h 4"/>
              <a:gd name="T6" fmla="*/ 2147483647 w 4"/>
              <a:gd name="T7" fmla="*/ 2147483647 h 4"/>
              <a:gd name="T8" fmla="*/ 2147483647 w 4"/>
              <a:gd name="T9" fmla="*/ 214748364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2"/>
                </a:moveTo>
                <a:cubicBezTo>
                  <a:pt x="3" y="2"/>
                  <a:pt x="4" y="3"/>
                  <a:pt x="3" y="3"/>
                </a:cubicBezTo>
                <a:cubicBezTo>
                  <a:pt x="3" y="4"/>
                  <a:pt x="2" y="3"/>
                  <a:pt x="2" y="3"/>
                </a:cubicBezTo>
                <a:cubicBezTo>
                  <a:pt x="1" y="2"/>
                  <a:pt x="0" y="1"/>
                  <a:pt x="1" y="1"/>
                </a:cubicBezTo>
                <a:cubicBezTo>
                  <a:pt x="2" y="0"/>
                  <a:pt x="3"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504" name="Freeform 712"/>
          <p:cNvSpPr>
            <a:spLocks noChangeAspect="1"/>
          </p:cNvSpPr>
          <p:nvPr/>
        </p:nvSpPr>
        <p:spPr bwMode="auto">
          <a:xfrm>
            <a:off x="2278063" y="2170113"/>
            <a:ext cx="6350" cy="9525"/>
          </a:xfrm>
          <a:custGeom>
            <a:avLst/>
            <a:gdLst>
              <a:gd name="T0" fmla="*/ 2147483647 w 3"/>
              <a:gd name="T1" fmla="*/ 2147483647 h 5"/>
              <a:gd name="T2" fmla="*/ 2147483647 w 3"/>
              <a:gd name="T3" fmla="*/ 2147483647 h 5"/>
              <a:gd name="T4" fmla="*/ 0 w 3"/>
              <a:gd name="T5" fmla="*/ 2147483647 h 5"/>
              <a:gd name="T6" fmla="*/ 2147483647 w 3"/>
              <a:gd name="T7" fmla="*/ 0 h 5"/>
              <a:gd name="T8" fmla="*/ 2147483647 w 3"/>
              <a:gd name="T9" fmla="*/ 214748364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3"/>
                </a:moveTo>
                <a:cubicBezTo>
                  <a:pt x="2" y="4"/>
                  <a:pt x="2" y="5"/>
                  <a:pt x="1" y="4"/>
                </a:cubicBezTo>
                <a:cubicBezTo>
                  <a:pt x="0" y="4"/>
                  <a:pt x="0" y="3"/>
                  <a:pt x="0" y="2"/>
                </a:cubicBezTo>
                <a:cubicBezTo>
                  <a:pt x="0" y="2"/>
                  <a:pt x="1" y="0"/>
                  <a:pt x="2" y="0"/>
                </a:cubicBezTo>
                <a:cubicBezTo>
                  <a:pt x="3" y="1"/>
                  <a:pt x="3"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505" name="Freeform 713"/>
          <p:cNvSpPr>
            <a:spLocks noChangeAspect="1"/>
          </p:cNvSpPr>
          <p:nvPr/>
        </p:nvSpPr>
        <p:spPr bwMode="auto">
          <a:xfrm>
            <a:off x="2411413" y="2011363"/>
            <a:ext cx="6350" cy="3175"/>
          </a:xfrm>
          <a:custGeom>
            <a:avLst/>
            <a:gdLst>
              <a:gd name="T0" fmla="*/ 2147483647 w 4"/>
              <a:gd name="T1" fmla="*/ 2147483647 h 3"/>
              <a:gd name="T2" fmla="*/ 2147483647 w 4"/>
              <a:gd name="T3" fmla="*/ 2147483647 h 3"/>
              <a:gd name="T4" fmla="*/ 2147483647 w 4"/>
              <a:gd name="T5" fmla="*/ 2147483647 h 3"/>
              <a:gd name="T6" fmla="*/ 2147483647 w 4"/>
              <a:gd name="T7" fmla="*/ 2147483647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1"/>
                </a:moveTo>
                <a:cubicBezTo>
                  <a:pt x="3" y="2"/>
                  <a:pt x="4" y="2"/>
                  <a:pt x="3" y="3"/>
                </a:cubicBezTo>
                <a:cubicBezTo>
                  <a:pt x="3" y="3"/>
                  <a:pt x="2" y="3"/>
                  <a:pt x="2" y="2"/>
                </a:cubicBezTo>
                <a:cubicBezTo>
                  <a:pt x="1" y="2"/>
                  <a:pt x="0" y="1"/>
                  <a:pt x="1" y="1"/>
                </a:cubicBezTo>
                <a:cubicBezTo>
                  <a:pt x="2" y="0"/>
                  <a:pt x="3" y="1"/>
                  <a:pt x="3" y="1"/>
                </a:cubicBezTo>
                <a:close/>
              </a:path>
            </a:pathLst>
          </a:custGeom>
          <a:solidFill>
            <a:srgbClr val="B2B2B2"/>
          </a:solidFill>
          <a:ln w="3175" cap="rnd">
            <a:solidFill>
              <a:srgbClr val="B2B2B2"/>
            </a:solidFill>
            <a:round/>
            <a:headEnd/>
            <a:tailEnd/>
          </a:ln>
        </p:spPr>
        <p:txBody>
          <a:bodyPr/>
          <a:lstStyle/>
          <a:p>
            <a:endParaRPr lang="en-US"/>
          </a:p>
        </p:txBody>
      </p:sp>
      <p:sp>
        <p:nvSpPr>
          <p:cNvPr id="34506" name="Freeform 714"/>
          <p:cNvSpPr>
            <a:spLocks noChangeAspect="1"/>
          </p:cNvSpPr>
          <p:nvPr/>
        </p:nvSpPr>
        <p:spPr bwMode="auto">
          <a:xfrm>
            <a:off x="2840038" y="2132013"/>
            <a:ext cx="3175" cy="7937"/>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0" y="2"/>
                </a:cubicBezTo>
                <a:cubicBezTo>
                  <a:pt x="0" y="1"/>
                  <a:pt x="1"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507" name="Freeform 715"/>
          <p:cNvSpPr>
            <a:spLocks noChangeAspect="1"/>
          </p:cNvSpPr>
          <p:nvPr/>
        </p:nvSpPr>
        <p:spPr bwMode="auto">
          <a:xfrm>
            <a:off x="2700338" y="2254250"/>
            <a:ext cx="6350" cy="6350"/>
          </a:xfrm>
          <a:custGeom>
            <a:avLst/>
            <a:gdLst>
              <a:gd name="T0" fmla="*/ 2147483647 w 3"/>
              <a:gd name="T1" fmla="*/ 2147483647 h 3"/>
              <a:gd name="T2" fmla="*/ 0 w 3"/>
              <a:gd name="T3" fmla="*/ 2147483647 h 3"/>
              <a:gd name="T4" fmla="*/ 0 w 3"/>
              <a:gd name="T5" fmla="*/ 2147483647 h 3"/>
              <a:gd name="T6" fmla="*/ 2147483647 w 3"/>
              <a:gd name="T7" fmla="*/ 0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3"/>
                  <a:pt x="1" y="3"/>
                  <a:pt x="0" y="3"/>
                </a:cubicBezTo>
                <a:cubicBezTo>
                  <a:pt x="0" y="3"/>
                  <a:pt x="0" y="2"/>
                  <a:pt x="0" y="1"/>
                </a:cubicBezTo>
                <a:cubicBezTo>
                  <a:pt x="0" y="1"/>
                  <a:pt x="1" y="0"/>
                  <a:pt x="2" y="0"/>
                </a:cubicBezTo>
                <a:cubicBezTo>
                  <a:pt x="3"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508" name="Freeform 716"/>
          <p:cNvSpPr>
            <a:spLocks noChangeAspect="1"/>
          </p:cNvSpPr>
          <p:nvPr/>
        </p:nvSpPr>
        <p:spPr bwMode="auto">
          <a:xfrm>
            <a:off x="2952750" y="2479675"/>
            <a:ext cx="14288" cy="9525"/>
          </a:xfrm>
          <a:custGeom>
            <a:avLst/>
            <a:gdLst>
              <a:gd name="T0" fmla="*/ 2147483647 w 6"/>
              <a:gd name="T1" fmla="*/ 2147483647 h 5"/>
              <a:gd name="T2" fmla="*/ 0 w 6"/>
              <a:gd name="T3" fmla="*/ 2147483647 h 5"/>
              <a:gd name="T4" fmla="*/ 2147483647 w 6"/>
              <a:gd name="T5" fmla="*/ 2147483647 h 5"/>
              <a:gd name="T6" fmla="*/ 2147483647 w 6"/>
              <a:gd name="T7" fmla="*/ 2147483647 h 5"/>
              <a:gd name="T8" fmla="*/ 2147483647 w 6"/>
              <a:gd name="T9" fmla="*/ 2147483647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3" y="5"/>
                </a:moveTo>
                <a:cubicBezTo>
                  <a:pt x="2" y="5"/>
                  <a:pt x="1" y="5"/>
                  <a:pt x="0" y="4"/>
                </a:cubicBezTo>
                <a:cubicBezTo>
                  <a:pt x="0" y="3"/>
                  <a:pt x="1" y="2"/>
                  <a:pt x="2" y="1"/>
                </a:cubicBezTo>
                <a:cubicBezTo>
                  <a:pt x="3" y="1"/>
                  <a:pt x="5" y="0"/>
                  <a:pt x="6" y="2"/>
                </a:cubicBezTo>
                <a:cubicBezTo>
                  <a:pt x="6" y="3"/>
                  <a:pt x="4" y="4"/>
                  <a:pt x="3" y="5"/>
                </a:cubicBezTo>
                <a:close/>
              </a:path>
            </a:pathLst>
          </a:custGeom>
          <a:solidFill>
            <a:srgbClr val="B2B2B2"/>
          </a:solidFill>
          <a:ln w="3175" cap="rnd">
            <a:solidFill>
              <a:srgbClr val="B2B2B2"/>
            </a:solidFill>
            <a:round/>
            <a:headEnd/>
            <a:tailEnd/>
          </a:ln>
        </p:spPr>
        <p:txBody>
          <a:bodyPr/>
          <a:lstStyle/>
          <a:p>
            <a:endParaRPr lang="en-US"/>
          </a:p>
        </p:txBody>
      </p:sp>
      <p:sp>
        <p:nvSpPr>
          <p:cNvPr id="34509" name="Freeform 717"/>
          <p:cNvSpPr>
            <a:spLocks noChangeAspect="1"/>
          </p:cNvSpPr>
          <p:nvPr/>
        </p:nvSpPr>
        <p:spPr bwMode="auto">
          <a:xfrm>
            <a:off x="2527300" y="3695700"/>
            <a:ext cx="4763" cy="9525"/>
          </a:xfrm>
          <a:custGeom>
            <a:avLst/>
            <a:gdLst>
              <a:gd name="T0" fmla="*/ 2147483647 w 2"/>
              <a:gd name="T1" fmla="*/ 2147483647 h 5"/>
              <a:gd name="T2" fmla="*/ 2147483647 w 2"/>
              <a:gd name="T3" fmla="*/ 2147483647 h 5"/>
              <a:gd name="T4" fmla="*/ 0 w 2"/>
              <a:gd name="T5" fmla="*/ 2147483647 h 5"/>
              <a:gd name="T6" fmla="*/ 2147483647 w 2"/>
              <a:gd name="T7" fmla="*/ 0 h 5"/>
              <a:gd name="T8" fmla="*/ 2147483647 w 2"/>
              <a:gd name="T9" fmla="*/ 2147483647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2" y="5"/>
                  <a:pt x="1" y="5"/>
                </a:cubicBezTo>
                <a:cubicBezTo>
                  <a:pt x="0" y="4"/>
                  <a:pt x="0" y="3"/>
                  <a:pt x="0" y="2"/>
                </a:cubicBezTo>
                <a:cubicBezTo>
                  <a:pt x="0" y="1"/>
                  <a:pt x="0" y="0"/>
                  <a:pt x="1" y="0"/>
                </a:cubicBezTo>
                <a:cubicBezTo>
                  <a:pt x="2" y="0"/>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510" name="Freeform 718"/>
          <p:cNvSpPr>
            <a:spLocks noChangeAspect="1"/>
          </p:cNvSpPr>
          <p:nvPr/>
        </p:nvSpPr>
        <p:spPr bwMode="auto">
          <a:xfrm>
            <a:off x="2605088" y="3727450"/>
            <a:ext cx="6350" cy="3175"/>
          </a:xfrm>
          <a:custGeom>
            <a:avLst/>
            <a:gdLst>
              <a:gd name="T0" fmla="*/ 2147483647 w 4"/>
              <a:gd name="T1" fmla="*/ 2147483647 h 2"/>
              <a:gd name="T2" fmla="*/ 0 w 4"/>
              <a:gd name="T3" fmla="*/ 2147483647 h 2"/>
              <a:gd name="T4" fmla="*/ 2147483647 w 4"/>
              <a:gd name="T5" fmla="*/ 0 h 2"/>
              <a:gd name="T6" fmla="*/ 2147483647 w 4"/>
              <a:gd name="T7" fmla="*/ 2147483647 h 2"/>
              <a:gd name="T8" fmla="*/ 2147483647 w 4"/>
              <a:gd name="T9" fmla="*/ 2147483647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2" y="2"/>
                </a:moveTo>
                <a:cubicBezTo>
                  <a:pt x="1" y="2"/>
                  <a:pt x="0" y="1"/>
                  <a:pt x="0" y="1"/>
                </a:cubicBezTo>
                <a:cubicBezTo>
                  <a:pt x="0" y="0"/>
                  <a:pt x="1" y="0"/>
                  <a:pt x="2" y="0"/>
                </a:cubicBezTo>
                <a:cubicBezTo>
                  <a:pt x="2" y="0"/>
                  <a:pt x="4" y="0"/>
                  <a:pt x="4" y="1"/>
                </a:cubicBezTo>
                <a:cubicBezTo>
                  <a:pt x="4" y="2"/>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511" name="Freeform 719"/>
          <p:cNvSpPr>
            <a:spLocks noChangeAspect="1"/>
          </p:cNvSpPr>
          <p:nvPr/>
        </p:nvSpPr>
        <p:spPr bwMode="auto">
          <a:xfrm>
            <a:off x="2895600" y="3898900"/>
            <a:ext cx="6350" cy="6350"/>
          </a:xfrm>
          <a:custGeom>
            <a:avLst/>
            <a:gdLst>
              <a:gd name="T0" fmla="*/ 2147483647 w 3"/>
              <a:gd name="T1" fmla="*/ 2147483647 h 4"/>
              <a:gd name="T2" fmla="*/ 2147483647 w 3"/>
              <a:gd name="T3" fmla="*/ 2147483647 h 4"/>
              <a:gd name="T4" fmla="*/ 2147483647 w 3"/>
              <a:gd name="T5" fmla="*/ 2147483647 h 4"/>
              <a:gd name="T6" fmla="*/ 2147483647 w 3"/>
              <a:gd name="T7" fmla="*/ 2147483647 h 4"/>
              <a:gd name="T8" fmla="*/ 2147483647 w 3"/>
              <a:gd name="T9" fmla="*/ 214748364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2"/>
                </a:moveTo>
                <a:cubicBezTo>
                  <a:pt x="3" y="2"/>
                  <a:pt x="3" y="3"/>
                  <a:pt x="3" y="3"/>
                </a:cubicBezTo>
                <a:cubicBezTo>
                  <a:pt x="2" y="4"/>
                  <a:pt x="2" y="3"/>
                  <a:pt x="1" y="3"/>
                </a:cubicBezTo>
                <a:cubicBezTo>
                  <a:pt x="1" y="3"/>
                  <a:pt x="0" y="2"/>
                  <a:pt x="1" y="1"/>
                </a:cubicBezTo>
                <a:cubicBezTo>
                  <a:pt x="1" y="0"/>
                  <a:pt x="2"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512" name="Freeform 720"/>
          <p:cNvSpPr>
            <a:spLocks noChangeAspect="1"/>
          </p:cNvSpPr>
          <p:nvPr/>
        </p:nvSpPr>
        <p:spPr bwMode="auto">
          <a:xfrm>
            <a:off x="2894013" y="3927475"/>
            <a:ext cx="4762" cy="6350"/>
          </a:xfrm>
          <a:custGeom>
            <a:avLst/>
            <a:gdLst>
              <a:gd name="T0" fmla="*/ 2147483647 w 3"/>
              <a:gd name="T1" fmla="*/ 2147483647 h 4"/>
              <a:gd name="T2" fmla="*/ 2147483647 w 3"/>
              <a:gd name="T3" fmla="*/ 2147483647 h 4"/>
              <a:gd name="T4" fmla="*/ 0 w 3"/>
              <a:gd name="T5" fmla="*/ 2147483647 h 4"/>
              <a:gd name="T6" fmla="*/ 2147483647 w 3"/>
              <a:gd name="T7" fmla="*/ 0 h 4"/>
              <a:gd name="T8" fmla="*/ 2147483647 w 3"/>
              <a:gd name="T9" fmla="*/ 214748364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2"/>
                </a:moveTo>
                <a:cubicBezTo>
                  <a:pt x="3" y="3"/>
                  <a:pt x="3" y="4"/>
                  <a:pt x="2" y="4"/>
                </a:cubicBezTo>
                <a:cubicBezTo>
                  <a:pt x="1" y="4"/>
                  <a:pt x="1" y="3"/>
                  <a:pt x="0" y="2"/>
                </a:cubicBezTo>
                <a:cubicBezTo>
                  <a:pt x="0" y="2"/>
                  <a:pt x="0" y="0"/>
                  <a:pt x="1" y="0"/>
                </a:cubicBezTo>
                <a:cubicBezTo>
                  <a:pt x="2" y="0"/>
                  <a:pt x="2"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513" name="Freeform 721"/>
          <p:cNvSpPr>
            <a:spLocks noChangeAspect="1"/>
          </p:cNvSpPr>
          <p:nvPr/>
        </p:nvSpPr>
        <p:spPr bwMode="auto">
          <a:xfrm>
            <a:off x="2693988" y="4008438"/>
            <a:ext cx="7937" cy="3175"/>
          </a:xfrm>
          <a:custGeom>
            <a:avLst/>
            <a:gdLst>
              <a:gd name="T0" fmla="*/ 2147483647 w 5"/>
              <a:gd name="T1" fmla="*/ 2147483647 h 2"/>
              <a:gd name="T2" fmla="*/ 2147483647 w 5"/>
              <a:gd name="T3" fmla="*/ 2147483647 h 2"/>
              <a:gd name="T4" fmla="*/ 2147483647 w 5"/>
              <a:gd name="T5" fmla="*/ 2147483647 h 2"/>
              <a:gd name="T6" fmla="*/ 2147483647 w 5"/>
              <a:gd name="T7" fmla="*/ 0 h 2"/>
              <a:gd name="T8" fmla="*/ 2147483647 w 5"/>
              <a:gd name="T9" fmla="*/ 2147483647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4" y="2"/>
                </a:moveTo>
                <a:cubicBezTo>
                  <a:pt x="4" y="2"/>
                  <a:pt x="3" y="2"/>
                  <a:pt x="2" y="2"/>
                </a:cubicBezTo>
                <a:cubicBezTo>
                  <a:pt x="1" y="2"/>
                  <a:pt x="0" y="1"/>
                  <a:pt x="1" y="1"/>
                </a:cubicBezTo>
                <a:cubicBezTo>
                  <a:pt x="1" y="0"/>
                  <a:pt x="1" y="0"/>
                  <a:pt x="3" y="0"/>
                </a:cubicBezTo>
                <a:cubicBezTo>
                  <a:pt x="5" y="0"/>
                  <a:pt x="4" y="1"/>
                  <a:pt x="4" y="2"/>
                </a:cubicBezTo>
                <a:close/>
              </a:path>
            </a:pathLst>
          </a:custGeom>
          <a:solidFill>
            <a:srgbClr val="B2B2B2"/>
          </a:solidFill>
          <a:ln w="3175" cap="rnd">
            <a:solidFill>
              <a:srgbClr val="B2B2B2"/>
            </a:solidFill>
            <a:round/>
            <a:headEnd/>
            <a:tailEnd/>
          </a:ln>
        </p:spPr>
        <p:txBody>
          <a:bodyPr/>
          <a:lstStyle/>
          <a:p>
            <a:endParaRPr lang="en-US"/>
          </a:p>
        </p:txBody>
      </p:sp>
      <p:sp>
        <p:nvSpPr>
          <p:cNvPr id="34514" name="Freeform 722"/>
          <p:cNvSpPr>
            <a:spLocks noChangeAspect="1"/>
          </p:cNvSpPr>
          <p:nvPr/>
        </p:nvSpPr>
        <p:spPr bwMode="auto">
          <a:xfrm>
            <a:off x="2736850" y="4017963"/>
            <a:ext cx="4763" cy="4762"/>
          </a:xfrm>
          <a:custGeom>
            <a:avLst/>
            <a:gdLst>
              <a:gd name="T0" fmla="*/ 2147483647 w 3"/>
              <a:gd name="T1" fmla="*/ 2147483647 h 3"/>
              <a:gd name="T2" fmla="*/ 2147483647 w 3"/>
              <a:gd name="T3" fmla="*/ 2147483647 h 3"/>
              <a:gd name="T4" fmla="*/ 0 w 3"/>
              <a:gd name="T5" fmla="*/ 2147483647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3"/>
                  <a:pt x="2" y="3"/>
                  <a:pt x="1" y="3"/>
                </a:cubicBezTo>
                <a:cubicBezTo>
                  <a:pt x="0" y="2"/>
                  <a:pt x="0" y="2"/>
                  <a:pt x="0" y="1"/>
                </a:cubicBezTo>
                <a:cubicBezTo>
                  <a:pt x="0" y="1"/>
                  <a:pt x="0" y="0"/>
                  <a:pt x="2" y="1"/>
                </a:cubicBezTo>
                <a:cubicBezTo>
                  <a:pt x="3" y="1"/>
                  <a:pt x="3" y="2"/>
                  <a:pt x="3" y="2"/>
                </a:cubicBezTo>
                <a:close/>
              </a:path>
            </a:pathLst>
          </a:custGeom>
          <a:solidFill>
            <a:srgbClr val="B2B2B2"/>
          </a:solidFill>
          <a:ln w="3175" cap="rnd">
            <a:solidFill>
              <a:srgbClr val="B2B2B2"/>
            </a:solidFill>
            <a:round/>
            <a:headEnd/>
            <a:tailEnd/>
          </a:ln>
        </p:spPr>
        <p:txBody>
          <a:bodyPr/>
          <a:lstStyle/>
          <a:p>
            <a:endParaRPr lang="en-US"/>
          </a:p>
        </p:txBody>
      </p:sp>
      <p:sp>
        <p:nvSpPr>
          <p:cNvPr id="34515" name="Freeform 723"/>
          <p:cNvSpPr>
            <a:spLocks noChangeAspect="1"/>
          </p:cNvSpPr>
          <p:nvPr/>
        </p:nvSpPr>
        <p:spPr bwMode="auto">
          <a:xfrm>
            <a:off x="3167063" y="4338638"/>
            <a:ext cx="11112" cy="4762"/>
          </a:xfrm>
          <a:custGeom>
            <a:avLst/>
            <a:gdLst>
              <a:gd name="T0" fmla="*/ 2147483647 w 5"/>
              <a:gd name="T1" fmla="*/ 2147483647 h 3"/>
              <a:gd name="T2" fmla="*/ 0 w 5"/>
              <a:gd name="T3" fmla="*/ 2147483647 h 3"/>
              <a:gd name="T4" fmla="*/ 2147483647 w 5"/>
              <a:gd name="T5" fmla="*/ 0 h 3"/>
              <a:gd name="T6" fmla="*/ 2147483647 w 5"/>
              <a:gd name="T7" fmla="*/ 2147483647 h 3"/>
              <a:gd name="T8" fmla="*/ 2147483647 w 5"/>
              <a:gd name="T9" fmla="*/ 214748364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3"/>
                </a:moveTo>
                <a:cubicBezTo>
                  <a:pt x="2" y="3"/>
                  <a:pt x="0" y="3"/>
                  <a:pt x="0" y="2"/>
                </a:cubicBezTo>
                <a:cubicBezTo>
                  <a:pt x="0" y="1"/>
                  <a:pt x="1" y="0"/>
                  <a:pt x="2" y="0"/>
                </a:cubicBezTo>
                <a:cubicBezTo>
                  <a:pt x="3" y="0"/>
                  <a:pt x="5" y="0"/>
                  <a:pt x="5" y="1"/>
                </a:cubicBezTo>
                <a:cubicBezTo>
                  <a:pt x="5" y="2"/>
                  <a:pt x="3" y="3"/>
                  <a:pt x="2" y="3"/>
                </a:cubicBezTo>
                <a:close/>
              </a:path>
            </a:pathLst>
          </a:custGeom>
          <a:solidFill>
            <a:srgbClr val="B2B2B2"/>
          </a:solidFill>
          <a:ln w="3175" cap="rnd">
            <a:solidFill>
              <a:srgbClr val="B2B2B2"/>
            </a:solidFill>
            <a:round/>
            <a:headEnd/>
            <a:tailEnd/>
          </a:ln>
        </p:spPr>
        <p:txBody>
          <a:bodyPr/>
          <a:lstStyle/>
          <a:p>
            <a:endParaRPr lang="en-US"/>
          </a:p>
        </p:txBody>
      </p:sp>
      <p:sp>
        <p:nvSpPr>
          <p:cNvPr id="34516" name="Freeform 724"/>
          <p:cNvSpPr>
            <a:spLocks noChangeAspect="1"/>
          </p:cNvSpPr>
          <p:nvPr/>
        </p:nvSpPr>
        <p:spPr bwMode="auto">
          <a:xfrm>
            <a:off x="2211388" y="4352925"/>
            <a:ext cx="4762" cy="4763"/>
          </a:xfrm>
          <a:custGeom>
            <a:avLst/>
            <a:gdLst>
              <a:gd name="T0" fmla="*/ 2147483647 w 3"/>
              <a:gd name="T1" fmla="*/ 2147483647 h 3"/>
              <a:gd name="T2" fmla="*/ 2147483647 w 3"/>
              <a:gd name="T3" fmla="*/ 2147483647 h 3"/>
              <a:gd name="T4" fmla="*/ 0 w 3"/>
              <a:gd name="T5" fmla="*/ 2147483647 h 3"/>
              <a:gd name="T6" fmla="*/ 2147483647 w 3"/>
              <a:gd name="T7" fmla="*/ 0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3"/>
                  <a:pt x="1" y="3"/>
                </a:cubicBezTo>
                <a:cubicBezTo>
                  <a:pt x="0" y="3"/>
                  <a:pt x="0" y="2"/>
                  <a:pt x="0" y="2"/>
                </a:cubicBezTo>
                <a:cubicBezTo>
                  <a:pt x="0" y="1"/>
                  <a:pt x="0" y="0"/>
                  <a:pt x="2" y="0"/>
                </a:cubicBezTo>
                <a:cubicBezTo>
                  <a:pt x="3" y="0"/>
                  <a:pt x="3"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517" name="Freeform 725"/>
          <p:cNvSpPr>
            <a:spLocks noChangeAspect="1"/>
          </p:cNvSpPr>
          <p:nvPr/>
        </p:nvSpPr>
        <p:spPr bwMode="auto">
          <a:xfrm>
            <a:off x="2674938" y="5768975"/>
            <a:ext cx="9525" cy="6350"/>
          </a:xfrm>
          <a:custGeom>
            <a:avLst/>
            <a:gdLst>
              <a:gd name="T0" fmla="*/ 2147483647 w 4"/>
              <a:gd name="T1" fmla="*/ 2147483647 h 3"/>
              <a:gd name="T2" fmla="*/ 2147483647 w 4"/>
              <a:gd name="T3" fmla="*/ 2147483647 h 3"/>
              <a:gd name="T4" fmla="*/ 2147483647 w 4"/>
              <a:gd name="T5" fmla="*/ 2147483647 h 3"/>
              <a:gd name="T6" fmla="*/ 2147483647 w 4"/>
              <a:gd name="T7" fmla="*/ 0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2"/>
                </a:moveTo>
                <a:cubicBezTo>
                  <a:pt x="2" y="3"/>
                  <a:pt x="1" y="3"/>
                  <a:pt x="1" y="3"/>
                </a:cubicBezTo>
                <a:cubicBezTo>
                  <a:pt x="0" y="2"/>
                  <a:pt x="1" y="1"/>
                  <a:pt x="1" y="1"/>
                </a:cubicBezTo>
                <a:cubicBezTo>
                  <a:pt x="1" y="0"/>
                  <a:pt x="2" y="0"/>
                  <a:pt x="3" y="0"/>
                </a:cubicBezTo>
                <a:cubicBezTo>
                  <a:pt x="4" y="1"/>
                  <a:pt x="3"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518" name="Freeform 726"/>
          <p:cNvSpPr>
            <a:spLocks noChangeAspect="1"/>
          </p:cNvSpPr>
          <p:nvPr/>
        </p:nvSpPr>
        <p:spPr bwMode="auto">
          <a:xfrm>
            <a:off x="2679700" y="5778500"/>
            <a:ext cx="3175" cy="9525"/>
          </a:xfrm>
          <a:custGeom>
            <a:avLst/>
            <a:gdLst>
              <a:gd name="T0" fmla="*/ 2147483647 w 2"/>
              <a:gd name="T1" fmla="*/ 2147483647 h 5"/>
              <a:gd name="T2" fmla="*/ 2147483647 w 2"/>
              <a:gd name="T3" fmla="*/ 2147483647 h 5"/>
              <a:gd name="T4" fmla="*/ 0 w 2"/>
              <a:gd name="T5" fmla="*/ 2147483647 h 5"/>
              <a:gd name="T6" fmla="*/ 2147483647 w 2"/>
              <a:gd name="T7" fmla="*/ 0 h 5"/>
              <a:gd name="T8" fmla="*/ 2147483647 w 2"/>
              <a:gd name="T9" fmla="*/ 2147483647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1" y="4"/>
                  <a:pt x="1" y="5"/>
                  <a:pt x="1" y="5"/>
                </a:cubicBezTo>
                <a:cubicBezTo>
                  <a:pt x="0" y="5"/>
                  <a:pt x="0" y="4"/>
                  <a:pt x="0" y="3"/>
                </a:cubicBezTo>
                <a:cubicBezTo>
                  <a:pt x="0" y="2"/>
                  <a:pt x="0" y="0"/>
                  <a:pt x="1" y="0"/>
                </a:cubicBezTo>
                <a:cubicBezTo>
                  <a:pt x="2" y="1"/>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519" name="Freeform 727"/>
          <p:cNvSpPr>
            <a:spLocks noChangeAspect="1"/>
          </p:cNvSpPr>
          <p:nvPr/>
        </p:nvSpPr>
        <p:spPr bwMode="auto">
          <a:xfrm>
            <a:off x="2722563" y="5845175"/>
            <a:ext cx="3175" cy="6350"/>
          </a:xfrm>
          <a:custGeom>
            <a:avLst/>
            <a:gdLst>
              <a:gd name="T0" fmla="*/ 2147483647 w 2"/>
              <a:gd name="T1" fmla="*/ 2147483647 h 4"/>
              <a:gd name="T2" fmla="*/ 2147483647 w 2"/>
              <a:gd name="T3" fmla="*/ 2147483647 h 4"/>
              <a:gd name="T4" fmla="*/ 0 w 2"/>
              <a:gd name="T5" fmla="*/ 2147483647 h 4"/>
              <a:gd name="T6" fmla="*/ 2147483647 w 2"/>
              <a:gd name="T7" fmla="*/ 0 h 4"/>
              <a:gd name="T8" fmla="*/ 2147483647 w 2"/>
              <a:gd name="T9" fmla="*/ 2147483647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3"/>
                </a:moveTo>
                <a:cubicBezTo>
                  <a:pt x="2" y="3"/>
                  <a:pt x="2" y="4"/>
                  <a:pt x="1" y="4"/>
                </a:cubicBezTo>
                <a:cubicBezTo>
                  <a:pt x="0" y="4"/>
                  <a:pt x="0" y="3"/>
                  <a:pt x="0" y="2"/>
                </a:cubicBezTo>
                <a:cubicBezTo>
                  <a:pt x="0" y="1"/>
                  <a:pt x="0" y="0"/>
                  <a:pt x="1" y="0"/>
                </a:cubicBezTo>
                <a:cubicBezTo>
                  <a:pt x="2" y="0"/>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520" name="Freeform 728"/>
          <p:cNvSpPr>
            <a:spLocks noChangeAspect="1"/>
          </p:cNvSpPr>
          <p:nvPr/>
        </p:nvSpPr>
        <p:spPr bwMode="auto">
          <a:xfrm>
            <a:off x="2876550" y="5956300"/>
            <a:ext cx="3175" cy="7938"/>
          </a:xfrm>
          <a:custGeom>
            <a:avLst/>
            <a:gdLst>
              <a:gd name="T0" fmla="*/ 2147483647 w 2"/>
              <a:gd name="T1" fmla="*/ 2147483647 h 4"/>
              <a:gd name="T2" fmla="*/ 2147483647 w 2"/>
              <a:gd name="T3" fmla="*/ 2147483647 h 4"/>
              <a:gd name="T4" fmla="*/ 0 w 2"/>
              <a:gd name="T5" fmla="*/ 2147483647 h 4"/>
              <a:gd name="T6" fmla="*/ 2147483647 w 2"/>
              <a:gd name="T7" fmla="*/ 0 h 4"/>
              <a:gd name="T8" fmla="*/ 2147483647 w 2"/>
              <a:gd name="T9" fmla="*/ 2147483647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2"/>
                </a:moveTo>
                <a:cubicBezTo>
                  <a:pt x="2" y="3"/>
                  <a:pt x="2" y="4"/>
                  <a:pt x="1" y="4"/>
                </a:cubicBezTo>
                <a:cubicBezTo>
                  <a:pt x="0" y="3"/>
                  <a:pt x="0" y="3"/>
                  <a:pt x="0" y="2"/>
                </a:cubicBezTo>
                <a:cubicBezTo>
                  <a:pt x="0" y="1"/>
                  <a:pt x="0"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521" name="Freeform 729"/>
          <p:cNvSpPr>
            <a:spLocks noChangeAspect="1"/>
          </p:cNvSpPr>
          <p:nvPr/>
        </p:nvSpPr>
        <p:spPr bwMode="auto">
          <a:xfrm>
            <a:off x="2787650" y="5926138"/>
            <a:ext cx="4763" cy="1587"/>
          </a:xfrm>
          <a:custGeom>
            <a:avLst/>
            <a:gdLst>
              <a:gd name="T0" fmla="*/ 2147483647 w 3"/>
              <a:gd name="T1" fmla="*/ 0 h 2"/>
              <a:gd name="T2" fmla="*/ 2147483647 w 3"/>
              <a:gd name="T3" fmla="*/ 2147483647 h 2"/>
              <a:gd name="T4" fmla="*/ 2147483647 w 3"/>
              <a:gd name="T5" fmla="*/ 2147483647 h 2"/>
              <a:gd name="T6" fmla="*/ 0 w 3"/>
              <a:gd name="T7" fmla="*/ 2147483647 h 2"/>
              <a:gd name="T8" fmla="*/ 21474836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3" y="0"/>
                  <a:pt x="3" y="1"/>
                  <a:pt x="3" y="1"/>
                </a:cubicBezTo>
                <a:cubicBezTo>
                  <a:pt x="3" y="2"/>
                  <a:pt x="2" y="2"/>
                  <a:pt x="2" y="2"/>
                </a:cubicBezTo>
                <a:cubicBezTo>
                  <a:pt x="1" y="2"/>
                  <a:pt x="0" y="2"/>
                  <a:pt x="0" y="1"/>
                </a:cubicBezTo>
                <a:cubicBezTo>
                  <a:pt x="0" y="0"/>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522" name="Freeform 730"/>
          <p:cNvSpPr>
            <a:spLocks noChangeAspect="1"/>
          </p:cNvSpPr>
          <p:nvPr/>
        </p:nvSpPr>
        <p:spPr bwMode="auto">
          <a:xfrm>
            <a:off x="5387975" y="1762125"/>
            <a:ext cx="4763" cy="7938"/>
          </a:xfrm>
          <a:custGeom>
            <a:avLst/>
            <a:gdLst>
              <a:gd name="T0" fmla="*/ 2147483647 w 3"/>
              <a:gd name="T1" fmla="*/ 2147483647 h 4"/>
              <a:gd name="T2" fmla="*/ 2147483647 w 3"/>
              <a:gd name="T3" fmla="*/ 2147483647 h 4"/>
              <a:gd name="T4" fmla="*/ 2147483647 w 3"/>
              <a:gd name="T5" fmla="*/ 2147483647 h 4"/>
              <a:gd name="T6" fmla="*/ 2147483647 w 3"/>
              <a:gd name="T7" fmla="*/ 2147483647 h 4"/>
              <a:gd name="T8" fmla="*/ 2147483647 w 3"/>
              <a:gd name="T9" fmla="*/ 214748364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3"/>
                </a:moveTo>
                <a:cubicBezTo>
                  <a:pt x="2" y="3"/>
                  <a:pt x="1" y="4"/>
                  <a:pt x="1" y="3"/>
                </a:cubicBezTo>
                <a:cubicBezTo>
                  <a:pt x="0" y="3"/>
                  <a:pt x="0" y="2"/>
                  <a:pt x="1" y="2"/>
                </a:cubicBezTo>
                <a:cubicBezTo>
                  <a:pt x="1" y="1"/>
                  <a:pt x="2" y="0"/>
                  <a:pt x="2" y="1"/>
                </a:cubicBezTo>
                <a:cubicBezTo>
                  <a:pt x="3" y="1"/>
                  <a:pt x="3"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523" name="Freeform 731"/>
          <p:cNvSpPr>
            <a:spLocks noChangeAspect="1"/>
          </p:cNvSpPr>
          <p:nvPr/>
        </p:nvSpPr>
        <p:spPr bwMode="auto">
          <a:xfrm>
            <a:off x="7294563" y="2751138"/>
            <a:ext cx="7937" cy="6350"/>
          </a:xfrm>
          <a:custGeom>
            <a:avLst/>
            <a:gdLst>
              <a:gd name="T0" fmla="*/ 2147483647 w 4"/>
              <a:gd name="T1" fmla="*/ 2147483647 h 3"/>
              <a:gd name="T2" fmla="*/ 2147483647 w 4"/>
              <a:gd name="T3" fmla="*/ 2147483647 h 3"/>
              <a:gd name="T4" fmla="*/ 0 w 4"/>
              <a:gd name="T5" fmla="*/ 2147483647 h 3"/>
              <a:gd name="T6" fmla="*/ 2147483647 w 4"/>
              <a:gd name="T7" fmla="*/ 0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3"/>
                  <a:pt x="3" y="3"/>
                  <a:pt x="2" y="3"/>
                </a:cubicBezTo>
                <a:cubicBezTo>
                  <a:pt x="0" y="3"/>
                  <a:pt x="0" y="2"/>
                  <a:pt x="0" y="2"/>
                </a:cubicBezTo>
                <a:cubicBezTo>
                  <a:pt x="0" y="1"/>
                  <a:pt x="0" y="0"/>
                  <a:pt x="2" y="0"/>
                </a:cubicBezTo>
                <a:cubicBezTo>
                  <a:pt x="4" y="0"/>
                  <a:pt x="4" y="1"/>
                  <a:pt x="4" y="2"/>
                </a:cubicBezTo>
                <a:close/>
              </a:path>
            </a:pathLst>
          </a:custGeom>
          <a:solidFill>
            <a:srgbClr val="B2B2B2"/>
          </a:solidFill>
          <a:ln w="3175" cap="rnd">
            <a:solidFill>
              <a:srgbClr val="B2B2B2"/>
            </a:solidFill>
            <a:round/>
            <a:headEnd/>
            <a:tailEnd/>
          </a:ln>
        </p:spPr>
        <p:txBody>
          <a:bodyPr/>
          <a:lstStyle/>
          <a:p>
            <a:endParaRPr lang="en-US"/>
          </a:p>
        </p:txBody>
      </p:sp>
      <p:sp>
        <p:nvSpPr>
          <p:cNvPr id="34524" name="Freeform 732"/>
          <p:cNvSpPr>
            <a:spLocks noChangeAspect="1"/>
          </p:cNvSpPr>
          <p:nvPr/>
        </p:nvSpPr>
        <p:spPr bwMode="auto">
          <a:xfrm>
            <a:off x="7597775" y="2176463"/>
            <a:ext cx="7938" cy="11112"/>
          </a:xfrm>
          <a:custGeom>
            <a:avLst/>
            <a:gdLst>
              <a:gd name="T0" fmla="*/ 2147483647 w 4"/>
              <a:gd name="T1" fmla="*/ 2147483647 h 6"/>
              <a:gd name="T2" fmla="*/ 2147483647 w 4"/>
              <a:gd name="T3" fmla="*/ 2147483647 h 6"/>
              <a:gd name="T4" fmla="*/ 2147483647 w 4"/>
              <a:gd name="T5" fmla="*/ 2147483647 h 6"/>
              <a:gd name="T6" fmla="*/ 2147483647 w 4"/>
              <a:gd name="T7" fmla="*/ 0 h 6"/>
              <a:gd name="T8" fmla="*/ 2147483647 w 4"/>
              <a:gd name="T9" fmla="*/ 2147483647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3"/>
                </a:moveTo>
                <a:cubicBezTo>
                  <a:pt x="4" y="4"/>
                  <a:pt x="4" y="5"/>
                  <a:pt x="3" y="6"/>
                </a:cubicBezTo>
                <a:cubicBezTo>
                  <a:pt x="2" y="6"/>
                  <a:pt x="1" y="4"/>
                  <a:pt x="1" y="4"/>
                </a:cubicBezTo>
                <a:cubicBezTo>
                  <a:pt x="1" y="3"/>
                  <a:pt x="0" y="0"/>
                  <a:pt x="1" y="0"/>
                </a:cubicBezTo>
                <a:cubicBezTo>
                  <a:pt x="3" y="0"/>
                  <a:pt x="3" y="2"/>
                  <a:pt x="4" y="3"/>
                </a:cubicBezTo>
                <a:close/>
              </a:path>
            </a:pathLst>
          </a:custGeom>
          <a:solidFill>
            <a:srgbClr val="B2B2B2"/>
          </a:solidFill>
          <a:ln w="3175" cap="rnd">
            <a:solidFill>
              <a:srgbClr val="B2B2B2"/>
            </a:solidFill>
            <a:round/>
            <a:headEnd/>
            <a:tailEnd/>
          </a:ln>
        </p:spPr>
        <p:txBody>
          <a:bodyPr/>
          <a:lstStyle/>
          <a:p>
            <a:endParaRPr lang="en-US"/>
          </a:p>
        </p:txBody>
      </p:sp>
      <p:sp>
        <p:nvSpPr>
          <p:cNvPr id="34525" name="Oval 733"/>
          <p:cNvSpPr>
            <a:spLocks noChangeAspect="1" noChangeArrowheads="1"/>
          </p:cNvSpPr>
          <p:nvPr/>
        </p:nvSpPr>
        <p:spPr bwMode="auto">
          <a:xfrm>
            <a:off x="7348538" y="1951038"/>
            <a:ext cx="1587" cy="4762"/>
          </a:xfrm>
          <a:prstGeom prst="ellipse">
            <a:avLst/>
          </a:prstGeom>
          <a:solidFill>
            <a:srgbClr val="B2B2B2"/>
          </a:solidFill>
          <a:ln w="3175" cap="rnd">
            <a:solidFill>
              <a:srgbClr val="B2B2B2"/>
            </a:solidFill>
            <a:round/>
            <a:headEnd/>
            <a:tailEnd/>
          </a:ln>
        </p:spPr>
        <p:txBody>
          <a:bodyPr/>
          <a:lstStyle/>
          <a:p>
            <a:endParaRPr lang="en-US"/>
          </a:p>
        </p:txBody>
      </p:sp>
      <p:sp>
        <p:nvSpPr>
          <p:cNvPr id="34526" name="Freeform 734"/>
          <p:cNvSpPr>
            <a:spLocks noChangeAspect="1"/>
          </p:cNvSpPr>
          <p:nvPr/>
        </p:nvSpPr>
        <p:spPr bwMode="auto">
          <a:xfrm>
            <a:off x="6440488" y="1895475"/>
            <a:ext cx="4762" cy="7938"/>
          </a:xfrm>
          <a:custGeom>
            <a:avLst/>
            <a:gdLst>
              <a:gd name="T0" fmla="*/ 2147483647 w 3"/>
              <a:gd name="T1" fmla="*/ 2147483647 h 3"/>
              <a:gd name="T2" fmla="*/ 2147483647 w 3"/>
              <a:gd name="T3" fmla="*/ 2147483647 h 3"/>
              <a:gd name="T4" fmla="*/ 0 w 3"/>
              <a:gd name="T5" fmla="*/ 2147483647 h 3"/>
              <a:gd name="T6" fmla="*/ 2147483647 w 3"/>
              <a:gd name="T7" fmla="*/ 0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3"/>
                  <a:pt x="2" y="3"/>
                </a:cubicBezTo>
                <a:cubicBezTo>
                  <a:pt x="1" y="3"/>
                  <a:pt x="0" y="2"/>
                  <a:pt x="0" y="1"/>
                </a:cubicBezTo>
                <a:cubicBezTo>
                  <a:pt x="0" y="1"/>
                  <a:pt x="1" y="0"/>
                  <a:pt x="2" y="0"/>
                </a:cubicBezTo>
                <a:cubicBezTo>
                  <a:pt x="3" y="0"/>
                  <a:pt x="3"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527" name="Freeform 735"/>
          <p:cNvSpPr>
            <a:spLocks noChangeAspect="1"/>
          </p:cNvSpPr>
          <p:nvPr/>
        </p:nvSpPr>
        <p:spPr bwMode="auto">
          <a:xfrm>
            <a:off x="6089650" y="1898650"/>
            <a:ext cx="1588" cy="6350"/>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2" y="3"/>
                  <a:pt x="1" y="3"/>
                </a:cubicBezTo>
                <a:cubicBezTo>
                  <a:pt x="0" y="3"/>
                  <a:pt x="0" y="2"/>
                  <a:pt x="0" y="2"/>
                </a:cubicBezTo>
                <a:cubicBezTo>
                  <a:pt x="0" y="1"/>
                  <a:pt x="0"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528" name="Freeform 736"/>
          <p:cNvSpPr>
            <a:spLocks noChangeAspect="1"/>
          </p:cNvSpPr>
          <p:nvPr/>
        </p:nvSpPr>
        <p:spPr bwMode="auto">
          <a:xfrm>
            <a:off x="6040438" y="2019300"/>
            <a:ext cx="4762" cy="4763"/>
          </a:xfrm>
          <a:custGeom>
            <a:avLst/>
            <a:gdLst>
              <a:gd name="T0" fmla="*/ 2147483647 w 2"/>
              <a:gd name="T1" fmla="*/ 2147483647 h 3"/>
              <a:gd name="T2" fmla="*/ 0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3"/>
                  <a:pt x="1" y="3"/>
                  <a:pt x="0" y="3"/>
                </a:cubicBezTo>
                <a:cubicBezTo>
                  <a:pt x="0" y="3"/>
                  <a:pt x="0" y="2"/>
                  <a:pt x="0" y="2"/>
                </a:cubicBezTo>
                <a:cubicBezTo>
                  <a:pt x="0" y="1"/>
                  <a:pt x="0" y="0"/>
                  <a:pt x="1" y="0"/>
                </a:cubicBezTo>
                <a:cubicBezTo>
                  <a:pt x="2" y="0"/>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529" name="Freeform 737"/>
          <p:cNvSpPr>
            <a:spLocks noChangeAspect="1"/>
          </p:cNvSpPr>
          <p:nvPr/>
        </p:nvSpPr>
        <p:spPr bwMode="auto">
          <a:xfrm>
            <a:off x="6029325" y="2017713"/>
            <a:ext cx="7938" cy="4762"/>
          </a:xfrm>
          <a:custGeom>
            <a:avLst/>
            <a:gdLst>
              <a:gd name="T0" fmla="*/ 2147483647 w 3"/>
              <a:gd name="T1" fmla="*/ 2147483647 h 3"/>
              <a:gd name="T2" fmla="*/ 2147483647 w 3"/>
              <a:gd name="T3" fmla="*/ 2147483647 h 3"/>
              <a:gd name="T4" fmla="*/ 2147483647 w 3"/>
              <a:gd name="T5" fmla="*/ 2147483647 h 3"/>
              <a:gd name="T6" fmla="*/ 2147483647 w 3"/>
              <a:gd name="T7" fmla="*/ 0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3"/>
                  <a:pt x="2" y="3"/>
                </a:cubicBezTo>
                <a:cubicBezTo>
                  <a:pt x="1" y="3"/>
                  <a:pt x="0" y="2"/>
                  <a:pt x="1" y="2"/>
                </a:cubicBezTo>
                <a:cubicBezTo>
                  <a:pt x="1" y="1"/>
                  <a:pt x="1" y="0"/>
                  <a:pt x="2" y="0"/>
                </a:cubicBezTo>
                <a:cubicBezTo>
                  <a:pt x="3" y="0"/>
                  <a:pt x="3"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530" name="Freeform 738"/>
          <p:cNvSpPr>
            <a:spLocks noChangeAspect="1"/>
          </p:cNvSpPr>
          <p:nvPr/>
        </p:nvSpPr>
        <p:spPr bwMode="auto">
          <a:xfrm>
            <a:off x="5705475" y="2228850"/>
            <a:ext cx="3175" cy="4763"/>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0" y="3"/>
                  <a:pt x="0" y="2"/>
                  <a:pt x="0" y="1"/>
                </a:cubicBezTo>
                <a:cubicBezTo>
                  <a:pt x="0" y="1"/>
                  <a:pt x="0"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531" name="Freeform 739"/>
          <p:cNvSpPr>
            <a:spLocks noChangeAspect="1"/>
          </p:cNvSpPr>
          <p:nvPr/>
        </p:nvSpPr>
        <p:spPr bwMode="auto">
          <a:xfrm>
            <a:off x="7070725" y="4152900"/>
            <a:ext cx="7938" cy="4763"/>
          </a:xfrm>
          <a:custGeom>
            <a:avLst/>
            <a:gdLst>
              <a:gd name="T0" fmla="*/ 2147483647 w 3"/>
              <a:gd name="T1" fmla="*/ 2147483647 h 3"/>
              <a:gd name="T2" fmla="*/ 0 w 3"/>
              <a:gd name="T3" fmla="*/ 2147483647 h 3"/>
              <a:gd name="T4" fmla="*/ 2147483647 w 3"/>
              <a:gd name="T5" fmla="*/ 2147483647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cubicBezTo>
                  <a:pt x="1" y="2"/>
                  <a:pt x="0" y="3"/>
                  <a:pt x="0" y="2"/>
                </a:cubicBezTo>
                <a:cubicBezTo>
                  <a:pt x="0" y="1"/>
                  <a:pt x="1" y="1"/>
                  <a:pt x="1" y="1"/>
                </a:cubicBezTo>
                <a:cubicBezTo>
                  <a:pt x="1" y="1"/>
                  <a:pt x="2" y="0"/>
                  <a:pt x="2" y="1"/>
                </a:cubicBezTo>
                <a:cubicBezTo>
                  <a:pt x="3" y="2"/>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532" name="Freeform 740"/>
          <p:cNvSpPr>
            <a:spLocks noChangeAspect="1"/>
          </p:cNvSpPr>
          <p:nvPr/>
        </p:nvSpPr>
        <p:spPr bwMode="auto">
          <a:xfrm>
            <a:off x="5170488" y="5664200"/>
            <a:ext cx="4762" cy="7938"/>
          </a:xfrm>
          <a:custGeom>
            <a:avLst/>
            <a:gdLst>
              <a:gd name="T0" fmla="*/ 2147483647 w 2"/>
              <a:gd name="T1" fmla="*/ 2147483647 h 3"/>
              <a:gd name="T2" fmla="*/ 0 w 2"/>
              <a:gd name="T3" fmla="*/ 2147483647 h 3"/>
              <a:gd name="T4" fmla="*/ 2147483647 w 2"/>
              <a:gd name="T5" fmla="*/ 2147483647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0" y="3"/>
                  <a:pt x="0" y="2"/>
                </a:cubicBezTo>
                <a:cubicBezTo>
                  <a:pt x="0" y="1"/>
                  <a:pt x="0" y="1"/>
                  <a:pt x="1" y="1"/>
                </a:cubicBezTo>
                <a:cubicBezTo>
                  <a:pt x="1" y="1"/>
                  <a:pt x="2" y="0"/>
                  <a:pt x="2" y="1"/>
                </a:cubicBezTo>
                <a:cubicBezTo>
                  <a:pt x="2" y="2"/>
                  <a:pt x="1"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533" name="Freeform 741"/>
          <p:cNvSpPr>
            <a:spLocks noChangeAspect="1"/>
          </p:cNvSpPr>
          <p:nvPr/>
        </p:nvSpPr>
        <p:spPr bwMode="auto">
          <a:xfrm>
            <a:off x="957263" y="2714625"/>
            <a:ext cx="4762" cy="9525"/>
          </a:xfrm>
          <a:custGeom>
            <a:avLst/>
            <a:gdLst>
              <a:gd name="T0" fmla="*/ 2147483647 w 2"/>
              <a:gd name="T1" fmla="*/ 2147483647 h 3"/>
              <a:gd name="T2" fmla="*/ 2147483647 w 2"/>
              <a:gd name="T3" fmla="*/ 2147483647 h 3"/>
              <a:gd name="T4" fmla="*/ 2147483647 w 2"/>
              <a:gd name="T5" fmla="*/ 2147483647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1" y="2"/>
                </a:cubicBezTo>
                <a:cubicBezTo>
                  <a:pt x="1" y="1"/>
                  <a:pt x="1" y="0"/>
                  <a:pt x="2" y="1"/>
                </a:cubicBezTo>
                <a:cubicBezTo>
                  <a:pt x="2"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534" name="Freeform 742"/>
          <p:cNvSpPr>
            <a:spLocks noChangeAspect="1"/>
          </p:cNvSpPr>
          <p:nvPr/>
        </p:nvSpPr>
        <p:spPr bwMode="auto">
          <a:xfrm>
            <a:off x="1482725" y="2757488"/>
            <a:ext cx="1588" cy="4762"/>
          </a:xfrm>
          <a:custGeom>
            <a:avLst/>
            <a:gdLst>
              <a:gd name="T0" fmla="*/ 2147483647 w 1"/>
              <a:gd name="T1" fmla="*/ 2147483647 h 3"/>
              <a:gd name="T2" fmla="*/ 0 w 1"/>
              <a:gd name="T3" fmla="*/ 2147483647 h 3"/>
              <a:gd name="T4" fmla="*/ 0 w 1"/>
              <a:gd name="T5" fmla="*/ 2147483647 h 3"/>
              <a:gd name="T6" fmla="*/ 0 w 1"/>
              <a:gd name="T7" fmla="*/ 0 h 3"/>
              <a:gd name="T8" fmla="*/ 2147483647 w 1"/>
              <a:gd name="T9" fmla="*/ 2147483647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2"/>
                </a:cubicBezTo>
                <a:cubicBezTo>
                  <a:pt x="0" y="2"/>
                  <a:pt x="0" y="2"/>
                  <a:pt x="0" y="1"/>
                </a:cubicBezTo>
                <a:cubicBezTo>
                  <a:pt x="0" y="1"/>
                  <a:pt x="0" y="0"/>
                  <a:pt x="0" y="0"/>
                </a:cubicBezTo>
                <a:cubicBezTo>
                  <a:pt x="1" y="0"/>
                  <a:pt x="1"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535" name="Oval 743"/>
          <p:cNvSpPr>
            <a:spLocks noChangeAspect="1" noChangeArrowheads="1"/>
          </p:cNvSpPr>
          <p:nvPr/>
        </p:nvSpPr>
        <p:spPr bwMode="auto">
          <a:xfrm>
            <a:off x="1471613" y="2740025"/>
            <a:ext cx="3175" cy="4763"/>
          </a:xfrm>
          <a:prstGeom prst="ellipse">
            <a:avLst/>
          </a:prstGeom>
          <a:solidFill>
            <a:srgbClr val="B2B2B2"/>
          </a:solidFill>
          <a:ln w="3175" cap="rnd">
            <a:solidFill>
              <a:srgbClr val="B2B2B2"/>
            </a:solidFill>
            <a:round/>
            <a:headEnd/>
            <a:tailEnd/>
          </a:ln>
        </p:spPr>
        <p:txBody>
          <a:bodyPr/>
          <a:lstStyle/>
          <a:p>
            <a:endParaRPr lang="en-US"/>
          </a:p>
        </p:txBody>
      </p:sp>
      <p:sp>
        <p:nvSpPr>
          <p:cNvPr id="34536" name="Freeform 744"/>
          <p:cNvSpPr>
            <a:spLocks noChangeAspect="1"/>
          </p:cNvSpPr>
          <p:nvPr/>
        </p:nvSpPr>
        <p:spPr bwMode="auto">
          <a:xfrm>
            <a:off x="1465263" y="2736850"/>
            <a:ext cx="4762" cy="4763"/>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2"/>
                </a:cubicBezTo>
                <a:cubicBezTo>
                  <a:pt x="0" y="2"/>
                  <a:pt x="0" y="2"/>
                  <a:pt x="0" y="1"/>
                </a:cubicBezTo>
                <a:cubicBezTo>
                  <a:pt x="0" y="1"/>
                  <a:pt x="0"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537" name="Freeform 745"/>
          <p:cNvSpPr>
            <a:spLocks noChangeAspect="1"/>
          </p:cNvSpPr>
          <p:nvPr/>
        </p:nvSpPr>
        <p:spPr bwMode="auto">
          <a:xfrm>
            <a:off x="1517650" y="2855913"/>
            <a:ext cx="1588" cy="6350"/>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0" y="3"/>
                  <a:pt x="0" y="2"/>
                  <a:pt x="0" y="1"/>
                </a:cubicBezTo>
                <a:cubicBezTo>
                  <a:pt x="0" y="1"/>
                  <a:pt x="0"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538" name="Freeform 746"/>
          <p:cNvSpPr>
            <a:spLocks noChangeAspect="1"/>
          </p:cNvSpPr>
          <p:nvPr/>
        </p:nvSpPr>
        <p:spPr bwMode="auto">
          <a:xfrm>
            <a:off x="1603375" y="2957513"/>
            <a:ext cx="1588" cy="3175"/>
          </a:xfrm>
          <a:custGeom>
            <a:avLst/>
            <a:gdLst>
              <a:gd name="T0" fmla="*/ 2147483647 w 1"/>
              <a:gd name="T1" fmla="*/ 2147483647 h 2"/>
              <a:gd name="T2" fmla="*/ 2147483647 w 1"/>
              <a:gd name="T3" fmla="*/ 2147483647 h 2"/>
              <a:gd name="T4" fmla="*/ 0 w 1"/>
              <a:gd name="T5" fmla="*/ 2147483647 h 2"/>
              <a:gd name="T6" fmla="*/ 0 w 1"/>
              <a:gd name="T7" fmla="*/ 0 h 2"/>
              <a:gd name="T8" fmla="*/ 2147483647 w 1"/>
              <a:gd name="T9" fmla="*/ 2147483647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1"/>
                  <a:pt x="1" y="2"/>
                  <a:pt x="1" y="2"/>
                </a:cubicBezTo>
                <a:cubicBezTo>
                  <a:pt x="0" y="2"/>
                  <a:pt x="0" y="2"/>
                  <a:pt x="0" y="1"/>
                </a:cubicBezTo>
                <a:cubicBezTo>
                  <a:pt x="0" y="1"/>
                  <a:pt x="0" y="0"/>
                  <a:pt x="0" y="0"/>
                </a:cubicBezTo>
                <a:cubicBezTo>
                  <a:pt x="1" y="0"/>
                  <a:pt x="1"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539" name="Freeform 747"/>
          <p:cNvSpPr>
            <a:spLocks noChangeAspect="1"/>
          </p:cNvSpPr>
          <p:nvPr/>
        </p:nvSpPr>
        <p:spPr bwMode="auto">
          <a:xfrm>
            <a:off x="3535363" y="2366963"/>
            <a:ext cx="9525" cy="7937"/>
          </a:xfrm>
          <a:custGeom>
            <a:avLst/>
            <a:gdLst>
              <a:gd name="T0" fmla="*/ 2147483647 w 5"/>
              <a:gd name="T1" fmla="*/ 2147483647 h 4"/>
              <a:gd name="T2" fmla="*/ 2147483647 w 5"/>
              <a:gd name="T3" fmla="*/ 2147483647 h 4"/>
              <a:gd name="T4" fmla="*/ 2147483647 w 5"/>
              <a:gd name="T5" fmla="*/ 2147483647 h 4"/>
              <a:gd name="T6" fmla="*/ 2147483647 w 5"/>
              <a:gd name="T7" fmla="*/ 0 h 4"/>
              <a:gd name="T8" fmla="*/ 2147483647 w 5"/>
              <a:gd name="T9" fmla="*/ 2147483647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2"/>
                </a:moveTo>
                <a:cubicBezTo>
                  <a:pt x="4" y="2"/>
                  <a:pt x="5" y="3"/>
                  <a:pt x="4" y="4"/>
                </a:cubicBezTo>
                <a:cubicBezTo>
                  <a:pt x="3" y="4"/>
                  <a:pt x="2" y="4"/>
                  <a:pt x="2" y="3"/>
                </a:cubicBezTo>
                <a:cubicBezTo>
                  <a:pt x="1" y="2"/>
                  <a:pt x="0" y="1"/>
                  <a:pt x="1" y="0"/>
                </a:cubicBezTo>
                <a:cubicBezTo>
                  <a:pt x="2" y="0"/>
                  <a:pt x="3" y="1"/>
                  <a:pt x="4" y="2"/>
                </a:cubicBezTo>
                <a:close/>
              </a:path>
            </a:pathLst>
          </a:custGeom>
          <a:solidFill>
            <a:srgbClr val="B2B2B2"/>
          </a:solidFill>
          <a:ln w="3175" cap="rnd">
            <a:solidFill>
              <a:srgbClr val="B2B2B2"/>
            </a:solidFill>
            <a:round/>
            <a:headEnd/>
            <a:tailEnd/>
          </a:ln>
        </p:spPr>
        <p:txBody>
          <a:bodyPr/>
          <a:lstStyle/>
          <a:p>
            <a:endParaRPr lang="en-US"/>
          </a:p>
        </p:txBody>
      </p:sp>
      <p:sp>
        <p:nvSpPr>
          <p:cNvPr id="34540" name="Freeform 748"/>
          <p:cNvSpPr>
            <a:spLocks noChangeAspect="1"/>
          </p:cNvSpPr>
          <p:nvPr/>
        </p:nvSpPr>
        <p:spPr bwMode="auto">
          <a:xfrm>
            <a:off x="3924300" y="1933575"/>
            <a:ext cx="4763" cy="4763"/>
          </a:xfrm>
          <a:custGeom>
            <a:avLst/>
            <a:gdLst>
              <a:gd name="T0" fmla="*/ 2147483647 w 3"/>
              <a:gd name="T1" fmla="*/ 2147483647 h 2"/>
              <a:gd name="T2" fmla="*/ 0 w 3"/>
              <a:gd name="T3" fmla="*/ 2147483647 h 2"/>
              <a:gd name="T4" fmla="*/ 2147483647 w 3"/>
              <a:gd name="T5" fmla="*/ 0 h 2"/>
              <a:gd name="T6" fmla="*/ 2147483647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1"/>
                  <a:pt x="0" y="1"/>
                </a:cubicBezTo>
                <a:cubicBezTo>
                  <a:pt x="1" y="0"/>
                  <a:pt x="1" y="0"/>
                  <a:pt x="2" y="0"/>
                </a:cubicBezTo>
                <a:cubicBezTo>
                  <a:pt x="2" y="0"/>
                  <a:pt x="3" y="1"/>
                  <a:pt x="3" y="1"/>
                </a:cubicBezTo>
                <a:cubicBezTo>
                  <a:pt x="3" y="2"/>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541" name="Freeform 749"/>
          <p:cNvSpPr>
            <a:spLocks noChangeAspect="1"/>
          </p:cNvSpPr>
          <p:nvPr/>
        </p:nvSpPr>
        <p:spPr bwMode="auto">
          <a:xfrm>
            <a:off x="3913188" y="1927225"/>
            <a:ext cx="7937" cy="4763"/>
          </a:xfrm>
          <a:custGeom>
            <a:avLst/>
            <a:gdLst>
              <a:gd name="T0" fmla="*/ 2147483647 w 3"/>
              <a:gd name="T1" fmla="*/ 2147483647 h 2"/>
              <a:gd name="T2" fmla="*/ 0 w 3"/>
              <a:gd name="T3" fmla="*/ 2147483647 h 2"/>
              <a:gd name="T4" fmla="*/ 2147483647 w 3"/>
              <a:gd name="T5" fmla="*/ 0 h 2"/>
              <a:gd name="T6" fmla="*/ 2147483647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1"/>
                  <a:pt x="0" y="1"/>
                  <a:pt x="0" y="1"/>
                </a:cubicBezTo>
                <a:cubicBezTo>
                  <a:pt x="0" y="0"/>
                  <a:pt x="1" y="0"/>
                  <a:pt x="2" y="0"/>
                </a:cubicBezTo>
                <a:cubicBezTo>
                  <a:pt x="2" y="0"/>
                  <a:pt x="3" y="0"/>
                  <a:pt x="3" y="1"/>
                </a:cubicBezTo>
                <a:cubicBezTo>
                  <a:pt x="3" y="2"/>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542" name="Freeform 750"/>
          <p:cNvSpPr>
            <a:spLocks noChangeAspect="1"/>
          </p:cNvSpPr>
          <p:nvPr/>
        </p:nvSpPr>
        <p:spPr bwMode="auto">
          <a:xfrm>
            <a:off x="3903663" y="1924050"/>
            <a:ext cx="7937" cy="3175"/>
          </a:xfrm>
          <a:custGeom>
            <a:avLst/>
            <a:gdLst>
              <a:gd name="T0" fmla="*/ 2147483647 w 3"/>
              <a:gd name="T1" fmla="*/ 2147483647 h 2"/>
              <a:gd name="T2" fmla="*/ 0 w 3"/>
              <a:gd name="T3" fmla="*/ 2147483647 h 2"/>
              <a:gd name="T4" fmla="*/ 2147483647 w 3"/>
              <a:gd name="T5" fmla="*/ 0 h 2"/>
              <a:gd name="T6" fmla="*/ 2147483647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0" y="2"/>
                  <a:pt x="0" y="2"/>
                  <a:pt x="0" y="1"/>
                </a:cubicBezTo>
                <a:cubicBezTo>
                  <a:pt x="0" y="0"/>
                  <a:pt x="1" y="0"/>
                  <a:pt x="1" y="0"/>
                </a:cubicBezTo>
                <a:cubicBezTo>
                  <a:pt x="2" y="1"/>
                  <a:pt x="3" y="1"/>
                  <a:pt x="2" y="2"/>
                </a:cubicBezTo>
                <a:cubicBezTo>
                  <a:pt x="2" y="2"/>
                  <a:pt x="1"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543" name="Freeform 751"/>
          <p:cNvSpPr>
            <a:spLocks noChangeAspect="1"/>
          </p:cNvSpPr>
          <p:nvPr/>
        </p:nvSpPr>
        <p:spPr bwMode="auto">
          <a:xfrm>
            <a:off x="3959225" y="2005013"/>
            <a:ext cx="4763" cy="6350"/>
          </a:xfrm>
          <a:custGeom>
            <a:avLst/>
            <a:gdLst>
              <a:gd name="T0" fmla="*/ 2147483647 w 2"/>
              <a:gd name="T1" fmla="*/ 2147483647 h 2"/>
              <a:gd name="T2" fmla="*/ 0 w 2"/>
              <a:gd name="T3" fmla="*/ 2147483647 h 2"/>
              <a:gd name="T4" fmla="*/ 0 w 2"/>
              <a:gd name="T5" fmla="*/ 2147483647 h 2"/>
              <a:gd name="T6" fmla="*/ 2147483647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1" y="2"/>
                  <a:pt x="1" y="2"/>
                  <a:pt x="0" y="2"/>
                </a:cubicBezTo>
                <a:cubicBezTo>
                  <a:pt x="0" y="2"/>
                  <a:pt x="0" y="1"/>
                  <a:pt x="0" y="1"/>
                </a:cubicBezTo>
                <a:cubicBezTo>
                  <a:pt x="0" y="0"/>
                  <a:pt x="0" y="0"/>
                  <a:pt x="1" y="0"/>
                </a:cubicBezTo>
                <a:cubicBezTo>
                  <a:pt x="2" y="0"/>
                  <a:pt x="1"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544" name="Freeform 752"/>
          <p:cNvSpPr>
            <a:spLocks noChangeAspect="1"/>
          </p:cNvSpPr>
          <p:nvPr/>
        </p:nvSpPr>
        <p:spPr bwMode="auto">
          <a:xfrm>
            <a:off x="3940175" y="1846263"/>
            <a:ext cx="1588" cy="1587"/>
          </a:xfrm>
          <a:custGeom>
            <a:avLst/>
            <a:gdLst>
              <a:gd name="T0" fmla="*/ 2147483647 w 1"/>
              <a:gd name="T1" fmla="*/ 2147483647 h 2"/>
              <a:gd name="T2" fmla="*/ 0 w 1"/>
              <a:gd name="T3" fmla="*/ 2147483647 h 2"/>
              <a:gd name="T4" fmla="*/ 0 w 1"/>
              <a:gd name="T5" fmla="*/ 2147483647 h 2"/>
              <a:gd name="T6" fmla="*/ 2147483647 w 1"/>
              <a:gd name="T7" fmla="*/ 0 h 2"/>
              <a:gd name="T8" fmla="*/ 2147483647 w 1"/>
              <a:gd name="T9" fmla="*/ 2147483647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2"/>
                  <a:pt x="0" y="1"/>
                </a:cubicBezTo>
                <a:cubicBezTo>
                  <a:pt x="0" y="1"/>
                  <a:pt x="0" y="0"/>
                  <a:pt x="1" y="0"/>
                </a:cubicBezTo>
                <a:cubicBezTo>
                  <a:pt x="1" y="0"/>
                  <a:pt x="1"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545" name="Freeform 753"/>
          <p:cNvSpPr>
            <a:spLocks noChangeAspect="1"/>
          </p:cNvSpPr>
          <p:nvPr/>
        </p:nvSpPr>
        <p:spPr bwMode="auto">
          <a:xfrm>
            <a:off x="3946525" y="1844675"/>
            <a:ext cx="3175" cy="3175"/>
          </a:xfrm>
          <a:custGeom>
            <a:avLst/>
            <a:gdLst>
              <a:gd name="T0" fmla="*/ 2147483647 w 2"/>
              <a:gd name="T1" fmla="*/ 2147483647 h 3"/>
              <a:gd name="T2" fmla="*/ 2147483647 w 2"/>
              <a:gd name="T3" fmla="*/ 2147483647 h 3"/>
              <a:gd name="T4" fmla="*/ 2147483647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3"/>
                  <a:pt x="2" y="3"/>
                </a:cubicBezTo>
                <a:cubicBezTo>
                  <a:pt x="1" y="3"/>
                  <a:pt x="1" y="2"/>
                  <a:pt x="1" y="2"/>
                </a:cubicBezTo>
                <a:cubicBezTo>
                  <a:pt x="1" y="1"/>
                  <a:pt x="0" y="0"/>
                  <a:pt x="1" y="0"/>
                </a:cubicBezTo>
                <a:cubicBezTo>
                  <a:pt x="2"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546" name="Freeform 754"/>
          <p:cNvSpPr>
            <a:spLocks noChangeAspect="1"/>
          </p:cNvSpPr>
          <p:nvPr/>
        </p:nvSpPr>
        <p:spPr bwMode="auto">
          <a:xfrm>
            <a:off x="3956050" y="1857375"/>
            <a:ext cx="3175" cy="6350"/>
          </a:xfrm>
          <a:custGeom>
            <a:avLst/>
            <a:gdLst>
              <a:gd name="T0" fmla="*/ 2147483647 w 3"/>
              <a:gd name="T1" fmla="*/ 2147483647 h 3"/>
              <a:gd name="T2" fmla="*/ 2147483647 w 3"/>
              <a:gd name="T3" fmla="*/ 2147483647 h 3"/>
              <a:gd name="T4" fmla="*/ 2147483647 w 3"/>
              <a:gd name="T5" fmla="*/ 2147483647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3"/>
                  <a:pt x="1" y="3"/>
                  <a:pt x="1" y="3"/>
                </a:cubicBezTo>
                <a:cubicBezTo>
                  <a:pt x="0" y="2"/>
                  <a:pt x="0" y="2"/>
                  <a:pt x="1" y="1"/>
                </a:cubicBezTo>
                <a:cubicBezTo>
                  <a:pt x="1" y="1"/>
                  <a:pt x="2" y="0"/>
                  <a:pt x="2" y="1"/>
                </a:cubicBezTo>
                <a:cubicBezTo>
                  <a:pt x="3"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547" name="Freeform 755"/>
          <p:cNvSpPr>
            <a:spLocks noChangeAspect="1"/>
          </p:cNvSpPr>
          <p:nvPr/>
        </p:nvSpPr>
        <p:spPr bwMode="auto">
          <a:xfrm>
            <a:off x="3927475" y="1854200"/>
            <a:ext cx="3175" cy="1588"/>
          </a:xfrm>
          <a:custGeom>
            <a:avLst/>
            <a:gdLst>
              <a:gd name="T0" fmla="*/ 2147483647 w 3"/>
              <a:gd name="T1" fmla="*/ 2147483647 h 1"/>
              <a:gd name="T2" fmla="*/ 0 w 3"/>
              <a:gd name="T3" fmla="*/ 2147483647 h 1"/>
              <a:gd name="T4" fmla="*/ 2147483647 w 3"/>
              <a:gd name="T5" fmla="*/ 0 h 1"/>
              <a:gd name="T6" fmla="*/ 2147483647 w 3"/>
              <a:gd name="T7" fmla="*/ 0 h 1"/>
              <a:gd name="T8" fmla="*/ 2147483647 w 3"/>
              <a:gd name="T9" fmla="*/ 2147483647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1" y="1"/>
                </a:moveTo>
                <a:cubicBezTo>
                  <a:pt x="1" y="1"/>
                  <a:pt x="0" y="1"/>
                  <a:pt x="0" y="1"/>
                </a:cubicBezTo>
                <a:cubicBezTo>
                  <a:pt x="0" y="0"/>
                  <a:pt x="1" y="0"/>
                  <a:pt x="1" y="0"/>
                </a:cubicBezTo>
                <a:cubicBezTo>
                  <a:pt x="2" y="0"/>
                  <a:pt x="3" y="0"/>
                  <a:pt x="3" y="0"/>
                </a:cubicBezTo>
                <a:cubicBezTo>
                  <a:pt x="3" y="1"/>
                  <a:pt x="2"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548" name="Freeform 756"/>
          <p:cNvSpPr>
            <a:spLocks noChangeAspect="1"/>
          </p:cNvSpPr>
          <p:nvPr/>
        </p:nvSpPr>
        <p:spPr bwMode="auto">
          <a:xfrm>
            <a:off x="3952875" y="1846263"/>
            <a:ext cx="4763" cy="6350"/>
          </a:xfrm>
          <a:custGeom>
            <a:avLst/>
            <a:gdLst>
              <a:gd name="T0" fmla="*/ 2147483647 w 3"/>
              <a:gd name="T1" fmla="*/ 2147483647 h 3"/>
              <a:gd name="T2" fmla="*/ 2147483647 w 3"/>
              <a:gd name="T3" fmla="*/ 2147483647 h 3"/>
              <a:gd name="T4" fmla="*/ 2147483647 w 3"/>
              <a:gd name="T5" fmla="*/ 2147483647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3"/>
                </a:moveTo>
                <a:cubicBezTo>
                  <a:pt x="2" y="3"/>
                  <a:pt x="1" y="3"/>
                  <a:pt x="1" y="3"/>
                </a:cubicBezTo>
                <a:cubicBezTo>
                  <a:pt x="0" y="2"/>
                  <a:pt x="1" y="2"/>
                  <a:pt x="1" y="2"/>
                </a:cubicBezTo>
                <a:cubicBezTo>
                  <a:pt x="1" y="1"/>
                  <a:pt x="2" y="0"/>
                  <a:pt x="2" y="1"/>
                </a:cubicBezTo>
                <a:cubicBezTo>
                  <a:pt x="3" y="2"/>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549" name="Freeform 757"/>
          <p:cNvSpPr>
            <a:spLocks noChangeAspect="1"/>
          </p:cNvSpPr>
          <p:nvPr/>
        </p:nvSpPr>
        <p:spPr bwMode="auto">
          <a:xfrm>
            <a:off x="3968750" y="1835150"/>
            <a:ext cx="4763" cy="3175"/>
          </a:xfrm>
          <a:custGeom>
            <a:avLst/>
            <a:gdLst>
              <a:gd name="T0" fmla="*/ 2147483647 w 2"/>
              <a:gd name="T1" fmla="*/ 2147483647 h 3"/>
              <a:gd name="T2" fmla="*/ 0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0" y="3"/>
                </a:cubicBezTo>
                <a:cubicBezTo>
                  <a:pt x="0" y="2"/>
                  <a:pt x="0" y="2"/>
                  <a:pt x="0" y="1"/>
                </a:cubicBezTo>
                <a:cubicBezTo>
                  <a:pt x="0" y="1"/>
                  <a:pt x="1" y="0"/>
                  <a:pt x="1" y="0"/>
                </a:cubicBezTo>
                <a:cubicBezTo>
                  <a:pt x="2" y="1"/>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550" name="Freeform 758"/>
          <p:cNvSpPr>
            <a:spLocks noChangeAspect="1"/>
          </p:cNvSpPr>
          <p:nvPr/>
        </p:nvSpPr>
        <p:spPr bwMode="auto">
          <a:xfrm>
            <a:off x="3946525" y="1820863"/>
            <a:ext cx="9525" cy="9525"/>
          </a:xfrm>
          <a:custGeom>
            <a:avLst/>
            <a:gdLst>
              <a:gd name="T0" fmla="*/ 2147483647 w 3"/>
              <a:gd name="T1" fmla="*/ 2147483647 h 4"/>
              <a:gd name="T2" fmla="*/ 2147483647 w 3"/>
              <a:gd name="T3" fmla="*/ 2147483647 h 4"/>
              <a:gd name="T4" fmla="*/ 0 w 3"/>
              <a:gd name="T5" fmla="*/ 2147483647 h 4"/>
              <a:gd name="T6" fmla="*/ 2147483647 w 3"/>
              <a:gd name="T7" fmla="*/ 2147483647 h 4"/>
              <a:gd name="T8" fmla="*/ 2147483647 w 3"/>
              <a:gd name="T9" fmla="*/ 214748364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3"/>
                </a:moveTo>
                <a:cubicBezTo>
                  <a:pt x="2" y="3"/>
                  <a:pt x="1" y="4"/>
                  <a:pt x="1" y="4"/>
                </a:cubicBezTo>
                <a:cubicBezTo>
                  <a:pt x="0" y="3"/>
                  <a:pt x="0" y="3"/>
                  <a:pt x="0" y="2"/>
                </a:cubicBezTo>
                <a:cubicBezTo>
                  <a:pt x="1" y="1"/>
                  <a:pt x="1" y="0"/>
                  <a:pt x="2" y="1"/>
                </a:cubicBezTo>
                <a:cubicBezTo>
                  <a:pt x="3" y="1"/>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551" name="Freeform 759"/>
          <p:cNvSpPr>
            <a:spLocks noChangeAspect="1"/>
          </p:cNvSpPr>
          <p:nvPr/>
        </p:nvSpPr>
        <p:spPr bwMode="auto">
          <a:xfrm>
            <a:off x="3195638" y="2036763"/>
            <a:ext cx="4762" cy="3175"/>
          </a:xfrm>
          <a:custGeom>
            <a:avLst/>
            <a:gdLst>
              <a:gd name="T0" fmla="*/ 2147483647 w 3"/>
              <a:gd name="T1" fmla="*/ 0 h 2"/>
              <a:gd name="T2" fmla="*/ 2147483647 w 3"/>
              <a:gd name="T3" fmla="*/ 2147483647 h 2"/>
              <a:gd name="T4" fmla="*/ 2147483647 w 3"/>
              <a:gd name="T5" fmla="*/ 2147483647 h 2"/>
              <a:gd name="T6" fmla="*/ 0 w 3"/>
              <a:gd name="T7" fmla="*/ 2147483647 h 2"/>
              <a:gd name="T8" fmla="*/ 21474836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1"/>
                  <a:pt x="3" y="1"/>
                  <a:pt x="3" y="1"/>
                </a:cubicBezTo>
                <a:cubicBezTo>
                  <a:pt x="2" y="2"/>
                  <a:pt x="2" y="2"/>
                  <a:pt x="1" y="2"/>
                </a:cubicBezTo>
                <a:cubicBezTo>
                  <a:pt x="1" y="2"/>
                  <a:pt x="0" y="1"/>
                  <a:pt x="0" y="1"/>
                </a:cubicBezTo>
                <a:cubicBezTo>
                  <a:pt x="1" y="0"/>
                  <a:pt x="2"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552" name="Freeform 760"/>
          <p:cNvSpPr>
            <a:spLocks noChangeAspect="1"/>
          </p:cNvSpPr>
          <p:nvPr/>
        </p:nvSpPr>
        <p:spPr bwMode="auto">
          <a:xfrm>
            <a:off x="2082800" y="1898650"/>
            <a:ext cx="6350" cy="4763"/>
          </a:xfrm>
          <a:custGeom>
            <a:avLst/>
            <a:gdLst>
              <a:gd name="T0" fmla="*/ 2147483647 w 3"/>
              <a:gd name="T1" fmla="*/ 2147483647 h 2"/>
              <a:gd name="T2" fmla="*/ 2147483647 w 3"/>
              <a:gd name="T3" fmla="*/ 2147483647 h 2"/>
              <a:gd name="T4" fmla="*/ 2147483647 w 3"/>
              <a:gd name="T5" fmla="*/ 2147483647 h 2"/>
              <a:gd name="T6" fmla="*/ 0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2" y="2"/>
                </a:cubicBezTo>
                <a:cubicBezTo>
                  <a:pt x="2" y="2"/>
                  <a:pt x="2" y="2"/>
                  <a:pt x="1" y="2"/>
                </a:cubicBezTo>
                <a:cubicBezTo>
                  <a:pt x="1" y="2"/>
                  <a:pt x="0" y="2"/>
                  <a:pt x="0" y="1"/>
                </a:cubicBezTo>
                <a:cubicBezTo>
                  <a:pt x="0" y="0"/>
                  <a:pt x="1"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553" name="Freeform 761"/>
          <p:cNvSpPr>
            <a:spLocks noChangeAspect="1"/>
          </p:cNvSpPr>
          <p:nvPr/>
        </p:nvSpPr>
        <p:spPr bwMode="auto">
          <a:xfrm>
            <a:off x="2274888" y="1901825"/>
            <a:ext cx="3175" cy="3175"/>
          </a:xfrm>
          <a:custGeom>
            <a:avLst/>
            <a:gdLst>
              <a:gd name="T0" fmla="*/ 2147483647 w 2"/>
              <a:gd name="T1" fmla="*/ 0 h 2"/>
              <a:gd name="T2" fmla="*/ 2147483647 w 2"/>
              <a:gd name="T3" fmla="*/ 0 h 2"/>
              <a:gd name="T4" fmla="*/ 2147483647 w 2"/>
              <a:gd name="T5" fmla="*/ 2147483647 h 2"/>
              <a:gd name="T6" fmla="*/ 0 w 2"/>
              <a:gd name="T7" fmla="*/ 2147483647 h 2"/>
              <a:gd name="T8" fmla="*/ 2147483647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1" y="0"/>
                  <a:pt x="2" y="0"/>
                  <a:pt x="2" y="0"/>
                </a:cubicBezTo>
                <a:cubicBezTo>
                  <a:pt x="2" y="1"/>
                  <a:pt x="2" y="1"/>
                  <a:pt x="2" y="2"/>
                </a:cubicBezTo>
                <a:cubicBezTo>
                  <a:pt x="1" y="2"/>
                  <a:pt x="0" y="2"/>
                  <a:pt x="0" y="1"/>
                </a:cubicBezTo>
                <a:cubicBezTo>
                  <a:pt x="0" y="1"/>
                  <a:pt x="1"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554" name="Freeform 762"/>
          <p:cNvSpPr>
            <a:spLocks noChangeAspect="1"/>
          </p:cNvSpPr>
          <p:nvPr/>
        </p:nvSpPr>
        <p:spPr bwMode="auto">
          <a:xfrm>
            <a:off x="2398713" y="1908175"/>
            <a:ext cx="4762" cy="3175"/>
          </a:xfrm>
          <a:custGeom>
            <a:avLst/>
            <a:gdLst>
              <a:gd name="T0" fmla="*/ 2147483647 w 2"/>
              <a:gd name="T1" fmla="*/ 0 h 2"/>
              <a:gd name="T2" fmla="*/ 2147483647 w 2"/>
              <a:gd name="T3" fmla="*/ 0 h 2"/>
              <a:gd name="T4" fmla="*/ 2147483647 w 2"/>
              <a:gd name="T5" fmla="*/ 2147483647 h 2"/>
              <a:gd name="T6" fmla="*/ 0 w 2"/>
              <a:gd name="T7" fmla="*/ 2147483647 h 2"/>
              <a:gd name="T8" fmla="*/ 2147483647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1" y="0"/>
                  <a:pt x="2" y="0"/>
                  <a:pt x="2" y="0"/>
                </a:cubicBezTo>
                <a:cubicBezTo>
                  <a:pt x="2" y="1"/>
                  <a:pt x="2" y="1"/>
                  <a:pt x="2" y="1"/>
                </a:cubicBezTo>
                <a:cubicBezTo>
                  <a:pt x="1" y="2"/>
                  <a:pt x="0" y="2"/>
                  <a:pt x="0" y="1"/>
                </a:cubicBezTo>
                <a:cubicBezTo>
                  <a:pt x="0" y="0"/>
                  <a:pt x="1"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555" name="Freeform 763"/>
          <p:cNvSpPr>
            <a:spLocks noChangeAspect="1"/>
          </p:cNvSpPr>
          <p:nvPr/>
        </p:nvSpPr>
        <p:spPr bwMode="auto">
          <a:xfrm>
            <a:off x="2422525" y="1951038"/>
            <a:ext cx="3175" cy="3175"/>
          </a:xfrm>
          <a:custGeom>
            <a:avLst/>
            <a:gdLst>
              <a:gd name="T0" fmla="*/ 0 w 2"/>
              <a:gd name="T1" fmla="*/ 2147483647 h 2"/>
              <a:gd name="T2" fmla="*/ 2147483647 w 2"/>
              <a:gd name="T3" fmla="*/ 0 h 2"/>
              <a:gd name="T4" fmla="*/ 2147483647 w 2"/>
              <a:gd name="T5" fmla="*/ 2147483647 h 2"/>
              <a:gd name="T6" fmla="*/ 2147483647 w 2"/>
              <a:gd name="T7" fmla="*/ 2147483647 h 2"/>
              <a:gd name="T8" fmla="*/ 0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1"/>
                </a:moveTo>
                <a:cubicBezTo>
                  <a:pt x="0" y="1"/>
                  <a:pt x="0" y="0"/>
                  <a:pt x="1" y="0"/>
                </a:cubicBezTo>
                <a:cubicBezTo>
                  <a:pt x="1" y="0"/>
                  <a:pt x="2" y="0"/>
                  <a:pt x="2" y="1"/>
                </a:cubicBezTo>
                <a:cubicBezTo>
                  <a:pt x="2" y="1"/>
                  <a:pt x="2" y="2"/>
                  <a:pt x="1" y="2"/>
                </a:cubicBezTo>
                <a:cubicBezTo>
                  <a:pt x="0" y="2"/>
                  <a:pt x="0" y="1"/>
                  <a:pt x="0" y="1"/>
                </a:cubicBezTo>
                <a:close/>
              </a:path>
            </a:pathLst>
          </a:custGeom>
          <a:solidFill>
            <a:srgbClr val="B2B2B2"/>
          </a:solidFill>
          <a:ln w="3175" cap="rnd">
            <a:solidFill>
              <a:srgbClr val="B2B2B2"/>
            </a:solidFill>
            <a:round/>
            <a:headEnd/>
            <a:tailEnd/>
          </a:ln>
        </p:spPr>
        <p:txBody>
          <a:bodyPr/>
          <a:lstStyle/>
          <a:p>
            <a:endParaRPr lang="en-US"/>
          </a:p>
        </p:txBody>
      </p:sp>
      <p:sp>
        <p:nvSpPr>
          <p:cNvPr id="34556" name="Freeform 764"/>
          <p:cNvSpPr>
            <a:spLocks noChangeAspect="1"/>
          </p:cNvSpPr>
          <p:nvPr/>
        </p:nvSpPr>
        <p:spPr bwMode="auto">
          <a:xfrm>
            <a:off x="2473325" y="1849438"/>
            <a:ext cx="4763" cy="6350"/>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2"/>
                </a:moveTo>
                <a:cubicBezTo>
                  <a:pt x="0" y="2"/>
                  <a:pt x="0" y="1"/>
                  <a:pt x="0" y="1"/>
                </a:cubicBezTo>
                <a:cubicBezTo>
                  <a:pt x="1" y="0"/>
                  <a:pt x="1" y="1"/>
                  <a:pt x="2" y="1"/>
                </a:cubicBezTo>
                <a:cubicBezTo>
                  <a:pt x="2" y="2"/>
                  <a:pt x="2" y="3"/>
                  <a:pt x="2" y="3"/>
                </a:cubicBezTo>
                <a:cubicBezTo>
                  <a:pt x="1" y="3"/>
                  <a:pt x="0" y="2"/>
                  <a:pt x="0" y="2"/>
                </a:cubicBezTo>
                <a:close/>
              </a:path>
            </a:pathLst>
          </a:custGeom>
          <a:solidFill>
            <a:srgbClr val="B2B2B2"/>
          </a:solidFill>
          <a:ln w="3175" cap="rnd">
            <a:solidFill>
              <a:srgbClr val="B2B2B2"/>
            </a:solidFill>
            <a:round/>
            <a:headEnd/>
            <a:tailEnd/>
          </a:ln>
        </p:spPr>
        <p:txBody>
          <a:bodyPr/>
          <a:lstStyle/>
          <a:p>
            <a:endParaRPr lang="en-US"/>
          </a:p>
        </p:txBody>
      </p:sp>
      <p:sp>
        <p:nvSpPr>
          <p:cNvPr id="34557" name="Freeform 765"/>
          <p:cNvSpPr>
            <a:spLocks noChangeAspect="1"/>
          </p:cNvSpPr>
          <p:nvPr/>
        </p:nvSpPr>
        <p:spPr bwMode="auto">
          <a:xfrm>
            <a:off x="2470150" y="1754188"/>
            <a:ext cx="11113" cy="9525"/>
          </a:xfrm>
          <a:custGeom>
            <a:avLst/>
            <a:gdLst>
              <a:gd name="T0" fmla="*/ 2147483647 w 6"/>
              <a:gd name="T1" fmla="*/ 2147483647 h 5"/>
              <a:gd name="T2" fmla="*/ 2147483647 w 6"/>
              <a:gd name="T3" fmla="*/ 2147483647 h 5"/>
              <a:gd name="T4" fmla="*/ 2147483647 w 6"/>
              <a:gd name="T5" fmla="*/ 2147483647 h 5"/>
              <a:gd name="T6" fmla="*/ 2147483647 w 6"/>
              <a:gd name="T7" fmla="*/ 2147483647 h 5"/>
              <a:gd name="T8" fmla="*/ 2147483647 w 6"/>
              <a:gd name="T9" fmla="*/ 2147483647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2" y="4"/>
                </a:moveTo>
                <a:cubicBezTo>
                  <a:pt x="1" y="3"/>
                  <a:pt x="0" y="2"/>
                  <a:pt x="1" y="1"/>
                </a:cubicBezTo>
                <a:cubicBezTo>
                  <a:pt x="1" y="0"/>
                  <a:pt x="3" y="0"/>
                  <a:pt x="3" y="1"/>
                </a:cubicBezTo>
                <a:cubicBezTo>
                  <a:pt x="4" y="1"/>
                  <a:pt x="6" y="2"/>
                  <a:pt x="5" y="4"/>
                </a:cubicBezTo>
                <a:cubicBezTo>
                  <a:pt x="5" y="5"/>
                  <a:pt x="3" y="4"/>
                  <a:pt x="2" y="4"/>
                </a:cubicBezTo>
                <a:close/>
              </a:path>
            </a:pathLst>
          </a:custGeom>
          <a:solidFill>
            <a:srgbClr val="B2B2B2"/>
          </a:solidFill>
          <a:ln w="3175" cap="rnd">
            <a:solidFill>
              <a:srgbClr val="B2B2B2"/>
            </a:solidFill>
            <a:round/>
            <a:headEnd/>
            <a:tailEnd/>
          </a:ln>
        </p:spPr>
        <p:txBody>
          <a:bodyPr/>
          <a:lstStyle/>
          <a:p>
            <a:endParaRPr lang="en-US"/>
          </a:p>
        </p:txBody>
      </p:sp>
      <p:sp>
        <p:nvSpPr>
          <p:cNvPr id="34558" name="Freeform 766"/>
          <p:cNvSpPr>
            <a:spLocks noChangeAspect="1"/>
          </p:cNvSpPr>
          <p:nvPr/>
        </p:nvSpPr>
        <p:spPr bwMode="auto">
          <a:xfrm>
            <a:off x="2870200" y="1828800"/>
            <a:ext cx="6350" cy="6350"/>
          </a:xfrm>
          <a:custGeom>
            <a:avLst/>
            <a:gdLst>
              <a:gd name="T0" fmla="*/ 2147483647 w 4"/>
              <a:gd name="T1" fmla="*/ 2147483647 h 3"/>
              <a:gd name="T2" fmla="*/ 2147483647 w 4"/>
              <a:gd name="T3" fmla="*/ 0 h 3"/>
              <a:gd name="T4" fmla="*/ 2147483647 w 4"/>
              <a:gd name="T5" fmla="*/ 0 h 3"/>
              <a:gd name="T6" fmla="*/ 2147483647 w 4"/>
              <a:gd name="T7" fmla="*/ 2147483647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2"/>
                </a:moveTo>
                <a:cubicBezTo>
                  <a:pt x="1" y="1"/>
                  <a:pt x="0" y="1"/>
                  <a:pt x="1" y="0"/>
                </a:cubicBezTo>
                <a:cubicBezTo>
                  <a:pt x="1" y="0"/>
                  <a:pt x="2" y="0"/>
                  <a:pt x="2" y="0"/>
                </a:cubicBezTo>
                <a:cubicBezTo>
                  <a:pt x="3" y="1"/>
                  <a:pt x="4" y="1"/>
                  <a:pt x="3" y="2"/>
                </a:cubicBezTo>
                <a:cubicBezTo>
                  <a:pt x="3" y="3"/>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559" name="Freeform 767"/>
          <p:cNvSpPr>
            <a:spLocks noChangeAspect="1"/>
          </p:cNvSpPr>
          <p:nvPr/>
        </p:nvSpPr>
        <p:spPr bwMode="auto">
          <a:xfrm>
            <a:off x="2644775" y="1882775"/>
            <a:ext cx="9525" cy="7938"/>
          </a:xfrm>
          <a:custGeom>
            <a:avLst/>
            <a:gdLst>
              <a:gd name="T0" fmla="*/ 2147483647 w 4"/>
              <a:gd name="T1" fmla="*/ 2147483647 h 4"/>
              <a:gd name="T2" fmla="*/ 0 w 4"/>
              <a:gd name="T3" fmla="*/ 2147483647 h 4"/>
              <a:gd name="T4" fmla="*/ 2147483647 w 4"/>
              <a:gd name="T5" fmla="*/ 2147483647 h 4"/>
              <a:gd name="T6" fmla="*/ 2147483647 w 4"/>
              <a:gd name="T7" fmla="*/ 2147483647 h 4"/>
              <a:gd name="T8" fmla="*/ 2147483647 w 4"/>
              <a:gd name="T9" fmla="*/ 214748364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1" y="3"/>
                </a:moveTo>
                <a:cubicBezTo>
                  <a:pt x="1" y="2"/>
                  <a:pt x="0" y="1"/>
                  <a:pt x="0" y="1"/>
                </a:cubicBezTo>
                <a:cubicBezTo>
                  <a:pt x="0" y="0"/>
                  <a:pt x="1" y="0"/>
                  <a:pt x="2" y="1"/>
                </a:cubicBezTo>
                <a:cubicBezTo>
                  <a:pt x="3" y="1"/>
                  <a:pt x="4" y="2"/>
                  <a:pt x="4" y="3"/>
                </a:cubicBezTo>
                <a:cubicBezTo>
                  <a:pt x="4" y="4"/>
                  <a:pt x="2" y="3"/>
                  <a:pt x="1" y="3"/>
                </a:cubicBezTo>
                <a:close/>
              </a:path>
            </a:pathLst>
          </a:custGeom>
          <a:solidFill>
            <a:srgbClr val="B2B2B2"/>
          </a:solidFill>
          <a:ln w="3175" cap="rnd">
            <a:solidFill>
              <a:srgbClr val="B2B2B2"/>
            </a:solidFill>
            <a:round/>
            <a:headEnd/>
            <a:tailEnd/>
          </a:ln>
        </p:spPr>
        <p:txBody>
          <a:bodyPr/>
          <a:lstStyle/>
          <a:p>
            <a:endParaRPr lang="en-US"/>
          </a:p>
        </p:txBody>
      </p:sp>
      <p:sp>
        <p:nvSpPr>
          <p:cNvPr id="34560" name="Freeform 768"/>
          <p:cNvSpPr>
            <a:spLocks noChangeAspect="1"/>
          </p:cNvSpPr>
          <p:nvPr/>
        </p:nvSpPr>
        <p:spPr bwMode="auto">
          <a:xfrm>
            <a:off x="2308225" y="1852613"/>
            <a:ext cx="6350" cy="6350"/>
          </a:xfrm>
          <a:custGeom>
            <a:avLst/>
            <a:gdLst>
              <a:gd name="T0" fmla="*/ 2147483647 w 3"/>
              <a:gd name="T1" fmla="*/ 2147483647 h 4"/>
              <a:gd name="T2" fmla="*/ 2147483647 w 3"/>
              <a:gd name="T3" fmla="*/ 0 h 4"/>
              <a:gd name="T4" fmla="*/ 2147483647 w 3"/>
              <a:gd name="T5" fmla="*/ 2147483647 h 4"/>
              <a:gd name="T6" fmla="*/ 2147483647 w 3"/>
              <a:gd name="T7" fmla="*/ 2147483647 h 4"/>
              <a:gd name="T8" fmla="*/ 2147483647 w 3"/>
              <a:gd name="T9" fmla="*/ 214748364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1" y="1"/>
                </a:moveTo>
                <a:cubicBezTo>
                  <a:pt x="1" y="0"/>
                  <a:pt x="2" y="0"/>
                  <a:pt x="3" y="0"/>
                </a:cubicBezTo>
                <a:cubicBezTo>
                  <a:pt x="3" y="1"/>
                  <a:pt x="3" y="2"/>
                  <a:pt x="2" y="2"/>
                </a:cubicBezTo>
                <a:cubicBezTo>
                  <a:pt x="2" y="3"/>
                  <a:pt x="1" y="4"/>
                  <a:pt x="1" y="3"/>
                </a:cubicBezTo>
                <a:cubicBezTo>
                  <a:pt x="0" y="2"/>
                  <a:pt x="1"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561" name="Freeform 769"/>
          <p:cNvSpPr>
            <a:spLocks noChangeAspect="1"/>
          </p:cNvSpPr>
          <p:nvPr/>
        </p:nvSpPr>
        <p:spPr bwMode="auto">
          <a:xfrm>
            <a:off x="2093913" y="1901825"/>
            <a:ext cx="4762" cy="3175"/>
          </a:xfrm>
          <a:custGeom>
            <a:avLst/>
            <a:gdLst>
              <a:gd name="T0" fmla="*/ 2147483647 w 3"/>
              <a:gd name="T1" fmla="*/ 0 h 2"/>
              <a:gd name="T2" fmla="*/ 2147483647 w 3"/>
              <a:gd name="T3" fmla="*/ 2147483647 h 2"/>
              <a:gd name="T4" fmla="*/ 2147483647 w 3"/>
              <a:gd name="T5" fmla="*/ 2147483647 h 2"/>
              <a:gd name="T6" fmla="*/ 0 w 3"/>
              <a:gd name="T7" fmla="*/ 2147483647 h 2"/>
              <a:gd name="T8" fmla="*/ 21474836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2" y="2"/>
                  <a:pt x="2" y="2"/>
                  <a:pt x="1" y="2"/>
                </a:cubicBezTo>
                <a:cubicBezTo>
                  <a:pt x="1" y="2"/>
                  <a:pt x="0" y="1"/>
                  <a:pt x="0" y="1"/>
                </a:cubicBezTo>
                <a:cubicBezTo>
                  <a:pt x="0" y="0"/>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562" name="Freeform 770"/>
          <p:cNvSpPr>
            <a:spLocks noChangeAspect="1"/>
          </p:cNvSpPr>
          <p:nvPr/>
        </p:nvSpPr>
        <p:spPr bwMode="auto">
          <a:xfrm>
            <a:off x="1968500" y="2279650"/>
            <a:ext cx="9525" cy="3175"/>
          </a:xfrm>
          <a:custGeom>
            <a:avLst/>
            <a:gdLst>
              <a:gd name="T0" fmla="*/ 2147483647 w 3"/>
              <a:gd name="T1" fmla="*/ 2147483647 h 2"/>
              <a:gd name="T2" fmla="*/ 0 w 3"/>
              <a:gd name="T3" fmla="*/ 2147483647 h 2"/>
              <a:gd name="T4" fmla="*/ 2147483647 w 3"/>
              <a:gd name="T5" fmla="*/ 0 h 2"/>
              <a:gd name="T6" fmla="*/ 2147483647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1"/>
                  <a:pt x="0" y="1"/>
                </a:cubicBezTo>
                <a:cubicBezTo>
                  <a:pt x="0" y="0"/>
                  <a:pt x="1" y="0"/>
                  <a:pt x="1" y="0"/>
                </a:cubicBezTo>
                <a:cubicBezTo>
                  <a:pt x="2" y="0"/>
                  <a:pt x="3" y="0"/>
                  <a:pt x="3" y="1"/>
                </a:cubicBezTo>
                <a:cubicBezTo>
                  <a:pt x="2" y="2"/>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563" name="Freeform 771"/>
          <p:cNvSpPr>
            <a:spLocks noChangeAspect="1"/>
          </p:cNvSpPr>
          <p:nvPr/>
        </p:nvSpPr>
        <p:spPr bwMode="auto">
          <a:xfrm>
            <a:off x="2016125" y="2270125"/>
            <a:ext cx="4763" cy="1588"/>
          </a:xfrm>
          <a:custGeom>
            <a:avLst/>
            <a:gdLst>
              <a:gd name="T0" fmla="*/ 2147483647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2"/>
                </a:cubicBezTo>
                <a:cubicBezTo>
                  <a:pt x="0" y="1"/>
                  <a:pt x="0" y="1"/>
                  <a:pt x="1" y="1"/>
                </a:cubicBezTo>
                <a:cubicBezTo>
                  <a:pt x="1" y="0"/>
                  <a:pt x="2" y="0"/>
                  <a:pt x="2" y="1"/>
                </a:cubicBezTo>
                <a:cubicBezTo>
                  <a:pt x="2" y="1"/>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564" name="Freeform 772"/>
          <p:cNvSpPr>
            <a:spLocks noChangeAspect="1"/>
          </p:cNvSpPr>
          <p:nvPr/>
        </p:nvSpPr>
        <p:spPr bwMode="auto">
          <a:xfrm>
            <a:off x="1981200" y="2279650"/>
            <a:ext cx="4763" cy="3175"/>
          </a:xfrm>
          <a:custGeom>
            <a:avLst/>
            <a:gdLst>
              <a:gd name="T0" fmla="*/ 2147483647 w 3"/>
              <a:gd name="T1" fmla="*/ 2147483647 h 2"/>
              <a:gd name="T2" fmla="*/ 0 w 3"/>
              <a:gd name="T3" fmla="*/ 2147483647 h 2"/>
              <a:gd name="T4" fmla="*/ 2147483647 w 3"/>
              <a:gd name="T5" fmla="*/ 0 h 2"/>
              <a:gd name="T6" fmla="*/ 2147483647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1"/>
                  <a:pt x="0" y="1"/>
                </a:cubicBezTo>
                <a:cubicBezTo>
                  <a:pt x="0" y="0"/>
                  <a:pt x="1" y="0"/>
                  <a:pt x="1" y="0"/>
                </a:cubicBezTo>
                <a:cubicBezTo>
                  <a:pt x="2" y="0"/>
                  <a:pt x="3" y="0"/>
                  <a:pt x="3" y="1"/>
                </a:cubicBezTo>
                <a:cubicBezTo>
                  <a:pt x="3" y="2"/>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565" name="Freeform 773"/>
          <p:cNvSpPr>
            <a:spLocks noChangeAspect="1"/>
          </p:cNvSpPr>
          <p:nvPr/>
        </p:nvSpPr>
        <p:spPr bwMode="auto">
          <a:xfrm>
            <a:off x="2265363" y="2232025"/>
            <a:ext cx="4762" cy="9525"/>
          </a:xfrm>
          <a:custGeom>
            <a:avLst/>
            <a:gdLst>
              <a:gd name="T0" fmla="*/ 2147483647 w 2"/>
              <a:gd name="T1" fmla="*/ 2147483647 h 5"/>
              <a:gd name="T2" fmla="*/ 2147483647 w 2"/>
              <a:gd name="T3" fmla="*/ 2147483647 h 5"/>
              <a:gd name="T4" fmla="*/ 0 w 2"/>
              <a:gd name="T5" fmla="*/ 2147483647 h 5"/>
              <a:gd name="T6" fmla="*/ 2147483647 w 2"/>
              <a:gd name="T7" fmla="*/ 0 h 5"/>
              <a:gd name="T8" fmla="*/ 2147483647 w 2"/>
              <a:gd name="T9" fmla="*/ 2147483647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3"/>
                  <a:pt x="2" y="5"/>
                  <a:pt x="1" y="4"/>
                </a:cubicBezTo>
                <a:cubicBezTo>
                  <a:pt x="0" y="4"/>
                  <a:pt x="0" y="3"/>
                  <a:pt x="0" y="2"/>
                </a:cubicBezTo>
                <a:cubicBezTo>
                  <a:pt x="0" y="2"/>
                  <a:pt x="0" y="0"/>
                  <a:pt x="1" y="0"/>
                </a:cubicBezTo>
                <a:cubicBezTo>
                  <a:pt x="2" y="0"/>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566" name="Freeform 774"/>
          <p:cNvSpPr>
            <a:spLocks noChangeAspect="1"/>
          </p:cNvSpPr>
          <p:nvPr/>
        </p:nvSpPr>
        <p:spPr bwMode="auto">
          <a:xfrm>
            <a:off x="2133600" y="2111375"/>
            <a:ext cx="1588" cy="4763"/>
          </a:xfrm>
          <a:custGeom>
            <a:avLst/>
            <a:gdLst>
              <a:gd name="T0" fmla="*/ 2147483647 w 1"/>
              <a:gd name="T1" fmla="*/ 2147483647 h 3"/>
              <a:gd name="T2" fmla="*/ 0 w 1"/>
              <a:gd name="T3" fmla="*/ 2147483647 h 3"/>
              <a:gd name="T4" fmla="*/ 0 w 1"/>
              <a:gd name="T5" fmla="*/ 2147483647 h 3"/>
              <a:gd name="T6" fmla="*/ 0 w 1"/>
              <a:gd name="T7" fmla="*/ 2147483647 h 3"/>
              <a:gd name="T8" fmla="*/ 2147483647 w 1"/>
              <a:gd name="T9" fmla="*/ 2147483647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3"/>
                  <a:pt x="1" y="3"/>
                  <a:pt x="0" y="3"/>
                </a:cubicBezTo>
                <a:cubicBezTo>
                  <a:pt x="0" y="3"/>
                  <a:pt x="0" y="2"/>
                  <a:pt x="0" y="2"/>
                </a:cubicBezTo>
                <a:cubicBezTo>
                  <a:pt x="0" y="1"/>
                  <a:pt x="0" y="0"/>
                  <a:pt x="0" y="1"/>
                </a:cubicBezTo>
                <a:cubicBezTo>
                  <a:pt x="1" y="1"/>
                  <a:pt x="1"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567" name="Freeform 775"/>
          <p:cNvSpPr>
            <a:spLocks noChangeAspect="1"/>
          </p:cNvSpPr>
          <p:nvPr/>
        </p:nvSpPr>
        <p:spPr bwMode="auto">
          <a:xfrm>
            <a:off x="2155825" y="2051050"/>
            <a:ext cx="4763" cy="3175"/>
          </a:xfrm>
          <a:custGeom>
            <a:avLst/>
            <a:gdLst>
              <a:gd name="T0" fmla="*/ 2147483647 w 3"/>
              <a:gd name="T1" fmla="*/ 2147483647 h 2"/>
              <a:gd name="T2" fmla="*/ 2147483647 w 3"/>
              <a:gd name="T3" fmla="*/ 2147483647 h 2"/>
              <a:gd name="T4" fmla="*/ 2147483647 w 3"/>
              <a:gd name="T5" fmla="*/ 2147483647 h 2"/>
              <a:gd name="T6" fmla="*/ 2147483647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1" y="2"/>
                </a:cubicBezTo>
                <a:cubicBezTo>
                  <a:pt x="0" y="1"/>
                  <a:pt x="1" y="1"/>
                  <a:pt x="1" y="1"/>
                </a:cubicBezTo>
                <a:cubicBezTo>
                  <a:pt x="2" y="1"/>
                  <a:pt x="3" y="0"/>
                  <a:pt x="3" y="1"/>
                </a:cubicBezTo>
                <a:cubicBezTo>
                  <a:pt x="3" y="2"/>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568" name="Freeform 776"/>
          <p:cNvSpPr>
            <a:spLocks noChangeAspect="1"/>
          </p:cNvSpPr>
          <p:nvPr/>
        </p:nvSpPr>
        <p:spPr bwMode="auto">
          <a:xfrm>
            <a:off x="1924050" y="1957388"/>
            <a:ext cx="4763" cy="3175"/>
          </a:xfrm>
          <a:custGeom>
            <a:avLst/>
            <a:gdLst>
              <a:gd name="T0" fmla="*/ 2147483647 w 3"/>
              <a:gd name="T1" fmla="*/ 2147483647 h 2"/>
              <a:gd name="T2" fmla="*/ 2147483647 w 3"/>
              <a:gd name="T3" fmla="*/ 2147483647 h 2"/>
              <a:gd name="T4" fmla="*/ 2147483647 w 3"/>
              <a:gd name="T5" fmla="*/ 2147483647 h 2"/>
              <a:gd name="T6" fmla="*/ 2147483647 w 3"/>
              <a:gd name="T7" fmla="*/ 0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1" y="2"/>
                </a:cubicBezTo>
                <a:cubicBezTo>
                  <a:pt x="0" y="1"/>
                  <a:pt x="1" y="1"/>
                  <a:pt x="1" y="1"/>
                </a:cubicBezTo>
                <a:cubicBezTo>
                  <a:pt x="1" y="0"/>
                  <a:pt x="2" y="0"/>
                  <a:pt x="3" y="0"/>
                </a:cubicBezTo>
                <a:cubicBezTo>
                  <a:pt x="3"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569" name="Freeform 777"/>
          <p:cNvSpPr>
            <a:spLocks noChangeAspect="1"/>
          </p:cNvSpPr>
          <p:nvPr/>
        </p:nvSpPr>
        <p:spPr bwMode="auto">
          <a:xfrm>
            <a:off x="2265363" y="2184400"/>
            <a:ext cx="4762" cy="3175"/>
          </a:xfrm>
          <a:custGeom>
            <a:avLst/>
            <a:gdLst>
              <a:gd name="T0" fmla="*/ 2147483647 w 2"/>
              <a:gd name="T1" fmla="*/ 2147483647 h 2"/>
              <a:gd name="T2" fmla="*/ 2147483647 w 2"/>
              <a:gd name="T3" fmla="*/ 2147483647 h 2"/>
              <a:gd name="T4" fmla="*/ 2147483647 w 2"/>
              <a:gd name="T5" fmla="*/ 2147483647 h 2"/>
              <a:gd name="T6" fmla="*/ 2147483647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2" y="2"/>
                  <a:pt x="2" y="2"/>
                </a:cubicBezTo>
                <a:cubicBezTo>
                  <a:pt x="1" y="2"/>
                  <a:pt x="1" y="2"/>
                  <a:pt x="1" y="1"/>
                </a:cubicBezTo>
                <a:cubicBezTo>
                  <a:pt x="1" y="1"/>
                  <a:pt x="0" y="0"/>
                  <a:pt x="1" y="0"/>
                </a:cubicBezTo>
                <a:cubicBezTo>
                  <a:pt x="2"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570" name="Freeform 778"/>
          <p:cNvSpPr>
            <a:spLocks noChangeAspect="1"/>
          </p:cNvSpPr>
          <p:nvPr/>
        </p:nvSpPr>
        <p:spPr bwMode="auto">
          <a:xfrm>
            <a:off x="2317750" y="2036763"/>
            <a:ext cx="4763" cy="3175"/>
          </a:xfrm>
          <a:custGeom>
            <a:avLst/>
            <a:gdLst>
              <a:gd name="T0" fmla="*/ 2147483647 w 3"/>
              <a:gd name="T1" fmla="*/ 2147483647 h 2"/>
              <a:gd name="T2" fmla="*/ 0 w 3"/>
              <a:gd name="T3" fmla="*/ 2147483647 h 2"/>
              <a:gd name="T4" fmla="*/ 2147483647 w 3"/>
              <a:gd name="T5" fmla="*/ 0 h 2"/>
              <a:gd name="T6" fmla="*/ 2147483647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2"/>
                </a:cubicBezTo>
                <a:cubicBezTo>
                  <a:pt x="0" y="1"/>
                  <a:pt x="1" y="1"/>
                  <a:pt x="1" y="0"/>
                </a:cubicBezTo>
                <a:cubicBezTo>
                  <a:pt x="1" y="0"/>
                  <a:pt x="2" y="0"/>
                  <a:pt x="3" y="1"/>
                </a:cubicBezTo>
                <a:cubicBezTo>
                  <a:pt x="3" y="1"/>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571" name="Freeform 779"/>
          <p:cNvSpPr>
            <a:spLocks noChangeAspect="1"/>
          </p:cNvSpPr>
          <p:nvPr/>
        </p:nvSpPr>
        <p:spPr bwMode="auto">
          <a:xfrm>
            <a:off x="2371725" y="2082800"/>
            <a:ext cx="4763" cy="4763"/>
          </a:xfrm>
          <a:custGeom>
            <a:avLst/>
            <a:gdLst>
              <a:gd name="T0" fmla="*/ 2147483647 w 3"/>
              <a:gd name="T1" fmla="*/ 2147483647 h 3"/>
              <a:gd name="T2" fmla="*/ 2147483647 w 3"/>
              <a:gd name="T3" fmla="*/ 2147483647 h 3"/>
              <a:gd name="T4" fmla="*/ 0 w 3"/>
              <a:gd name="T5" fmla="*/ 2147483647 h 3"/>
              <a:gd name="T6" fmla="*/ 2147483647 w 3"/>
              <a:gd name="T7" fmla="*/ 0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2" y="3"/>
                  <a:pt x="1" y="3"/>
                </a:cubicBezTo>
                <a:cubicBezTo>
                  <a:pt x="0" y="2"/>
                  <a:pt x="0" y="2"/>
                  <a:pt x="0" y="1"/>
                </a:cubicBezTo>
                <a:cubicBezTo>
                  <a:pt x="0" y="1"/>
                  <a:pt x="0" y="0"/>
                  <a:pt x="1" y="0"/>
                </a:cubicBezTo>
                <a:cubicBezTo>
                  <a:pt x="3" y="0"/>
                  <a:pt x="3"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572" name="Freeform 780"/>
          <p:cNvSpPr>
            <a:spLocks noChangeAspect="1"/>
          </p:cNvSpPr>
          <p:nvPr/>
        </p:nvSpPr>
        <p:spPr bwMode="auto">
          <a:xfrm>
            <a:off x="2519363" y="2028825"/>
            <a:ext cx="4762" cy="3175"/>
          </a:xfrm>
          <a:custGeom>
            <a:avLst/>
            <a:gdLst>
              <a:gd name="T0" fmla="*/ 2147483647 w 3"/>
              <a:gd name="T1" fmla="*/ 0 h 1"/>
              <a:gd name="T2" fmla="*/ 2147483647 w 3"/>
              <a:gd name="T3" fmla="*/ 2147483647 h 1"/>
              <a:gd name="T4" fmla="*/ 2147483647 w 3"/>
              <a:gd name="T5" fmla="*/ 2147483647 h 1"/>
              <a:gd name="T6" fmla="*/ 0 w 3"/>
              <a:gd name="T7" fmla="*/ 2147483647 h 1"/>
              <a:gd name="T8" fmla="*/ 2147483647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2" y="0"/>
                </a:moveTo>
                <a:cubicBezTo>
                  <a:pt x="2" y="0"/>
                  <a:pt x="3" y="0"/>
                  <a:pt x="3" y="1"/>
                </a:cubicBezTo>
                <a:cubicBezTo>
                  <a:pt x="2" y="1"/>
                  <a:pt x="2" y="1"/>
                  <a:pt x="1" y="1"/>
                </a:cubicBezTo>
                <a:cubicBezTo>
                  <a:pt x="1" y="1"/>
                  <a:pt x="0" y="1"/>
                  <a:pt x="0" y="1"/>
                </a:cubicBezTo>
                <a:cubicBezTo>
                  <a:pt x="0" y="0"/>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573" name="Freeform 781"/>
          <p:cNvSpPr>
            <a:spLocks noChangeAspect="1"/>
          </p:cNvSpPr>
          <p:nvPr/>
        </p:nvSpPr>
        <p:spPr bwMode="auto">
          <a:xfrm>
            <a:off x="2725738" y="2098675"/>
            <a:ext cx="4762" cy="3175"/>
          </a:xfrm>
          <a:custGeom>
            <a:avLst/>
            <a:gdLst>
              <a:gd name="T0" fmla="*/ 2147483647 w 3"/>
              <a:gd name="T1" fmla="*/ 2147483647 h 2"/>
              <a:gd name="T2" fmla="*/ 0 w 3"/>
              <a:gd name="T3" fmla="*/ 2147483647 h 2"/>
              <a:gd name="T4" fmla="*/ 2147483647 w 3"/>
              <a:gd name="T5" fmla="*/ 2147483647 h 2"/>
              <a:gd name="T6" fmla="*/ 2147483647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1"/>
                </a:cubicBezTo>
                <a:cubicBezTo>
                  <a:pt x="1" y="1"/>
                  <a:pt x="1" y="1"/>
                  <a:pt x="2" y="1"/>
                </a:cubicBezTo>
                <a:cubicBezTo>
                  <a:pt x="2" y="0"/>
                  <a:pt x="3" y="1"/>
                  <a:pt x="3" y="1"/>
                </a:cubicBezTo>
                <a:cubicBezTo>
                  <a:pt x="3" y="2"/>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574" name="Freeform 782"/>
          <p:cNvSpPr>
            <a:spLocks noChangeAspect="1"/>
          </p:cNvSpPr>
          <p:nvPr/>
        </p:nvSpPr>
        <p:spPr bwMode="auto">
          <a:xfrm>
            <a:off x="2943225" y="2212975"/>
            <a:ext cx="6350" cy="3175"/>
          </a:xfrm>
          <a:custGeom>
            <a:avLst/>
            <a:gdLst>
              <a:gd name="T0" fmla="*/ 2147483647 w 3"/>
              <a:gd name="T1" fmla="*/ 2147483647 h 2"/>
              <a:gd name="T2" fmla="*/ 0 w 3"/>
              <a:gd name="T3" fmla="*/ 2147483647 h 2"/>
              <a:gd name="T4" fmla="*/ 2147483647 w 3"/>
              <a:gd name="T5" fmla="*/ 0 h 2"/>
              <a:gd name="T6" fmla="*/ 2147483647 w 3"/>
              <a:gd name="T7" fmla="*/ 0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1"/>
                </a:cubicBezTo>
                <a:cubicBezTo>
                  <a:pt x="0" y="1"/>
                  <a:pt x="0" y="0"/>
                  <a:pt x="1" y="0"/>
                </a:cubicBezTo>
                <a:cubicBezTo>
                  <a:pt x="1" y="0"/>
                  <a:pt x="2" y="0"/>
                  <a:pt x="2" y="0"/>
                </a:cubicBezTo>
                <a:cubicBezTo>
                  <a:pt x="3" y="1"/>
                  <a:pt x="2"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575" name="Freeform 783"/>
          <p:cNvSpPr>
            <a:spLocks noChangeAspect="1"/>
          </p:cNvSpPr>
          <p:nvPr/>
        </p:nvSpPr>
        <p:spPr bwMode="auto">
          <a:xfrm>
            <a:off x="2933700" y="2209800"/>
            <a:ext cx="6350" cy="4763"/>
          </a:xfrm>
          <a:custGeom>
            <a:avLst/>
            <a:gdLst>
              <a:gd name="T0" fmla="*/ 2147483647 w 3"/>
              <a:gd name="T1" fmla="*/ 2147483647 h 3"/>
              <a:gd name="T2" fmla="*/ 2147483647 w 3"/>
              <a:gd name="T3" fmla="*/ 2147483647 h 3"/>
              <a:gd name="T4" fmla="*/ 2147483647 w 3"/>
              <a:gd name="T5" fmla="*/ 2147483647 h 3"/>
              <a:gd name="T6" fmla="*/ 2147483647 w 3"/>
              <a:gd name="T7" fmla="*/ 0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1" y="3"/>
                  <a:pt x="1" y="2"/>
                </a:cubicBezTo>
                <a:cubicBezTo>
                  <a:pt x="0" y="2"/>
                  <a:pt x="1" y="1"/>
                  <a:pt x="1" y="1"/>
                </a:cubicBezTo>
                <a:cubicBezTo>
                  <a:pt x="1" y="0"/>
                  <a:pt x="2" y="0"/>
                  <a:pt x="3" y="0"/>
                </a:cubicBezTo>
                <a:cubicBezTo>
                  <a:pt x="3"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576" name="Freeform 784"/>
          <p:cNvSpPr>
            <a:spLocks noChangeAspect="1"/>
          </p:cNvSpPr>
          <p:nvPr/>
        </p:nvSpPr>
        <p:spPr bwMode="auto">
          <a:xfrm>
            <a:off x="2973388" y="2436813"/>
            <a:ext cx="3175" cy="3175"/>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2" y="2"/>
                </a:cubicBezTo>
                <a:cubicBezTo>
                  <a:pt x="1" y="3"/>
                  <a:pt x="1" y="2"/>
                  <a:pt x="0" y="2"/>
                </a:cubicBezTo>
                <a:cubicBezTo>
                  <a:pt x="0" y="1"/>
                  <a:pt x="0" y="0"/>
                  <a:pt x="1" y="0"/>
                </a:cubicBezTo>
                <a:cubicBezTo>
                  <a:pt x="1"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577" name="Freeform 785"/>
          <p:cNvSpPr>
            <a:spLocks noChangeAspect="1"/>
          </p:cNvSpPr>
          <p:nvPr/>
        </p:nvSpPr>
        <p:spPr bwMode="auto">
          <a:xfrm>
            <a:off x="2967038" y="2419350"/>
            <a:ext cx="4762" cy="6350"/>
          </a:xfrm>
          <a:custGeom>
            <a:avLst/>
            <a:gdLst>
              <a:gd name="T0" fmla="*/ 2147483647 w 3"/>
              <a:gd name="T1" fmla="*/ 2147483647 h 3"/>
              <a:gd name="T2" fmla="*/ 2147483647 w 3"/>
              <a:gd name="T3" fmla="*/ 2147483647 h 3"/>
              <a:gd name="T4" fmla="*/ 2147483647 w 3"/>
              <a:gd name="T5" fmla="*/ 2147483647 h 3"/>
              <a:gd name="T6" fmla="*/ 2147483647 w 3"/>
              <a:gd name="T7" fmla="*/ 0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2"/>
                  <a:pt x="2" y="2"/>
                </a:cubicBezTo>
                <a:cubicBezTo>
                  <a:pt x="2" y="3"/>
                  <a:pt x="1" y="2"/>
                  <a:pt x="1" y="2"/>
                </a:cubicBezTo>
                <a:cubicBezTo>
                  <a:pt x="1" y="1"/>
                  <a:pt x="0" y="0"/>
                  <a:pt x="1" y="0"/>
                </a:cubicBezTo>
                <a:cubicBezTo>
                  <a:pt x="2"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578" name="Freeform 786"/>
          <p:cNvSpPr>
            <a:spLocks noChangeAspect="1"/>
          </p:cNvSpPr>
          <p:nvPr/>
        </p:nvSpPr>
        <p:spPr bwMode="auto">
          <a:xfrm>
            <a:off x="2914650" y="2462213"/>
            <a:ext cx="1588" cy="3175"/>
          </a:xfrm>
          <a:custGeom>
            <a:avLst/>
            <a:gdLst>
              <a:gd name="T0" fmla="*/ 2147483647 w 2"/>
              <a:gd name="T1" fmla="*/ 2147483647 h 3"/>
              <a:gd name="T2" fmla="*/ 2147483647 w 2"/>
              <a:gd name="T3" fmla="*/ 2147483647 h 3"/>
              <a:gd name="T4" fmla="*/ 2147483647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2" y="2"/>
                </a:cubicBezTo>
                <a:cubicBezTo>
                  <a:pt x="1" y="3"/>
                  <a:pt x="1" y="2"/>
                  <a:pt x="1" y="2"/>
                </a:cubicBezTo>
                <a:cubicBezTo>
                  <a:pt x="1" y="1"/>
                  <a:pt x="0" y="0"/>
                  <a:pt x="1" y="0"/>
                </a:cubicBezTo>
                <a:cubicBezTo>
                  <a:pt x="2"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579" name="Freeform 787"/>
          <p:cNvSpPr>
            <a:spLocks noChangeAspect="1"/>
          </p:cNvSpPr>
          <p:nvPr/>
        </p:nvSpPr>
        <p:spPr bwMode="auto">
          <a:xfrm>
            <a:off x="2952750" y="2403475"/>
            <a:ext cx="6350" cy="6350"/>
          </a:xfrm>
          <a:custGeom>
            <a:avLst/>
            <a:gdLst>
              <a:gd name="T0" fmla="*/ 2147483647 w 3"/>
              <a:gd name="T1" fmla="*/ 2147483647 h 3"/>
              <a:gd name="T2" fmla="*/ 0 w 3"/>
              <a:gd name="T3" fmla="*/ 2147483647 h 3"/>
              <a:gd name="T4" fmla="*/ 2147483647 w 3"/>
              <a:gd name="T5" fmla="*/ 2147483647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3"/>
                </a:moveTo>
                <a:cubicBezTo>
                  <a:pt x="1" y="3"/>
                  <a:pt x="1" y="3"/>
                  <a:pt x="0" y="3"/>
                </a:cubicBezTo>
                <a:cubicBezTo>
                  <a:pt x="0" y="2"/>
                  <a:pt x="1" y="1"/>
                  <a:pt x="1" y="1"/>
                </a:cubicBezTo>
                <a:cubicBezTo>
                  <a:pt x="1" y="1"/>
                  <a:pt x="2" y="0"/>
                  <a:pt x="2" y="1"/>
                </a:cubicBezTo>
                <a:cubicBezTo>
                  <a:pt x="3" y="2"/>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580" name="Freeform 788"/>
          <p:cNvSpPr>
            <a:spLocks noChangeAspect="1"/>
          </p:cNvSpPr>
          <p:nvPr/>
        </p:nvSpPr>
        <p:spPr bwMode="auto">
          <a:xfrm>
            <a:off x="3021013" y="2306638"/>
            <a:ext cx="6350" cy="7937"/>
          </a:xfrm>
          <a:custGeom>
            <a:avLst/>
            <a:gdLst>
              <a:gd name="T0" fmla="*/ 2147483647 w 4"/>
              <a:gd name="T1" fmla="*/ 2147483647 h 3"/>
              <a:gd name="T2" fmla="*/ 2147483647 w 4"/>
              <a:gd name="T3" fmla="*/ 2147483647 h 3"/>
              <a:gd name="T4" fmla="*/ 2147483647 w 4"/>
              <a:gd name="T5" fmla="*/ 2147483647 h 3"/>
              <a:gd name="T6" fmla="*/ 2147483647 w 4"/>
              <a:gd name="T7" fmla="*/ 0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3"/>
                </a:moveTo>
                <a:cubicBezTo>
                  <a:pt x="2" y="3"/>
                  <a:pt x="1" y="3"/>
                  <a:pt x="1" y="3"/>
                </a:cubicBezTo>
                <a:cubicBezTo>
                  <a:pt x="0" y="2"/>
                  <a:pt x="1" y="1"/>
                  <a:pt x="2" y="1"/>
                </a:cubicBezTo>
                <a:cubicBezTo>
                  <a:pt x="2" y="0"/>
                  <a:pt x="3" y="0"/>
                  <a:pt x="4" y="0"/>
                </a:cubicBezTo>
                <a:cubicBezTo>
                  <a:pt x="4" y="1"/>
                  <a:pt x="3" y="2"/>
                  <a:pt x="3" y="3"/>
                </a:cubicBezTo>
                <a:close/>
              </a:path>
            </a:pathLst>
          </a:custGeom>
          <a:solidFill>
            <a:srgbClr val="B2B2B2"/>
          </a:solidFill>
          <a:ln w="3175" cap="rnd">
            <a:solidFill>
              <a:srgbClr val="B2B2B2"/>
            </a:solidFill>
            <a:round/>
            <a:headEnd/>
            <a:tailEnd/>
          </a:ln>
        </p:spPr>
        <p:txBody>
          <a:bodyPr/>
          <a:lstStyle/>
          <a:p>
            <a:endParaRPr lang="en-US"/>
          </a:p>
        </p:txBody>
      </p:sp>
      <p:sp>
        <p:nvSpPr>
          <p:cNvPr id="34581" name="Freeform 789"/>
          <p:cNvSpPr>
            <a:spLocks noChangeAspect="1"/>
          </p:cNvSpPr>
          <p:nvPr/>
        </p:nvSpPr>
        <p:spPr bwMode="auto">
          <a:xfrm>
            <a:off x="2627313" y="2205038"/>
            <a:ext cx="4762" cy="4762"/>
          </a:xfrm>
          <a:custGeom>
            <a:avLst/>
            <a:gdLst>
              <a:gd name="T0" fmla="*/ 2147483647 w 3"/>
              <a:gd name="T1" fmla="*/ 0 h 2"/>
              <a:gd name="T2" fmla="*/ 2147483647 w 3"/>
              <a:gd name="T3" fmla="*/ 2147483647 h 2"/>
              <a:gd name="T4" fmla="*/ 2147483647 w 3"/>
              <a:gd name="T5" fmla="*/ 2147483647 h 2"/>
              <a:gd name="T6" fmla="*/ 2147483647 w 3"/>
              <a:gd name="T7" fmla="*/ 0 h 2"/>
              <a:gd name="T8" fmla="*/ 21474836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3" y="1"/>
                  <a:pt x="3" y="1"/>
                  <a:pt x="3" y="1"/>
                </a:cubicBezTo>
                <a:cubicBezTo>
                  <a:pt x="3" y="2"/>
                  <a:pt x="2" y="2"/>
                  <a:pt x="2" y="2"/>
                </a:cubicBezTo>
                <a:cubicBezTo>
                  <a:pt x="1" y="1"/>
                  <a:pt x="0" y="1"/>
                  <a:pt x="1" y="0"/>
                </a:cubicBezTo>
                <a:cubicBezTo>
                  <a:pt x="1" y="0"/>
                  <a:pt x="2"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582" name="Freeform 790"/>
          <p:cNvSpPr>
            <a:spLocks noChangeAspect="1"/>
          </p:cNvSpPr>
          <p:nvPr/>
        </p:nvSpPr>
        <p:spPr bwMode="auto">
          <a:xfrm>
            <a:off x="2643188" y="2222500"/>
            <a:ext cx="11112" cy="3175"/>
          </a:xfrm>
          <a:custGeom>
            <a:avLst/>
            <a:gdLst>
              <a:gd name="T0" fmla="*/ 2147483647 w 5"/>
              <a:gd name="T1" fmla="*/ 2147483647 h 2"/>
              <a:gd name="T2" fmla="*/ 2147483647 w 5"/>
              <a:gd name="T3" fmla="*/ 2147483647 h 2"/>
              <a:gd name="T4" fmla="*/ 2147483647 w 5"/>
              <a:gd name="T5" fmla="*/ 2147483647 h 2"/>
              <a:gd name="T6" fmla="*/ 2147483647 w 5"/>
              <a:gd name="T7" fmla="*/ 2147483647 h 2"/>
              <a:gd name="T8" fmla="*/ 2147483647 w 5"/>
              <a:gd name="T9" fmla="*/ 2147483647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3" y="1"/>
                </a:moveTo>
                <a:cubicBezTo>
                  <a:pt x="4" y="1"/>
                  <a:pt x="5" y="1"/>
                  <a:pt x="5" y="2"/>
                </a:cubicBezTo>
                <a:cubicBezTo>
                  <a:pt x="4" y="2"/>
                  <a:pt x="3" y="2"/>
                  <a:pt x="3" y="2"/>
                </a:cubicBezTo>
                <a:cubicBezTo>
                  <a:pt x="2" y="2"/>
                  <a:pt x="0" y="2"/>
                  <a:pt x="1" y="1"/>
                </a:cubicBezTo>
                <a:cubicBezTo>
                  <a:pt x="1" y="0"/>
                  <a:pt x="3" y="1"/>
                  <a:pt x="3" y="1"/>
                </a:cubicBezTo>
                <a:close/>
              </a:path>
            </a:pathLst>
          </a:custGeom>
          <a:solidFill>
            <a:srgbClr val="B2B2B2"/>
          </a:solidFill>
          <a:ln w="3175" cap="rnd">
            <a:solidFill>
              <a:srgbClr val="B2B2B2"/>
            </a:solidFill>
            <a:round/>
            <a:headEnd/>
            <a:tailEnd/>
          </a:ln>
        </p:spPr>
        <p:txBody>
          <a:bodyPr/>
          <a:lstStyle/>
          <a:p>
            <a:endParaRPr lang="en-US"/>
          </a:p>
        </p:txBody>
      </p:sp>
      <p:sp>
        <p:nvSpPr>
          <p:cNvPr id="34583" name="Freeform 791"/>
          <p:cNvSpPr>
            <a:spLocks noChangeAspect="1"/>
          </p:cNvSpPr>
          <p:nvPr/>
        </p:nvSpPr>
        <p:spPr bwMode="auto">
          <a:xfrm>
            <a:off x="2947988" y="2547938"/>
            <a:ext cx="1587" cy="1587"/>
          </a:xfrm>
          <a:custGeom>
            <a:avLst/>
            <a:gdLst>
              <a:gd name="T0" fmla="*/ 2147483647 w 2"/>
              <a:gd name="T1" fmla="*/ 2147483647 h 2"/>
              <a:gd name="T2" fmla="*/ 2147483647 w 2"/>
              <a:gd name="T3" fmla="*/ 2147483647 h 2"/>
              <a:gd name="T4" fmla="*/ 2147483647 w 2"/>
              <a:gd name="T5" fmla="*/ 2147483647 h 2"/>
              <a:gd name="T6" fmla="*/ 2147483647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2" y="2"/>
                </a:cubicBezTo>
                <a:cubicBezTo>
                  <a:pt x="1" y="2"/>
                  <a:pt x="1" y="2"/>
                  <a:pt x="1" y="2"/>
                </a:cubicBezTo>
                <a:cubicBezTo>
                  <a:pt x="0" y="1"/>
                  <a:pt x="0" y="0"/>
                  <a:pt x="1" y="0"/>
                </a:cubicBezTo>
                <a:cubicBezTo>
                  <a:pt x="1"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584" name="Freeform 792"/>
          <p:cNvSpPr>
            <a:spLocks noChangeAspect="1"/>
          </p:cNvSpPr>
          <p:nvPr/>
        </p:nvSpPr>
        <p:spPr bwMode="auto">
          <a:xfrm>
            <a:off x="2689225" y="2428875"/>
            <a:ext cx="4763" cy="7938"/>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2"/>
                  <a:pt x="0" y="2"/>
                  <a:pt x="0" y="1"/>
                </a:cubicBezTo>
                <a:cubicBezTo>
                  <a:pt x="0" y="1"/>
                  <a:pt x="0"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585" name="Freeform 793"/>
          <p:cNvSpPr>
            <a:spLocks noChangeAspect="1"/>
          </p:cNvSpPr>
          <p:nvPr/>
        </p:nvSpPr>
        <p:spPr bwMode="auto">
          <a:xfrm>
            <a:off x="2947988" y="2506663"/>
            <a:ext cx="1587" cy="4762"/>
          </a:xfrm>
          <a:custGeom>
            <a:avLst/>
            <a:gdLst>
              <a:gd name="T0" fmla="*/ 2147483647 w 2"/>
              <a:gd name="T1" fmla="*/ 2147483647 h 3"/>
              <a:gd name="T2" fmla="*/ 2147483647 w 2"/>
              <a:gd name="T3" fmla="*/ 2147483647 h 3"/>
              <a:gd name="T4" fmla="*/ 2147483647 w 2"/>
              <a:gd name="T5" fmla="*/ 2147483647 h 3"/>
              <a:gd name="T6" fmla="*/ 0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2" y="2"/>
                </a:cubicBezTo>
                <a:cubicBezTo>
                  <a:pt x="2" y="3"/>
                  <a:pt x="1" y="3"/>
                  <a:pt x="1" y="2"/>
                </a:cubicBezTo>
                <a:cubicBezTo>
                  <a:pt x="0" y="2"/>
                  <a:pt x="0" y="1"/>
                  <a:pt x="0" y="1"/>
                </a:cubicBezTo>
                <a:cubicBezTo>
                  <a:pt x="1" y="0"/>
                  <a:pt x="1"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586" name="Freeform 794"/>
          <p:cNvSpPr>
            <a:spLocks noChangeAspect="1"/>
          </p:cNvSpPr>
          <p:nvPr/>
        </p:nvSpPr>
        <p:spPr bwMode="auto">
          <a:xfrm>
            <a:off x="2620963" y="2701925"/>
            <a:ext cx="4762" cy="9525"/>
          </a:xfrm>
          <a:custGeom>
            <a:avLst/>
            <a:gdLst>
              <a:gd name="T0" fmla="*/ 2147483647 w 2"/>
              <a:gd name="T1" fmla="*/ 2147483647 h 5"/>
              <a:gd name="T2" fmla="*/ 2147483647 w 2"/>
              <a:gd name="T3" fmla="*/ 2147483647 h 5"/>
              <a:gd name="T4" fmla="*/ 2147483647 w 2"/>
              <a:gd name="T5" fmla="*/ 2147483647 h 5"/>
              <a:gd name="T6" fmla="*/ 2147483647 w 2"/>
              <a:gd name="T7" fmla="*/ 0 h 5"/>
              <a:gd name="T8" fmla="*/ 2147483647 w 2"/>
              <a:gd name="T9" fmla="*/ 2147483647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3"/>
                </a:moveTo>
                <a:cubicBezTo>
                  <a:pt x="2" y="4"/>
                  <a:pt x="1" y="5"/>
                  <a:pt x="1" y="5"/>
                </a:cubicBezTo>
                <a:cubicBezTo>
                  <a:pt x="0" y="4"/>
                  <a:pt x="0" y="3"/>
                  <a:pt x="1" y="2"/>
                </a:cubicBezTo>
                <a:cubicBezTo>
                  <a:pt x="1" y="1"/>
                  <a:pt x="1" y="0"/>
                  <a:pt x="2" y="0"/>
                </a:cubicBezTo>
                <a:cubicBezTo>
                  <a:pt x="2" y="1"/>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587" name="Freeform 795"/>
          <p:cNvSpPr>
            <a:spLocks noChangeAspect="1"/>
          </p:cNvSpPr>
          <p:nvPr/>
        </p:nvSpPr>
        <p:spPr bwMode="auto">
          <a:xfrm>
            <a:off x="2579688" y="2844800"/>
            <a:ext cx="7937" cy="6350"/>
          </a:xfrm>
          <a:custGeom>
            <a:avLst/>
            <a:gdLst>
              <a:gd name="T0" fmla="*/ 2147483647 w 5"/>
              <a:gd name="T1" fmla="*/ 2147483647 h 3"/>
              <a:gd name="T2" fmla="*/ 2147483647 w 5"/>
              <a:gd name="T3" fmla="*/ 2147483647 h 3"/>
              <a:gd name="T4" fmla="*/ 2147483647 w 5"/>
              <a:gd name="T5" fmla="*/ 2147483647 h 3"/>
              <a:gd name="T6" fmla="*/ 2147483647 w 5"/>
              <a:gd name="T7" fmla="*/ 2147483647 h 3"/>
              <a:gd name="T8" fmla="*/ 2147483647 w 5"/>
              <a:gd name="T9" fmla="*/ 2147483647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3"/>
                </a:moveTo>
                <a:cubicBezTo>
                  <a:pt x="2" y="3"/>
                  <a:pt x="0" y="3"/>
                  <a:pt x="1" y="3"/>
                </a:cubicBezTo>
                <a:cubicBezTo>
                  <a:pt x="1" y="2"/>
                  <a:pt x="2" y="1"/>
                  <a:pt x="3" y="1"/>
                </a:cubicBezTo>
                <a:cubicBezTo>
                  <a:pt x="3" y="1"/>
                  <a:pt x="5" y="0"/>
                  <a:pt x="5" y="1"/>
                </a:cubicBezTo>
                <a:cubicBezTo>
                  <a:pt x="5" y="2"/>
                  <a:pt x="3" y="3"/>
                  <a:pt x="2" y="3"/>
                </a:cubicBezTo>
                <a:close/>
              </a:path>
            </a:pathLst>
          </a:custGeom>
          <a:solidFill>
            <a:srgbClr val="B2B2B2"/>
          </a:solidFill>
          <a:ln w="3175" cap="rnd">
            <a:solidFill>
              <a:srgbClr val="B2B2B2"/>
            </a:solidFill>
            <a:round/>
            <a:headEnd/>
            <a:tailEnd/>
          </a:ln>
        </p:spPr>
        <p:txBody>
          <a:bodyPr/>
          <a:lstStyle/>
          <a:p>
            <a:endParaRPr lang="en-US"/>
          </a:p>
        </p:txBody>
      </p:sp>
      <p:sp>
        <p:nvSpPr>
          <p:cNvPr id="34588" name="Freeform 796"/>
          <p:cNvSpPr>
            <a:spLocks noChangeAspect="1"/>
          </p:cNvSpPr>
          <p:nvPr/>
        </p:nvSpPr>
        <p:spPr bwMode="auto">
          <a:xfrm>
            <a:off x="2593975" y="2698750"/>
            <a:ext cx="6350" cy="7938"/>
          </a:xfrm>
          <a:custGeom>
            <a:avLst/>
            <a:gdLst>
              <a:gd name="T0" fmla="*/ 2147483647 w 4"/>
              <a:gd name="T1" fmla="*/ 2147483647 h 4"/>
              <a:gd name="T2" fmla="*/ 0 w 4"/>
              <a:gd name="T3" fmla="*/ 2147483647 h 4"/>
              <a:gd name="T4" fmla="*/ 2147483647 w 4"/>
              <a:gd name="T5" fmla="*/ 2147483647 h 4"/>
              <a:gd name="T6" fmla="*/ 2147483647 w 4"/>
              <a:gd name="T7" fmla="*/ 0 h 4"/>
              <a:gd name="T8" fmla="*/ 2147483647 w 4"/>
              <a:gd name="T9" fmla="*/ 214748364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3"/>
                </a:moveTo>
                <a:cubicBezTo>
                  <a:pt x="1" y="3"/>
                  <a:pt x="0" y="4"/>
                  <a:pt x="0" y="3"/>
                </a:cubicBezTo>
                <a:cubicBezTo>
                  <a:pt x="0" y="3"/>
                  <a:pt x="1" y="2"/>
                  <a:pt x="1" y="1"/>
                </a:cubicBezTo>
                <a:cubicBezTo>
                  <a:pt x="2" y="1"/>
                  <a:pt x="3" y="0"/>
                  <a:pt x="4" y="0"/>
                </a:cubicBezTo>
                <a:cubicBezTo>
                  <a:pt x="4" y="1"/>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589" name="Oval 797"/>
          <p:cNvSpPr>
            <a:spLocks noChangeAspect="1" noChangeArrowheads="1"/>
          </p:cNvSpPr>
          <p:nvPr/>
        </p:nvSpPr>
        <p:spPr bwMode="auto">
          <a:xfrm>
            <a:off x="3073400" y="3009900"/>
            <a:ext cx="1588" cy="1588"/>
          </a:xfrm>
          <a:prstGeom prst="ellipse">
            <a:avLst/>
          </a:prstGeom>
          <a:solidFill>
            <a:srgbClr val="B2B2B2"/>
          </a:solidFill>
          <a:ln w="3175" cap="rnd">
            <a:solidFill>
              <a:srgbClr val="B2B2B2"/>
            </a:solidFill>
            <a:round/>
            <a:headEnd/>
            <a:tailEnd/>
          </a:ln>
        </p:spPr>
        <p:txBody>
          <a:bodyPr/>
          <a:lstStyle/>
          <a:p>
            <a:endParaRPr lang="en-US"/>
          </a:p>
        </p:txBody>
      </p:sp>
      <p:sp>
        <p:nvSpPr>
          <p:cNvPr id="34590" name="Freeform 798"/>
          <p:cNvSpPr>
            <a:spLocks noChangeAspect="1"/>
          </p:cNvSpPr>
          <p:nvPr/>
        </p:nvSpPr>
        <p:spPr bwMode="auto">
          <a:xfrm>
            <a:off x="3128963" y="2916238"/>
            <a:ext cx="6350" cy="4762"/>
          </a:xfrm>
          <a:custGeom>
            <a:avLst/>
            <a:gdLst>
              <a:gd name="T0" fmla="*/ 2147483647 w 3"/>
              <a:gd name="T1" fmla="*/ 2147483647 h 3"/>
              <a:gd name="T2" fmla="*/ 0 w 3"/>
              <a:gd name="T3" fmla="*/ 2147483647 h 3"/>
              <a:gd name="T4" fmla="*/ 2147483647 w 3"/>
              <a:gd name="T5" fmla="*/ 2147483647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cubicBezTo>
                  <a:pt x="1" y="3"/>
                  <a:pt x="0" y="3"/>
                  <a:pt x="0" y="2"/>
                </a:cubicBezTo>
                <a:cubicBezTo>
                  <a:pt x="0" y="2"/>
                  <a:pt x="0" y="1"/>
                  <a:pt x="1" y="1"/>
                </a:cubicBezTo>
                <a:cubicBezTo>
                  <a:pt x="1" y="1"/>
                  <a:pt x="2" y="0"/>
                  <a:pt x="2" y="1"/>
                </a:cubicBezTo>
                <a:cubicBezTo>
                  <a:pt x="3" y="1"/>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591" name="Oval 799"/>
          <p:cNvSpPr>
            <a:spLocks noChangeAspect="1" noChangeArrowheads="1"/>
          </p:cNvSpPr>
          <p:nvPr/>
        </p:nvSpPr>
        <p:spPr bwMode="auto">
          <a:xfrm>
            <a:off x="2843213" y="3454400"/>
            <a:ext cx="1587" cy="4763"/>
          </a:xfrm>
          <a:prstGeom prst="ellipse">
            <a:avLst/>
          </a:prstGeom>
          <a:solidFill>
            <a:srgbClr val="B2B2B2"/>
          </a:solidFill>
          <a:ln w="3175" cap="rnd">
            <a:solidFill>
              <a:srgbClr val="B2B2B2"/>
            </a:solidFill>
            <a:round/>
            <a:headEnd/>
            <a:tailEnd/>
          </a:ln>
        </p:spPr>
        <p:txBody>
          <a:bodyPr/>
          <a:lstStyle/>
          <a:p>
            <a:endParaRPr lang="en-US"/>
          </a:p>
        </p:txBody>
      </p:sp>
      <p:sp>
        <p:nvSpPr>
          <p:cNvPr id="34592" name="Oval 800"/>
          <p:cNvSpPr>
            <a:spLocks noChangeAspect="1" noChangeArrowheads="1"/>
          </p:cNvSpPr>
          <p:nvPr/>
        </p:nvSpPr>
        <p:spPr bwMode="auto">
          <a:xfrm>
            <a:off x="2605088" y="3686175"/>
            <a:ext cx="1587" cy="6350"/>
          </a:xfrm>
          <a:prstGeom prst="ellipse">
            <a:avLst/>
          </a:prstGeom>
          <a:solidFill>
            <a:srgbClr val="B2B2B2"/>
          </a:solidFill>
          <a:ln w="3175" cap="rnd">
            <a:solidFill>
              <a:srgbClr val="B2B2B2"/>
            </a:solidFill>
            <a:round/>
            <a:headEnd/>
            <a:tailEnd/>
          </a:ln>
        </p:spPr>
        <p:txBody>
          <a:bodyPr/>
          <a:lstStyle/>
          <a:p>
            <a:endParaRPr lang="en-US"/>
          </a:p>
        </p:txBody>
      </p:sp>
      <p:sp>
        <p:nvSpPr>
          <p:cNvPr id="34593" name="Freeform 801"/>
          <p:cNvSpPr>
            <a:spLocks noChangeAspect="1"/>
          </p:cNvSpPr>
          <p:nvPr/>
        </p:nvSpPr>
        <p:spPr bwMode="auto">
          <a:xfrm>
            <a:off x="2435225" y="3759200"/>
            <a:ext cx="4763" cy="6350"/>
          </a:xfrm>
          <a:custGeom>
            <a:avLst/>
            <a:gdLst>
              <a:gd name="T0" fmla="*/ 2147483647 w 3"/>
              <a:gd name="T1" fmla="*/ 2147483647 h 2"/>
              <a:gd name="T2" fmla="*/ 2147483647 w 3"/>
              <a:gd name="T3" fmla="*/ 2147483647 h 2"/>
              <a:gd name="T4" fmla="*/ 2147483647 w 3"/>
              <a:gd name="T5" fmla="*/ 0 h 2"/>
              <a:gd name="T6" fmla="*/ 2147483647 w 3"/>
              <a:gd name="T7" fmla="*/ 0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1" y="2"/>
                </a:cubicBezTo>
                <a:cubicBezTo>
                  <a:pt x="0" y="1"/>
                  <a:pt x="1" y="1"/>
                  <a:pt x="1" y="0"/>
                </a:cubicBezTo>
                <a:cubicBezTo>
                  <a:pt x="1" y="0"/>
                  <a:pt x="2" y="0"/>
                  <a:pt x="3" y="0"/>
                </a:cubicBezTo>
                <a:cubicBezTo>
                  <a:pt x="3" y="1"/>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594" name="Freeform 802"/>
          <p:cNvSpPr>
            <a:spLocks noChangeAspect="1"/>
          </p:cNvSpPr>
          <p:nvPr/>
        </p:nvSpPr>
        <p:spPr bwMode="auto">
          <a:xfrm>
            <a:off x="2506663" y="3732213"/>
            <a:ext cx="3175" cy="4762"/>
          </a:xfrm>
          <a:custGeom>
            <a:avLst/>
            <a:gdLst>
              <a:gd name="T0" fmla="*/ 2147483647 w 3"/>
              <a:gd name="T1" fmla="*/ 2147483647 h 2"/>
              <a:gd name="T2" fmla="*/ 0 w 3"/>
              <a:gd name="T3" fmla="*/ 2147483647 h 2"/>
              <a:gd name="T4" fmla="*/ 2147483647 w 3"/>
              <a:gd name="T5" fmla="*/ 0 h 2"/>
              <a:gd name="T6" fmla="*/ 2147483647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0" y="2"/>
                  <a:pt x="0" y="1"/>
                </a:cubicBezTo>
                <a:cubicBezTo>
                  <a:pt x="0" y="1"/>
                  <a:pt x="1" y="0"/>
                  <a:pt x="1" y="0"/>
                </a:cubicBezTo>
                <a:cubicBezTo>
                  <a:pt x="2" y="0"/>
                  <a:pt x="3" y="0"/>
                  <a:pt x="3" y="1"/>
                </a:cubicBezTo>
                <a:cubicBezTo>
                  <a:pt x="3" y="2"/>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595" name="Freeform 803"/>
          <p:cNvSpPr>
            <a:spLocks noChangeAspect="1"/>
          </p:cNvSpPr>
          <p:nvPr/>
        </p:nvSpPr>
        <p:spPr bwMode="auto">
          <a:xfrm>
            <a:off x="2330450" y="3897313"/>
            <a:ext cx="3175" cy="3175"/>
          </a:xfrm>
          <a:custGeom>
            <a:avLst/>
            <a:gdLst>
              <a:gd name="T0" fmla="*/ 2147483647 w 3"/>
              <a:gd name="T1" fmla="*/ 2147483647 h 2"/>
              <a:gd name="T2" fmla="*/ 0 w 3"/>
              <a:gd name="T3" fmla="*/ 2147483647 h 2"/>
              <a:gd name="T4" fmla="*/ 2147483647 w 3"/>
              <a:gd name="T5" fmla="*/ 0 h 2"/>
              <a:gd name="T6" fmla="*/ 2147483647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0" y="2"/>
                </a:cubicBezTo>
                <a:cubicBezTo>
                  <a:pt x="0" y="1"/>
                  <a:pt x="1" y="1"/>
                  <a:pt x="1" y="0"/>
                </a:cubicBezTo>
                <a:cubicBezTo>
                  <a:pt x="2" y="0"/>
                  <a:pt x="2" y="0"/>
                  <a:pt x="3" y="1"/>
                </a:cubicBezTo>
                <a:cubicBezTo>
                  <a:pt x="3"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596" name="Freeform 804"/>
          <p:cNvSpPr>
            <a:spLocks noChangeAspect="1"/>
          </p:cNvSpPr>
          <p:nvPr/>
        </p:nvSpPr>
        <p:spPr bwMode="auto">
          <a:xfrm>
            <a:off x="2635250" y="3762375"/>
            <a:ext cx="3175" cy="3175"/>
          </a:xfrm>
          <a:custGeom>
            <a:avLst/>
            <a:gdLst>
              <a:gd name="T0" fmla="*/ 2147483647 w 3"/>
              <a:gd name="T1" fmla="*/ 2147483647 h 2"/>
              <a:gd name="T2" fmla="*/ 2147483647 w 3"/>
              <a:gd name="T3" fmla="*/ 2147483647 h 2"/>
              <a:gd name="T4" fmla="*/ 2147483647 w 3"/>
              <a:gd name="T5" fmla="*/ 2147483647 h 2"/>
              <a:gd name="T6" fmla="*/ 2147483647 w 3"/>
              <a:gd name="T7" fmla="*/ 0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2" y="2"/>
                  <a:pt x="1" y="2"/>
                  <a:pt x="1" y="2"/>
                </a:cubicBezTo>
                <a:cubicBezTo>
                  <a:pt x="0" y="2"/>
                  <a:pt x="1" y="1"/>
                  <a:pt x="1" y="1"/>
                </a:cubicBezTo>
                <a:cubicBezTo>
                  <a:pt x="1" y="0"/>
                  <a:pt x="2" y="0"/>
                  <a:pt x="2" y="0"/>
                </a:cubicBezTo>
                <a:cubicBezTo>
                  <a:pt x="3"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597" name="Freeform 805"/>
          <p:cNvSpPr>
            <a:spLocks noChangeAspect="1"/>
          </p:cNvSpPr>
          <p:nvPr/>
        </p:nvSpPr>
        <p:spPr bwMode="auto">
          <a:xfrm>
            <a:off x="2616200" y="3727450"/>
            <a:ext cx="3175" cy="4763"/>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1"/>
                </a:cubicBezTo>
                <a:cubicBezTo>
                  <a:pt x="0" y="1"/>
                  <a:pt x="1"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598" name="Freeform 806"/>
          <p:cNvSpPr>
            <a:spLocks noChangeAspect="1"/>
          </p:cNvSpPr>
          <p:nvPr/>
        </p:nvSpPr>
        <p:spPr bwMode="auto">
          <a:xfrm>
            <a:off x="2667000" y="3756025"/>
            <a:ext cx="4763" cy="1588"/>
          </a:xfrm>
          <a:custGeom>
            <a:avLst/>
            <a:gdLst>
              <a:gd name="T0" fmla="*/ 2147483647 w 3"/>
              <a:gd name="T1" fmla="*/ 2147483647 h 2"/>
              <a:gd name="T2" fmla="*/ 2147483647 w 3"/>
              <a:gd name="T3" fmla="*/ 2147483647 h 2"/>
              <a:gd name="T4" fmla="*/ 2147483647 w 3"/>
              <a:gd name="T5" fmla="*/ 2147483647 h 2"/>
              <a:gd name="T6" fmla="*/ 0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2" y="1"/>
                </a:cubicBezTo>
                <a:cubicBezTo>
                  <a:pt x="2" y="2"/>
                  <a:pt x="2" y="2"/>
                  <a:pt x="1" y="2"/>
                </a:cubicBezTo>
                <a:cubicBezTo>
                  <a:pt x="1" y="2"/>
                  <a:pt x="0" y="2"/>
                  <a:pt x="0" y="1"/>
                </a:cubicBezTo>
                <a:cubicBezTo>
                  <a:pt x="0" y="0"/>
                  <a:pt x="1"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599" name="Freeform 807"/>
          <p:cNvSpPr>
            <a:spLocks noChangeAspect="1"/>
          </p:cNvSpPr>
          <p:nvPr/>
        </p:nvSpPr>
        <p:spPr bwMode="auto">
          <a:xfrm>
            <a:off x="2654300" y="3756025"/>
            <a:ext cx="1588" cy="1588"/>
          </a:xfrm>
          <a:custGeom>
            <a:avLst/>
            <a:gdLst>
              <a:gd name="T0" fmla="*/ 2147483647 w 2"/>
              <a:gd name="T1" fmla="*/ 0 h 1"/>
              <a:gd name="T2" fmla="*/ 2147483647 w 2"/>
              <a:gd name="T3" fmla="*/ 0 h 1"/>
              <a:gd name="T4" fmla="*/ 2147483647 w 2"/>
              <a:gd name="T5" fmla="*/ 2147483647 h 1"/>
              <a:gd name="T6" fmla="*/ 0 w 2"/>
              <a:gd name="T7" fmla="*/ 2147483647 h 1"/>
              <a:gd name="T8" fmla="*/ 2147483647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cubicBezTo>
                  <a:pt x="1" y="0"/>
                  <a:pt x="2" y="0"/>
                  <a:pt x="2" y="0"/>
                </a:cubicBezTo>
                <a:cubicBezTo>
                  <a:pt x="2" y="1"/>
                  <a:pt x="2" y="1"/>
                  <a:pt x="1" y="1"/>
                </a:cubicBezTo>
                <a:cubicBezTo>
                  <a:pt x="1" y="1"/>
                  <a:pt x="0" y="1"/>
                  <a:pt x="0" y="1"/>
                </a:cubicBezTo>
                <a:cubicBezTo>
                  <a:pt x="0" y="0"/>
                  <a:pt x="0"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600" name="Oval 808"/>
          <p:cNvSpPr>
            <a:spLocks noChangeAspect="1" noChangeArrowheads="1"/>
          </p:cNvSpPr>
          <p:nvPr/>
        </p:nvSpPr>
        <p:spPr bwMode="auto">
          <a:xfrm>
            <a:off x="2819400" y="3862388"/>
            <a:ext cx="4763" cy="4762"/>
          </a:xfrm>
          <a:prstGeom prst="ellipse">
            <a:avLst/>
          </a:prstGeom>
          <a:solidFill>
            <a:srgbClr val="B2B2B2"/>
          </a:solidFill>
          <a:ln w="3175" cap="rnd">
            <a:solidFill>
              <a:srgbClr val="B2B2B2"/>
            </a:solidFill>
            <a:round/>
            <a:headEnd/>
            <a:tailEnd/>
          </a:ln>
        </p:spPr>
        <p:txBody>
          <a:bodyPr/>
          <a:lstStyle/>
          <a:p>
            <a:endParaRPr lang="en-US"/>
          </a:p>
        </p:txBody>
      </p:sp>
      <p:sp>
        <p:nvSpPr>
          <p:cNvPr id="34601" name="Freeform 809"/>
          <p:cNvSpPr>
            <a:spLocks noChangeAspect="1"/>
          </p:cNvSpPr>
          <p:nvPr/>
        </p:nvSpPr>
        <p:spPr bwMode="auto">
          <a:xfrm>
            <a:off x="2859088" y="3852863"/>
            <a:ext cx="4762" cy="7937"/>
          </a:xfrm>
          <a:custGeom>
            <a:avLst/>
            <a:gdLst>
              <a:gd name="T0" fmla="*/ 2147483647 w 3"/>
              <a:gd name="T1" fmla="*/ 2147483647 h 3"/>
              <a:gd name="T2" fmla="*/ 0 w 3"/>
              <a:gd name="T3" fmla="*/ 2147483647 h 3"/>
              <a:gd name="T4" fmla="*/ 2147483647 w 3"/>
              <a:gd name="T5" fmla="*/ 2147483647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3"/>
                </a:moveTo>
                <a:cubicBezTo>
                  <a:pt x="1" y="3"/>
                  <a:pt x="1" y="3"/>
                  <a:pt x="0" y="3"/>
                </a:cubicBezTo>
                <a:cubicBezTo>
                  <a:pt x="0" y="2"/>
                  <a:pt x="0" y="1"/>
                  <a:pt x="1" y="1"/>
                </a:cubicBezTo>
                <a:cubicBezTo>
                  <a:pt x="1" y="1"/>
                  <a:pt x="2" y="0"/>
                  <a:pt x="2" y="1"/>
                </a:cubicBezTo>
                <a:cubicBezTo>
                  <a:pt x="3" y="2"/>
                  <a:pt x="2" y="2"/>
                  <a:pt x="1" y="3"/>
                </a:cubicBezTo>
                <a:close/>
              </a:path>
            </a:pathLst>
          </a:custGeom>
          <a:solidFill>
            <a:srgbClr val="B2B2B2"/>
          </a:solidFill>
          <a:ln w="3175" cap="rnd">
            <a:solidFill>
              <a:srgbClr val="B2B2B2"/>
            </a:solidFill>
            <a:round/>
            <a:headEnd/>
            <a:tailEnd/>
          </a:ln>
        </p:spPr>
        <p:txBody>
          <a:bodyPr/>
          <a:lstStyle/>
          <a:p>
            <a:endParaRPr lang="en-US"/>
          </a:p>
        </p:txBody>
      </p:sp>
      <p:sp>
        <p:nvSpPr>
          <p:cNvPr id="34602" name="Freeform 810"/>
          <p:cNvSpPr>
            <a:spLocks noChangeAspect="1"/>
          </p:cNvSpPr>
          <p:nvPr/>
        </p:nvSpPr>
        <p:spPr bwMode="auto">
          <a:xfrm>
            <a:off x="2887663" y="3884613"/>
            <a:ext cx="6350" cy="3175"/>
          </a:xfrm>
          <a:custGeom>
            <a:avLst/>
            <a:gdLst>
              <a:gd name="T0" fmla="*/ 2147483647 w 2"/>
              <a:gd name="T1" fmla="*/ 2147483647 h 2"/>
              <a:gd name="T2" fmla="*/ 0 w 2"/>
              <a:gd name="T3" fmla="*/ 2147483647 h 2"/>
              <a:gd name="T4" fmla="*/ 2147483647 w 2"/>
              <a:gd name="T5" fmla="*/ 0 h 2"/>
              <a:gd name="T6" fmla="*/ 2147483647 w 2"/>
              <a:gd name="T7" fmla="*/ 2147483647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1" y="2"/>
                  <a:pt x="0" y="1"/>
                  <a:pt x="0" y="1"/>
                </a:cubicBezTo>
                <a:cubicBezTo>
                  <a:pt x="0" y="0"/>
                  <a:pt x="0" y="0"/>
                  <a:pt x="1" y="0"/>
                </a:cubicBezTo>
                <a:cubicBezTo>
                  <a:pt x="1" y="0"/>
                  <a:pt x="2" y="0"/>
                  <a:pt x="2" y="1"/>
                </a:cubicBezTo>
                <a:cubicBezTo>
                  <a:pt x="2" y="1"/>
                  <a:pt x="1"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603" name="Freeform 811"/>
          <p:cNvSpPr>
            <a:spLocks noChangeAspect="1"/>
          </p:cNvSpPr>
          <p:nvPr/>
        </p:nvSpPr>
        <p:spPr bwMode="auto">
          <a:xfrm>
            <a:off x="2887663" y="3868738"/>
            <a:ext cx="6350" cy="1587"/>
          </a:xfrm>
          <a:custGeom>
            <a:avLst/>
            <a:gdLst>
              <a:gd name="T0" fmla="*/ 2147483647 w 2"/>
              <a:gd name="T1" fmla="*/ 2147483647 h 2"/>
              <a:gd name="T2" fmla="*/ 2147483647 w 2"/>
              <a:gd name="T3" fmla="*/ 2147483647 h 2"/>
              <a:gd name="T4" fmla="*/ 2147483647 w 2"/>
              <a:gd name="T5" fmla="*/ 2147483647 h 2"/>
              <a:gd name="T6" fmla="*/ 2147483647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2" y="2"/>
                </a:cubicBezTo>
                <a:cubicBezTo>
                  <a:pt x="1" y="2"/>
                  <a:pt x="1" y="2"/>
                  <a:pt x="1" y="1"/>
                </a:cubicBezTo>
                <a:cubicBezTo>
                  <a:pt x="0" y="1"/>
                  <a:pt x="0" y="0"/>
                  <a:pt x="1" y="0"/>
                </a:cubicBezTo>
                <a:cubicBezTo>
                  <a:pt x="2"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604" name="Freeform 812"/>
          <p:cNvSpPr>
            <a:spLocks noChangeAspect="1"/>
          </p:cNvSpPr>
          <p:nvPr/>
        </p:nvSpPr>
        <p:spPr bwMode="auto">
          <a:xfrm>
            <a:off x="2824163" y="4025900"/>
            <a:ext cx="3175" cy="3175"/>
          </a:xfrm>
          <a:custGeom>
            <a:avLst/>
            <a:gdLst>
              <a:gd name="T0" fmla="*/ 2147483647 w 2"/>
              <a:gd name="T1" fmla="*/ 2147483647 h 2"/>
              <a:gd name="T2" fmla="*/ 2147483647 w 2"/>
              <a:gd name="T3" fmla="*/ 2147483647 h 2"/>
              <a:gd name="T4" fmla="*/ 0 w 2"/>
              <a:gd name="T5" fmla="*/ 2147483647 h 2"/>
              <a:gd name="T6" fmla="*/ 2147483647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2"/>
                  <a:pt x="0" y="1"/>
                </a:cubicBezTo>
                <a:cubicBezTo>
                  <a:pt x="0" y="1"/>
                  <a:pt x="0" y="0"/>
                  <a:pt x="1" y="0"/>
                </a:cubicBezTo>
                <a:cubicBezTo>
                  <a:pt x="2"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605" name="Freeform 813"/>
          <p:cNvSpPr>
            <a:spLocks noChangeAspect="1"/>
          </p:cNvSpPr>
          <p:nvPr/>
        </p:nvSpPr>
        <p:spPr bwMode="auto">
          <a:xfrm>
            <a:off x="2894013" y="4008438"/>
            <a:ext cx="1587" cy="6350"/>
          </a:xfrm>
          <a:custGeom>
            <a:avLst/>
            <a:gdLst>
              <a:gd name="T0" fmla="*/ 2147483647 w 1"/>
              <a:gd name="T1" fmla="*/ 2147483647 h 3"/>
              <a:gd name="T2" fmla="*/ 2147483647 w 1"/>
              <a:gd name="T3" fmla="*/ 2147483647 h 3"/>
              <a:gd name="T4" fmla="*/ 0 w 1"/>
              <a:gd name="T5" fmla="*/ 2147483647 h 3"/>
              <a:gd name="T6" fmla="*/ 2147483647 w 1"/>
              <a:gd name="T7" fmla="*/ 0 h 3"/>
              <a:gd name="T8" fmla="*/ 2147483647 w 1"/>
              <a:gd name="T9" fmla="*/ 2147483647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1" y="3"/>
                </a:cubicBezTo>
                <a:cubicBezTo>
                  <a:pt x="0" y="3"/>
                  <a:pt x="0" y="2"/>
                  <a:pt x="0" y="1"/>
                </a:cubicBezTo>
                <a:cubicBezTo>
                  <a:pt x="0" y="1"/>
                  <a:pt x="0" y="0"/>
                  <a:pt x="1" y="0"/>
                </a:cubicBezTo>
                <a:cubicBezTo>
                  <a:pt x="1" y="0"/>
                  <a:pt x="1"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606" name="Freeform 814"/>
          <p:cNvSpPr>
            <a:spLocks noChangeAspect="1"/>
          </p:cNvSpPr>
          <p:nvPr/>
        </p:nvSpPr>
        <p:spPr bwMode="auto">
          <a:xfrm>
            <a:off x="2901950" y="3986213"/>
            <a:ext cx="1588" cy="4762"/>
          </a:xfrm>
          <a:custGeom>
            <a:avLst/>
            <a:gdLst>
              <a:gd name="T0" fmla="*/ 2147483647 w 1"/>
              <a:gd name="T1" fmla="*/ 2147483647 h 3"/>
              <a:gd name="T2" fmla="*/ 0 w 1"/>
              <a:gd name="T3" fmla="*/ 2147483647 h 3"/>
              <a:gd name="T4" fmla="*/ 0 w 1"/>
              <a:gd name="T5" fmla="*/ 2147483647 h 3"/>
              <a:gd name="T6" fmla="*/ 2147483647 w 1"/>
              <a:gd name="T7" fmla="*/ 2147483647 h 3"/>
              <a:gd name="T8" fmla="*/ 2147483647 w 1"/>
              <a:gd name="T9" fmla="*/ 2147483647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3"/>
                  <a:pt x="1" y="3"/>
                  <a:pt x="0" y="3"/>
                </a:cubicBezTo>
                <a:cubicBezTo>
                  <a:pt x="0" y="3"/>
                  <a:pt x="0" y="2"/>
                  <a:pt x="0" y="2"/>
                </a:cubicBezTo>
                <a:cubicBezTo>
                  <a:pt x="0" y="1"/>
                  <a:pt x="0" y="0"/>
                  <a:pt x="1" y="1"/>
                </a:cubicBezTo>
                <a:cubicBezTo>
                  <a:pt x="1" y="1"/>
                  <a:pt x="1"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607" name="Freeform 815"/>
          <p:cNvSpPr>
            <a:spLocks noChangeAspect="1"/>
          </p:cNvSpPr>
          <p:nvPr/>
        </p:nvSpPr>
        <p:spPr bwMode="auto">
          <a:xfrm>
            <a:off x="2887663" y="4017963"/>
            <a:ext cx="6350" cy="4762"/>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2"/>
                  <a:pt x="0" y="2"/>
                  <a:pt x="0" y="1"/>
                </a:cubicBezTo>
                <a:cubicBezTo>
                  <a:pt x="0" y="1"/>
                  <a:pt x="0" y="0"/>
                  <a:pt x="1" y="0"/>
                </a:cubicBezTo>
                <a:cubicBezTo>
                  <a:pt x="2" y="0"/>
                  <a:pt x="1"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608" name="Freeform 816"/>
          <p:cNvSpPr>
            <a:spLocks noChangeAspect="1"/>
          </p:cNvSpPr>
          <p:nvPr/>
        </p:nvSpPr>
        <p:spPr bwMode="auto">
          <a:xfrm>
            <a:off x="2909888" y="4038600"/>
            <a:ext cx="4762" cy="6350"/>
          </a:xfrm>
          <a:custGeom>
            <a:avLst/>
            <a:gdLst>
              <a:gd name="T0" fmla="*/ 2147483647 w 3"/>
              <a:gd name="T1" fmla="*/ 2147483647 h 3"/>
              <a:gd name="T2" fmla="*/ 0 w 3"/>
              <a:gd name="T3" fmla="*/ 2147483647 h 3"/>
              <a:gd name="T4" fmla="*/ 2147483647 w 3"/>
              <a:gd name="T5" fmla="*/ 2147483647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1" y="2"/>
                  <a:pt x="1" y="3"/>
                  <a:pt x="0" y="2"/>
                </a:cubicBezTo>
                <a:cubicBezTo>
                  <a:pt x="0" y="2"/>
                  <a:pt x="0" y="1"/>
                  <a:pt x="1" y="1"/>
                </a:cubicBezTo>
                <a:cubicBezTo>
                  <a:pt x="1" y="1"/>
                  <a:pt x="2" y="0"/>
                  <a:pt x="2" y="1"/>
                </a:cubicBezTo>
                <a:cubicBezTo>
                  <a:pt x="3"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609" name="Freeform 817"/>
          <p:cNvSpPr>
            <a:spLocks noChangeAspect="1"/>
          </p:cNvSpPr>
          <p:nvPr/>
        </p:nvSpPr>
        <p:spPr bwMode="auto">
          <a:xfrm>
            <a:off x="3154363" y="4322763"/>
            <a:ext cx="6350" cy="6350"/>
          </a:xfrm>
          <a:custGeom>
            <a:avLst/>
            <a:gdLst>
              <a:gd name="T0" fmla="*/ 2147483647 w 3"/>
              <a:gd name="T1" fmla="*/ 2147483647 h 3"/>
              <a:gd name="T2" fmla="*/ 2147483647 w 3"/>
              <a:gd name="T3" fmla="*/ 2147483647 h 3"/>
              <a:gd name="T4" fmla="*/ 2147483647 w 3"/>
              <a:gd name="T5" fmla="*/ 2147483647 h 3"/>
              <a:gd name="T6" fmla="*/ 2147483647 w 3"/>
              <a:gd name="T7" fmla="*/ 0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1" y="3"/>
                  <a:pt x="1" y="2"/>
                </a:cubicBezTo>
                <a:cubicBezTo>
                  <a:pt x="0" y="2"/>
                  <a:pt x="0" y="1"/>
                  <a:pt x="1" y="1"/>
                </a:cubicBezTo>
                <a:cubicBezTo>
                  <a:pt x="1" y="0"/>
                  <a:pt x="1" y="0"/>
                  <a:pt x="2" y="0"/>
                </a:cubicBezTo>
                <a:cubicBezTo>
                  <a:pt x="3"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610" name="Freeform 818"/>
          <p:cNvSpPr>
            <a:spLocks noChangeAspect="1"/>
          </p:cNvSpPr>
          <p:nvPr/>
        </p:nvSpPr>
        <p:spPr bwMode="auto">
          <a:xfrm>
            <a:off x="2182813" y="4348163"/>
            <a:ext cx="3175" cy="6350"/>
          </a:xfrm>
          <a:custGeom>
            <a:avLst/>
            <a:gdLst>
              <a:gd name="T0" fmla="*/ 2147483647 w 2"/>
              <a:gd name="T1" fmla="*/ 2147483647 h 3"/>
              <a:gd name="T2" fmla="*/ 0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0" y="2"/>
                </a:cubicBezTo>
                <a:cubicBezTo>
                  <a:pt x="0" y="2"/>
                  <a:pt x="0" y="1"/>
                  <a:pt x="0" y="1"/>
                </a:cubicBezTo>
                <a:cubicBezTo>
                  <a:pt x="0" y="0"/>
                  <a:pt x="1" y="0"/>
                  <a:pt x="1" y="0"/>
                </a:cubicBezTo>
                <a:cubicBezTo>
                  <a:pt x="2" y="1"/>
                  <a:pt x="2"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611" name="Freeform 819"/>
          <p:cNvSpPr>
            <a:spLocks noChangeAspect="1"/>
          </p:cNvSpPr>
          <p:nvPr/>
        </p:nvSpPr>
        <p:spPr bwMode="auto">
          <a:xfrm>
            <a:off x="2203450" y="4341813"/>
            <a:ext cx="3175" cy="6350"/>
          </a:xfrm>
          <a:custGeom>
            <a:avLst/>
            <a:gdLst>
              <a:gd name="T0" fmla="*/ 2147483647 w 2"/>
              <a:gd name="T1" fmla="*/ 2147483647 h 3"/>
              <a:gd name="T2" fmla="*/ 2147483647 w 2"/>
              <a:gd name="T3" fmla="*/ 2147483647 h 3"/>
              <a:gd name="T4" fmla="*/ 2147483647 w 2"/>
              <a:gd name="T5" fmla="*/ 2147483647 h 3"/>
              <a:gd name="T6" fmla="*/ 0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2" y="3"/>
                </a:cubicBezTo>
                <a:cubicBezTo>
                  <a:pt x="1" y="3"/>
                  <a:pt x="1" y="3"/>
                  <a:pt x="1" y="2"/>
                </a:cubicBezTo>
                <a:cubicBezTo>
                  <a:pt x="0" y="2"/>
                  <a:pt x="0" y="1"/>
                  <a:pt x="0" y="1"/>
                </a:cubicBezTo>
                <a:cubicBezTo>
                  <a:pt x="1" y="0"/>
                  <a:pt x="1"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612" name="Freeform 820"/>
          <p:cNvSpPr>
            <a:spLocks noChangeAspect="1"/>
          </p:cNvSpPr>
          <p:nvPr/>
        </p:nvSpPr>
        <p:spPr bwMode="auto">
          <a:xfrm>
            <a:off x="2449513" y="4414838"/>
            <a:ext cx="3175" cy="1587"/>
          </a:xfrm>
          <a:custGeom>
            <a:avLst/>
            <a:gdLst>
              <a:gd name="T0" fmla="*/ 2147483647 w 2"/>
              <a:gd name="T1" fmla="*/ 2147483647 h 2"/>
              <a:gd name="T2" fmla="*/ 0 w 2"/>
              <a:gd name="T3" fmla="*/ 2147483647 h 2"/>
              <a:gd name="T4" fmla="*/ 2147483647 w 2"/>
              <a:gd name="T5" fmla="*/ 0 h 2"/>
              <a:gd name="T6" fmla="*/ 2147483647 w 2"/>
              <a:gd name="T7" fmla="*/ 2147483647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2"/>
                </a:cubicBezTo>
                <a:cubicBezTo>
                  <a:pt x="0" y="1"/>
                  <a:pt x="0" y="0"/>
                  <a:pt x="1" y="0"/>
                </a:cubicBezTo>
                <a:cubicBezTo>
                  <a:pt x="1" y="0"/>
                  <a:pt x="2" y="0"/>
                  <a:pt x="2" y="1"/>
                </a:cubicBezTo>
                <a:cubicBezTo>
                  <a:pt x="2" y="2"/>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613" name="Freeform 821"/>
          <p:cNvSpPr>
            <a:spLocks noChangeAspect="1"/>
          </p:cNvSpPr>
          <p:nvPr/>
        </p:nvSpPr>
        <p:spPr bwMode="auto">
          <a:xfrm>
            <a:off x="2454275" y="4411663"/>
            <a:ext cx="6350" cy="3175"/>
          </a:xfrm>
          <a:custGeom>
            <a:avLst/>
            <a:gdLst>
              <a:gd name="T0" fmla="*/ 2147483647 w 3"/>
              <a:gd name="T1" fmla="*/ 2147483647 h 2"/>
              <a:gd name="T2" fmla="*/ 0 w 3"/>
              <a:gd name="T3" fmla="*/ 2147483647 h 2"/>
              <a:gd name="T4" fmla="*/ 2147483647 w 3"/>
              <a:gd name="T5" fmla="*/ 0 h 2"/>
              <a:gd name="T6" fmla="*/ 2147483647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0" y="2"/>
                  <a:pt x="0" y="2"/>
                  <a:pt x="0" y="1"/>
                </a:cubicBezTo>
                <a:cubicBezTo>
                  <a:pt x="0" y="0"/>
                  <a:pt x="1" y="0"/>
                  <a:pt x="1" y="0"/>
                </a:cubicBezTo>
                <a:cubicBezTo>
                  <a:pt x="2" y="0"/>
                  <a:pt x="3" y="0"/>
                  <a:pt x="2" y="1"/>
                </a:cubicBezTo>
                <a:cubicBezTo>
                  <a:pt x="2" y="2"/>
                  <a:pt x="1"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614" name="Freeform 822"/>
          <p:cNvSpPr>
            <a:spLocks noChangeAspect="1"/>
          </p:cNvSpPr>
          <p:nvPr/>
        </p:nvSpPr>
        <p:spPr bwMode="auto">
          <a:xfrm>
            <a:off x="2692400" y="5632450"/>
            <a:ext cx="3175" cy="1588"/>
          </a:xfrm>
          <a:custGeom>
            <a:avLst/>
            <a:gdLst>
              <a:gd name="T0" fmla="*/ 2147483647 w 2"/>
              <a:gd name="T1" fmla="*/ 2147483647 h 2"/>
              <a:gd name="T2" fmla="*/ 2147483647 w 2"/>
              <a:gd name="T3" fmla="*/ 2147483647 h 2"/>
              <a:gd name="T4" fmla="*/ 0 w 2"/>
              <a:gd name="T5" fmla="*/ 2147483647 h 2"/>
              <a:gd name="T6" fmla="*/ 2147483647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2"/>
                  <a:pt x="0" y="1"/>
                </a:cubicBezTo>
                <a:cubicBezTo>
                  <a:pt x="0" y="1"/>
                  <a:pt x="0" y="0"/>
                  <a:pt x="1" y="0"/>
                </a:cubicBezTo>
                <a:cubicBezTo>
                  <a:pt x="2"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615" name="Freeform 823"/>
          <p:cNvSpPr>
            <a:spLocks noChangeAspect="1"/>
          </p:cNvSpPr>
          <p:nvPr/>
        </p:nvSpPr>
        <p:spPr bwMode="auto">
          <a:xfrm>
            <a:off x="2693988" y="5521325"/>
            <a:ext cx="3175" cy="6350"/>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616" name="Freeform 824"/>
          <p:cNvSpPr>
            <a:spLocks noChangeAspect="1"/>
          </p:cNvSpPr>
          <p:nvPr/>
        </p:nvSpPr>
        <p:spPr bwMode="auto">
          <a:xfrm>
            <a:off x="2671763" y="5586413"/>
            <a:ext cx="1587" cy="3175"/>
          </a:xfrm>
          <a:custGeom>
            <a:avLst/>
            <a:gdLst>
              <a:gd name="T0" fmla="*/ 2147483647 w 2"/>
              <a:gd name="T1" fmla="*/ 2147483647 h 2"/>
              <a:gd name="T2" fmla="*/ 0 w 2"/>
              <a:gd name="T3" fmla="*/ 2147483647 h 2"/>
              <a:gd name="T4" fmla="*/ 0 w 2"/>
              <a:gd name="T5" fmla="*/ 2147483647 h 2"/>
              <a:gd name="T6" fmla="*/ 2147483647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2"/>
                </a:cubicBezTo>
                <a:cubicBezTo>
                  <a:pt x="0" y="1"/>
                  <a:pt x="0" y="1"/>
                  <a:pt x="0" y="1"/>
                </a:cubicBezTo>
                <a:cubicBezTo>
                  <a:pt x="1" y="0"/>
                  <a:pt x="2" y="0"/>
                  <a:pt x="2" y="0"/>
                </a:cubicBezTo>
                <a:cubicBezTo>
                  <a:pt x="2" y="1"/>
                  <a:pt x="2"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617" name="Freeform 825"/>
          <p:cNvSpPr>
            <a:spLocks noChangeAspect="1"/>
          </p:cNvSpPr>
          <p:nvPr/>
        </p:nvSpPr>
        <p:spPr bwMode="auto">
          <a:xfrm>
            <a:off x="2679700" y="5603875"/>
            <a:ext cx="4763" cy="3175"/>
          </a:xfrm>
          <a:custGeom>
            <a:avLst/>
            <a:gdLst>
              <a:gd name="T0" fmla="*/ 2147483647 w 3"/>
              <a:gd name="T1" fmla="*/ 2147483647 h 2"/>
              <a:gd name="T2" fmla="*/ 0 w 3"/>
              <a:gd name="T3" fmla="*/ 2147483647 h 2"/>
              <a:gd name="T4" fmla="*/ 2147483647 w 3"/>
              <a:gd name="T5" fmla="*/ 0 h 2"/>
              <a:gd name="T6" fmla="*/ 2147483647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0" y="1"/>
                </a:cubicBezTo>
                <a:cubicBezTo>
                  <a:pt x="0" y="1"/>
                  <a:pt x="1" y="0"/>
                  <a:pt x="1" y="0"/>
                </a:cubicBezTo>
                <a:cubicBezTo>
                  <a:pt x="2" y="0"/>
                  <a:pt x="3" y="0"/>
                  <a:pt x="3" y="1"/>
                </a:cubicBezTo>
                <a:cubicBezTo>
                  <a:pt x="3"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618" name="Freeform 826"/>
          <p:cNvSpPr>
            <a:spLocks noChangeAspect="1"/>
          </p:cNvSpPr>
          <p:nvPr/>
        </p:nvSpPr>
        <p:spPr bwMode="auto">
          <a:xfrm>
            <a:off x="2673350" y="5610225"/>
            <a:ext cx="7938" cy="4763"/>
          </a:xfrm>
          <a:custGeom>
            <a:avLst/>
            <a:gdLst>
              <a:gd name="T0" fmla="*/ 2147483647 w 3"/>
              <a:gd name="T1" fmla="*/ 2147483647 h 2"/>
              <a:gd name="T2" fmla="*/ 0 w 3"/>
              <a:gd name="T3" fmla="*/ 2147483647 h 2"/>
              <a:gd name="T4" fmla="*/ 2147483647 w 3"/>
              <a:gd name="T5" fmla="*/ 2147483647 h 2"/>
              <a:gd name="T6" fmla="*/ 2147483647 w 3"/>
              <a:gd name="T7" fmla="*/ 0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2"/>
                </a:cubicBezTo>
                <a:cubicBezTo>
                  <a:pt x="0" y="1"/>
                  <a:pt x="0" y="1"/>
                  <a:pt x="1" y="1"/>
                </a:cubicBezTo>
                <a:cubicBezTo>
                  <a:pt x="1" y="0"/>
                  <a:pt x="2" y="0"/>
                  <a:pt x="2" y="0"/>
                </a:cubicBezTo>
                <a:cubicBezTo>
                  <a:pt x="3" y="1"/>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619" name="Freeform 827"/>
          <p:cNvSpPr>
            <a:spLocks noChangeAspect="1"/>
          </p:cNvSpPr>
          <p:nvPr/>
        </p:nvSpPr>
        <p:spPr bwMode="auto">
          <a:xfrm>
            <a:off x="2689225" y="5594350"/>
            <a:ext cx="4763" cy="4763"/>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0"/>
                  <a:pt x="1"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620" name="Oval 828"/>
          <p:cNvSpPr>
            <a:spLocks noChangeAspect="1" noChangeArrowheads="1"/>
          </p:cNvSpPr>
          <p:nvPr/>
        </p:nvSpPr>
        <p:spPr bwMode="auto">
          <a:xfrm>
            <a:off x="2689225" y="5599113"/>
            <a:ext cx="0" cy="6350"/>
          </a:xfrm>
          <a:prstGeom prst="ellipse">
            <a:avLst/>
          </a:prstGeom>
          <a:solidFill>
            <a:srgbClr val="B2B2B2"/>
          </a:solidFill>
          <a:ln w="3175" cap="rnd">
            <a:solidFill>
              <a:srgbClr val="B2B2B2"/>
            </a:solidFill>
            <a:round/>
            <a:headEnd/>
            <a:tailEnd/>
          </a:ln>
        </p:spPr>
        <p:txBody>
          <a:bodyPr/>
          <a:lstStyle/>
          <a:p>
            <a:endParaRPr lang="en-US"/>
          </a:p>
        </p:txBody>
      </p:sp>
      <p:sp>
        <p:nvSpPr>
          <p:cNvPr id="34621" name="Freeform 829"/>
          <p:cNvSpPr>
            <a:spLocks noChangeAspect="1"/>
          </p:cNvSpPr>
          <p:nvPr/>
        </p:nvSpPr>
        <p:spPr bwMode="auto">
          <a:xfrm>
            <a:off x="2689225" y="5572125"/>
            <a:ext cx="3175" cy="6350"/>
          </a:xfrm>
          <a:custGeom>
            <a:avLst/>
            <a:gdLst>
              <a:gd name="T0" fmla="*/ 2147483647 w 2"/>
              <a:gd name="T1" fmla="*/ 2147483647 h 3"/>
              <a:gd name="T2" fmla="*/ 2147483647 w 2"/>
              <a:gd name="T3" fmla="*/ 2147483647 h 3"/>
              <a:gd name="T4" fmla="*/ 0 w 2"/>
              <a:gd name="T5" fmla="*/ 2147483647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2" y="3"/>
                </a:cubicBezTo>
                <a:cubicBezTo>
                  <a:pt x="1" y="3"/>
                  <a:pt x="1" y="3"/>
                  <a:pt x="0" y="2"/>
                </a:cubicBezTo>
                <a:cubicBezTo>
                  <a:pt x="0" y="2"/>
                  <a:pt x="0" y="1"/>
                  <a:pt x="1" y="1"/>
                </a:cubicBezTo>
                <a:cubicBezTo>
                  <a:pt x="1"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622" name="Freeform 830"/>
          <p:cNvSpPr>
            <a:spLocks noChangeAspect="1"/>
          </p:cNvSpPr>
          <p:nvPr/>
        </p:nvSpPr>
        <p:spPr bwMode="auto">
          <a:xfrm>
            <a:off x="2686050" y="5618163"/>
            <a:ext cx="3175" cy="6350"/>
          </a:xfrm>
          <a:custGeom>
            <a:avLst/>
            <a:gdLst>
              <a:gd name="T0" fmla="*/ 2147483647 w 2"/>
              <a:gd name="T1" fmla="*/ 0 h 2"/>
              <a:gd name="T2" fmla="*/ 2147483647 w 2"/>
              <a:gd name="T3" fmla="*/ 2147483647 h 2"/>
              <a:gd name="T4" fmla="*/ 2147483647 w 2"/>
              <a:gd name="T5" fmla="*/ 2147483647 h 2"/>
              <a:gd name="T6" fmla="*/ 0 w 2"/>
              <a:gd name="T7" fmla="*/ 0 h 2"/>
              <a:gd name="T8" fmla="*/ 2147483647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1"/>
                </a:cubicBezTo>
                <a:cubicBezTo>
                  <a:pt x="2" y="2"/>
                  <a:pt x="1" y="2"/>
                  <a:pt x="1" y="1"/>
                </a:cubicBezTo>
                <a:cubicBezTo>
                  <a:pt x="0" y="1"/>
                  <a:pt x="0" y="1"/>
                  <a:pt x="0" y="0"/>
                </a:cubicBezTo>
                <a:cubicBezTo>
                  <a:pt x="0" y="0"/>
                  <a:pt x="1"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623" name="Freeform 831"/>
          <p:cNvSpPr>
            <a:spLocks noChangeAspect="1"/>
          </p:cNvSpPr>
          <p:nvPr/>
        </p:nvSpPr>
        <p:spPr bwMode="auto">
          <a:xfrm>
            <a:off x="2684463" y="5614988"/>
            <a:ext cx="4762" cy="1587"/>
          </a:xfrm>
          <a:custGeom>
            <a:avLst/>
            <a:gdLst>
              <a:gd name="T0" fmla="*/ 2147483647 w 3"/>
              <a:gd name="T1" fmla="*/ 0 h 2"/>
              <a:gd name="T2" fmla="*/ 2147483647 w 3"/>
              <a:gd name="T3" fmla="*/ 2147483647 h 2"/>
              <a:gd name="T4" fmla="*/ 2147483647 w 3"/>
              <a:gd name="T5" fmla="*/ 2147483647 h 2"/>
              <a:gd name="T6" fmla="*/ 0 w 3"/>
              <a:gd name="T7" fmla="*/ 0 h 2"/>
              <a:gd name="T8" fmla="*/ 21474836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2" y="1"/>
                </a:cubicBezTo>
                <a:cubicBezTo>
                  <a:pt x="2" y="2"/>
                  <a:pt x="2" y="2"/>
                  <a:pt x="1" y="1"/>
                </a:cubicBezTo>
                <a:cubicBezTo>
                  <a:pt x="1" y="1"/>
                  <a:pt x="0" y="1"/>
                  <a:pt x="0" y="0"/>
                </a:cubicBezTo>
                <a:cubicBezTo>
                  <a:pt x="0" y="0"/>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624" name="Freeform 832"/>
          <p:cNvSpPr>
            <a:spLocks noChangeAspect="1"/>
          </p:cNvSpPr>
          <p:nvPr/>
        </p:nvSpPr>
        <p:spPr bwMode="auto">
          <a:xfrm>
            <a:off x="2684463" y="5608638"/>
            <a:ext cx="4762" cy="4762"/>
          </a:xfrm>
          <a:custGeom>
            <a:avLst/>
            <a:gdLst>
              <a:gd name="T0" fmla="*/ 2147483647 w 3"/>
              <a:gd name="T1" fmla="*/ 0 h 2"/>
              <a:gd name="T2" fmla="*/ 2147483647 w 3"/>
              <a:gd name="T3" fmla="*/ 2147483647 h 2"/>
              <a:gd name="T4" fmla="*/ 2147483647 w 3"/>
              <a:gd name="T5" fmla="*/ 2147483647 h 2"/>
              <a:gd name="T6" fmla="*/ 0 w 3"/>
              <a:gd name="T7" fmla="*/ 0 h 2"/>
              <a:gd name="T8" fmla="*/ 21474836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3" y="0"/>
                  <a:pt x="3" y="1"/>
                  <a:pt x="3" y="1"/>
                </a:cubicBezTo>
                <a:cubicBezTo>
                  <a:pt x="3" y="2"/>
                  <a:pt x="2" y="2"/>
                  <a:pt x="2" y="2"/>
                </a:cubicBezTo>
                <a:cubicBezTo>
                  <a:pt x="1" y="1"/>
                  <a:pt x="0" y="1"/>
                  <a:pt x="0" y="0"/>
                </a:cubicBezTo>
                <a:cubicBezTo>
                  <a:pt x="1" y="0"/>
                  <a:pt x="2"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625" name="Oval 833"/>
          <p:cNvSpPr>
            <a:spLocks noChangeAspect="1" noChangeArrowheads="1"/>
          </p:cNvSpPr>
          <p:nvPr/>
        </p:nvSpPr>
        <p:spPr bwMode="auto">
          <a:xfrm>
            <a:off x="2657475" y="5599113"/>
            <a:ext cx="3175" cy="4762"/>
          </a:xfrm>
          <a:prstGeom prst="ellipse">
            <a:avLst/>
          </a:prstGeom>
          <a:solidFill>
            <a:srgbClr val="B2B2B2"/>
          </a:solidFill>
          <a:ln w="3175" cap="rnd">
            <a:solidFill>
              <a:srgbClr val="B2B2B2"/>
            </a:solidFill>
            <a:round/>
            <a:headEnd/>
            <a:tailEnd/>
          </a:ln>
        </p:spPr>
        <p:txBody>
          <a:bodyPr/>
          <a:lstStyle/>
          <a:p>
            <a:endParaRPr lang="en-US"/>
          </a:p>
        </p:txBody>
      </p:sp>
      <p:sp>
        <p:nvSpPr>
          <p:cNvPr id="34626" name="Freeform 834"/>
          <p:cNvSpPr>
            <a:spLocks noChangeAspect="1"/>
          </p:cNvSpPr>
          <p:nvPr/>
        </p:nvSpPr>
        <p:spPr bwMode="auto">
          <a:xfrm>
            <a:off x="2657475" y="5562600"/>
            <a:ext cx="6350" cy="6350"/>
          </a:xfrm>
          <a:custGeom>
            <a:avLst/>
            <a:gdLst>
              <a:gd name="T0" fmla="*/ 2147483647 w 3"/>
              <a:gd name="T1" fmla="*/ 2147483647 h 3"/>
              <a:gd name="T2" fmla="*/ 0 w 3"/>
              <a:gd name="T3" fmla="*/ 2147483647 h 3"/>
              <a:gd name="T4" fmla="*/ 2147483647 w 3"/>
              <a:gd name="T5" fmla="*/ 2147483647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1" y="3"/>
                  <a:pt x="1" y="3"/>
                  <a:pt x="0" y="2"/>
                </a:cubicBezTo>
                <a:cubicBezTo>
                  <a:pt x="0" y="2"/>
                  <a:pt x="1" y="1"/>
                  <a:pt x="1" y="1"/>
                </a:cubicBezTo>
                <a:cubicBezTo>
                  <a:pt x="1" y="1"/>
                  <a:pt x="2" y="0"/>
                  <a:pt x="2" y="1"/>
                </a:cubicBezTo>
                <a:cubicBezTo>
                  <a:pt x="3" y="2"/>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627" name="Freeform 835"/>
          <p:cNvSpPr>
            <a:spLocks noChangeAspect="1"/>
          </p:cNvSpPr>
          <p:nvPr/>
        </p:nvSpPr>
        <p:spPr bwMode="auto">
          <a:xfrm>
            <a:off x="2703513" y="5692775"/>
            <a:ext cx="6350" cy="6350"/>
          </a:xfrm>
          <a:custGeom>
            <a:avLst/>
            <a:gdLst>
              <a:gd name="T0" fmla="*/ 2147483647 w 3"/>
              <a:gd name="T1" fmla="*/ 2147483647 h 3"/>
              <a:gd name="T2" fmla="*/ 2147483647 w 3"/>
              <a:gd name="T3" fmla="*/ 2147483647 h 3"/>
              <a:gd name="T4" fmla="*/ 0 w 3"/>
              <a:gd name="T5" fmla="*/ 2147483647 h 3"/>
              <a:gd name="T6" fmla="*/ 2147483647 w 3"/>
              <a:gd name="T7" fmla="*/ 0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0" y="3"/>
                  <a:pt x="0" y="2"/>
                  <a:pt x="0" y="2"/>
                </a:cubicBezTo>
                <a:cubicBezTo>
                  <a:pt x="0" y="1"/>
                  <a:pt x="0" y="0"/>
                  <a:pt x="1" y="0"/>
                </a:cubicBezTo>
                <a:cubicBezTo>
                  <a:pt x="3" y="0"/>
                  <a:pt x="3" y="1"/>
                  <a:pt x="3" y="2"/>
                </a:cubicBezTo>
                <a:close/>
              </a:path>
            </a:pathLst>
          </a:custGeom>
          <a:solidFill>
            <a:srgbClr val="B2B2B2"/>
          </a:solidFill>
          <a:ln w="3175" cap="rnd">
            <a:solidFill>
              <a:srgbClr val="B2B2B2"/>
            </a:solidFill>
            <a:round/>
            <a:headEnd/>
            <a:tailEnd/>
          </a:ln>
        </p:spPr>
        <p:txBody>
          <a:bodyPr/>
          <a:lstStyle/>
          <a:p>
            <a:endParaRPr lang="en-US"/>
          </a:p>
        </p:txBody>
      </p:sp>
      <p:sp>
        <p:nvSpPr>
          <p:cNvPr id="34628" name="Freeform 836"/>
          <p:cNvSpPr>
            <a:spLocks noChangeAspect="1"/>
          </p:cNvSpPr>
          <p:nvPr/>
        </p:nvSpPr>
        <p:spPr bwMode="auto">
          <a:xfrm>
            <a:off x="2667000" y="5724525"/>
            <a:ext cx="4763" cy="4763"/>
          </a:xfrm>
          <a:custGeom>
            <a:avLst/>
            <a:gdLst>
              <a:gd name="T0" fmla="*/ 2147483647 w 2"/>
              <a:gd name="T1" fmla="*/ 2147483647 h 2"/>
              <a:gd name="T2" fmla="*/ 2147483647 w 2"/>
              <a:gd name="T3" fmla="*/ 2147483647 h 2"/>
              <a:gd name="T4" fmla="*/ 0 w 2"/>
              <a:gd name="T5" fmla="*/ 2147483647 h 2"/>
              <a:gd name="T6" fmla="*/ 0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1" y="2"/>
                </a:cubicBezTo>
                <a:cubicBezTo>
                  <a:pt x="1" y="2"/>
                  <a:pt x="0" y="2"/>
                  <a:pt x="0" y="2"/>
                </a:cubicBezTo>
                <a:cubicBezTo>
                  <a:pt x="0" y="1"/>
                  <a:pt x="0" y="0"/>
                  <a:pt x="0" y="0"/>
                </a:cubicBezTo>
                <a:cubicBezTo>
                  <a:pt x="1" y="0"/>
                  <a:pt x="1"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629" name="Freeform 837"/>
          <p:cNvSpPr>
            <a:spLocks noChangeAspect="1"/>
          </p:cNvSpPr>
          <p:nvPr/>
        </p:nvSpPr>
        <p:spPr bwMode="auto">
          <a:xfrm>
            <a:off x="2665413" y="5730875"/>
            <a:ext cx="4762" cy="4763"/>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1"/>
                  <a:pt x="1"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630" name="Freeform 838"/>
          <p:cNvSpPr>
            <a:spLocks noChangeAspect="1"/>
          </p:cNvSpPr>
          <p:nvPr/>
        </p:nvSpPr>
        <p:spPr bwMode="auto">
          <a:xfrm>
            <a:off x="2671763" y="5721350"/>
            <a:ext cx="1587" cy="6350"/>
          </a:xfrm>
          <a:custGeom>
            <a:avLst/>
            <a:gdLst>
              <a:gd name="T0" fmla="*/ 2147483647 w 2"/>
              <a:gd name="T1" fmla="*/ 2147483647 h 3"/>
              <a:gd name="T2" fmla="*/ 2147483647 w 2"/>
              <a:gd name="T3" fmla="*/ 2147483647 h 3"/>
              <a:gd name="T4" fmla="*/ 0 w 2"/>
              <a:gd name="T5" fmla="*/ 2147483647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3"/>
                  <a:pt x="1" y="3"/>
                  <a:pt x="1" y="3"/>
                </a:cubicBezTo>
                <a:cubicBezTo>
                  <a:pt x="0" y="3"/>
                  <a:pt x="0" y="2"/>
                  <a:pt x="0" y="2"/>
                </a:cubicBezTo>
                <a:cubicBezTo>
                  <a:pt x="0" y="1"/>
                  <a:pt x="0" y="0"/>
                  <a:pt x="1" y="1"/>
                </a:cubicBezTo>
                <a:cubicBezTo>
                  <a:pt x="2"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631" name="Freeform 839"/>
          <p:cNvSpPr>
            <a:spLocks noChangeAspect="1"/>
          </p:cNvSpPr>
          <p:nvPr/>
        </p:nvSpPr>
        <p:spPr bwMode="auto">
          <a:xfrm>
            <a:off x="2671763" y="5716588"/>
            <a:ext cx="3175" cy="4762"/>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1" y="2"/>
                  <a:pt x="1" y="3"/>
                  <a:pt x="1" y="3"/>
                </a:cubicBezTo>
                <a:cubicBezTo>
                  <a:pt x="0" y="3"/>
                  <a:pt x="0" y="2"/>
                  <a:pt x="0" y="2"/>
                </a:cubicBezTo>
                <a:cubicBezTo>
                  <a:pt x="0" y="1"/>
                  <a:pt x="0" y="0"/>
                  <a:pt x="1" y="0"/>
                </a:cubicBezTo>
                <a:cubicBezTo>
                  <a:pt x="2" y="1"/>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632" name="Freeform 840"/>
          <p:cNvSpPr>
            <a:spLocks noChangeAspect="1"/>
          </p:cNvSpPr>
          <p:nvPr/>
        </p:nvSpPr>
        <p:spPr bwMode="auto">
          <a:xfrm>
            <a:off x="2673350" y="5729288"/>
            <a:ext cx="6350" cy="4762"/>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633" name="Oval 841"/>
          <p:cNvSpPr>
            <a:spLocks noChangeAspect="1" noChangeArrowheads="1"/>
          </p:cNvSpPr>
          <p:nvPr/>
        </p:nvSpPr>
        <p:spPr bwMode="auto">
          <a:xfrm>
            <a:off x="2671763" y="5700713"/>
            <a:ext cx="1587" cy="6350"/>
          </a:xfrm>
          <a:prstGeom prst="ellipse">
            <a:avLst/>
          </a:prstGeom>
          <a:solidFill>
            <a:srgbClr val="B2B2B2"/>
          </a:solidFill>
          <a:ln w="3175" cap="rnd">
            <a:solidFill>
              <a:srgbClr val="B2B2B2"/>
            </a:solidFill>
            <a:round/>
            <a:headEnd/>
            <a:tailEnd/>
          </a:ln>
        </p:spPr>
        <p:txBody>
          <a:bodyPr/>
          <a:lstStyle/>
          <a:p>
            <a:endParaRPr lang="en-US"/>
          </a:p>
        </p:txBody>
      </p:sp>
      <p:sp>
        <p:nvSpPr>
          <p:cNvPr id="34634" name="Freeform 842"/>
          <p:cNvSpPr>
            <a:spLocks noChangeAspect="1"/>
          </p:cNvSpPr>
          <p:nvPr/>
        </p:nvSpPr>
        <p:spPr bwMode="auto">
          <a:xfrm>
            <a:off x="2667000" y="5686425"/>
            <a:ext cx="4763" cy="3175"/>
          </a:xfrm>
          <a:custGeom>
            <a:avLst/>
            <a:gdLst>
              <a:gd name="T0" fmla="*/ 2147483647 w 3"/>
              <a:gd name="T1" fmla="*/ 2147483647 h 2"/>
              <a:gd name="T2" fmla="*/ 0 w 3"/>
              <a:gd name="T3" fmla="*/ 2147483647 h 2"/>
              <a:gd name="T4" fmla="*/ 2147483647 w 3"/>
              <a:gd name="T5" fmla="*/ 0 h 2"/>
              <a:gd name="T6" fmla="*/ 2147483647 w 3"/>
              <a:gd name="T7" fmla="*/ 0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1" y="2"/>
                  <a:pt x="0" y="2"/>
                  <a:pt x="0" y="1"/>
                </a:cubicBezTo>
                <a:cubicBezTo>
                  <a:pt x="0" y="1"/>
                  <a:pt x="1" y="0"/>
                  <a:pt x="1" y="0"/>
                </a:cubicBezTo>
                <a:cubicBezTo>
                  <a:pt x="2" y="0"/>
                  <a:pt x="3" y="0"/>
                  <a:pt x="3" y="0"/>
                </a:cubicBezTo>
                <a:cubicBezTo>
                  <a:pt x="3" y="1"/>
                  <a:pt x="2"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635" name="Freeform 843"/>
          <p:cNvSpPr>
            <a:spLocks noChangeAspect="1"/>
          </p:cNvSpPr>
          <p:nvPr/>
        </p:nvSpPr>
        <p:spPr bwMode="auto">
          <a:xfrm>
            <a:off x="2681288" y="5664200"/>
            <a:ext cx="3175" cy="7938"/>
          </a:xfrm>
          <a:custGeom>
            <a:avLst/>
            <a:gdLst>
              <a:gd name="T0" fmla="*/ 2147483647 w 2"/>
              <a:gd name="T1" fmla="*/ 2147483647 h 3"/>
              <a:gd name="T2" fmla="*/ 0 w 2"/>
              <a:gd name="T3" fmla="*/ 2147483647 h 3"/>
              <a:gd name="T4" fmla="*/ 0 w 2"/>
              <a:gd name="T5" fmla="*/ 2147483647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3"/>
                </a:moveTo>
                <a:cubicBezTo>
                  <a:pt x="1" y="3"/>
                  <a:pt x="1" y="3"/>
                  <a:pt x="0" y="3"/>
                </a:cubicBezTo>
                <a:cubicBezTo>
                  <a:pt x="0" y="2"/>
                  <a:pt x="0" y="2"/>
                  <a:pt x="0" y="1"/>
                </a:cubicBezTo>
                <a:cubicBezTo>
                  <a:pt x="1" y="1"/>
                  <a:pt x="1" y="0"/>
                  <a:pt x="2" y="1"/>
                </a:cubicBezTo>
                <a:cubicBezTo>
                  <a:pt x="2" y="1"/>
                  <a:pt x="2" y="2"/>
                  <a:pt x="1" y="3"/>
                </a:cubicBezTo>
                <a:close/>
              </a:path>
            </a:pathLst>
          </a:custGeom>
          <a:solidFill>
            <a:srgbClr val="B2B2B2"/>
          </a:solidFill>
          <a:ln w="3175" cap="rnd">
            <a:solidFill>
              <a:srgbClr val="B2B2B2"/>
            </a:solidFill>
            <a:round/>
            <a:headEnd/>
            <a:tailEnd/>
          </a:ln>
        </p:spPr>
        <p:txBody>
          <a:bodyPr/>
          <a:lstStyle/>
          <a:p>
            <a:endParaRPr lang="en-US"/>
          </a:p>
        </p:txBody>
      </p:sp>
      <p:sp>
        <p:nvSpPr>
          <p:cNvPr id="34636" name="Freeform 844"/>
          <p:cNvSpPr>
            <a:spLocks noChangeAspect="1"/>
          </p:cNvSpPr>
          <p:nvPr/>
        </p:nvSpPr>
        <p:spPr bwMode="auto">
          <a:xfrm>
            <a:off x="2674938" y="5762625"/>
            <a:ext cx="7937" cy="1588"/>
          </a:xfrm>
          <a:custGeom>
            <a:avLst/>
            <a:gdLst>
              <a:gd name="T0" fmla="*/ 2147483647 w 3"/>
              <a:gd name="T1" fmla="*/ 2147483647 h 2"/>
              <a:gd name="T2" fmla="*/ 2147483647 w 3"/>
              <a:gd name="T3" fmla="*/ 2147483647 h 2"/>
              <a:gd name="T4" fmla="*/ 2147483647 w 3"/>
              <a:gd name="T5" fmla="*/ 2147483647 h 2"/>
              <a:gd name="T6" fmla="*/ 0 w 3"/>
              <a:gd name="T7" fmla="*/ 0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2"/>
                  <a:pt x="2" y="2"/>
                </a:cubicBezTo>
                <a:cubicBezTo>
                  <a:pt x="2" y="2"/>
                  <a:pt x="1" y="2"/>
                  <a:pt x="1" y="2"/>
                </a:cubicBezTo>
                <a:cubicBezTo>
                  <a:pt x="0" y="1"/>
                  <a:pt x="0" y="1"/>
                  <a:pt x="0" y="0"/>
                </a:cubicBezTo>
                <a:cubicBezTo>
                  <a:pt x="1" y="0"/>
                  <a:pt x="2"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637" name="Freeform 845"/>
          <p:cNvSpPr>
            <a:spLocks noChangeAspect="1"/>
          </p:cNvSpPr>
          <p:nvPr/>
        </p:nvSpPr>
        <p:spPr bwMode="auto">
          <a:xfrm>
            <a:off x="2706688" y="5802313"/>
            <a:ext cx="3175" cy="6350"/>
          </a:xfrm>
          <a:custGeom>
            <a:avLst/>
            <a:gdLst>
              <a:gd name="T0" fmla="*/ 2147483647 w 2"/>
              <a:gd name="T1" fmla="*/ 2147483647 h 3"/>
              <a:gd name="T2" fmla="*/ 2147483647 w 2"/>
              <a:gd name="T3" fmla="*/ 2147483647 h 3"/>
              <a:gd name="T4" fmla="*/ 0 w 2"/>
              <a:gd name="T5" fmla="*/ 2147483647 h 3"/>
              <a:gd name="T6" fmla="*/ 0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1" y="3"/>
                </a:cubicBezTo>
                <a:cubicBezTo>
                  <a:pt x="1" y="3"/>
                  <a:pt x="0" y="2"/>
                  <a:pt x="0" y="2"/>
                </a:cubicBezTo>
                <a:cubicBezTo>
                  <a:pt x="0" y="1"/>
                  <a:pt x="0" y="0"/>
                  <a:pt x="0" y="0"/>
                </a:cubicBezTo>
                <a:cubicBezTo>
                  <a:pt x="1" y="0"/>
                  <a:pt x="1"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638" name="Freeform 846"/>
          <p:cNvSpPr>
            <a:spLocks noChangeAspect="1"/>
          </p:cNvSpPr>
          <p:nvPr/>
        </p:nvSpPr>
        <p:spPr bwMode="auto">
          <a:xfrm>
            <a:off x="2689225" y="5773738"/>
            <a:ext cx="4763" cy="6350"/>
          </a:xfrm>
          <a:custGeom>
            <a:avLst/>
            <a:gdLst>
              <a:gd name="T0" fmla="*/ 2147483647 w 2"/>
              <a:gd name="T1" fmla="*/ 2147483647 h 3"/>
              <a:gd name="T2" fmla="*/ 2147483647 w 2"/>
              <a:gd name="T3" fmla="*/ 2147483647 h 3"/>
              <a:gd name="T4" fmla="*/ 2147483647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2"/>
                </a:cubicBezTo>
                <a:cubicBezTo>
                  <a:pt x="0" y="2"/>
                  <a:pt x="0" y="2"/>
                  <a:pt x="1" y="1"/>
                </a:cubicBezTo>
                <a:cubicBezTo>
                  <a:pt x="1" y="1"/>
                  <a:pt x="1" y="0"/>
                  <a:pt x="2"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639" name="Freeform 847"/>
          <p:cNvSpPr>
            <a:spLocks noChangeAspect="1"/>
          </p:cNvSpPr>
          <p:nvPr/>
        </p:nvSpPr>
        <p:spPr bwMode="auto">
          <a:xfrm>
            <a:off x="2697163" y="5832475"/>
            <a:ext cx="4762" cy="3175"/>
          </a:xfrm>
          <a:custGeom>
            <a:avLst/>
            <a:gdLst>
              <a:gd name="T0" fmla="*/ 2147483647 w 3"/>
              <a:gd name="T1" fmla="*/ 2147483647 h 2"/>
              <a:gd name="T2" fmla="*/ 0 w 3"/>
              <a:gd name="T3" fmla="*/ 2147483647 h 2"/>
              <a:gd name="T4" fmla="*/ 2147483647 w 3"/>
              <a:gd name="T5" fmla="*/ 0 h 2"/>
              <a:gd name="T6" fmla="*/ 2147483647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1"/>
                  <a:pt x="0" y="1"/>
                </a:cubicBezTo>
                <a:cubicBezTo>
                  <a:pt x="0" y="0"/>
                  <a:pt x="1" y="0"/>
                  <a:pt x="1" y="0"/>
                </a:cubicBezTo>
                <a:cubicBezTo>
                  <a:pt x="2" y="0"/>
                  <a:pt x="3" y="0"/>
                  <a:pt x="3" y="1"/>
                </a:cubicBezTo>
                <a:cubicBezTo>
                  <a:pt x="3" y="2"/>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640" name="Freeform 848"/>
          <p:cNvSpPr>
            <a:spLocks noChangeAspect="1"/>
          </p:cNvSpPr>
          <p:nvPr/>
        </p:nvSpPr>
        <p:spPr bwMode="auto">
          <a:xfrm>
            <a:off x="2879725" y="5938838"/>
            <a:ext cx="6350" cy="6350"/>
          </a:xfrm>
          <a:custGeom>
            <a:avLst/>
            <a:gdLst>
              <a:gd name="T0" fmla="*/ 2147483647 w 3"/>
              <a:gd name="T1" fmla="*/ 2147483647 h 3"/>
              <a:gd name="T2" fmla="*/ 2147483647 w 3"/>
              <a:gd name="T3" fmla="*/ 2147483647 h 3"/>
              <a:gd name="T4" fmla="*/ 2147483647 w 3"/>
              <a:gd name="T5" fmla="*/ 2147483647 h 3"/>
              <a:gd name="T6" fmla="*/ 2147483647 w 3"/>
              <a:gd name="T7" fmla="*/ 0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2"/>
                  <a:pt x="1" y="3"/>
                  <a:pt x="1" y="2"/>
                </a:cubicBezTo>
                <a:cubicBezTo>
                  <a:pt x="0" y="2"/>
                  <a:pt x="1" y="1"/>
                  <a:pt x="1" y="1"/>
                </a:cubicBezTo>
                <a:cubicBezTo>
                  <a:pt x="1" y="1"/>
                  <a:pt x="2" y="0"/>
                  <a:pt x="2" y="0"/>
                </a:cubicBezTo>
                <a:cubicBezTo>
                  <a:pt x="3"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641" name="Freeform 849"/>
          <p:cNvSpPr>
            <a:spLocks noChangeAspect="1"/>
          </p:cNvSpPr>
          <p:nvPr/>
        </p:nvSpPr>
        <p:spPr bwMode="auto">
          <a:xfrm>
            <a:off x="2870200" y="5964238"/>
            <a:ext cx="4763" cy="3175"/>
          </a:xfrm>
          <a:custGeom>
            <a:avLst/>
            <a:gdLst>
              <a:gd name="T0" fmla="*/ 2147483647 w 3"/>
              <a:gd name="T1" fmla="*/ 2147483647 h 2"/>
              <a:gd name="T2" fmla="*/ 0 w 3"/>
              <a:gd name="T3" fmla="*/ 2147483647 h 2"/>
              <a:gd name="T4" fmla="*/ 2147483647 w 3"/>
              <a:gd name="T5" fmla="*/ 0 h 2"/>
              <a:gd name="T6" fmla="*/ 2147483647 w 3"/>
              <a:gd name="T7" fmla="*/ 0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2"/>
                </a:cubicBezTo>
                <a:cubicBezTo>
                  <a:pt x="0" y="1"/>
                  <a:pt x="0" y="0"/>
                  <a:pt x="1" y="0"/>
                </a:cubicBezTo>
                <a:cubicBezTo>
                  <a:pt x="1" y="0"/>
                  <a:pt x="2" y="0"/>
                  <a:pt x="2" y="0"/>
                </a:cubicBezTo>
                <a:cubicBezTo>
                  <a:pt x="3" y="1"/>
                  <a:pt x="2"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642" name="Freeform 850"/>
          <p:cNvSpPr>
            <a:spLocks noChangeAspect="1"/>
          </p:cNvSpPr>
          <p:nvPr/>
        </p:nvSpPr>
        <p:spPr bwMode="auto">
          <a:xfrm>
            <a:off x="5281613" y="1773238"/>
            <a:ext cx="1587" cy="3175"/>
          </a:xfrm>
          <a:custGeom>
            <a:avLst/>
            <a:gdLst>
              <a:gd name="T0" fmla="*/ 2147483647 w 1"/>
              <a:gd name="T1" fmla="*/ 2147483647 h 2"/>
              <a:gd name="T2" fmla="*/ 0 w 1"/>
              <a:gd name="T3" fmla="*/ 2147483647 h 2"/>
              <a:gd name="T4" fmla="*/ 0 w 1"/>
              <a:gd name="T5" fmla="*/ 2147483647 h 2"/>
              <a:gd name="T6" fmla="*/ 0 w 1"/>
              <a:gd name="T7" fmla="*/ 0 h 2"/>
              <a:gd name="T8" fmla="*/ 2147483647 w 1"/>
              <a:gd name="T9" fmla="*/ 2147483647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1"/>
                  <a:pt x="0" y="1"/>
                </a:cubicBezTo>
                <a:cubicBezTo>
                  <a:pt x="0" y="1"/>
                  <a:pt x="0" y="0"/>
                  <a:pt x="0" y="0"/>
                </a:cubicBezTo>
                <a:cubicBezTo>
                  <a:pt x="1" y="0"/>
                  <a:pt x="1"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643" name="Freeform 851"/>
          <p:cNvSpPr>
            <a:spLocks noChangeAspect="1"/>
          </p:cNvSpPr>
          <p:nvPr/>
        </p:nvSpPr>
        <p:spPr bwMode="auto">
          <a:xfrm>
            <a:off x="5370513" y="1763713"/>
            <a:ext cx="1587" cy="6350"/>
          </a:xfrm>
          <a:custGeom>
            <a:avLst/>
            <a:gdLst>
              <a:gd name="T0" fmla="*/ 2147483647 w 1"/>
              <a:gd name="T1" fmla="*/ 2147483647 h 3"/>
              <a:gd name="T2" fmla="*/ 0 w 1"/>
              <a:gd name="T3" fmla="*/ 2147483647 h 3"/>
              <a:gd name="T4" fmla="*/ 0 w 1"/>
              <a:gd name="T5" fmla="*/ 2147483647 h 3"/>
              <a:gd name="T6" fmla="*/ 2147483647 w 1"/>
              <a:gd name="T7" fmla="*/ 0 h 3"/>
              <a:gd name="T8" fmla="*/ 2147483647 w 1"/>
              <a:gd name="T9" fmla="*/ 2147483647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2"/>
                </a:cubicBezTo>
                <a:cubicBezTo>
                  <a:pt x="0" y="2"/>
                  <a:pt x="0" y="2"/>
                  <a:pt x="0" y="1"/>
                </a:cubicBezTo>
                <a:cubicBezTo>
                  <a:pt x="0" y="1"/>
                  <a:pt x="0" y="0"/>
                  <a:pt x="1" y="0"/>
                </a:cubicBezTo>
                <a:cubicBezTo>
                  <a:pt x="1" y="0"/>
                  <a:pt x="1"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644" name="Freeform 852"/>
          <p:cNvSpPr>
            <a:spLocks noChangeAspect="1"/>
          </p:cNvSpPr>
          <p:nvPr/>
        </p:nvSpPr>
        <p:spPr bwMode="auto">
          <a:xfrm>
            <a:off x="5387975" y="1755775"/>
            <a:ext cx="3175" cy="6350"/>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645" name="Freeform 853"/>
          <p:cNvSpPr>
            <a:spLocks noChangeAspect="1"/>
          </p:cNvSpPr>
          <p:nvPr/>
        </p:nvSpPr>
        <p:spPr bwMode="auto">
          <a:xfrm>
            <a:off x="5380038" y="1751013"/>
            <a:ext cx="4762" cy="3175"/>
          </a:xfrm>
          <a:custGeom>
            <a:avLst/>
            <a:gdLst>
              <a:gd name="T0" fmla="*/ 2147483647 w 2"/>
              <a:gd name="T1" fmla="*/ 2147483647 h 2"/>
              <a:gd name="T2" fmla="*/ 2147483647 w 2"/>
              <a:gd name="T3" fmla="*/ 2147483647 h 2"/>
              <a:gd name="T4" fmla="*/ 2147483647 w 2"/>
              <a:gd name="T5" fmla="*/ 2147483647 h 2"/>
              <a:gd name="T6" fmla="*/ 2147483647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2" y="2"/>
                </a:cubicBezTo>
                <a:cubicBezTo>
                  <a:pt x="1" y="2"/>
                  <a:pt x="1" y="2"/>
                  <a:pt x="1" y="1"/>
                </a:cubicBezTo>
                <a:cubicBezTo>
                  <a:pt x="0" y="1"/>
                  <a:pt x="0" y="0"/>
                  <a:pt x="1" y="0"/>
                </a:cubicBezTo>
                <a:cubicBezTo>
                  <a:pt x="1" y="0"/>
                  <a:pt x="2"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646" name="Freeform 854"/>
          <p:cNvSpPr>
            <a:spLocks noChangeAspect="1"/>
          </p:cNvSpPr>
          <p:nvPr/>
        </p:nvSpPr>
        <p:spPr bwMode="auto">
          <a:xfrm>
            <a:off x="5387975" y="1747838"/>
            <a:ext cx="4763" cy="3175"/>
          </a:xfrm>
          <a:custGeom>
            <a:avLst/>
            <a:gdLst>
              <a:gd name="T0" fmla="*/ 2147483647 w 3"/>
              <a:gd name="T1" fmla="*/ 2147483647 h 2"/>
              <a:gd name="T2" fmla="*/ 2147483647 w 3"/>
              <a:gd name="T3" fmla="*/ 2147483647 h 2"/>
              <a:gd name="T4" fmla="*/ 2147483647 w 3"/>
              <a:gd name="T5" fmla="*/ 2147483647 h 2"/>
              <a:gd name="T6" fmla="*/ 2147483647 w 3"/>
              <a:gd name="T7" fmla="*/ 0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3" y="1"/>
                  <a:pt x="3" y="2"/>
                  <a:pt x="2" y="2"/>
                </a:cubicBezTo>
                <a:cubicBezTo>
                  <a:pt x="2" y="2"/>
                  <a:pt x="1" y="2"/>
                  <a:pt x="1" y="2"/>
                </a:cubicBezTo>
                <a:cubicBezTo>
                  <a:pt x="1" y="1"/>
                  <a:pt x="0" y="0"/>
                  <a:pt x="1" y="0"/>
                </a:cubicBezTo>
                <a:cubicBezTo>
                  <a:pt x="2" y="0"/>
                  <a:pt x="2"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647" name="Freeform 855"/>
          <p:cNvSpPr>
            <a:spLocks noChangeAspect="1"/>
          </p:cNvSpPr>
          <p:nvPr/>
        </p:nvSpPr>
        <p:spPr bwMode="auto">
          <a:xfrm>
            <a:off x="5491163" y="1717675"/>
            <a:ext cx="3175" cy="7938"/>
          </a:xfrm>
          <a:custGeom>
            <a:avLst/>
            <a:gdLst>
              <a:gd name="T0" fmla="*/ 2147483647 w 3"/>
              <a:gd name="T1" fmla="*/ 2147483647 h 3"/>
              <a:gd name="T2" fmla="*/ 2147483647 w 3"/>
              <a:gd name="T3" fmla="*/ 2147483647 h 3"/>
              <a:gd name="T4" fmla="*/ 2147483647 w 3"/>
              <a:gd name="T5" fmla="*/ 2147483647 h 3"/>
              <a:gd name="T6" fmla="*/ 2147483647 w 3"/>
              <a:gd name="T7" fmla="*/ 0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3" y="2"/>
                  <a:pt x="3" y="2"/>
                  <a:pt x="2" y="2"/>
                </a:cubicBezTo>
                <a:cubicBezTo>
                  <a:pt x="2" y="3"/>
                  <a:pt x="1" y="2"/>
                  <a:pt x="1" y="2"/>
                </a:cubicBezTo>
                <a:cubicBezTo>
                  <a:pt x="1" y="1"/>
                  <a:pt x="0" y="1"/>
                  <a:pt x="1" y="0"/>
                </a:cubicBezTo>
                <a:cubicBezTo>
                  <a:pt x="2"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648" name="Freeform 856"/>
          <p:cNvSpPr>
            <a:spLocks noChangeAspect="1"/>
          </p:cNvSpPr>
          <p:nvPr/>
        </p:nvSpPr>
        <p:spPr bwMode="auto">
          <a:xfrm>
            <a:off x="5518150" y="1706563"/>
            <a:ext cx="3175" cy="4762"/>
          </a:xfrm>
          <a:custGeom>
            <a:avLst/>
            <a:gdLst>
              <a:gd name="T0" fmla="*/ 2147483647 w 3"/>
              <a:gd name="T1" fmla="*/ 2147483647 h 2"/>
              <a:gd name="T2" fmla="*/ 2147483647 w 3"/>
              <a:gd name="T3" fmla="*/ 2147483647 h 2"/>
              <a:gd name="T4" fmla="*/ 2147483647 w 3"/>
              <a:gd name="T5" fmla="*/ 2147483647 h 2"/>
              <a:gd name="T6" fmla="*/ 2147483647 w 3"/>
              <a:gd name="T7" fmla="*/ 0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1" y="2"/>
                </a:cubicBezTo>
                <a:cubicBezTo>
                  <a:pt x="0" y="1"/>
                  <a:pt x="0" y="1"/>
                  <a:pt x="1" y="1"/>
                </a:cubicBezTo>
                <a:cubicBezTo>
                  <a:pt x="1" y="0"/>
                  <a:pt x="2" y="0"/>
                  <a:pt x="2" y="0"/>
                </a:cubicBezTo>
                <a:cubicBezTo>
                  <a:pt x="3" y="1"/>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649" name="Freeform 857"/>
          <p:cNvSpPr>
            <a:spLocks noChangeAspect="1"/>
          </p:cNvSpPr>
          <p:nvPr/>
        </p:nvSpPr>
        <p:spPr bwMode="auto">
          <a:xfrm>
            <a:off x="5378450" y="1755775"/>
            <a:ext cx="1588" cy="6350"/>
          </a:xfrm>
          <a:custGeom>
            <a:avLst/>
            <a:gdLst>
              <a:gd name="T0" fmla="*/ 2147483647 w 2"/>
              <a:gd name="T1" fmla="*/ 2147483647 h 3"/>
              <a:gd name="T2" fmla="*/ 2147483647 w 2"/>
              <a:gd name="T3" fmla="*/ 2147483647 h 3"/>
              <a:gd name="T4" fmla="*/ 2147483647 w 2"/>
              <a:gd name="T5" fmla="*/ 2147483647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3"/>
                </a:moveTo>
                <a:cubicBezTo>
                  <a:pt x="1" y="3"/>
                  <a:pt x="1" y="3"/>
                  <a:pt x="1" y="3"/>
                </a:cubicBezTo>
                <a:cubicBezTo>
                  <a:pt x="0" y="3"/>
                  <a:pt x="0" y="2"/>
                  <a:pt x="1" y="2"/>
                </a:cubicBezTo>
                <a:cubicBezTo>
                  <a:pt x="1" y="1"/>
                  <a:pt x="1" y="0"/>
                  <a:pt x="2" y="1"/>
                </a:cubicBezTo>
                <a:cubicBezTo>
                  <a:pt x="2" y="1"/>
                  <a:pt x="2" y="2"/>
                  <a:pt x="2" y="3"/>
                </a:cubicBezTo>
                <a:close/>
              </a:path>
            </a:pathLst>
          </a:custGeom>
          <a:solidFill>
            <a:srgbClr val="B2B2B2"/>
          </a:solidFill>
          <a:ln w="3175" cap="rnd">
            <a:solidFill>
              <a:srgbClr val="B2B2B2"/>
            </a:solidFill>
            <a:round/>
            <a:headEnd/>
            <a:tailEnd/>
          </a:ln>
        </p:spPr>
        <p:txBody>
          <a:bodyPr/>
          <a:lstStyle/>
          <a:p>
            <a:endParaRPr lang="en-US"/>
          </a:p>
        </p:txBody>
      </p:sp>
      <p:sp>
        <p:nvSpPr>
          <p:cNvPr id="34650" name="Freeform 858"/>
          <p:cNvSpPr>
            <a:spLocks noChangeAspect="1"/>
          </p:cNvSpPr>
          <p:nvPr/>
        </p:nvSpPr>
        <p:spPr bwMode="auto">
          <a:xfrm>
            <a:off x="5464175" y="1781175"/>
            <a:ext cx="7938" cy="4763"/>
          </a:xfrm>
          <a:custGeom>
            <a:avLst/>
            <a:gdLst>
              <a:gd name="T0" fmla="*/ 2147483647 w 3"/>
              <a:gd name="T1" fmla="*/ 2147483647 h 2"/>
              <a:gd name="T2" fmla="*/ 2147483647 w 3"/>
              <a:gd name="T3" fmla="*/ 2147483647 h 2"/>
              <a:gd name="T4" fmla="*/ 2147483647 w 3"/>
              <a:gd name="T5" fmla="*/ 2147483647 h 2"/>
              <a:gd name="T6" fmla="*/ 2147483647 w 3"/>
              <a:gd name="T7" fmla="*/ 0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3" y="1"/>
                  <a:pt x="3" y="2"/>
                  <a:pt x="3" y="2"/>
                </a:cubicBezTo>
                <a:cubicBezTo>
                  <a:pt x="2" y="2"/>
                  <a:pt x="2" y="2"/>
                  <a:pt x="1" y="2"/>
                </a:cubicBezTo>
                <a:cubicBezTo>
                  <a:pt x="1" y="2"/>
                  <a:pt x="0" y="1"/>
                  <a:pt x="1" y="0"/>
                </a:cubicBezTo>
                <a:cubicBezTo>
                  <a:pt x="1" y="0"/>
                  <a:pt x="2"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651" name="Freeform 859"/>
          <p:cNvSpPr>
            <a:spLocks noChangeAspect="1"/>
          </p:cNvSpPr>
          <p:nvPr/>
        </p:nvSpPr>
        <p:spPr bwMode="auto">
          <a:xfrm>
            <a:off x="5483225" y="1770063"/>
            <a:ext cx="6350" cy="3175"/>
          </a:xfrm>
          <a:custGeom>
            <a:avLst/>
            <a:gdLst>
              <a:gd name="T0" fmla="*/ 2147483647 w 3"/>
              <a:gd name="T1" fmla="*/ 0 h 2"/>
              <a:gd name="T2" fmla="*/ 2147483647 w 3"/>
              <a:gd name="T3" fmla="*/ 2147483647 h 2"/>
              <a:gd name="T4" fmla="*/ 2147483647 w 3"/>
              <a:gd name="T5" fmla="*/ 2147483647 h 2"/>
              <a:gd name="T6" fmla="*/ 0 w 3"/>
              <a:gd name="T7" fmla="*/ 0 h 2"/>
              <a:gd name="T8" fmla="*/ 21474836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1"/>
                  <a:pt x="3" y="1"/>
                  <a:pt x="2" y="2"/>
                </a:cubicBezTo>
                <a:cubicBezTo>
                  <a:pt x="2" y="2"/>
                  <a:pt x="1" y="2"/>
                  <a:pt x="1" y="2"/>
                </a:cubicBezTo>
                <a:cubicBezTo>
                  <a:pt x="1" y="1"/>
                  <a:pt x="0" y="1"/>
                  <a:pt x="0" y="0"/>
                </a:cubicBezTo>
                <a:cubicBezTo>
                  <a:pt x="1" y="0"/>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652" name="Freeform 860"/>
          <p:cNvSpPr>
            <a:spLocks noChangeAspect="1"/>
          </p:cNvSpPr>
          <p:nvPr/>
        </p:nvSpPr>
        <p:spPr bwMode="auto">
          <a:xfrm>
            <a:off x="7761288" y="2892425"/>
            <a:ext cx="4762" cy="6350"/>
          </a:xfrm>
          <a:custGeom>
            <a:avLst/>
            <a:gdLst>
              <a:gd name="T0" fmla="*/ 2147483647 w 2"/>
              <a:gd name="T1" fmla="*/ 2147483647 h 2"/>
              <a:gd name="T2" fmla="*/ 2147483647 w 2"/>
              <a:gd name="T3" fmla="*/ 2147483647 h 2"/>
              <a:gd name="T4" fmla="*/ 0 w 2"/>
              <a:gd name="T5" fmla="*/ 2147483647 h 2"/>
              <a:gd name="T6" fmla="*/ 2147483647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2" y="2"/>
                  <a:pt x="1" y="2"/>
                </a:cubicBezTo>
                <a:cubicBezTo>
                  <a:pt x="0" y="2"/>
                  <a:pt x="0" y="1"/>
                  <a:pt x="0" y="1"/>
                </a:cubicBezTo>
                <a:cubicBezTo>
                  <a:pt x="0" y="1"/>
                  <a:pt x="0" y="0"/>
                  <a:pt x="1" y="0"/>
                </a:cubicBezTo>
                <a:cubicBezTo>
                  <a:pt x="2"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653" name="Freeform 861"/>
          <p:cNvSpPr>
            <a:spLocks noChangeAspect="1"/>
          </p:cNvSpPr>
          <p:nvPr/>
        </p:nvSpPr>
        <p:spPr bwMode="auto">
          <a:xfrm>
            <a:off x="7718425" y="2992438"/>
            <a:ext cx="3175" cy="1587"/>
          </a:xfrm>
          <a:custGeom>
            <a:avLst/>
            <a:gdLst>
              <a:gd name="T0" fmla="*/ 2147483647 w 1"/>
              <a:gd name="T1" fmla="*/ 2147483647 h 2"/>
              <a:gd name="T2" fmla="*/ 0 w 1"/>
              <a:gd name="T3" fmla="*/ 2147483647 h 2"/>
              <a:gd name="T4" fmla="*/ 0 w 1"/>
              <a:gd name="T5" fmla="*/ 2147483647 h 2"/>
              <a:gd name="T6" fmla="*/ 0 w 1"/>
              <a:gd name="T7" fmla="*/ 0 h 2"/>
              <a:gd name="T8" fmla="*/ 2147483647 w 1"/>
              <a:gd name="T9" fmla="*/ 2147483647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1"/>
                  <a:pt x="0" y="1"/>
                </a:cubicBezTo>
                <a:cubicBezTo>
                  <a:pt x="0" y="1"/>
                  <a:pt x="0" y="0"/>
                  <a:pt x="0" y="0"/>
                </a:cubicBezTo>
                <a:cubicBezTo>
                  <a:pt x="1" y="0"/>
                  <a:pt x="1"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654" name="Freeform 862"/>
          <p:cNvSpPr>
            <a:spLocks noChangeAspect="1"/>
          </p:cNvSpPr>
          <p:nvPr/>
        </p:nvSpPr>
        <p:spPr bwMode="auto">
          <a:xfrm>
            <a:off x="7642225" y="2193925"/>
            <a:ext cx="1588" cy="4763"/>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1" y="2"/>
                  <a:pt x="1" y="3"/>
                  <a:pt x="1" y="3"/>
                </a:cubicBezTo>
                <a:cubicBezTo>
                  <a:pt x="0" y="3"/>
                  <a:pt x="0" y="2"/>
                  <a:pt x="0" y="2"/>
                </a:cubicBezTo>
                <a:cubicBezTo>
                  <a:pt x="0" y="1"/>
                  <a:pt x="0" y="0"/>
                  <a:pt x="1" y="0"/>
                </a:cubicBezTo>
                <a:cubicBezTo>
                  <a:pt x="2" y="0"/>
                  <a:pt x="1"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655" name="Freeform 863"/>
          <p:cNvSpPr>
            <a:spLocks noChangeAspect="1"/>
          </p:cNvSpPr>
          <p:nvPr/>
        </p:nvSpPr>
        <p:spPr bwMode="auto">
          <a:xfrm>
            <a:off x="7620000" y="2181225"/>
            <a:ext cx="3175" cy="6350"/>
          </a:xfrm>
          <a:custGeom>
            <a:avLst/>
            <a:gdLst>
              <a:gd name="T0" fmla="*/ 2147483647 w 1"/>
              <a:gd name="T1" fmla="*/ 2147483647 h 3"/>
              <a:gd name="T2" fmla="*/ 0 w 1"/>
              <a:gd name="T3" fmla="*/ 2147483647 h 3"/>
              <a:gd name="T4" fmla="*/ 0 w 1"/>
              <a:gd name="T5" fmla="*/ 2147483647 h 3"/>
              <a:gd name="T6" fmla="*/ 2147483647 w 1"/>
              <a:gd name="T7" fmla="*/ 0 h 3"/>
              <a:gd name="T8" fmla="*/ 2147483647 w 1"/>
              <a:gd name="T9" fmla="*/ 2147483647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3"/>
                </a:cubicBezTo>
                <a:cubicBezTo>
                  <a:pt x="0" y="2"/>
                  <a:pt x="0" y="2"/>
                  <a:pt x="0" y="1"/>
                </a:cubicBezTo>
                <a:cubicBezTo>
                  <a:pt x="0" y="1"/>
                  <a:pt x="0" y="0"/>
                  <a:pt x="1" y="0"/>
                </a:cubicBezTo>
                <a:cubicBezTo>
                  <a:pt x="1" y="0"/>
                  <a:pt x="1"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656" name="Freeform 864"/>
          <p:cNvSpPr>
            <a:spLocks noChangeAspect="1"/>
          </p:cNvSpPr>
          <p:nvPr/>
        </p:nvSpPr>
        <p:spPr bwMode="auto">
          <a:xfrm>
            <a:off x="7616825" y="2171700"/>
            <a:ext cx="6350" cy="6350"/>
          </a:xfrm>
          <a:custGeom>
            <a:avLst/>
            <a:gdLst>
              <a:gd name="T0" fmla="*/ 2147483647 w 3"/>
              <a:gd name="T1" fmla="*/ 2147483647 h 3"/>
              <a:gd name="T2" fmla="*/ 2147483647 w 3"/>
              <a:gd name="T3" fmla="*/ 2147483647 h 3"/>
              <a:gd name="T4" fmla="*/ 0 w 3"/>
              <a:gd name="T5" fmla="*/ 2147483647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2" y="3"/>
                  <a:pt x="2" y="3"/>
                  <a:pt x="1" y="3"/>
                </a:cubicBezTo>
                <a:cubicBezTo>
                  <a:pt x="0" y="3"/>
                  <a:pt x="0" y="2"/>
                  <a:pt x="0" y="2"/>
                </a:cubicBezTo>
                <a:cubicBezTo>
                  <a:pt x="0" y="1"/>
                  <a:pt x="0" y="0"/>
                  <a:pt x="1" y="1"/>
                </a:cubicBezTo>
                <a:cubicBezTo>
                  <a:pt x="3" y="1"/>
                  <a:pt x="3"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657" name="Freeform 865"/>
          <p:cNvSpPr>
            <a:spLocks noChangeAspect="1"/>
          </p:cNvSpPr>
          <p:nvPr/>
        </p:nvSpPr>
        <p:spPr bwMode="auto">
          <a:xfrm>
            <a:off x="7231063" y="1941513"/>
            <a:ext cx="3175" cy="7937"/>
          </a:xfrm>
          <a:custGeom>
            <a:avLst/>
            <a:gdLst>
              <a:gd name="T0" fmla="*/ 2147483647 w 1"/>
              <a:gd name="T1" fmla="*/ 2147483647 h 3"/>
              <a:gd name="T2" fmla="*/ 2147483647 w 1"/>
              <a:gd name="T3" fmla="*/ 2147483647 h 3"/>
              <a:gd name="T4" fmla="*/ 0 w 1"/>
              <a:gd name="T5" fmla="*/ 2147483647 h 3"/>
              <a:gd name="T6" fmla="*/ 2147483647 w 1"/>
              <a:gd name="T7" fmla="*/ 0 h 3"/>
              <a:gd name="T8" fmla="*/ 2147483647 w 1"/>
              <a:gd name="T9" fmla="*/ 2147483647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1" y="3"/>
                </a:cubicBezTo>
                <a:cubicBezTo>
                  <a:pt x="0" y="3"/>
                  <a:pt x="0" y="2"/>
                  <a:pt x="0" y="1"/>
                </a:cubicBezTo>
                <a:cubicBezTo>
                  <a:pt x="0" y="1"/>
                  <a:pt x="0" y="0"/>
                  <a:pt x="1" y="0"/>
                </a:cubicBezTo>
                <a:cubicBezTo>
                  <a:pt x="1" y="0"/>
                  <a:pt x="1"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658" name="Freeform 866"/>
          <p:cNvSpPr>
            <a:spLocks noChangeAspect="1"/>
          </p:cNvSpPr>
          <p:nvPr/>
        </p:nvSpPr>
        <p:spPr bwMode="auto">
          <a:xfrm>
            <a:off x="6567488" y="1939925"/>
            <a:ext cx="3175" cy="1588"/>
          </a:xfrm>
          <a:custGeom>
            <a:avLst/>
            <a:gdLst>
              <a:gd name="T0" fmla="*/ 2147483647 w 2"/>
              <a:gd name="T1" fmla="*/ 2147483647 h 2"/>
              <a:gd name="T2" fmla="*/ 2147483647 w 2"/>
              <a:gd name="T3" fmla="*/ 2147483647 h 2"/>
              <a:gd name="T4" fmla="*/ 2147483647 w 2"/>
              <a:gd name="T5" fmla="*/ 2147483647 h 2"/>
              <a:gd name="T6" fmla="*/ 0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2"/>
                  <a:pt x="2" y="2"/>
                </a:cubicBezTo>
                <a:cubicBezTo>
                  <a:pt x="2" y="2"/>
                  <a:pt x="1" y="2"/>
                  <a:pt x="1" y="2"/>
                </a:cubicBezTo>
                <a:cubicBezTo>
                  <a:pt x="0" y="1"/>
                  <a:pt x="0" y="0"/>
                  <a:pt x="0" y="0"/>
                </a:cubicBezTo>
                <a:cubicBezTo>
                  <a:pt x="1" y="0"/>
                  <a:pt x="1"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659" name="Freeform 867"/>
          <p:cNvSpPr>
            <a:spLocks noChangeAspect="1"/>
          </p:cNvSpPr>
          <p:nvPr/>
        </p:nvSpPr>
        <p:spPr bwMode="auto">
          <a:xfrm>
            <a:off x="6110288" y="1801813"/>
            <a:ext cx="4762" cy="4762"/>
          </a:xfrm>
          <a:custGeom>
            <a:avLst/>
            <a:gdLst>
              <a:gd name="T0" fmla="*/ 2147483647 w 2"/>
              <a:gd name="T1" fmla="*/ 2147483647 h 3"/>
              <a:gd name="T2" fmla="*/ 2147483647 w 2"/>
              <a:gd name="T3" fmla="*/ 2147483647 h 3"/>
              <a:gd name="T4" fmla="*/ 0 w 2"/>
              <a:gd name="T5" fmla="*/ 2147483647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0" y="1"/>
                  <a:pt x="1" y="0"/>
                  <a:pt x="1" y="1"/>
                </a:cubicBezTo>
                <a:cubicBezTo>
                  <a:pt x="2"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660" name="Freeform 868"/>
          <p:cNvSpPr>
            <a:spLocks noChangeAspect="1"/>
          </p:cNvSpPr>
          <p:nvPr/>
        </p:nvSpPr>
        <p:spPr bwMode="auto">
          <a:xfrm>
            <a:off x="6099175" y="1789113"/>
            <a:ext cx="4763" cy="3175"/>
          </a:xfrm>
          <a:custGeom>
            <a:avLst/>
            <a:gdLst>
              <a:gd name="T0" fmla="*/ 2147483647 w 3"/>
              <a:gd name="T1" fmla="*/ 0 h 2"/>
              <a:gd name="T2" fmla="*/ 2147483647 w 3"/>
              <a:gd name="T3" fmla="*/ 2147483647 h 2"/>
              <a:gd name="T4" fmla="*/ 2147483647 w 3"/>
              <a:gd name="T5" fmla="*/ 2147483647 h 2"/>
              <a:gd name="T6" fmla="*/ 0 w 3"/>
              <a:gd name="T7" fmla="*/ 2147483647 h 2"/>
              <a:gd name="T8" fmla="*/ 21474836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2" y="1"/>
                </a:cubicBezTo>
                <a:cubicBezTo>
                  <a:pt x="2" y="2"/>
                  <a:pt x="2" y="2"/>
                  <a:pt x="1" y="2"/>
                </a:cubicBezTo>
                <a:cubicBezTo>
                  <a:pt x="1" y="2"/>
                  <a:pt x="0" y="1"/>
                  <a:pt x="0" y="1"/>
                </a:cubicBezTo>
                <a:cubicBezTo>
                  <a:pt x="0" y="0"/>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661" name="Freeform 869"/>
          <p:cNvSpPr>
            <a:spLocks noChangeAspect="1"/>
          </p:cNvSpPr>
          <p:nvPr/>
        </p:nvSpPr>
        <p:spPr bwMode="auto">
          <a:xfrm>
            <a:off x="6122988" y="1803400"/>
            <a:ext cx="6350" cy="3175"/>
          </a:xfrm>
          <a:custGeom>
            <a:avLst/>
            <a:gdLst>
              <a:gd name="T0" fmla="*/ 2147483647 w 3"/>
              <a:gd name="T1" fmla="*/ 0 h 2"/>
              <a:gd name="T2" fmla="*/ 2147483647 w 3"/>
              <a:gd name="T3" fmla="*/ 2147483647 h 2"/>
              <a:gd name="T4" fmla="*/ 2147483647 w 3"/>
              <a:gd name="T5" fmla="*/ 2147483647 h 2"/>
              <a:gd name="T6" fmla="*/ 0 w 3"/>
              <a:gd name="T7" fmla="*/ 2147483647 h 2"/>
              <a:gd name="T8" fmla="*/ 21474836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0"/>
                  <a:pt x="3" y="1"/>
                </a:cubicBezTo>
                <a:cubicBezTo>
                  <a:pt x="3" y="1"/>
                  <a:pt x="2" y="2"/>
                  <a:pt x="2" y="2"/>
                </a:cubicBezTo>
                <a:cubicBezTo>
                  <a:pt x="1" y="1"/>
                  <a:pt x="0" y="1"/>
                  <a:pt x="0" y="1"/>
                </a:cubicBezTo>
                <a:cubicBezTo>
                  <a:pt x="1" y="0"/>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662" name="Freeform 870"/>
          <p:cNvSpPr>
            <a:spLocks noChangeAspect="1"/>
          </p:cNvSpPr>
          <p:nvPr/>
        </p:nvSpPr>
        <p:spPr bwMode="auto">
          <a:xfrm>
            <a:off x="6426200" y="1885950"/>
            <a:ext cx="1588" cy="4763"/>
          </a:xfrm>
          <a:custGeom>
            <a:avLst/>
            <a:gdLst>
              <a:gd name="T0" fmla="*/ 2147483647 w 2"/>
              <a:gd name="T1" fmla="*/ 2147483647 h 3"/>
              <a:gd name="T2" fmla="*/ 0 w 2"/>
              <a:gd name="T3" fmla="*/ 2147483647 h 3"/>
              <a:gd name="T4" fmla="*/ 0 w 2"/>
              <a:gd name="T5" fmla="*/ 2147483647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3"/>
                </a:moveTo>
                <a:cubicBezTo>
                  <a:pt x="1" y="3"/>
                  <a:pt x="0" y="3"/>
                  <a:pt x="0" y="3"/>
                </a:cubicBezTo>
                <a:cubicBezTo>
                  <a:pt x="0" y="2"/>
                  <a:pt x="0" y="2"/>
                  <a:pt x="0" y="2"/>
                </a:cubicBezTo>
                <a:cubicBezTo>
                  <a:pt x="0" y="1"/>
                  <a:pt x="1" y="0"/>
                  <a:pt x="2" y="1"/>
                </a:cubicBezTo>
                <a:cubicBezTo>
                  <a:pt x="2" y="1"/>
                  <a:pt x="1" y="2"/>
                  <a:pt x="1" y="3"/>
                </a:cubicBezTo>
                <a:close/>
              </a:path>
            </a:pathLst>
          </a:custGeom>
          <a:solidFill>
            <a:srgbClr val="B2B2B2"/>
          </a:solidFill>
          <a:ln w="3175" cap="rnd">
            <a:solidFill>
              <a:srgbClr val="B2B2B2"/>
            </a:solidFill>
            <a:round/>
            <a:headEnd/>
            <a:tailEnd/>
          </a:ln>
        </p:spPr>
        <p:txBody>
          <a:bodyPr/>
          <a:lstStyle/>
          <a:p>
            <a:endParaRPr lang="en-US"/>
          </a:p>
        </p:txBody>
      </p:sp>
      <p:sp>
        <p:nvSpPr>
          <p:cNvPr id="34663" name="Freeform 871"/>
          <p:cNvSpPr>
            <a:spLocks noChangeAspect="1"/>
          </p:cNvSpPr>
          <p:nvPr/>
        </p:nvSpPr>
        <p:spPr bwMode="auto">
          <a:xfrm>
            <a:off x="6129338" y="1876425"/>
            <a:ext cx="1587" cy="4763"/>
          </a:xfrm>
          <a:custGeom>
            <a:avLst/>
            <a:gdLst>
              <a:gd name="T0" fmla="*/ 2147483647 w 1"/>
              <a:gd name="T1" fmla="*/ 2147483647 h 2"/>
              <a:gd name="T2" fmla="*/ 0 w 1"/>
              <a:gd name="T3" fmla="*/ 2147483647 h 2"/>
              <a:gd name="T4" fmla="*/ 0 w 1"/>
              <a:gd name="T5" fmla="*/ 2147483647 h 2"/>
              <a:gd name="T6" fmla="*/ 0 w 1"/>
              <a:gd name="T7" fmla="*/ 0 h 2"/>
              <a:gd name="T8" fmla="*/ 2147483647 w 1"/>
              <a:gd name="T9" fmla="*/ 2147483647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1"/>
                </a:moveTo>
                <a:cubicBezTo>
                  <a:pt x="1" y="2"/>
                  <a:pt x="1" y="2"/>
                  <a:pt x="0" y="2"/>
                </a:cubicBezTo>
                <a:cubicBezTo>
                  <a:pt x="0" y="2"/>
                  <a:pt x="0" y="1"/>
                  <a:pt x="0" y="1"/>
                </a:cubicBezTo>
                <a:cubicBezTo>
                  <a:pt x="0" y="1"/>
                  <a:pt x="0" y="0"/>
                  <a:pt x="0" y="0"/>
                </a:cubicBezTo>
                <a:cubicBezTo>
                  <a:pt x="1" y="0"/>
                  <a:pt x="1"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664" name="Freeform 872"/>
          <p:cNvSpPr>
            <a:spLocks noChangeAspect="1"/>
          </p:cNvSpPr>
          <p:nvPr/>
        </p:nvSpPr>
        <p:spPr bwMode="auto">
          <a:xfrm>
            <a:off x="6238875" y="1936750"/>
            <a:ext cx="3175" cy="4763"/>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1"/>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665" name="Freeform 873"/>
          <p:cNvSpPr>
            <a:spLocks noChangeAspect="1"/>
          </p:cNvSpPr>
          <p:nvPr/>
        </p:nvSpPr>
        <p:spPr bwMode="auto">
          <a:xfrm>
            <a:off x="6159500" y="1858963"/>
            <a:ext cx="4763" cy="4762"/>
          </a:xfrm>
          <a:custGeom>
            <a:avLst/>
            <a:gdLst>
              <a:gd name="T0" fmla="*/ 2147483647 w 3"/>
              <a:gd name="T1" fmla="*/ 2147483647 h 2"/>
              <a:gd name="T2" fmla="*/ 2147483647 w 3"/>
              <a:gd name="T3" fmla="*/ 2147483647 h 2"/>
              <a:gd name="T4" fmla="*/ 2147483647 w 3"/>
              <a:gd name="T5" fmla="*/ 2147483647 h 2"/>
              <a:gd name="T6" fmla="*/ 2147483647 w 3"/>
              <a:gd name="T7" fmla="*/ 0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3" y="1"/>
                  <a:pt x="3" y="2"/>
                  <a:pt x="2" y="2"/>
                </a:cubicBezTo>
                <a:cubicBezTo>
                  <a:pt x="2" y="2"/>
                  <a:pt x="1" y="2"/>
                  <a:pt x="1" y="1"/>
                </a:cubicBezTo>
                <a:cubicBezTo>
                  <a:pt x="1" y="1"/>
                  <a:pt x="0" y="0"/>
                  <a:pt x="1" y="0"/>
                </a:cubicBezTo>
                <a:cubicBezTo>
                  <a:pt x="2" y="0"/>
                  <a:pt x="2"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666" name="Freeform 874"/>
          <p:cNvSpPr>
            <a:spLocks noChangeAspect="1"/>
          </p:cNvSpPr>
          <p:nvPr/>
        </p:nvSpPr>
        <p:spPr bwMode="auto">
          <a:xfrm>
            <a:off x="6202363" y="1925638"/>
            <a:ext cx="1587" cy="4762"/>
          </a:xfrm>
          <a:custGeom>
            <a:avLst/>
            <a:gdLst>
              <a:gd name="T0" fmla="*/ 2147483647 w 2"/>
              <a:gd name="T1" fmla="*/ 2147483647 h 2"/>
              <a:gd name="T2" fmla="*/ 0 w 2"/>
              <a:gd name="T3" fmla="*/ 2147483647 h 2"/>
              <a:gd name="T4" fmla="*/ 2147483647 w 2"/>
              <a:gd name="T5" fmla="*/ 0 h 2"/>
              <a:gd name="T6" fmla="*/ 2147483647 w 2"/>
              <a:gd name="T7" fmla="*/ 0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0" y="2"/>
                  <a:pt x="0" y="2"/>
                </a:cubicBezTo>
                <a:cubicBezTo>
                  <a:pt x="0" y="1"/>
                  <a:pt x="0" y="1"/>
                  <a:pt x="1" y="0"/>
                </a:cubicBezTo>
                <a:cubicBezTo>
                  <a:pt x="1" y="0"/>
                  <a:pt x="2" y="0"/>
                  <a:pt x="2" y="0"/>
                </a:cubicBezTo>
                <a:cubicBezTo>
                  <a:pt x="2" y="1"/>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667" name="Freeform 875"/>
          <p:cNvSpPr>
            <a:spLocks noChangeAspect="1"/>
          </p:cNvSpPr>
          <p:nvPr/>
        </p:nvSpPr>
        <p:spPr bwMode="auto">
          <a:xfrm>
            <a:off x="6221413" y="1924050"/>
            <a:ext cx="6350" cy="3175"/>
          </a:xfrm>
          <a:custGeom>
            <a:avLst/>
            <a:gdLst>
              <a:gd name="T0" fmla="*/ 2147483647 w 3"/>
              <a:gd name="T1" fmla="*/ 2147483647 h 2"/>
              <a:gd name="T2" fmla="*/ 0 w 3"/>
              <a:gd name="T3" fmla="*/ 2147483647 h 2"/>
              <a:gd name="T4" fmla="*/ 2147483647 w 3"/>
              <a:gd name="T5" fmla="*/ 2147483647 h 2"/>
              <a:gd name="T6" fmla="*/ 2147483647 w 3"/>
              <a:gd name="T7" fmla="*/ 0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2"/>
                </a:moveTo>
                <a:cubicBezTo>
                  <a:pt x="1" y="2"/>
                  <a:pt x="1" y="2"/>
                  <a:pt x="0" y="2"/>
                </a:cubicBezTo>
                <a:cubicBezTo>
                  <a:pt x="0" y="1"/>
                  <a:pt x="0" y="1"/>
                  <a:pt x="1" y="1"/>
                </a:cubicBezTo>
                <a:cubicBezTo>
                  <a:pt x="1" y="0"/>
                  <a:pt x="2" y="0"/>
                  <a:pt x="2" y="0"/>
                </a:cubicBezTo>
                <a:cubicBezTo>
                  <a:pt x="3" y="1"/>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668" name="Freeform 876"/>
          <p:cNvSpPr>
            <a:spLocks noChangeAspect="1"/>
          </p:cNvSpPr>
          <p:nvPr/>
        </p:nvSpPr>
        <p:spPr bwMode="auto">
          <a:xfrm>
            <a:off x="6019800" y="2017713"/>
            <a:ext cx="3175" cy="4762"/>
          </a:xfrm>
          <a:custGeom>
            <a:avLst/>
            <a:gdLst>
              <a:gd name="T0" fmla="*/ 2147483647 w 2"/>
              <a:gd name="T1" fmla="*/ 2147483647 h 3"/>
              <a:gd name="T2" fmla="*/ 2147483647 w 2"/>
              <a:gd name="T3" fmla="*/ 2147483647 h 3"/>
              <a:gd name="T4" fmla="*/ 0 w 2"/>
              <a:gd name="T5" fmla="*/ 2147483647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1" y="3"/>
                  <a:pt x="1" y="3"/>
                </a:cubicBezTo>
                <a:cubicBezTo>
                  <a:pt x="0" y="3"/>
                  <a:pt x="0" y="2"/>
                  <a:pt x="0" y="2"/>
                </a:cubicBezTo>
                <a:cubicBezTo>
                  <a:pt x="0" y="1"/>
                  <a:pt x="0" y="0"/>
                  <a:pt x="1" y="0"/>
                </a:cubicBezTo>
                <a:cubicBezTo>
                  <a:pt x="2" y="1"/>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669" name="Freeform 877"/>
          <p:cNvSpPr>
            <a:spLocks noChangeAspect="1"/>
          </p:cNvSpPr>
          <p:nvPr/>
        </p:nvSpPr>
        <p:spPr bwMode="auto">
          <a:xfrm>
            <a:off x="6008688" y="2038350"/>
            <a:ext cx="6350" cy="3175"/>
          </a:xfrm>
          <a:custGeom>
            <a:avLst/>
            <a:gdLst>
              <a:gd name="T0" fmla="*/ 2147483647 w 3"/>
              <a:gd name="T1" fmla="*/ 0 h 2"/>
              <a:gd name="T2" fmla="*/ 2147483647 w 3"/>
              <a:gd name="T3" fmla="*/ 2147483647 h 2"/>
              <a:gd name="T4" fmla="*/ 2147483647 w 3"/>
              <a:gd name="T5" fmla="*/ 2147483647 h 2"/>
              <a:gd name="T6" fmla="*/ 0 w 3"/>
              <a:gd name="T7" fmla="*/ 2147483647 h 2"/>
              <a:gd name="T8" fmla="*/ 21474836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0"/>
                  <a:pt x="3" y="1"/>
                </a:cubicBezTo>
                <a:cubicBezTo>
                  <a:pt x="3" y="1"/>
                  <a:pt x="2" y="2"/>
                  <a:pt x="2" y="2"/>
                </a:cubicBezTo>
                <a:cubicBezTo>
                  <a:pt x="1" y="2"/>
                  <a:pt x="0" y="2"/>
                  <a:pt x="0" y="1"/>
                </a:cubicBezTo>
                <a:cubicBezTo>
                  <a:pt x="0" y="0"/>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670" name="Freeform 878"/>
          <p:cNvSpPr>
            <a:spLocks noChangeAspect="1"/>
          </p:cNvSpPr>
          <p:nvPr/>
        </p:nvSpPr>
        <p:spPr bwMode="auto">
          <a:xfrm>
            <a:off x="5975350" y="2033588"/>
            <a:ext cx="3175" cy="4762"/>
          </a:xfrm>
          <a:custGeom>
            <a:avLst/>
            <a:gdLst>
              <a:gd name="T0" fmla="*/ 2147483647 w 2"/>
              <a:gd name="T1" fmla="*/ 2147483647 h 3"/>
              <a:gd name="T2" fmla="*/ 2147483647 w 2"/>
              <a:gd name="T3" fmla="*/ 2147483647 h 3"/>
              <a:gd name="T4" fmla="*/ 0 w 2"/>
              <a:gd name="T5" fmla="*/ 2147483647 h 3"/>
              <a:gd name="T6" fmla="*/ 0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2"/>
                  <a:pt x="2" y="2"/>
                  <a:pt x="1" y="2"/>
                </a:cubicBezTo>
                <a:cubicBezTo>
                  <a:pt x="1" y="3"/>
                  <a:pt x="0" y="2"/>
                  <a:pt x="0" y="2"/>
                </a:cubicBezTo>
                <a:cubicBezTo>
                  <a:pt x="0" y="1"/>
                  <a:pt x="0" y="0"/>
                  <a:pt x="0" y="0"/>
                </a:cubicBezTo>
                <a:cubicBezTo>
                  <a:pt x="1" y="0"/>
                  <a:pt x="2"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671" name="Freeform 879"/>
          <p:cNvSpPr>
            <a:spLocks noChangeAspect="1"/>
          </p:cNvSpPr>
          <p:nvPr/>
        </p:nvSpPr>
        <p:spPr bwMode="auto">
          <a:xfrm>
            <a:off x="5916613" y="2014538"/>
            <a:ext cx="1587" cy="6350"/>
          </a:xfrm>
          <a:custGeom>
            <a:avLst/>
            <a:gdLst>
              <a:gd name="T0" fmla="*/ 2147483647 w 2"/>
              <a:gd name="T1" fmla="*/ 2147483647 h 3"/>
              <a:gd name="T2" fmla="*/ 2147483647 w 2"/>
              <a:gd name="T3" fmla="*/ 2147483647 h 3"/>
              <a:gd name="T4" fmla="*/ 0 w 2"/>
              <a:gd name="T5" fmla="*/ 2147483647 h 3"/>
              <a:gd name="T6" fmla="*/ 2147483647 w 2"/>
              <a:gd name="T7" fmla="*/ 2147483647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2" y="2"/>
                  <a:pt x="2" y="3"/>
                  <a:pt x="1" y="3"/>
                </a:cubicBezTo>
                <a:cubicBezTo>
                  <a:pt x="1" y="3"/>
                  <a:pt x="0" y="2"/>
                  <a:pt x="0" y="2"/>
                </a:cubicBezTo>
                <a:cubicBezTo>
                  <a:pt x="0" y="1"/>
                  <a:pt x="1" y="0"/>
                  <a:pt x="1" y="1"/>
                </a:cubicBezTo>
                <a:cubicBezTo>
                  <a:pt x="2" y="1"/>
                  <a:pt x="2" y="2"/>
                  <a:pt x="2" y="2"/>
                </a:cubicBezTo>
                <a:close/>
              </a:path>
            </a:pathLst>
          </a:custGeom>
          <a:solidFill>
            <a:srgbClr val="B2B2B2"/>
          </a:solidFill>
          <a:ln w="3175" cap="rnd">
            <a:solidFill>
              <a:srgbClr val="B2B2B2"/>
            </a:solidFill>
            <a:round/>
            <a:headEnd/>
            <a:tailEnd/>
          </a:ln>
        </p:spPr>
        <p:txBody>
          <a:bodyPr/>
          <a:lstStyle/>
          <a:p>
            <a:endParaRPr lang="en-US"/>
          </a:p>
        </p:txBody>
      </p:sp>
      <p:sp>
        <p:nvSpPr>
          <p:cNvPr id="34672" name="Freeform 880"/>
          <p:cNvSpPr>
            <a:spLocks noChangeAspect="1"/>
          </p:cNvSpPr>
          <p:nvPr/>
        </p:nvSpPr>
        <p:spPr bwMode="auto">
          <a:xfrm>
            <a:off x="5862638" y="2066925"/>
            <a:ext cx="6350" cy="3175"/>
          </a:xfrm>
          <a:custGeom>
            <a:avLst/>
            <a:gdLst>
              <a:gd name="T0" fmla="*/ 2147483647 w 3"/>
              <a:gd name="T1" fmla="*/ 2147483647 h 2"/>
              <a:gd name="T2" fmla="*/ 0 w 3"/>
              <a:gd name="T3" fmla="*/ 2147483647 h 2"/>
              <a:gd name="T4" fmla="*/ 2147483647 w 3"/>
              <a:gd name="T5" fmla="*/ 0 h 2"/>
              <a:gd name="T6" fmla="*/ 2147483647 w 3"/>
              <a:gd name="T7" fmla="*/ 2147483647 h 2"/>
              <a:gd name="T8" fmla="*/ 2147483647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2"/>
                </a:moveTo>
                <a:cubicBezTo>
                  <a:pt x="1" y="2"/>
                  <a:pt x="0" y="2"/>
                  <a:pt x="0" y="1"/>
                </a:cubicBezTo>
                <a:cubicBezTo>
                  <a:pt x="0" y="0"/>
                  <a:pt x="1" y="0"/>
                  <a:pt x="1" y="0"/>
                </a:cubicBezTo>
                <a:cubicBezTo>
                  <a:pt x="2" y="0"/>
                  <a:pt x="3" y="0"/>
                  <a:pt x="3" y="1"/>
                </a:cubicBezTo>
                <a:cubicBezTo>
                  <a:pt x="3" y="1"/>
                  <a:pt x="2"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673" name="Freeform 881"/>
          <p:cNvSpPr>
            <a:spLocks noChangeAspect="1"/>
          </p:cNvSpPr>
          <p:nvPr/>
        </p:nvSpPr>
        <p:spPr bwMode="auto">
          <a:xfrm>
            <a:off x="5699125" y="2233613"/>
            <a:ext cx="6350" cy="3175"/>
          </a:xfrm>
          <a:custGeom>
            <a:avLst/>
            <a:gdLst>
              <a:gd name="T0" fmla="*/ 2147483647 w 3"/>
              <a:gd name="T1" fmla="*/ 0 h 2"/>
              <a:gd name="T2" fmla="*/ 2147483647 w 3"/>
              <a:gd name="T3" fmla="*/ 2147483647 h 2"/>
              <a:gd name="T4" fmla="*/ 2147483647 w 3"/>
              <a:gd name="T5" fmla="*/ 2147483647 h 2"/>
              <a:gd name="T6" fmla="*/ 0 w 3"/>
              <a:gd name="T7" fmla="*/ 0 h 2"/>
              <a:gd name="T8" fmla="*/ 21474836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2" y="1"/>
                </a:cubicBezTo>
                <a:cubicBezTo>
                  <a:pt x="2" y="2"/>
                  <a:pt x="1" y="2"/>
                  <a:pt x="1" y="2"/>
                </a:cubicBezTo>
                <a:cubicBezTo>
                  <a:pt x="1" y="1"/>
                  <a:pt x="0" y="1"/>
                  <a:pt x="0" y="0"/>
                </a:cubicBezTo>
                <a:cubicBezTo>
                  <a:pt x="0" y="0"/>
                  <a:pt x="1"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674" name="Freeform 882"/>
          <p:cNvSpPr>
            <a:spLocks noChangeAspect="1"/>
          </p:cNvSpPr>
          <p:nvPr/>
        </p:nvSpPr>
        <p:spPr bwMode="auto">
          <a:xfrm>
            <a:off x="5730875" y="2054225"/>
            <a:ext cx="38100" cy="26988"/>
          </a:xfrm>
          <a:custGeom>
            <a:avLst/>
            <a:gdLst>
              <a:gd name="T0" fmla="*/ 2147483647 w 21"/>
              <a:gd name="T1" fmla="*/ 0 h 14"/>
              <a:gd name="T2" fmla="*/ 2147483647 w 21"/>
              <a:gd name="T3" fmla="*/ 2147483647 h 14"/>
              <a:gd name="T4" fmla="*/ 2147483647 w 21"/>
              <a:gd name="T5" fmla="*/ 2147483647 h 14"/>
              <a:gd name="T6" fmla="*/ 2147483647 w 21"/>
              <a:gd name="T7" fmla="*/ 2147483647 h 14"/>
              <a:gd name="T8" fmla="*/ 2147483647 w 21"/>
              <a:gd name="T9" fmla="*/ 2147483647 h 14"/>
              <a:gd name="T10" fmla="*/ 2147483647 w 21"/>
              <a:gd name="T11" fmla="*/ 2147483647 h 14"/>
              <a:gd name="T12" fmla="*/ 2147483647 w 21"/>
              <a:gd name="T13" fmla="*/ 2147483647 h 14"/>
              <a:gd name="T14" fmla="*/ 2147483647 w 21"/>
              <a:gd name="T15" fmla="*/ 2147483647 h 14"/>
              <a:gd name="T16" fmla="*/ 2147483647 w 21"/>
              <a:gd name="T17" fmla="*/ 2147483647 h 14"/>
              <a:gd name="T18" fmla="*/ 2147483647 w 21"/>
              <a:gd name="T19" fmla="*/ 2147483647 h 14"/>
              <a:gd name="T20" fmla="*/ 2147483647 w 21"/>
              <a:gd name="T21" fmla="*/ 2147483647 h 14"/>
              <a:gd name="T22" fmla="*/ 2147483647 w 21"/>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14"/>
              <a:gd name="T38" fmla="*/ 21 w 21"/>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14">
                <a:moveTo>
                  <a:pt x="7" y="0"/>
                </a:moveTo>
                <a:cubicBezTo>
                  <a:pt x="9" y="0"/>
                  <a:pt x="10" y="1"/>
                  <a:pt x="11" y="2"/>
                </a:cubicBezTo>
                <a:cubicBezTo>
                  <a:pt x="12" y="4"/>
                  <a:pt x="11" y="6"/>
                  <a:pt x="12" y="7"/>
                </a:cubicBezTo>
                <a:cubicBezTo>
                  <a:pt x="13" y="8"/>
                  <a:pt x="14" y="5"/>
                  <a:pt x="15" y="6"/>
                </a:cubicBezTo>
                <a:cubicBezTo>
                  <a:pt x="17" y="7"/>
                  <a:pt x="21" y="9"/>
                  <a:pt x="19" y="11"/>
                </a:cubicBezTo>
                <a:cubicBezTo>
                  <a:pt x="18" y="13"/>
                  <a:pt x="13" y="11"/>
                  <a:pt x="10" y="12"/>
                </a:cubicBezTo>
                <a:cubicBezTo>
                  <a:pt x="8" y="12"/>
                  <a:pt x="6" y="13"/>
                  <a:pt x="4" y="13"/>
                </a:cubicBezTo>
                <a:cubicBezTo>
                  <a:pt x="4" y="13"/>
                  <a:pt x="4" y="12"/>
                  <a:pt x="3" y="12"/>
                </a:cubicBezTo>
                <a:cubicBezTo>
                  <a:pt x="2" y="12"/>
                  <a:pt x="1" y="14"/>
                  <a:pt x="1" y="13"/>
                </a:cubicBezTo>
                <a:cubicBezTo>
                  <a:pt x="0" y="12"/>
                  <a:pt x="1" y="9"/>
                  <a:pt x="1" y="8"/>
                </a:cubicBezTo>
                <a:cubicBezTo>
                  <a:pt x="1" y="6"/>
                  <a:pt x="0" y="4"/>
                  <a:pt x="1" y="3"/>
                </a:cubicBezTo>
                <a:cubicBezTo>
                  <a:pt x="2" y="1"/>
                  <a:pt x="5" y="0"/>
                  <a:pt x="7" y="0"/>
                </a:cubicBezTo>
                <a:close/>
              </a:path>
            </a:pathLst>
          </a:custGeom>
          <a:solidFill>
            <a:srgbClr val="B2B2B2"/>
          </a:solidFill>
          <a:ln w="3175" cap="rnd">
            <a:solidFill>
              <a:srgbClr val="B2B2B2"/>
            </a:solidFill>
            <a:round/>
            <a:headEnd/>
            <a:tailEnd/>
          </a:ln>
        </p:spPr>
        <p:txBody>
          <a:bodyPr/>
          <a:lstStyle/>
          <a:p>
            <a:endParaRPr lang="en-US"/>
          </a:p>
        </p:txBody>
      </p:sp>
      <p:sp>
        <p:nvSpPr>
          <p:cNvPr id="34675" name="Freeform 883"/>
          <p:cNvSpPr>
            <a:spLocks noChangeAspect="1"/>
          </p:cNvSpPr>
          <p:nvPr/>
        </p:nvSpPr>
        <p:spPr bwMode="auto">
          <a:xfrm>
            <a:off x="5826125" y="2076450"/>
            <a:ext cx="11113" cy="12700"/>
          </a:xfrm>
          <a:custGeom>
            <a:avLst/>
            <a:gdLst>
              <a:gd name="T0" fmla="*/ 2147483647 w 6"/>
              <a:gd name="T1" fmla="*/ 2147483647 h 7"/>
              <a:gd name="T2" fmla="*/ 2147483647 w 6"/>
              <a:gd name="T3" fmla="*/ 2147483647 h 7"/>
              <a:gd name="T4" fmla="*/ 2147483647 w 6"/>
              <a:gd name="T5" fmla="*/ 2147483647 h 7"/>
              <a:gd name="T6" fmla="*/ 2147483647 w 6"/>
              <a:gd name="T7" fmla="*/ 0 h 7"/>
              <a:gd name="T8" fmla="*/ 2147483647 w 6"/>
              <a:gd name="T9" fmla="*/ 2147483647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4" y="1"/>
                </a:moveTo>
                <a:cubicBezTo>
                  <a:pt x="5" y="2"/>
                  <a:pt x="6" y="5"/>
                  <a:pt x="4" y="6"/>
                </a:cubicBezTo>
                <a:cubicBezTo>
                  <a:pt x="3" y="7"/>
                  <a:pt x="1" y="5"/>
                  <a:pt x="1" y="3"/>
                </a:cubicBezTo>
                <a:cubicBezTo>
                  <a:pt x="0" y="3"/>
                  <a:pt x="0" y="1"/>
                  <a:pt x="1" y="0"/>
                </a:cubicBezTo>
                <a:cubicBezTo>
                  <a:pt x="2" y="0"/>
                  <a:pt x="4" y="0"/>
                  <a:pt x="4" y="1"/>
                </a:cubicBezTo>
                <a:close/>
              </a:path>
            </a:pathLst>
          </a:custGeom>
          <a:solidFill>
            <a:srgbClr val="B2B2B2"/>
          </a:solidFill>
          <a:ln w="3175" cap="rnd">
            <a:solidFill>
              <a:srgbClr val="B2B2B2"/>
            </a:solidFill>
            <a:round/>
            <a:headEnd/>
            <a:tailEnd/>
          </a:ln>
        </p:spPr>
        <p:txBody>
          <a:bodyPr/>
          <a:lstStyle/>
          <a:p>
            <a:endParaRPr lang="en-US"/>
          </a:p>
        </p:txBody>
      </p:sp>
      <p:sp>
        <p:nvSpPr>
          <p:cNvPr id="34676" name="Freeform 884"/>
          <p:cNvSpPr>
            <a:spLocks noChangeAspect="1"/>
          </p:cNvSpPr>
          <p:nvPr/>
        </p:nvSpPr>
        <p:spPr bwMode="auto">
          <a:xfrm>
            <a:off x="5910263" y="2070100"/>
            <a:ext cx="17462" cy="23813"/>
          </a:xfrm>
          <a:custGeom>
            <a:avLst/>
            <a:gdLst>
              <a:gd name="T0" fmla="*/ 2147483647 w 10"/>
              <a:gd name="T1" fmla="*/ 2147483647 h 12"/>
              <a:gd name="T2" fmla="*/ 2147483647 w 10"/>
              <a:gd name="T3" fmla="*/ 0 h 12"/>
              <a:gd name="T4" fmla="*/ 0 w 10"/>
              <a:gd name="T5" fmla="*/ 2147483647 h 12"/>
              <a:gd name="T6" fmla="*/ 2147483647 w 10"/>
              <a:gd name="T7" fmla="*/ 2147483647 h 12"/>
              <a:gd name="T8" fmla="*/ 2147483647 w 10"/>
              <a:gd name="T9" fmla="*/ 2147483647 h 12"/>
              <a:gd name="T10" fmla="*/ 2147483647 w 10"/>
              <a:gd name="T11" fmla="*/ 2147483647 h 12"/>
              <a:gd name="T12" fmla="*/ 2147483647 w 10"/>
              <a:gd name="T13" fmla="*/ 2147483647 h 12"/>
              <a:gd name="T14" fmla="*/ 2147483647 w 10"/>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7" y="1"/>
                </a:moveTo>
                <a:cubicBezTo>
                  <a:pt x="6" y="0"/>
                  <a:pt x="5" y="0"/>
                  <a:pt x="4" y="0"/>
                </a:cubicBezTo>
                <a:cubicBezTo>
                  <a:pt x="2" y="2"/>
                  <a:pt x="0" y="5"/>
                  <a:pt x="0" y="8"/>
                </a:cubicBezTo>
                <a:cubicBezTo>
                  <a:pt x="1" y="10"/>
                  <a:pt x="3" y="11"/>
                  <a:pt x="5" y="12"/>
                </a:cubicBezTo>
                <a:cubicBezTo>
                  <a:pt x="6" y="12"/>
                  <a:pt x="8" y="12"/>
                  <a:pt x="9" y="11"/>
                </a:cubicBezTo>
                <a:cubicBezTo>
                  <a:pt x="10" y="10"/>
                  <a:pt x="8" y="9"/>
                  <a:pt x="8" y="8"/>
                </a:cubicBezTo>
                <a:cubicBezTo>
                  <a:pt x="8" y="6"/>
                  <a:pt x="8" y="5"/>
                  <a:pt x="8" y="4"/>
                </a:cubicBezTo>
                <a:cubicBezTo>
                  <a:pt x="7" y="3"/>
                  <a:pt x="8" y="2"/>
                  <a:pt x="7" y="1"/>
                </a:cubicBezTo>
                <a:close/>
              </a:path>
            </a:pathLst>
          </a:custGeom>
          <a:solidFill>
            <a:srgbClr val="B2B2B2"/>
          </a:solidFill>
          <a:ln w="3175" cap="rnd">
            <a:solidFill>
              <a:srgbClr val="B2B2B2"/>
            </a:solidFill>
            <a:round/>
            <a:headEnd/>
            <a:tailEnd/>
          </a:ln>
        </p:spPr>
        <p:txBody>
          <a:bodyPr/>
          <a:lstStyle/>
          <a:p>
            <a:endParaRPr lang="en-US"/>
          </a:p>
        </p:txBody>
      </p:sp>
      <p:sp>
        <p:nvSpPr>
          <p:cNvPr id="34677" name="Freeform 885"/>
          <p:cNvSpPr>
            <a:spLocks noChangeAspect="1"/>
          </p:cNvSpPr>
          <p:nvPr/>
        </p:nvSpPr>
        <p:spPr bwMode="auto">
          <a:xfrm>
            <a:off x="5881688" y="2093913"/>
            <a:ext cx="26987" cy="19050"/>
          </a:xfrm>
          <a:custGeom>
            <a:avLst/>
            <a:gdLst>
              <a:gd name="T0" fmla="*/ 2147483647 w 15"/>
              <a:gd name="T1" fmla="*/ 2147483647 h 11"/>
              <a:gd name="T2" fmla="*/ 2147483647 w 15"/>
              <a:gd name="T3" fmla="*/ 2147483647 h 11"/>
              <a:gd name="T4" fmla="*/ 2147483647 w 15"/>
              <a:gd name="T5" fmla="*/ 2147483647 h 11"/>
              <a:gd name="T6" fmla="*/ 2147483647 w 15"/>
              <a:gd name="T7" fmla="*/ 2147483647 h 11"/>
              <a:gd name="T8" fmla="*/ 2147483647 w 15"/>
              <a:gd name="T9" fmla="*/ 2147483647 h 11"/>
              <a:gd name="T10" fmla="*/ 2147483647 w 15"/>
              <a:gd name="T11" fmla="*/ 2147483647 h 11"/>
              <a:gd name="T12" fmla="*/ 2147483647 w 15"/>
              <a:gd name="T13" fmla="*/ 2147483647 h 11"/>
              <a:gd name="T14" fmla="*/ 2147483647 w 15"/>
              <a:gd name="T15" fmla="*/ 2147483647 h 1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1"/>
              <a:gd name="T26" fmla="*/ 15 w 15"/>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1">
                <a:moveTo>
                  <a:pt x="7" y="1"/>
                </a:moveTo>
                <a:cubicBezTo>
                  <a:pt x="9" y="0"/>
                  <a:pt x="12" y="1"/>
                  <a:pt x="14" y="2"/>
                </a:cubicBezTo>
                <a:cubicBezTo>
                  <a:pt x="15" y="3"/>
                  <a:pt x="14" y="4"/>
                  <a:pt x="13" y="5"/>
                </a:cubicBezTo>
                <a:cubicBezTo>
                  <a:pt x="12" y="7"/>
                  <a:pt x="11" y="9"/>
                  <a:pt x="9" y="9"/>
                </a:cubicBezTo>
                <a:cubicBezTo>
                  <a:pt x="7" y="11"/>
                  <a:pt x="4" y="11"/>
                  <a:pt x="2" y="11"/>
                </a:cubicBezTo>
                <a:cubicBezTo>
                  <a:pt x="1" y="11"/>
                  <a:pt x="0" y="9"/>
                  <a:pt x="1" y="9"/>
                </a:cubicBezTo>
                <a:cubicBezTo>
                  <a:pt x="1" y="7"/>
                  <a:pt x="3" y="5"/>
                  <a:pt x="5" y="4"/>
                </a:cubicBezTo>
                <a:cubicBezTo>
                  <a:pt x="5" y="3"/>
                  <a:pt x="6" y="1"/>
                  <a:pt x="7" y="1"/>
                </a:cubicBezTo>
                <a:close/>
              </a:path>
            </a:pathLst>
          </a:custGeom>
          <a:solidFill>
            <a:srgbClr val="B2B2B2"/>
          </a:solidFill>
          <a:ln w="3175" cap="rnd">
            <a:solidFill>
              <a:srgbClr val="B2B2B2"/>
            </a:solidFill>
            <a:round/>
            <a:headEnd/>
            <a:tailEnd/>
          </a:ln>
        </p:spPr>
        <p:txBody>
          <a:bodyPr/>
          <a:lstStyle/>
          <a:p>
            <a:endParaRPr lang="en-US"/>
          </a:p>
        </p:txBody>
      </p:sp>
      <p:sp>
        <p:nvSpPr>
          <p:cNvPr id="34678" name="Freeform 886"/>
          <p:cNvSpPr>
            <a:spLocks noChangeAspect="1"/>
          </p:cNvSpPr>
          <p:nvPr/>
        </p:nvSpPr>
        <p:spPr bwMode="auto">
          <a:xfrm>
            <a:off x="5946775" y="1976438"/>
            <a:ext cx="14288" cy="17462"/>
          </a:xfrm>
          <a:custGeom>
            <a:avLst/>
            <a:gdLst>
              <a:gd name="T0" fmla="*/ 2147483647 w 8"/>
              <a:gd name="T1" fmla="*/ 2147483647 h 11"/>
              <a:gd name="T2" fmla="*/ 2147483647 w 8"/>
              <a:gd name="T3" fmla="*/ 2147483647 h 11"/>
              <a:gd name="T4" fmla="*/ 2147483647 w 8"/>
              <a:gd name="T5" fmla="*/ 2147483647 h 11"/>
              <a:gd name="T6" fmla="*/ 2147483647 w 8"/>
              <a:gd name="T7" fmla="*/ 2147483647 h 11"/>
              <a:gd name="T8" fmla="*/ 2147483647 w 8"/>
              <a:gd name="T9" fmla="*/ 2147483647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6" y="1"/>
                </a:moveTo>
                <a:cubicBezTo>
                  <a:pt x="7" y="0"/>
                  <a:pt x="8" y="4"/>
                  <a:pt x="7" y="6"/>
                </a:cubicBezTo>
                <a:cubicBezTo>
                  <a:pt x="7" y="7"/>
                  <a:pt x="6" y="11"/>
                  <a:pt x="5" y="10"/>
                </a:cubicBezTo>
                <a:cubicBezTo>
                  <a:pt x="5" y="8"/>
                  <a:pt x="3" y="6"/>
                  <a:pt x="2" y="6"/>
                </a:cubicBezTo>
                <a:cubicBezTo>
                  <a:pt x="0" y="7"/>
                  <a:pt x="4" y="2"/>
                  <a:pt x="6" y="1"/>
                </a:cubicBezTo>
                <a:close/>
              </a:path>
            </a:pathLst>
          </a:custGeom>
          <a:solidFill>
            <a:srgbClr val="B2B2B2"/>
          </a:solidFill>
          <a:ln w="3175" cap="rnd">
            <a:solidFill>
              <a:srgbClr val="B2B2B2"/>
            </a:solidFill>
            <a:round/>
            <a:headEnd/>
            <a:tailEnd/>
          </a:ln>
        </p:spPr>
        <p:txBody>
          <a:bodyPr/>
          <a:lstStyle/>
          <a:p>
            <a:endParaRPr lang="en-US"/>
          </a:p>
        </p:txBody>
      </p:sp>
      <p:sp>
        <p:nvSpPr>
          <p:cNvPr id="34679" name="Freeform 887"/>
          <p:cNvSpPr>
            <a:spLocks noChangeAspect="1"/>
          </p:cNvSpPr>
          <p:nvPr/>
        </p:nvSpPr>
        <p:spPr bwMode="auto">
          <a:xfrm>
            <a:off x="6186488" y="1903413"/>
            <a:ext cx="17462" cy="15875"/>
          </a:xfrm>
          <a:custGeom>
            <a:avLst/>
            <a:gdLst>
              <a:gd name="T0" fmla="*/ 2147483647 w 10"/>
              <a:gd name="T1" fmla="*/ 0 h 9"/>
              <a:gd name="T2" fmla="*/ 2147483647 w 10"/>
              <a:gd name="T3" fmla="*/ 2147483647 h 9"/>
              <a:gd name="T4" fmla="*/ 2147483647 w 10"/>
              <a:gd name="T5" fmla="*/ 2147483647 h 9"/>
              <a:gd name="T6" fmla="*/ 2147483647 w 10"/>
              <a:gd name="T7" fmla="*/ 2147483647 h 9"/>
              <a:gd name="T8" fmla="*/ 0 w 10"/>
              <a:gd name="T9" fmla="*/ 2147483647 h 9"/>
              <a:gd name="T10" fmla="*/ 2147483647 w 10"/>
              <a:gd name="T11" fmla="*/ 2147483647 h 9"/>
              <a:gd name="T12" fmla="*/ 2147483647 w 10"/>
              <a:gd name="T13" fmla="*/ 0 h 9"/>
              <a:gd name="T14" fmla="*/ 0 60000 65536"/>
              <a:gd name="T15" fmla="*/ 0 60000 65536"/>
              <a:gd name="T16" fmla="*/ 0 60000 65536"/>
              <a:gd name="T17" fmla="*/ 0 60000 65536"/>
              <a:gd name="T18" fmla="*/ 0 60000 65536"/>
              <a:gd name="T19" fmla="*/ 0 60000 65536"/>
              <a:gd name="T20" fmla="*/ 0 60000 65536"/>
              <a:gd name="T21" fmla="*/ 0 w 10"/>
              <a:gd name="T22" fmla="*/ 0 h 9"/>
              <a:gd name="T23" fmla="*/ 10 w 10"/>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9">
                <a:moveTo>
                  <a:pt x="7" y="0"/>
                </a:moveTo>
                <a:cubicBezTo>
                  <a:pt x="8" y="0"/>
                  <a:pt x="10" y="0"/>
                  <a:pt x="10" y="1"/>
                </a:cubicBezTo>
                <a:cubicBezTo>
                  <a:pt x="10" y="4"/>
                  <a:pt x="8" y="7"/>
                  <a:pt x="6" y="9"/>
                </a:cubicBezTo>
                <a:cubicBezTo>
                  <a:pt x="5" y="9"/>
                  <a:pt x="5" y="7"/>
                  <a:pt x="4" y="7"/>
                </a:cubicBezTo>
                <a:cubicBezTo>
                  <a:pt x="3" y="6"/>
                  <a:pt x="0" y="8"/>
                  <a:pt x="0" y="6"/>
                </a:cubicBezTo>
                <a:cubicBezTo>
                  <a:pt x="1" y="4"/>
                  <a:pt x="4" y="4"/>
                  <a:pt x="6" y="3"/>
                </a:cubicBezTo>
                <a:cubicBezTo>
                  <a:pt x="7" y="2"/>
                  <a:pt x="6" y="1"/>
                  <a:pt x="7" y="0"/>
                </a:cubicBezTo>
                <a:close/>
              </a:path>
            </a:pathLst>
          </a:custGeom>
          <a:solidFill>
            <a:srgbClr val="B2B2B2"/>
          </a:solidFill>
          <a:ln w="3175" cap="rnd">
            <a:solidFill>
              <a:srgbClr val="B2B2B2"/>
            </a:solidFill>
            <a:round/>
            <a:headEnd/>
            <a:tailEnd/>
          </a:ln>
        </p:spPr>
        <p:txBody>
          <a:bodyPr/>
          <a:lstStyle/>
          <a:p>
            <a:endParaRPr lang="en-US"/>
          </a:p>
        </p:txBody>
      </p:sp>
      <p:sp>
        <p:nvSpPr>
          <p:cNvPr id="34680" name="Freeform 888"/>
          <p:cNvSpPr>
            <a:spLocks noChangeAspect="1"/>
          </p:cNvSpPr>
          <p:nvPr/>
        </p:nvSpPr>
        <p:spPr bwMode="auto">
          <a:xfrm>
            <a:off x="6216650" y="1938338"/>
            <a:ext cx="20638" cy="11112"/>
          </a:xfrm>
          <a:custGeom>
            <a:avLst/>
            <a:gdLst>
              <a:gd name="T0" fmla="*/ 2147483647 w 12"/>
              <a:gd name="T1" fmla="*/ 0 h 6"/>
              <a:gd name="T2" fmla="*/ 2147483647 w 12"/>
              <a:gd name="T3" fmla="*/ 2147483647 h 6"/>
              <a:gd name="T4" fmla="*/ 2147483647 w 12"/>
              <a:gd name="T5" fmla="*/ 2147483647 h 6"/>
              <a:gd name="T6" fmla="*/ 2147483647 w 12"/>
              <a:gd name="T7" fmla="*/ 2147483647 h 6"/>
              <a:gd name="T8" fmla="*/ 2147483647 w 12"/>
              <a:gd name="T9" fmla="*/ 2147483647 h 6"/>
              <a:gd name="T10" fmla="*/ 2147483647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3" y="0"/>
                </a:moveTo>
                <a:cubicBezTo>
                  <a:pt x="2" y="1"/>
                  <a:pt x="0" y="3"/>
                  <a:pt x="1" y="4"/>
                </a:cubicBezTo>
                <a:cubicBezTo>
                  <a:pt x="3" y="5"/>
                  <a:pt x="6" y="6"/>
                  <a:pt x="8" y="6"/>
                </a:cubicBezTo>
                <a:cubicBezTo>
                  <a:pt x="10" y="6"/>
                  <a:pt x="12" y="6"/>
                  <a:pt x="12" y="5"/>
                </a:cubicBezTo>
                <a:cubicBezTo>
                  <a:pt x="12" y="3"/>
                  <a:pt x="10" y="2"/>
                  <a:pt x="8" y="2"/>
                </a:cubicBezTo>
                <a:cubicBezTo>
                  <a:pt x="7" y="1"/>
                  <a:pt x="5" y="0"/>
                  <a:pt x="3" y="0"/>
                </a:cubicBezTo>
                <a:close/>
              </a:path>
            </a:pathLst>
          </a:custGeom>
          <a:solidFill>
            <a:srgbClr val="B2B2B2"/>
          </a:solidFill>
          <a:ln w="3175" cap="rnd">
            <a:solidFill>
              <a:srgbClr val="B2B2B2"/>
            </a:solidFill>
            <a:round/>
            <a:headEnd/>
            <a:tailEnd/>
          </a:ln>
        </p:spPr>
        <p:txBody>
          <a:bodyPr/>
          <a:lstStyle/>
          <a:p>
            <a:endParaRPr lang="en-US"/>
          </a:p>
        </p:txBody>
      </p:sp>
      <p:sp>
        <p:nvSpPr>
          <p:cNvPr id="34681" name="Freeform 889"/>
          <p:cNvSpPr>
            <a:spLocks noChangeAspect="1"/>
          </p:cNvSpPr>
          <p:nvPr/>
        </p:nvSpPr>
        <p:spPr bwMode="auto">
          <a:xfrm>
            <a:off x="6413500" y="1857375"/>
            <a:ext cx="23813" cy="11113"/>
          </a:xfrm>
          <a:custGeom>
            <a:avLst/>
            <a:gdLst>
              <a:gd name="T0" fmla="*/ 2147483647 w 13"/>
              <a:gd name="T1" fmla="*/ 0 h 6"/>
              <a:gd name="T2" fmla="*/ 2147483647 w 13"/>
              <a:gd name="T3" fmla="*/ 2147483647 h 6"/>
              <a:gd name="T4" fmla="*/ 2147483647 w 13"/>
              <a:gd name="T5" fmla="*/ 2147483647 h 6"/>
              <a:gd name="T6" fmla="*/ 2147483647 w 13"/>
              <a:gd name="T7" fmla="*/ 2147483647 h 6"/>
              <a:gd name="T8" fmla="*/ 2147483647 w 13"/>
              <a:gd name="T9" fmla="*/ 2147483647 h 6"/>
              <a:gd name="T10" fmla="*/ 0 w 13"/>
              <a:gd name="T11" fmla="*/ 2147483647 h 6"/>
              <a:gd name="T12" fmla="*/ 2147483647 w 13"/>
              <a:gd name="T13" fmla="*/ 2147483647 h 6"/>
              <a:gd name="T14" fmla="*/ 2147483647 w 13"/>
              <a:gd name="T15" fmla="*/ 2147483647 h 6"/>
              <a:gd name="T16" fmla="*/ 2147483647 w 13"/>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
              <a:gd name="T29" fmla="*/ 13 w 13"/>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
                <a:moveTo>
                  <a:pt x="11" y="0"/>
                </a:moveTo>
                <a:cubicBezTo>
                  <a:pt x="12" y="0"/>
                  <a:pt x="13" y="2"/>
                  <a:pt x="13" y="3"/>
                </a:cubicBezTo>
                <a:cubicBezTo>
                  <a:pt x="13" y="4"/>
                  <a:pt x="12" y="6"/>
                  <a:pt x="11" y="6"/>
                </a:cubicBezTo>
                <a:cubicBezTo>
                  <a:pt x="9" y="6"/>
                  <a:pt x="8" y="5"/>
                  <a:pt x="7" y="5"/>
                </a:cubicBezTo>
                <a:cubicBezTo>
                  <a:pt x="5" y="4"/>
                  <a:pt x="3" y="5"/>
                  <a:pt x="1" y="4"/>
                </a:cubicBezTo>
                <a:cubicBezTo>
                  <a:pt x="0" y="4"/>
                  <a:pt x="0" y="2"/>
                  <a:pt x="0" y="2"/>
                </a:cubicBezTo>
                <a:cubicBezTo>
                  <a:pt x="1" y="1"/>
                  <a:pt x="3" y="1"/>
                  <a:pt x="4" y="1"/>
                </a:cubicBezTo>
                <a:cubicBezTo>
                  <a:pt x="5" y="1"/>
                  <a:pt x="6" y="1"/>
                  <a:pt x="7" y="1"/>
                </a:cubicBezTo>
                <a:cubicBezTo>
                  <a:pt x="9" y="1"/>
                  <a:pt x="10" y="0"/>
                  <a:pt x="11" y="0"/>
                </a:cubicBezTo>
                <a:close/>
              </a:path>
            </a:pathLst>
          </a:custGeom>
          <a:solidFill>
            <a:srgbClr val="B2B2B2"/>
          </a:solidFill>
          <a:ln w="3175" cap="rnd">
            <a:solidFill>
              <a:srgbClr val="B2B2B2"/>
            </a:solidFill>
            <a:round/>
            <a:headEnd/>
            <a:tailEnd/>
          </a:ln>
        </p:spPr>
        <p:txBody>
          <a:bodyPr/>
          <a:lstStyle/>
          <a:p>
            <a:endParaRPr lang="en-US"/>
          </a:p>
        </p:txBody>
      </p:sp>
      <p:sp>
        <p:nvSpPr>
          <p:cNvPr id="34682" name="Freeform 890"/>
          <p:cNvSpPr>
            <a:spLocks noChangeAspect="1"/>
          </p:cNvSpPr>
          <p:nvPr/>
        </p:nvSpPr>
        <p:spPr bwMode="auto">
          <a:xfrm>
            <a:off x="6402388" y="1849438"/>
            <a:ext cx="12700" cy="9525"/>
          </a:xfrm>
          <a:custGeom>
            <a:avLst/>
            <a:gdLst>
              <a:gd name="T0" fmla="*/ 2147483647 w 7"/>
              <a:gd name="T1" fmla="*/ 0 h 5"/>
              <a:gd name="T2" fmla="*/ 2147483647 w 7"/>
              <a:gd name="T3" fmla="*/ 2147483647 h 5"/>
              <a:gd name="T4" fmla="*/ 2147483647 w 7"/>
              <a:gd name="T5" fmla="*/ 2147483647 h 5"/>
              <a:gd name="T6" fmla="*/ 2147483647 w 7"/>
              <a:gd name="T7" fmla="*/ 2147483647 h 5"/>
              <a:gd name="T8" fmla="*/ 0 w 7"/>
              <a:gd name="T9" fmla="*/ 2147483647 h 5"/>
              <a:gd name="T10" fmla="*/ 2147483647 w 7"/>
              <a:gd name="T11" fmla="*/ 2147483647 h 5"/>
              <a:gd name="T12" fmla="*/ 2147483647 w 7"/>
              <a:gd name="T13" fmla="*/ 0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4" y="0"/>
                </a:moveTo>
                <a:cubicBezTo>
                  <a:pt x="5" y="0"/>
                  <a:pt x="7" y="1"/>
                  <a:pt x="7" y="2"/>
                </a:cubicBezTo>
                <a:cubicBezTo>
                  <a:pt x="7" y="3"/>
                  <a:pt x="5" y="2"/>
                  <a:pt x="4" y="3"/>
                </a:cubicBezTo>
                <a:cubicBezTo>
                  <a:pt x="3" y="3"/>
                  <a:pt x="3" y="5"/>
                  <a:pt x="2" y="5"/>
                </a:cubicBezTo>
                <a:cubicBezTo>
                  <a:pt x="1" y="5"/>
                  <a:pt x="0" y="4"/>
                  <a:pt x="0" y="3"/>
                </a:cubicBezTo>
                <a:cubicBezTo>
                  <a:pt x="0" y="2"/>
                  <a:pt x="2" y="2"/>
                  <a:pt x="2" y="1"/>
                </a:cubicBezTo>
                <a:cubicBezTo>
                  <a:pt x="3" y="1"/>
                  <a:pt x="3" y="0"/>
                  <a:pt x="4" y="0"/>
                </a:cubicBezTo>
                <a:close/>
              </a:path>
            </a:pathLst>
          </a:custGeom>
          <a:solidFill>
            <a:srgbClr val="B2B2B2"/>
          </a:solidFill>
          <a:ln w="3175" cap="rnd">
            <a:solidFill>
              <a:srgbClr val="B2B2B2"/>
            </a:solidFill>
            <a:round/>
            <a:headEnd/>
            <a:tailEnd/>
          </a:ln>
        </p:spPr>
        <p:txBody>
          <a:bodyPr/>
          <a:lstStyle/>
          <a:p>
            <a:endParaRPr lang="en-US"/>
          </a:p>
        </p:txBody>
      </p:sp>
      <p:sp>
        <p:nvSpPr>
          <p:cNvPr id="34683" name="Freeform 891"/>
          <p:cNvSpPr>
            <a:spLocks noChangeAspect="1"/>
          </p:cNvSpPr>
          <p:nvPr/>
        </p:nvSpPr>
        <p:spPr bwMode="auto">
          <a:xfrm>
            <a:off x="6280150" y="1801813"/>
            <a:ext cx="104775" cy="73025"/>
          </a:xfrm>
          <a:custGeom>
            <a:avLst/>
            <a:gdLst>
              <a:gd name="T0" fmla="*/ 2147483647 w 57"/>
              <a:gd name="T1" fmla="*/ 2147483647 h 40"/>
              <a:gd name="T2" fmla="*/ 2147483647 w 57"/>
              <a:gd name="T3" fmla="*/ 2147483647 h 40"/>
              <a:gd name="T4" fmla="*/ 2147483647 w 57"/>
              <a:gd name="T5" fmla="*/ 2147483647 h 40"/>
              <a:gd name="T6" fmla="*/ 2147483647 w 57"/>
              <a:gd name="T7" fmla="*/ 2147483647 h 40"/>
              <a:gd name="T8" fmla="*/ 2147483647 w 57"/>
              <a:gd name="T9" fmla="*/ 2147483647 h 40"/>
              <a:gd name="T10" fmla="*/ 2147483647 w 57"/>
              <a:gd name="T11" fmla="*/ 2147483647 h 40"/>
              <a:gd name="T12" fmla="*/ 2147483647 w 57"/>
              <a:gd name="T13" fmla="*/ 2147483647 h 40"/>
              <a:gd name="T14" fmla="*/ 2147483647 w 57"/>
              <a:gd name="T15" fmla="*/ 2147483647 h 40"/>
              <a:gd name="T16" fmla="*/ 2147483647 w 57"/>
              <a:gd name="T17" fmla="*/ 2147483647 h 40"/>
              <a:gd name="T18" fmla="*/ 2147483647 w 57"/>
              <a:gd name="T19" fmla="*/ 2147483647 h 40"/>
              <a:gd name="T20" fmla="*/ 2147483647 w 57"/>
              <a:gd name="T21" fmla="*/ 2147483647 h 40"/>
              <a:gd name="T22" fmla="*/ 2147483647 w 57"/>
              <a:gd name="T23" fmla="*/ 2147483647 h 40"/>
              <a:gd name="T24" fmla="*/ 2147483647 w 57"/>
              <a:gd name="T25" fmla="*/ 2147483647 h 40"/>
              <a:gd name="T26" fmla="*/ 2147483647 w 57"/>
              <a:gd name="T27" fmla="*/ 2147483647 h 40"/>
              <a:gd name="T28" fmla="*/ 2147483647 w 57"/>
              <a:gd name="T29" fmla="*/ 2147483647 h 40"/>
              <a:gd name="T30" fmla="*/ 2147483647 w 57"/>
              <a:gd name="T31" fmla="*/ 2147483647 h 40"/>
              <a:gd name="T32" fmla="*/ 2147483647 w 57"/>
              <a:gd name="T33" fmla="*/ 2147483647 h 40"/>
              <a:gd name="T34" fmla="*/ 2147483647 w 57"/>
              <a:gd name="T35" fmla="*/ 2147483647 h 40"/>
              <a:gd name="T36" fmla="*/ 2147483647 w 57"/>
              <a:gd name="T37" fmla="*/ 2147483647 h 40"/>
              <a:gd name="T38" fmla="*/ 2147483647 w 57"/>
              <a:gd name="T39" fmla="*/ 2147483647 h 40"/>
              <a:gd name="T40" fmla="*/ 2147483647 w 57"/>
              <a:gd name="T41" fmla="*/ 2147483647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40"/>
              <a:gd name="T65" fmla="*/ 57 w 57"/>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40">
                <a:moveTo>
                  <a:pt x="53" y="18"/>
                </a:moveTo>
                <a:cubicBezTo>
                  <a:pt x="55" y="21"/>
                  <a:pt x="57" y="27"/>
                  <a:pt x="54" y="29"/>
                </a:cubicBezTo>
                <a:cubicBezTo>
                  <a:pt x="48" y="30"/>
                  <a:pt x="40" y="31"/>
                  <a:pt x="33" y="33"/>
                </a:cubicBezTo>
                <a:cubicBezTo>
                  <a:pt x="28" y="35"/>
                  <a:pt x="22" y="32"/>
                  <a:pt x="16" y="33"/>
                </a:cubicBezTo>
                <a:cubicBezTo>
                  <a:pt x="12" y="34"/>
                  <a:pt x="8" y="38"/>
                  <a:pt x="4" y="39"/>
                </a:cubicBezTo>
                <a:cubicBezTo>
                  <a:pt x="3" y="40"/>
                  <a:pt x="1" y="38"/>
                  <a:pt x="1" y="37"/>
                </a:cubicBezTo>
                <a:cubicBezTo>
                  <a:pt x="0" y="33"/>
                  <a:pt x="0" y="28"/>
                  <a:pt x="1" y="24"/>
                </a:cubicBezTo>
                <a:cubicBezTo>
                  <a:pt x="1" y="22"/>
                  <a:pt x="3" y="20"/>
                  <a:pt x="5" y="19"/>
                </a:cubicBezTo>
                <a:cubicBezTo>
                  <a:pt x="6" y="19"/>
                  <a:pt x="8" y="21"/>
                  <a:pt x="9" y="20"/>
                </a:cubicBezTo>
                <a:cubicBezTo>
                  <a:pt x="10" y="17"/>
                  <a:pt x="7" y="15"/>
                  <a:pt x="7" y="13"/>
                </a:cubicBezTo>
                <a:cubicBezTo>
                  <a:pt x="8" y="10"/>
                  <a:pt x="10" y="5"/>
                  <a:pt x="13" y="4"/>
                </a:cubicBezTo>
                <a:cubicBezTo>
                  <a:pt x="16" y="4"/>
                  <a:pt x="15" y="12"/>
                  <a:pt x="18" y="11"/>
                </a:cubicBezTo>
                <a:cubicBezTo>
                  <a:pt x="20" y="10"/>
                  <a:pt x="17" y="4"/>
                  <a:pt x="19" y="2"/>
                </a:cubicBezTo>
                <a:cubicBezTo>
                  <a:pt x="20" y="0"/>
                  <a:pt x="23" y="0"/>
                  <a:pt x="24" y="2"/>
                </a:cubicBezTo>
                <a:cubicBezTo>
                  <a:pt x="26" y="4"/>
                  <a:pt x="24" y="10"/>
                  <a:pt x="26" y="11"/>
                </a:cubicBezTo>
                <a:cubicBezTo>
                  <a:pt x="28" y="13"/>
                  <a:pt x="28" y="6"/>
                  <a:pt x="30" y="6"/>
                </a:cubicBezTo>
                <a:cubicBezTo>
                  <a:pt x="32" y="5"/>
                  <a:pt x="32" y="9"/>
                  <a:pt x="33" y="10"/>
                </a:cubicBezTo>
                <a:cubicBezTo>
                  <a:pt x="35" y="10"/>
                  <a:pt x="35" y="7"/>
                  <a:pt x="36" y="8"/>
                </a:cubicBezTo>
                <a:cubicBezTo>
                  <a:pt x="40" y="9"/>
                  <a:pt x="41" y="14"/>
                  <a:pt x="45" y="16"/>
                </a:cubicBezTo>
                <a:cubicBezTo>
                  <a:pt x="46" y="16"/>
                  <a:pt x="45" y="13"/>
                  <a:pt x="46" y="13"/>
                </a:cubicBezTo>
                <a:cubicBezTo>
                  <a:pt x="49" y="14"/>
                  <a:pt x="52" y="16"/>
                  <a:pt x="53" y="18"/>
                </a:cubicBezTo>
                <a:close/>
              </a:path>
            </a:pathLst>
          </a:custGeom>
          <a:solidFill>
            <a:srgbClr val="B2B2B2"/>
          </a:solidFill>
          <a:ln w="3175" cap="rnd">
            <a:solidFill>
              <a:srgbClr val="B2B2B2"/>
            </a:solidFill>
            <a:round/>
            <a:headEnd/>
            <a:tailEnd/>
          </a:ln>
        </p:spPr>
        <p:txBody>
          <a:bodyPr/>
          <a:lstStyle/>
          <a:p>
            <a:endParaRPr lang="en-US"/>
          </a:p>
        </p:txBody>
      </p:sp>
      <p:sp>
        <p:nvSpPr>
          <p:cNvPr id="34684" name="Freeform 892"/>
          <p:cNvSpPr>
            <a:spLocks noChangeAspect="1"/>
          </p:cNvSpPr>
          <p:nvPr/>
        </p:nvSpPr>
        <p:spPr bwMode="auto">
          <a:xfrm>
            <a:off x="6132513" y="1765300"/>
            <a:ext cx="144462" cy="76200"/>
          </a:xfrm>
          <a:custGeom>
            <a:avLst/>
            <a:gdLst>
              <a:gd name="T0" fmla="*/ 2147483647 w 78"/>
              <a:gd name="T1" fmla="*/ 2147483647 h 41"/>
              <a:gd name="T2" fmla="*/ 2147483647 w 78"/>
              <a:gd name="T3" fmla="*/ 2147483647 h 41"/>
              <a:gd name="T4" fmla="*/ 2147483647 w 78"/>
              <a:gd name="T5" fmla="*/ 2147483647 h 41"/>
              <a:gd name="T6" fmla="*/ 2147483647 w 78"/>
              <a:gd name="T7" fmla="*/ 2147483647 h 41"/>
              <a:gd name="T8" fmla="*/ 2147483647 w 78"/>
              <a:gd name="T9" fmla="*/ 2147483647 h 41"/>
              <a:gd name="T10" fmla="*/ 2147483647 w 78"/>
              <a:gd name="T11" fmla="*/ 2147483647 h 41"/>
              <a:gd name="T12" fmla="*/ 2147483647 w 78"/>
              <a:gd name="T13" fmla="*/ 2147483647 h 41"/>
              <a:gd name="T14" fmla="*/ 2147483647 w 78"/>
              <a:gd name="T15" fmla="*/ 2147483647 h 41"/>
              <a:gd name="T16" fmla="*/ 2147483647 w 78"/>
              <a:gd name="T17" fmla="*/ 2147483647 h 41"/>
              <a:gd name="T18" fmla="*/ 2147483647 w 78"/>
              <a:gd name="T19" fmla="*/ 2147483647 h 41"/>
              <a:gd name="T20" fmla="*/ 2147483647 w 78"/>
              <a:gd name="T21" fmla="*/ 2147483647 h 41"/>
              <a:gd name="T22" fmla="*/ 2147483647 w 78"/>
              <a:gd name="T23" fmla="*/ 2147483647 h 41"/>
              <a:gd name="T24" fmla="*/ 2147483647 w 78"/>
              <a:gd name="T25" fmla="*/ 2147483647 h 41"/>
              <a:gd name="T26" fmla="*/ 2147483647 w 78"/>
              <a:gd name="T27" fmla="*/ 2147483647 h 41"/>
              <a:gd name="T28" fmla="*/ 2147483647 w 78"/>
              <a:gd name="T29" fmla="*/ 2147483647 h 41"/>
              <a:gd name="T30" fmla="*/ 2147483647 w 78"/>
              <a:gd name="T31" fmla="*/ 2147483647 h 41"/>
              <a:gd name="T32" fmla="*/ 2147483647 w 78"/>
              <a:gd name="T33" fmla="*/ 2147483647 h 41"/>
              <a:gd name="T34" fmla="*/ 2147483647 w 78"/>
              <a:gd name="T35" fmla="*/ 2147483647 h 41"/>
              <a:gd name="T36" fmla="*/ 2147483647 w 78"/>
              <a:gd name="T37" fmla="*/ 2147483647 h 41"/>
              <a:gd name="T38" fmla="*/ 2147483647 w 78"/>
              <a:gd name="T39" fmla="*/ 2147483647 h 41"/>
              <a:gd name="T40" fmla="*/ 2147483647 w 78"/>
              <a:gd name="T41" fmla="*/ 0 h 41"/>
              <a:gd name="T42" fmla="*/ 2147483647 w 78"/>
              <a:gd name="T43" fmla="*/ 2147483647 h 41"/>
              <a:gd name="T44" fmla="*/ 2147483647 w 78"/>
              <a:gd name="T45" fmla="*/ 2147483647 h 41"/>
              <a:gd name="T46" fmla="*/ 2147483647 w 78"/>
              <a:gd name="T47" fmla="*/ 2147483647 h 41"/>
              <a:gd name="T48" fmla="*/ 2147483647 w 78"/>
              <a:gd name="T49" fmla="*/ 2147483647 h 41"/>
              <a:gd name="T50" fmla="*/ 2147483647 w 78"/>
              <a:gd name="T51" fmla="*/ 2147483647 h 41"/>
              <a:gd name="T52" fmla="*/ 2147483647 w 78"/>
              <a:gd name="T53" fmla="*/ 2147483647 h 41"/>
              <a:gd name="T54" fmla="*/ 2147483647 w 78"/>
              <a:gd name="T55" fmla="*/ 2147483647 h 41"/>
              <a:gd name="T56" fmla="*/ 2147483647 w 78"/>
              <a:gd name="T57" fmla="*/ 2147483647 h 41"/>
              <a:gd name="T58" fmla="*/ 2147483647 w 78"/>
              <a:gd name="T59" fmla="*/ 2147483647 h 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8"/>
              <a:gd name="T91" fmla="*/ 0 h 41"/>
              <a:gd name="T92" fmla="*/ 78 w 78"/>
              <a:gd name="T93" fmla="*/ 41 h 4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8" h="41">
                <a:moveTo>
                  <a:pt x="65" y="7"/>
                </a:moveTo>
                <a:cubicBezTo>
                  <a:pt x="68" y="8"/>
                  <a:pt x="71" y="10"/>
                  <a:pt x="73" y="13"/>
                </a:cubicBezTo>
                <a:cubicBezTo>
                  <a:pt x="75" y="15"/>
                  <a:pt x="76" y="20"/>
                  <a:pt x="74" y="22"/>
                </a:cubicBezTo>
                <a:cubicBezTo>
                  <a:pt x="73" y="24"/>
                  <a:pt x="69" y="20"/>
                  <a:pt x="66" y="21"/>
                </a:cubicBezTo>
                <a:cubicBezTo>
                  <a:pt x="65" y="22"/>
                  <a:pt x="65" y="24"/>
                  <a:pt x="66" y="25"/>
                </a:cubicBezTo>
                <a:cubicBezTo>
                  <a:pt x="69" y="28"/>
                  <a:pt x="73" y="29"/>
                  <a:pt x="76" y="32"/>
                </a:cubicBezTo>
                <a:cubicBezTo>
                  <a:pt x="77" y="34"/>
                  <a:pt x="78" y="38"/>
                  <a:pt x="76" y="39"/>
                </a:cubicBezTo>
                <a:cubicBezTo>
                  <a:pt x="70" y="41"/>
                  <a:pt x="63" y="40"/>
                  <a:pt x="57" y="39"/>
                </a:cubicBezTo>
                <a:cubicBezTo>
                  <a:pt x="53" y="38"/>
                  <a:pt x="49" y="36"/>
                  <a:pt x="45" y="34"/>
                </a:cubicBezTo>
                <a:cubicBezTo>
                  <a:pt x="41" y="33"/>
                  <a:pt x="38" y="33"/>
                  <a:pt x="35" y="31"/>
                </a:cubicBezTo>
                <a:cubicBezTo>
                  <a:pt x="33" y="30"/>
                  <a:pt x="32" y="28"/>
                  <a:pt x="30" y="28"/>
                </a:cubicBezTo>
                <a:cubicBezTo>
                  <a:pt x="28" y="27"/>
                  <a:pt x="26" y="30"/>
                  <a:pt x="25" y="30"/>
                </a:cubicBezTo>
                <a:cubicBezTo>
                  <a:pt x="20" y="29"/>
                  <a:pt x="16" y="28"/>
                  <a:pt x="13" y="25"/>
                </a:cubicBezTo>
                <a:cubicBezTo>
                  <a:pt x="11" y="24"/>
                  <a:pt x="14" y="20"/>
                  <a:pt x="13" y="20"/>
                </a:cubicBezTo>
                <a:cubicBezTo>
                  <a:pt x="9" y="18"/>
                  <a:pt x="4" y="20"/>
                  <a:pt x="1" y="19"/>
                </a:cubicBezTo>
                <a:cubicBezTo>
                  <a:pt x="0" y="19"/>
                  <a:pt x="0" y="17"/>
                  <a:pt x="1" y="16"/>
                </a:cubicBezTo>
                <a:cubicBezTo>
                  <a:pt x="5" y="15"/>
                  <a:pt x="10" y="16"/>
                  <a:pt x="14" y="13"/>
                </a:cubicBezTo>
                <a:cubicBezTo>
                  <a:pt x="16" y="12"/>
                  <a:pt x="13" y="9"/>
                  <a:pt x="15" y="7"/>
                </a:cubicBezTo>
                <a:cubicBezTo>
                  <a:pt x="17" y="5"/>
                  <a:pt x="20" y="5"/>
                  <a:pt x="23" y="4"/>
                </a:cubicBezTo>
                <a:cubicBezTo>
                  <a:pt x="27" y="3"/>
                  <a:pt x="30" y="4"/>
                  <a:pt x="34" y="3"/>
                </a:cubicBezTo>
                <a:cubicBezTo>
                  <a:pt x="37" y="3"/>
                  <a:pt x="39" y="0"/>
                  <a:pt x="41" y="0"/>
                </a:cubicBezTo>
                <a:cubicBezTo>
                  <a:pt x="44" y="1"/>
                  <a:pt x="48" y="2"/>
                  <a:pt x="50" y="5"/>
                </a:cubicBezTo>
                <a:cubicBezTo>
                  <a:pt x="51" y="6"/>
                  <a:pt x="50" y="8"/>
                  <a:pt x="50" y="10"/>
                </a:cubicBezTo>
                <a:cubicBezTo>
                  <a:pt x="49" y="12"/>
                  <a:pt x="47" y="13"/>
                  <a:pt x="47" y="15"/>
                </a:cubicBezTo>
                <a:cubicBezTo>
                  <a:pt x="47" y="16"/>
                  <a:pt x="49" y="16"/>
                  <a:pt x="50" y="15"/>
                </a:cubicBezTo>
                <a:cubicBezTo>
                  <a:pt x="52" y="14"/>
                  <a:pt x="53" y="12"/>
                  <a:pt x="54" y="10"/>
                </a:cubicBezTo>
                <a:cubicBezTo>
                  <a:pt x="55" y="9"/>
                  <a:pt x="53" y="6"/>
                  <a:pt x="55" y="5"/>
                </a:cubicBezTo>
                <a:cubicBezTo>
                  <a:pt x="56" y="4"/>
                  <a:pt x="58" y="5"/>
                  <a:pt x="60" y="5"/>
                </a:cubicBezTo>
                <a:cubicBezTo>
                  <a:pt x="61" y="6"/>
                  <a:pt x="61" y="7"/>
                  <a:pt x="62" y="7"/>
                </a:cubicBezTo>
                <a:cubicBezTo>
                  <a:pt x="63" y="8"/>
                  <a:pt x="64" y="6"/>
                  <a:pt x="65" y="7"/>
                </a:cubicBezTo>
                <a:close/>
              </a:path>
            </a:pathLst>
          </a:custGeom>
          <a:solidFill>
            <a:srgbClr val="B2B2B2"/>
          </a:solidFill>
          <a:ln w="3175" cap="rnd">
            <a:solidFill>
              <a:srgbClr val="B2B2B2"/>
            </a:solidFill>
            <a:round/>
            <a:headEnd/>
            <a:tailEnd/>
          </a:ln>
        </p:spPr>
        <p:txBody>
          <a:bodyPr/>
          <a:lstStyle/>
          <a:p>
            <a:endParaRPr lang="en-US"/>
          </a:p>
        </p:txBody>
      </p:sp>
      <p:sp>
        <p:nvSpPr>
          <p:cNvPr id="34685" name="Freeform 893"/>
          <p:cNvSpPr>
            <a:spLocks noChangeAspect="1"/>
          </p:cNvSpPr>
          <p:nvPr/>
        </p:nvSpPr>
        <p:spPr bwMode="auto">
          <a:xfrm>
            <a:off x="6092825" y="1714500"/>
            <a:ext cx="115888" cy="60325"/>
          </a:xfrm>
          <a:custGeom>
            <a:avLst/>
            <a:gdLst>
              <a:gd name="T0" fmla="*/ 2147483647 w 62"/>
              <a:gd name="T1" fmla="*/ 2147483647 h 33"/>
              <a:gd name="T2" fmla="*/ 2147483647 w 62"/>
              <a:gd name="T3" fmla="*/ 2147483647 h 33"/>
              <a:gd name="T4" fmla="*/ 2147483647 w 62"/>
              <a:gd name="T5" fmla="*/ 2147483647 h 33"/>
              <a:gd name="T6" fmla="*/ 2147483647 w 62"/>
              <a:gd name="T7" fmla="*/ 2147483647 h 33"/>
              <a:gd name="T8" fmla="*/ 2147483647 w 62"/>
              <a:gd name="T9" fmla="*/ 2147483647 h 33"/>
              <a:gd name="T10" fmla="*/ 2147483647 w 62"/>
              <a:gd name="T11" fmla="*/ 2147483647 h 33"/>
              <a:gd name="T12" fmla="*/ 2147483647 w 62"/>
              <a:gd name="T13" fmla="*/ 2147483647 h 33"/>
              <a:gd name="T14" fmla="*/ 2147483647 w 62"/>
              <a:gd name="T15" fmla="*/ 2147483647 h 33"/>
              <a:gd name="T16" fmla="*/ 2147483647 w 62"/>
              <a:gd name="T17" fmla="*/ 2147483647 h 33"/>
              <a:gd name="T18" fmla="*/ 2147483647 w 62"/>
              <a:gd name="T19" fmla="*/ 2147483647 h 33"/>
              <a:gd name="T20" fmla="*/ 0 w 62"/>
              <a:gd name="T21" fmla="*/ 2147483647 h 33"/>
              <a:gd name="T22" fmla="*/ 0 w 62"/>
              <a:gd name="T23" fmla="*/ 2147483647 h 33"/>
              <a:gd name="T24" fmla="*/ 2147483647 w 62"/>
              <a:gd name="T25" fmla="*/ 2147483647 h 33"/>
              <a:gd name="T26" fmla="*/ 2147483647 w 62"/>
              <a:gd name="T27" fmla="*/ 2147483647 h 33"/>
              <a:gd name="T28" fmla="*/ 2147483647 w 62"/>
              <a:gd name="T29" fmla="*/ 2147483647 h 33"/>
              <a:gd name="T30" fmla="*/ 2147483647 w 62"/>
              <a:gd name="T31" fmla="*/ 2147483647 h 33"/>
              <a:gd name="T32" fmla="*/ 2147483647 w 62"/>
              <a:gd name="T33" fmla="*/ 2147483647 h 33"/>
              <a:gd name="T34" fmla="*/ 2147483647 w 62"/>
              <a:gd name="T35" fmla="*/ 2147483647 h 33"/>
              <a:gd name="T36" fmla="*/ 2147483647 w 62"/>
              <a:gd name="T37" fmla="*/ 2147483647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
              <a:gd name="T58" fmla="*/ 0 h 33"/>
              <a:gd name="T59" fmla="*/ 62 w 62"/>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 h="33">
                <a:moveTo>
                  <a:pt x="38" y="1"/>
                </a:moveTo>
                <a:cubicBezTo>
                  <a:pt x="44" y="4"/>
                  <a:pt x="49" y="9"/>
                  <a:pt x="54" y="12"/>
                </a:cubicBezTo>
                <a:cubicBezTo>
                  <a:pt x="57" y="13"/>
                  <a:pt x="61" y="11"/>
                  <a:pt x="62" y="13"/>
                </a:cubicBezTo>
                <a:cubicBezTo>
                  <a:pt x="62" y="15"/>
                  <a:pt x="57" y="15"/>
                  <a:pt x="57" y="17"/>
                </a:cubicBezTo>
                <a:cubicBezTo>
                  <a:pt x="57" y="20"/>
                  <a:pt x="62" y="23"/>
                  <a:pt x="61" y="25"/>
                </a:cubicBezTo>
                <a:cubicBezTo>
                  <a:pt x="60" y="28"/>
                  <a:pt x="55" y="27"/>
                  <a:pt x="52" y="28"/>
                </a:cubicBezTo>
                <a:cubicBezTo>
                  <a:pt x="49" y="28"/>
                  <a:pt x="46" y="29"/>
                  <a:pt x="42" y="30"/>
                </a:cubicBezTo>
                <a:cubicBezTo>
                  <a:pt x="38" y="31"/>
                  <a:pt x="34" y="31"/>
                  <a:pt x="31" y="31"/>
                </a:cubicBezTo>
                <a:cubicBezTo>
                  <a:pt x="28" y="31"/>
                  <a:pt x="26" y="33"/>
                  <a:pt x="24" y="33"/>
                </a:cubicBezTo>
                <a:cubicBezTo>
                  <a:pt x="19" y="33"/>
                  <a:pt x="15" y="32"/>
                  <a:pt x="10" y="31"/>
                </a:cubicBezTo>
                <a:cubicBezTo>
                  <a:pt x="7" y="30"/>
                  <a:pt x="3" y="30"/>
                  <a:pt x="0" y="28"/>
                </a:cubicBezTo>
                <a:cubicBezTo>
                  <a:pt x="0" y="28"/>
                  <a:pt x="0" y="26"/>
                  <a:pt x="0" y="26"/>
                </a:cubicBezTo>
                <a:cubicBezTo>
                  <a:pt x="3" y="24"/>
                  <a:pt x="7" y="24"/>
                  <a:pt x="9" y="22"/>
                </a:cubicBezTo>
                <a:cubicBezTo>
                  <a:pt x="11" y="21"/>
                  <a:pt x="8" y="19"/>
                  <a:pt x="9" y="17"/>
                </a:cubicBezTo>
                <a:cubicBezTo>
                  <a:pt x="13" y="14"/>
                  <a:pt x="17" y="12"/>
                  <a:pt x="21" y="10"/>
                </a:cubicBezTo>
                <a:cubicBezTo>
                  <a:pt x="24" y="9"/>
                  <a:pt x="27" y="10"/>
                  <a:pt x="30" y="9"/>
                </a:cubicBezTo>
                <a:cubicBezTo>
                  <a:pt x="32" y="8"/>
                  <a:pt x="32" y="7"/>
                  <a:pt x="33" y="5"/>
                </a:cubicBezTo>
                <a:cubicBezTo>
                  <a:pt x="34" y="4"/>
                  <a:pt x="32" y="3"/>
                  <a:pt x="33" y="2"/>
                </a:cubicBezTo>
                <a:cubicBezTo>
                  <a:pt x="35" y="1"/>
                  <a:pt x="37" y="0"/>
                  <a:pt x="38" y="1"/>
                </a:cubicBezTo>
                <a:close/>
              </a:path>
            </a:pathLst>
          </a:custGeom>
          <a:solidFill>
            <a:srgbClr val="B2B2B2"/>
          </a:solidFill>
          <a:ln w="3175" cap="rnd">
            <a:solidFill>
              <a:srgbClr val="B2B2B2"/>
            </a:solidFill>
            <a:round/>
            <a:headEnd/>
            <a:tailEnd/>
          </a:ln>
        </p:spPr>
        <p:txBody>
          <a:bodyPr/>
          <a:lstStyle/>
          <a:p>
            <a:endParaRPr lang="en-US"/>
          </a:p>
        </p:txBody>
      </p:sp>
      <p:sp>
        <p:nvSpPr>
          <p:cNvPr id="34686" name="Freeform 894"/>
          <p:cNvSpPr>
            <a:spLocks noChangeAspect="1"/>
          </p:cNvSpPr>
          <p:nvPr/>
        </p:nvSpPr>
        <p:spPr bwMode="auto">
          <a:xfrm>
            <a:off x="6089650" y="1774825"/>
            <a:ext cx="52388" cy="25400"/>
          </a:xfrm>
          <a:custGeom>
            <a:avLst/>
            <a:gdLst>
              <a:gd name="T0" fmla="*/ 2147483647 w 29"/>
              <a:gd name="T1" fmla="*/ 0 h 13"/>
              <a:gd name="T2" fmla="*/ 2147483647 w 29"/>
              <a:gd name="T3" fmla="*/ 2147483647 h 13"/>
              <a:gd name="T4" fmla="*/ 2147483647 w 29"/>
              <a:gd name="T5" fmla="*/ 2147483647 h 13"/>
              <a:gd name="T6" fmla="*/ 2147483647 w 29"/>
              <a:gd name="T7" fmla="*/ 2147483647 h 13"/>
              <a:gd name="T8" fmla="*/ 2147483647 w 29"/>
              <a:gd name="T9" fmla="*/ 2147483647 h 13"/>
              <a:gd name="T10" fmla="*/ 2147483647 w 29"/>
              <a:gd name="T11" fmla="*/ 2147483647 h 13"/>
              <a:gd name="T12" fmla="*/ 2147483647 w 29"/>
              <a:gd name="T13" fmla="*/ 2147483647 h 13"/>
              <a:gd name="T14" fmla="*/ 2147483647 w 29"/>
              <a:gd name="T15" fmla="*/ 2147483647 h 13"/>
              <a:gd name="T16" fmla="*/ 2147483647 w 29"/>
              <a:gd name="T17" fmla="*/ 0 h 13"/>
              <a:gd name="T18" fmla="*/ 2147483647 w 29"/>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3"/>
              <a:gd name="T32" fmla="*/ 29 w 29"/>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3">
                <a:moveTo>
                  <a:pt x="3" y="0"/>
                </a:moveTo>
                <a:cubicBezTo>
                  <a:pt x="2" y="0"/>
                  <a:pt x="0" y="1"/>
                  <a:pt x="1" y="2"/>
                </a:cubicBezTo>
                <a:cubicBezTo>
                  <a:pt x="5" y="5"/>
                  <a:pt x="10" y="5"/>
                  <a:pt x="14" y="8"/>
                </a:cubicBezTo>
                <a:cubicBezTo>
                  <a:pt x="15" y="9"/>
                  <a:pt x="12" y="12"/>
                  <a:pt x="14" y="12"/>
                </a:cubicBezTo>
                <a:cubicBezTo>
                  <a:pt x="16" y="13"/>
                  <a:pt x="19" y="11"/>
                  <a:pt x="22" y="10"/>
                </a:cubicBezTo>
                <a:cubicBezTo>
                  <a:pt x="24" y="9"/>
                  <a:pt x="29" y="9"/>
                  <a:pt x="29" y="6"/>
                </a:cubicBezTo>
                <a:cubicBezTo>
                  <a:pt x="29" y="3"/>
                  <a:pt x="24" y="2"/>
                  <a:pt x="21" y="1"/>
                </a:cubicBezTo>
                <a:cubicBezTo>
                  <a:pt x="18" y="0"/>
                  <a:pt x="15" y="1"/>
                  <a:pt x="12" y="1"/>
                </a:cubicBezTo>
                <a:cubicBezTo>
                  <a:pt x="10" y="1"/>
                  <a:pt x="8" y="0"/>
                  <a:pt x="6" y="0"/>
                </a:cubicBezTo>
                <a:cubicBezTo>
                  <a:pt x="5" y="0"/>
                  <a:pt x="4" y="0"/>
                  <a:pt x="3" y="0"/>
                </a:cubicBezTo>
                <a:close/>
              </a:path>
            </a:pathLst>
          </a:custGeom>
          <a:solidFill>
            <a:srgbClr val="B2B2B2"/>
          </a:solidFill>
          <a:ln w="3175" cap="rnd">
            <a:solidFill>
              <a:srgbClr val="B2B2B2"/>
            </a:solidFill>
            <a:round/>
            <a:headEnd/>
            <a:tailEnd/>
          </a:ln>
        </p:spPr>
        <p:txBody>
          <a:bodyPr/>
          <a:lstStyle/>
          <a:p>
            <a:endParaRPr lang="en-US"/>
          </a:p>
        </p:txBody>
      </p:sp>
      <p:sp>
        <p:nvSpPr>
          <p:cNvPr id="34687" name="Freeform 895"/>
          <p:cNvSpPr>
            <a:spLocks noChangeAspect="1"/>
          </p:cNvSpPr>
          <p:nvPr/>
        </p:nvSpPr>
        <p:spPr bwMode="auto">
          <a:xfrm>
            <a:off x="6561138" y="2019300"/>
            <a:ext cx="28575" cy="17463"/>
          </a:xfrm>
          <a:custGeom>
            <a:avLst/>
            <a:gdLst>
              <a:gd name="T0" fmla="*/ 2147483647 w 15"/>
              <a:gd name="T1" fmla="*/ 0 h 10"/>
              <a:gd name="T2" fmla="*/ 2147483647 w 15"/>
              <a:gd name="T3" fmla="*/ 2147483647 h 10"/>
              <a:gd name="T4" fmla="*/ 2147483647 w 15"/>
              <a:gd name="T5" fmla="*/ 2147483647 h 10"/>
              <a:gd name="T6" fmla="*/ 0 w 15"/>
              <a:gd name="T7" fmla="*/ 2147483647 h 10"/>
              <a:gd name="T8" fmla="*/ 2147483647 w 15"/>
              <a:gd name="T9" fmla="*/ 2147483647 h 10"/>
              <a:gd name="T10" fmla="*/ 2147483647 w 15"/>
              <a:gd name="T11" fmla="*/ 2147483647 h 10"/>
              <a:gd name="T12" fmla="*/ 2147483647 w 15"/>
              <a:gd name="T13" fmla="*/ 2147483647 h 10"/>
              <a:gd name="T14" fmla="*/ 2147483647 w 15"/>
              <a:gd name="T15" fmla="*/ 2147483647 h 10"/>
              <a:gd name="T16" fmla="*/ 2147483647 w 15"/>
              <a:gd name="T17" fmla="*/ 2147483647 h 10"/>
              <a:gd name="T18" fmla="*/ 2147483647 w 15"/>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0"/>
              <a:gd name="T32" fmla="*/ 15 w 15"/>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0">
                <a:moveTo>
                  <a:pt x="3" y="0"/>
                </a:moveTo>
                <a:cubicBezTo>
                  <a:pt x="2" y="0"/>
                  <a:pt x="2" y="1"/>
                  <a:pt x="2" y="2"/>
                </a:cubicBezTo>
                <a:cubicBezTo>
                  <a:pt x="2" y="3"/>
                  <a:pt x="4" y="5"/>
                  <a:pt x="3" y="6"/>
                </a:cubicBezTo>
                <a:cubicBezTo>
                  <a:pt x="3" y="7"/>
                  <a:pt x="0" y="5"/>
                  <a:pt x="0" y="6"/>
                </a:cubicBezTo>
                <a:cubicBezTo>
                  <a:pt x="0" y="7"/>
                  <a:pt x="1" y="9"/>
                  <a:pt x="3" y="9"/>
                </a:cubicBezTo>
                <a:cubicBezTo>
                  <a:pt x="5" y="9"/>
                  <a:pt x="9" y="10"/>
                  <a:pt x="11" y="10"/>
                </a:cubicBezTo>
                <a:cubicBezTo>
                  <a:pt x="13" y="10"/>
                  <a:pt x="14" y="7"/>
                  <a:pt x="15" y="4"/>
                </a:cubicBezTo>
                <a:cubicBezTo>
                  <a:pt x="15" y="3"/>
                  <a:pt x="14" y="2"/>
                  <a:pt x="13" y="2"/>
                </a:cubicBezTo>
                <a:cubicBezTo>
                  <a:pt x="11" y="1"/>
                  <a:pt x="9" y="1"/>
                  <a:pt x="7" y="1"/>
                </a:cubicBezTo>
                <a:cubicBezTo>
                  <a:pt x="6" y="1"/>
                  <a:pt x="4" y="0"/>
                  <a:pt x="3" y="0"/>
                </a:cubicBezTo>
                <a:close/>
              </a:path>
            </a:pathLst>
          </a:custGeom>
          <a:solidFill>
            <a:srgbClr val="B2B2B2"/>
          </a:solidFill>
          <a:ln w="3175" cap="rnd">
            <a:solidFill>
              <a:srgbClr val="B2B2B2"/>
            </a:solidFill>
            <a:round/>
            <a:headEnd/>
            <a:tailEnd/>
          </a:ln>
        </p:spPr>
        <p:txBody>
          <a:bodyPr/>
          <a:lstStyle/>
          <a:p>
            <a:endParaRPr lang="en-US"/>
          </a:p>
        </p:txBody>
      </p:sp>
      <p:sp>
        <p:nvSpPr>
          <p:cNvPr id="34688" name="Freeform 896"/>
          <p:cNvSpPr>
            <a:spLocks noChangeAspect="1"/>
          </p:cNvSpPr>
          <p:nvPr/>
        </p:nvSpPr>
        <p:spPr bwMode="auto">
          <a:xfrm>
            <a:off x="7024688" y="1963738"/>
            <a:ext cx="11112" cy="23812"/>
          </a:xfrm>
          <a:custGeom>
            <a:avLst/>
            <a:gdLst>
              <a:gd name="T0" fmla="*/ 2147483647 w 6"/>
              <a:gd name="T1" fmla="*/ 2147483647 h 13"/>
              <a:gd name="T2" fmla="*/ 2147483647 w 6"/>
              <a:gd name="T3" fmla="*/ 2147483647 h 13"/>
              <a:gd name="T4" fmla="*/ 2147483647 w 6"/>
              <a:gd name="T5" fmla="*/ 2147483647 h 13"/>
              <a:gd name="T6" fmla="*/ 2147483647 w 6"/>
              <a:gd name="T7" fmla="*/ 2147483647 h 13"/>
              <a:gd name="T8" fmla="*/ 0 w 6"/>
              <a:gd name="T9" fmla="*/ 2147483647 h 13"/>
              <a:gd name="T10" fmla="*/ 2147483647 w 6"/>
              <a:gd name="T11" fmla="*/ 2147483647 h 13"/>
              <a:gd name="T12" fmla="*/ 0 60000 65536"/>
              <a:gd name="T13" fmla="*/ 0 60000 65536"/>
              <a:gd name="T14" fmla="*/ 0 60000 65536"/>
              <a:gd name="T15" fmla="*/ 0 60000 65536"/>
              <a:gd name="T16" fmla="*/ 0 60000 65536"/>
              <a:gd name="T17" fmla="*/ 0 60000 65536"/>
              <a:gd name="T18" fmla="*/ 0 w 6"/>
              <a:gd name="T19" fmla="*/ 0 h 13"/>
              <a:gd name="T20" fmla="*/ 6 w 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6" h="13">
                <a:moveTo>
                  <a:pt x="1" y="1"/>
                </a:moveTo>
                <a:cubicBezTo>
                  <a:pt x="3" y="2"/>
                  <a:pt x="4" y="4"/>
                  <a:pt x="5" y="7"/>
                </a:cubicBezTo>
                <a:cubicBezTo>
                  <a:pt x="5" y="8"/>
                  <a:pt x="6" y="11"/>
                  <a:pt x="5" y="12"/>
                </a:cubicBezTo>
                <a:cubicBezTo>
                  <a:pt x="4" y="13"/>
                  <a:pt x="2" y="13"/>
                  <a:pt x="2" y="12"/>
                </a:cubicBezTo>
                <a:cubicBezTo>
                  <a:pt x="1" y="9"/>
                  <a:pt x="1" y="7"/>
                  <a:pt x="0" y="4"/>
                </a:cubicBezTo>
                <a:cubicBezTo>
                  <a:pt x="0" y="3"/>
                  <a:pt x="0"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689" name="Freeform 897"/>
          <p:cNvSpPr>
            <a:spLocks noChangeAspect="1"/>
          </p:cNvSpPr>
          <p:nvPr/>
        </p:nvSpPr>
        <p:spPr bwMode="auto">
          <a:xfrm>
            <a:off x="7132638" y="2028825"/>
            <a:ext cx="20637" cy="22225"/>
          </a:xfrm>
          <a:custGeom>
            <a:avLst/>
            <a:gdLst>
              <a:gd name="T0" fmla="*/ 2147483647 w 11"/>
              <a:gd name="T1" fmla="*/ 2147483647 h 11"/>
              <a:gd name="T2" fmla="*/ 0 w 11"/>
              <a:gd name="T3" fmla="*/ 2147483647 h 11"/>
              <a:gd name="T4" fmla="*/ 2147483647 w 11"/>
              <a:gd name="T5" fmla="*/ 2147483647 h 11"/>
              <a:gd name="T6" fmla="*/ 2147483647 w 11"/>
              <a:gd name="T7" fmla="*/ 2147483647 h 11"/>
              <a:gd name="T8" fmla="*/ 2147483647 w 11"/>
              <a:gd name="T9" fmla="*/ 2147483647 h 11"/>
              <a:gd name="T10" fmla="*/ 2147483647 w 11"/>
              <a:gd name="T11" fmla="*/ 2147483647 h 11"/>
              <a:gd name="T12" fmla="*/ 2147483647 w 11"/>
              <a:gd name="T13" fmla="*/ 2147483647 h 11"/>
              <a:gd name="T14" fmla="*/ 2147483647 w 11"/>
              <a:gd name="T15" fmla="*/ 2147483647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2" y="1"/>
                </a:moveTo>
                <a:cubicBezTo>
                  <a:pt x="1" y="1"/>
                  <a:pt x="0" y="3"/>
                  <a:pt x="0" y="4"/>
                </a:cubicBezTo>
                <a:cubicBezTo>
                  <a:pt x="1" y="6"/>
                  <a:pt x="2" y="9"/>
                  <a:pt x="3" y="10"/>
                </a:cubicBezTo>
                <a:cubicBezTo>
                  <a:pt x="5" y="11"/>
                  <a:pt x="6" y="11"/>
                  <a:pt x="8" y="10"/>
                </a:cubicBezTo>
                <a:cubicBezTo>
                  <a:pt x="9" y="9"/>
                  <a:pt x="10" y="9"/>
                  <a:pt x="11" y="7"/>
                </a:cubicBezTo>
                <a:cubicBezTo>
                  <a:pt x="11" y="5"/>
                  <a:pt x="10" y="4"/>
                  <a:pt x="9" y="2"/>
                </a:cubicBezTo>
                <a:cubicBezTo>
                  <a:pt x="9" y="1"/>
                  <a:pt x="8" y="1"/>
                  <a:pt x="7" y="1"/>
                </a:cubicBezTo>
                <a:cubicBezTo>
                  <a:pt x="5" y="1"/>
                  <a:pt x="4"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690" name="Freeform 898"/>
          <p:cNvSpPr>
            <a:spLocks noChangeAspect="1"/>
          </p:cNvSpPr>
          <p:nvPr/>
        </p:nvSpPr>
        <p:spPr bwMode="auto">
          <a:xfrm>
            <a:off x="7138988" y="2047875"/>
            <a:ext cx="69850" cy="30163"/>
          </a:xfrm>
          <a:custGeom>
            <a:avLst/>
            <a:gdLst>
              <a:gd name="T0" fmla="*/ 2147483647 w 38"/>
              <a:gd name="T1" fmla="*/ 2147483647 h 17"/>
              <a:gd name="T2" fmla="*/ 2147483647 w 38"/>
              <a:gd name="T3" fmla="*/ 2147483647 h 17"/>
              <a:gd name="T4" fmla="*/ 2147483647 w 38"/>
              <a:gd name="T5" fmla="*/ 2147483647 h 17"/>
              <a:gd name="T6" fmla="*/ 2147483647 w 38"/>
              <a:gd name="T7" fmla="*/ 2147483647 h 17"/>
              <a:gd name="T8" fmla="*/ 2147483647 w 38"/>
              <a:gd name="T9" fmla="*/ 2147483647 h 17"/>
              <a:gd name="T10" fmla="*/ 2147483647 w 38"/>
              <a:gd name="T11" fmla="*/ 2147483647 h 17"/>
              <a:gd name="T12" fmla="*/ 2147483647 w 38"/>
              <a:gd name="T13" fmla="*/ 2147483647 h 17"/>
              <a:gd name="T14" fmla="*/ 2147483647 w 38"/>
              <a:gd name="T15" fmla="*/ 2147483647 h 17"/>
              <a:gd name="T16" fmla="*/ 2147483647 w 38"/>
              <a:gd name="T17" fmla="*/ 2147483647 h 17"/>
              <a:gd name="T18" fmla="*/ 2147483647 w 38"/>
              <a:gd name="T19" fmla="*/ 2147483647 h 17"/>
              <a:gd name="T20" fmla="*/ 2147483647 w 38"/>
              <a:gd name="T21" fmla="*/ 214748364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17"/>
              <a:gd name="T35" fmla="*/ 38 w 3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17">
                <a:moveTo>
                  <a:pt x="1" y="11"/>
                </a:moveTo>
                <a:cubicBezTo>
                  <a:pt x="0" y="12"/>
                  <a:pt x="0" y="14"/>
                  <a:pt x="1" y="14"/>
                </a:cubicBezTo>
                <a:cubicBezTo>
                  <a:pt x="5" y="14"/>
                  <a:pt x="8" y="11"/>
                  <a:pt x="11" y="12"/>
                </a:cubicBezTo>
                <a:cubicBezTo>
                  <a:pt x="18" y="12"/>
                  <a:pt x="24" y="14"/>
                  <a:pt x="31" y="15"/>
                </a:cubicBezTo>
                <a:cubicBezTo>
                  <a:pt x="33" y="15"/>
                  <a:pt x="34" y="17"/>
                  <a:pt x="36" y="16"/>
                </a:cubicBezTo>
                <a:cubicBezTo>
                  <a:pt x="37" y="15"/>
                  <a:pt x="38" y="13"/>
                  <a:pt x="38" y="11"/>
                </a:cubicBezTo>
                <a:cubicBezTo>
                  <a:pt x="36" y="8"/>
                  <a:pt x="33" y="5"/>
                  <a:pt x="30" y="4"/>
                </a:cubicBezTo>
                <a:cubicBezTo>
                  <a:pt x="25" y="2"/>
                  <a:pt x="20" y="1"/>
                  <a:pt x="15" y="1"/>
                </a:cubicBezTo>
                <a:cubicBezTo>
                  <a:pt x="12" y="0"/>
                  <a:pt x="9" y="1"/>
                  <a:pt x="8" y="2"/>
                </a:cubicBezTo>
                <a:cubicBezTo>
                  <a:pt x="6" y="4"/>
                  <a:pt x="9" y="7"/>
                  <a:pt x="8" y="8"/>
                </a:cubicBezTo>
                <a:cubicBezTo>
                  <a:pt x="6" y="10"/>
                  <a:pt x="3" y="9"/>
                  <a:pt x="1" y="11"/>
                </a:cubicBezTo>
                <a:close/>
              </a:path>
            </a:pathLst>
          </a:custGeom>
          <a:solidFill>
            <a:srgbClr val="B2B2B2"/>
          </a:solidFill>
          <a:ln w="3175" cap="rnd">
            <a:solidFill>
              <a:srgbClr val="B2B2B2"/>
            </a:solidFill>
            <a:round/>
            <a:headEnd/>
            <a:tailEnd/>
          </a:ln>
        </p:spPr>
        <p:txBody>
          <a:bodyPr/>
          <a:lstStyle/>
          <a:p>
            <a:endParaRPr lang="en-US"/>
          </a:p>
        </p:txBody>
      </p:sp>
      <p:sp>
        <p:nvSpPr>
          <p:cNvPr id="34691" name="Freeform 899"/>
          <p:cNvSpPr>
            <a:spLocks noChangeAspect="1"/>
          </p:cNvSpPr>
          <p:nvPr/>
        </p:nvSpPr>
        <p:spPr bwMode="auto">
          <a:xfrm>
            <a:off x="7050088" y="1947863"/>
            <a:ext cx="161925" cy="74612"/>
          </a:xfrm>
          <a:custGeom>
            <a:avLst/>
            <a:gdLst>
              <a:gd name="T0" fmla="*/ 2147483647 w 88"/>
              <a:gd name="T1" fmla="*/ 0 h 41"/>
              <a:gd name="T2" fmla="*/ 2147483647 w 88"/>
              <a:gd name="T3" fmla="*/ 2147483647 h 41"/>
              <a:gd name="T4" fmla="*/ 2147483647 w 88"/>
              <a:gd name="T5" fmla="*/ 2147483647 h 41"/>
              <a:gd name="T6" fmla="*/ 2147483647 w 88"/>
              <a:gd name="T7" fmla="*/ 2147483647 h 41"/>
              <a:gd name="T8" fmla="*/ 2147483647 w 88"/>
              <a:gd name="T9" fmla="*/ 2147483647 h 41"/>
              <a:gd name="T10" fmla="*/ 2147483647 w 88"/>
              <a:gd name="T11" fmla="*/ 2147483647 h 41"/>
              <a:gd name="T12" fmla="*/ 2147483647 w 88"/>
              <a:gd name="T13" fmla="*/ 2147483647 h 41"/>
              <a:gd name="T14" fmla="*/ 2147483647 w 88"/>
              <a:gd name="T15" fmla="*/ 2147483647 h 41"/>
              <a:gd name="T16" fmla="*/ 2147483647 w 88"/>
              <a:gd name="T17" fmla="*/ 2147483647 h 41"/>
              <a:gd name="T18" fmla="*/ 2147483647 w 88"/>
              <a:gd name="T19" fmla="*/ 2147483647 h 41"/>
              <a:gd name="T20" fmla="*/ 2147483647 w 88"/>
              <a:gd name="T21" fmla="*/ 2147483647 h 41"/>
              <a:gd name="T22" fmla="*/ 2147483647 w 88"/>
              <a:gd name="T23" fmla="*/ 2147483647 h 41"/>
              <a:gd name="T24" fmla="*/ 2147483647 w 88"/>
              <a:gd name="T25" fmla="*/ 2147483647 h 41"/>
              <a:gd name="T26" fmla="*/ 2147483647 w 88"/>
              <a:gd name="T27" fmla="*/ 2147483647 h 41"/>
              <a:gd name="T28" fmla="*/ 2147483647 w 88"/>
              <a:gd name="T29" fmla="*/ 2147483647 h 41"/>
              <a:gd name="T30" fmla="*/ 2147483647 w 88"/>
              <a:gd name="T31" fmla="*/ 2147483647 h 41"/>
              <a:gd name="T32" fmla="*/ 2147483647 w 88"/>
              <a:gd name="T33" fmla="*/ 2147483647 h 41"/>
              <a:gd name="T34" fmla="*/ 2147483647 w 88"/>
              <a:gd name="T35" fmla="*/ 2147483647 h 41"/>
              <a:gd name="T36" fmla="*/ 2147483647 w 88"/>
              <a:gd name="T37" fmla="*/ 2147483647 h 41"/>
              <a:gd name="T38" fmla="*/ 2147483647 w 88"/>
              <a:gd name="T39" fmla="*/ 2147483647 h 41"/>
              <a:gd name="T40" fmla="*/ 2147483647 w 88"/>
              <a:gd name="T41" fmla="*/ 2147483647 h 41"/>
              <a:gd name="T42" fmla="*/ 2147483647 w 88"/>
              <a:gd name="T43" fmla="*/ 2147483647 h 41"/>
              <a:gd name="T44" fmla="*/ 2147483647 w 88"/>
              <a:gd name="T45" fmla="*/ 2147483647 h 41"/>
              <a:gd name="T46" fmla="*/ 2147483647 w 88"/>
              <a:gd name="T47" fmla="*/ 2147483647 h 41"/>
              <a:gd name="T48" fmla="*/ 2147483647 w 88"/>
              <a:gd name="T49" fmla="*/ 2147483647 h 41"/>
              <a:gd name="T50" fmla="*/ 2147483647 w 88"/>
              <a:gd name="T51" fmla="*/ 2147483647 h 41"/>
              <a:gd name="T52" fmla="*/ 2147483647 w 88"/>
              <a:gd name="T53" fmla="*/ 2147483647 h 41"/>
              <a:gd name="T54" fmla="*/ 2147483647 w 88"/>
              <a:gd name="T55" fmla="*/ 2147483647 h 41"/>
              <a:gd name="T56" fmla="*/ 2147483647 w 88"/>
              <a:gd name="T57" fmla="*/ 2147483647 h 41"/>
              <a:gd name="T58" fmla="*/ 2147483647 w 88"/>
              <a:gd name="T59" fmla="*/ 2147483647 h 41"/>
              <a:gd name="T60" fmla="*/ 2147483647 w 88"/>
              <a:gd name="T61" fmla="*/ 2147483647 h 41"/>
              <a:gd name="T62" fmla="*/ 2147483647 w 88"/>
              <a:gd name="T63" fmla="*/ 2147483647 h 41"/>
              <a:gd name="T64" fmla="*/ 2147483647 w 88"/>
              <a:gd name="T65" fmla="*/ 2147483647 h 41"/>
              <a:gd name="T66" fmla="*/ 2147483647 w 88"/>
              <a:gd name="T67" fmla="*/ 2147483647 h 41"/>
              <a:gd name="T68" fmla="*/ 2147483647 w 88"/>
              <a:gd name="T69" fmla="*/ 2147483647 h 41"/>
              <a:gd name="T70" fmla="*/ 2147483647 w 88"/>
              <a:gd name="T71" fmla="*/ 2147483647 h 41"/>
              <a:gd name="T72" fmla="*/ 2147483647 w 88"/>
              <a:gd name="T73" fmla="*/ 2147483647 h 41"/>
              <a:gd name="T74" fmla="*/ 2147483647 w 88"/>
              <a:gd name="T75" fmla="*/ 2147483647 h 41"/>
              <a:gd name="T76" fmla="*/ 2147483647 w 88"/>
              <a:gd name="T77" fmla="*/ 2147483647 h 41"/>
              <a:gd name="T78" fmla="*/ 2147483647 w 88"/>
              <a:gd name="T79" fmla="*/ 2147483647 h 41"/>
              <a:gd name="T80" fmla="*/ 2147483647 w 88"/>
              <a:gd name="T81" fmla="*/ 2147483647 h 41"/>
              <a:gd name="T82" fmla="*/ 2147483647 w 88"/>
              <a:gd name="T83" fmla="*/ 2147483647 h 41"/>
              <a:gd name="T84" fmla="*/ 2147483647 w 88"/>
              <a:gd name="T85" fmla="*/ 2147483647 h 41"/>
              <a:gd name="T86" fmla="*/ 2147483647 w 88"/>
              <a:gd name="T87" fmla="*/ 2147483647 h 41"/>
              <a:gd name="T88" fmla="*/ 2147483647 w 88"/>
              <a:gd name="T89" fmla="*/ 2147483647 h 41"/>
              <a:gd name="T90" fmla="*/ 2147483647 w 88"/>
              <a:gd name="T91" fmla="*/ 2147483647 h 41"/>
              <a:gd name="T92" fmla="*/ 2147483647 w 88"/>
              <a:gd name="T93" fmla="*/ 2147483647 h 41"/>
              <a:gd name="T94" fmla="*/ 2147483647 w 88"/>
              <a:gd name="T95" fmla="*/ 0 h 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8"/>
              <a:gd name="T145" fmla="*/ 0 h 41"/>
              <a:gd name="T146" fmla="*/ 88 w 88"/>
              <a:gd name="T147" fmla="*/ 41 h 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8" h="41">
                <a:moveTo>
                  <a:pt x="15" y="0"/>
                </a:moveTo>
                <a:cubicBezTo>
                  <a:pt x="20" y="3"/>
                  <a:pt x="24" y="7"/>
                  <a:pt x="29" y="10"/>
                </a:cubicBezTo>
                <a:cubicBezTo>
                  <a:pt x="30" y="11"/>
                  <a:pt x="33" y="9"/>
                  <a:pt x="34" y="10"/>
                </a:cubicBezTo>
                <a:cubicBezTo>
                  <a:pt x="36" y="11"/>
                  <a:pt x="35" y="13"/>
                  <a:pt x="36" y="14"/>
                </a:cubicBezTo>
                <a:cubicBezTo>
                  <a:pt x="38" y="15"/>
                  <a:pt x="40" y="15"/>
                  <a:pt x="41" y="14"/>
                </a:cubicBezTo>
                <a:cubicBezTo>
                  <a:pt x="42" y="11"/>
                  <a:pt x="39" y="9"/>
                  <a:pt x="40" y="6"/>
                </a:cubicBezTo>
                <a:cubicBezTo>
                  <a:pt x="40" y="5"/>
                  <a:pt x="42" y="6"/>
                  <a:pt x="43" y="5"/>
                </a:cubicBezTo>
                <a:cubicBezTo>
                  <a:pt x="44" y="4"/>
                  <a:pt x="42" y="3"/>
                  <a:pt x="43" y="3"/>
                </a:cubicBezTo>
                <a:cubicBezTo>
                  <a:pt x="47" y="4"/>
                  <a:pt x="50" y="7"/>
                  <a:pt x="53" y="9"/>
                </a:cubicBezTo>
                <a:cubicBezTo>
                  <a:pt x="56" y="10"/>
                  <a:pt x="58" y="10"/>
                  <a:pt x="61" y="10"/>
                </a:cubicBezTo>
                <a:cubicBezTo>
                  <a:pt x="63" y="10"/>
                  <a:pt x="64" y="7"/>
                  <a:pt x="66" y="8"/>
                </a:cubicBezTo>
                <a:cubicBezTo>
                  <a:pt x="69" y="8"/>
                  <a:pt x="72" y="10"/>
                  <a:pt x="75" y="11"/>
                </a:cubicBezTo>
                <a:cubicBezTo>
                  <a:pt x="79" y="13"/>
                  <a:pt x="84" y="13"/>
                  <a:pt x="87" y="16"/>
                </a:cubicBezTo>
                <a:cubicBezTo>
                  <a:pt x="88" y="17"/>
                  <a:pt x="83" y="18"/>
                  <a:pt x="83" y="20"/>
                </a:cubicBezTo>
                <a:cubicBezTo>
                  <a:pt x="83" y="22"/>
                  <a:pt x="87" y="23"/>
                  <a:pt x="87" y="25"/>
                </a:cubicBezTo>
                <a:cubicBezTo>
                  <a:pt x="86" y="27"/>
                  <a:pt x="83" y="30"/>
                  <a:pt x="80" y="30"/>
                </a:cubicBezTo>
                <a:cubicBezTo>
                  <a:pt x="74" y="29"/>
                  <a:pt x="68" y="26"/>
                  <a:pt x="63" y="23"/>
                </a:cubicBezTo>
                <a:cubicBezTo>
                  <a:pt x="61" y="22"/>
                  <a:pt x="61" y="20"/>
                  <a:pt x="61" y="19"/>
                </a:cubicBezTo>
                <a:cubicBezTo>
                  <a:pt x="61" y="17"/>
                  <a:pt x="62" y="16"/>
                  <a:pt x="62" y="15"/>
                </a:cubicBezTo>
                <a:cubicBezTo>
                  <a:pt x="62" y="14"/>
                  <a:pt x="60" y="13"/>
                  <a:pt x="59" y="13"/>
                </a:cubicBezTo>
                <a:cubicBezTo>
                  <a:pt x="57" y="13"/>
                  <a:pt x="55" y="14"/>
                  <a:pt x="54" y="16"/>
                </a:cubicBezTo>
                <a:cubicBezTo>
                  <a:pt x="54" y="19"/>
                  <a:pt x="56" y="22"/>
                  <a:pt x="58" y="24"/>
                </a:cubicBezTo>
                <a:cubicBezTo>
                  <a:pt x="62" y="27"/>
                  <a:pt x="66" y="27"/>
                  <a:pt x="70" y="29"/>
                </a:cubicBezTo>
                <a:cubicBezTo>
                  <a:pt x="72" y="30"/>
                  <a:pt x="74" y="31"/>
                  <a:pt x="76" y="32"/>
                </a:cubicBezTo>
                <a:cubicBezTo>
                  <a:pt x="77" y="33"/>
                  <a:pt x="78" y="35"/>
                  <a:pt x="77" y="35"/>
                </a:cubicBezTo>
                <a:cubicBezTo>
                  <a:pt x="73" y="35"/>
                  <a:pt x="69" y="33"/>
                  <a:pt x="65" y="32"/>
                </a:cubicBezTo>
                <a:cubicBezTo>
                  <a:pt x="64" y="32"/>
                  <a:pt x="65" y="34"/>
                  <a:pt x="64" y="34"/>
                </a:cubicBezTo>
                <a:cubicBezTo>
                  <a:pt x="62" y="34"/>
                  <a:pt x="60" y="34"/>
                  <a:pt x="59" y="33"/>
                </a:cubicBezTo>
                <a:cubicBezTo>
                  <a:pt x="58" y="32"/>
                  <a:pt x="59" y="30"/>
                  <a:pt x="58" y="30"/>
                </a:cubicBezTo>
                <a:cubicBezTo>
                  <a:pt x="56" y="30"/>
                  <a:pt x="54" y="31"/>
                  <a:pt x="52" y="32"/>
                </a:cubicBezTo>
                <a:cubicBezTo>
                  <a:pt x="48" y="33"/>
                  <a:pt x="45" y="35"/>
                  <a:pt x="41" y="35"/>
                </a:cubicBezTo>
                <a:cubicBezTo>
                  <a:pt x="39" y="35"/>
                  <a:pt x="38" y="31"/>
                  <a:pt x="36" y="31"/>
                </a:cubicBezTo>
                <a:cubicBezTo>
                  <a:pt x="35" y="31"/>
                  <a:pt x="34" y="32"/>
                  <a:pt x="34" y="34"/>
                </a:cubicBezTo>
                <a:cubicBezTo>
                  <a:pt x="34" y="35"/>
                  <a:pt x="35" y="36"/>
                  <a:pt x="35" y="37"/>
                </a:cubicBezTo>
                <a:cubicBezTo>
                  <a:pt x="35" y="39"/>
                  <a:pt x="34" y="41"/>
                  <a:pt x="32" y="41"/>
                </a:cubicBezTo>
                <a:cubicBezTo>
                  <a:pt x="29" y="41"/>
                  <a:pt x="26" y="39"/>
                  <a:pt x="23" y="38"/>
                </a:cubicBezTo>
                <a:cubicBezTo>
                  <a:pt x="20" y="36"/>
                  <a:pt x="17" y="33"/>
                  <a:pt x="14" y="31"/>
                </a:cubicBezTo>
                <a:cubicBezTo>
                  <a:pt x="11" y="30"/>
                  <a:pt x="9" y="29"/>
                  <a:pt x="7" y="28"/>
                </a:cubicBezTo>
                <a:cubicBezTo>
                  <a:pt x="5" y="27"/>
                  <a:pt x="2" y="26"/>
                  <a:pt x="1" y="24"/>
                </a:cubicBezTo>
                <a:cubicBezTo>
                  <a:pt x="0" y="23"/>
                  <a:pt x="1" y="22"/>
                  <a:pt x="2" y="21"/>
                </a:cubicBezTo>
                <a:cubicBezTo>
                  <a:pt x="3" y="20"/>
                  <a:pt x="6" y="21"/>
                  <a:pt x="6" y="20"/>
                </a:cubicBezTo>
                <a:cubicBezTo>
                  <a:pt x="5" y="18"/>
                  <a:pt x="1" y="18"/>
                  <a:pt x="1" y="15"/>
                </a:cubicBezTo>
                <a:cubicBezTo>
                  <a:pt x="1" y="14"/>
                  <a:pt x="4" y="15"/>
                  <a:pt x="5" y="14"/>
                </a:cubicBezTo>
                <a:cubicBezTo>
                  <a:pt x="6" y="13"/>
                  <a:pt x="3" y="11"/>
                  <a:pt x="4" y="10"/>
                </a:cubicBezTo>
                <a:cubicBezTo>
                  <a:pt x="5" y="8"/>
                  <a:pt x="8" y="8"/>
                  <a:pt x="9" y="6"/>
                </a:cubicBezTo>
                <a:cubicBezTo>
                  <a:pt x="9" y="5"/>
                  <a:pt x="8" y="3"/>
                  <a:pt x="9" y="2"/>
                </a:cubicBezTo>
                <a:cubicBezTo>
                  <a:pt x="10" y="1"/>
                  <a:pt x="11" y="2"/>
                  <a:pt x="12" y="2"/>
                </a:cubicBezTo>
                <a:cubicBezTo>
                  <a:pt x="13" y="2"/>
                  <a:pt x="14" y="0"/>
                  <a:pt x="15" y="0"/>
                </a:cubicBezTo>
                <a:close/>
              </a:path>
            </a:pathLst>
          </a:custGeom>
          <a:solidFill>
            <a:srgbClr val="B2B2B2"/>
          </a:solidFill>
          <a:ln w="3175" cap="rnd">
            <a:solidFill>
              <a:srgbClr val="B2B2B2"/>
            </a:solidFill>
            <a:round/>
            <a:headEnd/>
            <a:tailEnd/>
          </a:ln>
        </p:spPr>
        <p:txBody>
          <a:bodyPr/>
          <a:lstStyle/>
          <a:p>
            <a:endParaRPr lang="en-US"/>
          </a:p>
        </p:txBody>
      </p:sp>
      <p:sp>
        <p:nvSpPr>
          <p:cNvPr id="34692" name="Freeform 900"/>
          <p:cNvSpPr>
            <a:spLocks noChangeAspect="1"/>
          </p:cNvSpPr>
          <p:nvPr/>
        </p:nvSpPr>
        <p:spPr bwMode="auto">
          <a:xfrm>
            <a:off x="7256463" y="1922463"/>
            <a:ext cx="15875" cy="9525"/>
          </a:xfrm>
          <a:custGeom>
            <a:avLst/>
            <a:gdLst>
              <a:gd name="T0" fmla="*/ 2147483647 w 8"/>
              <a:gd name="T1" fmla="*/ 2147483647 h 5"/>
              <a:gd name="T2" fmla="*/ 2147483647 w 8"/>
              <a:gd name="T3" fmla="*/ 2147483647 h 5"/>
              <a:gd name="T4" fmla="*/ 2147483647 w 8"/>
              <a:gd name="T5" fmla="*/ 2147483647 h 5"/>
              <a:gd name="T6" fmla="*/ 2147483647 w 8"/>
              <a:gd name="T7" fmla="*/ 2147483647 h 5"/>
              <a:gd name="T8" fmla="*/ 2147483647 w 8"/>
              <a:gd name="T9" fmla="*/ 2147483647 h 5"/>
              <a:gd name="T10" fmla="*/ 2147483647 w 8"/>
              <a:gd name="T11" fmla="*/ 2147483647 h 5"/>
              <a:gd name="T12" fmla="*/ 0 60000 65536"/>
              <a:gd name="T13" fmla="*/ 0 60000 65536"/>
              <a:gd name="T14" fmla="*/ 0 60000 65536"/>
              <a:gd name="T15" fmla="*/ 0 60000 65536"/>
              <a:gd name="T16" fmla="*/ 0 60000 65536"/>
              <a:gd name="T17" fmla="*/ 0 60000 65536"/>
              <a:gd name="T18" fmla="*/ 0 w 8"/>
              <a:gd name="T19" fmla="*/ 0 h 5"/>
              <a:gd name="T20" fmla="*/ 8 w 8"/>
              <a:gd name="T21" fmla="*/ 5 h 5"/>
            </a:gdLst>
            <a:ahLst/>
            <a:cxnLst>
              <a:cxn ang="T12">
                <a:pos x="T0" y="T1"/>
              </a:cxn>
              <a:cxn ang="T13">
                <a:pos x="T2" y="T3"/>
              </a:cxn>
              <a:cxn ang="T14">
                <a:pos x="T4" y="T5"/>
              </a:cxn>
              <a:cxn ang="T15">
                <a:pos x="T6" y="T7"/>
              </a:cxn>
              <a:cxn ang="T16">
                <a:pos x="T8" y="T9"/>
              </a:cxn>
              <a:cxn ang="T17">
                <a:pos x="T10" y="T11"/>
              </a:cxn>
            </a:cxnLst>
            <a:rect l="T18" t="T19" r="T20" b="T21"/>
            <a:pathLst>
              <a:path w="8" h="5">
                <a:moveTo>
                  <a:pt x="1" y="3"/>
                </a:moveTo>
                <a:cubicBezTo>
                  <a:pt x="0" y="3"/>
                  <a:pt x="0" y="5"/>
                  <a:pt x="1" y="5"/>
                </a:cubicBezTo>
                <a:cubicBezTo>
                  <a:pt x="3" y="5"/>
                  <a:pt x="5" y="5"/>
                  <a:pt x="7" y="4"/>
                </a:cubicBezTo>
                <a:cubicBezTo>
                  <a:pt x="8" y="4"/>
                  <a:pt x="8" y="2"/>
                  <a:pt x="7" y="1"/>
                </a:cubicBezTo>
                <a:cubicBezTo>
                  <a:pt x="6" y="0"/>
                  <a:pt x="5" y="1"/>
                  <a:pt x="4" y="1"/>
                </a:cubicBezTo>
                <a:cubicBezTo>
                  <a:pt x="3" y="2"/>
                  <a:pt x="1" y="2"/>
                  <a:pt x="1" y="3"/>
                </a:cubicBezTo>
                <a:close/>
              </a:path>
            </a:pathLst>
          </a:custGeom>
          <a:solidFill>
            <a:srgbClr val="B2B2B2"/>
          </a:solidFill>
          <a:ln w="3175" cap="rnd">
            <a:solidFill>
              <a:srgbClr val="B2B2B2"/>
            </a:solidFill>
            <a:round/>
            <a:headEnd/>
            <a:tailEnd/>
          </a:ln>
        </p:spPr>
        <p:txBody>
          <a:bodyPr/>
          <a:lstStyle/>
          <a:p>
            <a:endParaRPr lang="en-US"/>
          </a:p>
        </p:txBody>
      </p:sp>
      <p:sp>
        <p:nvSpPr>
          <p:cNvPr id="34693" name="Freeform 901"/>
          <p:cNvSpPr>
            <a:spLocks noChangeAspect="1"/>
          </p:cNvSpPr>
          <p:nvPr/>
        </p:nvSpPr>
        <p:spPr bwMode="auto">
          <a:xfrm>
            <a:off x="7229475" y="1968500"/>
            <a:ext cx="101600" cy="46038"/>
          </a:xfrm>
          <a:custGeom>
            <a:avLst/>
            <a:gdLst>
              <a:gd name="T0" fmla="*/ 2147483647 w 54"/>
              <a:gd name="T1" fmla="*/ 2147483647 h 25"/>
              <a:gd name="T2" fmla="*/ 2147483647 w 54"/>
              <a:gd name="T3" fmla="*/ 2147483647 h 25"/>
              <a:gd name="T4" fmla="*/ 2147483647 w 54"/>
              <a:gd name="T5" fmla="*/ 2147483647 h 25"/>
              <a:gd name="T6" fmla="*/ 2147483647 w 54"/>
              <a:gd name="T7" fmla="*/ 2147483647 h 25"/>
              <a:gd name="T8" fmla="*/ 2147483647 w 54"/>
              <a:gd name="T9" fmla="*/ 2147483647 h 25"/>
              <a:gd name="T10" fmla="*/ 2147483647 w 54"/>
              <a:gd name="T11" fmla="*/ 2147483647 h 25"/>
              <a:gd name="T12" fmla="*/ 2147483647 w 54"/>
              <a:gd name="T13" fmla="*/ 2147483647 h 25"/>
              <a:gd name="T14" fmla="*/ 2147483647 w 54"/>
              <a:gd name="T15" fmla="*/ 2147483647 h 25"/>
              <a:gd name="T16" fmla="*/ 2147483647 w 54"/>
              <a:gd name="T17" fmla="*/ 2147483647 h 25"/>
              <a:gd name="T18" fmla="*/ 2147483647 w 54"/>
              <a:gd name="T19" fmla="*/ 2147483647 h 25"/>
              <a:gd name="T20" fmla="*/ 2147483647 w 54"/>
              <a:gd name="T21" fmla="*/ 2147483647 h 25"/>
              <a:gd name="T22" fmla="*/ 2147483647 w 54"/>
              <a:gd name="T23" fmla="*/ 2147483647 h 25"/>
              <a:gd name="T24" fmla="*/ 2147483647 w 54"/>
              <a:gd name="T25" fmla="*/ 2147483647 h 25"/>
              <a:gd name="T26" fmla="*/ 2147483647 w 54"/>
              <a:gd name="T27" fmla="*/ 2147483647 h 25"/>
              <a:gd name="T28" fmla="*/ 2147483647 w 54"/>
              <a:gd name="T29" fmla="*/ 2147483647 h 25"/>
              <a:gd name="T30" fmla="*/ 2147483647 w 54"/>
              <a:gd name="T31" fmla="*/ 2147483647 h 25"/>
              <a:gd name="T32" fmla="*/ 2147483647 w 54"/>
              <a:gd name="T33" fmla="*/ 2147483647 h 25"/>
              <a:gd name="T34" fmla="*/ 2147483647 w 54"/>
              <a:gd name="T35" fmla="*/ 2147483647 h 25"/>
              <a:gd name="T36" fmla="*/ 2147483647 w 54"/>
              <a:gd name="T37" fmla="*/ 2147483647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25"/>
              <a:gd name="T59" fmla="*/ 54 w 54"/>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25">
                <a:moveTo>
                  <a:pt x="1" y="1"/>
                </a:moveTo>
                <a:cubicBezTo>
                  <a:pt x="0" y="4"/>
                  <a:pt x="1" y="9"/>
                  <a:pt x="1" y="11"/>
                </a:cubicBezTo>
                <a:cubicBezTo>
                  <a:pt x="3" y="14"/>
                  <a:pt x="5" y="15"/>
                  <a:pt x="8" y="17"/>
                </a:cubicBezTo>
                <a:cubicBezTo>
                  <a:pt x="11" y="17"/>
                  <a:pt x="16" y="19"/>
                  <a:pt x="21" y="20"/>
                </a:cubicBezTo>
                <a:cubicBezTo>
                  <a:pt x="24" y="21"/>
                  <a:pt x="26" y="24"/>
                  <a:pt x="30" y="25"/>
                </a:cubicBezTo>
                <a:cubicBezTo>
                  <a:pt x="34" y="25"/>
                  <a:pt x="38" y="25"/>
                  <a:pt x="42" y="24"/>
                </a:cubicBezTo>
                <a:cubicBezTo>
                  <a:pt x="45" y="23"/>
                  <a:pt x="49" y="23"/>
                  <a:pt x="51" y="21"/>
                </a:cubicBezTo>
                <a:cubicBezTo>
                  <a:pt x="53" y="20"/>
                  <a:pt x="51" y="17"/>
                  <a:pt x="51" y="16"/>
                </a:cubicBezTo>
                <a:cubicBezTo>
                  <a:pt x="52" y="14"/>
                  <a:pt x="54" y="13"/>
                  <a:pt x="54" y="12"/>
                </a:cubicBezTo>
                <a:cubicBezTo>
                  <a:pt x="54" y="11"/>
                  <a:pt x="52" y="11"/>
                  <a:pt x="51" y="11"/>
                </a:cubicBezTo>
                <a:cubicBezTo>
                  <a:pt x="51" y="11"/>
                  <a:pt x="50" y="12"/>
                  <a:pt x="50" y="12"/>
                </a:cubicBezTo>
                <a:cubicBezTo>
                  <a:pt x="46" y="12"/>
                  <a:pt x="42" y="10"/>
                  <a:pt x="38" y="10"/>
                </a:cubicBezTo>
                <a:cubicBezTo>
                  <a:pt x="35" y="10"/>
                  <a:pt x="32" y="13"/>
                  <a:pt x="29" y="13"/>
                </a:cubicBezTo>
                <a:cubicBezTo>
                  <a:pt x="27" y="12"/>
                  <a:pt x="27" y="9"/>
                  <a:pt x="25" y="9"/>
                </a:cubicBezTo>
                <a:cubicBezTo>
                  <a:pt x="24" y="8"/>
                  <a:pt x="22" y="9"/>
                  <a:pt x="20" y="9"/>
                </a:cubicBezTo>
                <a:cubicBezTo>
                  <a:pt x="19" y="9"/>
                  <a:pt x="18" y="7"/>
                  <a:pt x="16" y="7"/>
                </a:cubicBezTo>
                <a:cubicBezTo>
                  <a:pt x="14" y="8"/>
                  <a:pt x="12" y="11"/>
                  <a:pt x="10" y="10"/>
                </a:cubicBezTo>
                <a:cubicBezTo>
                  <a:pt x="7" y="10"/>
                  <a:pt x="5" y="7"/>
                  <a:pt x="3" y="4"/>
                </a:cubicBezTo>
                <a:cubicBezTo>
                  <a:pt x="2" y="3"/>
                  <a:pt x="1"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694" name="Freeform 902"/>
          <p:cNvSpPr>
            <a:spLocks noChangeAspect="1"/>
          </p:cNvSpPr>
          <p:nvPr/>
        </p:nvSpPr>
        <p:spPr bwMode="auto">
          <a:xfrm>
            <a:off x="7105650" y="2141538"/>
            <a:ext cx="20638" cy="6350"/>
          </a:xfrm>
          <a:custGeom>
            <a:avLst/>
            <a:gdLst>
              <a:gd name="T0" fmla="*/ 2147483647 w 12"/>
              <a:gd name="T1" fmla="*/ 0 h 4"/>
              <a:gd name="T2" fmla="*/ 0 w 12"/>
              <a:gd name="T3" fmla="*/ 2147483647 h 4"/>
              <a:gd name="T4" fmla="*/ 2147483647 w 12"/>
              <a:gd name="T5" fmla="*/ 2147483647 h 4"/>
              <a:gd name="T6" fmla="*/ 2147483647 w 12"/>
              <a:gd name="T7" fmla="*/ 2147483647 h 4"/>
              <a:gd name="T8" fmla="*/ 2147483647 w 12"/>
              <a:gd name="T9" fmla="*/ 2147483647 h 4"/>
              <a:gd name="T10" fmla="*/ 2147483647 w 12"/>
              <a:gd name="T11" fmla="*/ 0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 y="0"/>
                </a:moveTo>
                <a:cubicBezTo>
                  <a:pt x="1" y="0"/>
                  <a:pt x="0" y="1"/>
                  <a:pt x="0" y="1"/>
                </a:cubicBezTo>
                <a:cubicBezTo>
                  <a:pt x="3" y="3"/>
                  <a:pt x="6" y="4"/>
                  <a:pt x="9" y="4"/>
                </a:cubicBezTo>
                <a:cubicBezTo>
                  <a:pt x="10" y="4"/>
                  <a:pt x="12" y="4"/>
                  <a:pt x="12" y="2"/>
                </a:cubicBezTo>
                <a:cubicBezTo>
                  <a:pt x="12" y="1"/>
                  <a:pt x="10" y="1"/>
                  <a:pt x="9" y="1"/>
                </a:cubicBezTo>
                <a:cubicBezTo>
                  <a:pt x="6" y="0"/>
                  <a:pt x="4"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695" name="Freeform 903"/>
          <p:cNvSpPr>
            <a:spLocks noChangeAspect="1"/>
          </p:cNvSpPr>
          <p:nvPr/>
        </p:nvSpPr>
        <p:spPr bwMode="auto">
          <a:xfrm>
            <a:off x="7758113" y="2209800"/>
            <a:ext cx="33337" cy="19050"/>
          </a:xfrm>
          <a:custGeom>
            <a:avLst/>
            <a:gdLst>
              <a:gd name="T0" fmla="*/ 2147483647 w 18"/>
              <a:gd name="T1" fmla="*/ 0 h 10"/>
              <a:gd name="T2" fmla="*/ 0 w 18"/>
              <a:gd name="T3" fmla="*/ 2147483647 h 10"/>
              <a:gd name="T4" fmla="*/ 2147483647 w 18"/>
              <a:gd name="T5" fmla="*/ 2147483647 h 10"/>
              <a:gd name="T6" fmla="*/ 2147483647 w 18"/>
              <a:gd name="T7" fmla="*/ 2147483647 h 10"/>
              <a:gd name="T8" fmla="*/ 2147483647 w 18"/>
              <a:gd name="T9" fmla="*/ 2147483647 h 10"/>
              <a:gd name="T10" fmla="*/ 2147483647 w 18"/>
              <a:gd name="T11" fmla="*/ 2147483647 h 10"/>
              <a:gd name="T12" fmla="*/ 2147483647 w 18"/>
              <a:gd name="T13" fmla="*/ 0 h 10"/>
              <a:gd name="T14" fmla="*/ 0 60000 65536"/>
              <a:gd name="T15" fmla="*/ 0 60000 65536"/>
              <a:gd name="T16" fmla="*/ 0 60000 65536"/>
              <a:gd name="T17" fmla="*/ 0 60000 65536"/>
              <a:gd name="T18" fmla="*/ 0 60000 65536"/>
              <a:gd name="T19" fmla="*/ 0 60000 65536"/>
              <a:gd name="T20" fmla="*/ 0 60000 65536"/>
              <a:gd name="T21" fmla="*/ 0 w 18"/>
              <a:gd name="T22" fmla="*/ 0 h 10"/>
              <a:gd name="T23" fmla="*/ 18 w 1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0">
                <a:moveTo>
                  <a:pt x="4" y="0"/>
                </a:moveTo>
                <a:cubicBezTo>
                  <a:pt x="2" y="0"/>
                  <a:pt x="0" y="0"/>
                  <a:pt x="0" y="1"/>
                </a:cubicBezTo>
                <a:cubicBezTo>
                  <a:pt x="1" y="4"/>
                  <a:pt x="4" y="4"/>
                  <a:pt x="6" y="6"/>
                </a:cubicBezTo>
                <a:cubicBezTo>
                  <a:pt x="9" y="7"/>
                  <a:pt x="11" y="9"/>
                  <a:pt x="14" y="10"/>
                </a:cubicBezTo>
                <a:cubicBezTo>
                  <a:pt x="15" y="10"/>
                  <a:pt x="17" y="9"/>
                  <a:pt x="17" y="8"/>
                </a:cubicBezTo>
                <a:cubicBezTo>
                  <a:pt x="18" y="6"/>
                  <a:pt x="17" y="4"/>
                  <a:pt x="15" y="3"/>
                </a:cubicBezTo>
                <a:cubicBezTo>
                  <a:pt x="12" y="1"/>
                  <a:pt x="7" y="0"/>
                  <a:pt x="4" y="0"/>
                </a:cubicBezTo>
                <a:close/>
              </a:path>
            </a:pathLst>
          </a:custGeom>
          <a:solidFill>
            <a:srgbClr val="B2B2B2"/>
          </a:solidFill>
          <a:ln w="3175" cap="rnd">
            <a:solidFill>
              <a:srgbClr val="B2B2B2"/>
            </a:solidFill>
            <a:round/>
            <a:headEnd/>
            <a:tailEnd/>
          </a:ln>
        </p:spPr>
        <p:txBody>
          <a:bodyPr/>
          <a:lstStyle/>
          <a:p>
            <a:endParaRPr lang="en-US"/>
          </a:p>
        </p:txBody>
      </p:sp>
      <p:sp>
        <p:nvSpPr>
          <p:cNvPr id="34696" name="Freeform 904"/>
          <p:cNvSpPr>
            <a:spLocks noChangeAspect="1"/>
          </p:cNvSpPr>
          <p:nvPr/>
        </p:nvSpPr>
        <p:spPr bwMode="auto">
          <a:xfrm>
            <a:off x="7956550" y="2141538"/>
            <a:ext cx="76200" cy="42862"/>
          </a:xfrm>
          <a:custGeom>
            <a:avLst/>
            <a:gdLst>
              <a:gd name="T0" fmla="*/ 2147483647 w 41"/>
              <a:gd name="T1" fmla="*/ 2147483647 h 22"/>
              <a:gd name="T2" fmla="*/ 0 w 41"/>
              <a:gd name="T3" fmla="*/ 2147483647 h 22"/>
              <a:gd name="T4" fmla="*/ 2147483647 w 41"/>
              <a:gd name="T5" fmla="*/ 2147483647 h 22"/>
              <a:gd name="T6" fmla="*/ 2147483647 w 41"/>
              <a:gd name="T7" fmla="*/ 2147483647 h 22"/>
              <a:gd name="T8" fmla="*/ 2147483647 w 41"/>
              <a:gd name="T9" fmla="*/ 2147483647 h 22"/>
              <a:gd name="T10" fmla="*/ 2147483647 w 41"/>
              <a:gd name="T11" fmla="*/ 2147483647 h 22"/>
              <a:gd name="T12" fmla="*/ 2147483647 w 41"/>
              <a:gd name="T13" fmla="*/ 2147483647 h 22"/>
              <a:gd name="T14" fmla="*/ 2147483647 w 41"/>
              <a:gd name="T15" fmla="*/ 2147483647 h 22"/>
              <a:gd name="T16" fmla="*/ 2147483647 w 41"/>
              <a:gd name="T17" fmla="*/ 2147483647 h 22"/>
              <a:gd name="T18" fmla="*/ 2147483647 w 41"/>
              <a:gd name="T19" fmla="*/ 0 h 22"/>
              <a:gd name="T20" fmla="*/ 2147483647 w 41"/>
              <a:gd name="T21" fmla="*/ 2147483647 h 22"/>
              <a:gd name="T22" fmla="*/ 2147483647 w 41"/>
              <a:gd name="T23" fmla="*/ 2147483647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22"/>
              <a:gd name="T38" fmla="*/ 41 w 41"/>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22">
                <a:moveTo>
                  <a:pt x="5" y="3"/>
                </a:moveTo>
                <a:cubicBezTo>
                  <a:pt x="4" y="6"/>
                  <a:pt x="1" y="9"/>
                  <a:pt x="0" y="12"/>
                </a:cubicBezTo>
                <a:cubicBezTo>
                  <a:pt x="1" y="15"/>
                  <a:pt x="3" y="18"/>
                  <a:pt x="6" y="21"/>
                </a:cubicBezTo>
                <a:cubicBezTo>
                  <a:pt x="8" y="22"/>
                  <a:pt x="10" y="19"/>
                  <a:pt x="12" y="18"/>
                </a:cubicBezTo>
                <a:cubicBezTo>
                  <a:pt x="15" y="17"/>
                  <a:pt x="18" y="16"/>
                  <a:pt x="21" y="16"/>
                </a:cubicBezTo>
                <a:cubicBezTo>
                  <a:pt x="24" y="16"/>
                  <a:pt x="27" y="16"/>
                  <a:pt x="31" y="16"/>
                </a:cubicBezTo>
                <a:cubicBezTo>
                  <a:pt x="34" y="15"/>
                  <a:pt x="37" y="16"/>
                  <a:pt x="39" y="14"/>
                </a:cubicBezTo>
                <a:cubicBezTo>
                  <a:pt x="41" y="13"/>
                  <a:pt x="41" y="9"/>
                  <a:pt x="39" y="8"/>
                </a:cubicBezTo>
                <a:cubicBezTo>
                  <a:pt x="36" y="5"/>
                  <a:pt x="31" y="4"/>
                  <a:pt x="26" y="2"/>
                </a:cubicBezTo>
                <a:cubicBezTo>
                  <a:pt x="24" y="1"/>
                  <a:pt x="23" y="0"/>
                  <a:pt x="21" y="0"/>
                </a:cubicBezTo>
                <a:cubicBezTo>
                  <a:pt x="18" y="0"/>
                  <a:pt x="16" y="1"/>
                  <a:pt x="14" y="2"/>
                </a:cubicBezTo>
                <a:cubicBezTo>
                  <a:pt x="11" y="2"/>
                  <a:pt x="8" y="2"/>
                  <a:pt x="5" y="3"/>
                </a:cubicBezTo>
                <a:close/>
              </a:path>
            </a:pathLst>
          </a:custGeom>
          <a:solidFill>
            <a:srgbClr val="B2B2B2"/>
          </a:solidFill>
          <a:ln w="3175" cap="rnd">
            <a:solidFill>
              <a:srgbClr val="B2B2B2"/>
            </a:solidFill>
            <a:round/>
            <a:headEnd/>
            <a:tailEnd/>
          </a:ln>
        </p:spPr>
        <p:txBody>
          <a:bodyPr/>
          <a:lstStyle/>
          <a:p>
            <a:endParaRPr lang="en-US"/>
          </a:p>
        </p:txBody>
      </p:sp>
      <p:sp>
        <p:nvSpPr>
          <p:cNvPr id="34697" name="Freeform 905"/>
          <p:cNvSpPr>
            <a:spLocks noChangeAspect="1"/>
          </p:cNvSpPr>
          <p:nvPr/>
        </p:nvSpPr>
        <p:spPr bwMode="auto">
          <a:xfrm>
            <a:off x="7920038" y="2740025"/>
            <a:ext cx="28575" cy="28575"/>
          </a:xfrm>
          <a:custGeom>
            <a:avLst/>
            <a:gdLst>
              <a:gd name="T0" fmla="*/ 2147483647 w 16"/>
              <a:gd name="T1" fmla="*/ 0 h 15"/>
              <a:gd name="T2" fmla="*/ 2147483647 w 16"/>
              <a:gd name="T3" fmla="*/ 2147483647 h 15"/>
              <a:gd name="T4" fmla="*/ 2147483647 w 16"/>
              <a:gd name="T5" fmla="*/ 2147483647 h 15"/>
              <a:gd name="T6" fmla="*/ 2147483647 w 16"/>
              <a:gd name="T7" fmla="*/ 2147483647 h 15"/>
              <a:gd name="T8" fmla="*/ 2147483647 w 16"/>
              <a:gd name="T9" fmla="*/ 2147483647 h 15"/>
              <a:gd name="T10" fmla="*/ 2147483647 w 16"/>
              <a:gd name="T11" fmla="*/ 2147483647 h 15"/>
              <a:gd name="T12" fmla="*/ 0 w 16"/>
              <a:gd name="T13" fmla="*/ 2147483647 h 15"/>
              <a:gd name="T14" fmla="*/ 2147483647 w 16"/>
              <a:gd name="T15" fmla="*/ 0 h 15"/>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5"/>
              <a:gd name="T26" fmla="*/ 16 w 16"/>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5">
                <a:moveTo>
                  <a:pt x="3" y="0"/>
                </a:moveTo>
                <a:cubicBezTo>
                  <a:pt x="4" y="0"/>
                  <a:pt x="6" y="0"/>
                  <a:pt x="7" y="1"/>
                </a:cubicBezTo>
                <a:cubicBezTo>
                  <a:pt x="7" y="2"/>
                  <a:pt x="6" y="3"/>
                  <a:pt x="7" y="4"/>
                </a:cubicBezTo>
                <a:cubicBezTo>
                  <a:pt x="9" y="7"/>
                  <a:pt x="13" y="9"/>
                  <a:pt x="16" y="12"/>
                </a:cubicBezTo>
                <a:cubicBezTo>
                  <a:pt x="16" y="13"/>
                  <a:pt x="16" y="15"/>
                  <a:pt x="15" y="14"/>
                </a:cubicBezTo>
                <a:cubicBezTo>
                  <a:pt x="12" y="13"/>
                  <a:pt x="10" y="10"/>
                  <a:pt x="7" y="8"/>
                </a:cubicBezTo>
                <a:cubicBezTo>
                  <a:pt x="5" y="6"/>
                  <a:pt x="2" y="6"/>
                  <a:pt x="0" y="3"/>
                </a:cubicBezTo>
                <a:cubicBezTo>
                  <a:pt x="0" y="2"/>
                  <a:pt x="2" y="1"/>
                  <a:pt x="3" y="0"/>
                </a:cubicBezTo>
                <a:close/>
              </a:path>
            </a:pathLst>
          </a:custGeom>
          <a:solidFill>
            <a:srgbClr val="B2B2B2"/>
          </a:solidFill>
          <a:ln w="3175" cap="rnd">
            <a:solidFill>
              <a:srgbClr val="B2B2B2"/>
            </a:solidFill>
            <a:round/>
            <a:headEnd/>
            <a:tailEnd/>
          </a:ln>
        </p:spPr>
        <p:txBody>
          <a:bodyPr/>
          <a:lstStyle/>
          <a:p>
            <a:endParaRPr lang="en-US"/>
          </a:p>
        </p:txBody>
      </p:sp>
      <p:sp>
        <p:nvSpPr>
          <p:cNvPr id="34698" name="Freeform 906"/>
          <p:cNvSpPr>
            <a:spLocks noChangeAspect="1"/>
          </p:cNvSpPr>
          <p:nvPr/>
        </p:nvSpPr>
        <p:spPr bwMode="auto">
          <a:xfrm>
            <a:off x="7961313" y="2760663"/>
            <a:ext cx="17462" cy="12700"/>
          </a:xfrm>
          <a:custGeom>
            <a:avLst/>
            <a:gdLst>
              <a:gd name="T0" fmla="*/ 2147483647 w 9"/>
              <a:gd name="T1" fmla="*/ 0 h 7"/>
              <a:gd name="T2" fmla="*/ 0 w 9"/>
              <a:gd name="T3" fmla="*/ 2147483647 h 7"/>
              <a:gd name="T4" fmla="*/ 2147483647 w 9"/>
              <a:gd name="T5" fmla="*/ 2147483647 h 7"/>
              <a:gd name="T6" fmla="*/ 2147483647 w 9"/>
              <a:gd name="T7" fmla="*/ 2147483647 h 7"/>
              <a:gd name="T8" fmla="*/ 2147483647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3" y="0"/>
                </a:moveTo>
                <a:cubicBezTo>
                  <a:pt x="2" y="0"/>
                  <a:pt x="0" y="1"/>
                  <a:pt x="0" y="2"/>
                </a:cubicBezTo>
                <a:cubicBezTo>
                  <a:pt x="2" y="4"/>
                  <a:pt x="5" y="5"/>
                  <a:pt x="7" y="6"/>
                </a:cubicBezTo>
                <a:cubicBezTo>
                  <a:pt x="8" y="7"/>
                  <a:pt x="9" y="6"/>
                  <a:pt x="9" y="5"/>
                </a:cubicBezTo>
                <a:cubicBezTo>
                  <a:pt x="7" y="3"/>
                  <a:pt x="5" y="1"/>
                  <a:pt x="3" y="0"/>
                </a:cubicBezTo>
                <a:close/>
              </a:path>
            </a:pathLst>
          </a:custGeom>
          <a:solidFill>
            <a:srgbClr val="B2B2B2"/>
          </a:solidFill>
          <a:ln w="3175" cap="rnd">
            <a:solidFill>
              <a:srgbClr val="B2B2B2"/>
            </a:solidFill>
            <a:round/>
            <a:headEnd/>
            <a:tailEnd/>
          </a:ln>
        </p:spPr>
        <p:txBody>
          <a:bodyPr/>
          <a:lstStyle/>
          <a:p>
            <a:endParaRPr lang="en-US"/>
          </a:p>
        </p:txBody>
      </p:sp>
      <p:sp>
        <p:nvSpPr>
          <p:cNvPr id="34699" name="Freeform 907"/>
          <p:cNvSpPr>
            <a:spLocks noChangeAspect="1"/>
          </p:cNvSpPr>
          <p:nvPr/>
        </p:nvSpPr>
        <p:spPr bwMode="auto">
          <a:xfrm>
            <a:off x="7743825" y="2898775"/>
            <a:ext cx="17463" cy="23813"/>
          </a:xfrm>
          <a:custGeom>
            <a:avLst/>
            <a:gdLst>
              <a:gd name="T0" fmla="*/ 2147483647 w 10"/>
              <a:gd name="T1" fmla="*/ 0 h 14"/>
              <a:gd name="T2" fmla="*/ 2147483647 w 10"/>
              <a:gd name="T3" fmla="*/ 0 h 14"/>
              <a:gd name="T4" fmla="*/ 2147483647 w 10"/>
              <a:gd name="T5" fmla="*/ 2147483647 h 14"/>
              <a:gd name="T6" fmla="*/ 0 w 10"/>
              <a:gd name="T7" fmla="*/ 2147483647 h 14"/>
              <a:gd name="T8" fmla="*/ 2147483647 w 10"/>
              <a:gd name="T9" fmla="*/ 2147483647 h 14"/>
              <a:gd name="T10" fmla="*/ 2147483647 w 10"/>
              <a:gd name="T11" fmla="*/ 2147483647 h 14"/>
              <a:gd name="T12" fmla="*/ 2147483647 w 10"/>
              <a:gd name="T13" fmla="*/ 2147483647 h 14"/>
              <a:gd name="T14" fmla="*/ 2147483647 w 10"/>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4"/>
              <a:gd name="T26" fmla="*/ 10 w 10"/>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4">
                <a:moveTo>
                  <a:pt x="9" y="0"/>
                </a:moveTo>
                <a:cubicBezTo>
                  <a:pt x="8" y="0"/>
                  <a:pt x="7" y="0"/>
                  <a:pt x="6" y="0"/>
                </a:cubicBezTo>
                <a:cubicBezTo>
                  <a:pt x="5" y="2"/>
                  <a:pt x="5" y="5"/>
                  <a:pt x="3" y="7"/>
                </a:cubicBezTo>
                <a:cubicBezTo>
                  <a:pt x="3" y="8"/>
                  <a:pt x="0" y="8"/>
                  <a:pt x="0" y="9"/>
                </a:cubicBezTo>
                <a:cubicBezTo>
                  <a:pt x="0" y="11"/>
                  <a:pt x="1" y="14"/>
                  <a:pt x="3" y="14"/>
                </a:cubicBezTo>
                <a:cubicBezTo>
                  <a:pt x="6" y="13"/>
                  <a:pt x="6" y="10"/>
                  <a:pt x="8" y="8"/>
                </a:cubicBezTo>
                <a:cubicBezTo>
                  <a:pt x="9" y="6"/>
                  <a:pt x="10" y="5"/>
                  <a:pt x="10" y="4"/>
                </a:cubicBezTo>
                <a:cubicBezTo>
                  <a:pt x="10" y="2"/>
                  <a:pt x="10" y="1"/>
                  <a:pt x="9" y="0"/>
                </a:cubicBezTo>
                <a:close/>
              </a:path>
            </a:pathLst>
          </a:custGeom>
          <a:solidFill>
            <a:srgbClr val="B2B2B2"/>
          </a:solidFill>
          <a:ln w="3175" cap="rnd">
            <a:solidFill>
              <a:srgbClr val="B2B2B2"/>
            </a:solidFill>
            <a:round/>
            <a:headEnd/>
            <a:tailEnd/>
          </a:ln>
        </p:spPr>
        <p:txBody>
          <a:bodyPr/>
          <a:lstStyle/>
          <a:p>
            <a:endParaRPr lang="en-US"/>
          </a:p>
        </p:txBody>
      </p:sp>
      <p:grpSp>
        <p:nvGrpSpPr>
          <p:cNvPr id="34700" name="Group 908"/>
          <p:cNvGrpSpPr>
            <a:grpSpLocks/>
          </p:cNvGrpSpPr>
          <p:nvPr/>
        </p:nvGrpSpPr>
        <p:grpSpPr bwMode="auto">
          <a:xfrm>
            <a:off x="7269163" y="3041650"/>
            <a:ext cx="409575" cy="604838"/>
            <a:chOff x="4888" y="1459"/>
            <a:chExt cx="306" cy="451"/>
          </a:xfrm>
        </p:grpSpPr>
        <p:sp>
          <p:nvSpPr>
            <p:cNvPr id="34987" name="Freeform 909"/>
            <p:cNvSpPr>
              <a:spLocks noChangeAspect="1"/>
            </p:cNvSpPr>
            <p:nvPr/>
          </p:nvSpPr>
          <p:spPr bwMode="auto">
            <a:xfrm>
              <a:off x="5037" y="1476"/>
              <a:ext cx="98" cy="94"/>
            </a:xfrm>
            <a:custGeom>
              <a:avLst/>
              <a:gdLst>
                <a:gd name="T0" fmla="*/ 631259 w 71"/>
                <a:gd name="T1" fmla="*/ 1 h 68"/>
                <a:gd name="T2" fmla="*/ 1442723 w 71"/>
                <a:gd name="T3" fmla="*/ 820104 h 68"/>
                <a:gd name="T4" fmla="*/ 1991364 w 71"/>
                <a:gd name="T5" fmla="*/ 1060001 h 68"/>
                <a:gd name="T6" fmla="*/ 2291281 w 71"/>
                <a:gd name="T7" fmla="*/ 1133673 h 68"/>
                <a:gd name="T8" fmla="*/ 2508579 w 71"/>
                <a:gd name="T9" fmla="*/ 905480 h 68"/>
                <a:gd name="T10" fmla="*/ 2448729 w 71"/>
                <a:gd name="T11" fmla="*/ 1251693 h 68"/>
                <a:gd name="T12" fmla="*/ 2622639 w 71"/>
                <a:gd name="T13" fmla="*/ 1673872 h 68"/>
                <a:gd name="T14" fmla="*/ 2922560 w 71"/>
                <a:gd name="T15" fmla="*/ 1567136 h 68"/>
                <a:gd name="T16" fmla="*/ 2531352 w 71"/>
                <a:gd name="T17" fmla="*/ 1871000 h 68"/>
                <a:gd name="T18" fmla="*/ 2314062 w 71"/>
                <a:gd name="T19" fmla="*/ 1917263 h 68"/>
                <a:gd name="T20" fmla="*/ 2117365 w 71"/>
                <a:gd name="T21" fmla="*/ 1917263 h 68"/>
                <a:gd name="T22" fmla="*/ 1877307 w 71"/>
                <a:gd name="T23" fmla="*/ 2313882 h 68"/>
                <a:gd name="T24" fmla="*/ 1774079 w 71"/>
                <a:gd name="T25" fmla="*/ 2650334 h 68"/>
                <a:gd name="T26" fmla="*/ 902737 w 71"/>
                <a:gd name="T27" fmla="*/ 2157594 h 68"/>
                <a:gd name="T28" fmla="*/ 654024 w 71"/>
                <a:gd name="T29" fmla="*/ 2380384 h 68"/>
                <a:gd name="T30" fmla="*/ 331339 w 71"/>
                <a:gd name="T31" fmla="*/ 2166335 h 68"/>
                <a:gd name="T32" fmla="*/ 331339 w 71"/>
                <a:gd name="T33" fmla="*/ 2313882 h 68"/>
                <a:gd name="T34" fmla="*/ 631259 w 71"/>
                <a:gd name="T35" fmla="*/ 2631078 h 68"/>
                <a:gd name="T36" fmla="*/ 788686 w 71"/>
                <a:gd name="T37" fmla="*/ 2740624 h 68"/>
                <a:gd name="T38" fmla="*/ 505259 w 71"/>
                <a:gd name="T39" fmla="*/ 2740624 h 68"/>
                <a:gd name="T40" fmla="*/ 366055 w 71"/>
                <a:gd name="T41" fmla="*/ 2982556 h 68"/>
                <a:gd name="T42" fmla="*/ 299917 w 71"/>
                <a:gd name="T43" fmla="*/ 2820471 h 68"/>
                <a:gd name="T44" fmla="*/ 299917 w 71"/>
                <a:gd name="T45" fmla="*/ 2631078 h 68"/>
                <a:gd name="T46" fmla="*/ 91286 w 71"/>
                <a:gd name="T47" fmla="*/ 2504037 h 68"/>
                <a:gd name="T48" fmla="*/ 1 w 71"/>
                <a:gd name="T49" fmla="*/ 2157594 h 68"/>
                <a:gd name="T50" fmla="*/ 240052 w 71"/>
                <a:gd name="T51" fmla="*/ 1917263 h 68"/>
                <a:gd name="T52" fmla="*/ 91286 w 71"/>
                <a:gd name="T53" fmla="*/ 1721980 h 68"/>
                <a:gd name="T54" fmla="*/ 173915 w 71"/>
                <a:gd name="T55" fmla="*/ 1622389 h 68"/>
                <a:gd name="T56" fmla="*/ 571395 w 71"/>
                <a:gd name="T57" fmla="*/ 1721980 h 68"/>
                <a:gd name="T58" fmla="*/ 505259 w 71"/>
                <a:gd name="T59" fmla="*/ 1386956 h 68"/>
                <a:gd name="T60" fmla="*/ 697400 w 71"/>
                <a:gd name="T61" fmla="*/ 1090397 h 68"/>
                <a:gd name="T62" fmla="*/ 631259 w 71"/>
                <a:gd name="T63" fmla="*/ 788798 h 68"/>
                <a:gd name="T64" fmla="*/ 631259 w 71"/>
                <a:gd name="T65" fmla="*/ 473850 h 68"/>
                <a:gd name="T66" fmla="*/ 413970 w 71"/>
                <a:gd name="T67" fmla="*/ 224592 h 68"/>
                <a:gd name="T68" fmla="*/ 631259 w 71"/>
                <a:gd name="T69" fmla="*/ 1 h 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
                <a:gd name="T106" fmla="*/ 0 h 68"/>
                <a:gd name="T107" fmla="*/ 71 w 71"/>
                <a:gd name="T108" fmla="*/ 68 h 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 h="68">
                  <a:moveTo>
                    <a:pt x="15" y="1"/>
                  </a:moveTo>
                  <a:cubicBezTo>
                    <a:pt x="23" y="6"/>
                    <a:pt x="28" y="14"/>
                    <a:pt x="35" y="19"/>
                  </a:cubicBezTo>
                  <a:cubicBezTo>
                    <a:pt x="39" y="22"/>
                    <a:pt x="44" y="23"/>
                    <a:pt x="48" y="24"/>
                  </a:cubicBezTo>
                  <a:cubicBezTo>
                    <a:pt x="50" y="25"/>
                    <a:pt x="52" y="27"/>
                    <a:pt x="55" y="26"/>
                  </a:cubicBezTo>
                  <a:cubicBezTo>
                    <a:pt x="57" y="26"/>
                    <a:pt x="58" y="20"/>
                    <a:pt x="60" y="21"/>
                  </a:cubicBezTo>
                  <a:cubicBezTo>
                    <a:pt x="62" y="23"/>
                    <a:pt x="59" y="27"/>
                    <a:pt x="59" y="29"/>
                  </a:cubicBezTo>
                  <a:cubicBezTo>
                    <a:pt x="60" y="32"/>
                    <a:pt x="61" y="36"/>
                    <a:pt x="63" y="38"/>
                  </a:cubicBezTo>
                  <a:cubicBezTo>
                    <a:pt x="65" y="39"/>
                    <a:pt x="71" y="34"/>
                    <a:pt x="70" y="36"/>
                  </a:cubicBezTo>
                  <a:cubicBezTo>
                    <a:pt x="68" y="39"/>
                    <a:pt x="64" y="41"/>
                    <a:pt x="61" y="43"/>
                  </a:cubicBezTo>
                  <a:cubicBezTo>
                    <a:pt x="59" y="43"/>
                    <a:pt x="57" y="43"/>
                    <a:pt x="56" y="44"/>
                  </a:cubicBezTo>
                  <a:cubicBezTo>
                    <a:pt x="54" y="44"/>
                    <a:pt x="52" y="43"/>
                    <a:pt x="51" y="44"/>
                  </a:cubicBezTo>
                  <a:cubicBezTo>
                    <a:pt x="48" y="46"/>
                    <a:pt x="46" y="50"/>
                    <a:pt x="45" y="53"/>
                  </a:cubicBezTo>
                  <a:cubicBezTo>
                    <a:pt x="44" y="56"/>
                    <a:pt x="46" y="61"/>
                    <a:pt x="43" y="61"/>
                  </a:cubicBezTo>
                  <a:cubicBezTo>
                    <a:pt x="35" y="59"/>
                    <a:pt x="30" y="51"/>
                    <a:pt x="22" y="49"/>
                  </a:cubicBezTo>
                  <a:cubicBezTo>
                    <a:pt x="19" y="49"/>
                    <a:pt x="18" y="54"/>
                    <a:pt x="16" y="54"/>
                  </a:cubicBezTo>
                  <a:cubicBezTo>
                    <a:pt x="13" y="54"/>
                    <a:pt x="11" y="51"/>
                    <a:pt x="8" y="50"/>
                  </a:cubicBezTo>
                  <a:cubicBezTo>
                    <a:pt x="7" y="50"/>
                    <a:pt x="7" y="52"/>
                    <a:pt x="8" y="53"/>
                  </a:cubicBezTo>
                  <a:cubicBezTo>
                    <a:pt x="10" y="56"/>
                    <a:pt x="13" y="58"/>
                    <a:pt x="15" y="60"/>
                  </a:cubicBezTo>
                  <a:cubicBezTo>
                    <a:pt x="17" y="61"/>
                    <a:pt x="20" y="62"/>
                    <a:pt x="19" y="63"/>
                  </a:cubicBezTo>
                  <a:cubicBezTo>
                    <a:pt x="17" y="65"/>
                    <a:pt x="14" y="62"/>
                    <a:pt x="12" y="63"/>
                  </a:cubicBezTo>
                  <a:cubicBezTo>
                    <a:pt x="10" y="64"/>
                    <a:pt x="11" y="67"/>
                    <a:pt x="9" y="68"/>
                  </a:cubicBezTo>
                  <a:cubicBezTo>
                    <a:pt x="8" y="68"/>
                    <a:pt x="7" y="66"/>
                    <a:pt x="7" y="65"/>
                  </a:cubicBezTo>
                  <a:cubicBezTo>
                    <a:pt x="6" y="63"/>
                    <a:pt x="7" y="61"/>
                    <a:pt x="7" y="60"/>
                  </a:cubicBezTo>
                  <a:cubicBezTo>
                    <a:pt x="6" y="58"/>
                    <a:pt x="3" y="58"/>
                    <a:pt x="2" y="57"/>
                  </a:cubicBezTo>
                  <a:cubicBezTo>
                    <a:pt x="0" y="54"/>
                    <a:pt x="0" y="51"/>
                    <a:pt x="1" y="49"/>
                  </a:cubicBezTo>
                  <a:cubicBezTo>
                    <a:pt x="1" y="46"/>
                    <a:pt x="5" y="46"/>
                    <a:pt x="6" y="44"/>
                  </a:cubicBezTo>
                  <a:cubicBezTo>
                    <a:pt x="6" y="42"/>
                    <a:pt x="3" y="41"/>
                    <a:pt x="2" y="39"/>
                  </a:cubicBezTo>
                  <a:cubicBezTo>
                    <a:pt x="2" y="38"/>
                    <a:pt x="3" y="37"/>
                    <a:pt x="4" y="37"/>
                  </a:cubicBezTo>
                  <a:cubicBezTo>
                    <a:pt x="7" y="37"/>
                    <a:pt x="11" y="41"/>
                    <a:pt x="14" y="39"/>
                  </a:cubicBezTo>
                  <a:cubicBezTo>
                    <a:pt x="16" y="38"/>
                    <a:pt x="11" y="34"/>
                    <a:pt x="12" y="32"/>
                  </a:cubicBezTo>
                  <a:cubicBezTo>
                    <a:pt x="12" y="29"/>
                    <a:pt x="16" y="28"/>
                    <a:pt x="17" y="25"/>
                  </a:cubicBezTo>
                  <a:cubicBezTo>
                    <a:pt x="17" y="23"/>
                    <a:pt x="15" y="20"/>
                    <a:pt x="15" y="18"/>
                  </a:cubicBezTo>
                  <a:cubicBezTo>
                    <a:pt x="14" y="16"/>
                    <a:pt x="15" y="13"/>
                    <a:pt x="15" y="11"/>
                  </a:cubicBezTo>
                  <a:cubicBezTo>
                    <a:pt x="14" y="9"/>
                    <a:pt x="10" y="8"/>
                    <a:pt x="10" y="5"/>
                  </a:cubicBezTo>
                  <a:cubicBezTo>
                    <a:pt x="10" y="3"/>
                    <a:pt x="13" y="0"/>
                    <a:pt x="15" y="1"/>
                  </a:cubicBezTo>
                  <a:close/>
                </a:path>
              </a:pathLst>
            </a:custGeom>
            <a:solidFill>
              <a:srgbClr val="B2B2B2"/>
            </a:solidFill>
            <a:ln w="19050" cap="rnd">
              <a:solidFill>
                <a:srgbClr val="B2B2B2"/>
              </a:solidFill>
              <a:round/>
              <a:headEnd/>
              <a:tailEnd/>
            </a:ln>
          </p:spPr>
          <p:txBody>
            <a:bodyPr/>
            <a:lstStyle/>
            <a:p>
              <a:endParaRPr lang="en-US"/>
            </a:p>
          </p:txBody>
        </p:sp>
        <p:sp>
          <p:nvSpPr>
            <p:cNvPr id="34988" name="Freeform 910"/>
            <p:cNvSpPr>
              <a:spLocks noChangeAspect="1"/>
            </p:cNvSpPr>
            <p:nvPr/>
          </p:nvSpPr>
          <p:spPr bwMode="auto">
            <a:xfrm>
              <a:off x="4922" y="1568"/>
              <a:ext cx="169" cy="183"/>
            </a:xfrm>
            <a:custGeom>
              <a:avLst/>
              <a:gdLst>
                <a:gd name="T0" fmla="*/ 3648523 w 123"/>
                <a:gd name="T1" fmla="*/ 243766 h 132"/>
                <a:gd name="T2" fmla="*/ 3840209 w 123"/>
                <a:gd name="T3" fmla="*/ 602145 h 132"/>
                <a:gd name="T4" fmla="*/ 3538207 w 123"/>
                <a:gd name="T5" fmla="*/ 267051 h 132"/>
                <a:gd name="T6" fmla="*/ 3434156 w 123"/>
                <a:gd name="T7" fmla="*/ 602145 h 132"/>
                <a:gd name="T8" fmla="*/ 3352715 w 123"/>
                <a:gd name="T9" fmla="*/ 1110996 h 132"/>
                <a:gd name="T10" fmla="*/ 3457225 w 123"/>
                <a:gd name="T11" fmla="*/ 1248415 h 132"/>
                <a:gd name="T12" fmla="*/ 3434156 w 123"/>
                <a:gd name="T13" fmla="*/ 2399459 h 132"/>
                <a:gd name="T14" fmla="*/ 3140825 w 123"/>
                <a:gd name="T15" fmla="*/ 3032783 h 132"/>
                <a:gd name="T16" fmla="*/ 2575145 w 123"/>
                <a:gd name="T17" fmla="*/ 3747406 h 132"/>
                <a:gd name="T18" fmla="*/ 2553318 w 123"/>
                <a:gd name="T19" fmla="*/ 3326523 h 132"/>
                <a:gd name="T20" fmla="*/ 2316961 w 123"/>
                <a:gd name="T21" fmla="*/ 3491311 h 132"/>
                <a:gd name="T22" fmla="*/ 2173781 w 123"/>
                <a:gd name="T23" fmla="*/ 4275274 h 132"/>
                <a:gd name="T24" fmla="*/ 1964934 w 123"/>
                <a:gd name="T25" fmla="*/ 4661860 h 132"/>
                <a:gd name="T26" fmla="*/ 893252 w 123"/>
                <a:gd name="T27" fmla="*/ 4753507 h 132"/>
                <a:gd name="T28" fmla="*/ 670206 w 123"/>
                <a:gd name="T29" fmla="*/ 4840225 h 132"/>
                <a:gd name="T30" fmla="*/ 355014 w 123"/>
                <a:gd name="T31" fmla="*/ 5378665 h 132"/>
                <a:gd name="T32" fmla="*/ 1 w 123"/>
                <a:gd name="T33" fmla="*/ 5753979 h 132"/>
                <a:gd name="T34" fmla="*/ 292051 w 123"/>
                <a:gd name="T35" fmla="*/ 5928568 h 132"/>
                <a:gd name="T36" fmla="*/ 650118 w 123"/>
                <a:gd name="T37" fmla="*/ 6017416 h 132"/>
                <a:gd name="T38" fmla="*/ 777662 w 123"/>
                <a:gd name="T39" fmla="*/ 5753979 h 132"/>
                <a:gd name="T40" fmla="*/ 1227314 w 123"/>
                <a:gd name="T41" fmla="*/ 5499433 h 132"/>
                <a:gd name="T42" fmla="*/ 1406605 w 123"/>
                <a:gd name="T43" fmla="*/ 5378665 h 132"/>
                <a:gd name="T44" fmla="*/ 1964934 w 123"/>
                <a:gd name="T45" fmla="*/ 5361727 h 132"/>
                <a:gd name="T46" fmla="*/ 1858332 w 123"/>
                <a:gd name="T47" fmla="*/ 5715123 h 132"/>
                <a:gd name="T48" fmla="*/ 2173781 w 123"/>
                <a:gd name="T49" fmla="*/ 6294443 h 132"/>
                <a:gd name="T50" fmla="*/ 2388555 w 123"/>
                <a:gd name="T51" fmla="*/ 5715123 h 132"/>
                <a:gd name="T52" fmla="*/ 2499415 w 123"/>
                <a:gd name="T53" fmla="*/ 5451404 h 132"/>
                <a:gd name="T54" fmla="*/ 2575145 w 123"/>
                <a:gd name="T55" fmla="*/ 5123915 h 132"/>
                <a:gd name="T56" fmla="*/ 2688732 w 123"/>
                <a:gd name="T57" fmla="*/ 5314420 h 132"/>
                <a:gd name="T58" fmla="*/ 2771518 w 123"/>
                <a:gd name="T59" fmla="*/ 5451404 h 132"/>
                <a:gd name="T60" fmla="*/ 3070156 w 123"/>
                <a:gd name="T61" fmla="*/ 5451404 h 132"/>
                <a:gd name="T62" fmla="*/ 3281838 w 123"/>
                <a:gd name="T63" fmla="*/ 5097063 h 132"/>
                <a:gd name="T64" fmla="*/ 3434156 w 123"/>
                <a:gd name="T65" fmla="*/ 5378665 h 132"/>
                <a:gd name="T66" fmla="*/ 3648523 w 123"/>
                <a:gd name="T67" fmla="*/ 4996224 h 132"/>
                <a:gd name="T68" fmla="*/ 3694274 w 123"/>
                <a:gd name="T69" fmla="*/ 4716312 h 132"/>
                <a:gd name="T70" fmla="*/ 3910317 w 123"/>
                <a:gd name="T71" fmla="*/ 4716312 h 132"/>
                <a:gd name="T72" fmla="*/ 3900730 w 123"/>
                <a:gd name="T73" fmla="*/ 5097063 h 132"/>
                <a:gd name="T74" fmla="*/ 4135463 w 123"/>
                <a:gd name="T75" fmla="*/ 5052289 h 132"/>
                <a:gd name="T76" fmla="*/ 4301262 w 123"/>
                <a:gd name="T77" fmla="*/ 4586505 h 132"/>
                <a:gd name="T78" fmla="*/ 4103732 w 123"/>
                <a:gd name="T79" fmla="*/ 3833352 h 132"/>
                <a:gd name="T80" fmla="*/ 4191380 w 123"/>
                <a:gd name="T81" fmla="*/ 3258237 h 132"/>
                <a:gd name="T82" fmla="*/ 4135463 w 123"/>
                <a:gd name="T83" fmla="*/ 2453851 h 132"/>
                <a:gd name="T84" fmla="*/ 4301262 w 123"/>
                <a:gd name="T85" fmla="*/ 2258285 h 132"/>
                <a:gd name="T86" fmla="*/ 4374035 w 123"/>
                <a:gd name="T87" fmla="*/ 1695229 h 132"/>
                <a:gd name="T88" fmla="*/ 4135463 w 123"/>
                <a:gd name="T89" fmla="*/ 1110996 h 132"/>
                <a:gd name="T90" fmla="*/ 3982170 w 123"/>
                <a:gd name="T91" fmla="*/ 602145 h 132"/>
                <a:gd name="T92" fmla="*/ 3648523 w 123"/>
                <a:gd name="T93" fmla="*/ 1 h 1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3"/>
                <a:gd name="T142" fmla="*/ 0 h 132"/>
                <a:gd name="T143" fmla="*/ 123 w 123"/>
                <a:gd name="T144" fmla="*/ 132 h 1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3" h="132">
                  <a:moveTo>
                    <a:pt x="102" y="1"/>
                  </a:moveTo>
                  <a:cubicBezTo>
                    <a:pt x="101" y="2"/>
                    <a:pt x="100" y="4"/>
                    <a:pt x="102" y="5"/>
                  </a:cubicBezTo>
                  <a:cubicBezTo>
                    <a:pt x="103" y="6"/>
                    <a:pt x="106" y="3"/>
                    <a:pt x="107" y="4"/>
                  </a:cubicBezTo>
                  <a:cubicBezTo>
                    <a:pt x="109" y="6"/>
                    <a:pt x="108" y="9"/>
                    <a:pt x="108" y="12"/>
                  </a:cubicBezTo>
                  <a:cubicBezTo>
                    <a:pt x="106" y="13"/>
                    <a:pt x="103" y="12"/>
                    <a:pt x="101" y="12"/>
                  </a:cubicBezTo>
                  <a:cubicBezTo>
                    <a:pt x="99" y="11"/>
                    <a:pt x="100" y="7"/>
                    <a:pt x="99" y="6"/>
                  </a:cubicBezTo>
                  <a:cubicBezTo>
                    <a:pt x="98" y="5"/>
                    <a:pt x="96" y="5"/>
                    <a:pt x="95" y="6"/>
                  </a:cubicBezTo>
                  <a:cubicBezTo>
                    <a:pt x="94" y="8"/>
                    <a:pt x="96" y="10"/>
                    <a:pt x="96" y="12"/>
                  </a:cubicBezTo>
                  <a:cubicBezTo>
                    <a:pt x="95" y="13"/>
                    <a:pt x="93" y="13"/>
                    <a:pt x="93" y="14"/>
                  </a:cubicBezTo>
                  <a:cubicBezTo>
                    <a:pt x="92" y="17"/>
                    <a:pt x="94" y="20"/>
                    <a:pt x="94" y="23"/>
                  </a:cubicBezTo>
                  <a:cubicBezTo>
                    <a:pt x="94" y="25"/>
                    <a:pt x="91" y="27"/>
                    <a:pt x="92" y="29"/>
                  </a:cubicBezTo>
                  <a:cubicBezTo>
                    <a:pt x="93" y="30"/>
                    <a:pt x="96" y="24"/>
                    <a:pt x="97" y="26"/>
                  </a:cubicBezTo>
                  <a:cubicBezTo>
                    <a:pt x="99" y="30"/>
                    <a:pt x="99" y="35"/>
                    <a:pt x="99" y="40"/>
                  </a:cubicBezTo>
                  <a:cubicBezTo>
                    <a:pt x="99" y="44"/>
                    <a:pt x="97" y="47"/>
                    <a:pt x="96" y="50"/>
                  </a:cubicBezTo>
                  <a:cubicBezTo>
                    <a:pt x="95" y="54"/>
                    <a:pt x="94" y="57"/>
                    <a:pt x="92" y="60"/>
                  </a:cubicBezTo>
                  <a:cubicBezTo>
                    <a:pt x="92" y="62"/>
                    <a:pt x="89" y="62"/>
                    <a:pt x="88" y="63"/>
                  </a:cubicBezTo>
                  <a:cubicBezTo>
                    <a:pt x="86" y="66"/>
                    <a:pt x="86" y="69"/>
                    <a:pt x="83" y="72"/>
                  </a:cubicBezTo>
                  <a:cubicBezTo>
                    <a:pt x="80" y="75"/>
                    <a:pt x="76" y="78"/>
                    <a:pt x="72" y="78"/>
                  </a:cubicBezTo>
                  <a:cubicBezTo>
                    <a:pt x="69" y="79"/>
                    <a:pt x="67" y="76"/>
                    <a:pt x="67" y="74"/>
                  </a:cubicBezTo>
                  <a:cubicBezTo>
                    <a:pt x="66" y="72"/>
                    <a:pt x="70" y="71"/>
                    <a:pt x="71" y="69"/>
                  </a:cubicBezTo>
                  <a:cubicBezTo>
                    <a:pt x="71" y="68"/>
                    <a:pt x="70" y="67"/>
                    <a:pt x="69" y="67"/>
                  </a:cubicBezTo>
                  <a:cubicBezTo>
                    <a:pt x="67" y="68"/>
                    <a:pt x="65" y="70"/>
                    <a:pt x="65" y="72"/>
                  </a:cubicBezTo>
                  <a:cubicBezTo>
                    <a:pt x="64" y="75"/>
                    <a:pt x="66" y="78"/>
                    <a:pt x="65" y="81"/>
                  </a:cubicBezTo>
                  <a:cubicBezTo>
                    <a:pt x="64" y="84"/>
                    <a:pt x="62" y="86"/>
                    <a:pt x="61" y="89"/>
                  </a:cubicBezTo>
                  <a:cubicBezTo>
                    <a:pt x="60" y="91"/>
                    <a:pt x="61" y="94"/>
                    <a:pt x="60" y="95"/>
                  </a:cubicBezTo>
                  <a:cubicBezTo>
                    <a:pt x="59" y="97"/>
                    <a:pt x="57" y="97"/>
                    <a:pt x="55" y="97"/>
                  </a:cubicBezTo>
                  <a:cubicBezTo>
                    <a:pt x="49" y="98"/>
                    <a:pt x="42" y="97"/>
                    <a:pt x="35" y="98"/>
                  </a:cubicBezTo>
                  <a:cubicBezTo>
                    <a:pt x="32" y="98"/>
                    <a:pt x="29" y="99"/>
                    <a:pt x="25" y="99"/>
                  </a:cubicBezTo>
                  <a:cubicBezTo>
                    <a:pt x="25" y="99"/>
                    <a:pt x="26" y="97"/>
                    <a:pt x="26" y="97"/>
                  </a:cubicBezTo>
                  <a:cubicBezTo>
                    <a:pt x="23" y="97"/>
                    <a:pt x="21" y="98"/>
                    <a:pt x="19" y="100"/>
                  </a:cubicBezTo>
                  <a:cubicBezTo>
                    <a:pt x="18" y="100"/>
                    <a:pt x="20" y="102"/>
                    <a:pt x="19" y="103"/>
                  </a:cubicBezTo>
                  <a:cubicBezTo>
                    <a:pt x="16" y="106"/>
                    <a:pt x="13" y="108"/>
                    <a:pt x="10" y="112"/>
                  </a:cubicBezTo>
                  <a:cubicBezTo>
                    <a:pt x="8" y="113"/>
                    <a:pt x="7" y="116"/>
                    <a:pt x="5" y="117"/>
                  </a:cubicBezTo>
                  <a:cubicBezTo>
                    <a:pt x="4" y="118"/>
                    <a:pt x="1" y="118"/>
                    <a:pt x="1" y="120"/>
                  </a:cubicBezTo>
                  <a:cubicBezTo>
                    <a:pt x="0" y="122"/>
                    <a:pt x="1" y="124"/>
                    <a:pt x="3" y="125"/>
                  </a:cubicBezTo>
                  <a:cubicBezTo>
                    <a:pt x="4" y="123"/>
                    <a:pt x="6" y="123"/>
                    <a:pt x="8" y="123"/>
                  </a:cubicBezTo>
                  <a:cubicBezTo>
                    <a:pt x="9" y="123"/>
                    <a:pt x="11" y="123"/>
                    <a:pt x="12" y="123"/>
                  </a:cubicBezTo>
                  <a:cubicBezTo>
                    <a:pt x="14" y="123"/>
                    <a:pt x="16" y="126"/>
                    <a:pt x="18" y="125"/>
                  </a:cubicBezTo>
                  <a:cubicBezTo>
                    <a:pt x="19" y="124"/>
                    <a:pt x="17" y="121"/>
                    <a:pt x="18" y="120"/>
                  </a:cubicBezTo>
                  <a:cubicBezTo>
                    <a:pt x="18" y="118"/>
                    <a:pt x="20" y="120"/>
                    <a:pt x="22" y="120"/>
                  </a:cubicBezTo>
                  <a:cubicBezTo>
                    <a:pt x="24" y="119"/>
                    <a:pt x="26" y="119"/>
                    <a:pt x="28" y="118"/>
                  </a:cubicBezTo>
                  <a:cubicBezTo>
                    <a:pt x="30" y="117"/>
                    <a:pt x="32" y="115"/>
                    <a:pt x="34" y="115"/>
                  </a:cubicBezTo>
                  <a:cubicBezTo>
                    <a:pt x="35" y="115"/>
                    <a:pt x="36" y="116"/>
                    <a:pt x="37" y="116"/>
                  </a:cubicBezTo>
                  <a:cubicBezTo>
                    <a:pt x="38" y="115"/>
                    <a:pt x="38" y="113"/>
                    <a:pt x="39" y="112"/>
                  </a:cubicBezTo>
                  <a:cubicBezTo>
                    <a:pt x="41" y="111"/>
                    <a:pt x="44" y="111"/>
                    <a:pt x="47" y="111"/>
                  </a:cubicBezTo>
                  <a:cubicBezTo>
                    <a:pt x="50" y="110"/>
                    <a:pt x="53" y="109"/>
                    <a:pt x="55" y="111"/>
                  </a:cubicBezTo>
                  <a:cubicBezTo>
                    <a:pt x="57" y="112"/>
                    <a:pt x="55" y="114"/>
                    <a:pt x="54" y="116"/>
                  </a:cubicBezTo>
                  <a:cubicBezTo>
                    <a:pt x="54" y="117"/>
                    <a:pt x="52" y="118"/>
                    <a:pt x="52" y="119"/>
                  </a:cubicBezTo>
                  <a:cubicBezTo>
                    <a:pt x="54" y="120"/>
                    <a:pt x="53" y="125"/>
                    <a:pt x="55" y="127"/>
                  </a:cubicBezTo>
                  <a:cubicBezTo>
                    <a:pt x="56" y="129"/>
                    <a:pt x="58" y="132"/>
                    <a:pt x="61" y="131"/>
                  </a:cubicBezTo>
                  <a:cubicBezTo>
                    <a:pt x="63" y="131"/>
                    <a:pt x="64" y="128"/>
                    <a:pt x="65" y="126"/>
                  </a:cubicBezTo>
                  <a:cubicBezTo>
                    <a:pt x="66" y="123"/>
                    <a:pt x="65" y="120"/>
                    <a:pt x="67" y="119"/>
                  </a:cubicBezTo>
                  <a:cubicBezTo>
                    <a:pt x="69" y="117"/>
                    <a:pt x="73" y="119"/>
                    <a:pt x="74" y="117"/>
                  </a:cubicBezTo>
                  <a:cubicBezTo>
                    <a:pt x="75" y="116"/>
                    <a:pt x="71" y="115"/>
                    <a:pt x="70" y="113"/>
                  </a:cubicBezTo>
                  <a:cubicBezTo>
                    <a:pt x="69" y="111"/>
                    <a:pt x="69" y="108"/>
                    <a:pt x="69" y="105"/>
                  </a:cubicBezTo>
                  <a:cubicBezTo>
                    <a:pt x="70" y="104"/>
                    <a:pt x="71" y="106"/>
                    <a:pt x="72" y="107"/>
                  </a:cubicBezTo>
                  <a:cubicBezTo>
                    <a:pt x="72" y="108"/>
                    <a:pt x="72" y="110"/>
                    <a:pt x="73" y="111"/>
                  </a:cubicBezTo>
                  <a:cubicBezTo>
                    <a:pt x="74" y="112"/>
                    <a:pt x="75" y="110"/>
                    <a:pt x="75" y="110"/>
                  </a:cubicBezTo>
                  <a:cubicBezTo>
                    <a:pt x="77" y="110"/>
                    <a:pt x="79" y="110"/>
                    <a:pt x="79" y="111"/>
                  </a:cubicBezTo>
                  <a:cubicBezTo>
                    <a:pt x="80" y="112"/>
                    <a:pt x="77" y="112"/>
                    <a:pt x="77" y="113"/>
                  </a:cubicBezTo>
                  <a:cubicBezTo>
                    <a:pt x="78" y="114"/>
                    <a:pt x="80" y="113"/>
                    <a:pt x="82" y="113"/>
                  </a:cubicBezTo>
                  <a:cubicBezTo>
                    <a:pt x="83" y="113"/>
                    <a:pt x="85" y="113"/>
                    <a:pt x="86" y="113"/>
                  </a:cubicBezTo>
                  <a:cubicBezTo>
                    <a:pt x="88" y="113"/>
                    <a:pt x="89" y="114"/>
                    <a:pt x="90" y="113"/>
                  </a:cubicBezTo>
                  <a:cubicBezTo>
                    <a:pt x="92" y="111"/>
                    <a:pt x="91" y="108"/>
                    <a:pt x="92" y="106"/>
                  </a:cubicBezTo>
                  <a:cubicBezTo>
                    <a:pt x="94" y="105"/>
                    <a:pt x="97" y="105"/>
                    <a:pt x="97" y="106"/>
                  </a:cubicBezTo>
                  <a:cubicBezTo>
                    <a:pt x="99" y="108"/>
                    <a:pt x="95" y="110"/>
                    <a:pt x="96" y="112"/>
                  </a:cubicBezTo>
                  <a:cubicBezTo>
                    <a:pt x="96" y="114"/>
                    <a:pt x="99" y="114"/>
                    <a:pt x="100" y="113"/>
                  </a:cubicBezTo>
                  <a:cubicBezTo>
                    <a:pt x="101" y="111"/>
                    <a:pt x="100" y="107"/>
                    <a:pt x="102" y="104"/>
                  </a:cubicBezTo>
                  <a:cubicBezTo>
                    <a:pt x="102" y="103"/>
                    <a:pt x="104" y="105"/>
                    <a:pt x="105" y="104"/>
                  </a:cubicBezTo>
                  <a:cubicBezTo>
                    <a:pt x="105" y="102"/>
                    <a:pt x="103" y="100"/>
                    <a:pt x="103" y="98"/>
                  </a:cubicBezTo>
                  <a:cubicBezTo>
                    <a:pt x="104" y="96"/>
                    <a:pt x="105" y="95"/>
                    <a:pt x="106" y="95"/>
                  </a:cubicBezTo>
                  <a:cubicBezTo>
                    <a:pt x="108" y="95"/>
                    <a:pt x="110" y="96"/>
                    <a:pt x="110" y="98"/>
                  </a:cubicBezTo>
                  <a:cubicBezTo>
                    <a:pt x="111" y="99"/>
                    <a:pt x="108" y="100"/>
                    <a:pt x="108" y="102"/>
                  </a:cubicBezTo>
                  <a:cubicBezTo>
                    <a:pt x="107" y="103"/>
                    <a:pt x="108" y="105"/>
                    <a:pt x="109" y="106"/>
                  </a:cubicBezTo>
                  <a:cubicBezTo>
                    <a:pt x="109" y="107"/>
                    <a:pt x="108" y="109"/>
                    <a:pt x="109" y="109"/>
                  </a:cubicBezTo>
                  <a:cubicBezTo>
                    <a:pt x="111" y="108"/>
                    <a:pt x="114" y="106"/>
                    <a:pt x="116" y="105"/>
                  </a:cubicBezTo>
                  <a:cubicBezTo>
                    <a:pt x="118" y="103"/>
                    <a:pt x="115" y="100"/>
                    <a:pt x="116" y="97"/>
                  </a:cubicBezTo>
                  <a:cubicBezTo>
                    <a:pt x="117" y="96"/>
                    <a:pt x="120" y="96"/>
                    <a:pt x="120" y="95"/>
                  </a:cubicBezTo>
                  <a:cubicBezTo>
                    <a:pt x="120" y="92"/>
                    <a:pt x="117" y="91"/>
                    <a:pt x="116" y="89"/>
                  </a:cubicBezTo>
                  <a:cubicBezTo>
                    <a:pt x="115" y="86"/>
                    <a:pt x="115" y="82"/>
                    <a:pt x="115" y="79"/>
                  </a:cubicBezTo>
                  <a:cubicBezTo>
                    <a:pt x="115" y="78"/>
                    <a:pt x="116" y="77"/>
                    <a:pt x="117" y="76"/>
                  </a:cubicBezTo>
                  <a:cubicBezTo>
                    <a:pt x="117" y="73"/>
                    <a:pt x="117" y="70"/>
                    <a:pt x="117" y="68"/>
                  </a:cubicBezTo>
                  <a:cubicBezTo>
                    <a:pt x="116" y="65"/>
                    <a:pt x="113" y="63"/>
                    <a:pt x="113" y="60"/>
                  </a:cubicBezTo>
                  <a:cubicBezTo>
                    <a:pt x="113" y="57"/>
                    <a:pt x="114" y="53"/>
                    <a:pt x="116" y="51"/>
                  </a:cubicBezTo>
                  <a:cubicBezTo>
                    <a:pt x="117" y="50"/>
                    <a:pt x="120" y="52"/>
                    <a:pt x="121" y="51"/>
                  </a:cubicBezTo>
                  <a:cubicBezTo>
                    <a:pt x="122" y="50"/>
                    <a:pt x="119" y="48"/>
                    <a:pt x="120" y="47"/>
                  </a:cubicBezTo>
                  <a:cubicBezTo>
                    <a:pt x="120" y="45"/>
                    <a:pt x="122" y="44"/>
                    <a:pt x="123" y="42"/>
                  </a:cubicBezTo>
                  <a:cubicBezTo>
                    <a:pt x="123" y="40"/>
                    <a:pt x="122" y="38"/>
                    <a:pt x="122" y="35"/>
                  </a:cubicBezTo>
                  <a:cubicBezTo>
                    <a:pt x="121" y="32"/>
                    <a:pt x="120" y="29"/>
                    <a:pt x="119" y="27"/>
                  </a:cubicBezTo>
                  <a:cubicBezTo>
                    <a:pt x="118" y="25"/>
                    <a:pt x="116" y="24"/>
                    <a:pt x="116" y="23"/>
                  </a:cubicBezTo>
                  <a:cubicBezTo>
                    <a:pt x="115" y="21"/>
                    <a:pt x="114" y="18"/>
                    <a:pt x="113" y="16"/>
                  </a:cubicBezTo>
                  <a:cubicBezTo>
                    <a:pt x="113" y="15"/>
                    <a:pt x="111" y="13"/>
                    <a:pt x="111" y="12"/>
                  </a:cubicBezTo>
                  <a:cubicBezTo>
                    <a:pt x="110" y="8"/>
                    <a:pt x="111" y="3"/>
                    <a:pt x="109" y="1"/>
                  </a:cubicBezTo>
                  <a:cubicBezTo>
                    <a:pt x="107" y="1"/>
                    <a:pt x="104" y="0"/>
                    <a:pt x="102" y="1"/>
                  </a:cubicBezTo>
                  <a:close/>
                </a:path>
              </a:pathLst>
            </a:custGeom>
            <a:solidFill>
              <a:srgbClr val="B2B2B2"/>
            </a:solidFill>
            <a:ln w="19050" cap="rnd">
              <a:solidFill>
                <a:srgbClr val="B2B2B2"/>
              </a:solidFill>
              <a:round/>
              <a:headEnd/>
              <a:tailEnd/>
            </a:ln>
          </p:spPr>
          <p:txBody>
            <a:bodyPr/>
            <a:lstStyle/>
            <a:p>
              <a:endParaRPr lang="en-US"/>
            </a:p>
          </p:txBody>
        </p:sp>
        <p:sp>
          <p:nvSpPr>
            <p:cNvPr id="34989" name="Freeform 911"/>
            <p:cNvSpPr>
              <a:spLocks noChangeAspect="1"/>
            </p:cNvSpPr>
            <p:nvPr/>
          </p:nvSpPr>
          <p:spPr bwMode="auto">
            <a:xfrm>
              <a:off x="4950" y="1731"/>
              <a:ext cx="39" cy="34"/>
            </a:xfrm>
            <a:custGeom>
              <a:avLst/>
              <a:gdLst>
                <a:gd name="T0" fmla="*/ 0 w 28"/>
                <a:gd name="T1" fmla="*/ 334854 h 25"/>
                <a:gd name="T2" fmla="*/ 114812 w 28"/>
                <a:gd name="T3" fmla="*/ 562813 h 25"/>
                <a:gd name="T4" fmla="*/ 432131 w 28"/>
                <a:gd name="T5" fmla="*/ 619345 h 25"/>
                <a:gd name="T6" fmla="*/ 601897 w 28"/>
                <a:gd name="T7" fmla="*/ 619345 h 25"/>
                <a:gd name="T8" fmla="*/ 601897 w 28"/>
                <a:gd name="T9" fmla="*/ 503348 h 25"/>
                <a:gd name="T10" fmla="*/ 798064 w 28"/>
                <a:gd name="T11" fmla="*/ 356100 h 25"/>
                <a:gd name="T12" fmla="*/ 1055380 w 28"/>
                <a:gd name="T13" fmla="*/ 370109 h 25"/>
                <a:gd name="T14" fmla="*/ 1252011 w 28"/>
                <a:gd name="T15" fmla="*/ 428042 h 25"/>
                <a:gd name="T16" fmla="*/ 1330704 w 28"/>
                <a:gd name="T17" fmla="*/ 272139 h 25"/>
                <a:gd name="T18" fmla="*/ 1528343 w 28"/>
                <a:gd name="T19" fmla="*/ 192528 h 25"/>
                <a:gd name="T20" fmla="*/ 1469994 w 28"/>
                <a:gd name="T21" fmla="*/ 141565 h 25"/>
                <a:gd name="T22" fmla="*/ 1413289 w 28"/>
                <a:gd name="T23" fmla="*/ 1 h 25"/>
                <a:gd name="T24" fmla="*/ 1055380 w 28"/>
                <a:gd name="T25" fmla="*/ 1 h 25"/>
                <a:gd name="T26" fmla="*/ 898880 w 28"/>
                <a:gd name="T27" fmla="*/ 1 h 25"/>
                <a:gd name="T28" fmla="*/ 728480 w 28"/>
                <a:gd name="T29" fmla="*/ 192528 h 25"/>
                <a:gd name="T30" fmla="*/ 523011 w 28"/>
                <a:gd name="T31" fmla="*/ 192528 h 25"/>
                <a:gd name="T32" fmla="*/ 310248 w 28"/>
                <a:gd name="T33" fmla="*/ 141565 h 25"/>
                <a:gd name="T34" fmla="*/ 159917 w 28"/>
                <a:gd name="T35" fmla="*/ 200102 h 25"/>
                <a:gd name="T36" fmla="*/ 0 w 28"/>
                <a:gd name="T37" fmla="*/ 334854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5"/>
                <a:gd name="T59" fmla="*/ 28 w 28"/>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5">
                  <a:moveTo>
                    <a:pt x="0" y="13"/>
                  </a:moveTo>
                  <a:cubicBezTo>
                    <a:pt x="0" y="16"/>
                    <a:pt x="0" y="19"/>
                    <a:pt x="2" y="22"/>
                  </a:cubicBezTo>
                  <a:cubicBezTo>
                    <a:pt x="3" y="23"/>
                    <a:pt x="6" y="24"/>
                    <a:pt x="8" y="24"/>
                  </a:cubicBezTo>
                  <a:cubicBezTo>
                    <a:pt x="9" y="25"/>
                    <a:pt x="10" y="25"/>
                    <a:pt x="11" y="24"/>
                  </a:cubicBezTo>
                  <a:cubicBezTo>
                    <a:pt x="12" y="23"/>
                    <a:pt x="11" y="22"/>
                    <a:pt x="11" y="20"/>
                  </a:cubicBezTo>
                  <a:cubicBezTo>
                    <a:pt x="12" y="18"/>
                    <a:pt x="12" y="16"/>
                    <a:pt x="14" y="14"/>
                  </a:cubicBezTo>
                  <a:cubicBezTo>
                    <a:pt x="15" y="13"/>
                    <a:pt x="17" y="15"/>
                    <a:pt x="19" y="15"/>
                  </a:cubicBezTo>
                  <a:cubicBezTo>
                    <a:pt x="20" y="15"/>
                    <a:pt x="21" y="18"/>
                    <a:pt x="22" y="17"/>
                  </a:cubicBezTo>
                  <a:cubicBezTo>
                    <a:pt x="24" y="16"/>
                    <a:pt x="23" y="13"/>
                    <a:pt x="24" y="11"/>
                  </a:cubicBezTo>
                  <a:cubicBezTo>
                    <a:pt x="25" y="9"/>
                    <a:pt x="27" y="9"/>
                    <a:pt x="27" y="7"/>
                  </a:cubicBezTo>
                  <a:cubicBezTo>
                    <a:pt x="28" y="6"/>
                    <a:pt x="27" y="6"/>
                    <a:pt x="26" y="5"/>
                  </a:cubicBezTo>
                  <a:cubicBezTo>
                    <a:pt x="26" y="4"/>
                    <a:pt x="26" y="2"/>
                    <a:pt x="25" y="1"/>
                  </a:cubicBezTo>
                  <a:cubicBezTo>
                    <a:pt x="23" y="0"/>
                    <a:pt x="21" y="1"/>
                    <a:pt x="19" y="1"/>
                  </a:cubicBezTo>
                  <a:cubicBezTo>
                    <a:pt x="18" y="1"/>
                    <a:pt x="16" y="1"/>
                    <a:pt x="16" y="1"/>
                  </a:cubicBezTo>
                  <a:cubicBezTo>
                    <a:pt x="14" y="3"/>
                    <a:pt x="14" y="5"/>
                    <a:pt x="13" y="7"/>
                  </a:cubicBezTo>
                  <a:cubicBezTo>
                    <a:pt x="12" y="7"/>
                    <a:pt x="10" y="7"/>
                    <a:pt x="9" y="7"/>
                  </a:cubicBezTo>
                  <a:cubicBezTo>
                    <a:pt x="8" y="6"/>
                    <a:pt x="8" y="4"/>
                    <a:pt x="6" y="5"/>
                  </a:cubicBezTo>
                  <a:cubicBezTo>
                    <a:pt x="5" y="5"/>
                    <a:pt x="4" y="7"/>
                    <a:pt x="3" y="8"/>
                  </a:cubicBezTo>
                  <a:cubicBezTo>
                    <a:pt x="2" y="10"/>
                    <a:pt x="0" y="11"/>
                    <a:pt x="0" y="13"/>
                  </a:cubicBezTo>
                  <a:close/>
                </a:path>
              </a:pathLst>
            </a:custGeom>
            <a:solidFill>
              <a:srgbClr val="B2B2B2"/>
            </a:solidFill>
            <a:ln w="19050" cap="rnd">
              <a:solidFill>
                <a:srgbClr val="B2B2B2"/>
              </a:solidFill>
              <a:round/>
              <a:headEnd/>
              <a:tailEnd/>
            </a:ln>
          </p:spPr>
          <p:txBody>
            <a:bodyPr/>
            <a:lstStyle/>
            <a:p>
              <a:endParaRPr lang="en-US"/>
            </a:p>
          </p:txBody>
        </p:sp>
        <p:sp>
          <p:nvSpPr>
            <p:cNvPr id="34990" name="Freeform 912"/>
            <p:cNvSpPr>
              <a:spLocks noChangeAspect="1"/>
            </p:cNvSpPr>
            <p:nvPr/>
          </p:nvSpPr>
          <p:spPr bwMode="auto">
            <a:xfrm>
              <a:off x="4987" y="1725"/>
              <a:ext cx="3" cy="6"/>
            </a:xfrm>
            <a:custGeom>
              <a:avLst/>
              <a:gdLst>
                <a:gd name="T0" fmla="*/ 0 w 3"/>
                <a:gd name="T1" fmla="*/ 1331 h 5"/>
                <a:gd name="T2" fmla="*/ 2 w 3"/>
                <a:gd name="T3" fmla="*/ 1 h 5"/>
                <a:gd name="T4" fmla="*/ 2 w 3"/>
                <a:gd name="T5" fmla="*/ 1916 h 5"/>
                <a:gd name="T6" fmla="*/ 0 w 3"/>
                <a:gd name="T7" fmla="*/ 1597 h 5"/>
                <a:gd name="T8" fmla="*/ 0 w 3"/>
                <a:gd name="T9" fmla="*/ 1331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3"/>
                  </a:moveTo>
                  <a:cubicBezTo>
                    <a:pt x="1" y="2"/>
                    <a:pt x="2" y="0"/>
                    <a:pt x="2" y="1"/>
                  </a:cubicBezTo>
                  <a:cubicBezTo>
                    <a:pt x="3" y="2"/>
                    <a:pt x="2" y="4"/>
                    <a:pt x="2" y="5"/>
                  </a:cubicBezTo>
                  <a:cubicBezTo>
                    <a:pt x="1" y="5"/>
                    <a:pt x="0" y="4"/>
                    <a:pt x="0" y="4"/>
                  </a:cubicBezTo>
                  <a:cubicBezTo>
                    <a:pt x="0" y="4"/>
                    <a:pt x="0" y="3"/>
                    <a:pt x="0" y="3"/>
                  </a:cubicBezTo>
                  <a:close/>
                </a:path>
              </a:pathLst>
            </a:custGeom>
            <a:solidFill>
              <a:srgbClr val="B2B2B2"/>
            </a:solidFill>
            <a:ln w="19050" cap="rnd">
              <a:solidFill>
                <a:srgbClr val="B2B2B2"/>
              </a:solidFill>
              <a:round/>
              <a:headEnd/>
              <a:tailEnd/>
            </a:ln>
          </p:spPr>
          <p:txBody>
            <a:bodyPr/>
            <a:lstStyle/>
            <a:p>
              <a:endParaRPr lang="en-US"/>
            </a:p>
          </p:txBody>
        </p:sp>
        <p:sp>
          <p:nvSpPr>
            <p:cNvPr id="34991" name="Freeform 913"/>
            <p:cNvSpPr>
              <a:spLocks noChangeAspect="1"/>
            </p:cNvSpPr>
            <p:nvPr/>
          </p:nvSpPr>
          <p:spPr bwMode="auto">
            <a:xfrm>
              <a:off x="4955" y="1688"/>
              <a:ext cx="4" cy="4"/>
            </a:xfrm>
            <a:custGeom>
              <a:avLst/>
              <a:gdLst>
                <a:gd name="T0" fmla="*/ 0 w 3"/>
                <a:gd name="T1" fmla="*/ 27561 h 3"/>
                <a:gd name="T2" fmla="*/ 27561 w 3"/>
                <a:gd name="T3" fmla="*/ 1 h 3"/>
                <a:gd name="T4" fmla="*/ 27561 w 3"/>
                <a:gd name="T5" fmla="*/ 36748 h 3"/>
                <a:gd name="T6" fmla="*/ 0 w 3"/>
                <a:gd name="T7" fmla="*/ 27561 h 3"/>
                <a:gd name="T8" fmla="*/ 0 w 3"/>
                <a:gd name="T9" fmla="*/ 2756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2"/>
                  </a:moveTo>
                  <a:cubicBezTo>
                    <a:pt x="1" y="1"/>
                    <a:pt x="2" y="0"/>
                    <a:pt x="2" y="1"/>
                  </a:cubicBezTo>
                  <a:cubicBezTo>
                    <a:pt x="3" y="1"/>
                    <a:pt x="2" y="2"/>
                    <a:pt x="2" y="3"/>
                  </a:cubicBezTo>
                  <a:cubicBezTo>
                    <a:pt x="1" y="3"/>
                    <a:pt x="1" y="2"/>
                    <a:pt x="0" y="2"/>
                  </a:cubicBezTo>
                  <a:cubicBezTo>
                    <a:pt x="0" y="2"/>
                    <a:pt x="0" y="2"/>
                    <a:pt x="0" y="2"/>
                  </a:cubicBezTo>
                  <a:close/>
                </a:path>
              </a:pathLst>
            </a:custGeom>
            <a:solidFill>
              <a:srgbClr val="B2B2B2"/>
            </a:solidFill>
            <a:ln w="19050" cap="rnd">
              <a:solidFill>
                <a:srgbClr val="B2B2B2"/>
              </a:solidFill>
              <a:round/>
              <a:headEnd/>
              <a:tailEnd/>
            </a:ln>
          </p:spPr>
          <p:txBody>
            <a:bodyPr/>
            <a:lstStyle/>
            <a:p>
              <a:endParaRPr lang="en-US"/>
            </a:p>
          </p:txBody>
        </p:sp>
        <p:sp>
          <p:nvSpPr>
            <p:cNvPr id="34992" name="Freeform 914"/>
            <p:cNvSpPr>
              <a:spLocks noChangeAspect="1"/>
            </p:cNvSpPr>
            <p:nvPr/>
          </p:nvSpPr>
          <p:spPr bwMode="auto">
            <a:xfrm>
              <a:off x="4901" y="1740"/>
              <a:ext cx="4" cy="5"/>
            </a:xfrm>
            <a:custGeom>
              <a:avLst/>
              <a:gdLst>
                <a:gd name="T0" fmla="*/ 1 w 3"/>
                <a:gd name="T1" fmla="*/ 36314997 h 3"/>
                <a:gd name="T2" fmla="*/ 27561 w 3"/>
                <a:gd name="T3" fmla="*/ 21789003 h 3"/>
                <a:gd name="T4" fmla="*/ 27561 w 3"/>
                <a:gd name="T5" fmla="*/ 60524962 h 3"/>
                <a:gd name="T6" fmla="*/ 0 w 3"/>
                <a:gd name="T7" fmla="*/ 36314997 h 3"/>
                <a:gd name="T8" fmla="*/ 1 w 3"/>
                <a:gd name="T9" fmla="*/ 3631499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cubicBezTo>
                    <a:pt x="1" y="1"/>
                    <a:pt x="2" y="0"/>
                    <a:pt x="2" y="1"/>
                  </a:cubicBezTo>
                  <a:cubicBezTo>
                    <a:pt x="3" y="1"/>
                    <a:pt x="3" y="2"/>
                    <a:pt x="2" y="3"/>
                  </a:cubicBezTo>
                  <a:cubicBezTo>
                    <a:pt x="2" y="3"/>
                    <a:pt x="1" y="2"/>
                    <a:pt x="0" y="2"/>
                  </a:cubicBezTo>
                  <a:cubicBezTo>
                    <a:pt x="0" y="2"/>
                    <a:pt x="0" y="2"/>
                    <a:pt x="1" y="2"/>
                  </a:cubicBezTo>
                  <a:close/>
                </a:path>
              </a:pathLst>
            </a:custGeom>
            <a:solidFill>
              <a:srgbClr val="B2B2B2"/>
            </a:solidFill>
            <a:ln w="19050" cap="rnd">
              <a:solidFill>
                <a:srgbClr val="B2B2B2"/>
              </a:solidFill>
              <a:round/>
              <a:headEnd/>
              <a:tailEnd/>
            </a:ln>
          </p:spPr>
          <p:txBody>
            <a:bodyPr/>
            <a:lstStyle/>
            <a:p>
              <a:endParaRPr lang="en-US"/>
            </a:p>
          </p:txBody>
        </p:sp>
        <p:sp>
          <p:nvSpPr>
            <p:cNvPr id="34993" name="Freeform 915"/>
            <p:cNvSpPr>
              <a:spLocks noChangeAspect="1"/>
            </p:cNvSpPr>
            <p:nvPr/>
          </p:nvSpPr>
          <p:spPr bwMode="auto">
            <a:xfrm>
              <a:off x="4927" y="1815"/>
              <a:ext cx="5" cy="7"/>
            </a:xfrm>
            <a:custGeom>
              <a:avLst/>
              <a:gdLst>
                <a:gd name="T0" fmla="*/ 0 w 3"/>
                <a:gd name="T1" fmla="*/ 183946 h 5"/>
                <a:gd name="T2" fmla="*/ 36314997 w 3"/>
                <a:gd name="T3" fmla="*/ 1 h 5"/>
                <a:gd name="T4" fmla="*/ 36314997 w 3"/>
                <a:gd name="T5" fmla="*/ 257524 h 5"/>
                <a:gd name="T6" fmla="*/ 0 w 3"/>
                <a:gd name="T7" fmla="*/ 257524 h 5"/>
                <a:gd name="T8" fmla="*/ 0 w 3"/>
                <a:gd name="T9" fmla="*/ 183946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3"/>
                  </a:moveTo>
                  <a:cubicBezTo>
                    <a:pt x="1" y="2"/>
                    <a:pt x="2" y="0"/>
                    <a:pt x="2" y="1"/>
                  </a:cubicBezTo>
                  <a:cubicBezTo>
                    <a:pt x="3" y="2"/>
                    <a:pt x="2" y="3"/>
                    <a:pt x="2" y="4"/>
                  </a:cubicBezTo>
                  <a:cubicBezTo>
                    <a:pt x="1" y="5"/>
                    <a:pt x="0" y="4"/>
                    <a:pt x="0" y="4"/>
                  </a:cubicBezTo>
                  <a:cubicBezTo>
                    <a:pt x="0" y="3"/>
                    <a:pt x="0" y="3"/>
                    <a:pt x="0" y="3"/>
                  </a:cubicBezTo>
                  <a:close/>
                </a:path>
              </a:pathLst>
            </a:custGeom>
            <a:solidFill>
              <a:srgbClr val="B2B2B2"/>
            </a:solidFill>
            <a:ln w="19050" cap="rnd">
              <a:solidFill>
                <a:srgbClr val="B2B2B2"/>
              </a:solidFill>
              <a:round/>
              <a:headEnd/>
              <a:tailEnd/>
            </a:ln>
          </p:spPr>
          <p:txBody>
            <a:bodyPr/>
            <a:lstStyle/>
            <a:p>
              <a:endParaRPr lang="en-US"/>
            </a:p>
          </p:txBody>
        </p:sp>
        <p:sp>
          <p:nvSpPr>
            <p:cNvPr id="34994" name="Freeform 916"/>
            <p:cNvSpPr>
              <a:spLocks noChangeAspect="1"/>
            </p:cNvSpPr>
            <p:nvPr/>
          </p:nvSpPr>
          <p:spPr bwMode="auto">
            <a:xfrm>
              <a:off x="4888" y="1763"/>
              <a:ext cx="6" cy="7"/>
            </a:xfrm>
            <a:custGeom>
              <a:avLst/>
              <a:gdLst>
                <a:gd name="T0" fmla="*/ 0 w 4"/>
                <a:gd name="T1" fmla="*/ 131390 h 5"/>
                <a:gd name="T2" fmla="*/ 2353050 w 4"/>
                <a:gd name="T3" fmla="*/ 1 h 5"/>
                <a:gd name="T4" fmla="*/ 1572861 w 4"/>
                <a:gd name="T5" fmla="*/ 257524 h 5"/>
                <a:gd name="T6" fmla="*/ 0 w 4"/>
                <a:gd name="T7" fmla="*/ 257524 h 5"/>
                <a:gd name="T8" fmla="*/ 0 w 4"/>
                <a:gd name="T9" fmla="*/ 13139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2"/>
                  </a:moveTo>
                  <a:cubicBezTo>
                    <a:pt x="1" y="2"/>
                    <a:pt x="2" y="0"/>
                    <a:pt x="3" y="1"/>
                  </a:cubicBezTo>
                  <a:cubicBezTo>
                    <a:pt x="4" y="2"/>
                    <a:pt x="3" y="3"/>
                    <a:pt x="2" y="4"/>
                  </a:cubicBezTo>
                  <a:cubicBezTo>
                    <a:pt x="2" y="5"/>
                    <a:pt x="0" y="4"/>
                    <a:pt x="0" y="4"/>
                  </a:cubicBezTo>
                  <a:cubicBezTo>
                    <a:pt x="0" y="3"/>
                    <a:pt x="0" y="3"/>
                    <a:pt x="0" y="2"/>
                  </a:cubicBezTo>
                  <a:close/>
                </a:path>
              </a:pathLst>
            </a:custGeom>
            <a:solidFill>
              <a:srgbClr val="B2B2B2"/>
            </a:solidFill>
            <a:ln w="19050" cap="rnd">
              <a:solidFill>
                <a:srgbClr val="B2B2B2"/>
              </a:solidFill>
              <a:round/>
              <a:headEnd/>
              <a:tailEnd/>
            </a:ln>
          </p:spPr>
          <p:txBody>
            <a:bodyPr/>
            <a:lstStyle/>
            <a:p>
              <a:endParaRPr lang="en-US"/>
            </a:p>
          </p:txBody>
        </p:sp>
        <p:sp>
          <p:nvSpPr>
            <p:cNvPr id="34995" name="Freeform 917"/>
            <p:cNvSpPr>
              <a:spLocks noChangeAspect="1"/>
            </p:cNvSpPr>
            <p:nvPr/>
          </p:nvSpPr>
          <p:spPr bwMode="auto">
            <a:xfrm>
              <a:off x="4894" y="1758"/>
              <a:ext cx="5" cy="6"/>
            </a:xfrm>
            <a:custGeom>
              <a:avLst/>
              <a:gdLst>
                <a:gd name="T0" fmla="*/ 0 w 3"/>
                <a:gd name="T1" fmla="*/ 1331 h 5"/>
                <a:gd name="T2" fmla="*/ 36314997 w 3"/>
                <a:gd name="T3" fmla="*/ 1 h 5"/>
                <a:gd name="T4" fmla="*/ 36314997 w 3"/>
                <a:gd name="T5" fmla="*/ 1916 h 5"/>
                <a:gd name="T6" fmla="*/ 21789003 w 3"/>
                <a:gd name="T7" fmla="*/ 1597 h 5"/>
                <a:gd name="T8" fmla="*/ 0 w 3"/>
                <a:gd name="T9" fmla="*/ 1331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3"/>
                  </a:moveTo>
                  <a:cubicBezTo>
                    <a:pt x="1" y="2"/>
                    <a:pt x="1" y="0"/>
                    <a:pt x="2" y="1"/>
                  </a:cubicBezTo>
                  <a:cubicBezTo>
                    <a:pt x="3" y="2"/>
                    <a:pt x="2" y="4"/>
                    <a:pt x="2" y="5"/>
                  </a:cubicBezTo>
                  <a:cubicBezTo>
                    <a:pt x="2" y="5"/>
                    <a:pt x="1" y="5"/>
                    <a:pt x="1" y="4"/>
                  </a:cubicBezTo>
                  <a:cubicBezTo>
                    <a:pt x="0" y="4"/>
                    <a:pt x="0" y="3"/>
                    <a:pt x="0" y="3"/>
                  </a:cubicBezTo>
                  <a:close/>
                </a:path>
              </a:pathLst>
            </a:custGeom>
            <a:solidFill>
              <a:srgbClr val="B2B2B2"/>
            </a:solidFill>
            <a:ln w="19050" cap="rnd">
              <a:solidFill>
                <a:srgbClr val="B2B2B2"/>
              </a:solidFill>
              <a:round/>
              <a:headEnd/>
              <a:tailEnd/>
            </a:ln>
          </p:spPr>
          <p:txBody>
            <a:bodyPr/>
            <a:lstStyle/>
            <a:p>
              <a:endParaRPr lang="en-US"/>
            </a:p>
          </p:txBody>
        </p:sp>
        <p:sp>
          <p:nvSpPr>
            <p:cNvPr id="34996" name="Freeform 918"/>
            <p:cNvSpPr>
              <a:spLocks noChangeAspect="1"/>
            </p:cNvSpPr>
            <p:nvPr/>
          </p:nvSpPr>
          <p:spPr bwMode="auto">
            <a:xfrm>
              <a:off x="4904" y="1742"/>
              <a:ext cx="43" cy="61"/>
            </a:xfrm>
            <a:custGeom>
              <a:avLst/>
              <a:gdLst>
                <a:gd name="T0" fmla="*/ 1297353 w 31"/>
                <a:gd name="T1" fmla="*/ 1821409 h 44"/>
                <a:gd name="T2" fmla="*/ 1371029 w 31"/>
                <a:gd name="T3" fmla="*/ 1540249 h 44"/>
                <a:gd name="T4" fmla="*/ 1264011 w 31"/>
                <a:gd name="T5" fmla="*/ 1352488 h 44"/>
                <a:gd name="T6" fmla="*/ 1371029 w 31"/>
                <a:gd name="T7" fmla="*/ 1073823 h 44"/>
                <a:gd name="T8" fmla="*/ 1524303 w 31"/>
                <a:gd name="T9" fmla="*/ 834792 h 44"/>
                <a:gd name="T10" fmla="*/ 1524303 w 31"/>
                <a:gd name="T11" fmla="*/ 602145 h 44"/>
                <a:gd name="T12" fmla="*/ 1371029 w 31"/>
                <a:gd name="T13" fmla="*/ 468519 h 44"/>
                <a:gd name="T14" fmla="*/ 1237601 w 31"/>
                <a:gd name="T15" fmla="*/ 468519 h 44"/>
                <a:gd name="T16" fmla="*/ 1264011 w 31"/>
                <a:gd name="T17" fmla="*/ 370230 h 44"/>
                <a:gd name="T18" fmla="*/ 1297353 w 31"/>
                <a:gd name="T19" fmla="*/ 243766 h 44"/>
                <a:gd name="T20" fmla="*/ 1174516 w 31"/>
                <a:gd name="T21" fmla="*/ 192627 h 44"/>
                <a:gd name="T22" fmla="*/ 1098916 w 31"/>
                <a:gd name="T23" fmla="*/ 267051 h 44"/>
                <a:gd name="T24" fmla="*/ 892224 w 31"/>
                <a:gd name="T25" fmla="*/ 192627 h 44"/>
                <a:gd name="T26" fmla="*/ 846744 w 31"/>
                <a:gd name="T27" fmla="*/ 1 h 44"/>
                <a:gd name="T28" fmla="*/ 643230 w 31"/>
                <a:gd name="T29" fmla="*/ 1 h 44"/>
                <a:gd name="T30" fmla="*/ 522938 w 31"/>
                <a:gd name="T31" fmla="*/ 1 h 44"/>
                <a:gd name="T32" fmla="*/ 440087 w 31"/>
                <a:gd name="T33" fmla="*/ 243766 h 44"/>
                <a:gd name="T34" fmla="*/ 271792 w 31"/>
                <a:gd name="T35" fmla="*/ 267051 h 44"/>
                <a:gd name="T36" fmla="*/ 195943 w 31"/>
                <a:gd name="T37" fmla="*/ 192627 h 44"/>
                <a:gd name="T38" fmla="*/ 0 w 31"/>
                <a:gd name="T39" fmla="*/ 337948 h 44"/>
                <a:gd name="T40" fmla="*/ 1 w 31"/>
                <a:gd name="T41" fmla="*/ 468519 h 44"/>
                <a:gd name="T42" fmla="*/ 271792 w 31"/>
                <a:gd name="T43" fmla="*/ 636212 h 44"/>
                <a:gd name="T44" fmla="*/ 271792 w 31"/>
                <a:gd name="T45" fmla="*/ 711583 h 44"/>
                <a:gd name="T46" fmla="*/ 101839 w 31"/>
                <a:gd name="T47" fmla="*/ 636212 h 44"/>
                <a:gd name="T48" fmla="*/ 141261 w 31"/>
                <a:gd name="T49" fmla="*/ 834792 h 44"/>
                <a:gd name="T50" fmla="*/ 246160 w 31"/>
                <a:gd name="T51" fmla="*/ 900496 h 44"/>
                <a:gd name="T52" fmla="*/ 341448 w 31"/>
                <a:gd name="T53" fmla="*/ 882021 h 44"/>
                <a:gd name="T54" fmla="*/ 473621 w 31"/>
                <a:gd name="T55" fmla="*/ 900496 h 44"/>
                <a:gd name="T56" fmla="*/ 377002 w 31"/>
                <a:gd name="T57" fmla="*/ 1157325 h 44"/>
                <a:gd name="T58" fmla="*/ 522938 w 31"/>
                <a:gd name="T59" fmla="*/ 1073823 h 44"/>
                <a:gd name="T60" fmla="*/ 522938 w 31"/>
                <a:gd name="T61" fmla="*/ 882021 h 44"/>
                <a:gd name="T62" fmla="*/ 440087 w 31"/>
                <a:gd name="T63" fmla="*/ 834792 h 44"/>
                <a:gd name="T64" fmla="*/ 440087 w 31"/>
                <a:gd name="T65" fmla="*/ 711583 h 44"/>
                <a:gd name="T66" fmla="*/ 377002 w 31"/>
                <a:gd name="T67" fmla="*/ 513273 h 44"/>
                <a:gd name="T68" fmla="*/ 610443 w 31"/>
                <a:gd name="T69" fmla="*/ 636212 h 44"/>
                <a:gd name="T70" fmla="*/ 656958 w 31"/>
                <a:gd name="T71" fmla="*/ 900496 h 44"/>
                <a:gd name="T72" fmla="*/ 725366 w 31"/>
                <a:gd name="T73" fmla="*/ 986513 h 44"/>
                <a:gd name="T74" fmla="*/ 610443 w 31"/>
                <a:gd name="T75" fmla="*/ 1276715 h 44"/>
                <a:gd name="T76" fmla="*/ 522938 w 31"/>
                <a:gd name="T77" fmla="*/ 1604875 h 44"/>
                <a:gd name="T78" fmla="*/ 656958 w 31"/>
                <a:gd name="T79" fmla="*/ 1769991 h 44"/>
                <a:gd name="T80" fmla="*/ 643230 w 31"/>
                <a:gd name="T81" fmla="*/ 1896082 h 44"/>
                <a:gd name="T82" fmla="*/ 892224 w 31"/>
                <a:gd name="T83" fmla="*/ 1994456 h 44"/>
                <a:gd name="T84" fmla="*/ 792242 w 31"/>
                <a:gd name="T85" fmla="*/ 1695248 h 44"/>
                <a:gd name="T86" fmla="*/ 988416 w 31"/>
                <a:gd name="T87" fmla="*/ 1730757 h 44"/>
                <a:gd name="T88" fmla="*/ 911264 w 31"/>
                <a:gd name="T89" fmla="*/ 1994456 h 44"/>
                <a:gd name="T90" fmla="*/ 911264 w 31"/>
                <a:gd name="T91" fmla="*/ 2135345 h 44"/>
                <a:gd name="T92" fmla="*/ 1174516 w 31"/>
                <a:gd name="T93" fmla="*/ 2012210 h 44"/>
                <a:gd name="T94" fmla="*/ 1174516 w 31"/>
                <a:gd name="T95" fmla="*/ 1821409 h 44"/>
                <a:gd name="T96" fmla="*/ 1297353 w 31"/>
                <a:gd name="T97" fmla="*/ 1821409 h 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
                <a:gd name="T148" fmla="*/ 0 h 44"/>
                <a:gd name="T149" fmla="*/ 31 w 31"/>
                <a:gd name="T150" fmla="*/ 44 h 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 h="44">
                  <a:moveTo>
                    <a:pt x="27" y="38"/>
                  </a:moveTo>
                  <a:cubicBezTo>
                    <a:pt x="28" y="36"/>
                    <a:pt x="28" y="34"/>
                    <a:pt x="28" y="32"/>
                  </a:cubicBezTo>
                  <a:cubicBezTo>
                    <a:pt x="27" y="31"/>
                    <a:pt x="26" y="29"/>
                    <a:pt x="26" y="28"/>
                  </a:cubicBezTo>
                  <a:cubicBezTo>
                    <a:pt x="27" y="26"/>
                    <a:pt x="27" y="24"/>
                    <a:pt x="28" y="22"/>
                  </a:cubicBezTo>
                  <a:cubicBezTo>
                    <a:pt x="29" y="20"/>
                    <a:pt x="30" y="18"/>
                    <a:pt x="31" y="17"/>
                  </a:cubicBezTo>
                  <a:cubicBezTo>
                    <a:pt x="31" y="15"/>
                    <a:pt x="31" y="13"/>
                    <a:pt x="31" y="12"/>
                  </a:cubicBezTo>
                  <a:cubicBezTo>
                    <a:pt x="30" y="11"/>
                    <a:pt x="29" y="10"/>
                    <a:pt x="28" y="10"/>
                  </a:cubicBezTo>
                  <a:cubicBezTo>
                    <a:pt x="27" y="10"/>
                    <a:pt x="25" y="11"/>
                    <a:pt x="25" y="10"/>
                  </a:cubicBezTo>
                  <a:cubicBezTo>
                    <a:pt x="24" y="9"/>
                    <a:pt x="26" y="9"/>
                    <a:pt x="26" y="8"/>
                  </a:cubicBezTo>
                  <a:cubicBezTo>
                    <a:pt x="27" y="7"/>
                    <a:pt x="27" y="5"/>
                    <a:pt x="27" y="5"/>
                  </a:cubicBezTo>
                  <a:cubicBezTo>
                    <a:pt x="26" y="4"/>
                    <a:pt x="25" y="3"/>
                    <a:pt x="24" y="4"/>
                  </a:cubicBezTo>
                  <a:cubicBezTo>
                    <a:pt x="23" y="4"/>
                    <a:pt x="23" y="6"/>
                    <a:pt x="22" y="6"/>
                  </a:cubicBezTo>
                  <a:cubicBezTo>
                    <a:pt x="21" y="6"/>
                    <a:pt x="19" y="5"/>
                    <a:pt x="18" y="4"/>
                  </a:cubicBezTo>
                  <a:cubicBezTo>
                    <a:pt x="17" y="3"/>
                    <a:pt x="17" y="1"/>
                    <a:pt x="17" y="1"/>
                  </a:cubicBezTo>
                  <a:cubicBezTo>
                    <a:pt x="15" y="0"/>
                    <a:pt x="14" y="1"/>
                    <a:pt x="13" y="1"/>
                  </a:cubicBezTo>
                  <a:cubicBezTo>
                    <a:pt x="12" y="1"/>
                    <a:pt x="11" y="0"/>
                    <a:pt x="11" y="1"/>
                  </a:cubicBezTo>
                  <a:cubicBezTo>
                    <a:pt x="10" y="2"/>
                    <a:pt x="10" y="4"/>
                    <a:pt x="9" y="5"/>
                  </a:cubicBezTo>
                  <a:cubicBezTo>
                    <a:pt x="9" y="6"/>
                    <a:pt x="7" y="6"/>
                    <a:pt x="6" y="6"/>
                  </a:cubicBezTo>
                  <a:cubicBezTo>
                    <a:pt x="5" y="5"/>
                    <a:pt x="4" y="4"/>
                    <a:pt x="4" y="4"/>
                  </a:cubicBezTo>
                  <a:cubicBezTo>
                    <a:pt x="2" y="5"/>
                    <a:pt x="1" y="6"/>
                    <a:pt x="0" y="7"/>
                  </a:cubicBezTo>
                  <a:cubicBezTo>
                    <a:pt x="0" y="8"/>
                    <a:pt x="0" y="9"/>
                    <a:pt x="1" y="10"/>
                  </a:cubicBezTo>
                  <a:cubicBezTo>
                    <a:pt x="2" y="11"/>
                    <a:pt x="5" y="11"/>
                    <a:pt x="6" y="13"/>
                  </a:cubicBezTo>
                  <a:cubicBezTo>
                    <a:pt x="7" y="13"/>
                    <a:pt x="7" y="15"/>
                    <a:pt x="6" y="15"/>
                  </a:cubicBezTo>
                  <a:cubicBezTo>
                    <a:pt x="4" y="15"/>
                    <a:pt x="3" y="12"/>
                    <a:pt x="2" y="13"/>
                  </a:cubicBezTo>
                  <a:cubicBezTo>
                    <a:pt x="1" y="13"/>
                    <a:pt x="2" y="16"/>
                    <a:pt x="3" y="17"/>
                  </a:cubicBezTo>
                  <a:cubicBezTo>
                    <a:pt x="3" y="18"/>
                    <a:pt x="4" y="19"/>
                    <a:pt x="5" y="19"/>
                  </a:cubicBezTo>
                  <a:cubicBezTo>
                    <a:pt x="6" y="19"/>
                    <a:pt x="7" y="18"/>
                    <a:pt x="7" y="18"/>
                  </a:cubicBezTo>
                  <a:cubicBezTo>
                    <a:pt x="8" y="18"/>
                    <a:pt x="9" y="18"/>
                    <a:pt x="10" y="19"/>
                  </a:cubicBezTo>
                  <a:cubicBezTo>
                    <a:pt x="10" y="20"/>
                    <a:pt x="7" y="22"/>
                    <a:pt x="8" y="24"/>
                  </a:cubicBezTo>
                  <a:cubicBezTo>
                    <a:pt x="8" y="25"/>
                    <a:pt x="10" y="23"/>
                    <a:pt x="11" y="22"/>
                  </a:cubicBezTo>
                  <a:cubicBezTo>
                    <a:pt x="12" y="21"/>
                    <a:pt x="12" y="20"/>
                    <a:pt x="11" y="18"/>
                  </a:cubicBezTo>
                  <a:cubicBezTo>
                    <a:pt x="11" y="18"/>
                    <a:pt x="9" y="18"/>
                    <a:pt x="9" y="17"/>
                  </a:cubicBezTo>
                  <a:cubicBezTo>
                    <a:pt x="9" y="16"/>
                    <a:pt x="9" y="16"/>
                    <a:pt x="9" y="15"/>
                  </a:cubicBezTo>
                  <a:cubicBezTo>
                    <a:pt x="9" y="13"/>
                    <a:pt x="7" y="12"/>
                    <a:pt x="8" y="11"/>
                  </a:cubicBezTo>
                  <a:cubicBezTo>
                    <a:pt x="9" y="10"/>
                    <a:pt x="11" y="12"/>
                    <a:pt x="12" y="13"/>
                  </a:cubicBezTo>
                  <a:cubicBezTo>
                    <a:pt x="14" y="15"/>
                    <a:pt x="14" y="17"/>
                    <a:pt x="14" y="19"/>
                  </a:cubicBezTo>
                  <a:cubicBezTo>
                    <a:pt x="15" y="19"/>
                    <a:pt x="15" y="20"/>
                    <a:pt x="15" y="21"/>
                  </a:cubicBezTo>
                  <a:cubicBezTo>
                    <a:pt x="14" y="23"/>
                    <a:pt x="13" y="25"/>
                    <a:pt x="12" y="27"/>
                  </a:cubicBezTo>
                  <a:cubicBezTo>
                    <a:pt x="12" y="29"/>
                    <a:pt x="11" y="31"/>
                    <a:pt x="11" y="33"/>
                  </a:cubicBezTo>
                  <a:cubicBezTo>
                    <a:pt x="12" y="34"/>
                    <a:pt x="14" y="35"/>
                    <a:pt x="14" y="37"/>
                  </a:cubicBezTo>
                  <a:cubicBezTo>
                    <a:pt x="14" y="38"/>
                    <a:pt x="12" y="39"/>
                    <a:pt x="13" y="40"/>
                  </a:cubicBezTo>
                  <a:cubicBezTo>
                    <a:pt x="14" y="42"/>
                    <a:pt x="17" y="43"/>
                    <a:pt x="18" y="41"/>
                  </a:cubicBezTo>
                  <a:cubicBezTo>
                    <a:pt x="19" y="40"/>
                    <a:pt x="16" y="37"/>
                    <a:pt x="16" y="35"/>
                  </a:cubicBezTo>
                  <a:cubicBezTo>
                    <a:pt x="17" y="34"/>
                    <a:pt x="19" y="35"/>
                    <a:pt x="20" y="36"/>
                  </a:cubicBezTo>
                  <a:cubicBezTo>
                    <a:pt x="20" y="37"/>
                    <a:pt x="19" y="39"/>
                    <a:pt x="19" y="41"/>
                  </a:cubicBezTo>
                  <a:cubicBezTo>
                    <a:pt x="19" y="42"/>
                    <a:pt x="18" y="44"/>
                    <a:pt x="19" y="44"/>
                  </a:cubicBezTo>
                  <a:cubicBezTo>
                    <a:pt x="21" y="44"/>
                    <a:pt x="23" y="43"/>
                    <a:pt x="24" y="42"/>
                  </a:cubicBezTo>
                  <a:cubicBezTo>
                    <a:pt x="25" y="41"/>
                    <a:pt x="23" y="39"/>
                    <a:pt x="24" y="38"/>
                  </a:cubicBezTo>
                  <a:cubicBezTo>
                    <a:pt x="24" y="37"/>
                    <a:pt x="26" y="39"/>
                    <a:pt x="27" y="38"/>
                  </a:cubicBezTo>
                  <a:close/>
                </a:path>
              </a:pathLst>
            </a:custGeom>
            <a:solidFill>
              <a:srgbClr val="B2B2B2"/>
            </a:solidFill>
            <a:ln w="19050" cap="rnd">
              <a:solidFill>
                <a:srgbClr val="B2B2B2"/>
              </a:solidFill>
              <a:round/>
              <a:headEnd/>
              <a:tailEnd/>
            </a:ln>
          </p:spPr>
          <p:txBody>
            <a:bodyPr/>
            <a:lstStyle/>
            <a:p>
              <a:endParaRPr lang="en-US"/>
            </a:p>
          </p:txBody>
        </p:sp>
        <p:sp>
          <p:nvSpPr>
            <p:cNvPr id="34997" name="Freeform 919"/>
            <p:cNvSpPr>
              <a:spLocks noChangeAspect="1"/>
            </p:cNvSpPr>
            <p:nvPr/>
          </p:nvSpPr>
          <p:spPr bwMode="auto">
            <a:xfrm>
              <a:off x="4934" y="1807"/>
              <a:ext cx="5" cy="11"/>
            </a:xfrm>
            <a:custGeom>
              <a:avLst/>
              <a:gdLst>
                <a:gd name="T0" fmla="*/ 5251 w 4"/>
                <a:gd name="T1" fmla="*/ 0 h 8"/>
                <a:gd name="T2" fmla="*/ 4201 w 4"/>
                <a:gd name="T3" fmla="*/ 299837 h 8"/>
                <a:gd name="T4" fmla="*/ 0 w 4"/>
                <a:gd name="T5" fmla="*/ 273778 h 8"/>
                <a:gd name="T6" fmla="*/ 1 w 4"/>
                <a:gd name="T7" fmla="*/ 1 h 8"/>
                <a:gd name="T8" fmla="*/ 5251 w 4"/>
                <a:gd name="T9" fmla="*/ 0 h 8"/>
                <a:gd name="T10" fmla="*/ 0 60000 65536"/>
                <a:gd name="T11" fmla="*/ 0 60000 65536"/>
                <a:gd name="T12" fmla="*/ 0 60000 65536"/>
                <a:gd name="T13" fmla="*/ 0 60000 65536"/>
                <a:gd name="T14" fmla="*/ 0 60000 65536"/>
                <a:gd name="T15" fmla="*/ 0 w 4"/>
                <a:gd name="T16" fmla="*/ 0 h 8"/>
                <a:gd name="T17" fmla="*/ 4 w 4"/>
                <a:gd name="T18" fmla="*/ 8 h 8"/>
              </a:gdLst>
              <a:ahLst/>
              <a:cxnLst>
                <a:cxn ang="T10">
                  <a:pos x="T0" y="T1"/>
                </a:cxn>
                <a:cxn ang="T11">
                  <a:pos x="T2" y="T3"/>
                </a:cxn>
                <a:cxn ang="T12">
                  <a:pos x="T4" y="T5"/>
                </a:cxn>
                <a:cxn ang="T13">
                  <a:pos x="T6" y="T7"/>
                </a:cxn>
                <a:cxn ang="T14">
                  <a:pos x="T8" y="T9"/>
                </a:cxn>
              </a:cxnLst>
              <a:rect l="T15" t="T16" r="T17" b="T18"/>
              <a:pathLst>
                <a:path w="4" h="8">
                  <a:moveTo>
                    <a:pt x="3" y="0"/>
                  </a:moveTo>
                  <a:cubicBezTo>
                    <a:pt x="4" y="3"/>
                    <a:pt x="3" y="5"/>
                    <a:pt x="2" y="8"/>
                  </a:cubicBezTo>
                  <a:cubicBezTo>
                    <a:pt x="2" y="8"/>
                    <a:pt x="1" y="8"/>
                    <a:pt x="0" y="7"/>
                  </a:cubicBezTo>
                  <a:cubicBezTo>
                    <a:pt x="0" y="5"/>
                    <a:pt x="0" y="3"/>
                    <a:pt x="1" y="1"/>
                  </a:cubicBezTo>
                  <a:cubicBezTo>
                    <a:pt x="1" y="0"/>
                    <a:pt x="3" y="0"/>
                    <a:pt x="3" y="0"/>
                  </a:cubicBezTo>
                  <a:close/>
                </a:path>
              </a:pathLst>
            </a:custGeom>
            <a:solidFill>
              <a:srgbClr val="B2B2B2"/>
            </a:solidFill>
            <a:ln w="19050" cap="rnd">
              <a:solidFill>
                <a:srgbClr val="B2B2B2"/>
              </a:solidFill>
              <a:round/>
              <a:headEnd/>
              <a:tailEnd/>
            </a:ln>
          </p:spPr>
          <p:txBody>
            <a:bodyPr/>
            <a:lstStyle/>
            <a:p>
              <a:endParaRPr lang="en-US"/>
            </a:p>
          </p:txBody>
        </p:sp>
        <p:sp>
          <p:nvSpPr>
            <p:cNvPr id="34998" name="Freeform 920"/>
            <p:cNvSpPr>
              <a:spLocks noChangeAspect="1"/>
            </p:cNvSpPr>
            <p:nvPr/>
          </p:nvSpPr>
          <p:spPr bwMode="auto">
            <a:xfrm>
              <a:off x="4893" y="1723"/>
              <a:ext cx="4" cy="7"/>
            </a:xfrm>
            <a:custGeom>
              <a:avLst/>
              <a:gdLst>
                <a:gd name="T0" fmla="*/ 36748 w 3"/>
                <a:gd name="T1" fmla="*/ 0 h 6"/>
                <a:gd name="T2" fmla="*/ 27561 w 3"/>
                <a:gd name="T3" fmla="*/ 1036 h 6"/>
                <a:gd name="T4" fmla="*/ 0 w 3"/>
                <a:gd name="T5" fmla="*/ 1036 h 6"/>
                <a:gd name="T6" fmla="*/ 1 w 3"/>
                <a:gd name="T7" fmla="*/ 1 h 6"/>
                <a:gd name="T8" fmla="*/ 36748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0"/>
                  </a:moveTo>
                  <a:cubicBezTo>
                    <a:pt x="3" y="2"/>
                    <a:pt x="3" y="4"/>
                    <a:pt x="2" y="6"/>
                  </a:cubicBezTo>
                  <a:cubicBezTo>
                    <a:pt x="2" y="6"/>
                    <a:pt x="0" y="6"/>
                    <a:pt x="0" y="6"/>
                  </a:cubicBezTo>
                  <a:cubicBezTo>
                    <a:pt x="0" y="4"/>
                    <a:pt x="0" y="2"/>
                    <a:pt x="1" y="1"/>
                  </a:cubicBezTo>
                  <a:cubicBezTo>
                    <a:pt x="1" y="0"/>
                    <a:pt x="2" y="0"/>
                    <a:pt x="3" y="0"/>
                  </a:cubicBezTo>
                  <a:close/>
                </a:path>
              </a:pathLst>
            </a:custGeom>
            <a:solidFill>
              <a:srgbClr val="B2B2B2"/>
            </a:solidFill>
            <a:ln w="19050" cap="rnd">
              <a:solidFill>
                <a:srgbClr val="B2B2B2"/>
              </a:solidFill>
              <a:round/>
              <a:headEnd/>
              <a:tailEnd/>
            </a:ln>
          </p:spPr>
          <p:txBody>
            <a:bodyPr/>
            <a:lstStyle/>
            <a:p>
              <a:endParaRPr lang="en-US"/>
            </a:p>
          </p:txBody>
        </p:sp>
        <p:sp>
          <p:nvSpPr>
            <p:cNvPr id="34999" name="Freeform 921"/>
            <p:cNvSpPr>
              <a:spLocks noChangeAspect="1"/>
            </p:cNvSpPr>
            <p:nvPr/>
          </p:nvSpPr>
          <p:spPr bwMode="auto">
            <a:xfrm>
              <a:off x="5033" y="1644"/>
              <a:ext cx="7" cy="11"/>
            </a:xfrm>
            <a:custGeom>
              <a:avLst/>
              <a:gdLst>
                <a:gd name="T0" fmla="*/ 131390 w 5"/>
                <a:gd name="T1" fmla="*/ 1 h 8"/>
                <a:gd name="T2" fmla="*/ 0 w 5"/>
                <a:gd name="T3" fmla="*/ 198547 h 8"/>
                <a:gd name="T4" fmla="*/ 131390 w 5"/>
                <a:gd name="T5" fmla="*/ 198547 h 8"/>
                <a:gd name="T6" fmla="*/ 131390 w 5"/>
                <a:gd name="T7" fmla="*/ 299837 h 8"/>
                <a:gd name="T8" fmla="*/ 345304 w 5"/>
                <a:gd name="T9" fmla="*/ 158591 h 8"/>
                <a:gd name="T10" fmla="*/ 183946 w 5"/>
                <a:gd name="T11" fmla="*/ 158591 h 8"/>
                <a:gd name="T12" fmla="*/ 131390 w 5"/>
                <a:gd name="T13" fmla="*/ 1 h 8"/>
                <a:gd name="T14" fmla="*/ 0 60000 65536"/>
                <a:gd name="T15" fmla="*/ 0 60000 65536"/>
                <a:gd name="T16" fmla="*/ 0 60000 65536"/>
                <a:gd name="T17" fmla="*/ 0 60000 65536"/>
                <a:gd name="T18" fmla="*/ 0 60000 65536"/>
                <a:gd name="T19" fmla="*/ 0 60000 65536"/>
                <a:gd name="T20" fmla="*/ 0 60000 65536"/>
                <a:gd name="T21" fmla="*/ 0 w 5"/>
                <a:gd name="T22" fmla="*/ 0 h 8"/>
                <a:gd name="T23" fmla="*/ 5 w 5"/>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8">
                  <a:moveTo>
                    <a:pt x="2" y="1"/>
                  </a:moveTo>
                  <a:cubicBezTo>
                    <a:pt x="0" y="1"/>
                    <a:pt x="0" y="4"/>
                    <a:pt x="0" y="5"/>
                  </a:cubicBezTo>
                  <a:cubicBezTo>
                    <a:pt x="0" y="6"/>
                    <a:pt x="1" y="5"/>
                    <a:pt x="2" y="5"/>
                  </a:cubicBezTo>
                  <a:cubicBezTo>
                    <a:pt x="2" y="6"/>
                    <a:pt x="1" y="8"/>
                    <a:pt x="2" y="8"/>
                  </a:cubicBezTo>
                  <a:cubicBezTo>
                    <a:pt x="3" y="8"/>
                    <a:pt x="4" y="6"/>
                    <a:pt x="5" y="4"/>
                  </a:cubicBezTo>
                  <a:cubicBezTo>
                    <a:pt x="5" y="4"/>
                    <a:pt x="4" y="4"/>
                    <a:pt x="3" y="4"/>
                  </a:cubicBezTo>
                  <a:cubicBezTo>
                    <a:pt x="3" y="3"/>
                    <a:pt x="3" y="0"/>
                    <a:pt x="2" y="1"/>
                  </a:cubicBezTo>
                  <a:close/>
                </a:path>
              </a:pathLst>
            </a:custGeom>
            <a:solidFill>
              <a:srgbClr val="B2B2B2"/>
            </a:solidFill>
            <a:ln w="3175" cap="rnd">
              <a:solidFill>
                <a:srgbClr val="B2B2B2"/>
              </a:solidFill>
              <a:round/>
              <a:headEnd/>
              <a:tailEnd/>
            </a:ln>
          </p:spPr>
          <p:txBody>
            <a:bodyPr/>
            <a:lstStyle/>
            <a:p>
              <a:endParaRPr lang="en-US"/>
            </a:p>
          </p:txBody>
        </p:sp>
        <p:sp>
          <p:nvSpPr>
            <p:cNvPr id="35000" name="Freeform 922"/>
            <p:cNvSpPr>
              <a:spLocks noChangeAspect="1"/>
            </p:cNvSpPr>
            <p:nvPr/>
          </p:nvSpPr>
          <p:spPr bwMode="auto">
            <a:xfrm>
              <a:off x="4908" y="1870"/>
              <a:ext cx="3" cy="4"/>
            </a:xfrm>
            <a:custGeom>
              <a:avLst/>
              <a:gdLst>
                <a:gd name="T0" fmla="*/ 2147483647 w 1"/>
                <a:gd name="T1" fmla="*/ 27561 h 3"/>
                <a:gd name="T2" fmla="*/ 0 w 1"/>
                <a:gd name="T3" fmla="*/ 36748 h 3"/>
                <a:gd name="T4" fmla="*/ 0 w 1"/>
                <a:gd name="T5" fmla="*/ 27561 h 3"/>
                <a:gd name="T6" fmla="*/ 2147483647 w 1"/>
                <a:gd name="T7" fmla="*/ 0 h 3"/>
                <a:gd name="T8" fmla="*/ 2147483647 w 1"/>
                <a:gd name="T9" fmla="*/ 27561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3"/>
                  </a:cubicBezTo>
                  <a:cubicBezTo>
                    <a:pt x="0" y="3"/>
                    <a:pt x="0" y="2"/>
                    <a:pt x="0" y="2"/>
                  </a:cubicBezTo>
                  <a:cubicBezTo>
                    <a:pt x="0" y="1"/>
                    <a:pt x="0" y="0"/>
                    <a:pt x="1" y="0"/>
                  </a:cubicBezTo>
                  <a:cubicBezTo>
                    <a:pt x="1" y="0"/>
                    <a:pt x="1" y="1"/>
                    <a:pt x="1" y="2"/>
                  </a:cubicBezTo>
                  <a:close/>
                </a:path>
              </a:pathLst>
            </a:custGeom>
            <a:solidFill>
              <a:srgbClr val="B2B2B2"/>
            </a:solidFill>
            <a:ln w="3175" cap="rnd">
              <a:solidFill>
                <a:srgbClr val="B2B2B2"/>
              </a:solidFill>
              <a:round/>
              <a:headEnd/>
              <a:tailEnd/>
            </a:ln>
          </p:spPr>
          <p:txBody>
            <a:bodyPr/>
            <a:lstStyle/>
            <a:p>
              <a:endParaRPr lang="en-US"/>
            </a:p>
          </p:txBody>
        </p:sp>
        <p:sp>
          <p:nvSpPr>
            <p:cNvPr id="35001" name="Freeform 923"/>
            <p:cNvSpPr>
              <a:spLocks noChangeAspect="1"/>
            </p:cNvSpPr>
            <p:nvPr/>
          </p:nvSpPr>
          <p:spPr bwMode="auto">
            <a:xfrm>
              <a:off x="4892" y="1891"/>
              <a:ext cx="10" cy="19"/>
            </a:xfrm>
            <a:custGeom>
              <a:avLst/>
              <a:gdLst>
                <a:gd name="T0" fmla="*/ 8205 w 8"/>
                <a:gd name="T1" fmla="*/ 1 h 13"/>
                <a:gd name="T2" fmla="*/ 11929 w 8"/>
                <a:gd name="T3" fmla="*/ 545481 h 13"/>
                <a:gd name="T4" fmla="*/ 1 w 8"/>
                <a:gd name="T5" fmla="*/ 3376749 h 13"/>
                <a:gd name="T6" fmla="*/ 0 w 8"/>
                <a:gd name="T7" fmla="*/ 3008853 h 13"/>
                <a:gd name="T8" fmla="*/ 8205 w 8"/>
                <a:gd name="T9" fmla="*/ 1 h 13"/>
                <a:gd name="T10" fmla="*/ 0 60000 65536"/>
                <a:gd name="T11" fmla="*/ 0 60000 65536"/>
                <a:gd name="T12" fmla="*/ 0 60000 65536"/>
                <a:gd name="T13" fmla="*/ 0 60000 65536"/>
                <a:gd name="T14" fmla="*/ 0 60000 65536"/>
                <a:gd name="T15" fmla="*/ 0 w 8"/>
                <a:gd name="T16" fmla="*/ 0 h 13"/>
                <a:gd name="T17" fmla="*/ 8 w 8"/>
                <a:gd name="T18" fmla="*/ 13 h 13"/>
              </a:gdLst>
              <a:ahLst/>
              <a:cxnLst>
                <a:cxn ang="T10">
                  <a:pos x="T0" y="T1"/>
                </a:cxn>
                <a:cxn ang="T11">
                  <a:pos x="T2" y="T3"/>
                </a:cxn>
                <a:cxn ang="T12">
                  <a:pos x="T4" y="T5"/>
                </a:cxn>
                <a:cxn ang="T13">
                  <a:pos x="T6" y="T7"/>
                </a:cxn>
                <a:cxn ang="T14">
                  <a:pos x="T8" y="T9"/>
                </a:cxn>
              </a:cxnLst>
              <a:rect l="T15" t="T16" r="T17" b="T18"/>
              <a:pathLst>
                <a:path w="8" h="13">
                  <a:moveTo>
                    <a:pt x="5" y="1"/>
                  </a:moveTo>
                  <a:cubicBezTo>
                    <a:pt x="6" y="0"/>
                    <a:pt x="8" y="1"/>
                    <a:pt x="7" y="2"/>
                  </a:cubicBezTo>
                  <a:cubicBezTo>
                    <a:pt x="6" y="5"/>
                    <a:pt x="4" y="9"/>
                    <a:pt x="1" y="12"/>
                  </a:cubicBezTo>
                  <a:cubicBezTo>
                    <a:pt x="1" y="13"/>
                    <a:pt x="0" y="12"/>
                    <a:pt x="0" y="11"/>
                  </a:cubicBezTo>
                  <a:cubicBezTo>
                    <a:pt x="1" y="7"/>
                    <a:pt x="3" y="4"/>
                    <a:pt x="5" y="1"/>
                  </a:cubicBezTo>
                  <a:close/>
                </a:path>
              </a:pathLst>
            </a:custGeom>
            <a:solidFill>
              <a:srgbClr val="B2B2B2"/>
            </a:solidFill>
            <a:ln w="3175" cap="rnd">
              <a:solidFill>
                <a:srgbClr val="B2B2B2"/>
              </a:solidFill>
              <a:round/>
              <a:headEnd/>
              <a:tailEnd/>
            </a:ln>
          </p:spPr>
          <p:txBody>
            <a:bodyPr/>
            <a:lstStyle/>
            <a:p>
              <a:endParaRPr lang="en-US"/>
            </a:p>
          </p:txBody>
        </p:sp>
        <p:sp>
          <p:nvSpPr>
            <p:cNvPr id="35002" name="Freeform 924"/>
            <p:cNvSpPr>
              <a:spLocks noChangeAspect="1"/>
            </p:cNvSpPr>
            <p:nvPr/>
          </p:nvSpPr>
          <p:spPr bwMode="auto">
            <a:xfrm>
              <a:off x="4913" y="1856"/>
              <a:ext cx="12" cy="9"/>
            </a:xfrm>
            <a:custGeom>
              <a:avLst/>
              <a:gdLst>
                <a:gd name="T0" fmla="*/ 4100310 w 8"/>
                <a:gd name="T1" fmla="*/ 0 h 7"/>
                <a:gd name="T2" fmla="*/ 5087651 w 8"/>
                <a:gd name="T3" fmla="*/ 1 h 7"/>
                <a:gd name="T4" fmla="*/ 2353050 w 8"/>
                <a:gd name="T5" fmla="*/ 14876 h 7"/>
                <a:gd name="T6" fmla="*/ 2730878 w 8"/>
                <a:gd name="T7" fmla="*/ 27361 h 7"/>
                <a:gd name="T8" fmla="*/ 0 w 8"/>
                <a:gd name="T9" fmla="*/ 14876 h 7"/>
                <a:gd name="T10" fmla="*/ 2730878 w 8"/>
                <a:gd name="T11" fmla="*/ 1 h 7"/>
                <a:gd name="T12" fmla="*/ 410031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6" y="0"/>
                  </a:moveTo>
                  <a:cubicBezTo>
                    <a:pt x="7" y="0"/>
                    <a:pt x="8" y="1"/>
                    <a:pt x="7" y="1"/>
                  </a:cubicBezTo>
                  <a:cubicBezTo>
                    <a:pt x="6" y="3"/>
                    <a:pt x="4" y="3"/>
                    <a:pt x="3" y="4"/>
                  </a:cubicBezTo>
                  <a:cubicBezTo>
                    <a:pt x="3" y="5"/>
                    <a:pt x="4" y="7"/>
                    <a:pt x="4" y="7"/>
                  </a:cubicBezTo>
                  <a:cubicBezTo>
                    <a:pt x="2" y="7"/>
                    <a:pt x="0" y="6"/>
                    <a:pt x="0" y="4"/>
                  </a:cubicBezTo>
                  <a:cubicBezTo>
                    <a:pt x="0" y="2"/>
                    <a:pt x="3" y="2"/>
                    <a:pt x="4" y="1"/>
                  </a:cubicBezTo>
                  <a:cubicBezTo>
                    <a:pt x="5" y="0"/>
                    <a:pt x="5" y="0"/>
                    <a:pt x="6" y="0"/>
                  </a:cubicBezTo>
                  <a:close/>
                </a:path>
              </a:pathLst>
            </a:custGeom>
            <a:solidFill>
              <a:srgbClr val="B2B2B2"/>
            </a:solidFill>
            <a:ln w="19050" cap="rnd">
              <a:solidFill>
                <a:srgbClr val="B2B2B2"/>
              </a:solidFill>
              <a:round/>
              <a:headEnd/>
              <a:tailEnd/>
            </a:ln>
          </p:spPr>
          <p:txBody>
            <a:bodyPr/>
            <a:lstStyle/>
            <a:p>
              <a:endParaRPr lang="en-US"/>
            </a:p>
          </p:txBody>
        </p:sp>
        <p:sp>
          <p:nvSpPr>
            <p:cNvPr id="35003" name="Freeform 925"/>
            <p:cNvSpPr>
              <a:spLocks noChangeAspect="1"/>
            </p:cNvSpPr>
            <p:nvPr/>
          </p:nvSpPr>
          <p:spPr bwMode="auto">
            <a:xfrm>
              <a:off x="5182" y="1459"/>
              <a:ext cx="12" cy="16"/>
            </a:xfrm>
            <a:custGeom>
              <a:avLst/>
              <a:gdLst>
                <a:gd name="T0" fmla="*/ 48997 w 9"/>
                <a:gd name="T1" fmla="*/ 1680103 h 11"/>
                <a:gd name="T2" fmla="*/ 0 w 9"/>
                <a:gd name="T3" fmla="*/ 2443786 h 11"/>
                <a:gd name="T4" fmla="*/ 36748 w 9"/>
                <a:gd name="T5" fmla="*/ 1155071 h 11"/>
                <a:gd name="T6" fmla="*/ 112639 w 9"/>
                <a:gd name="T7" fmla="*/ 1 h 11"/>
                <a:gd name="T8" fmla="*/ 48997 w 9"/>
                <a:gd name="T9" fmla="*/ 1680103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4" y="7"/>
                  </a:moveTo>
                  <a:cubicBezTo>
                    <a:pt x="3" y="9"/>
                    <a:pt x="1" y="11"/>
                    <a:pt x="0" y="10"/>
                  </a:cubicBezTo>
                  <a:cubicBezTo>
                    <a:pt x="0" y="9"/>
                    <a:pt x="1" y="7"/>
                    <a:pt x="3" y="5"/>
                  </a:cubicBezTo>
                  <a:cubicBezTo>
                    <a:pt x="4" y="3"/>
                    <a:pt x="7" y="0"/>
                    <a:pt x="8" y="1"/>
                  </a:cubicBezTo>
                  <a:cubicBezTo>
                    <a:pt x="9" y="2"/>
                    <a:pt x="6" y="5"/>
                    <a:pt x="4" y="7"/>
                  </a:cubicBezTo>
                  <a:close/>
                </a:path>
              </a:pathLst>
            </a:custGeom>
            <a:solidFill>
              <a:srgbClr val="B2B2B2"/>
            </a:solidFill>
            <a:ln w="3175" cap="rnd">
              <a:solidFill>
                <a:srgbClr val="B2B2B2"/>
              </a:solidFill>
              <a:round/>
              <a:headEnd/>
              <a:tailEnd/>
            </a:ln>
          </p:spPr>
          <p:txBody>
            <a:bodyPr/>
            <a:lstStyle/>
            <a:p>
              <a:endParaRPr lang="en-US"/>
            </a:p>
          </p:txBody>
        </p:sp>
        <p:sp>
          <p:nvSpPr>
            <p:cNvPr id="35004" name="Freeform 926"/>
            <p:cNvSpPr>
              <a:spLocks noChangeAspect="1"/>
            </p:cNvSpPr>
            <p:nvPr/>
          </p:nvSpPr>
          <p:spPr bwMode="auto">
            <a:xfrm>
              <a:off x="5143" y="1475"/>
              <a:ext cx="28" cy="27"/>
            </a:xfrm>
            <a:custGeom>
              <a:avLst/>
              <a:gdLst>
                <a:gd name="T0" fmla="*/ 1286152 w 20"/>
                <a:gd name="T1" fmla="*/ 0 h 20"/>
                <a:gd name="T2" fmla="*/ 1286152 w 20"/>
                <a:gd name="T3" fmla="*/ 54562 h 20"/>
                <a:gd name="T4" fmla="*/ 1037329 w 20"/>
                <a:gd name="T5" fmla="*/ 54562 h 20"/>
                <a:gd name="T6" fmla="*/ 676796 w 20"/>
                <a:gd name="T7" fmla="*/ 207916 h 20"/>
                <a:gd name="T8" fmla="*/ 483426 w 20"/>
                <a:gd name="T9" fmla="*/ 218252 h 20"/>
                <a:gd name="T10" fmla="*/ 1 w 20"/>
                <a:gd name="T11" fmla="*/ 397764 h 20"/>
                <a:gd name="T12" fmla="*/ 0 w 20"/>
                <a:gd name="T13" fmla="*/ 341620 h 20"/>
                <a:gd name="T14" fmla="*/ 257524 w 20"/>
                <a:gd name="T15" fmla="*/ 244659 h 20"/>
                <a:gd name="T16" fmla="*/ 504748 w 20"/>
                <a:gd name="T17" fmla="*/ 54562 h 20"/>
                <a:gd name="T18" fmla="*/ 853961 w 20"/>
                <a:gd name="T19" fmla="*/ 99440 h 20"/>
                <a:gd name="T20" fmla="*/ 1286152 w 20"/>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0"/>
                <a:gd name="T35" fmla="*/ 20 w 20"/>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0">
                  <a:moveTo>
                    <a:pt x="19" y="0"/>
                  </a:moveTo>
                  <a:cubicBezTo>
                    <a:pt x="20" y="0"/>
                    <a:pt x="20" y="2"/>
                    <a:pt x="19" y="3"/>
                  </a:cubicBezTo>
                  <a:cubicBezTo>
                    <a:pt x="19" y="4"/>
                    <a:pt x="17" y="3"/>
                    <a:pt x="16" y="3"/>
                  </a:cubicBezTo>
                  <a:cubicBezTo>
                    <a:pt x="14" y="5"/>
                    <a:pt x="12" y="8"/>
                    <a:pt x="10" y="10"/>
                  </a:cubicBezTo>
                  <a:cubicBezTo>
                    <a:pt x="9" y="11"/>
                    <a:pt x="8" y="10"/>
                    <a:pt x="7" y="11"/>
                  </a:cubicBezTo>
                  <a:cubicBezTo>
                    <a:pt x="5" y="13"/>
                    <a:pt x="4" y="17"/>
                    <a:pt x="1" y="20"/>
                  </a:cubicBezTo>
                  <a:cubicBezTo>
                    <a:pt x="0" y="20"/>
                    <a:pt x="0" y="18"/>
                    <a:pt x="0" y="17"/>
                  </a:cubicBezTo>
                  <a:cubicBezTo>
                    <a:pt x="1" y="15"/>
                    <a:pt x="3" y="13"/>
                    <a:pt x="4" y="12"/>
                  </a:cubicBezTo>
                  <a:cubicBezTo>
                    <a:pt x="5" y="9"/>
                    <a:pt x="5" y="5"/>
                    <a:pt x="8" y="3"/>
                  </a:cubicBezTo>
                  <a:cubicBezTo>
                    <a:pt x="9" y="2"/>
                    <a:pt x="12" y="5"/>
                    <a:pt x="13" y="5"/>
                  </a:cubicBezTo>
                  <a:cubicBezTo>
                    <a:pt x="16" y="4"/>
                    <a:pt x="16" y="0"/>
                    <a:pt x="19" y="0"/>
                  </a:cubicBezTo>
                  <a:close/>
                </a:path>
              </a:pathLst>
            </a:custGeom>
            <a:solidFill>
              <a:srgbClr val="B2B2B2"/>
            </a:solidFill>
            <a:ln w="3175" cap="rnd">
              <a:solidFill>
                <a:srgbClr val="B2B2B2"/>
              </a:solidFill>
              <a:round/>
              <a:headEnd/>
              <a:tailEnd/>
            </a:ln>
          </p:spPr>
          <p:txBody>
            <a:bodyPr/>
            <a:lstStyle/>
            <a:p>
              <a:endParaRPr lang="en-US"/>
            </a:p>
          </p:txBody>
        </p:sp>
        <p:sp>
          <p:nvSpPr>
            <p:cNvPr id="35005" name="Freeform 927"/>
            <p:cNvSpPr>
              <a:spLocks noChangeAspect="1"/>
            </p:cNvSpPr>
            <p:nvPr/>
          </p:nvSpPr>
          <p:spPr bwMode="auto">
            <a:xfrm>
              <a:off x="5122" y="1499"/>
              <a:ext cx="17" cy="19"/>
            </a:xfrm>
            <a:custGeom>
              <a:avLst/>
              <a:gdLst>
                <a:gd name="T0" fmla="*/ 12190839 w 11"/>
                <a:gd name="T1" fmla="*/ 1 h 13"/>
                <a:gd name="T2" fmla="*/ 18840378 w 11"/>
                <a:gd name="T3" fmla="*/ 545481 h 13"/>
                <a:gd name="T4" fmla="*/ 13763840 w 11"/>
                <a:gd name="T5" fmla="*/ 1702985 h 13"/>
                <a:gd name="T6" fmla="*/ 5762720 w 11"/>
                <a:gd name="T7" fmla="*/ 3637737 h 13"/>
                <a:gd name="T8" fmla="*/ 0 w 11"/>
                <a:gd name="T9" fmla="*/ 3008853 h 13"/>
                <a:gd name="T10" fmla="*/ 10426007 w 11"/>
                <a:gd name="T11" fmla="*/ 797241 h 13"/>
                <a:gd name="T12" fmla="*/ 12190839 w 11"/>
                <a:gd name="T13" fmla="*/ 1 h 13"/>
                <a:gd name="T14" fmla="*/ 0 60000 65536"/>
                <a:gd name="T15" fmla="*/ 0 60000 65536"/>
                <a:gd name="T16" fmla="*/ 0 60000 65536"/>
                <a:gd name="T17" fmla="*/ 0 60000 65536"/>
                <a:gd name="T18" fmla="*/ 0 60000 65536"/>
                <a:gd name="T19" fmla="*/ 0 60000 65536"/>
                <a:gd name="T20" fmla="*/ 0 60000 65536"/>
                <a:gd name="T21" fmla="*/ 0 w 11"/>
                <a:gd name="T22" fmla="*/ 0 h 13"/>
                <a:gd name="T23" fmla="*/ 11 w 11"/>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3">
                  <a:moveTo>
                    <a:pt x="7" y="1"/>
                  </a:moveTo>
                  <a:cubicBezTo>
                    <a:pt x="9" y="0"/>
                    <a:pt x="11" y="1"/>
                    <a:pt x="11" y="2"/>
                  </a:cubicBezTo>
                  <a:cubicBezTo>
                    <a:pt x="11" y="4"/>
                    <a:pt x="9" y="4"/>
                    <a:pt x="8" y="6"/>
                  </a:cubicBezTo>
                  <a:cubicBezTo>
                    <a:pt x="6" y="8"/>
                    <a:pt x="5" y="11"/>
                    <a:pt x="3" y="13"/>
                  </a:cubicBezTo>
                  <a:cubicBezTo>
                    <a:pt x="2" y="13"/>
                    <a:pt x="0" y="12"/>
                    <a:pt x="0" y="11"/>
                  </a:cubicBezTo>
                  <a:cubicBezTo>
                    <a:pt x="1" y="8"/>
                    <a:pt x="4" y="6"/>
                    <a:pt x="6" y="3"/>
                  </a:cubicBezTo>
                  <a:cubicBezTo>
                    <a:pt x="6" y="2"/>
                    <a:pt x="7" y="1"/>
                    <a:pt x="7" y="1"/>
                  </a:cubicBezTo>
                  <a:close/>
                </a:path>
              </a:pathLst>
            </a:custGeom>
            <a:solidFill>
              <a:srgbClr val="B2B2B2"/>
            </a:solidFill>
            <a:ln w="3175" cap="rnd">
              <a:solidFill>
                <a:srgbClr val="B2B2B2"/>
              </a:solidFill>
              <a:round/>
              <a:headEnd/>
              <a:tailEnd/>
            </a:ln>
          </p:spPr>
          <p:txBody>
            <a:bodyPr/>
            <a:lstStyle/>
            <a:p>
              <a:endParaRPr lang="en-US"/>
            </a:p>
          </p:txBody>
        </p:sp>
      </p:grpSp>
      <p:sp>
        <p:nvSpPr>
          <p:cNvPr id="34701" name="Freeform 928"/>
          <p:cNvSpPr>
            <a:spLocks noChangeAspect="1"/>
          </p:cNvSpPr>
          <p:nvPr/>
        </p:nvSpPr>
        <p:spPr bwMode="auto">
          <a:xfrm>
            <a:off x="7421563" y="2773363"/>
            <a:ext cx="19050" cy="25400"/>
          </a:xfrm>
          <a:custGeom>
            <a:avLst/>
            <a:gdLst>
              <a:gd name="T0" fmla="*/ 2147483647 w 11"/>
              <a:gd name="T1" fmla="*/ 2147483647 h 13"/>
              <a:gd name="T2" fmla="*/ 2147483647 w 11"/>
              <a:gd name="T3" fmla="*/ 2147483647 h 13"/>
              <a:gd name="T4" fmla="*/ 2147483647 w 11"/>
              <a:gd name="T5" fmla="*/ 2147483647 h 13"/>
              <a:gd name="T6" fmla="*/ 2147483647 w 11"/>
              <a:gd name="T7" fmla="*/ 2147483647 h 13"/>
              <a:gd name="T8" fmla="*/ 2147483647 w 11"/>
              <a:gd name="T9" fmla="*/ 2147483647 h 13"/>
              <a:gd name="T10" fmla="*/ 2147483647 w 11"/>
              <a:gd name="T11" fmla="*/ 2147483647 h 13"/>
              <a:gd name="T12" fmla="*/ 0 w 11"/>
              <a:gd name="T13" fmla="*/ 2147483647 h 13"/>
              <a:gd name="T14" fmla="*/ 2147483647 w 11"/>
              <a:gd name="T15" fmla="*/ 2147483647 h 13"/>
              <a:gd name="T16" fmla="*/ 2147483647 w 11"/>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5" y="1"/>
                </a:moveTo>
                <a:cubicBezTo>
                  <a:pt x="7" y="2"/>
                  <a:pt x="6" y="4"/>
                  <a:pt x="7" y="6"/>
                </a:cubicBezTo>
                <a:cubicBezTo>
                  <a:pt x="7" y="6"/>
                  <a:pt x="9" y="5"/>
                  <a:pt x="10" y="6"/>
                </a:cubicBezTo>
                <a:cubicBezTo>
                  <a:pt x="11" y="8"/>
                  <a:pt x="11" y="11"/>
                  <a:pt x="10" y="12"/>
                </a:cubicBezTo>
                <a:cubicBezTo>
                  <a:pt x="9" y="13"/>
                  <a:pt x="7" y="12"/>
                  <a:pt x="6" y="12"/>
                </a:cubicBezTo>
                <a:cubicBezTo>
                  <a:pt x="6" y="11"/>
                  <a:pt x="7" y="9"/>
                  <a:pt x="6" y="8"/>
                </a:cubicBezTo>
                <a:cubicBezTo>
                  <a:pt x="5" y="6"/>
                  <a:pt x="1" y="5"/>
                  <a:pt x="0" y="3"/>
                </a:cubicBezTo>
                <a:cubicBezTo>
                  <a:pt x="0" y="2"/>
                  <a:pt x="2" y="3"/>
                  <a:pt x="3" y="3"/>
                </a:cubicBezTo>
                <a:cubicBezTo>
                  <a:pt x="4" y="2"/>
                  <a:pt x="5" y="0"/>
                  <a:pt x="5" y="1"/>
                </a:cubicBezTo>
                <a:close/>
              </a:path>
            </a:pathLst>
          </a:custGeom>
          <a:solidFill>
            <a:srgbClr val="B2B2B2"/>
          </a:solidFill>
          <a:ln w="3175" cap="rnd">
            <a:solidFill>
              <a:srgbClr val="B2B2B2"/>
            </a:solidFill>
            <a:round/>
            <a:headEnd/>
            <a:tailEnd/>
          </a:ln>
        </p:spPr>
        <p:txBody>
          <a:bodyPr/>
          <a:lstStyle/>
          <a:p>
            <a:endParaRPr lang="en-US"/>
          </a:p>
        </p:txBody>
      </p:sp>
      <p:sp>
        <p:nvSpPr>
          <p:cNvPr id="34702" name="Freeform 929"/>
          <p:cNvSpPr>
            <a:spLocks noChangeAspect="1"/>
          </p:cNvSpPr>
          <p:nvPr/>
        </p:nvSpPr>
        <p:spPr bwMode="auto">
          <a:xfrm>
            <a:off x="7423150" y="2800350"/>
            <a:ext cx="107950" cy="254000"/>
          </a:xfrm>
          <a:custGeom>
            <a:avLst/>
            <a:gdLst>
              <a:gd name="T0" fmla="*/ 2147483647 w 58"/>
              <a:gd name="T1" fmla="*/ 2147483647 h 138"/>
              <a:gd name="T2" fmla="*/ 2147483647 w 58"/>
              <a:gd name="T3" fmla="*/ 2147483647 h 138"/>
              <a:gd name="T4" fmla="*/ 2147483647 w 58"/>
              <a:gd name="T5" fmla="*/ 2147483647 h 138"/>
              <a:gd name="T6" fmla="*/ 2147483647 w 58"/>
              <a:gd name="T7" fmla="*/ 2147483647 h 138"/>
              <a:gd name="T8" fmla="*/ 2147483647 w 58"/>
              <a:gd name="T9" fmla="*/ 2147483647 h 138"/>
              <a:gd name="T10" fmla="*/ 2147483647 w 58"/>
              <a:gd name="T11" fmla="*/ 2147483647 h 138"/>
              <a:gd name="T12" fmla="*/ 2147483647 w 58"/>
              <a:gd name="T13" fmla="*/ 2147483647 h 138"/>
              <a:gd name="T14" fmla="*/ 2147483647 w 58"/>
              <a:gd name="T15" fmla="*/ 2147483647 h 138"/>
              <a:gd name="T16" fmla="*/ 2147483647 w 58"/>
              <a:gd name="T17" fmla="*/ 2147483647 h 138"/>
              <a:gd name="T18" fmla="*/ 2147483647 w 58"/>
              <a:gd name="T19" fmla="*/ 2147483647 h 138"/>
              <a:gd name="T20" fmla="*/ 2147483647 w 58"/>
              <a:gd name="T21" fmla="*/ 2147483647 h 138"/>
              <a:gd name="T22" fmla="*/ 2147483647 w 58"/>
              <a:gd name="T23" fmla="*/ 2147483647 h 138"/>
              <a:gd name="T24" fmla="*/ 2147483647 w 58"/>
              <a:gd name="T25" fmla="*/ 2147483647 h 138"/>
              <a:gd name="T26" fmla="*/ 2147483647 w 58"/>
              <a:gd name="T27" fmla="*/ 2147483647 h 138"/>
              <a:gd name="T28" fmla="*/ 2147483647 w 58"/>
              <a:gd name="T29" fmla="*/ 2147483647 h 138"/>
              <a:gd name="T30" fmla="*/ 2147483647 w 58"/>
              <a:gd name="T31" fmla="*/ 2147483647 h 138"/>
              <a:gd name="T32" fmla="*/ 2147483647 w 58"/>
              <a:gd name="T33" fmla="*/ 2147483647 h 138"/>
              <a:gd name="T34" fmla="*/ 2147483647 w 58"/>
              <a:gd name="T35" fmla="*/ 2147483647 h 138"/>
              <a:gd name="T36" fmla="*/ 2147483647 w 58"/>
              <a:gd name="T37" fmla="*/ 2147483647 h 138"/>
              <a:gd name="T38" fmla="*/ 2147483647 w 58"/>
              <a:gd name="T39" fmla="*/ 2147483647 h 138"/>
              <a:gd name="T40" fmla="*/ 2147483647 w 58"/>
              <a:gd name="T41" fmla="*/ 2147483647 h 138"/>
              <a:gd name="T42" fmla="*/ 2147483647 w 58"/>
              <a:gd name="T43" fmla="*/ 2147483647 h 138"/>
              <a:gd name="T44" fmla="*/ 2147483647 w 58"/>
              <a:gd name="T45" fmla="*/ 2147483647 h 138"/>
              <a:gd name="T46" fmla="*/ 2147483647 w 58"/>
              <a:gd name="T47" fmla="*/ 2147483647 h 138"/>
              <a:gd name="T48" fmla="*/ 2147483647 w 58"/>
              <a:gd name="T49" fmla="*/ 2147483647 h 138"/>
              <a:gd name="T50" fmla="*/ 2147483647 w 58"/>
              <a:gd name="T51" fmla="*/ 2147483647 h 138"/>
              <a:gd name="T52" fmla="*/ 2147483647 w 58"/>
              <a:gd name="T53" fmla="*/ 2147483647 h 138"/>
              <a:gd name="T54" fmla="*/ 2147483647 w 58"/>
              <a:gd name="T55" fmla="*/ 2147483647 h 138"/>
              <a:gd name="T56" fmla="*/ 2147483647 w 58"/>
              <a:gd name="T57" fmla="*/ 2147483647 h 138"/>
              <a:gd name="T58" fmla="*/ 2147483647 w 58"/>
              <a:gd name="T59" fmla="*/ 2147483647 h 138"/>
              <a:gd name="T60" fmla="*/ 2147483647 w 58"/>
              <a:gd name="T61" fmla="*/ 2147483647 h 138"/>
              <a:gd name="T62" fmla="*/ 2147483647 w 58"/>
              <a:gd name="T63" fmla="*/ 2147483647 h 138"/>
              <a:gd name="T64" fmla="*/ 2147483647 w 58"/>
              <a:gd name="T65" fmla="*/ 2147483647 h 138"/>
              <a:gd name="T66" fmla="*/ 2147483647 w 58"/>
              <a:gd name="T67" fmla="*/ 2147483647 h 138"/>
              <a:gd name="T68" fmla="*/ 2147483647 w 58"/>
              <a:gd name="T69" fmla="*/ 2147483647 h 138"/>
              <a:gd name="T70" fmla="*/ 2147483647 w 58"/>
              <a:gd name="T71" fmla="*/ 2147483647 h 138"/>
              <a:gd name="T72" fmla="*/ 2147483647 w 58"/>
              <a:gd name="T73" fmla="*/ 2147483647 h 138"/>
              <a:gd name="T74" fmla="*/ 2147483647 w 58"/>
              <a:gd name="T75" fmla="*/ 2147483647 h 138"/>
              <a:gd name="T76" fmla="*/ 2147483647 w 58"/>
              <a:gd name="T77" fmla="*/ 2147483647 h 138"/>
              <a:gd name="T78" fmla="*/ 2147483647 w 58"/>
              <a:gd name="T79" fmla="*/ 2147483647 h 138"/>
              <a:gd name="T80" fmla="*/ 2147483647 w 58"/>
              <a:gd name="T81" fmla="*/ 2147483647 h 138"/>
              <a:gd name="T82" fmla="*/ 0 w 58"/>
              <a:gd name="T83" fmla="*/ 2147483647 h 138"/>
              <a:gd name="T84" fmla="*/ 2147483647 w 58"/>
              <a:gd name="T85" fmla="*/ 2147483647 h 138"/>
              <a:gd name="T86" fmla="*/ 2147483647 w 58"/>
              <a:gd name="T87" fmla="*/ 2147483647 h 138"/>
              <a:gd name="T88" fmla="*/ 2147483647 w 58"/>
              <a:gd name="T89" fmla="*/ 2147483647 h 138"/>
              <a:gd name="T90" fmla="*/ 2147483647 w 58"/>
              <a:gd name="T91" fmla="*/ 2147483647 h 1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8"/>
              <a:gd name="T139" fmla="*/ 0 h 138"/>
              <a:gd name="T140" fmla="*/ 58 w 58"/>
              <a:gd name="T141" fmla="*/ 138 h 1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8" h="138">
                <a:moveTo>
                  <a:pt x="11" y="1"/>
                </a:moveTo>
                <a:cubicBezTo>
                  <a:pt x="14" y="5"/>
                  <a:pt x="16" y="10"/>
                  <a:pt x="18" y="15"/>
                </a:cubicBezTo>
                <a:cubicBezTo>
                  <a:pt x="19" y="19"/>
                  <a:pt x="21" y="22"/>
                  <a:pt x="22" y="26"/>
                </a:cubicBezTo>
                <a:cubicBezTo>
                  <a:pt x="23" y="30"/>
                  <a:pt x="22" y="35"/>
                  <a:pt x="24" y="39"/>
                </a:cubicBezTo>
                <a:cubicBezTo>
                  <a:pt x="24" y="39"/>
                  <a:pt x="25" y="36"/>
                  <a:pt x="26" y="37"/>
                </a:cubicBezTo>
                <a:cubicBezTo>
                  <a:pt x="31" y="44"/>
                  <a:pt x="34" y="53"/>
                  <a:pt x="38" y="61"/>
                </a:cubicBezTo>
                <a:cubicBezTo>
                  <a:pt x="41" y="66"/>
                  <a:pt x="46" y="71"/>
                  <a:pt x="50" y="77"/>
                </a:cubicBezTo>
                <a:cubicBezTo>
                  <a:pt x="51" y="80"/>
                  <a:pt x="52" y="83"/>
                  <a:pt x="54" y="86"/>
                </a:cubicBezTo>
                <a:cubicBezTo>
                  <a:pt x="55" y="87"/>
                  <a:pt x="57" y="86"/>
                  <a:pt x="58" y="88"/>
                </a:cubicBezTo>
                <a:cubicBezTo>
                  <a:pt x="58" y="89"/>
                  <a:pt x="58" y="91"/>
                  <a:pt x="57" y="92"/>
                </a:cubicBezTo>
                <a:cubicBezTo>
                  <a:pt x="57" y="92"/>
                  <a:pt x="56" y="90"/>
                  <a:pt x="56" y="90"/>
                </a:cubicBezTo>
                <a:cubicBezTo>
                  <a:pt x="55" y="88"/>
                  <a:pt x="53" y="87"/>
                  <a:pt x="52" y="86"/>
                </a:cubicBezTo>
                <a:cubicBezTo>
                  <a:pt x="50" y="84"/>
                  <a:pt x="49" y="81"/>
                  <a:pt x="47" y="80"/>
                </a:cubicBezTo>
                <a:cubicBezTo>
                  <a:pt x="45" y="78"/>
                  <a:pt x="42" y="77"/>
                  <a:pt x="39" y="77"/>
                </a:cubicBezTo>
                <a:cubicBezTo>
                  <a:pt x="37" y="78"/>
                  <a:pt x="35" y="79"/>
                  <a:pt x="34" y="81"/>
                </a:cubicBezTo>
                <a:cubicBezTo>
                  <a:pt x="33" y="86"/>
                  <a:pt x="34" y="92"/>
                  <a:pt x="34" y="98"/>
                </a:cubicBezTo>
                <a:cubicBezTo>
                  <a:pt x="33" y="99"/>
                  <a:pt x="32" y="101"/>
                  <a:pt x="33" y="103"/>
                </a:cubicBezTo>
                <a:cubicBezTo>
                  <a:pt x="35" y="106"/>
                  <a:pt x="40" y="107"/>
                  <a:pt x="42" y="110"/>
                </a:cubicBezTo>
                <a:cubicBezTo>
                  <a:pt x="44" y="112"/>
                  <a:pt x="44" y="117"/>
                  <a:pt x="46" y="120"/>
                </a:cubicBezTo>
                <a:cubicBezTo>
                  <a:pt x="47" y="121"/>
                  <a:pt x="50" y="120"/>
                  <a:pt x="51" y="122"/>
                </a:cubicBezTo>
                <a:cubicBezTo>
                  <a:pt x="52" y="124"/>
                  <a:pt x="53" y="128"/>
                  <a:pt x="53" y="131"/>
                </a:cubicBezTo>
                <a:cubicBezTo>
                  <a:pt x="53" y="132"/>
                  <a:pt x="52" y="132"/>
                  <a:pt x="52" y="132"/>
                </a:cubicBezTo>
                <a:cubicBezTo>
                  <a:pt x="51" y="131"/>
                  <a:pt x="51" y="128"/>
                  <a:pt x="50" y="127"/>
                </a:cubicBezTo>
                <a:cubicBezTo>
                  <a:pt x="48" y="125"/>
                  <a:pt x="46" y="125"/>
                  <a:pt x="43" y="125"/>
                </a:cubicBezTo>
                <a:cubicBezTo>
                  <a:pt x="42" y="125"/>
                  <a:pt x="41" y="126"/>
                  <a:pt x="41" y="127"/>
                </a:cubicBezTo>
                <a:cubicBezTo>
                  <a:pt x="40" y="130"/>
                  <a:pt x="40" y="133"/>
                  <a:pt x="40" y="136"/>
                </a:cubicBezTo>
                <a:cubicBezTo>
                  <a:pt x="39" y="136"/>
                  <a:pt x="38" y="138"/>
                  <a:pt x="38" y="137"/>
                </a:cubicBezTo>
                <a:cubicBezTo>
                  <a:pt x="36" y="135"/>
                  <a:pt x="36" y="133"/>
                  <a:pt x="35" y="130"/>
                </a:cubicBezTo>
                <a:cubicBezTo>
                  <a:pt x="34" y="129"/>
                  <a:pt x="33" y="127"/>
                  <a:pt x="33" y="125"/>
                </a:cubicBezTo>
                <a:cubicBezTo>
                  <a:pt x="32" y="122"/>
                  <a:pt x="33" y="120"/>
                  <a:pt x="33" y="117"/>
                </a:cubicBezTo>
                <a:cubicBezTo>
                  <a:pt x="32" y="115"/>
                  <a:pt x="29" y="113"/>
                  <a:pt x="29" y="110"/>
                </a:cubicBezTo>
                <a:cubicBezTo>
                  <a:pt x="28" y="107"/>
                  <a:pt x="30" y="103"/>
                  <a:pt x="29" y="100"/>
                </a:cubicBezTo>
                <a:cubicBezTo>
                  <a:pt x="28" y="98"/>
                  <a:pt x="25" y="97"/>
                  <a:pt x="23" y="94"/>
                </a:cubicBezTo>
                <a:cubicBezTo>
                  <a:pt x="22" y="93"/>
                  <a:pt x="23" y="91"/>
                  <a:pt x="23" y="89"/>
                </a:cubicBezTo>
                <a:cubicBezTo>
                  <a:pt x="22" y="85"/>
                  <a:pt x="23" y="80"/>
                  <a:pt x="22" y="76"/>
                </a:cubicBezTo>
                <a:cubicBezTo>
                  <a:pt x="21" y="68"/>
                  <a:pt x="17" y="60"/>
                  <a:pt x="16" y="51"/>
                </a:cubicBezTo>
                <a:cubicBezTo>
                  <a:pt x="15" y="49"/>
                  <a:pt x="17" y="46"/>
                  <a:pt x="16" y="43"/>
                </a:cubicBezTo>
                <a:cubicBezTo>
                  <a:pt x="14" y="40"/>
                  <a:pt x="10" y="38"/>
                  <a:pt x="8" y="35"/>
                </a:cubicBezTo>
                <a:cubicBezTo>
                  <a:pt x="7" y="34"/>
                  <a:pt x="8" y="33"/>
                  <a:pt x="7" y="32"/>
                </a:cubicBezTo>
                <a:cubicBezTo>
                  <a:pt x="7" y="31"/>
                  <a:pt x="5" y="31"/>
                  <a:pt x="4" y="30"/>
                </a:cubicBezTo>
                <a:cubicBezTo>
                  <a:pt x="3" y="25"/>
                  <a:pt x="4" y="20"/>
                  <a:pt x="3" y="15"/>
                </a:cubicBezTo>
                <a:cubicBezTo>
                  <a:pt x="3" y="12"/>
                  <a:pt x="0" y="9"/>
                  <a:pt x="0" y="6"/>
                </a:cubicBezTo>
                <a:cubicBezTo>
                  <a:pt x="0" y="5"/>
                  <a:pt x="1" y="3"/>
                  <a:pt x="3" y="3"/>
                </a:cubicBezTo>
                <a:cubicBezTo>
                  <a:pt x="4" y="3"/>
                  <a:pt x="5" y="6"/>
                  <a:pt x="7" y="6"/>
                </a:cubicBezTo>
                <a:cubicBezTo>
                  <a:pt x="8" y="5"/>
                  <a:pt x="7" y="2"/>
                  <a:pt x="8" y="1"/>
                </a:cubicBezTo>
                <a:cubicBezTo>
                  <a:pt x="8" y="0"/>
                  <a:pt x="10" y="0"/>
                  <a:pt x="11" y="1"/>
                </a:cubicBezTo>
                <a:close/>
              </a:path>
            </a:pathLst>
          </a:custGeom>
          <a:solidFill>
            <a:srgbClr val="B2B2B2"/>
          </a:solidFill>
          <a:ln w="3175" cap="rnd">
            <a:solidFill>
              <a:srgbClr val="B2B2B2"/>
            </a:solidFill>
            <a:round/>
            <a:headEnd/>
            <a:tailEnd/>
          </a:ln>
        </p:spPr>
        <p:txBody>
          <a:bodyPr/>
          <a:lstStyle/>
          <a:p>
            <a:endParaRPr lang="en-US"/>
          </a:p>
        </p:txBody>
      </p:sp>
      <p:sp>
        <p:nvSpPr>
          <p:cNvPr id="34703" name="Freeform 930"/>
          <p:cNvSpPr>
            <a:spLocks noChangeAspect="1"/>
          </p:cNvSpPr>
          <p:nvPr/>
        </p:nvSpPr>
        <p:spPr bwMode="auto">
          <a:xfrm>
            <a:off x="5840413" y="1733550"/>
            <a:ext cx="30162" cy="14288"/>
          </a:xfrm>
          <a:custGeom>
            <a:avLst/>
            <a:gdLst>
              <a:gd name="T0" fmla="*/ 2147483647 w 16"/>
              <a:gd name="T1" fmla="*/ 0 h 8"/>
              <a:gd name="T2" fmla="*/ 2147483647 w 16"/>
              <a:gd name="T3" fmla="*/ 2147483647 h 8"/>
              <a:gd name="T4" fmla="*/ 2147483647 w 16"/>
              <a:gd name="T5" fmla="*/ 2147483647 h 8"/>
              <a:gd name="T6" fmla="*/ 2147483647 w 16"/>
              <a:gd name="T7" fmla="*/ 2147483647 h 8"/>
              <a:gd name="T8" fmla="*/ 2147483647 w 16"/>
              <a:gd name="T9" fmla="*/ 2147483647 h 8"/>
              <a:gd name="T10" fmla="*/ 2147483647 w 16"/>
              <a:gd name="T11" fmla="*/ 0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3" y="0"/>
                </a:moveTo>
                <a:cubicBezTo>
                  <a:pt x="1" y="1"/>
                  <a:pt x="0" y="4"/>
                  <a:pt x="1" y="5"/>
                </a:cubicBezTo>
                <a:cubicBezTo>
                  <a:pt x="4" y="7"/>
                  <a:pt x="7" y="8"/>
                  <a:pt x="10" y="8"/>
                </a:cubicBezTo>
                <a:cubicBezTo>
                  <a:pt x="12" y="8"/>
                  <a:pt x="15" y="8"/>
                  <a:pt x="15" y="6"/>
                </a:cubicBezTo>
                <a:cubicBezTo>
                  <a:pt x="16" y="5"/>
                  <a:pt x="14" y="3"/>
                  <a:pt x="13" y="3"/>
                </a:cubicBezTo>
                <a:cubicBezTo>
                  <a:pt x="10" y="1"/>
                  <a:pt x="6" y="0"/>
                  <a:pt x="3" y="0"/>
                </a:cubicBezTo>
                <a:close/>
              </a:path>
            </a:pathLst>
          </a:custGeom>
          <a:solidFill>
            <a:srgbClr val="B2B2B2"/>
          </a:solidFill>
          <a:ln w="3175" cap="rnd">
            <a:solidFill>
              <a:srgbClr val="B2B2B2"/>
            </a:solidFill>
            <a:round/>
            <a:headEnd/>
            <a:tailEnd/>
          </a:ln>
        </p:spPr>
        <p:txBody>
          <a:bodyPr/>
          <a:lstStyle/>
          <a:p>
            <a:endParaRPr lang="en-US"/>
          </a:p>
        </p:txBody>
      </p:sp>
      <p:sp>
        <p:nvSpPr>
          <p:cNvPr id="34704" name="Freeform 931"/>
          <p:cNvSpPr>
            <a:spLocks noChangeAspect="1"/>
          </p:cNvSpPr>
          <p:nvPr/>
        </p:nvSpPr>
        <p:spPr bwMode="auto">
          <a:xfrm>
            <a:off x="5529263" y="1717675"/>
            <a:ext cx="53975" cy="33338"/>
          </a:xfrm>
          <a:custGeom>
            <a:avLst/>
            <a:gdLst>
              <a:gd name="T0" fmla="*/ 2147483647 w 29"/>
              <a:gd name="T1" fmla="*/ 2147483647 h 18"/>
              <a:gd name="T2" fmla="*/ 2147483647 w 29"/>
              <a:gd name="T3" fmla="*/ 2147483647 h 18"/>
              <a:gd name="T4" fmla="*/ 2147483647 w 29"/>
              <a:gd name="T5" fmla="*/ 2147483647 h 18"/>
              <a:gd name="T6" fmla="*/ 2147483647 w 29"/>
              <a:gd name="T7" fmla="*/ 2147483647 h 18"/>
              <a:gd name="T8" fmla="*/ 2147483647 w 29"/>
              <a:gd name="T9" fmla="*/ 2147483647 h 18"/>
              <a:gd name="T10" fmla="*/ 2147483647 w 29"/>
              <a:gd name="T11" fmla="*/ 2147483647 h 18"/>
              <a:gd name="T12" fmla="*/ 2147483647 w 29"/>
              <a:gd name="T13" fmla="*/ 2147483647 h 18"/>
              <a:gd name="T14" fmla="*/ 2147483647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18"/>
              <a:gd name="T29" fmla="*/ 29 w 29"/>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18">
                <a:moveTo>
                  <a:pt x="25" y="2"/>
                </a:moveTo>
                <a:cubicBezTo>
                  <a:pt x="28" y="4"/>
                  <a:pt x="29" y="9"/>
                  <a:pt x="27" y="11"/>
                </a:cubicBezTo>
                <a:cubicBezTo>
                  <a:pt x="25" y="14"/>
                  <a:pt x="20" y="14"/>
                  <a:pt x="17" y="15"/>
                </a:cubicBezTo>
                <a:cubicBezTo>
                  <a:pt x="13" y="16"/>
                  <a:pt x="10" y="18"/>
                  <a:pt x="6" y="17"/>
                </a:cubicBezTo>
                <a:cubicBezTo>
                  <a:pt x="4" y="17"/>
                  <a:pt x="0" y="14"/>
                  <a:pt x="1" y="11"/>
                </a:cubicBezTo>
                <a:cubicBezTo>
                  <a:pt x="2" y="9"/>
                  <a:pt x="6" y="9"/>
                  <a:pt x="9" y="8"/>
                </a:cubicBezTo>
                <a:cubicBezTo>
                  <a:pt x="12" y="8"/>
                  <a:pt x="15" y="8"/>
                  <a:pt x="17" y="7"/>
                </a:cubicBezTo>
                <a:cubicBezTo>
                  <a:pt x="18" y="6"/>
                  <a:pt x="16" y="3"/>
                  <a:pt x="17" y="2"/>
                </a:cubicBezTo>
                <a:cubicBezTo>
                  <a:pt x="19" y="1"/>
                  <a:pt x="23" y="0"/>
                  <a:pt x="25" y="2"/>
                </a:cubicBezTo>
                <a:close/>
              </a:path>
            </a:pathLst>
          </a:custGeom>
          <a:solidFill>
            <a:srgbClr val="B2B2B2"/>
          </a:solidFill>
          <a:ln w="3175" cap="rnd">
            <a:solidFill>
              <a:srgbClr val="B2B2B2"/>
            </a:solidFill>
            <a:round/>
            <a:headEnd/>
            <a:tailEnd/>
          </a:ln>
        </p:spPr>
        <p:txBody>
          <a:bodyPr/>
          <a:lstStyle/>
          <a:p>
            <a:endParaRPr lang="en-US"/>
          </a:p>
        </p:txBody>
      </p:sp>
      <p:sp>
        <p:nvSpPr>
          <p:cNvPr id="34705" name="Freeform 932"/>
          <p:cNvSpPr>
            <a:spLocks noChangeAspect="1"/>
          </p:cNvSpPr>
          <p:nvPr/>
        </p:nvSpPr>
        <p:spPr bwMode="auto">
          <a:xfrm>
            <a:off x="5335588" y="1757363"/>
            <a:ext cx="34925" cy="15875"/>
          </a:xfrm>
          <a:custGeom>
            <a:avLst/>
            <a:gdLst>
              <a:gd name="T0" fmla="*/ 2147483647 w 18"/>
              <a:gd name="T1" fmla="*/ 0 h 8"/>
              <a:gd name="T2" fmla="*/ 2147483647 w 18"/>
              <a:gd name="T3" fmla="*/ 2147483647 h 8"/>
              <a:gd name="T4" fmla="*/ 2147483647 w 18"/>
              <a:gd name="T5" fmla="*/ 2147483647 h 8"/>
              <a:gd name="T6" fmla="*/ 2147483647 w 18"/>
              <a:gd name="T7" fmla="*/ 2147483647 h 8"/>
              <a:gd name="T8" fmla="*/ 2147483647 w 18"/>
              <a:gd name="T9" fmla="*/ 2147483647 h 8"/>
              <a:gd name="T10" fmla="*/ 2147483647 w 18"/>
              <a:gd name="T11" fmla="*/ 0 h 8"/>
              <a:gd name="T12" fmla="*/ 0 60000 65536"/>
              <a:gd name="T13" fmla="*/ 0 60000 65536"/>
              <a:gd name="T14" fmla="*/ 0 60000 65536"/>
              <a:gd name="T15" fmla="*/ 0 60000 65536"/>
              <a:gd name="T16" fmla="*/ 0 60000 65536"/>
              <a:gd name="T17" fmla="*/ 0 60000 65536"/>
              <a:gd name="T18" fmla="*/ 0 w 18"/>
              <a:gd name="T19" fmla="*/ 0 h 8"/>
              <a:gd name="T20" fmla="*/ 18 w 18"/>
              <a:gd name="T21" fmla="*/ 8 h 8"/>
            </a:gdLst>
            <a:ahLst/>
            <a:cxnLst>
              <a:cxn ang="T12">
                <a:pos x="T0" y="T1"/>
              </a:cxn>
              <a:cxn ang="T13">
                <a:pos x="T2" y="T3"/>
              </a:cxn>
              <a:cxn ang="T14">
                <a:pos x="T4" y="T5"/>
              </a:cxn>
              <a:cxn ang="T15">
                <a:pos x="T6" y="T7"/>
              </a:cxn>
              <a:cxn ang="T16">
                <a:pos x="T8" y="T9"/>
              </a:cxn>
              <a:cxn ang="T17">
                <a:pos x="T10" y="T11"/>
              </a:cxn>
            </a:cxnLst>
            <a:rect l="T18" t="T19" r="T20" b="T21"/>
            <a:pathLst>
              <a:path w="18" h="8">
                <a:moveTo>
                  <a:pt x="6" y="0"/>
                </a:moveTo>
                <a:cubicBezTo>
                  <a:pt x="10" y="0"/>
                  <a:pt x="14" y="2"/>
                  <a:pt x="17" y="5"/>
                </a:cubicBezTo>
                <a:cubicBezTo>
                  <a:pt x="18" y="6"/>
                  <a:pt x="15" y="8"/>
                  <a:pt x="14" y="8"/>
                </a:cubicBezTo>
                <a:cubicBezTo>
                  <a:pt x="10" y="8"/>
                  <a:pt x="5" y="8"/>
                  <a:pt x="1" y="8"/>
                </a:cubicBezTo>
                <a:cubicBezTo>
                  <a:pt x="0" y="8"/>
                  <a:pt x="0" y="6"/>
                  <a:pt x="1" y="5"/>
                </a:cubicBezTo>
                <a:cubicBezTo>
                  <a:pt x="3" y="4"/>
                  <a:pt x="5" y="2"/>
                  <a:pt x="6" y="0"/>
                </a:cubicBezTo>
                <a:close/>
              </a:path>
            </a:pathLst>
          </a:custGeom>
          <a:solidFill>
            <a:srgbClr val="B2B2B2"/>
          </a:solidFill>
          <a:ln w="3175" cap="rnd">
            <a:solidFill>
              <a:srgbClr val="B2B2B2"/>
            </a:solidFill>
            <a:round/>
            <a:headEnd/>
            <a:tailEnd/>
          </a:ln>
        </p:spPr>
        <p:txBody>
          <a:bodyPr/>
          <a:lstStyle/>
          <a:p>
            <a:endParaRPr lang="en-US"/>
          </a:p>
        </p:txBody>
      </p:sp>
      <p:sp>
        <p:nvSpPr>
          <p:cNvPr id="34706" name="Freeform 933"/>
          <p:cNvSpPr>
            <a:spLocks noChangeAspect="1"/>
          </p:cNvSpPr>
          <p:nvPr/>
        </p:nvSpPr>
        <p:spPr bwMode="auto">
          <a:xfrm>
            <a:off x="5422900" y="1754188"/>
            <a:ext cx="49213" cy="19050"/>
          </a:xfrm>
          <a:custGeom>
            <a:avLst/>
            <a:gdLst>
              <a:gd name="T0" fmla="*/ 2147483647 w 25"/>
              <a:gd name="T1" fmla="*/ 2147483647 h 10"/>
              <a:gd name="T2" fmla="*/ 2147483647 w 25"/>
              <a:gd name="T3" fmla="*/ 2147483647 h 10"/>
              <a:gd name="T4" fmla="*/ 2147483647 w 25"/>
              <a:gd name="T5" fmla="*/ 2147483647 h 10"/>
              <a:gd name="T6" fmla="*/ 2147483647 w 25"/>
              <a:gd name="T7" fmla="*/ 2147483647 h 10"/>
              <a:gd name="T8" fmla="*/ 2147483647 w 25"/>
              <a:gd name="T9" fmla="*/ 2147483647 h 10"/>
              <a:gd name="T10" fmla="*/ 2147483647 w 25"/>
              <a:gd name="T11" fmla="*/ 2147483647 h 10"/>
              <a:gd name="T12" fmla="*/ 2147483647 w 25"/>
              <a:gd name="T13" fmla="*/ 2147483647 h 10"/>
              <a:gd name="T14" fmla="*/ 2147483647 w 25"/>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10"/>
              <a:gd name="T26" fmla="*/ 25 w 25"/>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10">
                <a:moveTo>
                  <a:pt x="2" y="1"/>
                </a:moveTo>
                <a:cubicBezTo>
                  <a:pt x="7" y="0"/>
                  <a:pt x="14" y="0"/>
                  <a:pt x="19" y="1"/>
                </a:cubicBezTo>
                <a:cubicBezTo>
                  <a:pt x="21" y="1"/>
                  <a:pt x="25" y="3"/>
                  <a:pt x="24" y="5"/>
                </a:cubicBezTo>
                <a:cubicBezTo>
                  <a:pt x="23" y="7"/>
                  <a:pt x="19" y="4"/>
                  <a:pt x="17" y="5"/>
                </a:cubicBezTo>
                <a:cubicBezTo>
                  <a:pt x="16" y="6"/>
                  <a:pt x="18" y="8"/>
                  <a:pt x="17" y="9"/>
                </a:cubicBezTo>
                <a:cubicBezTo>
                  <a:pt x="15" y="8"/>
                  <a:pt x="12" y="9"/>
                  <a:pt x="10" y="10"/>
                </a:cubicBezTo>
                <a:cubicBezTo>
                  <a:pt x="7" y="10"/>
                  <a:pt x="4" y="9"/>
                  <a:pt x="3" y="6"/>
                </a:cubicBezTo>
                <a:cubicBezTo>
                  <a:pt x="2" y="5"/>
                  <a:pt x="0" y="2"/>
                  <a:pt x="2" y="1"/>
                </a:cubicBezTo>
                <a:close/>
              </a:path>
            </a:pathLst>
          </a:custGeom>
          <a:solidFill>
            <a:srgbClr val="B2B2B2"/>
          </a:solidFill>
          <a:ln w="3175" cap="rnd">
            <a:solidFill>
              <a:srgbClr val="B2B2B2"/>
            </a:solidFill>
            <a:round/>
            <a:headEnd/>
            <a:tailEnd/>
          </a:ln>
        </p:spPr>
        <p:txBody>
          <a:bodyPr/>
          <a:lstStyle/>
          <a:p>
            <a:endParaRPr lang="en-US"/>
          </a:p>
        </p:txBody>
      </p:sp>
      <p:sp>
        <p:nvSpPr>
          <p:cNvPr id="34707" name="Freeform 934"/>
          <p:cNvSpPr>
            <a:spLocks noChangeAspect="1"/>
          </p:cNvSpPr>
          <p:nvPr/>
        </p:nvSpPr>
        <p:spPr bwMode="auto">
          <a:xfrm>
            <a:off x="5465763" y="1735138"/>
            <a:ext cx="60325" cy="30162"/>
          </a:xfrm>
          <a:custGeom>
            <a:avLst/>
            <a:gdLst>
              <a:gd name="T0" fmla="*/ 2147483647 w 31"/>
              <a:gd name="T1" fmla="*/ 2147483647 h 16"/>
              <a:gd name="T2" fmla="*/ 2147483647 w 31"/>
              <a:gd name="T3" fmla="*/ 2147483647 h 16"/>
              <a:gd name="T4" fmla="*/ 2147483647 w 31"/>
              <a:gd name="T5" fmla="*/ 2147483647 h 16"/>
              <a:gd name="T6" fmla="*/ 2147483647 w 31"/>
              <a:gd name="T7" fmla="*/ 2147483647 h 16"/>
              <a:gd name="T8" fmla="*/ 2147483647 w 31"/>
              <a:gd name="T9" fmla="*/ 2147483647 h 16"/>
              <a:gd name="T10" fmla="*/ 2147483647 w 31"/>
              <a:gd name="T11" fmla="*/ 2147483647 h 16"/>
              <a:gd name="T12" fmla="*/ 2147483647 w 31"/>
              <a:gd name="T13" fmla="*/ 2147483647 h 16"/>
              <a:gd name="T14" fmla="*/ 2147483647 w 31"/>
              <a:gd name="T15" fmla="*/ 2147483647 h 16"/>
              <a:gd name="T16" fmla="*/ 2147483647 w 31"/>
              <a:gd name="T17" fmla="*/ 2147483647 h 16"/>
              <a:gd name="T18" fmla="*/ 2147483647 w 31"/>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16"/>
              <a:gd name="T32" fmla="*/ 31 w 3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16">
                <a:moveTo>
                  <a:pt x="11" y="2"/>
                </a:moveTo>
                <a:cubicBezTo>
                  <a:pt x="14" y="2"/>
                  <a:pt x="17" y="2"/>
                  <a:pt x="21" y="2"/>
                </a:cubicBezTo>
                <a:cubicBezTo>
                  <a:pt x="24" y="2"/>
                  <a:pt x="27" y="0"/>
                  <a:pt x="29" y="2"/>
                </a:cubicBezTo>
                <a:cubicBezTo>
                  <a:pt x="31" y="3"/>
                  <a:pt x="30" y="6"/>
                  <a:pt x="29" y="8"/>
                </a:cubicBezTo>
                <a:cubicBezTo>
                  <a:pt x="26" y="10"/>
                  <a:pt x="25" y="14"/>
                  <a:pt x="24" y="15"/>
                </a:cubicBezTo>
                <a:cubicBezTo>
                  <a:pt x="20" y="16"/>
                  <a:pt x="17" y="12"/>
                  <a:pt x="13" y="12"/>
                </a:cubicBezTo>
                <a:cubicBezTo>
                  <a:pt x="10" y="12"/>
                  <a:pt x="8" y="15"/>
                  <a:pt x="5" y="15"/>
                </a:cubicBezTo>
                <a:cubicBezTo>
                  <a:pt x="3" y="15"/>
                  <a:pt x="1" y="13"/>
                  <a:pt x="1" y="11"/>
                </a:cubicBezTo>
                <a:cubicBezTo>
                  <a:pt x="0" y="8"/>
                  <a:pt x="0" y="5"/>
                  <a:pt x="2" y="3"/>
                </a:cubicBezTo>
                <a:cubicBezTo>
                  <a:pt x="4" y="1"/>
                  <a:pt x="8" y="3"/>
                  <a:pt x="11" y="2"/>
                </a:cubicBezTo>
                <a:close/>
              </a:path>
            </a:pathLst>
          </a:custGeom>
          <a:solidFill>
            <a:srgbClr val="B2B2B2"/>
          </a:solidFill>
          <a:ln w="3175" cap="rnd">
            <a:solidFill>
              <a:srgbClr val="B2B2B2"/>
            </a:solidFill>
            <a:round/>
            <a:headEnd/>
            <a:tailEnd/>
          </a:ln>
        </p:spPr>
        <p:txBody>
          <a:bodyPr/>
          <a:lstStyle/>
          <a:p>
            <a:endParaRPr lang="en-US"/>
          </a:p>
        </p:txBody>
      </p:sp>
      <p:sp>
        <p:nvSpPr>
          <p:cNvPr id="34708" name="Freeform 935"/>
          <p:cNvSpPr>
            <a:spLocks noChangeAspect="1"/>
          </p:cNvSpPr>
          <p:nvPr/>
        </p:nvSpPr>
        <p:spPr bwMode="auto">
          <a:xfrm>
            <a:off x="5403850" y="1762125"/>
            <a:ext cx="25400" cy="15875"/>
          </a:xfrm>
          <a:custGeom>
            <a:avLst/>
            <a:gdLst>
              <a:gd name="T0" fmla="*/ 2147483647 w 14"/>
              <a:gd name="T1" fmla="*/ 2147483647 h 9"/>
              <a:gd name="T2" fmla="*/ 2147483647 w 14"/>
              <a:gd name="T3" fmla="*/ 2147483647 h 9"/>
              <a:gd name="T4" fmla="*/ 2147483647 w 14"/>
              <a:gd name="T5" fmla="*/ 2147483647 h 9"/>
              <a:gd name="T6" fmla="*/ 2147483647 w 14"/>
              <a:gd name="T7" fmla="*/ 2147483647 h 9"/>
              <a:gd name="T8" fmla="*/ 2147483647 w 14"/>
              <a:gd name="T9" fmla="*/ 2147483647 h 9"/>
              <a:gd name="T10" fmla="*/ 0 60000 65536"/>
              <a:gd name="T11" fmla="*/ 0 60000 65536"/>
              <a:gd name="T12" fmla="*/ 0 60000 65536"/>
              <a:gd name="T13" fmla="*/ 0 60000 65536"/>
              <a:gd name="T14" fmla="*/ 0 60000 65536"/>
              <a:gd name="T15" fmla="*/ 0 w 14"/>
              <a:gd name="T16" fmla="*/ 0 h 9"/>
              <a:gd name="T17" fmla="*/ 14 w 14"/>
              <a:gd name="T18" fmla="*/ 9 h 9"/>
            </a:gdLst>
            <a:ahLst/>
            <a:cxnLst>
              <a:cxn ang="T10">
                <a:pos x="T0" y="T1"/>
              </a:cxn>
              <a:cxn ang="T11">
                <a:pos x="T2" y="T3"/>
              </a:cxn>
              <a:cxn ang="T12">
                <a:pos x="T4" y="T5"/>
              </a:cxn>
              <a:cxn ang="T13">
                <a:pos x="T6" y="T7"/>
              </a:cxn>
              <a:cxn ang="T14">
                <a:pos x="T8" y="T9"/>
              </a:cxn>
            </a:cxnLst>
            <a:rect l="T15" t="T16" r="T17" b="T18"/>
            <a:pathLst>
              <a:path w="14" h="9">
                <a:moveTo>
                  <a:pt x="1" y="1"/>
                </a:moveTo>
                <a:cubicBezTo>
                  <a:pt x="1" y="1"/>
                  <a:pt x="0" y="5"/>
                  <a:pt x="1" y="6"/>
                </a:cubicBezTo>
                <a:cubicBezTo>
                  <a:pt x="4" y="8"/>
                  <a:pt x="8" y="9"/>
                  <a:pt x="12" y="8"/>
                </a:cubicBezTo>
                <a:cubicBezTo>
                  <a:pt x="14" y="7"/>
                  <a:pt x="14" y="2"/>
                  <a:pt x="12" y="1"/>
                </a:cubicBezTo>
                <a:cubicBezTo>
                  <a:pt x="9" y="0"/>
                  <a:pt x="4"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709" name="Freeform 936"/>
          <p:cNvSpPr>
            <a:spLocks noChangeAspect="1"/>
          </p:cNvSpPr>
          <p:nvPr/>
        </p:nvSpPr>
        <p:spPr bwMode="auto">
          <a:xfrm>
            <a:off x="5370513" y="1725613"/>
            <a:ext cx="66675" cy="17462"/>
          </a:xfrm>
          <a:custGeom>
            <a:avLst/>
            <a:gdLst>
              <a:gd name="T0" fmla="*/ 2147483647 w 36"/>
              <a:gd name="T1" fmla="*/ 2147483647 h 10"/>
              <a:gd name="T2" fmla="*/ 2147483647 w 36"/>
              <a:gd name="T3" fmla="*/ 2147483647 h 10"/>
              <a:gd name="T4" fmla="*/ 2147483647 w 36"/>
              <a:gd name="T5" fmla="*/ 2147483647 h 10"/>
              <a:gd name="T6" fmla="*/ 2147483647 w 36"/>
              <a:gd name="T7" fmla="*/ 2147483647 h 10"/>
              <a:gd name="T8" fmla="*/ 2147483647 w 36"/>
              <a:gd name="T9" fmla="*/ 2147483647 h 10"/>
              <a:gd name="T10" fmla="*/ 2147483647 w 36"/>
              <a:gd name="T11" fmla="*/ 2147483647 h 10"/>
              <a:gd name="T12" fmla="*/ 2147483647 w 36"/>
              <a:gd name="T13" fmla="*/ 2147483647 h 10"/>
              <a:gd name="T14" fmla="*/ 2147483647 w 36"/>
              <a:gd name="T15" fmla="*/ 2147483647 h 10"/>
              <a:gd name="T16" fmla="*/ 2147483647 w 36"/>
              <a:gd name="T17" fmla="*/ 2147483647 h 10"/>
              <a:gd name="T18" fmla="*/ 2147483647 w 36"/>
              <a:gd name="T19" fmla="*/ 2147483647 h 10"/>
              <a:gd name="T20" fmla="*/ 2147483647 w 36"/>
              <a:gd name="T21" fmla="*/ 2147483647 h 10"/>
              <a:gd name="T22" fmla="*/ 2147483647 w 36"/>
              <a:gd name="T23" fmla="*/ 2147483647 h 10"/>
              <a:gd name="T24" fmla="*/ 2147483647 w 36"/>
              <a:gd name="T25" fmla="*/ 2147483647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0"/>
              <a:gd name="T41" fmla="*/ 36 w 36"/>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0">
                <a:moveTo>
                  <a:pt x="3" y="1"/>
                </a:moveTo>
                <a:cubicBezTo>
                  <a:pt x="2" y="1"/>
                  <a:pt x="0" y="3"/>
                  <a:pt x="1" y="4"/>
                </a:cubicBezTo>
                <a:cubicBezTo>
                  <a:pt x="2" y="5"/>
                  <a:pt x="5" y="5"/>
                  <a:pt x="7" y="6"/>
                </a:cubicBezTo>
                <a:cubicBezTo>
                  <a:pt x="10" y="7"/>
                  <a:pt x="12" y="7"/>
                  <a:pt x="15" y="7"/>
                </a:cubicBezTo>
                <a:cubicBezTo>
                  <a:pt x="18" y="8"/>
                  <a:pt x="21" y="8"/>
                  <a:pt x="24" y="8"/>
                </a:cubicBezTo>
                <a:cubicBezTo>
                  <a:pt x="26" y="8"/>
                  <a:pt x="28" y="8"/>
                  <a:pt x="29" y="9"/>
                </a:cubicBezTo>
                <a:cubicBezTo>
                  <a:pt x="31" y="9"/>
                  <a:pt x="32" y="10"/>
                  <a:pt x="33" y="10"/>
                </a:cubicBezTo>
                <a:cubicBezTo>
                  <a:pt x="34" y="10"/>
                  <a:pt x="36" y="9"/>
                  <a:pt x="35" y="8"/>
                </a:cubicBezTo>
                <a:cubicBezTo>
                  <a:pt x="33" y="6"/>
                  <a:pt x="30" y="6"/>
                  <a:pt x="27" y="5"/>
                </a:cubicBezTo>
                <a:cubicBezTo>
                  <a:pt x="24" y="4"/>
                  <a:pt x="21" y="3"/>
                  <a:pt x="18" y="3"/>
                </a:cubicBezTo>
                <a:cubicBezTo>
                  <a:pt x="17" y="3"/>
                  <a:pt x="15" y="4"/>
                  <a:pt x="13" y="4"/>
                </a:cubicBezTo>
                <a:cubicBezTo>
                  <a:pt x="11" y="3"/>
                  <a:pt x="9" y="2"/>
                  <a:pt x="7" y="1"/>
                </a:cubicBezTo>
                <a:cubicBezTo>
                  <a:pt x="5" y="1"/>
                  <a:pt x="4" y="0"/>
                  <a:pt x="3" y="1"/>
                </a:cubicBezTo>
                <a:close/>
              </a:path>
            </a:pathLst>
          </a:custGeom>
          <a:solidFill>
            <a:srgbClr val="B2B2B2"/>
          </a:solidFill>
          <a:ln w="3175" cap="rnd">
            <a:solidFill>
              <a:srgbClr val="B2B2B2"/>
            </a:solidFill>
            <a:round/>
            <a:headEnd/>
            <a:tailEnd/>
          </a:ln>
        </p:spPr>
        <p:txBody>
          <a:bodyPr/>
          <a:lstStyle/>
          <a:p>
            <a:endParaRPr lang="en-US"/>
          </a:p>
        </p:txBody>
      </p:sp>
      <p:sp>
        <p:nvSpPr>
          <p:cNvPr id="34710" name="Freeform 937"/>
          <p:cNvSpPr>
            <a:spLocks noChangeAspect="1"/>
          </p:cNvSpPr>
          <p:nvPr/>
        </p:nvSpPr>
        <p:spPr bwMode="auto">
          <a:xfrm>
            <a:off x="5360988" y="1744663"/>
            <a:ext cx="14287" cy="17462"/>
          </a:xfrm>
          <a:custGeom>
            <a:avLst/>
            <a:gdLst>
              <a:gd name="T0" fmla="*/ 2147483647 w 8"/>
              <a:gd name="T1" fmla="*/ 2147483647 h 9"/>
              <a:gd name="T2" fmla="*/ 2147483647 w 8"/>
              <a:gd name="T3" fmla="*/ 2147483647 h 9"/>
              <a:gd name="T4" fmla="*/ 2147483647 w 8"/>
              <a:gd name="T5" fmla="*/ 2147483647 h 9"/>
              <a:gd name="T6" fmla="*/ 2147483647 w 8"/>
              <a:gd name="T7" fmla="*/ 2147483647 h 9"/>
              <a:gd name="T8" fmla="*/ 2147483647 w 8"/>
              <a:gd name="T9" fmla="*/ 2147483647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1" y="1"/>
                </a:moveTo>
                <a:cubicBezTo>
                  <a:pt x="0" y="3"/>
                  <a:pt x="1" y="5"/>
                  <a:pt x="2" y="6"/>
                </a:cubicBezTo>
                <a:cubicBezTo>
                  <a:pt x="3" y="7"/>
                  <a:pt x="6" y="9"/>
                  <a:pt x="7" y="8"/>
                </a:cubicBezTo>
                <a:cubicBezTo>
                  <a:pt x="8" y="6"/>
                  <a:pt x="7" y="3"/>
                  <a:pt x="5" y="2"/>
                </a:cubicBezTo>
                <a:cubicBezTo>
                  <a:pt x="4" y="1"/>
                  <a:pt x="2"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711" name="Freeform 938"/>
          <p:cNvSpPr>
            <a:spLocks noChangeAspect="1"/>
          </p:cNvSpPr>
          <p:nvPr/>
        </p:nvSpPr>
        <p:spPr bwMode="auto">
          <a:xfrm>
            <a:off x="5465763" y="1773238"/>
            <a:ext cx="11112" cy="11112"/>
          </a:xfrm>
          <a:custGeom>
            <a:avLst/>
            <a:gdLst>
              <a:gd name="T0" fmla="*/ 2147483647 w 5"/>
              <a:gd name="T1" fmla="*/ 0 h 6"/>
              <a:gd name="T2" fmla="*/ 2147483647 w 5"/>
              <a:gd name="T3" fmla="*/ 2147483647 h 6"/>
              <a:gd name="T4" fmla="*/ 2147483647 w 5"/>
              <a:gd name="T5" fmla="*/ 2147483647 h 6"/>
              <a:gd name="T6" fmla="*/ 0 w 5"/>
              <a:gd name="T7" fmla="*/ 2147483647 h 6"/>
              <a:gd name="T8" fmla="*/ 2147483647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3" y="0"/>
                </a:moveTo>
                <a:cubicBezTo>
                  <a:pt x="4" y="1"/>
                  <a:pt x="5" y="3"/>
                  <a:pt x="5" y="4"/>
                </a:cubicBezTo>
                <a:cubicBezTo>
                  <a:pt x="5" y="5"/>
                  <a:pt x="4" y="6"/>
                  <a:pt x="3" y="5"/>
                </a:cubicBezTo>
                <a:cubicBezTo>
                  <a:pt x="1" y="5"/>
                  <a:pt x="0" y="4"/>
                  <a:pt x="0" y="2"/>
                </a:cubicBezTo>
                <a:cubicBezTo>
                  <a:pt x="0" y="1"/>
                  <a:pt x="2" y="0"/>
                  <a:pt x="3" y="0"/>
                </a:cubicBezTo>
                <a:close/>
              </a:path>
            </a:pathLst>
          </a:custGeom>
          <a:solidFill>
            <a:srgbClr val="B2B2B2"/>
          </a:solidFill>
          <a:ln w="3175" cap="rnd">
            <a:solidFill>
              <a:srgbClr val="B2B2B2"/>
            </a:solidFill>
            <a:round/>
            <a:headEnd/>
            <a:tailEnd/>
          </a:ln>
        </p:spPr>
        <p:txBody>
          <a:bodyPr/>
          <a:lstStyle/>
          <a:p>
            <a:endParaRPr lang="en-US"/>
          </a:p>
        </p:txBody>
      </p:sp>
      <p:sp>
        <p:nvSpPr>
          <p:cNvPr id="34712" name="Freeform 939"/>
          <p:cNvSpPr>
            <a:spLocks noChangeAspect="1"/>
          </p:cNvSpPr>
          <p:nvPr/>
        </p:nvSpPr>
        <p:spPr bwMode="auto">
          <a:xfrm>
            <a:off x="5364163" y="1735138"/>
            <a:ext cx="33337" cy="9525"/>
          </a:xfrm>
          <a:custGeom>
            <a:avLst/>
            <a:gdLst>
              <a:gd name="T0" fmla="*/ 2147483647 w 18"/>
              <a:gd name="T1" fmla="*/ 2147483647 h 5"/>
              <a:gd name="T2" fmla="*/ 2147483647 w 18"/>
              <a:gd name="T3" fmla="*/ 2147483647 h 5"/>
              <a:gd name="T4" fmla="*/ 2147483647 w 18"/>
              <a:gd name="T5" fmla="*/ 2147483647 h 5"/>
              <a:gd name="T6" fmla="*/ 2147483647 w 18"/>
              <a:gd name="T7" fmla="*/ 2147483647 h 5"/>
              <a:gd name="T8" fmla="*/ 2147483647 w 18"/>
              <a:gd name="T9" fmla="*/ 2147483647 h 5"/>
              <a:gd name="T10" fmla="*/ 2147483647 w 18"/>
              <a:gd name="T11" fmla="*/ 2147483647 h 5"/>
              <a:gd name="T12" fmla="*/ 2147483647 w 18"/>
              <a:gd name="T13" fmla="*/ 2147483647 h 5"/>
              <a:gd name="T14" fmla="*/ 0 60000 65536"/>
              <a:gd name="T15" fmla="*/ 0 60000 65536"/>
              <a:gd name="T16" fmla="*/ 0 60000 65536"/>
              <a:gd name="T17" fmla="*/ 0 60000 65536"/>
              <a:gd name="T18" fmla="*/ 0 60000 65536"/>
              <a:gd name="T19" fmla="*/ 0 60000 65536"/>
              <a:gd name="T20" fmla="*/ 0 60000 65536"/>
              <a:gd name="T21" fmla="*/ 0 w 18"/>
              <a:gd name="T22" fmla="*/ 0 h 5"/>
              <a:gd name="T23" fmla="*/ 18 w 1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5">
                <a:moveTo>
                  <a:pt x="1" y="1"/>
                </a:moveTo>
                <a:cubicBezTo>
                  <a:pt x="0" y="1"/>
                  <a:pt x="0" y="3"/>
                  <a:pt x="1" y="3"/>
                </a:cubicBezTo>
                <a:cubicBezTo>
                  <a:pt x="5" y="4"/>
                  <a:pt x="9" y="5"/>
                  <a:pt x="14" y="5"/>
                </a:cubicBezTo>
                <a:cubicBezTo>
                  <a:pt x="15" y="5"/>
                  <a:pt x="17" y="5"/>
                  <a:pt x="17" y="4"/>
                </a:cubicBezTo>
                <a:cubicBezTo>
                  <a:pt x="18" y="3"/>
                  <a:pt x="15" y="3"/>
                  <a:pt x="14" y="3"/>
                </a:cubicBezTo>
                <a:cubicBezTo>
                  <a:pt x="11" y="2"/>
                  <a:pt x="8" y="1"/>
                  <a:pt x="5" y="1"/>
                </a:cubicBezTo>
                <a:cubicBezTo>
                  <a:pt x="4" y="1"/>
                  <a:pt x="2"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713" name="Freeform 940"/>
          <p:cNvSpPr>
            <a:spLocks noChangeAspect="1"/>
          </p:cNvSpPr>
          <p:nvPr/>
        </p:nvSpPr>
        <p:spPr bwMode="auto">
          <a:xfrm>
            <a:off x="5389563" y="1709738"/>
            <a:ext cx="101600" cy="23812"/>
          </a:xfrm>
          <a:custGeom>
            <a:avLst/>
            <a:gdLst>
              <a:gd name="T0" fmla="*/ 2147483647 w 54"/>
              <a:gd name="T1" fmla="*/ 2147483647 h 12"/>
              <a:gd name="T2" fmla="*/ 2147483647 w 54"/>
              <a:gd name="T3" fmla="*/ 2147483647 h 12"/>
              <a:gd name="T4" fmla="*/ 2147483647 w 54"/>
              <a:gd name="T5" fmla="*/ 2147483647 h 12"/>
              <a:gd name="T6" fmla="*/ 2147483647 w 54"/>
              <a:gd name="T7" fmla="*/ 2147483647 h 12"/>
              <a:gd name="T8" fmla="*/ 2147483647 w 54"/>
              <a:gd name="T9" fmla="*/ 2147483647 h 12"/>
              <a:gd name="T10" fmla="*/ 2147483647 w 54"/>
              <a:gd name="T11" fmla="*/ 2147483647 h 12"/>
              <a:gd name="T12" fmla="*/ 2147483647 w 54"/>
              <a:gd name="T13" fmla="*/ 2147483647 h 12"/>
              <a:gd name="T14" fmla="*/ 2147483647 w 54"/>
              <a:gd name="T15" fmla="*/ 2147483647 h 12"/>
              <a:gd name="T16" fmla="*/ 2147483647 w 54"/>
              <a:gd name="T17" fmla="*/ 2147483647 h 12"/>
              <a:gd name="T18" fmla="*/ 2147483647 w 54"/>
              <a:gd name="T19" fmla="*/ 2147483647 h 12"/>
              <a:gd name="T20" fmla="*/ 2147483647 w 54"/>
              <a:gd name="T21" fmla="*/ 2147483647 h 12"/>
              <a:gd name="T22" fmla="*/ 2147483647 w 54"/>
              <a:gd name="T23" fmla="*/ 2147483647 h 12"/>
              <a:gd name="T24" fmla="*/ 2147483647 w 54"/>
              <a:gd name="T25" fmla="*/ 2147483647 h 12"/>
              <a:gd name="T26" fmla="*/ 2147483647 w 54"/>
              <a:gd name="T27" fmla="*/ 2147483647 h 12"/>
              <a:gd name="T28" fmla="*/ 2147483647 w 54"/>
              <a:gd name="T29" fmla="*/ 2147483647 h 12"/>
              <a:gd name="T30" fmla="*/ 2147483647 w 54"/>
              <a:gd name="T31" fmla="*/ 0 h 12"/>
              <a:gd name="T32" fmla="*/ 2147483647 w 54"/>
              <a:gd name="T33" fmla="*/ 2147483647 h 12"/>
              <a:gd name="T34" fmla="*/ 2147483647 w 54"/>
              <a:gd name="T35" fmla="*/ 2147483647 h 12"/>
              <a:gd name="T36" fmla="*/ 2147483647 w 54"/>
              <a:gd name="T37" fmla="*/ 2147483647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12"/>
              <a:gd name="T59" fmla="*/ 54 w 54"/>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12">
                <a:moveTo>
                  <a:pt x="1" y="2"/>
                </a:moveTo>
                <a:cubicBezTo>
                  <a:pt x="0" y="2"/>
                  <a:pt x="0" y="4"/>
                  <a:pt x="1" y="5"/>
                </a:cubicBezTo>
                <a:cubicBezTo>
                  <a:pt x="2" y="6"/>
                  <a:pt x="4" y="6"/>
                  <a:pt x="5" y="6"/>
                </a:cubicBezTo>
                <a:cubicBezTo>
                  <a:pt x="7" y="6"/>
                  <a:pt x="8" y="5"/>
                  <a:pt x="10" y="5"/>
                </a:cubicBezTo>
                <a:cubicBezTo>
                  <a:pt x="11" y="5"/>
                  <a:pt x="12" y="6"/>
                  <a:pt x="13" y="6"/>
                </a:cubicBezTo>
                <a:cubicBezTo>
                  <a:pt x="15" y="6"/>
                  <a:pt x="17" y="6"/>
                  <a:pt x="19" y="6"/>
                </a:cubicBezTo>
                <a:cubicBezTo>
                  <a:pt x="20" y="6"/>
                  <a:pt x="22" y="7"/>
                  <a:pt x="24" y="8"/>
                </a:cubicBezTo>
                <a:cubicBezTo>
                  <a:pt x="26" y="9"/>
                  <a:pt x="28" y="10"/>
                  <a:pt x="30" y="11"/>
                </a:cubicBezTo>
                <a:cubicBezTo>
                  <a:pt x="33" y="11"/>
                  <a:pt x="35" y="10"/>
                  <a:pt x="38" y="11"/>
                </a:cubicBezTo>
                <a:cubicBezTo>
                  <a:pt x="41" y="11"/>
                  <a:pt x="45" y="12"/>
                  <a:pt x="48" y="11"/>
                </a:cubicBezTo>
                <a:cubicBezTo>
                  <a:pt x="50" y="11"/>
                  <a:pt x="54" y="11"/>
                  <a:pt x="54" y="9"/>
                </a:cubicBezTo>
                <a:cubicBezTo>
                  <a:pt x="53" y="6"/>
                  <a:pt x="49" y="6"/>
                  <a:pt x="46" y="5"/>
                </a:cubicBezTo>
                <a:cubicBezTo>
                  <a:pt x="43" y="4"/>
                  <a:pt x="39" y="5"/>
                  <a:pt x="36" y="5"/>
                </a:cubicBezTo>
                <a:cubicBezTo>
                  <a:pt x="31" y="4"/>
                  <a:pt x="27" y="2"/>
                  <a:pt x="23" y="1"/>
                </a:cubicBezTo>
                <a:cubicBezTo>
                  <a:pt x="20" y="1"/>
                  <a:pt x="17" y="1"/>
                  <a:pt x="14" y="1"/>
                </a:cubicBezTo>
                <a:cubicBezTo>
                  <a:pt x="12" y="1"/>
                  <a:pt x="10" y="0"/>
                  <a:pt x="9" y="0"/>
                </a:cubicBezTo>
                <a:cubicBezTo>
                  <a:pt x="8" y="0"/>
                  <a:pt x="9" y="2"/>
                  <a:pt x="8" y="3"/>
                </a:cubicBezTo>
                <a:cubicBezTo>
                  <a:pt x="7" y="3"/>
                  <a:pt x="6" y="3"/>
                  <a:pt x="4" y="2"/>
                </a:cubicBezTo>
                <a:cubicBezTo>
                  <a:pt x="3" y="2"/>
                  <a:pt x="2"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714" name="Freeform 941"/>
          <p:cNvSpPr>
            <a:spLocks noChangeAspect="1"/>
          </p:cNvSpPr>
          <p:nvPr/>
        </p:nvSpPr>
        <p:spPr bwMode="auto">
          <a:xfrm>
            <a:off x="5518150" y="1697038"/>
            <a:ext cx="28575" cy="9525"/>
          </a:xfrm>
          <a:custGeom>
            <a:avLst/>
            <a:gdLst>
              <a:gd name="T0" fmla="*/ 2147483647 w 15"/>
              <a:gd name="T1" fmla="*/ 2147483647 h 6"/>
              <a:gd name="T2" fmla="*/ 2147483647 w 15"/>
              <a:gd name="T3" fmla="*/ 2147483647 h 6"/>
              <a:gd name="T4" fmla="*/ 2147483647 w 15"/>
              <a:gd name="T5" fmla="*/ 2147483647 h 6"/>
              <a:gd name="T6" fmla="*/ 2147483647 w 15"/>
              <a:gd name="T7" fmla="*/ 2147483647 h 6"/>
              <a:gd name="T8" fmla="*/ 2147483647 w 15"/>
              <a:gd name="T9" fmla="*/ 2147483647 h 6"/>
              <a:gd name="T10" fmla="*/ 2147483647 w 15"/>
              <a:gd name="T11" fmla="*/ 2147483647 h 6"/>
              <a:gd name="T12" fmla="*/ 2147483647 w 15"/>
              <a:gd name="T13" fmla="*/ 0 h 6"/>
              <a:gd name="T14" fmla="*/ 2147483647 w 15"/>
              <a:gd name="T15" fmla="*/ 2147483647 h 6"/>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6"/>
              <a:gd name="T26" fmla="*/ 15 w 15"/>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6">
                <a:moveTo>
                  <a:pt x="8" y="1"/>
                </a:moveTo>
                <a:cubicBezTo>
                  <a:pt x="7" y="2"/>
                  <a:pt x="7" y="2"/>
                  <a:pt x="6" y="2"/>
                </a:cubicBezTo>
                <a:cubicBezTo>
                  <a:pt x="4" y="2"/>
                  <a:pt x="2" y="1"/>
                  <a:pt x="1" y="2"/>
                </a:cubicBezTo>
                <a:cubicBezTo>
                  <a:pt x="0" y="4"/>
                  <a:pt x="3" y="3"/>
                  <a:pt x="5" y="4"/>
                </a:cubicBezTo>
                <a:cubicBezTo>
                  <a:pt x="6" y="5"/>
                  <a:pt x="7" y="6"/>
                  <a:pt x="9" y="6"/>
                </a:cubicBezTo>
                <a:cubicBezTo>
                  <a:pt x="11" y="6"/>
                  <a:pt x="13" y="5"/>
                  <a:pt x="14" y="3"/>
                </a:cubicBezTo>
                <a:cubicBezTo>
                  <a:pt x="15" y="2"/>
                  <a:pt x="13" y="0"/>
                  <a:pt x="12" y="0"/>
                </a:cubicBezTo>
                <a:cubicBezTo>
                  <a:pt x="10" y="0"/>
                  <a:pt x="9" y="1"/>
                  <a:pt x="8" y="1"/>
                </a:cubicBezTo>
                <a:close/>
              </a:path>
            </a:pathLst>
          </a:custGeom>
          <a:solidFill>
            <a:srgbClr val="B2B2B2"/>
          </a:solidFill>
          <a:ln w="3175" cap="rnd">
            <a:solidFill>
              <a:srgbClr val="B2B2B2"/>
            </a:solidFill>
            <a:round/>
            <a:headEnd/>
            <a:tailEnd/>
          </a:ln>
        </p:spPr>
        <p:txBody>
          <a:bodyPr/>
          <a:lstStyle/>
          <a:p>
            <a:endParaRPr lang="en-US"/>
          </a:p>
        </p:txBody>
      </p:sp>
      <p:sp>
        <p:nvSpPr>
          <p:cNvPr id="34715" name="Freeform 942"/>
          <p:cNvSpPr>
            <a:spLocks noChangeAspect="1"/>
          </p:cNvSpPr>
          <p:nvPr/>
        </p:nvSpPr>
        <p:spPr bwMode="auto">
          <a:xfrm>
            <a:off x="5491163" y="1716088"/>
            <a:ext cx="30162" cy="20637"/>
          </a:xfrm>
          <a:custGeom>
            <a:avLst/>
            <a:gdLst>
              <a:gd name="T0" fmla="*/ 2147483647 w 17"/>
              <a:gd name="T1" fmla="*/ 2147483647 h 11"/>
              <a:gd name="T2" fmla="*/ 2147483647 w 17"/>
              <a:gd name="T3" fmla="*/ 2147483647 h 11"/>
              <a:gd name="T4" fmla="*/ 2147483647 w 17"/>
              <a:gd name="T5" fmla="*/ 2147483647 h 11"/>
              <a:gd name="T6" fmla="*/ 2147483647 w 17"/>
              <a:gd name="T7" fmla="*/ 2147483647 h 11"/>
              <a:gd name="T8" fmla="*/ 2147483647 w 17"/>
              <a:gd name="T9" fmla="*/ 2147483647 h 11"/>
              <a:gd name="T10" fmla="*/ 2147483647 w 17"/>
              <a:gd name="T11" fmla="*/ 2147483647 h 11"/>
              <a:gd name="T12" fmla="*/ 2147483647 w 17"/>
              <a:gd name="T13" fmla="*/ 2147483647 h 11"/>
              <a:gd name="T14" fmla="*/ 2147483647 w 17"/>
              <a:gd name="T15" fmla="*/ 2147483647 h 1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1"/>
              <a:gd name="T26" fmla="*/ 17 w 17"/>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1">
                <a:moveTo>
                  <a:pt x="1" y="9"/>
                </a:moveTo>
                <a:cubicBezTo>
                  <a:pt x="0" y="8"/>
                  <a:pt x="4" y="7"/>
                  <a:pt x="5" y="6"/>
                </a:cubicBezTo>
                <a:cubicBezTo>
                  <a:pt x="6" y="5"/>
                  <a:pt x="6" y="2"/>
                  <a:pt x="8" y="1"/>
                </a:cubicBezTo>
                <a:cubicBezTo>
                  <a:pt x="10" y="0"/>
                  <a:pt x="13" y="0"/>
                  <a:pt x="15" y="1"/>
                </a:cubicBezTo>
                <a:cubicBezTo>
                  <a:pt x="17" y="2"/>
                  <a:pt x="13" y="3"/>
                  <a:pt x="12" y="4"/>
                </a:cubicBezTo>
                <a:cubicBezTo>
                  <a:pt x="11" y="6"/>
                  <a:pt x="10" y="7"/>
                  <a:pt x="9" y="8"/>
                </a:cubicBezTo>
                <a:cubicBezTo>
                  <a:pt x="8" y="9"/>
                  <a:pt x="7" y="10"/>
                  <a:pt x="6" y="10"/>
                </a:cubicBezTo>
                <a:cubicBezTo>
                  <a:pt x="4" y="10"/>
                  <a:pt x="1" y="11"/>
                  <a:pt x="1" y="9"/>
                </a:cubicBezTo>
                <a:close/>
              </a:path>
            </a:pathLst>
          </a:custGeom>
          <a:solidFill>
            <a:srgbClr val="B2B2B2"/>
          </a:solidFill>
          <a:ln w="3175" cap="rnd">
            <a:solidFill>
              <a:srgbClr val="B2B2B2"/>
            </a:solidFill>
            <a:round/>
            <a:headEnd/>
            <a:tailEnd/>
          </a:ln>
        </p:spPr>
        <p:txBody>
          <a:bodyPr/>
          <a:lstStyle/>
          <a:p>
            <a:endParaRPr lang="en-US"/>
          </a:p>
        </p:txBody>
      </p:sp>
      <p:sp>
        <p:nvSpPr>
          <p:cNvPr id="34716" name="Freeform 943"/>
          <p:cNvSpPr>
            <a:spLocks noChangeAspect="1"/>
          </p:cNvSpPr>
          <p:nvPr/>
        </p:nvSpPr>
        <p:spPr bwMode="auto">
          <a:xfrm>
            <a:off x="5400675" y="1743075"/>
            <a:ext cx="20638" cy="7938"/>
          </a:xfrm>
          <a:custGeom>
            <a:avLst/>
            <a:gdLst>
              <a:gd name="T0" fmla="*/ 2147483647 w 12"/>
              <a:gd name="T1" fmla="*/ 2147483647 h 4"/>
              <a:gd name="T2" fmla="*/ 2147483647 w 12"/>
              <a:gd name="T3" fmla="*/ 2147483647 h 4"/>
              <a:gd name="T4" fmla="*/ 2147483647 w 12"/>
              <a:gd name="T5" fmla="*/ 2147483647 h 4"/>
              <a:gd name="T6" fmla="*/ 2147483647 w 12"/>
              <a:gd name="T7" fmla="*/ 2147483647 h 4"/>
              <a:gd name="T8" fmla="*/ 2147483647 w 12"/>
              <a:gd name="T9" fmla="*/ 0 h 4"/>
              <a:gd name="T10" fmla="*/ 2147483647 w 12"/>
              <a:gd name="T11" fmla="*/ 2147483647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 y="1"/>
                </a:moveTo>
                <a:cubicBezTo>
                  <a:pt x="0" y="1"/>
                  <a:pt x="0" y="3"/>
                  <a:pt x="1" y="3"/>
                </a:cubicBezTo>
                <a:cubicBezTo>
                  <a:pt x="4" y="4"/>
                  <a:pt x="7" y="4"/>
                  <a:pt x="11" y="3"/>
                </a:cubicBezTo>
                <a:cubicBezTo>
                  <a:pt x="12" y="3"/>
                  <a:pt x="12" y="1"/>
                  <a:pt x="12" y="1"/>
                </a:cubicBezTo>
                <a:cubicBezTo>
                  <a:pt x="10" y="0"/>
                  <a:pt x="7" y="0"/>
                  <a:pt x="5" y="0"/>
                </a:cubicBezTo>
                <a:cubicBezTo>
                  <a:pt x="3" y="0"/>
                  <a:pt x="2"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717" name="Freeform 944"/>
          <p:cNvSpPr>
            <a:spLocks noChangeAspect="1"/>
          </p:cNvSpPr>
          <p:nvPr/>
        </p:nvSpPr>
        <p:spPr bwMode="auto">
          <a:xfrm>
            <a:off x="5440363" y="1735138"/>
            <a:ext cx="17462" cy="9525"/>
          </a:xfrm>
          <a:custGeom>
            <a:avLst/>
            <a:gdLst>
              <a:gd name="T0" fmla="*/ 2147483647 w 10"/>
              <a:gd name="T1" fmla="*/ 2147483647 h 5"/>
              <a:gd name="T2" fmla="*/ 0 w 10"/>
              <a:gd name="T3" fmla="*/ 2147483647 h 5"/>
              <a:gd name="T4" fmla="*/ 2147483647 w 10"/>
              <a:gd name="T5" fmla="*/ 2147483647 h 5"/>
              <a:gd name="T6" fmla="*/ 2147483647 w 10"/>
              <a:gd name="T7" fmla="*/ 2147483647 h 5"/>
              <a:gd name="T8" fmla="*/ 2147483647 w 10"/>
              <a:gd name="T9" fmla="*/ 0 h 5"/>
              <a:gd name="T10" fmla="*/ 2147483647 w 10"/>
              <a:gd name="T11" fmla="*/ 2147483647 h 5"/>
              <a:gd name="T12" fmla="*/ 2147483647 w 10"/>
              <a:gd name="T13" fmla="*/ 2147483647 h 5"/>
              <a:gd name="T14" fmla="*/ 0 60000 65536"/>
              <a:gd name="T15" fmla="*/ 0 60000 65536"/>
              <a:gd name="T16" fmla="*/ 0 60000 65536"/>
              <a:gd name="T17" fmla="*/ 0 60000 65536"/>
              <a:gd name="T18" fmla="*/ 0 60000 65536"/>
              <a:gd name="T19" fmla="*/ 0 60000 65536"/>
              <a:gd name="T20" fmla="*/ 0 60000 65536"/>
              <a:gd name="T21" fmla="*/ 0 w 10"/>
              <a:gd name="T22" fmla="*/ 0 h 5"/>
              <a:gd name="T23" fmla="*/ 10 w 10"/>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5">
                <a:moveTo>
                  <a:pt x="1" y="2"/>
                </a:moveTo>
                <a:cubicBezTo>
                  <a:pt x="0" y="2"/>
                  <a:pt x="0" y="3"/>
                  <a:pt x="0" y="4"/>
                </a:cubicBezTo>
                <a:cubicBezTo>
                  <a:pt x="2" y="5"/>
                  <a:pt x="4" y="5"/>
                  <a:pt x="6" y="4"/>
                </a:cubicBezTo>
                <a:cubicBezTo>
                  <a:pt x="7" y="4"/>
                  <a:pt x="9" y="4"/>
                  <a:pt x="10" y="3"/>
                </a:cubicBezTo>
                <a:cubicBezTo>
                  <a:pt x="10" y="2"/>
                  <a:pt x="9" y="0"/>
                  <a:pt x="8" y="0"/>
                </a:cubicBezTo>
                <a:cubicBezTo>
                  <a:pt x="6" y="0"/>
                  <a:pt x="5" y="0"/>
                  <a:pt x="3" y="1"/>
                </a:cubicBezTo>
                <a:cubicBezTo>
                  <a:pt x="2" y="1"/>
                  <a:pt x="1"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718" name="Freeform 945"/>
          <p:cNvSpPr>
            <a:spLocks noChangeAspect="1"/>
          </p:cNvSpPr>
          <p:nvPr/>
        </p:nvSpPr>
        <p:spPr bwMode="auto">
          <a:xfrm>
            <a:off x="5407025" y="1725613"/>
            <a:ext cx="33338" cy="11112"/>
          </a:xfrm>
          <a:custGeom>
            <a:avLst/>
            <a:gdLst>
              <a:gd name="T0" fmla="*/ 0 w 18"/>
              <a:gd name="T1" fmla="*/ 0 h 7"/>
              <a:gd name="T2" fmla="*/ 0 w 18"/>
              <a:gd name="T3" fmla="*/ 2147483647 h 7"/>
              <a:gd name="T4" fmla="*/ 2147483647 w 18"/>
              <a:gd name="T5" fmla="*/ 2147483647 h 7"/>
              <a:gd name="T6" fmla="*/ 2147483647 w 18"/>
              <a:gd name="T7" fmla="*/ 2147483647 h 7"/>
              <a:gd name="T8" fmla="*/ 2147483647 w 18"/>
              <a:gd name="T9" fmla="*/ 2147483647 h 7"/>
              <a:gd name="T10" fmla="*/ 2147483647 w 18"/>
              <a:gd name="T11" fmla="*/ 2147483647 h 7"/>
              <a:gd name="T12" fmla="*/ 0 w 18"/>
              <a:gd name="T13" fmla="*/ 0 h 7"/>
              <a:gd name="T14" fmla="*/ 0 60000 65536"/>
              <a:gd name="T15" fmla="*/ 0 60000 65536"/>
              <a:gd name="T16" fmla="*/ 0 60000 65536"/>
              <a:gd name="T17" fmla="*/ 0 60000 65536"/>
              <a:gd name="T18" fmla="*/ 0 60000 65536"/>
              <a:gd name="T19" fmla="*/ 0 60000 65536"/>
              <a:gd name="T20" fmla="*/ 0 60000 65536"/>
              <a:gd name="T21" fmla="*/ 0 w 18"/>
              <a:gd name="T22" fmla="*/ 0 h 7"/>
              <a:gd name="T23" fmla="*/ 18 w 1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7">
                <a:moveTo>
                  <a:pt x="0" y="0"/>
                </a:moveTo>
                <a:cubicBezTo>
                  <a:pt x="0" y="0"/>
                  <a:pt x="0" y="1"/>
                  <a:pt x="0" y="1"/>
                </a:cubicBezTo>
                <a:cubicBezTo>
                  <a:pt x="4" y="3"/>
                  <a:pt x="8" y="3"/>
                  <a:pt x="11" y="5"/>
                </a:cubicBezTo>
                <a:cubicBezTo>
                  <a:pt x="13" y="5"/>
                  <a:pt x="15" y="7"/>
                  <a:pt x="16" y="7"/>
                </a:cubicBezTo>
                <a:cubicBezTo>
                  <a:pt x="17" y="7"/>
                  <a:pt x="18" y="6"/>
                  <a:pt x="18" y="6"/>
                </a:cubicBezTo>
                <a:cubicBezTo>
                  <a:pt x="15" y="4"/>
                  <a:pt x="12" y="3"/>
                  <a:pt x="9" y="2"/>
                </a:cubicBezTo>
                <a:cubicBezTo>
                  <a:pt x="6" y="1"/>
                  <a:pt x="3" y="0"/>
                  <a:pt x="0" y="0"/>
                </a:cubicBezTo>
                <a:close/>
              </a:path>
            </a:pathLst>
          </a:custGeom>
          <a:solidFill>
            <a:srgbClr val="B2B2B2"/>
          </a:solidFill>
          <a:ln w="3175" cap="rnd">
            <a:solidFill>
              <a:srgbClr val="B2B2B2"/>
            </a:solidFill>
            <a:round/>
            <a:headEnd/>
            <a:tailEnd/>
          </a:ln>
        </p:spPr>
        <p:txBody>
          <a:bodyPr/>
          <a:lstStyle/>
          <a:p>
            <a:endParaRPr lang="en-US"/>
          </a:p>
        </p:txBody>
      </p:sp>
      <p:sp>
        <p:nvSpPr>
          <p:cNvPr id="34719" name="Freeform 946"/>
          <p:cNvSpPr>
            <a:spLocks noChangeAspect="1"/>
          </p:cNvSpPr>
          <p:nvPr/>
        </p:nvSpPr>
        <p:spPr bwMode="auto">
          <a:xfrm>
            <a:off x="5230813" y="1733550"/>
            <a:ext cx="93662" cy="44450"/>
          </a:xfrm>
          <a:custGeom>
            <a:avLst/>
            <a:gdLst>
              <a:gd name="T0" fmla="*/ 2147483647 w 51"/>
              <a:gd name="T1" fmla="*/ 2147483647 h 24"/>
              <a:gd name="T2" fmla="*/ 2147483647 w 51"/>
              <a:gd name="T3" fmla="*/ 2147483647 h 24"/>
              <a:gd name="T4" fmla="*/ 2147483647 w 51"/>
              <a:gd name="T5" fmla="*/ 2147483647 h 24"/>
              <a:gd name="T6" fmla="*/ 2147483647 w 51"/>
              <a:gd name="T7" fmla="*/ 2147483647 h 24"/>
              <a:gd name="T8" fmla="*/ 2147483647 w 51"/>
              <a:gd name="T9" fmla="*/ 2147483647 h 24"/>
              <a:gd name="T10" fmla="*/ 2147483647 w 51"/>
              <a:gd name="T11" fmla="*/ 2147483647 h 24"/>
              <a:gd name="T12" fmla="*/ 2147483647 w 51"/>
              <a:gd name="T13" fmla="*/ 2147483647 h 24"/>
              <a:gd name="T14" fmla="*/ 2147483647 w 51"/>
              <a:gd name="T15" fmla="*/ 2147483647 h 24"/>
              <a:gd name="T16" fmla="*/ 2147483647 w 51"/>
              <a:gd name="T17" fmla="*/ 2147483647 h 24"/>
              <a:gd name="T18" fmla="*/ 2147483647 w 51"/>
              <a:gd name="T19" fmla="*/ 2147483647 h 24"/>
              <a:gd name="T20" fmla="*/ 2147483647 w 51"/>
              <a:gd name="T21" fmla="*/ 2147483647 h 24"/>
              <a:gd name="T22" fmla="*/ 2147483647 w 51"/>
              <a:gd name="T23" fmla="*/ 2147483647 h 24"/>
              <a:gd name="T24" fmla="*/ 2147483647 w 51"/>
              <a:gd name="T25" fmla="*/ 2147483647 h 24"/>
              <a:gd name="T26" fmla="*/ 2147483647 w 51"/>
              <a:gd name="T27" fmla="*/ 2147483647 h 24"/>
              <a:gd name="T28" fmla="*/ 2147483647 w 51"/>
              <a:gd name="T29" fmla="*/ 2147483647 h 24"/>
              <a:gd name="T30" fmla="*/ 2147483647 w 51"/>
              <a:gd name="T31" fmla="*/ 2147483647 h 24"/>
              <a:gd name="T32" fmla="*/ 0 w 51"/>
              <a:gd name="T33" fmla="*/ 2147483647 h 24"/>
              <a:gd name="T34" fmla="*/ 2147483647 w 51"/>
              <a:gd name="T35" fmla="*/ 2147483647 h 24"/>
              <a:gd name="T36" fmla="*/ 2147483647 w 51"/>
              <a:gd name="T37" fmla="*/ 2147483647 h 24"/>
              <a:gd name="T38" fmla="*/ 2147483647 w 51"/>
              <a:gd name="T39" fmla="*/ 2147483647 h 24"/>
              <a:gd name="T40" fmla="*/ 2147483647 w 51"/>
              <a:gd name="T41" fmla="*/ 2147483647 h 24"/>
              <a:gd name="T42" fmla="*/ 2147483647 w 51"/>
              <a:gd name="T43" fmla="*/ 2147483647 h 24"/>
              <a:gd name="T44" fmla="*/ 2147483647 w 51"/>
              <a:gd name="T45" fmla="*/ 2147483647 h 24"/>
              <a:gd name="T46" fmla="*/ 2147483647 w 51"/>
              <a:gd name="T47" fmla="*/ 2147483647 h 24"/>
              <a:gd name="T48" fmla="*/ 2147483647 w 51"/>
              <a:gd name="T49" fmla="*/ 2147483647 h 24"/>
              <a:gd name="T50" fmla="*/ 2147483647 w 51"/>
              <a:gd name="T51" fmla="*/ 2147483647 h 24"/>
              <a:gd name="T52" fmla="*/ 2147483647 w 51"/>
              <a:gd name="T53" fmla="*/ 2147483647 h 24"/>
              <a:gd name="T54" fmla="*/ 2147483647 w 51"/>
              <a:gd name="T55" fmla="*/ 2147483647 h 24"/>
              <a:gd name="T56" fmla="*/ 2147483647 w 51"/>
              <a:gd name="T57" fmla="*/ 2147483647 h 24"/>
              <a:gd name="T58" fmla="*/ 2147483647 w 51"/>
              <a:gd name="T59" fmla="*/ 0 h 24"/>
              <a:gd name="T60" fmla="*/ 2147483647 w 51"/>
              <a:gd name="T61" fmla="*/ 2147483647 h 24"/>
              <a:gd name="T62" fmla="*/ 2147483647 w 51"/>
              <a:gd name="T63" fmla="*/ 2147483647 h 24"/>
              <a:gd name="T64" fmla="*/ 2147483647 w 51"/>
              <a:gd name="T65" fmla="*/ 2147483647 h 24"/>
              <a:gd name="T66" fmla="*/ 2147483647 w 51"/>
              <a:gd name="T67" fmla="*/ 2147483647 h 24"/>
              <a:gd name="T68" fmla="*/ 2147483647 w 51"/>
              <a:gd name="T69" fmla="*/ 2147483647 h 24"/>
              <a:gd name="T70" fmla="*/ 2147483647 w 51"/>
              <a:gd name="T71" fmla="*/ 2147483647 h 24"/>
              <a:gd name="T72" fmla="*/ 2147483647 w 51"/>
              <a:gd name="T73" fmla="*/ 2147483647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24"/>
              <a:gd name="T113" fmla="*/ 51 w 51"/>
              <a:gd name="T114" fmla="*/ 24 h 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24">
                <a:moveTo>
                  <a:pt x="50" y="5"/>
                </a:moveTo>
                <a:cubicBezTo>
                  <a:pt x="51" y="6"/>
                  <a:pt x="51" y="8"/>
                  <a:pt x="50" y="8"/>
                </a:cubicBezTo>
                <a:cubicBezTo>
                  <a:pt x="48" y="9"/>
                  <a:pt x="46" y="10"/>
                  <a:pt x="44" y="10"/>
                </a:cubicBezTo>
                <a:cubicBezTo>
                  <a:pt x="41" y="10"/>
                  <a:pt x="38" y="9"/>
                  <a:pt x="35" y="10"/>
                </a:cubicBezTo>
                <a:cubicBezTo>
                  <a:pt x="33" y="11"/>
                  <a:pt x="32" y="14"/>
                  <a:pt x="30" y="14"/>
                </a:cubicBezTo>
                <a:cubicBezTo>
                  <a:pt x="27" y="14"/>
                  <a:pt x="25" y="12"/>
                  <a:pt x="22" y="12"/>
                </a:cubicBezTo>
                <a:cubicBezTo>
                  <a:pt x="21" y="13"/>
                  <a:pt x="18" y="14"/>
                  <a:pt x="19" y="15"/>
                </a:cubicBezTo>
                <a:cubicBezTo>
                  <a:pt x="19" y="17"/>
                  <a:pt x="24" y="17"/>
                  <a:pt x="24" y="19"/>
                </a:cubicBezTo>
                <a:cubicBezTo>
                  <a:pt x="24" y="20"/>
                  <a:pt x="20" y="19"/>
                  <a:pt x="19" y="19"/>
                </a:cubicBezTo>
                <a:cubicBezTo>
                  <a:pt x="18" y="20"/>
                  <a:pt x="16" y="21"/>
                  <a:pt x="15" y="21"/>
                </a:cubicBezTo>
                <a:cubicBezTo>
                  <a:pt x="14" y="21"/>
                  <a:pt x="13" y="21"/>
                  <a:pt x="12" y="21"/>
                </a:cubicBezTo>
                <a:cubicBezTo>
                  <a:pt x="10" y="21"/>
                  <a:pt x="8" y="24"/>
                  <a:pt x="8" y="23"/>
                </a:cubicBezTo>
                <a:cubicBezTo>
                  <a:pt x="7" y="21"/>
                  <a:pt x="10" y="19"/>
                  <a:pt x="11" y="18"/>
                </a:cubicBezTo>
                <a:cubicBezTo>
                  <a:pt x="11" y="17"/>
                  <a:pt x="13" y="16"/>
                  <a:pt x="12" y="16"/>
                </a:cubicBezTo>
                <a:cubicBezTo>
                  <a:pt x="10" y="16"/>
                  <a:pt x="8" y="16"/>
                  <a:pt x="6" y="17"/>
                </a:cubicBezTo>
                <a:cubicBezTo>
                  <a:pt x="5" y="18"/>
                  <a:pt x="5" y="21"/>
                  <a:pt x="4" y="21"/>
                </a:cubicBezTo>
                <a:cubicBezTo>
                  <a:pt x="2" y="21"/>
                  <a:pt x="0" y="18"/>
                  <a:pt x="0" y="16"/>
                </a:cubicBezTo>
                <a:cubicBezTo>
                  <a:pt x="0" y="15"/>
                  <a:pt x="2" y="13"/>
                  <a:pt x="3" y="13"/>
                </a:cubicBezTo>
                <a:cubicBezTo>
                  <a:pt x="4" y="13"/>
                  <a:pt x="5" y="14"/>
                  <a:pt x="6" y="15"/>
                </a:cubicBezTo>
                <a:cubicBezTo>
                  <a:pt x="8" y="15"/>
                  <a:pt x="10" y="15"/>
                  <a:pt x="12" y="14"/>
                </a:cubicBezTo>
                <a:cubicBezTo>
                  <a:pt x="13" y="13"/>
                  <a:pt x="9" y="13"/>
                  <a:pt x="9" y="12"/>
                </a:cubicBezTo>
                <a:cubicBezTo>
                  <a:pt x="9" y="11"/>
                  <a:pt x="12" y="12"/>
                  <a:pt x="12" y="11"/>
                </a:cubicBezTo>
                <a:cubicBezTo>
                  <a:pt x="11" y="10"/>
                  <a:pt x="8" y="10"/>
                  <a:pt x="9" y="10"/>
                </a:cubicBezTo>
                <a:cubicBezTo>
                  <a:pt x="10" y="8"/>
                  <a:pt x="12" y="8"/>
                  <a:pt x="14" y="8"/>
                </a:cubicBezTo>
                <a:cubicBezTo>
                  <a:pt x="15" y="8"/>
                  <a:pt x="16" y="10"/>
                  <a:pt x="18" y="10"/>
                </a:cubicBezTo>
                <a:cubicBezTo>
                  <a:pt x="20" y="10"/>
                  <a:pt x="22" y="10"/>
                  <a:pt x="23" y="8"/>
                </a:cubicBezTo>
                <a:cubicBezTo>
                  <a:pt x="24" y="8"/>
                  <a:pt x="24" y="7"/>
                  <a:pt x="24" y="6"/>
                </a:cubicBezTo>
                <a:cubicBezTo>
                  <a:pt x="24" y="5"/>
                  <a:pt x="22" y="5"/>
                  <a:pt x="21" y="4"/>
                </a:cubicBezTo>
                <a:cubicBezTo>
                  <a:pt x="21" y="3"/>
                  <a:pt x="22" y="2"/>
                  <a:pt x="22" y="2"/>
                </a:cubicBezTo>
                <a:cubicBezTo>
                  <a:pt x="25" y="1"/>
                  <a:pt x="29" y="0"/>
                  <a:pt x="32" y="0"/>
                </a:cubicBezTo>
                <a:cubicBezTo>
                  <a:pt x="33" y="0"/>
                  <a:pt x="34" y="2"/>
                  <a:pt x="35" y="2"/>
                </a:cubicBezTo>
                <a:cubicBezTo>
                  <a:pt x="36" y="2"/>
                  <a:pt x="37" y="1"/>
                  <a:pt x="39" y="1"/>
                </a:cubicBezTo>
                <a:cubicBezTo>
                  <a:pt x="39" y="1"/>
                  <a:pt x="40" y="2"/>
                  <a:pt x="40" y="2"/>
                </a:cubicBezTo>
                <a:cubicBezTo>
                  <a:pt x="38" y="4"/>
                  <a:pt x="35" y="3"/>
                  <a:pt x="34" y="5"/>
                </a:cubicBezTo>
                <a:cubicBezTo>
                  <a:pt x="33" y="5"/>
                  <a:pt x="34" y="6"/>
                  <a:pt x="35" y="6"/>
                </a:cubicBezTo>
                <a:cubicBezTo>
                  <a:pt x="37" y="6"/>
                  <a:pt x="40" y="4"/>
                  <a:pt x="43" y="4"/>
                </a:cubicBezTo>
                <a:cubicBezTo>
                  <a:pt x="45" y="4"/>
                  <a:pt x="48" y="4"/>
                  <a:pt x="50" y="5"/>
                </a:cubicBezTo>
                <a:close/>
              </a:path>
            </a:pathLst>
          </a:custGeom>
          <a:solidFill>
            <a:srgbClr val="B2B2B2"/>
          </a:solidFill>
          <a:ln w="3175" cap="rnd">
            <a:solidFill>
              <a:srgbClr val="B2B2B2"/>
            </a:solidFill>
            <a:round/>
            <a:headEnd/>
            <a:tailEnd/>
          </a:ln>
        </p:spPr>
        <p:txBody>
          <a:bodyPr/>
          <a:lstStyle/>
          <a:p>
            <a:endParaRPr lang="en-US"/>
          </a:p>
        </p:txBody>
      </p:sp>
      <p:sp>
        <p:nvSpPr>
          <p:cNvPr id="34720" name="Freeform 947"/>
          <p:cNvSpPr>
            <a:spLocks noChangeAspect="1"/>
          </p:cNvSpPr>
          <p:nvPr/>
        </p:nvSpPr>
        <p:spPr bwMode="auto">
          <a:xfrm>
            <a:off x="5194300" y="1735138"/>
            <a:ext cx="71438" cy="22225"/>
          </a:xfrm>
          <a:custGeom>
            <a:avLst/>
            <a:gdLst>
              <a:gd name="T0" fmla="*/ 2147483647 w 39"/>
              <a:gd name="T1" fmla="*/ 0 h 12"/>
              <a:gd name="T2" fmla="*/ 2147483647 w 39"/>
              <a:gd name="T3" fmla="*/ 2147483647 h 12"/>
              <a:gd name="T4" fmla="*/ 2147483647 w 39"/>
              <a:gd name="T5" fmla="*/ 2147483647 h 12"/>
              <a:gd name="T6" fmla="*/ 2147483647 w 39"/>
              <a:gd name="T7" fmla="*/ 2147483647 h 12"/>
              <a:gd name="T8" fmla="*/ 2147483647 w 39"/>
              <a:gd name="T9" fmla="*/ 2147483647 h 12"/>
              <a:gd name="T10" fmla="*/ 2147483647 w 39"/>
              <a:gd name="T11" fmla="*/ 2147483647 h 12"/>
              <a:gd name="T12" fmla="*/ 2147483647 w 39"/>
              <a:gd name="T13" fmla="*/ 2147483647 h 12"/>
              <a:gd name="T14" fmla="*/ 2147483647 w 39"/>
              <a:gd name="T15" fmla="*/ 2147483647 h 12"/>
              <a:gd name="T16" fmla="*/ 2147483647 w 39"/>
              <a:gd name="T17" fmla="*/ 2147483647 h 12"/>
              <a:gd name="T18" fmla="*/ 2147483647 w 39"/>
              <a:gd name="T19" fmla="*/ 2147483647 h 12"/>
              <a:gd name="T20" fmla="*/ 2147483647 w 39"/>
              <a:gd name="T21" fmla="*/ 2147483647 h 12"/>
              <a:gd name="T22" fmla="*/ 2147483647 w 39"/>
              <a:gd name="T23" fmla="*/ 2147483647 h 12"/>
              <a:gd name="T24" fmla="*/ 2147483647 w 39"/>
              <a:gd name="T25" fmla="*/ 2147483647 h 12"/>
              <a:gd name="T26" fmla="*/ 2147483647 w 39"/>
              <a:gd name="T27" fmla="*/ 2147483647 h 12"/>
              <a:gd name="T28" fmla="*/ 2147483647 w 39"/>
              <a:gd name="T29" fmla="*/ 2147483647 h 12"/>
              <a:gd name="T30" fmla="*/ 2147483647 w 39"/>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12"/>
              <a:gd name="T50" fmla="*/ 39 w 39"/>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12">
                <a:moveTo>
                  <a:pt x="22" y="0"/>
                </a:moveTo>
                <a:cubicBezTo>
                  <a:pt x="26" y="0"/>
                  <a:pt x="31" y="0"/>
                  <a:pt x="36" y="1"/>
                </a:cubicBezTo>
                <a:cubicBezTo>
                  <a:pt x="37" y="2"/>
                  <a:pt x="39" y="3"/>
                  <a:pt x="39" y="5"/>
                </a:cubicBezTo>
                <a:cubicBezTo>
                  <a:pt x="39" y="6"/>
                  <a:pt x="36" y="6"/>
                  <a:pt x="35" y="5"/>
                </a:cubicBezTo>
                <a:cubicBezTo>
                  <a:pt x="32" y="5"/>
                  <a:pt x="30" y="3"/>
                  <a:pt x="28" y="3"/>
                </a:cubicBezTo>
                <a:cubicBezTo>
                  <a:pt x="26" y="3"/>
                  <a:pt x="26" y="6"/>
                  <a:pt x="25" y="7"/>
                </a:cubicBezTo>
                <a:cubicBezTo>
                  <a:pt x="24" y="7"/>
                  <a:pt x="22" y="6"/>
                  <a:pt x="21" y="6"/>
                </a:cubicBezTo>
                <a:cubicBezTo>
                  <a:pt x="19" y="7"/>
                  <a:pt x="17" y="9"/>
                  <a:pt x="15" y="11"/>
                </a:cubicBezTo>
                <a:cubicBezTo>
                  <a:pt x="13" y="11"/>
                  <a:pt x="12" y="12"/>
                  <a:pt x="11" y="12"/>
                </a:cubicBezTo>
                <a:cubicBezTo>
                  <a:pt x="10" y="12"/>
                  <a:pt x="11" y="10"/>
                  <a:pt x="10" y="10"/>
                </a:cubicBezTo>
                <a:cubicBezTo>
                  <a:pt x="9" y="9"/>
                  <a:pt x="7" y="9"/>
                  <a:pt x="6" y="9"/>
                </a:cubicBezTo>
                <a:cubicBezTo>
                  <a:pt x="4" y="9"/>
                  <a:pt x="2" y="10"/>
                  <a:pt x="1" y="9"/>
                </a:cubicBezTo>
                <a:cubicBezTo>
                  <a:pt x="0" y="8"/>
                  <a:pt x="2" y="7"/>
                  <a:pt x="3" y="7"/>
                </a:cubicBezTo>
                <a:cubicBezTo>
                  <a:pt x="7" y="6"/>
                  <a:pt x="10" y="7"/>
                  <a:pt x="13" y="7"/>
                </a:cubicBezTo>
                <a:cubicBezTo>
                  <a:pt x="15" y="6"/>
                  <a:pt x="17" y="5"/>
                  <a:pt x="19" y="3"/>
                </a:cubicBezTo>
                <a:cubicBezTo>
                  <a:pt x="20" y="2"/>
                  <a:pt x="20" y="1"/>
                  <a:pt x="22" y="0"/>
                </a:cubicBezTo>
                <a:close/>
              </a:path>
            </a:pathLst>
          </a:custGeom>
          <a:solidFill>
            <a:srgbClr val="B2B2B2"/>
          </a:solidFill>
          <a:ln w="3175" cap="rnd">
            <a:solidFill>
              <a:srgbClr val="B2B2B2"/>
            </a:solidFill>
            <a:round/>
            <a:headEnd/>
            <a:tailEnd/>
          </a:ln>
        </p:spPr>
        <p:txBody>
          <a:bodyPr/>
          <a:lstStyle/>
          <a:p>
            <a:endParaRPr lang="en-US"/>
          </a:p>
        </p:txBody>
      </p:sp>
      <p:sp>
        <p:nvSpPr>
          <p:cNvPr id="34721" name="Freeform 948"/>
          <p:cNvSpPr>
            <a:spLocks noChangeAspect="1"/>
          </p:cNvSpPr>
          <p:nvPr/>
        </p:nvSpPr>
        <p:spPr bwMode="auto">
          <a:xfrm>
            <a:off x="5289550" y="1716088"/>
            <a:ext cx="11113" cy="14287"/>
          </a:xfrm>
          <a:custGeom>
            <a:avLst/>
            <a:gdLst>
              <a:gd name="T0" fmla="*/ 2147483647 w 6"/>
              <a:gd name="T1" fmla="*/ 2147483647 h 8"/>
              <a:gd name="T2" fmla="*/ 2147483647 w 6"/>
              <a:gd name="T3" fmla="*/ 2147483647 h 8"/>
              <a:gd name="T4" fmla="*/ 2147483647 w 6"/>
              <a:gd name="T5" fmla="*/ 2147483647 h 8"/>
              <a:gd name="T6" fmla="*/ 2147483647 w 6"/>
              <a:gd name="T7" fmla="*/ 2147483647 h 8"/>
              <a:gd name="T8" fmla="*/ 2147483647 w 6"/>
              <a:gd name="T9" fmla="*/ 2147483647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2" y="1"/>
                </a:moveTo>
                <a:cubicBezTo>
                  <a:pt x="3" y="0"/>
                  <a:pt x="6" y="2"/>
                  <a:pt x="6" y="3"/>
                </a:cubicBezTo>
                <a:cubicBezTo>
                  <a:pt x="6" y="5"/>
                  <a:pt x="4" y="5"/>
                  <a:pt x="3" y="6"/>
                </a:cubicBezTo>
                <a:cubicBezTo>
                  <a:pt x="3" y="7"/>
                  <a:pt x="2" y="8"/>
                  <a:pt x="2" y="8"/>
                </a:cubicBezTo>
                <a:cubicBezTo>
                  <a:pt x="1" y="6"/>
                  <a:pt x="0" y="3"/>
                  <a:pt x="2" y="1"/>
                </a:cubicBezTo>
                <a:close/>
              </a:path>
            </a:pathLst>
          </a:custGeom>
          <a:solidFill>
            <a:srgbClr val="B2B2B2"/>
          </a:solidFill>
          <a:ln w="3175" cap="rnd">
            <a:solidFill>
              <a:srgbClr val="B2B2B2"/>
            </a:solidFill>
            <a:round/>
            <a:headEnd/>
            <a:tailEnd/>
          </a:ln>
        </p:spPr>
        <p:txBody>
          <a:bodyPr/>
          <a:lstStyle/>
          <a:p>
            <a:endParaRPr lang="en-US"/>
          </a:p>
        </p:txBody>
      </p:sp>
      <p:sp>
        <p:nvSpPr>
          <p:cNvPr id="34722" name="Freeform 949"/>
          <p:cNvSpPr>
            <a:spLocks noChangeAspect="1"/>
          </p:cNvSpPr>
          <p:nvPr/>
        </p:nvSpPr>
        <p:spPr bwMode="auto">
          <a:xfrm>
            <a:off x="5284788" y="1760538"/>
            <a:ext cx="12700" cy="12700"/>
          </a:xfrm>
          <a:custGeom>
            <a:avLst/>
            <a:gdLst>
              <a:gd name="T0" fmla="*/ 0 w 6"/>
              <a:gd name="T1" fmla="*/ 2147483647 h 7"/>
              <a:gd name="T2" fmla="*/ 2147483647 w 6"/>
              <a:gd name="T3" fmla="*/ 0 h 7"/>
              <a:gd name="T4" fmla="*/ 2147483647 w 6"/>
              <a:gd name="T5" fmla="*/ 2147483647 h 7"/>
              <a:gd name="T6" fmla="*/ 2147483647 w 6"/>
              <a:gd name="T7" fmla="*/ 2147483647 h 7"/>
              <a:gd name="T8" fmla="*/ 2147483647 w 6"/>
              <a:gd name="T9" fmla="*/ 2147483647 h 7"/>
              <a:gd name="T10" fmla="*/ 0 w 6"/>
              <a:gd name="T11" fmla="*/ 2147483647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0" y="3"/>
                </a:moveTo>
                <a:cubicBezTo>
                  <a:pt x="0" y="2"/>
                  <a:pt x="2" y="1"/>
                  <a:pt x="3" y="0"/>
                </a:cubicBezTo>
                <a:cubicBezTo>
                  <a:pt x="4" y="0"/>
                  <a:pt x="6" y="0"/>
                  <a:pt x="6" y="1"/>
                </a:cubicBezTo>
                <a:cubicBezTo>
                  <a:pt x="6" y="2"/>
                  <a:pt x="6" y="5"/>
                  <a:pt x="5" y="6"/>
                </a:cubicBezTo>
                <a:cubicBezTo>
                  <a:pt x="4" y="7"/>
                  <a:pt x="2" y="7"/>
                  <a:pt x="1" y="7"/>
                </a:cubicBezTo>
                <a:cubicBezTo>
                  <a:pt x="0" y="6"/>
                  <a:pt x="0" y="5"/>
                  <a:pt x="0" y="3"/>
                </a:cubicBezTo>
                <a:close/>
              </a:path>
            </a:pathLst>
          </a:custGeom>
          <a:solidFill>
            <a:srgbClr val="B2B2B2"/>
          </a:solidFill>
          <a:ln w="3175" cap="rnd">
            <a:solidFill>
              <a:srgbClr val="B2B2B2"/>
            </a:solidFill>
            <a:round/>
            <a:headEnd/>
            <a:tailEnd/>
          </a:ln>
        </p:spPr>
        <p:txBody>
          <a:bodyPr/>
          <a:lstStyle/>
          <a:p>
            <a:endParaRPr lang="en-US"/>
          </a:p>
        </p:txBody>
      </p:sp>
      <p:sp>
        <p:nvSpPr>
          <p:cNvPr id="34723" name="Freeform 950"/>
          <p:cNvSpPr>
            <a:spLocks noChangeAspect="1"/>
          </p:cNvSpPr>
          <p:nvPr/>
        </p:nvSpPr>
        <p:spPr bwMode="auto">
          <a:xfrm>
            <a:off x="5291138" y="1770063"/>
            <a:ext cx="33337" cy="15875"/>
          </a:xfrm>
          <a:custGeom>
            <a:avLst/>
            <a:gdLst>
              <a:gd name="T0" fmla="*/ 2147483647 w 17"/>
              <a:gd name="T1" fmla="*/ 2147483647 h 9"/>
              <a:gd name="T2" fmla="*/ 2147483647 w 17"/>
              <a:gd name="T3" fmla="*/ 2147483647 h 9"/>
              <a:gd name="T4" fmla="*/ 2147483647 w 17"/>
              <a:gd name="T5" fmla="*/ 2147483647 h 9"/>
              <a:gd name="T6" fmla="*/ 2147483647 w 17"/>
              <a:gd name="T7" fmla="*/ 2147483647 h 9"/>
              <a:gd name="T8" fmla="*/ 2147483647 w 17"/>
              <a:gd name="T9" fmla="*/ 2147483647 h 9"/>
              <a:gd name="T10" fmla="*/ 2147483647 w 17"/>
              <a:gd name="T11" fmla="*/ 2147483647 h 9"/>
              <a:gd name="T12" fmla="*/ 2147483647 w 17"/>
              <a:gd name="T13" fmla="*/ 2147483647 h 9"/>
              <a:gd name="T14" fmla="*/ 2147483647 w 17"/>
              <a:gd name="T15" fmla="*/ 2147483647 h 9"/>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9"/>
              <a:gd name="T26" fmla="*/ 17 w 17"/>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9">
                <a:moveTo>
                  <a:pt x="1" y="5"/>
                </a:moveTo>
                <a:cubicBezTo>
                  <a:pt x="0" y="6"/>
                  <a:pt x="3" y="7"/>
                  <a:pt x="4" y="8"/>
                </a:cubicBezTo>
                <a:cubicBezTo>
                  <a:pt x="8" y="8"/>
                  <a:pt x="12" y="9"/>
                  <a:pt x="16" y="8"/>
                </a:cubicBezTo>
                <a:cubicBezTo>
                  <a:pt x="17" y="8"/>
                  <a:pt x="16" y="7"/>
                  <a:pt x="16" y="6"/>
                </a:cubicBezTo>
                <a:cubicBezTo>
                  <a:pt x="15" y="5"/>
                  <a:pt x="14" y="4"/>
                  <a:pt x="13" y="3"/>
                </a:cubicBezTo>
                <a:cubicBezTo>
                  <a:pt x="12" y="3"/>
                  <a:pt x="11" y="0"/>
                  <a:pt x="10" y="1"/>
                </a:cubicBezTo>
                <a:cubicBezTo>
                  <a:pt x="8" y="2"/>
                  <a:pt x="9" y="5"/>
                  <a:pt x="7" y="6"/>
                </a:cubicBezTo>
                <a:cubicBezTo>
                  <a:pt x="5" y="7"/>
                  <a:pt x="3" y="5"/>
                  <a:pt x="1" y="5"/>
                </a:cubicBezTo>
                <a:close/>
              </a:path>
            </a:pathLst>
          </a:custGeom>
          <a:solidFill>
            <a:srgbClr val="B2B2B2"/>
          </a:solidFill>
          <a:ln w="3175" cap="rnd">
            <a:solidFill>
              <a:srgbClr val="B2B2B2"/>
            </a:solidFill>
            <a:round/>
            <a:headEnd/>
            <a:tailEnd/>
          </a:ln>
        </p:spPr>
        <p:txBody>
          <a:bodyPr/>
          <a:lstStyle/>
          <a:p>
            <a:endParaRPr lang="en-US"/>
          </a:p>
        </p:txBody>
      </p:sp>
      <p:sp>
        <p:nvSpPr>
          <p:cNvPr id="34724" name="Freeform 951"/>
          <p:cNvSpPr>
            <a:spLocks noChangeAspect="1"/>
          </p:cNvSpPr>
          <p:nvPr/>
        </p:nvSpPr>
        <p:spPr bwMode="auto">
          <a:xfrm>
            <a:off x="2833688" y="5851525"/>
            <a:ext cx="87312" cy="84138"/>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2147483647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0 w 47"/>
              <a:gd name="T23" fmla="*/ 0 h 45"/>
              <a:gd name="T24" fmla="*/ 2147483647 w 47"/>
              <a:gd name="T25" fmla="*/ 2147483647 h 45"/>
              <a:gd name="T26" fmla="*/ 2147483647 w 47"/>
              <a:gd name="T27" fmla="*/ 2147483647 h 45"/>
              <a:gd name="T28" fmla="*/ 2147483647 w 47"/>
              <a:gd name="T29" fmla="*/ 2147483647 h 45"/>
              <a:gd name="T30" fmla="*/ 2147483647 w 47"/>
              <a:gd name="T31" fmla="*/ 2147483647 h 45"/>
              <a:gd name="T32" fmla="*/ 2147483647 w 47"/>
              <a:gd name="T33" fmla="*/ 2147483647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45"/>
              <a:gd name="T53" fmla="*/ 47 w 47"/>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45">
                <a:moveTo>
                  <a:pt x="24" y="44"/>
                </a:moveTo>
                <a:cubicBezTo>
                  <a:pt x="28" y="44"/>
                  <a:pt x="32" y="45"/>
                  <a:pt x="36" y="45"/>
                </a:cubicBezTo>
                <a:cubicBezTo>
                  <a:pt x="40" y="44"/>
                  <a:pt x="43" y="43"/>
                  <a:pt x="46" y="40"/>
                </a:cubicBezTo>
                <a:cubicBezTo>
                  <a:pt x="47" y="40"/>
                  <a:pt x="47" y="38"/>
                  <a:pt x="46" y="37"/>
                </a:cubicBezTo>
                <a:cubicBezTo>
                  <a:pt x="43" y="36"/>
                  <a:pt x="40" y="37"/>
                  <a:pt x="37" y="36"/>
                </a:cubicBezTo>
                <a:cubicBezTo>
                  <a:pt x="33" y="35"/>
                  <a:pt x="30" y="32"/>
                  <a:pt x="27" y="30"/>
                </a:cubicBezTo>
                <a:cubicBezTo>
                  <a:pt x="22" y="27"/>
                  <a:pt x="18" y="25"/>
                  <a:pt x="14" y="21"/>
                </a:cubicBezTo>
                <a:cubicBezTo>
                  <a:pt x="11" y="19"/>
                  <a:pt x="9" y="16"/>
                  <a:pt x="7" y="14"/>
                </a:cubicBezTo>
                <a:cubicBezTo>
                  <a:pt x="6" y="13"/>
                  <a:pt x="4" y="12"/>
                  <a:pt x="4" y="10"/>
                </a:cubicBezTo>
                <a:cubicBezTo>
                  <a:pt x="4" y="9"/>
                  <a:pt x="7" y="9"/>
                  <a:pt x="6" y="7"/>
                </a:cubicBezTo>
                <a:cubicBezTo>
                  <a:pt x="6" y="5"/>
                  <a:pt x="5" y="3"/>
                  <a:pt x="3" y="1"/>
                </a:cubicBezTo>
                <a:cubicBezTo>
                  <a:pt x="2" y="1"/>
                  <a:pt x="1" y="0"/>
                  <a:pt x="0" y="0"/>
                </a:cubicBezTo>
                <a:cubicBezTo>
                  <a:pt x="2" y="13"/>
                  <a:pt x="4" y="27"/>
                  <a:pt x="6" y="40"/>
                </a:cubicBezTo>
                <a:cubicBezTo>
                  <a:pt x="7" y="40"/>
                  <a:pt x="9" y="40"/>
                  <a:pt x="10" y="40"/>
                </a:cubicBezTo>
                <a:cubicBezTo>
                  <a:pt x="12" y="41"/>
                  <a:pt x="13" y="42"/>
                  <a:pt x="14" y="42"/>
                </a:cubicBezTo>
                <a:cubicBezTo>
                  <a:pt x="16" y="42"/>
                  <a:pt x="18" y="42"/>
                  <a:pt x="20" y="42"/>
                </a:cubicBezTo>
                <a:cubicBezTo>
                  <a:pt x="21" y="43"/>
                  <a:pt x="23" y="43"/>
                  <a:pt x="24" y="44"/>
                </a:cubicBezTo>
                <a:close/>
              </a:path>
            </a:pathLst>
          </a:custGeom>
          <a:solidFill>
            <a:srgbClr val="B2B2B2"/>
          </a:solidFill>
          <a:ln w="3175" cap="rnd">
            <a:solidFill>
              <a:srgbClr val="B2B2B2"/>
            </a:solidFill>
            <a:round/>
            <a:headEnd/>
            <a:tailEnd/>
          </a:ln>
        </p:spPr>
        <p:txBody>
          <a:bodyPr/>
          <a:lstStyle/>
          <a:p>
            <a:endParaRPr lang="en-US"/>
          </a:p>
        </p:txBody>
      </p:sp>
      <p:sp>
        <p:nvSpPr>
          <p:cNvPr id="34725" name="Freeform 952"/>
          <p:cNvSpPr>
            <a:spLocks noChangeAspect="1"/>
          </p:cNvSpPr>
          <p:nvPr/>
        </p:nvSpPr>
        <p:spPr bwMode="auto">
          <a:xfrm>
            <a:off x="2860675" y="5927725"/>
            <a:ext cx="19050" cy="12700"/>
          </a:xfrm>
          <a:custGeom>
            <a:avLst/>
            <a:gdLst>
              <a:gd name="T0" fmla="*/ 2147483647 w 11"/>
              <a:gd name="T1" fmla="*/ 2147483647 h 7"/>
              <a:gd name="T2" fmla="*/ 2147483647 w 11"/>
              <a:gd name="T3" fmla="*/ 2147483647 h 7"/>
              <a:gd name="T4" fmla="*/ 2147483647 w 11"/>
              <a:gd name="T5" fmla="*/ 2147483647 h 7"/>
              <a:gd name="T6" fmla="*/ 2147483647 w 11"/>
              <a:gd name="T7" fmla="*/ 2147483647 h 7"/>
              <a:gd name="T8" fmla="*/ 0 w 11"/>
              <a:gd name="T9" fmla="*/ 2147483647 h 7"/>
              <a:gd name="T10" fmla="*/ 0 w 11"/>
              <a:gd name="T11" fmla="*/ 0 h 7"/>
              <a:gd name="T12" fmla="*/ 2147483647 w 11"/>
              <a:gd name="T13" fmla="*/ 0 h 7"/>
              <a:gd name="T14" fmla="*/ 2147483647 w 11"/>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7"/>
              <a:gd name="T26" fmla="*/ 11 w 11"/>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7">
                <a:moveTo>
                  <a:pt x="10" y="2"/>
                </a:moveTo>
                <a:cubicBezTo>
                  <a:pt x="10" y="3"/>
                  <a:pt x="11" y="6"/>
                  <a:pt x="10" y="7"/>
                </a:cubicBezTo>
                <a:cubicBezTo>
                  <a:pt x="9" y="7"/>
                  <a:pt x="7" y="5"/>
                  <a:pt x="6" y="5"/>
                </a:cubicBezTo>
                <a:cubicBezTo>
                  <a:pt x="4" y="4"/>
                  <a:pt x="3" y="6"/>
                  <a:pt x="1" y="6"/>
                </a:cubicBezTo>
                <a:cubicBezTo>
                  <a:pt x="0" y="5"/>
                  <a:pt x="0" y="4"/>
                  <a:pt x="0" y="3"/>
                </a:cubicBezTo>
                <a:cubicBezTo>
                  <a:pt x="0" y="2"/>
                  <a:pt x="0" y="1"/>
                  <a:pt x="0" y="0"/>
                </a:cubicBezTo>
                <a:cubicBezTo>
                  <a:pt x="2" y="0"/>
                  <a:pt x="4" y="0"/>
                  <a:pt x="6" y="0"/>
                </a:cubicBezTo>
                <a:cubicBezTo>
                  <a:pt x="7" y="1"/>
                  <a:pt x="9" y="1"/>
                  <a:pt x="10" y="2"/>
                </a:cubicBezTo>
                <a:close/>
              </a:path>
            </a:pathLst>
          </a:custGeom>
          <a:solidFill>
            <a:srgbClr val="B2B2B2"/>
          </a:solidFill>
          <a:ln w="3175" cap="rnd">
            <a:solidFill>
              <a:srgbClr val="B2B2B2"/>
            </a:solidFill>
            <a:round/>
            <a:headEnd/>
            <a:tailEnd/>
          </a:ln>
        </p:spPr>
        <p:txBody>
          <a:bodyPr/>
          <a:lstStyle/>
          <a:p>
            <a:endParaRPr lang="en-US"/>
          </a:p>
        </p:txBody>
      </p:sp>
      <p:sp>
        <p:nvSpPr>
          <p:cNvPr id="34726" name="Freeform 953"/>
          <p:cNvSpPr>
            <a:spLocks noChangeAspect="1"/>
          </p:cNvSpPr>
          <p:nvPr/>
        </p:nvSpPr>
        <p:spPr bwMode="auto">
          <a:xfrm>
            <a:off x="2746375" y="5816600"/>
            <a:ext cx="74613" cy="76200"/>
          </a:xfrm>
          <a:custGeom>
            <a:avLst/>
            <a:gdLst>
              <a:gd name="T0" fmla="*/ 2147483647 w 40"/>
              <a:gd name="T1" fmla="*/ 2147483647 h 41"/>
              <a:gd name="T2" fmla="*/ 2147483647 w 40"/>
              <a:gd name="T3" fmla="*/ 2147483647 h 41"/>
              <a:gd name="T4" fmla="*/ 2147483647 w 40"/>
              <a:gd name="T5" fmla="*/ 2147483647 h 41"/>
              <a:gd name="T6" fmla="*/ 2147483647 w 40"/>
              <a:gd name="T7" fmla="*/ 2147483647 h 41"/>
              <a:gd name="T8" fmla="*/ 2147483647 w 40"/>
              <a:gd name="T9" fmla="*/ 2147483647 h 41"/>
              <a:gd name="T10" fmla="*/ 2147483647 w 40"/>
              <a:gd name="T11" fmla="*/ 2147483647 h 41"/>
              <a:gd name="T12" fmla="*/ 2147483647 w 40"/>
              <a:gd name="T13" fmla="*/ 2147483647 h 41"/>
              <a:gd name="T14" fmla="*/ 2147483647 w 40"/>
              <a:gd name="T15" fmla="*/ 2147483647 h 41"/>
              <a:gd name="T16" fmla="*/ 2147483647 w 40"/>
              <a:gd name="T17" fmla="*/ 2147483647 h 41"/>
              <a:gd name="T18" fmla="*/ 2147483647 w 40"/>
              <a:gd name="T19" fmla="*/ 2147483647 h 41"/>
              <a:gd name="T20" fmla="*/ 2147483647 w 40"/>
              <a:gd name="T21" fmla="*/ 2147483647 h 41"/>
              <a:gd name="T22" fmla="*/ 2147483647 w 40"/>
              <a:gd name="T23" fmla="*/ 2147483647 h 41"/>
              <a:gd name="T24" fmla="*/ 2147483647 w 40"/>
              <a:gd name="T25" fmla="*/ 2147483647 h 41"/>
              <a:gd name="T26" fmla="*/ 2147483647 w 40"/>
              <a:gd name="T27" fmla="*/ 2147483647 h 41"/>
              <a:gd name="T28" fmla="*/ 2147483647 w 40"/>
              <a:gd name="T29" fmla="*/ 2147483647 h 41"/>
              <a:gd name="T30" fmla="*/ 2147483647 w 40"/>
              <a:gd name="T31" fmla="*/ 2147483647 h 41"/>
              <a:gd name="T32" fmla="*/ 2147483647 w 40"/>
              <a:gd name="T33" fmla="*/ 2147483647 h 41"/>
              <a:gd name="T34" fmla="*/ 2147483647 w 40"/>
              <a:gd name="T35" fmla="*/ 2147483647 h 41"/>
              <a:gd name="T36" fmla="*/ 2147483647 w 40"/>
              <a:gd name="T37" fmla="*/ 2147483647 h 41"/>
              <a:gd name="T38" fmla="*/ 2147483647 w 40"/>
              <a:gd name="T39" fmla="*/ 2147483647 h 41"/>
              <a:gd name="T40" fmla="*/ 2147483647 w 40"/>
              <a:gd name="T41" fmla="*/ 2147483647 h 41"/>
              <a:gd name="T42" fmla="*/ 2147483647 w 40"/>
              <a:gd name="T43" fmla="*/ 2147483647 h 41"/>
              <a:gd name="T44" fmla="*/ 2147483647 w 40"/>
              <a:gd name="T45" fmla="*/ 0 h 41"/>
              <a:gd name="T46" fmla="*/ 2147483647 w 40"/>
              <a:gd name="T47" fmla="*/ 2147483647 h 41"/>
              <a:gd name="T48" fmla="*/ 2147483647 w 40"/>
              <a:gd name="T49" fmla="*/ 2147483647 h 41"/>
              <a:gd name="T50" fmla="*/ 2147483647 w 40"/>
              <a:gd name="T51" fmla="*/ 2147483647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41"/>
              <a:gd name="T80" fmla="*/ 40 w 40"/>
              <a:gd name="T81" fmla="*/ 41 h 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41">
                <a:moveTo>
                  <a:pt x="40" y="12"/>
                </a:moveTo>
                <a:cubicBezTo>
                  <a:pt x="39" y="13"/>
                  <a:pt x="38" y="15"/>
                  <a:pt x="36" y="15"/>
                </a:cubicBezTo>
                <a:cubicBezTo>
                  <a:pt x="33" y="17"/>
                  <a:pt x="28" y="16"/>
                  <a:pt x="25" y="18"/>
                </a:cubicBezTo>
                <a:cubicBezTo>
                  <a:pt x="23" y="20"/>
                  <a:pt x="23" y="24"/>
                  <a:pt x="23" y="27"/>
                </a:cubicBezTo>
                <a:cubicBezTo>
                  <a:pt x="22" y="31"/>
                  <a:pt x="26" y="35"/>
                  <a:pt x="25" y="38"/>
                </a:cubicBezTo>
                <a:cubicBezTo>
                  <a:pt x="24" y="40"/>
                  <a:pt x="21" y="41"/>
                  <a:pt x="19" y="41"/>
                </a:cubicBezTo>
                <a:cubicBezTo>
                  <a:pt x="16" y="39"/>
                  <a:pt x="13" y="36"/>
                  <a:pt x="11" y="34"/>
                </a:cubicBezTo>
                <a:cubicBezTo>
                  <a:pt x="10" y="33"/>
                  <a:pt x="8" y="32"/>
                  <a:pt x="8" y="30"/>
                </a:cubicBezTo>
                <a:cubicBezTo>
                  <a:pt x="8" y="29"/>
                  <a:pt x="10" y="28"/>
                  <a:pt x="11" y="28"/>
                </a:cubicBezTo>
                <a:cubicBezTo>
                  <a:pt x="12" y="29"/>
                  <a:pt x="11" y="31"/>
                  <a:pt x="11" y="32"/>
                </a:cubicBezTo>
                <a:cubicBezTo>
                  <a:pt x="12" y="33"/>
                  <a:pt x="14" y="32"/>
                  <a:pt x="14" y="31"/>
                </a:cubicBezTo>
                <a:cubicBezTo>
                  <a:pt x="16" y="30"/>
                  <a:pt x="17" y="28"/>
                  <a:pt x="17" y="26"/>
                </a:cubicBezTo>
                <a:cubicBezTo>
                  <a:pt x="18" y="24"/>
                  <a:pt x="20" y="22"/>
                  <a:pt x="20" y="20"/>
                </a:cubicBezTo>
                <a:cubicBezTo>
                  <a:pt x="20" y="19"/>
                  <a:pt x="17" y="19"/>
                  <a:pt x="16" y="18"/>
                </a:cubicBezTo>
                <a:cubicBezTo>
                  <a:pt x="15" y="18"/>
                  <a:pt x="15" y="16"/>
                  <a:pt x="15" y="16"/>
                </a:cubicBezTo>
                <a:cubicBezTo>
                  <a:pt x="12" y="15"/>
                  <a:pt x="8" y="15"/>
                  <a:pt x="5" y="16"/>
                </a:cubicBezTo>
                <a:cubicBezTo>
                  <a:pt x="4" y="16"/>
                  <a:pt x="5" y="18"/>
                  <a:pt x="4" y="18"/>
                </a:cubicBezTo>
                <a:cubicBezTo>
                  <a:pt x="3" y="18"/>
                  <a:pt x="2" y="16"/>
                  <a:pt x="1" y="15"/>
                </a:cubicBezTo>
                <a:cubicBezTo>
                  <a:pt x="0" y="15"/>
                  <a:pt x="0" y="14"/>
                  <a:pt x="1" y="13"/>
                </a:cubicBezTo>
                <a:cubicBezTo>
                  <a:pt x="2" y="12"/>
                  <a:pt x="4" y="13"/>
                  <a:pt x="4" y="11"/>
                </a:cubicBezTo>
                <a:cubicBezTo>
                  <a:pt x="5" y="10"/>
                  <a:pt x="3" y="8"/>
                  <a:pt x="3" y="7"/>
                </a:cubicBezTo>
                <a:cubicBezTo>
                  <a:pt x="2" y="6"/>
                  <a:pt x="1" y="5"/>
                  <a:pt x="1" y="4"/>
                </a:cubicBezTo>
                <a:cubicBezTo>
                  <a:pt x="1" y="3"/>
                  <a:pt x="3" y="2"/>
                  <a:pt x="4" y="0"/>
                </a:cubicBezTo>
                <a:cubicBezTo>
                  <a:pt x="5" y="3"/>
                  <a:pt x="6" y="8"/>
                  <a:pt x="9" y="9"/>
                </a:cubicBezTo>
                <a:cubicBezTo>
                  <a:pt x="16" y="11"/>
                  <a:pt x="23" y="8"/>
                  <a:pt x="31" y="9"/>
                </a:cubicBezTo>
                <a:cubicBezTo>
                  <a:pt x="34" y="9"/>
                  <a:pt x="37" y="11"/>
                  <a:pt x="40" y="12"/>
                </a:cubicBezTo>
                <a:close/>
              </a:path>
            </a:pathLst>
          </a:custGeom>
          <a:solidFill>
            <a:srgbClr val="B2B2B2"/>
          </a:solidFill>
          <a:ln w="3175" cap="rnd">
            <a:solidFill>
              <a:srgbClr val="B2B2B2"/>
            </a:solidFill>
            <a:round/>
            <a:headEnd/>
            <a:tailEnd/>
          </a:ln>
        </p:spPr>
        <p:txBody>
          <a:bodyPr/>
          <a:lstStyle/>
          <a:p>
            <a:endParaRPr lang="en-US"/>
          </a:p>
        </p:txBody>
      </p:sp>
      <p:sp>
        <p:nvSpPr>
          <p:cNvPr id="34727" name="Freeform 954"/>
          <p:cNvSpPr>
            <a:spLocks noChangeAspect="1"/>
          </p:cNvSpPr>
          <p:nvPr/>
        </p:nvSpPr>
        <p:spPr bwMode="auto">
          <a:xfrm>
            <a:off x="2814638" y="5927725"/>
            <a:ext cx="53975" cy="31750"/>
          </a:xfrm>
          <a:custGeom>
            <a:avLst/>
            <a:gdLst>
              <a:gd name="T0" fmla="*/ 2147483647 w 28"/>
              <a:gd name="T1" fmla="*/ 2147483647 h 17"/>
              <a:gd name="T2" fmla="*/ 2147483647 w 28"/>
              <a:gd name="T3" fmla="*/ 2147483647 h 17"/>
              <a:gd name="T4" fmla="*/ 2147483647 w 28"/>
              <a:gd name="T5" fmla="*/ 2147483647 h 17"/>
              <a:gd name="T6" fmla="*/ 2147483647 w 28"/>
              <a:gd name="T7" fmla="*/ 2147483647 h 17"/>
              <a:gd name="T8" fmla="*/ 2147483647 w 28"/>
              <a:gd name="T9" fmla="*/ 2147483647 h 17"/>
              <a:gd name="T10" fmla="*/ 2147483647 w 28"/>
              <a:gd name="T11" fmla="*/ 2147483647 h 17"/>
              <a:gd name="T12" fmla="*/ 2147483647 w 28"/>
              <a:gd name="T13" fmla="*/ 2147483647 h 17"/>
              <a:gd name="T14" fmla="*/ 2147483647 w 28"/>
              <a:gd name="T15" fmla="*/ 2147483647 h 17"/>
              <a:gd name="T16" fmla="*/ 2147483647 w 28"/>
              <a:gd name="T17" fmla="*/ 2147483647 h 17"/>
              <a:gd name="T18" fmla="*/ 2147483647 w 28"/>
              <a:gd name="T19" fmla="*/ 2147483647 h 17"/>
              <a:gd name="T20" fmla="*/ 2147483647 w 28"/>
              <a:gd name="T21" fmla="*/ 2147483647 h 17"/>
              <a:gd name="T22" fmla="*/ 2147483647 w 28"/>
              <a:gd name="T23" fmla="*/ 2147483647 h 17"/>
              <a:gd name="T24" fmla="*/ 2147483647 w 28"/>
              <a:gd name="T25" fmla="*/ 2147483647 h 17"/>
              <a:gd name="T26" fmla="*/ 2147483647 w 28"/>
              <a:gd name="T27" fmla="*/ 2147483647 h 17"/>
              <a:gd name="T28" fmla="*/ 2147483647 w 28"/>
              <a:gd name="T29" fmla="*/ 2147483647 h 17"/>
              <a:gd name="T30" fmla="*/ 2147483647 w 28"/>
              <a:gd name="T31" fmla="*/ 2147483647 h 17"/>
              <a:gd name="T32" fmla="*/ 2147483647 w 28"/>
              <a:gd name="T33" fmla="*/ 2147483647 h 17"/>
              <a:gd name="T34" fmla="*/ 2147483647 w 28"/>
              <a:gd name="T35" fmla="*/ 2147483647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17"/>
              <a:gd name="T56" fmla="*/ 28 w 28"/>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17">
                <a:moveTo>
                  <a:pt x="1" y="6"/>
                </a:moveTo>
                <a:cubicBezTo>
                  <a:pt x="4" y="3"/>
                  <a:pt x="9" y="3"/>
                  <a:pt x="13" y="2"/>
                </a:cubicBezTo>
                <a:cubicBezTo>
                  <a:pt x="15" y="1"/>
                  <a:pt x="18" y="0"/>
                  <a:pt x="20" y="1"/>
                </a:cubicBezTo>
                <a:cubicBezTo>
                  <a:pt x="21" y="1"/>
                  <a:pt x="20" y="3"/>
                  <a:pt x="19" y="4"/>
                </a:cubicBezTo>
                <a:cubicBezTo>
                  <a:pt x="17" y="4"/>
                  <a:pt x="12" y="2"/>
                  <a:pt x="14" y="4"/>
                </a:cubicBezTo>
                <a:cubicBezTo>
                  <a:pt x="16" y="5"/>
                  <a:pt x="19" y="4"/>
                  <a:pt x="21" y="5"/>
                </a:cubicBezTo>
                <a:cubicBezTo>
                  <a:pt x="22" y="6"/>
                  <a:pt x="18" y="6"/>
                  <a:pt x="19" y="7"/>
                </a:cubicBezTo>
                <a:cubicBezTo>
                  <a:pt x="20" y="9"/>
                  <a:pt x="23" y="8"/>
                  <a:pt x="25" y="10"/>
                </a:cubicBezTo>
                <a:cubicBezTo>
                  <a:pt x="26" y="11"/>
                  <a:pt x="28" y="15"/>
                  <a:pt x="26" y="16"/>
                </a:cubicBezTo>
                <a:cubicBezTo>
                  <a:pt x="25" y="17"/>
                  <a:pt x="24" y="13"/>
                  <a:pt x="22" y="12"/>
                </a:cubicBezTo>
                <a:cubicBezTo>
                  <a:pt x="21" y="11"/>
                  <a:pt x="18" y="13"/>
                  <a:pt x="17" y="12"/>
                </a:cubicBezTo>
                <a:cubicBezTo>
                  <a:pt x="16" y="10"/>
                  <a:pt x="17" y="8"/>
                  <a:pt x="16" y="6"/>
                </a:cubicBezTo>
                <a:cubicBezTo>
                  <a:pt x="15" y="5"/>
                  <a:pt x="14" y="7"/>
                  <a:pt x="13" y="7"/>
                </a:cubicBezTo>
                <a:cubicBezTo>
                  <a:pt x="12" y="7"/>
                  <a:pt x="9" y="6"/>
                  <a:pt x="9" y="7"/>
                </a:cubicBezTo>
                <a:cubicBezTo>
                  <a:pt x="9" y="9"/>
                  <a:pt x="13" y="11"/>
                  <a:pt x="13" y="13"/>
                </a:cubicBezTo>
                <a:cubicBezTo>
                  <a:pt x="12" y="14"/>
                  <a:pt x="9" y="14"/>
                  <a:pt x="8" y="13"/>
                </a:cubicBezTo>
                <a:cubicBezTo>
                  <a:pt x="7" y="11"/>
                  <a:pt x="8" y="9"/>
                  <a:pt x="6" y="7"/>
                </a:cubicBezTo>
                <a:cubicBezTo>
                  <a:pt x="5" y="6"/>
                  <a:pt x="0" y="7"/>
                  <a:pt x="1" y="6"/>
                </a:cubicBezTo>
                <a:close/>
              </a:path>
            </a:pathLst>
          </a:custGeom>
          <a:solidFill>
            <a:srgbClr val="B2B2B2"/>
          </a:solidFill>
          <a:ln w="3175" cap="rnd">
            <a:solidFill>
              <a:srgbClr val="B2B2B2"/>
            </a:solidFill>
            <a:round/>
            <a:headEnd/>
            <a:tailEnd/>
          </a:ln>
        </p:spPr>
        <p:txBody>
          <a:bodyPr/>
          <a:lstStyle/>
          <a:p>
            <a:endParaRPr lang="en-US"/>
          </a:p>
        </p:txBody>
      </p:sp>
      <p:sp>
        <p:nvSpPr>
          <p:cNvPr id="34728" name="Freeform 955"/>
          <p:cNvSpPr>
            <a:spLocks noChangeAspect="1"/>
          </p:cNvSpPr>
          <p:nvPr/>
        </p:nvSpPr>
        <p:spPr bwMode="auto">
          <a:xfrm>
            <a:off x="2728913" y="5875338"/>
            <a:ext cx="38100" cy="26987"/>
          </a:xfrm>
          <a:custGeom>
            <a:avLst/>
            <a:gdLst>
              <a:gd name="T0" fmla="*/ 2147483647 w 20"/>
              <a:gd name="T1" fmla="*/ 0 h 15"/>
              <a:gd name="T2" fmla="*/ 2147483647 w 20"/>
              <a:gd name="T3" fmla="*/ 2147483647 h 15"/>
              <a:gd name="T4" fmla="*/ 2147483647 w 20"/>
              <a:gd name="T5" fmla="*/ 2147483647 h 15"/>
              <a:gd name="T6" fmla="*/ 2147483647 w 20"/>
              <a:gd name="T7" fmla="*/ 2147483647 h 15"/>
              <a:gd name="T8" fmla="*/ 2147483647 w 20"/>
              <a:gd name="T9" fmla="*/ 2147483647 h 15"/>
              <a:gd name="T10" fmla="*/ 2147483647 w 20"/>
              <a:gd name="T11" fmla="*/ 2147483647 h 15"/>
              <a:gd name="T12" fmla="*/ 2147483647 w 20"/>
              <a:gd name="T13" fmla="*/ 2147483647 h 15"/>
              <a:gd name="T14" fmla="*/ 2147483647 w 20"/>
              <a:gd name="T15" fmla="*/ 2147483647 h 15"/>
              <a:gd name="T16" fmla="*/ 2147483647 w 20"/>
              <a:gd name="T17" fmla="*/ 2147483647 h 15"/>
              <a:gd name="T18" fmla="*/ 0 w 20"/>
              <a:gd name="T19" fmla="*/ 2147483647 h 15"/>
              <a:gd name="T20" fmla="*/ 2147483647 w 20"/>
              <a:gd name="T21" fmla="*/ 0 h 15"/>
              <a:gd name="T22" fmla="*/ 2147483647 w 20"/>
              <a:gd name="T23" fmla="*/ 2147483647 h 15"/>
              <a:gd name="T24" fmla="*/ 2147483647 w 20"/>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5"/>
              <a:gd name="T41" fmla="*/ 20 w 20"/>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5">
                <a:moveTo>
                  <a:pt x="8" y="0"/>
                </a:moveTo>
                <a:cubicBezTo>
                  <a:pt x="11" y="1"/>
                  <a:pt x="13" y="2"/>
                  <a:pt x="15" y="4"/>
                </a:cubicBezTo>
                <a:cubicBezTo>
                  <a:pt x="17" y="5"/>
                  <a:pt x="19" y="6"/>
                  <a:pt x="19" y="8"/>
                </a:cubicBezTo>
                <a:cubicBezTo>
                  <a:pt x="20" y="10"/>
                  <a:pt x="19" y="12"/>
                  <a:pt x="17" y="13"/>
                </a:cubicBezTo>
                <a:cubicBezTo>
                  <a:pt x="16" y="13"/>
                  <a:pt x="15" y="10"/>
                  <a:pt x="13" y="10"/>
                </a:cubicBezTo>
                <a:cubicBezTo>
                  <a:pt x="12" y="11"/>
                  <a:pt x="13" y="14"/>
                  <a:pt x="12" y="15"/>
                </a:cubicBezTo>
                <a:cubicBezTo>
                  <a:pt x="10" y="15"/>
                  <a:pt x="11" y="12"/>
                  <a:pt x="10" y="11"/>
                </a:cubicBezTo>
                <a:cubicBezTo>
                  <a:pt x="9" y="11"/>
                  <a:pt x="7" y="13"/>
                  <a:pt x="7" y="12"/>
                </a:cubicBezTo>
                <a:cubicBezTo>
                  <a:pt x="5" y="10"/>
                  <a:pt x="7" y="8"/>
                  <a:pt x="6" y="6"/>
                </a:cubicBezTo>
                <a:cubicBezTo>
                  <a:pt x="5" y="4"/>
                  <a:pt x="2" y="3"/>
                  <a:pt x="0" y="1"/>
                </a:cubicBezTo>
                <a:cubicBezTo>
                  <a:pt x="0" y="1"/>
                  <a:pt x="1" y="0"/>
                  <a:pt x="2" y="0"/>
                </a:cubicBezTo>
                <a:cubicBezTo>
                  <a:pt x="4" y="0"/>
                  <a:pt x="5" y="1"/>
                  <a:pt x="7" y="2"/>
                </a:cubicBezTo>
                <a:cubicBezTo>
                  <a:pt x="8" y="2"/>
                  <a:pt x="8" y="0"/>
                  <a:pt x="8" y="0"/>
                </a:cubicBezTo>
                <a:close/>
              </a:path>
            </a:pathLst>
          </a:custGeom>
          <a:solidFill>
            <a:srgbClr val="B2B2B2"/>
          </a:solidFill>
          <a:ln w="3175" cap="rnd">
            <a:solidFill>
              <a:srgbClr val="B2B2B2"/>
            </a:solidFill>
            <a:round/>
            <a:headEnd/>
            <a:tailEnd/>
          </a:ln>
        </p:spPr>
        <p:txBody>
          <a:bodyPr/>
          <a:lstStyle/>
          <a:p>
            <a:endParaRPr lang="en-US"/>
          </a:p>
        </p:txBody>
      </p:sp>
      <p:sp>
        <p:nvSpPr>
          <p:cNvPr id="34729" name="Freeform 956"/>
          <p:cNvSpPr>
            <a:spLocks noChangeAspect="1"/>
          </p:cNvSpPr>
          <p:nvPr/>
        </p:nvSpPr>
        <p:spPr bwMode="auto">
          <a:xfrm>
            <a:off x="2795588" y="5876925"/>
            <a:ext cx="12700" cy="26988"/>
          </a:xfrm>
          <a:custGeom>
            <a:avLst/>
            <a:gdLst>
              <a:gd name="T0" fmla="*/ 2147483647 w 7"/>
              <a:gd name="T1" fmla="*/ 2147483647 h 15"/>
              <a:gd name="T2" fmla="*/ 2147483647 w 7"/>
              <a:gd name="T3" fmla="*/ 2147483647 h 15"/>
              <a:gd name="T4" fmla="*/ 2147483647 w 7"/>
              <a:gd name="T5" fmla="*/ 2147483647 h 15"/>
              <a:gd name="T6" fmla="*/ 0 w 7"/>
              <a:gd name="T7" fmla="*/ 2147483647 h 15"/>
              <a:gd name="T8" fmla="*/ 2147483647 w 7"/>
              <a:gd name="T9" fmla="*/ 2147483647 h 15"/>
              <a:gd name="T10" fmla="*/ 2147483647 w 7"/>
              <a:gd name="T11" fmla="*/ 2147483647 h 15"/>
              <a:gd name="T12" fmla="*/ 0 60000 65536"/>
              <a:gd name="T13" fmla="*/ 0 60000 65536"/>
              <a:gd name="T14" fmla="*/ 0 60000 65536"/>
              <a:gd name="T15" fmla="*/ 0 60000 65536"/>
              <a:gd name="T16" fmla="*/ 0 60000 65536"/>
              <a:gd name="T17" fmla="*/ 0 60000 65536"/>
              <a:gd name="T18" fmla="*/ 0 w 7"/>
              <a:gd name="T19" fmla="*/ 0 h 15"/>
              <a:gd name="T20" fmla="*/ 7 w 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7" h="15">
                <a:moveTo>
                  <a:pt x="2" y="1"/>
                </a:moveTo>
                <a:cubicBezTo>
                  <a:pt x="4" y="4"/>
                  <a:pt x="3" y="8"/>
                  <a:pt x="4" y="11"/>
                </a:cubicBezTo>
                <a:cubicBezTo>
                  <a:pt x="4" y="12"/>
                  <a:pt x="7" y="15"/>
                  <a:pt x="5" y="15"/>
                </a:cubicBezTo>
                <a:cubicBezTo>
                  <a:pt x="3" y="14"/>
                  <a:pt x="2" y="12"/>
                  <a:pt x="0" y="10"/>
                </a:cubicBezTo>
                <a:cubicBezTo>
                  <a:pt x="0" y="9"/>
                  <a:pt x="1" y="8"/>
                  <a:pt x="1" y="7"/>
                </a:cubicBezTo>
                <a:cubicBezTo>
                  <a:pt x="1" y="5"/>
                  <a:pt x="0"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730" name="Freeform 957"/>
          <p:cNvSpPr>
            <a:spLocks noChangeAspect="1"/>
          </p:cNvSpPr>
          <p:nvPr/>
        </p:nvSpPr>
        <p:spPr bwMode="auto">
          <a:xfrm>
            <a:off x="2767013" y="5891213"/>
            <a:ext cx="14287" cy="15875"/>
          </a:xfrm>
          <a:custGeom>
            <a:avLst/>
            <a:gdLst>
              <a:gd name="T0" fmla="*/ 2147483647 w 8"/>
              <a:gd name="T1" fmla="*/ 2147483647 h 9"/>
              <a:gd name="T2" fmla="*/ 2147483647 w 8"/>
              <a:gd name="T3" fmla="*/ 2147483647 h 9"/>
              <a:gd name="T4" fmla="*/ 2147483647 w 8"/>
              <a:gd name="T5" fmla="*/ 2147483647 h 9"/>
              <a:gd name="T6" fmla="*/ 2147483647 w 8"/>
              <a:gd name="T7" fmla="*/ 2147483647 h 9"/>
              <a:gd name="T8" fmla="*/ 2147483647 w 8"/>
              <a:gd name="T9" fmla="*/ 2147483647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1" y="3"/>
                </a:moveTo>
                <a:cubicBezTo>
                  <a:pt x="2" y="1"/>
                  <a:pt x="5" y="0"/>
                  <a:pt x="6" y="1"/>
                </a:cubicBezTo>
                <a:cubicBezTo>
                  <a:pt x="8" y="3"/>
                  <a:pt x="8" y="6"/>
                  <a:pt x="7" y="8"/>
                </a:cubicBezTo>
                <a:cubicBezTo>
                  <a:pt x="6" y="9"/>
                  <a:pt x="3" y="8"/>
                  <a:pt x="2" y="7"/>
                </a:cubicBezTo>
                <a:cubicBezTo>
                  <a:pt x="1" y="6"/>
                  <a:pt x="0" y="4"/>
                  <a:pt x="1" y="3"/>
                </a:cubicBezTo>
                <a:close/>
              </a:path>
            </a:pathLst>
          </a:custGeom>
          <a:solidFill>
            <a:srgbClr val="B2B2B2"/>
          </a:solidFill>
          <a:ln w="3175" cap="rnd">
            <a:solidFill>
              <a:srgbClr val="B2B2B2"/>
            </a:solidFill>
            <a:round/>
            <a:headEnd/>
            <a:tailEnd/>
          </a:ln>
        </p:spPr>
        <p:txBody>
          <a:bodyPr/>
          <a:lstStyle/>
          <a:p>
            <a:endParaRPr lang="en-US"/>
          </a:p>
        </p:txBody>
      </p:sp>
      <p:sp>
        <p:nvSpPr>
          <p:cNvPr id="34731" name="Freeform 958"/>
          <p:cNvSpPr>
            <a:spLocks noChangeAspect="1"/>
          </p:cNvSpPr>
          <p:nvPr/>
        </p:nvSpPr>
        <p:spPr bwMode="auto">
          <a:xfrm>
            <a:off x="2782888" y="5894388"/>
            <a:ext cx="12700" cy="14287"/>
          </a:xfrm>
          <a:custGeom>
            <a:avLst/>
            <a:gdLst>
              <a:gd name="T0" fmla="*/ 2147483647 w 7"/>
              <a:gd name="T1" fmla="*/ 2147483647 h 7"/>
              <a:gd name="T2" fmla="*/ 2147483647 w 7"/>
              <a:gd name="T3" fmla="*/ 2147483647 h 7"/>
              <a:gd name="T4" fmla="*/ 2147483647 w 7"/>
              <a:gd name="T5" fmla="*/ 2147483647 h 7"/>
              <a:gd name="T6" fmla="*/ 2147483647 w 7"/>
              <a:gd name="T7" fmla="*/ 2147483647 h 7"/>
              <a:gd name="T8" fmla="*/ 2147483647 w 7"/>
              <a:gd name="T9" fmla="*/ 2147483647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2" y="1"/>
                </a:moveTo>
                <a:cubicBezTo>
                  <a:pt x="3" y="0"/>
                  <a:pt x="5" y="2"/>
                  <a:pt x="6" y="4"/>
                </a:cubicBezTo>
                <a:cubicBezTo>
                  <a:pt x="6" y="5"/>
                  <a:pt x="7" y="7"/>
                  <a:pt x="6" y="7"/>
                </a:cubicBezTo>
                <a:cubicBezTo>
                  <a:pt x="4" y="7"/>
                  <a:pt x="3" y="6"/>
                  <a:pt x="2" y="4"/>
                </a:cubicBezTo>
                <a:cubicBezTo>
                  <a:pt x="1" y="3"/>
                  <a:pt x="0"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732" name="Freeform 959"/>
          <p:cNvSpPr>
            <a:spLocks noChangeAspect="1"/>
          </p:cNvSpPr>
          <p:nvPr/>
        </p:nvSpPr>
        <p:spPr bwMode="auto">
          <a:xfrm>
            <a:off x="2774950" y="5908675"/>
            <a:ext cx="17463" cy="11113"/>
          </a:xfrm>
          <a:custGeom>
            <a:avLst/>
            <a:gdLst>
              <a:gd name="T0" fmla="*/ 2147483647 w 10"/>
              <a:gd name="T1" fmla="*/ 2147483647 h 5"/>
              <a:gd name="T2" fmla="*/ 2147483647 w 10"/>
              <a:gd name="T3" fmla="*/ 2147483647 h 5"/>
              <a:gd name="T4" fmla="*/ 2147483647 w 10"/>
              <a:gd name="T5" fmla="*/ 2147483647 h 5"/>
              <a:gd name="T6" fmla="*/ 2147483647 w 10"/>
              <a:gd name="T7" fmla="*/ 2147483647 h 5"/>
              <a:gd name="T8" fmla="*/ 2147483647 w 10"/>
              <a:gd name="T9" fmla="*/ 2147483647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9" y="2"/>
                </a:moveTo>
                <a:cubicBezTo>
                  <a:pt x="9" y="3"/>
                  <a:pt x="10" y="4"/>
                  <a:pt x="9" y="5"/>
                </a:cubicBezTo>
                <a:cubicBezTo>
                  <a:pt x="6" y="5"/>
                  <a:pt x="3" y="5"/>
                  <a:pt x="1" y="4"/>
                </a:cubicBezTo>
                <a:cubicBezTo>
                  <a:pt x="0" y="4"/>
                  <a:pt x="0" y="1"/>
                  <a:pt x="1" y="1"/>
                </a:cubicBezTo>
                <a:cubicBezTo>
                  <a:pt x="3" y="0"/>
                  <a:pt x="6" y="1"/>
                  <a:pt x="9" y="2"/>
                </a:cubicBezTo>
                <a:close/>
              </a:path>
            </a:pathLst>
          </a:custGeom>
          <a:solidFill>
            <a:srgbClr val="B2B2B2"/>
          </a:solidFill>
          <a:ln w="3175" cap="rnd">
            <a:solidFill>
              <a:srgbClr val="B2B2B2"/>
            </a:solidFill>
            <a:round/>
            <a:headEnd/>
            <a:tailEnd/>
          </a:ln>
        </p:spPr>
        <p:txBody>
          <a:bodyPr/>
          <a:lstStyle/>
          <a:p>
            <a:endParaRPr lang="en-US"/>
          </a:p>
        </p:txBody>
      </p:sp>
      <p:sp>
        <p:nvSpPr>
          <p:cNvPr id="34733" name="Freeform 960"/>
          <p:cNvSpPr>
            <a:spLocks noChangeAspect="1"/>
          </p:cNvSpPr>
          <p:nvPr/>
        </p:nvSpPr>
        <p:spPr bwMode="auto">
          <a:xfrm>
            <a:off x="2795588" y="5927725"/>
            <a:ext cx="15875" cy="12700"/>
          </a:xfrm>
          <a:custGeom>
            <a:avLst/>
            <a:gdLst>
              <a:gd name="T0" fmla="*/ 2147483647 w 9"/>
              <a:gd name="T1" fmla="*/ 0 h 7"/>
              <a:gd name="T2" fmla="*/ 2147483647 w 9"/>
              <a:gd name="T3" fmla="*/ 2147483647 h 7"/>
              <a:gd name="T4" fmla="*/ 2147483647 w 9"/>
              <a:gd name="T5" fmla="*/ 2147483647 h 7"/>
              <a:gd name="T6" fmla="*/ 2147483647 w 9"/>
              <a:gd name="T7" fmla="*/ 2147483647 h 7"/>
              <a:gd name="T8" fmla="*/ 2147483647 w 9"/>
              <a:gd name="T9" fmla="*/ 2147483647 h 7"/>
              <a:gd name="T10" fmla="*/ 2147483647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5" y="0"/>
                </a:moveTo>
                <a:cubicBezTo>
                  <a:pt x="4" y="0"/>
                  <a:pt x="0" y="1"/>
                  <a:pt x="1" y="3"/>
                </a:cubicBezTo>
                <a:cubicBezTo>
                  <a:pt x="1" y="5"/>
                  <a:pt x="5" y="6"/>
                  <a:pt x="7" y="7"/>
                </a:cubicBezTo>
                <a:cubicBezTo>
                  <a:pt x="9" y="7"/>
                  <a:pt x="6" y="5"/>
                  <a:pt x="6" y="4"/>
                </a:cubicBezTo>
                <a:cubicBezTo>
                  <a:pt x="6" y="3"/>
                  <a:pt x="7" y="2"/>
                  <a:pt x="7" y="1"/>
                </a:cubicBezTo>
                <a:cubicBezTo>
                  <a:pt x="7" y="0"/>
                  <a:pt x="6" y="0"/>
                  <a:pt x="5" y="0"/>
                </a:cubicBezTo>
                <a:close/>
              </a:path>
            </a:pathLst>
          </a:custGeom>
          <a:solidFill>
            <a:srgbClr val="B2B2B2"/>
          </a:solidFill>
          <a:ln w="3175" cap="rnd">
            <a:solidFill>
              <a:srgbClr val="B2B2B2"/>
            </a:solidFill>
            <a:round/>
            <a:headEnd/>
            <a:tailEnd/>
          </a:ln>
        </p:spPr>
        <p:txBody>
          <a:bodyPr/>
          <a:lstStyle/>
          <a:p>
            <a:endParaRPr lang="en-US"/>
          </a:p>
        </p:txBody>
      </p:sp>
      <p:sp>
        <p:nvSpPr>
          <p:cNvPr id="34734" name="Freeform 961"/>
          <p:cNvSpPr>
            <a:spLocks noChangeAspect="1"/>
          </p:cNvSpPr>
          <p:nvPr/>
        </p:nvSpPr>
        <p:spPr bwMode="auto">
          <a:xfrm>
            <a:off x="2814638" y="5927725"/>
            <a:ext cx="15875" cy="7938"/>
          </a:xfrm>
          <a:custGeom>
            <a:avLst/>
            <a:gdLst>
              <a:gd name="T0" fmla="*/ 2147483647 w 8"/>
              <a:gd name="T1" fmla="*/ 2147483647 h 4"/>
              <a:gd name="T2" fmla="*/ 2147483647 w 8"/>
              <a:gd name="T3" fmla="*/ 2147483647 h 4"/>
              <a:gd name="T4" fmla="*/ 2147483647 w 8"/>
              <a:gd name="T5" fmla="*/ 2147483647 h 4"/>
              <a:gd name="T6" fmla="*/ 2147483647 w 8"/>
              <a:gd name="T7" fmla="*/ 2147483647 h 4"/>
              <a:gd name="T8" fmla="*/ 2147483647 w 8"/>
              <a:gd name="T9" fmla="*/ 2147483647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1" y="1"/>
                </a:moveTo>
                <a:cubicBezTo>
                  <a:pt x="0" y="2"/>
                  <a:pt x="0" y="4"/>
                  <a:pt x="1" y="4"/>
                </a:cubicBezTo>
                <a:cubicBezTo>
                  <a:pt x="3" y="4"/>
                  <a:pt x="6" y="3"/>
                  <a:pt x="7" y="2"/>
                </a:cubicBezTo>
                <a:cubicBezTo>
                  <a:pt x="8" y="2"/>
                  <a:pt x="6" y="1"/>
                  <a:pt x="6" y="1"/>
                </a:cubicBezTo>
                <a:cubicBezTo>
                  <a:pt x="4" y="1"/>
                  <a:pt x="2"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735" name="Freeform 962"/>
          <p:cNvSpPr>
            <a:spLocks noChangeAspect="1"/>
          </p:cNvSpPr>
          <p:nvPr/>
        </p:nvSpPr>
        <p:spPr bwMode="auto">
          <a:xfrm>
            <a:off x="2744788" y="5848350"/>
            <a:ext cx="30162" cy="28575"/>
          </a:xfrm>
          <a:custGeom>
            <a:avLst/>
            <a:gdLst>
              <a:gd name="T0" fmla="*/ 2147483647 w 17"/>
              <a:gd name="T1" fmla="*/ 0 h 16"/>
              <a:gd name="T2" fmla="*/ 2147483647 w 17"/>
              <a:gd name="T3" fmla="*/ 2147483647 h 16"/>
              <a:gd name="T4" fmla="*/ 2147483647 w 17"/>
              <a:gd name="T5" fmla="*/ 2147483647 h 16"/>
              <a:gd name="T6" fmla="*/ 2147483647 w 17"/>
              <a:gd name="T7" fmla="*/ 2147483647 h 16"/>
              <a:gd name="T8" fmla="*/ 2147483647 w 17"/>
              <a:gd name="T9" fmla="*/ 2147483647 h 16"/>
              <a:gd name="T10" fmla="*/ 2147483647 w 17"/>
              <a:gd name="T11" fmla="*/ 2147483647 h 16"/>
              <a:gd name="T12" fmla="*/ 2147483647 w 17"/>
              <a:gd name="T13" fmla="*/ 2147483647 h 16"/>
              <a:gd name="T14" fmla="*/ 2147483647 w 17"/>
              <a:gd name="T15" fmla="*/ 2147483647 h 16"/>
              <a:gd name="T16" fmla="*/ 2147483647 w 17"/>
              <a:gd name="T17" fmla="*/ 2147483647 h 16"/>
              <a:gd name="T18" fmla="*/ 2147483647 w 17"/>
              <a:gd name="T19" fmla="*/ 2147483647 h 16"/>
              <a:gd name="T20" fmla="*/ 2147483647 w 17"/>
              <a:gd name="T21" fmla="*/ 2147483647 h 16"/>
              <a:gd name="T22" fmla="*/ 2147483647 w 17"/>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6"/>
              <a:gd name="T38" fmla="*/ 17 w 17"/>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6">
                <a:moveTo>
                  <a:pt x="15" y="0"/>
                </a:moveTo>
                <a:cubicBezTo>
                  <a:pt x="16" y="1"/>
                  <a:pt x="17" y="3"/>
                  <a:pt x="16" y="4"/>
                </a:cubicBezTo>
                <a:cubicBezTo>
                  <a:pt x="15" y="6"/>
                  <a:pt x="12" y="8"/>
                  <a:pt x="10" y="9"/>
                </a:cubicBezTo>
                <a:cubicBezTo>
                  <a:pt x="9" y="9"/>
                  <a:pt x="7" y="7"/>
                  <a:pt x="6" y="8"/>
                </a:cubicBezTo>
                <a:cubicBezTo>
                  <a:pt x="5" y="9"/>
                  <a:pt x="6" y="11"/>
                  <a:pt x="6" y="13"/>
                </a:cubicBezTo>
                <a:cubicBezTo>
                  <a:pt x="6" y="14"/>
                  <a:pt x="8" y="15"/>
                  <a:pt x="7" y="15"/>
                </a:cubicBezTo>
                <a:cubicBezTo>
                  <a:pt x="6" y="16"/>
                  <a:pt x="5" y="14"/>
                  <a:pt x="4" y="13"/>
                </a:cubicBezTo>
                <a:cubicBezTo>
                  <a:pt x="3" y="13"/>
                  <a:pt x="1" y="12"/>
                  <a:pt x="1" y="10"/>
                </a:cubicBezTo>
                <a:cubicBezTo>
                  <a:pt x="0" y="8"/>
                  <a:pt x="0" y="6"/>
                  <a:pt x="2" y="4"/>
                </a:cubicBezTo>
                <a:cubicBezTo>
                  <a:pt x="3" y="2"/>
                  <a:pt x="6" y="2"/>
                  <a:pt x="8" y="2"/>
                </a:cubicBezTo>
                <a:cubicBezTo>
                  <a:pt x="10" y="1"/>
                  <a:pt x="11" y="2"/>
                  <a:pt x="13" y="2"/>
                </a:cubicBezTo>
                <a:cubicBezTo>
                  <a:pt x="14" y="1"/>
                  <a:pt x="14" y="0"/>
                  <a:pt x="15" y="0"/>
                </a:cubicBezTo>
                <a:close/>
              </a:path>
            </a:pathLst>
          </a:custGeom>
          <a:solidFill>
            <a:srgbClr val="B2B2B2"/>
          </a:solidFill>
          <a:ln w="3175" cap="rnd">
            <a:solidFill>
              <a:srgbClr val="B2B2B2"/>
            </a:solidFill>
            <a:round/>
            <a:headEnd/>
            <a:tailEnd/>
          </a:ln>
        </p:spPr>
        <p:txBody>
          <a:bodyPr/>
          <a:lstStyle/>
          <a:p>
            <a:endParaRPr lang="en-US"/>
          </a:p>
        </p:txBody>
      </p:sp>
      <p:sp>
        <p:nvSpPr>
          <p:cNvPr id="34736" name="Freeform 963"/>
          <p:cNvSpPr>
            <a:spLocks noChangeAspect="1"/>
          </p:cNvSpPr>
          <p:nvPr/>
        </p:nvSpPr>
        <p:spPr bwMode="auto">
          <a:xfrm>
            <a:off x="2701925" y="5848350"/>
            <a:ext cx="41275" cy="20638"/>
          </a:xfrm>
          <a:custGeom>
            <a:avLst/>
            <a:gdLst>
              <a:gd name="T0" fmla="*/ 2147483647 w 22"/>
              <a:gd name="T1" fmla="*/ 2147483647 h 12"/>
              <a:gd name="T2" fmla="*/ 2147483647 w 22"/>
              <a:gd name="T3" fmla="*/ 2147483647 h 12"/>
              <a:gd name="T4" fmla="*/ 2147483647 w 22"/>
              <a:gd name="T5" fmla="*/ 2147483647 h 12"/>
              <a:gd name="T6" fmla="*/ 2147483647 w 22"/>
              <a:gd name="T7" fmla="*/ 2147483647 h 12"/>
              <a:gd name="T8" fmla="*/ 2147483647 w 22"/>
              <a:gd name="T9" fmla="*/ 2147483647 h 12"/>
              <a:gd name="T10" fmla="*/ 2147483647 w 22"/>
              <a:gd name="T11" fmla="*/ 2147483647 h 12"/>
              <a:gd name="T12" fmla="*/ 2147483647 w 22"/>
              <a:gd name="T13" fmla="*/ 2147483647 h 12"/>
              <a:gd name="T14" fmla="*/ 2147483647 w 22"/>
              <a:gd name="T15" fmla="*/ 2147483647 h 12"/>
              <a:gd name="T16" fmla="*/ 2147483647 w 22"/>
              <a:gd name="T17" fmla="*/ 214748364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2"/>
              <a:gd name="T29" fmla="*/ 22 w 2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2">
                <a:moveTo>
                  <a:pt x="1" y="1"/>
                </a:moveTo>
                <a:cubicBezTo>
                  <a:pt x="0" y="3"/>
                  <a:pt x="2" y="4"/>
                  <a:pt x="3" y="5"/>
                </a:cubicBezTo>
                <a:cubicBezTo>
                  <a:pt x="4" y="7"/>
                  <a:pt x="7" y="9"/>
                  <a:pt x="9" y="10"/>
                </a:cubicBezTo>
                <a:cubicBezTo>
                  <a:pt x="13" y="11"/>
                  <a:pt x="17" y="12"/>
                  <a:pt x="21" y="12"/>
                </a:cubicBezTo>
                <a:cubicBezTo>
                  <a:pt x="22" y="12"/>
                  <a:pt x="21" y="10"/>
                  <a:pt x="21" y="10"/>
                </a:cubicBezTo>
                <a:cubicBezTo>
                  <a:pt x="18" y="8"/>
                  <a:pt x="16" y="7"/>
                  <a:pt x="13" y="6"/>
                </a:cubicBezTo>
                <a:cubicBezTo>
                  <a:pt x="11" y="6"/>
                  <a:pt x="8" y="6"/>
                  <a:pt x="6" y="5"/>
                </a:cubicBezTo>
                <a:cubicBezTo>
                  <a:pt x="5" y="4"/>
                  <a:pt x="5" y="3"/>
                  <a:pt x="3" y="2"/>
                </a:cubicBezTo>
                <a:cubicBezTo>
                  <a:pt x="3" y="1"/>
                  <a:pt x="1"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737" name="Freeform 964"/>
          <p:cNvSpPr>
            <a:spLocks noChangeAspect="1"/>
          </p:cNvSpPr>
          <p:nvPr/>
        </p:nvSpPr>
        <p:spPr bwMode="auto">
          <a:xfrm>
            <a:off x="2727325" y="5824538"/>
            <a:ext cx="20638" cy="36512"/>
          </a:xfrm>
          <a:custGeom>
            <a:avLst/>
            <a:gdLst>
              <a:gd name="T0" fmla="*/ 2147483647 w 12"/>
              <a:gd name="T1" fmla="*/ 0 h 19"/>
              <a:gd name="T2" fmla="*/ 2147483647 w 12"/>
              <a:gd name="T3" fmla="*/ 2147483647 h 19"/>
              <a:gd name="T4" fmla="*/ 2147483647 w 12"/>
              <a:gd name="T5" fmla="*/ 2147483647 h 19"/>
              <a:gd name="T6" fmla="*/ 2147483647 w 12"/>
              <a:gd name="T7" fmla="*/ 2147483647 h 19"/>
              <a:gd name="T8" fmla="*/ 2147483647 w 12"/>
              <a:gd name="T9" fmla="*/ 2147483647 h 19"/>
              <a:gd name="T10" fmla="*/ 2147483647 w 12"/>
              <a:gd name="T11" fmla="*/ 2147483647 h 19"/>
              <a:gd name="T12" fmla="*/ 2147483647 w 12"/>
              <a:gd name="T13" fmla="*/ 2147483647 h 19"/>
              <a:gd name="T14" fmla="*/ 2147483647 w 12"/>
              <a:gd name="T15" fmla="*/ 2147483647 h 19"/>
              <a:gd name="T16" fmla="*/ 2147483647 w 12"/>
              <a:gd name="T17" fmla="*/ 2147483647 h 19"/>
              <a:gd name="T18" fmla="*/ 2147483647 w 12"/>
              <a:gd name="T19" fmla="*/ 2147483647 h 19"/>
              <a:gd name="T20" fmla="*/ 2147483647 w 12"/>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9"/>
              <a:gd name="T35" fmla="*/ 12 w 12"/>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9">
                <a:moveTo>
                  <a:pt x="10" y="0"/>
                </a:moveTo>
                <a:cubicBezTo>
                  <a:pt x="11" y="0"/>
                  <a:pt x="12" y="3"/>
                  <a:pt x="12" y="4"/>
                </a:cubicBezTo>
                <a:cubicBezTo>
                  <a:pt x="12" y="6"/>
                  <a:pt x="9" y="7"/>
                  <a:pt x="9" y="9"/>
                </a:cubicBezTo>
                <a:cubicBezTo>
                  <a:pt x="8" y="11"/>
                  <a:pt x="9" y="13"/>
                  <a:pt x="9" y="15"/>
                </a:cubicBezTo>
                <a:cubicBezTo>
                  <a:pt x="9" y="16"/>
                  <a:pt x="10" y="19"/>
                  <a:pt x="9" y="19"/>
                </a:cubicBezTo>
                <a:cubicBezTo>
                  <a:pt x="6" y="19"/>
                  <a:pt x="4" y="17"/>
                  <a:pt x="3" y="15"/>
                </a:cubicBezTo>
                <a:cubicBezTo>
                  <a:pt x="2" y="15"/>
                  <a:pt x="2" y="13"/>
                  <a:pt x="2" y="12"/>
                </a:cubicBezTo>
                <a:cubicBezTo>
                  <a:pt x="2" y="10"/>
                  <a:pt x="0" y="7"/>
                  <a:pt x="1" y="5"/>
                </a:cubicBezTo>
                <a:cubicBezTo>
                  <a:pt x="2" y="4"/>
                  <a:pt x="5" y="5"/>
                  <a:pt x="7" y="4"/>
                </a:cubicBezTo>
                <a:cubicBezTo>
                  <a:pt x="8" y="4"/>
                  <a:pt x="9" y="5"/>
                  <a:pt x="10" y="4"/>
                </a:cubicBezTo>
                <a:cubicBezTo>
                  <a:pt x="11" y="3"/>
                  <a:pt x="9" y="1"/>
                  <a:pt x="10" y="0"/>
                </a:cubicBezTo>
                <a:close/>
              </a:path>
            </a:pathLst>
          </a:custGeom>
          <a:solidFill>
            <a:srgbClr val="B2B2B2"/>
          </a:solidFill>
          <a:ln w="3175" cap="rnd">
            <a:solidFill>
              <a:srgbClr val="B2B2B2"/>
            </a:solidFill>
            <a:round/>
            <a:headEnd/>
            <a:tailEnd/>
          </a:ln>
        </p:spPr>
        <p:txBody>
          <a:bodyPr/>
          <a:lstStyle/>
          <a:p>
            <a:endParaRPr lang="en-US"/>
          </a:p>
        </p:txBody>
      </p:sp>
      <p:sp>
        <p:nvSpPr>
          <p:cNvPr id="34738" name="Freeform 965"/>
          <p:cNvSpPr>
            <a:spLocks noChangeAspect="1"/>
          </p:cNvSpPr>
          <p:nvPr/>
        </p:nvSpPr>
        <p:spPr bwMode="auto">
          <a:xfrm>
            <a:off x="2706688" y="5810250"/>
            <a:ext cx="9525" cy="11113"/>
          </a:xfrm>
          <a:custGeom>
            <a:avLst/>
            <a:gdLst>
              <a:gd name="T0" fmla="*/ 2147483647 w 5"/>
              <a:gd name="T1" fmla="*/ 2147483647 h 6"/>
              <a:gd name="T2" fmla="*/ 2147483647 w 5"/>
              <a:gd name="T3" fmla="*/ 2147483647 h 6"/>
              <a:gd name="T4" fmla="*/ 2147483647 w 5"/>
              <a:gd name="T5" fmla="*/ 2147483647 h 6"/>
              <a:gd name="T6" fmla="*/ 2147483647 w 5"/>
              <a:gd name="T7" fmla="*/ 0 h 6"/>
              <a:gd name="T8" fmla="*/ 2147483647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1" y="2"/>
                </a:moveTo>
                <a:cubicBezTo>
                  <a:pt x="1" y="4"/>
                  <a:pt x="3" y="5"/>
                  <a:pt x="5" y="6"/>
                </a:cubicBezTo>
                <a:cubicBezTo>
                  <a:pt x="5" y="6"/>
                  <a:pt x="5" y="5"/>
                  <a:pt x="5" y="4"/>
                </a:cubicBezTo>
                <a:cubicBezTo>
                  <a:pt x="5" y="3"/>
                  <a:pt x="4" y="1"/>
                  <a:pt x="3" y="0"/>
                </a:cubicBezTo>
                <a:cubicBezTo>
                  <a:pt x="2" y="0"/>
                  <a:pt x="0"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739" name="Freeform 966"/>
          <p:cNvSpPr>
            <a:spLocks noChangeAspect="1"/>
          </p:cNvSpPr>
          <p:nvPr/>
        </p:nvSpPr>
        <p:spPr bwMode="auto">
          <a:xfrm>
            <a:off x="2689225" y="5781675"/>
            <a:ext cx="11113" cy="17463"/>
          </a:xfrm>
          <a:custGeom>
            <a:avLst/>
            <a:gdLst>
              <a:gd name="T0" fmla="*/ 2147483647 w 7"/>
              <a:gd name="T1" fmla="*/ 0 h 9"/>
              <a:gd name="T2" fmla="*/ 2147483647 w 7"/>
              <a:gd name="T3" fmla="*/ 2147483647 h 9"/>
              <a:gd name="T4" fmla="*/ 2147483647 w 7"/>
              <a:gd name="T5" fmla="*/ 2147483647 h 9"/>
              <a:gd name="T6" fmla="*/ 2147483647 w 7"/>
              <a:gd name="T7" fmla="*/ 2147483647 h 9"/>
              <a:gd name="T8" fmla="*/ 2147483647 w 7"/>
              <a:gd name="T9" fmla="*/ 2147483647 h 9"/>
              <a:gd name="T10" fmla="*/ 2147483647 w 7"/>
              <a:gd name="T11" fmla="*/ 0 h 9"/>
              <a:gd name="T12" fmla="*/ 0 60000 65536"/>
              <a:gd name="T13" fmla="*/ 0 60000 65536"/>
              <a:gd name="T14" fmla="*/ 0 60000 65536"/>
              <a:gd name="T15" fmla="*/ 0 60000 65536"/>
              <a:gd name="T16" fmla="*/ 0 60000 65536"/>
              <a:gd name="T17" fmla="*/ 0 60000 65536"/>
              <a:gd name="T18" fmla="*/ 0 w 7"/>
              <a:gd name="T19" fmla="*/ 0 h 9"/>
              <a:gd name="T20" fmla="*/ 7 w 7"/>
              <a:gd name="T21" fmla="*/ 9 h 9"/>
            </a:gdLst>
            <a:ahLst/>
            <a:cxnLst>
              <a:cxn ang="T12">
                <a:pos x="T0" y="T1"/>
              </a:cxn>
              <a:cxn ang="T13">
                <a:pos x="T2" y="T3"/>
              </a:cxn>
              <a:cxn ang="T14">
                <a:pos x="T4" y="T5"/>
              </a:cxn>
              <a:cxn ang="T15">
                <a:pos x="T6" y="T7"/>
              </a:cxn>
              <a:cxn ang="T16">
                <a:pos x="T8" y="T9"/>
              </a:cxn>
              <a:cxn ang="T17">
                <a:pos x="T10" y="T11"/>
              </a:cxn>
            </a:cxnLst>
            <a:rect l="T18" t="T19" r="T20" b="T21"/>
            <a:pathLst>
              <a:path w="7" h="9">
                <a:moveTo>
                  <a:pt x="1" y="0"/>
                </a:moveTo>
                <a:cubicBezTo>
                  <a:pt x="3" y="0"/>
                  <a:pt x="5" y="1"/>
                  <a:pt x="6" y="2"/>
                </a:cubicBezTo>
                <a:cubicBezTo>
                  <a:pt x="7" y="4"/>
                  <a:pt x="7" y="6"/>
                  <a:pt x="7" y="8"/>
                </a:cubicBezTo>
                <a:cubicBezTo>
                  <a:pt x="6" y="9"/>
                  <a:pt x="4" y="8"/>
                  <a:pt x="3" y="8"/>
                </a:cubicBezTo>
                <a:cubicBezTo>
                  <a:pt x="2" y="7"/>
                  <a:pt x="2" y="6"/>
                  <a:pt x="1" y="5"/>
                </a:cubicBezTo>
                <a:cubicBezTo>
                  <a:pt x="1" y="3"/>
                  <a:pt x="0" y="1"/>
                  <a:pt x="1" y="0"/>
                </a:cubicBezTo>
                <a:close/>
              </a:path>
            </a:pathLst>
          </a:custGeom>
          <a:solidFill>
            <a:srgbClr val="B2B2B2"/>
          </a:solidFill>
          <a:ln w="3175" cap="rnd">
            <a:solidFill>
              <a:srgbClr val="B2B2B2"/>
            </a:solidFill>
            <a:round/>
            <a:headEnd/>
            <a:tailEnd/>
          </a:ln>
        </p:spPr>
        <p:txBody>
          <a:bodyPr/>
          <a:lstStyle/>
          <a:p>
            <a:endParaRPr lang="en-US"/>
          </a:p>
        </p:txBody>
      </p:sp>
      <p:sp>
        <p:nvSpPr>
          <p:cNvPr id="34740" name="Freeform 967"/>
          <p:cNvSpPr>
            <a:spLocks noChangeAspect="1"/>
          </p:cNvSpPr>
          <p:nvPr/>
        </p:nvSpPr>
        <p:spPr bwMode="auto">
          <a:xfrm>
            <a:off x="2670175" y="5718175"/>
            <a:ext cx="25400" cy="44450"/>
          </a:xfrm>
          <a:custGeom>
            <a:avLst/>
            <a:gdLst>
              <a:gd name="T0" fmla="*/ 2147483647 w 14"/>
              <a:gd name="T1" fmla="*/ 2147483647 h 25"/>
              <a:gd name="T2" fmla="*/ 2147483647 w 14"/>
              <a:gd name="T3" fmla="*/ 2147483647 h 25"/>
              <a:gd name="T4" fmla="*/ 2147483647 w 14"/>
              <a:gd name="T5" fmla="*/ 2147483647 h 25"/>
              <a:gd name="T6" fmla="*/ 2147483647 w 14"/>
              <a:gd name="T7" fmla="*/ 2147483647 h 25"/>
              <a:gd name="T8" fmla="*/ 2147483647 w 14"/>
              <a:gd name="T9" fmla="*/ 2147483647 h 25"/>
              <a:gd name="T10" fmla="*/ 2147483647 w 14"/>
              <a:gd name="T11" fmla="*/ 2147483647 h 25"/>
              <a:gd name="T12" fmla="*/ 2147483647 w 14"/>
              <a:gd name="T13" fmla="*/ 2147483647 h 25"/>
              <a:gd name="T14" fmla="*/ 2147483647 w 14"/>
              <a:gd name="T15" fmla="*/ 2147483647 h 25"/>
              <a:gd name="T16" fmla="*/ 2147483647 w 14"/>
              <a:gd name="T17" fmla="*/ 2147483647 h 25"/>
              <a:gd name="T18" fmla="*/ 2147483647 w 14"/>
              <a:gd name="T19" fmla="*/ 2147483647 h 25"/>
              <a:gd name="T20" fmla="*/ 2147483647 w 14"/>
              <a:gd name="T21" fmla="*/ 2147483647 h 25"/>
              <a:gd name="T22" fmla="*/ 2147483647 w 14"/>
              <a:gd name="T23" fmla="*/ 2147483647 h 25"/>
              <a:gd name="T24" fmla="*/ 2147483647 w 14"/>
              <a:gd name="T25" fmla="*/ 2147483647 h 25"/>
              <a:gd name="T26" fmla="*/ 2147483647 w 14"/>
              <a:gd name="T27" fmla="*/ 2147483647 h 25"/>
              <a:gd name="T28" fmla="*/ 2147483647 w 14"/>
              <a:gd name="T29" fmla="*/ 2147483647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25"/>
              <a:gd name="T47" fmla="*/ 14 w 14"/>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25">
                <a:moveTo>
                  <a:pt x="10" y="1"/>
                </a:moveTo>
                <a:cubicBezTo>
                  <a:pt x="12" y="8"/>
                  <a:pt x="13" y="15"/>
                  <a:pt x="14" y="22"/>
                </a:cubicBezTo>
                <a:cubicBezTo>
                  <a:pt x="14" y="23"/>
                  <a:pt x="12" y="25"/>
                  <a:pt x="11" y="25"/>
                </a:cubicBezTo>
                <a:cubicBezTo>
                  <a:pt x="9" y="25"/>
                  <a:pt x="8" y="23"/>
                  <a:pt x="8" y="22"/>
                </a:cubicBezTo>
                <a:cubicBezTo>
                  <a:pt x="8" y="20"/>
                  <a:pt x="10" y="18"/>
                  <a:pt x="9" y="15"/>
                </a:cubicBezTo>
                <a:cubicBezTo>
                  <a:pt x="9" y="15"/>
                  <a:pt x="8" y="14"/>
                  <a:pt x="7" y="15"/>
                </a:cubicBezTo>
                <a:cubicBezTo>
                  <a:pt x="6" y="16"/>
                  <a:pt x="6" y="17"/>
                  <a:pt x="6" y="19"/>
                </a:cubicBezTo>
                <a:cubicBezTo>
                  <a:pt x="6" y="20"/>
                  <a:pt x="7" y="22"/>
                  <a:pt x="6" y="21"/>
                </a:cubicBezTo>
                <a:cubicBezTo>
                  <a:pt x="4" y="20"/>
                  <a:pt x="3" y="18"/>
                  <a:pt x="3" y="16"/>
                </a:cubicBezTo>
                <a:cubicBezTo>
                  <a:pt x="2" y="15"/>
                  <a:pt x="0" y="12"/>
                  <a:pt x="1" y="10"/>
                </a:cubicBezTo>
                <a:cubicBezTo>
                  <a:pt x="1" y="9"/>
                  <a:pt x="4" y="11"/>
                  <a:pt x="5" y="11"/>
                </a:cubicBezTo>
                <a:cubicBezTo>
                  <a:pt x="5" y="12"/>
                  <a:pt x="6" y="13"/>
                  <a:pt x="6" y="13"/>
                </a:cubicBezTo>
                <a:cubicBezTo>
                  <a:pt x="7" y="11"/>
                  <a:pt x="7" y="9"/>
                  <a:pt x="7" y="7"/>
                </a:cubicBezTo>
                <a:cubicBezTo>
                  <a:pt x="7" y="6"/>
                  <a:pt x="5" y="4"/>
                  <a:pt x="6" y="2"/>
                </a:cubicBezTo>
                <a:cubicBezTo>
                  <a:pt x="6" y="1"/>
                  <a:pt x="9" y="0"/>
                  <a:pt x="10" y="1"/>
                </a:cubicBezTo>
                <a:close/>
              </a:path>
            </a:pathLst>
          </a:custGeom>
          <a:solidFill>
            <a:srgbClr val="B2B2B2"/>
          </a:solidFill>
          <a:ln w="3175" cap="rnd">
            <a:solidFill>
              <a:srgbClr val="B2B2B2"/>
            </a:solidFill>
            <a:round/>
            <a:headEnd/>
            <a:tailEnd/>
          </a:ln>
        </p:spPr>
        <p:txBody>
          <a:bodyPr/>
          <a:lstStyle/>
          <a:p>
            <a:endParaRPr lang="en-US"/>
          </a:p>
        </p:txBody>
      </p:sp>
      <p:sp>
        <p:nvSpPr>
          <p:cNvPr id="34741" name="Freeform 968"/>
          <p:cNvSpPr>
            <a:spLocks noChangeAspect="1"/>
          </p:cNvSpPr>
          <p:nvPr/>
        </p:nvSpPr>
        <p:spPr bwMode="auto">
          <a:xfrm>
            <a:off x="2663825" y="5697538"/>
            <a:ext cx="7938" cy="23812"/>
          </a:xfrm>
          <a:custGeom>
            <a:avLst/>
            <a:gdLst>
              <a:gd name="T0" fmla="*/ 2147483647 w 5"/>
              <a:gd name="T1" fmla="*/ 2147483647 h 13"/>
              <a:gd name="T2" fmla="*/ 0 w 5"/>
              <a:gd name="T3" fmla="*/ 2147483647 h 13"/>
              <a:gd name="T4" fmla="*/ 2147483647 w 5"/>
              <a:gd name="T5" fmla="*/ 2147483647 h 13"/>
              <a:gd name="T6" fmla="*/ 2147483647 w 5"/>
              <a:gd name="T7" fmla="*/ 2147483647 h 13"/>
              <a:gd name="T8" fmla="*/ 2147483647 w 5"/>
              <a:gd name="T9" fmla="*/ 2147483647 h 13"/>
              <a:gd name="T10" fmla="*/ 2147483647 w 5"/>
              <a:gd name="T11" fmla="*/ 2147483647 h 13"/>
              <a:gd name="T12" fmla="*/ 2147483647 w 5"/>
              <a:gd name="T13" fmla="*/ 2147483647 h 13"/>
              <a:gd name="T14" fmla="*/ 0 60000 65536"/>
              <a:gd name="T15" fmla="*/ 0 60000 65536"/>
              <a:gd name="T16" fmla="*/ 0 60000 65536"/>
              <a:gd name="T17" fmla="*/ 0 60000 65536"/>
              <a:gd name="T18" fmla="*/ 0 60000 65536"/>
              <a:gd name="T19" fmla="*/ 0 60000 65536"/>
              <a:gd name="T20" fmla="*/ 0 60000 65536"/>
              <a:gd name="T21" fmla="*/ 0 w 5"/>
              <a:gd name="T22" fmla="*/ 0 h 13"/>
              <a:gd name="T23" fmla="*/ 5 w 5"/>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3">
                <a:moveTo>
                  <a:pt x="2" y="1"/>
                </a:moveTo>
                <a:cubicBezTo>
                  <a:pt x="2" y="0"/>
                  <a:pt x="0" y="0"/>
                  <a:pt x="0" y="1"/>
                </a:cubicBezTo>
                <a:cubicBezTo>
                  <a:pt x="0" y="3"/>
                  <a:pt x="2" y="4"/>
                  <a:pt x="2" y="6"/>
                </a:cubicBezTo>
                <a:cubicBezTo>
                  <a:pt x="2" y="8"/>
                  <a:pt x="1" y="10"/>
                  <a:pt x="2" y="12"/>
                </a:cubicBezTo>
                <a:cubicBezTo>
                  <a:pt x="2" y="13"/>
                  <a:pt x="3" y="12"/>
                  <a:pt x="4" y="11"/>
                </a:cubicBezTo>
                <a:cubicBezTo>
                  <a:pt x="4" y="10"/>
                  <a:pt x="5" y="9"/>
                  <a:pt x="5" y="8"/>
                </a:cubicBezTo>
                <a:cubicBezTo>
                  <a:pt x="4" y="5"/>
                  <a:pt x="4" y="3"/>
                  <a:pt x="2" y="1"/>
                </a:cubicBezTo>
                <a:close/>
              </a:path>
            </a:pathLst>
          </a:custGeom>
          <a:solidFill>
            <a:srgbClr val="B2B2B2"/>
          </a:solidFill>
          <a:ln w="3175" cap="rnd">
            <a:solidFill>
              <a:srgbClr val="B2B2B2"/>
            </a:solidFill>
            <a:round/>
            <a:headEnd/>
            <a:tailEnd/>
          </a:ln>
        </p:spPr>
        <p:txBody>
          <a:bodyPr/>
          <a:lstStyle/>
          <a:p>
            <a:endParaRPr lang="en-US"/>
          </a:p>
        </p:txBody>
      </p:sp>
      <p:sp>
        <p:nvSpPr>
          <p:cNvPr id="34742" name="Freeform 969"/>
          <p:cNvSpPr>
            <a:spLocks noChangeAspect="1"/>
          </p:cNvSpPr>
          <p:nvPr/>
        </p:nvSpPr>
        <p:spPr bwMode="auto">
          <a:xfrm>
            <a:off x="2674938" y="5705475"/>
            <a:ext cx="11112" cy="11113"/>
          </a:xfrm>
          <a:custGeom>
            <a:avLst/>
            <a:gdLst>
              <a:gd name="T0" fmla="*/ 0 w 5"/>
              <a:gd name="T1" fmla="*/ 2147483647 h 6"/>
              <a:gd name="T2" fmla="*/ 2147483647 w 5"/>
              <a:gd name="T3" fmla="*/ 2147483647 h 6"/>
              <a:gd name="T4" fmla="*/ 2147483647 w 5"/>
              <a:gd name="T5" fmla="*/ 2147483647 h 6"/>
              <a:gd name="T6" fmla="*/ 2147483647 w 5"/>
              <a:gd name="T7" fmla="*/ 0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3"/>
                </a:moveTo>
                <a:cubicBezTo>
                  <a:pt x="1" y="4"/>
                  <a:pt x="3" y="6"/>
                  <a:pt x="4" y="6"/>
                </a:cubicBezTo>
                <a:cubicBezTo>
                  <a:pt x="5" y="6"/>
                  <a:pt x="4" y="4"/>
                  <a:pt x="4" y="3"/>
                </a:cubicBezTo>
                <a:cubicBezTo>
                  <a:pt x="4" y="2"/>
                  <a:pt x="4" y="0"/>
                  <a:pt x="3" y="0"/>
                </a:cubicBezTo>
                <a:cubicBezTo>
                  <a:pt x="2" y="0"/>
                  <a:pt x="0" y="2"/>
                  <a:pt x="0" y="3"/>
                </a:cubicBezTo>
                <a:close/>
              </a:path>
            </a:pathLst>
          </a:custGeom>
          <a:solidFill>
            <a:srgbClr val="B2B2B2"/>
          </a:solidFill>
          <a:ln w="3175" cap="rnd">
            <a:solidFill>
              <a:srgbClr val="B2B2B2"/>
            </a:solidFill>
            <a:round/>
            <a:headEnd/>
            <a:tailEnd/>
          </a:ln>
        </p:spPr>
        <p:txBody>
          <a:bodyPr/>
          <a:lstStyle/>
          <a:p>
            <a:endParaRPr lang="en-US"/>
          </a:p>
        </p:txBody>
      </p:sp>
      <p:sp>
        <p:nvSpPr>
          <p:cNvPr id="34743" name="Freeform 970"/>
          <p:cNvSpPr>
            <a:spLocks noChangeAspect="1"/>
          </p:cNvSpPr>
          <p:nvPr/>
        </p:nvSpPr>
        <p:spPr bwMode="auto">
          <a:xfrm>
            <a:off x="2665413" y="5508625"/>
            <a:ext cx="23812" cy="52388"/>
          </a:xfrm>
          <a:custGeom>
            <a:avLst/>
            <a:gdLst>
              <a:gd name="T0" fmla="*/ 2147483647 w 12"/>
              <a:gd name="T1" fmla="*/ 2147483647 h 28"/>
              <a:gd name="T2" fmla="*/ 2147483647 w 12"/>
              <a:gd name="T3" fmla="*/ 2147483647 h 28"/>
              <a:gd name="T4" fmla="*/ 2147483647 w 12"/>
              <a:gd name="T5" fmla="*/ 2147483647 h 28"/>
              <a:gd name="T6" fmla="*/ 2147483647 w 12"/>
              <a:gd name="T7" fmla="*/ 2147483647 h 28"/>
              <a:gd name="T8" fmla="*/ 2147483647 w 12"/>
              <a:gd name="T9" fmla="*/ 2147483647 h 28"/>
              <a:gd name="T10" fmla="*/ 2147483647 w 12"/>
              <a:gd name="T11" fmla="*/ 2147483647 h 28"/>
              <a:gd name="T12" fmla="*/ 2147483647 w 12"/>
              <a:gd name="T13" fmla="*/ 2147483647 h 28"/>
              <a:gd name="T14" fmla="*/ 2147483647 w 12"/>
              <a:gd name="T15" fmla="*/ 2147483647 h 28"/>
              <a:gd name="T16" fmla="*/ 2147483647 w 12"/>
              <a:gd name="T17" fmla="*/ 2147483647 h 28"/>
              <a:gd name="T18" fmla="*/ 2147483647 w 12"/>
              <a:gd name="T19" fmla="*/ 2147483647 h 28"/>
              <a:gd name="T20" fmla="*/ 2147483647 w 12"/>
              <a:gd name="T21" fmla="*/ 2147483647 h 28"/>
              <a:gd name="T22" fmla="*/ 2147483647 w 12"/>
              <a:gd name="T23" fmla="*/ 2147483647 h 28"/>
              <a:gd name="T24" fmla="*/ 2147483647 w 12"/>
              <a:gd name="T25" fmla="*/ 2147483647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8"/>
              <a:gd name="T41" fmla="*/ 12 w 12"/>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8">
                <a:moveTo>
                  <a:pt x="5" y="1"/>
                </a:moveTo>
                <a:cubicBezTo>
                  <a:pt x="3" y="3"/>
                  <a:pt x="3" y="6"/>
                  <a:pt x="2" y="8"/>
                </a:cubicBezTo>
                <a:cubicBezTo>
                  <a:pt x="2" y="11"/>
                  <a:pt x="4" y="14"/>
                  <a:pt x="4" y="18"/>
                </a:cubicBezTo>
                <a:cubicBezTo>
                  <a:pt x="4" y="21"/>
                  <a:pt x="0" y="23"/>
                  <a:pt x="1" y="26"/>
                </a:cubicBezTo>
                <a:cubicBezTo>
                  <a:pt x="2" y="28"/>
                  <a:pt x="6" y="28"/>
                  <a:pt x="9" y="27"/>
                </a:cubicBezTo>
                <a:cubicBezTo>
                  <a:pt x="10" y="26"/>
                  <a:pt x="10" y="23"/>
                  <a:pt x="10" y="21"/>
                </a:cubicBezTo>
                <a:cubicBezTo>
                  <a:pt x="11" y="20"/>
                  <a:pt x="9" y="18"/>
                  <a:pt x="9" y="17"/>
                </a:cubicBezTo>
                <a:cubicBezTo>
                  <a:pt x="10" y="16"/>
                  <a:pt x="11" y="16"/>
                  <a:pt x="11" y="16"/>
                </a:cubicBezTo>
                <a:cubicBezTo>
                  <a:pt x="11" y="14"/>
                  <a:pt x="9" y="14"/>
                  <a:pt x="8" y="12"/>
                </a:cubicBezTo>
                <a:cubicBezTo>
                  <a:pt x="8" y="11"/>
                  <a:pt x="9" y="10"/>
                  <a:pt x="10" y="10"/>
                </a:cubicBezTo>
                <a:cubicBezTo>
                  <a:pt x="10" y="9"/>
                  <a:pt x="12" y="9"/>
                  <a:pt x="12" y="8"/>
                </a:cubicBezTo>
                <a:cubicBezTo>
                  <a:pt x="12" y="6"/>
                  <a:pt x="11" y="4"/>
                  <a:pt x="9" y="2"/>
                </a:cubicBezTo>
                <a:cubicBezTo>
                  <a:pt x="8" y="1"/>
                  <a:pt x="6" y="0"/>
                  <a:pt x="5" y="1"/>
                </a:cubicBezTo>
                <a:close/>
              </a:path>
            </a:pathLst>
          </a:custGeom>
          <a:solidFill>
            <a:srgbClr val="B2B2B2"/>
          </a:solidFill>
          <a:ln w="3175" cap="rnd">
            <a:solidFill>
              <a:srgbClr val="B2B2B2"/>
            </a:solidFill>
            <a:round/>
            <a:headEnd/>
            <a:tailEnd/>
          </a:ln>
        </p:spPr>
        <p:txBody>
          <a:bodyPr/>
          <a:lstStyle/>
          <a:p>
            <a:endParaRPr lang="en-US"/>
          </a:p>
        </p:txBody>
      </p:sp>
      <p:sp>
        <p:nvSpPr>
          <p:cNvPr id="34744" name="Freeform 971"/>
          <p:cNvSpPr>
            <a:spLocks noChangeAspect="1"/>
          </p:cNvSpPr>
          <p:nvPr/>
        </p:nvSpPr>
        <p:spPr bwMode="auto">
          <a:xfrm>
            <a:off x="2698750" y="5589588"/>
            <a:ext cx="12700" cy="15875"/>
          </a:xfrm>
          <a:custGeom>
            <a:avLst/>
            <a:gdLst>
              <a:gd name="T0" fmla="*/ 2147483647 w 7"/>
              <a:gd name="T1" fmla="*/ 2147483647 h 8"/>
              <a:gd name="T2" fmla="*/ 2147483647 w 7"/>
              <a:gd name="T3" fmla="*/ 2147483647 h 8"/>
              <a:gd name="T4" fmla="*/ 2147483647 w 7"/>
              <a:gd name="T5" fmla="*/ 2147483647 h 8"/>
              <a:gd name="T6" fmla="*/ 2147483647 w 7"/>
              <a:gd name="T7" fmla="*/ 0 h 8"/>
              <a:gd name="T8" fmla="*/ 0 w 7"/>
              <a:gd name="T9" fmla="*/ 2147483647 h 8"/>
              <a:gd name="T10" fmla="*/ 2147483647 w 7"/>
              <a:gd name="T11" fmla="*/ 2147483647 h 8"/>
              <a:gd name="T12" fmla="*/ 2147483647 w 7"/>
              <a:gd name="T13" fmla="*/ 2147483647 h 8"/>
              <a:gd name="T14" fmla="*/ 0 60000 65536"/>
              <a:gd name="T15" fmla="*/ 0 60000 65536"/>
              <a:gd name="T16" fmla="*/ 0 60000 65536"/>
              <a:gd name="T17" fmla="*/ 0 60000 65536"/>
              <a:gd name="T18" fmla="*/ 0 60000 65536"/>
              <a:gd name="T19" fmla="*/ 0 60000 65536"/>
              <a:gd name="T20" fmla="*/ 0 60000 65536"/>
              <a:gd name="T21" fmla="*/ 0 w 7"/>
              <a:gd name="T22" fmla="*/ 0 h 8"/>
              <a:gd name="T23" fmla="*/ 7 w 7"/>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8">
                <a:moveTo>
                  <a:pt x="2" y="7"/>
                </a:moveTo>
                <a:cubicBezTo>
                  <a:pt x="4" y="7"/>
                  <a:pt x="5" y="6"/>
                  <a:pt x="5" y="5"/>
                </a:cubicBezTo>
                <a:cubicBezTo>
                  <a:pt x="6" y="4"/>
                  <a:pt x="7" y="2"/>
                  <a:pt x="6" y="1"/>
                </a:cubicBezTo>
                <a:cubicBezTo>
                  <a:pt x="5" y="0"/>
                  <a:pt x="4" y="0"/>
                  <a:pt x="2" y="0"/>
                </a:cubicBezTo>
                <a:cubicBezTo>
                  <a:pt x="1" y="0"/>
                  <a:pt x="0" y="2"/>
                  <a:pt x="0" y="3"/>
                </a:cubicBezTo>
                <a:cubicBezTo>
                  <a:pt x="0" y="4"/>
                  <a:pt x="0" y="5"/>
                  <a:pt x="1" y="6"/>
                </a:cubicBezTo>
                <a:cubicBezTo>
                  <a:pt x="1" y="7"/>
                  <a:pt x="2" y="8"/>
                  <a:pt x="2" y="7"/>
                </a:cubicBezTo>
                <a:close/>
              </a:path>
            </a:pathLst>
          </a:custGeom>
          <a:solidFill>
            <a:srgbClr val="B2B2B2"/>
          </a:solidFill>
          <a:ln w="3175" cap="rnd">
            <a:solidFill>
              <a:srgbClr val="B2B2B2"/>
            </a:solidFill>
            <a:round/>
            <a:headEnd/>
            <a:tailEnd/>
          </a:ln>
        </p:spPr>
        <p:txBody>
          <a:bodyPr/>
          <a:lstStyle/>
          <a:p>
            <a:endParaRPr lang="en-US"/>
          </a:p>
        </p:txBody>
      </p:sp>
      <p:sp>
        <p:nvSpPr>
          <p:cNvPr id="34745" name="Freeform 972"/>
          <p:cNvSpPr>
            <a:spLocks noChangeAspect="1"/>
          </p:cNvSpPr>
          <p:nvPr/>
        </p:nvSpPr>
        <p:spPr bwMode="auto">
          <a:xfrm>
            <a:off x="2697163" y="5614988"/>
            <a:ext cx="9525" cy="9525"/>
          </a:xfrm>
          <a:custGeom>
            <a:avLst/>
            <a:gdLst>
              <a:gd name="T0" fmla="*/ 0 w 5"/>
              <a:gd name="T1" fmla="*/ 2147483647 h 5"/>
              <a:gd name="T2" fmla="*/ 2147483647 w 5"/>
              <a:gd name="T3" fmla="*/ 2147483647 h 5"/>
              <a:gd name="T4" fmla="*/ 2147483647 w 5"/>
              <a:gd name="T5" fmla="*/ 2147483647 h 5"/>
              <a:gd name="T6" fmla="*/ 2147483647 w 5"/>
              <a:gd name="T7" fmla="*/ 2147483647 h 5"/>
              <a:gd name="T8" fmla="*/ 0 w 5"/>
              <a:gd name="T9" fmla="*/ 2147483647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1"/>
                </a:moveTo>
                <a:cubicBezTo>
                  <a:pt x="0" y="2"/>
                  <a:pt x="0" y="4"/>
                  <a:pt x="1" y="4"/>
                </a:cubicBezTo>
                <a:cubicBezTo>
                  <a:pt x="2" y="5"/>
                  <a:pt x="4" y="4"/>
                  <a:pt x="4" y="3"/>
                </a:cubicBezTo>
                <a:cubicBezTo>
                  <a:pt x="5" y="2"/>
                  <a:pt x="3" y="1"/>
                  <a:pt x="2" y="1"/>
                </a:cubicBezTo>
                <a:cubicBezTo>
                  <a:pt x="2" y="1"/>
                  <a:pt x="0" y="0"/>
                  <a:pt x="0" y="1"/>
                </a:cubicBezTo>
                <a:close/>
              </a:path>
            </a:pathLst>
          </a:custGeom>
          <a:solidFill>
            <a:srgbClr val="B2B2B2"/>
          </a:solidFill>
          <a:ln w="3175" cap="rnd">
            <a:solidFill>
              <a:srgbClr val="B2B2B2"/>
            </a:solidFill>
            <a:round/>
            <a:headEnd/>
            <a:tailEnd/>
          </a:ln>
        </p:spPr>
        <p:txBody>
          <a:bodyPr/>
          <a:lstStyle/>
          <a:p>
            <a:endParaRPr lang="en-US"/>
          </a:p>
        </p:txBody>
      </p:sp>
      <p:sp>
        <p:nvSpPr>
          <p:cNvPr id="34746" name="Freeform 973"/>
          <p:cNvSpPr>
            <a:spLocks noChangeAspect="1"/>
          </p:cNvSpPr>
          <p:nvPr/>
        </p:nvSpPr>
        <p:spPr bwMode="auto">
          <a:xfrm>
            <a:off x="2673350" y="5589588"/>
            <a:ext cx="12700" cy="11112"/>
          </a:xfrm>
          <a:custGeom>
            <a:avLst/>
            <a:gdLst>
              <a:gd name="T0" fmla="*/ 2147483647 w 6"/>
              <a:gd name="T1" fmla="*/ 2147483647 h 5"/>
              <a:gd name="T2" fmla="*/ 2147483647 w 6"/>
              <a:gd name="T3" fmla="*/ 2147483647 h 5"/>
              <a:gd name="T4" fmla="*/ 2147483647 w 6"/>
              <a:gd name="T5" fmla="*/ 2147483647 h 5"/>
              <a:gd name="T6" fmla="*/ 2147483647 w 6"/>
              <a:gd name="T7" fmla="*/ 2147483647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1" y="1"/>
                </a:moveTo>
                <a:cubicBezTo>
                  <a:pt x="2" y="0"/>
                  <a:pt x="5" y="1"/>
                  <a:pt x="5" y="2"/>
                </a:cubicBezTo>
                <a:cubicBezTo>
                  <a:pt x="6" y="4"/>
                  <a:pt x="3" y="5"/>
                  <a:pt x="1" y="4"/>
                </a:cubicBezTo>
                <a:cubicBezTo>
                  <a:pt x="0" y="4"/>
                  <a:pt x="0"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747" name="Freeform 974"/>
          <p:cNvSpPr>
            <a:spLocks noChangeAspect="1"/>
          </p:cNvSpPr>
          <p:nvPr/>
        </p:nvSpPr>
        <p:spPr bwMode="auto">
          <a:xfrm>
            <a:off x="2184400" y="4335463"/>
            <a:ext cx="19050" cy="34925"/>
          </a:xfrm>
          <a:custGeom>
            <a:avLst/>
            <a:gdLst>
              <a:gd name="T0" fmla="*/ 0 w 10"/>
              <a:gd name="T1" fmla="*/ 2147483647 h 19"/>
              <a:gd name="T2" fmla="*/ 2147483647 w 10"/>
              <a:gd name="T3" fmla="*/ 0 h 19"/>
              <a:gd name="T4" fmla="*/ 2147483647 w 10"/>
              <a:gd name="T5" fmla="*/ 2147483647 h 19"/>
              <a:gd name="T6" fmla="*/ 2147483647 w 10"/>
              <a:gd name="T7" fmla="*/ 2147483647 h 19"/>
              <a:gd name="T8" fmla="*/ 2147483647 w 10"/>
              <a:gd name="T9" fmla="*/ 2147483647 h 19"/>
              <a:gd name="T10" fmla="*/ 2147483647 w 10"/>
              <a:gd name="T11" fmla="*/ 2147483647 h 19"/>
              <a:gd name="T12" fmla="*/ 2147483647 w 10"/>
              <a:gd name="T13" fmla="*/ 2147483647 h 19"/>
              <a:gd name="T14" fmla="*/ 2147483647 w 10"/>
              <a:gd name="T15" fmla="*/ 2147483647 h 19"/>
              <a:gd name="T16" fmla="*/ 2147483647 w 10"/>
              <a:gd name="T17" fmla="*/ 2147483647 h 19"/>
              <a:gd name="T18" fmla="*/ 0 w 10"/>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9"/>
              <a:gd name="T32" fmla="*/ 10 w 10"/>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9">
                <a:moveTo>
                  <a:pt x="0" y="2"/>
                </a:moveTo>
                <a:cubicBezTo>
                  <a:pt x="0" y="1"/>
                  <a:pt x="1" y="0"/>
                  <a:pt x="2" y="0"/>
                </a:cubicBezTo>
                <a:cubicBezTo>
                  <a:pt x="5" y="3"/>
                  <a:pt x="7" y="6"/>
                  <a:pt x="9" y="9"/>
                </a:cubicBezTo>
                <a:cubicBezTo>
                  <a:pt x="10" y="11"/>
                  <a:pt x="10" y="12"/>
                  <a:pt x="10" y="14"/>
                </a:cubicBezTo>
                <a:cubicBezTo>
                  <a:pt x="10" y="15"/>
                  <a:pt x="9" y="17"/>
                  <a:pt x="7" y="18"/>
                </a:cubicBezTo>
                <a:cubicBezTo>
                  <a:pt x="6" y="19"/>
                  <a:pt x="4" y="18"/>
                  <a:pt x="3" y="16"/>
                </a:cubicBezTo>
                <a:cubicBezTo>
                  <a:pt x="2" y="16"/>
                  <a:pt x="2" y="15"/>
                  <a:pt x="2" y="14"/>
                </a:cubicBezTo>
                <a:cubicBezTo>
                  <a:pt x="3" y="13"/>
                  <a:pt x="5" y="12"/>
                  <a:pt x="5" y="11"/>
                </a:cubicBezTo>
                <a:cubicBezTo>
                  <a:pt x="5" y="9"/>
                  <a:pt x="4" y="8"/>
                  <a:pt x="3" y="6"/>
                </a:cubicBezTo>
                <a:cubicBezTo>
                  <a:pt x="2" y="5"/>
                  <a:pt x="0" y="4"/>
                  <a:pt x="0" y="2"/>
                </a:cubicBezTo>
                <a:close/>
              </a:path>
            </a:pathLst>
          </a:custGeom>
          <a:solidFill>
            <a:srgbClr val="B2B2B2"/>
          </a:solidFill>
          <a:ln w="3175" cap="rnd">
            <a:solidFill>
              <a:srgbClr val="B2B2B2"/>
            </a:solidFill>
            <a:round/>
            <a:headEnd/>
            <a:tailEnd/>
          </a:ln>
        </p:spPr>
        <p:txBody>
          <a:bodyPr/>
          <a:lstStyle/>
          <a:p>
            <a:endParaRPr lang="en-US"/>
          </a:p>
        </p:txBody>
      </p:sp>
      <p:sp>
        <p:nvSpPr>
          <p:cNvPr id="34748" name="Freeform 975"/>
          <p:cNvSpPr>
            <a:spLocks noChangeAspect="1"/>
          </p:cNvSpPr>
          <p:nvPr/>
        </p:nvSpPr>
        <p:spPr bwMode="auto">
          <a:xfrm>
            <a:off x="3119438" y="4356100"/>
            <a:ext cx="12700" cy="22225"/>
          </a:xfrm>
          <a:custGeom>
            <a:avLst/>
            <a:gdLst>
              <a:gd name="T0" fmla="*/ 0 w 7"/>
              <a:gd name="T1" fmla="*/ 2147483647 h 12"/>
              <a:gd name="T2" fmla="*/ 2147483647 w 7"/>
              <a:gd name="T3" fmla="*/ 2147483647 h 12"/>
              <a:gd name="T4" fmla="*/ 2147483647 w 7"/>
              <a:gd name="T5" fmla="*/ 2147483647 h 12"/>
              <a:gd name="T6" fmla="*/ 2147483647 w 7"/>
              <a:gd name="T7" fmla="*/ 2147483647 h 12"/>
              <a:gd name="T8" fmla="*/ 2147483647 w 7"/>
              <a:gd name="T9" fmla="*/ 2147483647 h 12"/>
              <a:gd name="T10" fmla="*/ 2147483647 w 7"/>
              <a:gd name="T11" fmla="*/ 2147483647 h 12"/>
              <a:gd name="T12" fmla="*/ 0 w 7"/>
              <a:gd name="T13" fmla="*/ 2147483647 h 12"/>
              <a:gd name="T14" fmla="*/ 0 60000 65536"/>
              <a:gd name="T15" fmla="*/ 0 60000 65536"/>
              <a:gd name="T16" fmla="*/ 0 60000 65536"/>
              <a:gd name="T17" fmla="*/ 0 60000 65536"/>
              <a:gd name="T18" fmla="*/ 0 60000 65536"/>
              <a:gd name="T19" fmla="*/ 0 60000 65536"/>
              <a:gd name="T20" fmla="*/ 0 60000 65536"/>
              <a:gd name="T21" fmla="*/ 0 w 7"/>
              <a:gd name="T22" fmla="*/ 0 h 12"/>
              <a:gd name="T23" fmla="*/ 7 w 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2">
                <a:moveTo>
                  <a:pt x="0" y="12"/>
                </a:moveTo>
                <a:cubicBezTo>
                  <a:pt x="0" y="12"/>
                  <a:pt x="1" y="12"/>
                  <a:pt x="1" y="12"/>
                </a:cubicBezTo>
                <a:cubicBezTo>
                  <a:pt x="3" y="11"/>
                  <a:pt x="4" y="9"/>
                  <a:pt x="5" y="7"/>
                </a:cubicBezTo>
                <a:cubicBezTo>
                  <a:pt x="6" y="5"/>
                  <a:pt x="7" y="3"/>
                  <a:pt x="7" y="1"/>
                </a:cubicBezTo>
                <a:cubicBezTo>
                  <a:pt x="7" y="0"/>
                  <a:pt x="5" y="2"/>
                  <a:pt x="4" y="3"/>
                </a:cubicBezTo>
                <a:cubicBezTo>
                  <a:pt x="3" y="5"/>
                  <a:pt x="3" y="6"/>
                  <a:pt x="3" y="8"/>
                </a:cubicBezTo>
                <a:cubicBezTo>
                  <a:pt x="2" y="9"/>
                  <a:pt x="0" y="10"/>
                  <a:pt x="0" y="12"/>
                </a:cubicBezTo>
                <a:close/>
              </a:path>
            </a:pathLst>
          </a:custGeom>
          <a:solidFill>
            <a:srgbClr val="B2B2B2"/>
          </a:solidFill>
          <a:ln w="3175" cap="rnd">
            <a:solidFill>
              <a:srgbClr val="B2B2B2"/>
            </a:solidFill>
            <a:round/>
            <a:headEnd/>
            <a:tailEnd/>
          </a:ln>
        </p:spPr>
        <p:txBody>
          <a:bodyPr/>
          <a:lstStyle/>
          <a:p>
            <a:endParaRPr lang="en-US"/>
          </a:p>
        </p:txBody>
      </p:sp>
      <p:sp>
        <p:nvSpPr>
          <p:cNvPr id="34749" name="Freeform 976"/>
          <p:cNvSpPr>
            <a:spLocks noChangeAspect="1"/>
          </p:cNvSpPr>
          <p:nvPr/>
        </p:nvSpPr>
        <p:spPr bwMode="auto">
          <a:xfrm>
            <a:off x="3152775" y="4330700"/>
            <a:ext cx="14288" cy="9525"/>
          </a:xfrm>
          <a:custGeom>
            <a:avLst/>
            <a:gdLst>
              <a:gd name="T0" fmla="*/ 2147483647 w 8"/>
              <a:gd name="T1" fmla="*/ 2147483647 h 5"/>
              <a:gd name="T2" fmla="*/ 2147483647 w 8"/>
              <a:gd name="T3" fmla="*/ 2147483647 h 5"/>
              <a:gd name="T4" fmla="*/ 2147483647 w 8"/>
              <a:gd name="T5" fmla="*/ 2147483647 h 5"/>
              <a:gd name="T6" fmla="*/ 2147483647 w 8"/>
              <a:gd name="T7" fmla="*/ 2147483647 h 5"/>
              <a:gd name="T8" fmla="*/ 2147483647 w 8"/>
              <a:gd name="T9" fmla="*/ 2147483647 h 5"/>
              <a:gd name="T10" fmla="*/ 2147483647 w 8"/>
              <a:gd name="T11" fmla="*/ 2147483647 h 5"/>
              <a:gd name="T12" fmla="*/ 0 60000 65536"/>
              <a:gd name="T13" fmla="*/ 0 60000 65536"/>
              <a:gd name="T14" fmla="*/ 0 60000 65536"/>
              <a:gd name="T15" fmla="*/ 0 60000 65536"/>
              <a:gd name="T16" fmla="*/ 0 60000 65536"/>
              <a:gd name="T17" fmla="*/ 0 60000 65536"/>
              <a:gd name="T18" fmla="*/ 0 w 8"/>
              <a:gd name="T19" fmla="*/ 0 h 5"/>
              <a:gd name="T20" fmla="*/ 8 w 8"/>
              <a:gd name="T21" fmla="*/ 5 h 5"/>
            </a:gdLst>
            <a:ahLst/>
            <a:cxnLst>
              <a:cxn ang="T12">
                <a:pos x="T0" y="T1"/>
              </a:cxn>
              <a:cxn ang="T13">
                <a:pos x="T2" y="T3"/>
              </a:cxn>
              <a:cxn ang="T14">
                <a:pos x="T4" y="T5"/>
              </a:cxn>
              <a:cxn ang="T15">
                <a:pos x="T6" y="T7"/>
              </a:cxn>
              <a:cxn ang="T16">
                <a:pos x="T8" y="T9"/>
              </a:cxn>
              <a:cxn ang="T17">
                <a:pos x="T10" y="T11"/>
              </a:cxn>
            </a:cxnLst>
            <a:rect l="T18" t="T19" r="T20" b="T21"/>
            <a:pathLst>
              <a:path w="8" h="5">
                <a:moveTo>
                  <a:pt x="1" y="1"/>
                </a:moveTo>
                <a:cubicBezTo>
                  <a:pt x="0" y="2"/>
                  <a:pt x="0" y="4"/>
                  <a:pt x="1" y="4"/>
                </a:cubicBezTo>
                <a:cubicBezTo>
                  <a:pt x="2" y="5"/>
                  <a:pt x="4" y="5"/>
                  <a:pt x="6" y="4"/>
                </a:cubicBezTo>
                <a:cubicBezTo>
                  <a:pt x="7" y="4"/>
                  <a:pt x="8" y="2"/>
                  <a:pt x="8" y="1"/>
                </a:cubicBezTo>
                <a:cubicBezTo>
                  <a:pt x="7" y="0"/>
                  <a:pt x="6" y="1"/>
                  <a:pt x="5" y="1"/>
                </a:cubicBezTo>
                <a:cubicBezTo>
                  <a:pt x="4" y="1"/>
                  <a:pt x="2"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750" name="Freeform 977"/>
          <p:cNvSpPr>
            <a:spLocks noChangeAspect="1"/>
          </p:cNvSpPr>
          <p:nvPr/>
        </p:nvSpPr>
        <p:spPr bwMode="auto">
          <a:xfrm>
            <a:off x="3146425" y="4333875"/>
            <a:ext cx="6350" cy="7938"/>
          </a:xfrm>
          <a:custGeom>
            <a:avLst/>
            <a:gdLst>
              <a:gd name="T0" fmla="*/ 0 w 4"/>
              <a:gd name="T1" fmla="*/ 2147483647 h 5"/>
              <a:gd name="T2" fmla="*/ 2147483647 w 4"/>
              <a:gd name="T3" fmla="*/ 2147483647 h 5"/>
              <a:gd name="T4" fmla="*/ 2147483647 w 4"/>
              <a:gd name="T5" fmla="*/ 0 h 5"/>
              <a:gd name="T6" fmla="*/ 0 w 4"/>
              <a:gd name="T7" fmla="*/ 2147483647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0" y="2"/>
                </a:moveTo>
                <a:cubicBezTo>
                  <a:pt x="0" y="3"/>
                  <a:pt x="1" y="5"/>
                  <a:pt x="2" y="4"/>
                </a:cubicBezTo>
                <a:cubicBezTo>
                  <a:pt x="3" y="4"/>
                  <a:pt x="4" y="1"/>
                  <a:pt x="3" y="0"/>
                </a:cubicBezTo>
                <a:cubicBezTo>
                  <a:pt x="2" y="0"/>
                  <a:pt x="0" y="1"/>
                  <a:pt x="0" y="2"/>
                </a:cubicBezTo>
                <a:close/>
              </a:path>
            </a:pathLst>
          </a:custGeom>
          <a:solidFill>
            <a:srgbClr val="B2B2B2"/>
          </a:solidFill>
          <a:ln w="3175" cap="rnd">
            <a:solidFill>
              <a:srgbClr val="B2B2B2"/>
            </a:solidFill>
            <a:round/>
            <a:headEnd/>
            <a:tailEnd/>
          </a:ln>
        </p:spPr>
        <p:txBody>
          <a:bodyPr/>
          <a:lstStyle/>
          <a:p>
            <a:endParaRPr lang="en-US"/>
          </a:p>
        </p:txBody>
      </p:sp>
      <p:sp>
        <p:nvSpPr>
          <p:cNvPr id="34751" name="Freeform 978"/>
          <p:cNvSpPr>
            <a:spLocks noChangeAspect="1"/>
          </p:cNvSpPr>
          <p:nvPr/>
        </p:nvSpPr>
        <p:spPr bwMode="auto">
          <a:xfrm>
            <a:off x="2824163" y="4046538"/>
            <a:ext cx="17462" cy="9525"/>
          </a:xfrm>
          <a:custGeom>
            <a:avLst/>
            <a:gdLst>
              <a:gd name="T0" fmla="*/ 2147483647 w 10"/>
              <a:gd name="T1" fmla="*/ 2147483647 h 5"/>
              <a:gd name="T2" fmla="*/ 2147483647 w 10"/>
              <a:gd name="T3" fmla="*/ 2147483647 h 5"/>
              <a:gd name="T4" fmla="*/ 2147483647 w 10"/>
              <a:gd name="T5" fmla="*/ 2147483647 h 5"/>
              <a:gd name="T6" fmla="*/ 2147483647 w 10"/>
              <a:gd name="T7" fmla="*/ 2147483647 h 5"/>
              <a:gd name="T8" fmla="*/ 2147483647 w 10"/>
              <a:gd name="T9" fmla="*/ 2147483647 h 5"/>
              <a:gd name="T10" fmla="*/ 2147483647 w 10"/>
              <a:gd name="T11" fmla="*/ 2147483647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3" y="1"/>
                </a:moveTo>
                <a:cubicBezTo>
                  <a:pt x="2" y="1"/>
                  <a:pt x="0" y="3"/>
                  <a:pt x="1" y="4"/>
                </a:cubicBezTo>
                <a:cubicBezTo>
                  <a:pt x="3" y="5"/>
                  <a:pt x="6" y="5"/>
                  <a:pt x="8" y="4"/>
                </a:cubicBezTo>
                <a:cubicBezTo>
                  <a:pt x="9" y="4"/>
                  <a:pt x="10" y="2"/>
                  <a:pt x="9" y="1"/>
                </a:cubicBezTo>
                <a:cubicBezTo>
                  <a:pt x="8" y="0"/>
                  <a:pt x="7" y="1"/>
                  <a:pt x="5" y="1"/>
                </a:cubicBezTo>
                <a:cubicBezTo>
                  <a:pt x="4" y="1"/>
                  <a:pt x="3" y="0"/>
                  <a:pt x="3" y="1"/>
                </a:cubicBezTo>
                <a:close/>
              </a:path>
            </a:pathLst>
          </a:custGeom>
          <a:solidFill>
            <a:srgbClr val="B2B2B2"/>
          </a:solidFill>
          <a:ln w="3175" cap="rnd">
            <a:solidFill>
              <a:srgbClr val="B2B2B2"/>
            </a:solidFill>
            <a:round/>
            <a:headEnd/>
            <a:tailEnd/>
          </a:ln>
        </p:spPr>
        <p:txBody>
          <a:bodyPr/>
          <a:lstStyle/>
          <a:p>
            <a:endParaRPr lang="en-US"/>
          </a:p>
        </p:txBody>
      </p:sp>
      <p:sp>
        <p:nvSpPr>
          <p:cNvPr id="34752" name="Freeform 979"/>
          <p:cNvSpPr>
            <a:spLocks noChangeAspect="1"/>
          </p:cNvSpPr>
          <p:nvPr/>
        </p:nvSpPr>
        <p:spPr bwMode="auto">
          <a:xfrm>
            <a:off x="2884488" y="4056063"/>
            <a:ext cx="20637" cy="20637"/>
          </a:xfrm>
          <a:custGeom>
            <a:avLst/>
            <a:gdLst>
              <a:gd name="T0" fmla="*/ 2147483647 w 11"/>
              <a:gd name="T1" fmla="*/ 2147483647 h 11"/>
              <a:gd name="T2" fmla="*/ 2147483647 w 11"/>
              <a:gd name="T3" fmla="*/ 2147483647 h 11"/>
              <a:gd name="T4" fmla="*/ 2147483647 w 11"/>
              <a:gd name="T5" fmla="*/ 2147483647 h 11"/>
              <a:gd name="T6" fmla="*/ 0 w 11"/>
              <a:gd name="T7" fmla="*/ 2147483647 h 11"/>
              <a:gd name="T8" fmla="*/ 2147483647 w 11"/>
              <a:gd name="T9" fmla="*/ 2147483647 h 11"/>
              <a:gd name="T10" fmla="*/ 2147483647 w 11"/>
              <a:gd name="T11" fmla="*/ 2147483647 h 11"/>
              <a:gd name="T12" fmla="*/ 2147483647 w 11"/>
              <a:gd name="T13" fmla="*/ 2147483647 h 11"/>
              <a:gd name="T14" fmla="*/ 2147483647 w 11"/>
              <a:gd name="T15" fmla="*/ 2147483647 h 11"/>
              <a:gd name="T16" fmla="*/ 2147483647 w 11"/>
              <a:gd name="T17" fmla="*/ 0 h 11"/>
              <a:gd name="T18" fmla="*/ 2147483647 w 11"/>
              <a:gd name="T19" fmla="*/ 2147483647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5" y="1"/>
                </a:moveTo>
                <a:cubicBezTo>
                  <a:pt x="4" y="1"/>
                  <a:pt x="4" y="3"/>
                  <a:pt x="4" y="4"/>
                </a:cubicBezTo>
                <a:cubicBezTo>
                  <a:pt x="5" y="5"/>
                  <a:pt x="6" y="7"/>
                  <a:pt x="5" y="7"/>
                </a:cubicBezTo>
                <a:cubicBezTo>
                  <a:pt x="4" y="9"/>
                  <a:pt x="2" y="8"/>
                  <a:pt x="0" y="9"/>
                </a:cubicBezTo>
                <a:cubicBezTo>
                  <a:pt x="0" y="9"/>
                  <a:pt x="0" y="10"/>
                  <a:pt x="1" y="10"/>
                </a:cubicBezTo>
                <a:cubicBezTo>
                  <a:pt x="3" y="11"/>
                  <a:pt x="6" y="10"/>
                  <a:pt x="9" y="9"/>
                </a:cubicBezTo>
                <a:cubicBezTo>
                  <a:pt x="9" y="9"/>
                  <a:pt x="11" y="9"/>
                  <a:pt x="11" y="8"/>
                </a:cubicBezTo>
                <a:cubicBezTo>
                  <a:pt x="11" y="6"/>
                  <a:pt x="11" y="4"/>
                  <a:pt x="11" y="2"/>
                </a:cubicBezTo>
                <a:cubicBezTo>
                  <a:pt x="11" y="2"/>
                  <a:pt x="11" y="1"/>
                  <a:pt x="11" y="0"/>
                </a:cubicBezTo>
                <a:cubicBezTo>
                  <a:pt x="9" y="0"/>
                  <a:pt x="6" y="0"/>
                  <a:pt x="5" y="1"/>
                </a:cubicBezTo>
                <a:close/>
              </a:path>
            </a:pathLst>
          </a:custGeom>
          <a:solidFill>
            <a:srgbClr val="B2B2B2"/>
          </a:solidFill>
          <a:ln w="3175" cap="rnd">
            <a:solidFill>
              <a:srgbClr val="B2B2B2"/>
            </a:solidFill>
            <a:round/>
            <a:headEnd/>
            <a:tailEnd/>
          </a:ln>
        </p:spPr>
        <p:txBody>
          <a:bodyPr/>
          <a:lstStyle/>
          <a:p>
            <a:endParaRPr lang="en-US"/>
          </a:p>
        </p:txBody>
      </p:sp>
      <p:sp>
        <p:nvSpPr>
          <p:cNvPr id="34753" name="Freeform 980"/>
          <p:cNvSpPr>
            <a:spLocks noChangeAspect="1"/>
          </p:cNvSpPr>
          <p:nvPr/>
        </p:nvSpPr>
        <p:spPr bwMode="auto">
          <a:xfrm>
            <a:off x="2767013" y="3840163"/>
            <a:ext cx="44450" cy="17462"/>
          </a:xfrm>
          <a:custGeom>
            <a:avLst/>
            <a:gdLst>
              <a:gd name="T0" fmla="*/ 2147483647 w 24"/>
              <a:gd name="T1" fmla="*/ 2147483647 h 9"/>
              <a:gd name="T2" fmla="*/ 0 w 24"/>
              <a:gd name="T3" fmla="*/ 2147483647 h 9"/>
              <a:gd name="T4" fmla="*/ 2147483647 w 24"/>
              <a:gd name="T5" fmla="*/ 2147483647 h 9"/>
              <a:gd name="T6" fmla="*/ 2147483647 w 24"/>
              <a:gd name="T7" fmla="*/ 2147483647 h 9"/>
              <a:gd name="T8" fmla="*/ 2147483647 w 24"/>
              <a:gd name="T9" fmla="*/ 2147483647 h 9"/>
              <a:gd name="T10" fmla="*/ 2147483647 w 24"/>
              <a:gd name="T11" fmla="*/ 2147483647 h 9"/>
              <a:gd name="T12" fmla="*/ 2147483647 w 24"/>
              <a:gd name="T13" fmla="*/ 2147483647 h 9"/>
              <a:gd name="T14" fmla="*/ 2147483647 w 24"/>
              <a:gd name="T15" fmla="*/ 2147483647 h 9"/>
              <a:gd name="T16" fmla="*/ 2147483647 w 24"/>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9"/>
              <a:gd name="T29" fmla="*/ 24 w 24"/>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9">
                <a:moveTo>
                  <a:pt x="1" y="1"/>
                </a:moveTo>
                <a:cubicBezTo>
                  <a:pt x="0" y="1"/>
                  <a:pt x="0" y="3"/>
                  <a:pt x="0" y="4"/>
                </a:cubicBezTo>
                <a:cubicBezTo>
                  <a:pt x="0" y="6"/>
                  <a:pt x="1" y="8"/>
                  <a:pt x="2" y="8"/>
                </a:cubicBezTo>
                <a:cubicBezTo>
                  <a:pt x="5" y="9"/>
                  <a:pt x="7" y="8"/>
                  <a:pt x="10" y="8"/>
                </a:cubicBezTo>
                <a:cubicBezTo>
                  <a:pt x="13" y="8"/>
                  <a:pt x="16" y="9"/>
                  <a:pt x="18" y="8"/>
                </a:cubicBezTo>
                <a:cubicBezTo>
                  <a:pt x="20" y="7"/>
                  <a:pt x="24" y="5"/>
                  <a:pt x="23" y="3"/>
                </a:cubicBezTo>
                <a:cubicBezTo>
                  <a:pt x="22" y="1"/>
                  <a:pt x="18" y="2"/>
                  <a:pt x="16" y="2"/>
                </a:cubicBezTo>
                <a:cubicBezTo>
                  <a:pt x="13" y="1"/>
                  <a:pt x="10" y="1"/>
                  <a:pt x="7" y="1"/>
                </a:cubicBezTo>
                <a:cubicBezTo>
                  <a:pt x="5" y="0"/>
                  <a:pt x="3"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754" name="Freeform 981"/>
          <p:cNvSpPr>
            <a:spLocks noChangeAspect="1"/>
          </p:cNvSpPr>
          <p:nvPr/>
        </p:nvSpPr>
        <p:spPr bwMode="auto">
          <a:xfrm>
            <a:off x="2617788" y="3768725"/>
            <a:ext cx="19050" cy="14288"/>
          </a:xfrm>
          <a:custGeom>
            <a:avLst/>
            <a:gdLst>
              <a:gd name="T0" fmla="*/ 2147483647 w 11"/>
              <a:gd name="T1" fmla="*/ 2147483647 h 7"/>
              <a:gd name="T2" fmla="*/ 2147483647 w 11"/>
              <a:gd name="T3" fmla="*/ 0 h 7"/>
              <a:gd name="T4" fmla="*/ 2147483647 w 11"/>
              <a:gd name="T5" fmla="*/ 2147483647 h 7"/>
              <a:gd name="T6" fmla="*/ 2147483647 w 11"/>
              <a:gd name="T7" fmla="*/ 2147483647 h 7"/>
              <a:gd name="T8" fmla="*/ 2147483647 w 11"/>
              <a:gd name="T9" fmla="*/ 2147483647 h 7"/>
              <a:gd name="T10" fmla="*/ 0 w 11"/>
              <a:gd name="T11" fmla="*/ 2147483647 h 7"/>
              <a:gd name="T12" fmla="*/ 2147483647 w 11"/>
              <a:gd name="T13" fmla="*/ 2147483647 h 7"/>
              <a:gd name="T14" fmla="*/ 2147483647 w 11"/>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7"/>
              <a:gd name="T26" fmla="*/ 11 w 11"/>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7">
                <a:moveTo>
                  <a:pt x="7" y="3"/>
                </a:moveTo>
                <a:cubicBezTo>
                  <a:pt x="8" y="2"/>
                  <a:pt x="9" y="0"/>
                  <a:pt x="10" y="0"/>
                </a:cubicBezTo>
                <a:cubicBezTo>
                  <a:pt x="11" y="0"/>
                  <a:pt x="10" y="2"/>
                  <a:pt x="10" y="3"/>
                </a:cubicBezTo>
                <a:cubicBezTo>
                  <a:pt x="9" y="4"/>
                  <a:pt x="9" y="6"/>
                  <a:pt x="8" y="6"/>
                </a:cubicBezTo>
                <a:cubicBezTo>
                  <a:pt x="6" y="7"/>
                  <a:pt x="4" y="7"/>
                  <a:pt x="2" y="6"/>
                </a:cubicBezTo>
                <a:cubicBezTo>
                  <a:pt x="1" y="6"/>
                  <a:pt x="0" y="5"/>
                  <a:pt x="0" y="5"/>
                </a:cubicBezTo>
                <a:cubicBezTo>
                  <a:pt x="1" y="3"/>
                  <a:pt x="2" y="2"/>
                  <a:pt x="3" y="2"/>
                </a:cubicBezTo>
                <a:cubicBezTo>
                  <a:pt x="5" y="2"/>
                  <a:pt x="6" y="3"/>
                  <a:pt x="7" y="3"/>
                </a:cubicBezTo>
                <a:close/>
              </a:path>
            </a:pathLst>
          </a:custGeom>
          <a:solidFill>
            <a:srgbClr val="B2B2B2"/>
          </a:solidFill>
          <a:ln w="3175" cap="rnd">
            <a:solidFill>
              <a:srgbClr val="B2B2B2"/>
            </a:solidFill>
            <a:round/>
            <a:headEnd/>
            <a:tailEnd/>
          </a:ln>
        </p:spPr>
        <p:txBody>
          <a:bodyPr/>
          <a:lstStyle/>
          <a:p>
            <a:endParaRPr lang="en-US"/>
          </a:p>
        </p:txBody>
      </p:sp>
      <p:sp>
        <p:nvSpPr>
          <p:cNvPr id="34755" name="Freeform 982"/>
          <p:cNvSpPr>
            <a:spLocks noChangeAspect="1"/>
          </p:cNvSpPr>
          <p:nvPr/>
        </p:nvSpPr>
        <p:spPr bwMode="auto">
          <a:xfrm>
            <a:off x="2595563" y="3806825"/>
            <a:ext cx="71437" cy="46038"/>
          </a:xfrm>
          <a:custGeom>
            <a:avLst/>
            <a:gdLst>
              <a:gd name="T0" fmla="*/ 2147483647 w 39"/>
              <a:gd name="T1" fmla="*/ 2147483647 h 26"/>
              <a:gd name="T2" fmla="*/ 2147483647 w 39"/>
              <a:gd name="T3" fmla="*/ 2147483647 h 26"/>
              <a:gd name="T4" fmla="*/ 2147483647 w 39"/>
              <a:gd name="T5" fmla="*/ 2147483647 h 26"/>
              <a:gd name="T6" fmla="*/ 2147483647 w 39"/>
              <a:gd name="T7" fmla="*/ 2147483647 h 26"/>
              <a:gd name="T8" fmla="*/ 2147483647 w 39"/>
              <a:gd name="T9" fmla="*/ 2147483647 h 26"/>
              <a:gd name="T10" fmla="*/ 2147483647 w 39"/>
              <a:gd name="T11" fmla="*/ 2147483647 h 26"/>
              <a:gd name="T12" fmla="*/ 2147483647 w 39"/>
              <a:gd name="T13" fmla="*/ 2147483647 h 26"/>
              <a:gd name="T14" fmla="*/ 2147483647 w 39"/>
              <a:gd name="T15" fmla="*/ 2147483647 h 26"/>
              <a:gd name="T16" fmla="*/ 2147483647 w 39"/>
              <a:gd name="T17" fmla="*/ 2147483647 h 26"/>
              <a:gd name="T18" fmla="*/ 2147483647 w 39"/>
              <a:gd name="T19" fmla="*/ 2147483647 h 26"/>
              <a:gd name="T20" fmla="*/ 2147483647 w 39"/>
              <a:gd name="T21" fmla="*/ 2147483647 h 26"/>
              <a:gd name="T22" fmla="*/ 2147483647 w 39"/>
              <a:gd name="T23" fmla="*/ 2147483647 h 26"/>
              <a:gd name="T24" fmla="*/ 2147483647 w 39"/>
              <a:gd name="T25" fmla="*/ 2147483647 h 26"/>
              <a:gd name="T26" fmla="*/ 2147483647 w 39"/>
              <a:gd name="T27" fmla="*/ 2147483647 h 26"/>
              <a:gd name="T28" fmla="*/ 2147483647 w 39"/>
              <a:gd name="T29" fmla="*/ 2147483647 h 26"/>
              <a:gd name="T30" fmla="*/ 2147483647 w 39"/>
              <a:gd name="T31" fmla="*/ 2147483647 h 26"/>
              <a:gd name="T32" fmla="*/ 2147483647 w 39"/>
              <a:gd name="T33" fmla="*/ 2147483647 h 26"/>
              <a:gd name="T34" fmla="*/ 2147483647 w 39"/>
              <a:gd name="T35" fmla="*/ 2147483647 h 26"/>
              <a:gd name="T36" fmla="*/ 0 w 39"/>
              <a:gd name="T37" fmla="*/ 2147483647 h 26"/>
              <a:gd name="T38" fmla="*/ 2147483647 w 39"/>
              <a:gd name="T39" fmla="*/ 2147483647 h 26"/>
              <a:gd name="T40" fmla="*/ 2147483647 w 39"/>
              <a:gd name="T41" fmla="*/ 2147483647 h 26"/>
              <a:gd name="T42" fmla="*/ 2147483647 w 39"/>
              <a:gd name="T43" fmla="*/ 2147483647 h 26"/>
              <a:gd name="T44" fmla="*/ 2147483647 w 39"/>
              <a:gd name="T45" fmla="*/ 2147483647 h 26"/>
              <a:gd name="T46" fmla="*/ 2147483647 w 39"/>
              <a:gd name="T47" fmla="*/ 2147483647 h 26"/>
              <a:gd name="T48" fmla="*/ 2147483647 w 39"/>
              <a:gd name="T49" fmla="*/ 2147483647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
              <a:gd name="T76" fmla="*/ 0 h 26"/>
              <a:gd name="T77" fmla="*/ 39 w 39"/>
              <a:gd name="T78" fmla="*/ 26 h 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 h="26">
                <a:moveTo>
                  <a:pt x="37" y="26"/>
                </a:moveTo>
                <a:cubicBezTo>
                  <a:pt x="37" y="26"/>
                  <a:pt x="38" y="25"/>
                  <a:pt x="38" y="24"/>
                </a:cubicBezTo>
                <a:cubicBezTo>
                  <a:pt x="37" y="22"/>
                  <a:pt x="34" y="21"/>
                  <a:pt x="33" y="19"/>
                </a:cubicBezTo>
                <a:cubicBezTo>
                  <a:pt x="33" y="18"/>
                  <a:pt x="36" y="17"/>
                  <a:pt x="37" y="15"/>
                </a:cubicBezTo>
                <a:cubicBezTo>
                  <a:pt x="37" y="14"/>
                  <a:pt x="36" y="13"/>
                  <a:pt x="36" y="12"/>
                </a:cubicBezTo>
                <a:cubicBezTo>
                  <a:pt x="37" y="11"/>
                  <a:pt x="38" y="11"/>
                  <a:pt x="38" y="9"/>
                </a:cubicBezTo>
                <a:cubicBezTo>
                  <a:pt x="39" y="7"/>
                  <a:pt x="38" y="5"/>
                  <a:pt x="37" y="2"/>
                </a:cubicBezTo>
                <a:cubicBezTo>
                  <a:pt x="35" y="3"/>
                  <a:pt x="33" y="4"/>
                  <a:pt x="31" y="3"/>
                </a:cubicBezTo>
                <a:cubicBezTo>
                  <a:pt x="30" y="3"/>
                  <a:pt x="29" y="1"/>
                  <a:pt x="27" y="1"/>
                </a:cubicBezTo>
                <a:cubicBezTo>
                  <a:pt x="24" y="0"/>
                  <a:pt x="21" y="0"/>
                  <a:pt x="18" y="1"/>
                </a:cubicBezTo>
                <a:cubicBezTo>
                  <a:pt x="17" y="2"/>
                  <a:pt x="15" y="4"/>
                  <a:pt x="15" y="5"/>
                </a:cubicBezTo>
                <a:cubicBezTo>
                  <a:pt x="14" y="6"/>
                  <a:pt x="16" y="7"/>
                  <a:pt x="16" y="7"/>
                </a:cubicBezTo>
                <a:cubicBezTo>
                  <a:pt x="18" y="7"/>
                  <a:pt x="20" y="6"/>
                  <a:pt x="22" y="7"/>
                </a:cubicBezTo>
                <a:cubicBezTo>
                  <a:pt x="23" y="9"/>
                  <a:pt x="22" y="12"/>
                  <a:pt x="23" y="14"/>
                </a:cubicBezTo>
                <a:cubicBezTo>
                  <a:pt x="25" y="16"/>
                  <a:pt x="29" y="16"/>
                  <a:pt x="29" y="19"/>
                </a:cubicBezTo>
                <a:cubicBezTo>
                  <a:pt x="29" y="20"/>
                  <a:pt x="25" y="19"/>
                  <a:pt x="24" y="19"/>
                </a:cubicBezTo>
                <a:cubicBezTo>
                  <a:pt x="19" y="19"/>
                  <a:pt x="14" y="19"/>
                  <a:pt x="9" y="18"/>
                </a:cubicBezTo>
                <a:cubicBezTo>
                  <a:pt x="7" y="18"/>
                  <a:pt x="6" y="16"/>
                  <a:pt x="4" y="17"/>
                </a:cubicBezTo>
                <a:cubicBezTo>
                  <a:pt x="2" y="17"/>
                  <a:pt x="0" y="19"/>
                  <a:pt x="0" y="20"/>
                </a:cubicBezTo>
                <a:cubicBezTo>
                  <a:pt x="0" y="22"/>
                  <a:pt x="3" y="23"/>
                  <a:pt x="4" y="23"/>
                </a:cubicBezTo>
                <a:cubicBezTo>
                  <a:pt x="6" y="24"/>
                  <a:pt x="8" y="25"/>
                  <a:pt x="10" y="25"/>
                </a:cubicBezTo>
                <a:cubicBezTo>
                  <a:pt x="13" y="25"/>
                  <a:pt x="16" y="24"/>
                  <a:pt x="19" y="23"/>
                </a:cubicBezTo>
                <a:cubicBezTo>
                  <a:pt x="21" y="23"/>
                  <a:pt x="23" y="24"/>
                  <a:pt x="25" y="24"/>
                </a:cubicBezTo>
                <a:cubicBezTo>
                  <a:pt x="27" y="24"/>
                  <a:pt x="29" y="22"/>
                  <a:pt x="31" y="23"/>
                </a:cubicBezTo>
                <a:cubicBezTo>
                  <a:pt x="33" y="24"/>
                  <a:pt x="34" y="25"/>
                  <a:pt x="37" y="26"/>
                </a:cubicBezTo>
                <a:close/>
              </a:path>
            </a:pathLst>
          </a:custGeom>
          <a:solidFill>
            <a:srgbClr val="B2B2B2"/>
          </a:solidFill>
          <a:ln w="3175" cap="rnd">
            <a:solidFill>
              <a:srgbClr val="B2B2B2"/>
            </a:solidFill>
            <a:round/>
            <a:headEnd/>
            <a:tailEnd/>
          </a:ln>
        </p:spPr>
        <p:txBody>
          <a:bodyPr/>
          <a:lstStyle/>
          <a:p>
            <a:endParaRPr lang="en-US"/>
          </a:p>
        </p:txBody>
      </p:sp>
      <p:sp>
        <p:nvSpPr>
          <p:cNvPr id="34756" name="Freeform 983"/>
          <p:cNvSpPr>
            <a:spLocks noChangeAspect="1"/>
          </p:cNvSpPr>
          <p:nvPr/>
        </p:nvSpPr>
        <p:spPr bwMode="auto">
          <a:xfrm>
            <a:off x="2505075" y="3843338"/>
            <a:ext cx="50800" cy="23812"/>
          </a:xfrm>
          <a:custGeom>
            <a:avLst/>
            <a:gdLst>
              <a:gd name="T0" fmla="*/ 2147483647 w 29"/>
              <a:gd name="T1" fmla="*/ 2147483647 h 12"/>
              <a:gd name="T2" fmla="*/ 2147483647 w 29"/>
              <a:gd name="T3" fmla="*/ 2147483647 h 12"/>
              <a:gd name="T4" fmla="*/ 2147483647 w 29"/>
              <a:gd name="T5" fmla="*/ 2147483647 h 12"/>
              <a:gd name="T6" fmla="*/ 2147483647 w 29"/>
              <a:gd name="T7" fmla="*/ 2147483647 h 12"/>
              <a:gd name="T8" fmla="*/ 2147483647 w 29"/>
              <a:gd name="T9" fmla="*/ 2147483647 h 12"/>
              <a:gd name="T10" fmla="*/ 2147483647 w 29"/>
              <a:gd name="T11" fmla="*/ 2147483647 h 12"/>
              <a:gd name="T12" fmla="*/ 0 w 29"/>
              <a:gd name="T13" fmla="*/ 2147483647 h 12"/>
              <a:gd name="T14" fmla="*/ 2147483647 w 29"/>
              <a:gd name="T15" fmla="*/ 0 h 12"/>
              <a:gd name="T16" fmla="*/ 2147483647 w 29"/>
              <a:gd name="T17" fmla="*/ 2147483647 h 12"/>
              <a:gd name="T18" fmla="*/ 2147483647 w 29"/>
              <a:gd name="T19" fmla="*/ 2147483647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2"/>
              <a:gd name="T32" fmla="*/ 29 w 29"/>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2">
                <a:moveTo>
                  <a:pt x="19" y="1"/>
                </a:moveTo>
                <a:cubicBezTo>
                  <a:pt x="22" y="2"/>
                  <a:pt x="25" y="4"/>
                  <a:pt x="28" y="7"/>
                </a:cubicBezTo>
                <a:cubicBezTo>
                  <a:pt x="29" y="7"/>
                  <a:pt x="29" y="10"/>
                  <a:pt x="28" y="10"/>
                </a:cubicBezTo>
                <a:cubicBezTo>
                  <a:pt x="25" y="11"/>
                  <a:pt x="22" y="8"/>
                  <a:pt x="20" y="9"/>
                </a:cubicBezTo>
                <a:cubicBezTo>
                  <a:pt x="18" y="9"/>
                  <a:pt x="18" y="12"/>
                  <a:pt x="16" y="12"/>
                </a:cubicBezTo>
                <a:cubicBezTo>
                  <a:pt x="12" y="11"/>
                  <a:pt x="9" y="8"/>
                  <a:pt x="6" y="7"/>
                </a:cubicBezTo>
                <a:cubicBezTo>
                  <a:pt x="4" y="6"/>
                  <a:pt x="1" y="6"/>
                  <a:pt x="0" y="4"/>
                </a:cubicBezTo>
                <a:cubicBezTo>
                  <a:pt x="0" y="2"/>
                  <a:pt x="3" y="1"/>
                  <a:pt x="4" y="0"/>
                </a:cubicBezTo>
                <a:cubicBezTo>
                  <a:pt x="8" y="0"/>
                  <a:pt x="12" y="1"/>
                  <a:pt x="15" y="1"/>
                </a:cubicBezTo>
                <a:cubicBezTo>
                  <a:pt x="17" y="1"/>
                  <a:pt x="18" y="0"/>
                  <a:pt x="19" y="1"/>
                </a:cubicBezTo>
                <a:close/>
              </a:path>
            </a:pathLst>
          </a:custGeom>
          <a:solidFill>
            <a:srgbClr val="B2B2B2"/>
          </a:solidFill>
          <a:ln w="3175" cap="rnd">
            <a:solidFill>
              <a:srgbClr val="B2B2B2"/>
            </a:solidFill>
            <a:round/>
            <a:headEnd/>
            <a:tailEnd/>
          </a:ln>
        </p:spPr>
        <p:txBody>
          <a:bodyPr/>
          <a:lstStyle/>
          <a:p>
            <a:endParaRPr lang="en-US"/>
          </a:p>
        </p:txBody>
      </p:sp>
      <p:sp>
        <p:nvSpPr>
          <p:cNvPr id="34757" name="Freeform 984"/>
          <p:cNvSpPr>
            <a:spLocks noChangeAspect="1"/>
          </p:cNvSpPr>
          <p:nvPr/>
        </p:nvSpPr>
        <p:spPr bwMode="auto">
          <a:xfrm>
            <a:off x="2360613" y="3714750"/>
            <a:ext cx="250825" cy="96838"/>
          </a:xfrm>
          <a:custGeom>
            <a:avLst/>
            <a:gdLst>
              <a:gd name="T0" fmla="*/ 2147483647 w 134"/>
              <a:gd name="T1" fmla="*/ 2147483647 h 52"/>
              <a:gd name="T2" fmla="*/ 2147483647 w 134"/>
              <a:gd name="T3" fmla="*/ 2147483647 h 52"/>
              <a:gd name="T4" fmla="*/ 2147483647 w 134"/>
              <a:gd name="T5" fmla="*/ 2147483647 h 52"/>
              <a:gd name="T6" fmla="*/ 2147483647 w 134"/>
              <a:gd name="T7" fmla="*/ 2147483647 h 52"/>
              <a:gd name="T8" fmla="*/ 2147483647 w 134"/>
              <a:gd name="T9" fmla="*/ 2147483647 h 52"/>
              <a:gd name="T10" fmla="*/ 2147483647 w 134"/>
              <a:gd name="T11" fmla="*/ 2147483647 h 52"/>
              <a:gd name="T12" fmla="*/ 2147483647 w 134"/>
              <a:gd name="T13" fmla="*/ 2147483647 h 52"/>
              <a:gd name="T14" fmla="*/ 2147483647 w 134"/>
              <a:gd name="T15" fmla="*/ 2147483647 h 52"/>
              <a:gd name="T16" fmla="*/ 2147483647 w 134"/>
              <a:gd name="T17" fmla="*/ 2147483647 h 52"/>
              <a:gd name="T18" fmla="*/ 2147483647 w 134"/>
              <a:gd name="T19" fmla="*/ 2147483647 h 52"/>
              <a:gd name="T20" fmla="*/ 2147483647 w 134"/>
              <a:gd name="T21" fmla="*/ 2147483647 h 52"/>
              <a:gd name="T22" fmla="*/ 2147483647 w 134"/>
              <a:gd name="T23" fmla="*/ 2147483647 h 52"/>
              <a:gd name="T24" fmla="*/ 2147483647 w 134"/>
              <a:gd name="T25" fmla="*/ 2147483647 h 52"/>
              <a:gd name="T26" fmla="*/ 2147483647 w 134"/>
              <a:gd name="T27" fmla="*/ 2147483647 h 52"/>
              <a:gd name="T28" fmla="*/ 2147483647 w 134"/>
              <a:gd name="T29" fmla="*/ 2147483647 h 52"/>
              <a:gd name="T30" fmla="*/ 2147483647 w 134"/>
              <a:gd name="T31" fmla="*/ 2147483647 h 52"/>
              <a:gd name="T32" fmla="*/ 2147483647 w 134"/>
              <a:gd name="T33" fmla="*/ 2147483647 h 52"/>
              <a:gd name="T34" fmla="*/ 2147483647 w 134"/>
              <a:gd name="T35" fmla="*/ 2147483647 h 52"/>
              <a:gd name="T36" fmla="*/ 2147483647 w 134"/>
              <a:gd name="T37" fmla="*/ 2147483647 h 52"/>
              <a:gd name="T38" fmla="*/ 2147483647 w 134"/>
              <a:gd name="T39" fmla="*/ 2147483647 h 52"/>
              <a:gd name="T40" fmla="*/ 2147483647 w 134"/>
              <a:gd name="T41" fmla="*/ 2147483647 h 52"/>
              <a:gd name="T42" fmla="*/ 2147483647 w 134"/>
              <a:gd name="T43" fmla="*/ 2147483647 h 52"/>
              <a:gd name="T44" fmla="*/ 2147483647 w 134"/>
              <a:gd name="T45" fmla="*/ 2147483647 h 52"/>
              <a:gd name="T46" fmla="*/ 2147483647 w 134"/>
              <a:gd name="T47" fmla="*/ 2147483647 h 52"/>
              <a:gd name="T48" fmla="*/ 2147483647 w 134"/>
              <a:gd name="T49" fmla="*/ 2147483647 h 52"/>
              <a:gd name="T50" fmla="*/ 0 w 134"/>
              <a:gd name="T51" fmla="*/ 2147483647 h 52"/>
              <a:gd name="T52" fmla="*/ 2147483647 w 134"/>
              <a:gd name="T53" fmla="*/ 2147483647 h 52"/>
              <a:gd name="T54" fmla="*/ 2147483647 w 134"/>
              <a:gd name="T55" fmla="*/ 2147483647 h 52"/>
              <a:gd name="T56" fmla="*/ 2147483647 w 134"/>
              <a:gd name="T57" fmla="*/ 2147483647 h 52"/>
              <a:gd name="T58" fmla="*/ 2147483647 w 134"/>
              <a:gd name="T59" fmla="*/ 0 h 52"/>
              <a:gd name="T60" fmla="*/ 2147483647 w 134"/>
              <a:gd name="T61" fmla="*/ 2147483647 h 52"/>
              <a:gd name="T62" fmla="*/ 2147483647 w 134"/>
              <a:gd name="T63" fmla="*/ 2147483647 h 52"/>
              <a:gd name="T64" fmla="*/ 2147483647 w 134"/>
              <a:gd name="T65" fmla="*/ 2147483647 h 52"/>
              <a:gd name="T66" fmla="*/ 2147483647 w 134"/>
              <a:gd name="T67" fmla="*/ 2147483647 h 52"/>
              <a:gd name="T68" fmla="*/ 2147483647 w 134"/>
              <a:gd name="T69" fmla="*/ 2147483647 h 52"/>
              <a:gd name="T70" fmla="*/ 2147483647 w 134"/>
              <a:gd name="T71" fmla="*/ 2147483647 h 52"/>
              <a:gd name="T72" fmla="*/ 2147483647 w 134"/>
              <a:gd name="T73" fmla="*/ 2147483647 h 52"/>
              <a:gd name="T74" fmla="*/ 2147483647 w 134"/>
              <a:gd name="T75" fmla="*/ 2147483647 h 52"/>
              <a:gd name="T76" fmla="*/ 2147483647 w 134"/>
              <a:gd name="T77" fmla="*/ 2147483647 h 52"/>
              <a:gd name="T78" fmla="*/ 2147483647 w 134"/>
              <a:gd name="T79" fmla="*/ 2147483647 h 52"/>
              <a:gd name="T80" fmla="*/ 2147483647 w 134"/>
              <a:gd name="T81" fmla="*/ 2147483647 h 52"/>
              <a:gd name="T82" fmla="*/ 2147483647 w 134"/>
              <a:gd name="T83" fmla="*/ 2147483647 h 52"/>
              <a:gd name="T84" fmla="*/ 2147483647 w 134"/>
              <a:gd name="T85" fmla="*/ 2147483647 h 52"/>
              <a:gd name="T86" fmla="*/ 2147483647 w 134"/>
              <a:gd name="T87" fmla="*/ 2147483647 h 52"/>
              <a:gd name="T88" fmla="*/ 2147483647 w 134"/>
              <a:gd name="T89" fmla="*/ 2147483647 h 52"/>
              <a:gd name="T90" fmla="*/ 2147483647 w 134"/>
              <a:gd name="T91" fmla="*/ 2147483647 h 52"/>
              <a:gd name="T92" fmla="*/ 2147483647 w 134"/>
              <a:gd name="T93" fmla="*/ 2147483647 h 52"/>
              <a:gd name="T94" fmla="*/ 2147483647 w 134"/>
              <a:gd name="T95" fmla="*/ 2147483647 h 52"/>
              <a:gd name="T96" fmla="*/ 2147483647 w 134"/>
              <a:gd name="T97" fmla="*/ 2147483647 h 52"/>
              <a:gd name="T98" fmla="*/ 2147483647 w 134"/>
              <a:gd name="T99" fmla="*/ 2147483647 h 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4"/>
              <a:gd name="T151" fmla="*/ 0 h 52"/>
              <a:gd name="T152" fmla="*/ 134 w 134"/>
              <a:gd name="T153" fmla="*/ 52 h 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4" h="52">
                <a:moveTo>
                  <a:pt x="129" y="43"/>
                </a:moveTo>
                <a:cubicBezTo>
                  <a:pt x="130" y="44"/>
                  <a:pt x="134" y="44"/>
                  <a:pt x="133" y="45"/>
                </a:cubicBezTo>
                <a:cubicBezTo>
                  <a:pt x="131" y="47"/>
                  <a:pt x="127" y="47"/>
                  <a:pt x="125" y="48"/>
                </a:cubicBezTo>
                <a:cubicBezTo>
                  <a:pt x="122" y="49"/>
                  <a:pt x="119" y="51"/>
                  <a:pt x="115" y="51"/>
                </a:cubicBezTo>
                <a:cubicBezTo>
                  <a:pt x="110" y="51"/>
                  <a:pt x="105" y="50"/>
                  <a:pt x="100" y="50"/>
                </a:cubicBezTo>
                <a:cubicBezTo>
                  <a:pt x="99" y="50"/>
                  <a:pt x="97" y="52"/>
                  <a:pt x="96" y="52"/>
                </a:cubicBezTo>
                <a:cubicBezTo>
                  <a:pt x="93" y="52"/>
                  <a:pt x="90" y="52"/>
                  <a:pt x="87" y="51"/>
                </a:cubicBezTo>
                <a:cubicBezTo>
                  <a:pt x="87" y="51"/>
                  <a:pt x="88" y="50"/>
                  <a:pt x="88" y="49"/>
                </a:cubicBezTo>
                <a:cubicBezTo>
                  <a:pt x="90" y="47"/>
                  <a:pt x="94" y="46"/>
                  <a:pt x="95" y="43"/>
                </a:cubicBezTo>
                <a:cubicBezTo>
                  <a:pt x="95" y="42"/>
                  <a:pt x="94" y="41"/>
                  <a:pt x="93" y="40"/>
                </a:cubicBezTo>
                <a:cubicBezTo>
                  <a:pt x="90" y="39"/>
                  <a:pt x="87" y="40"/>
                  <a:pt x="84" y="39"/>
                </a:cubicBezTo>
                <a:cubicBezTo>
                  <a:pt x="82" y="38"/>
                  <a:pt x="79" y="36"/>
                  <a:pt x="78" y="34"/>
                </a:cubicBezTo>
                <a:cubicBezTo>
                  <a:pt x="77" y="31"/>
                  <a:pt x="79" y="28"/>
                  <a:pt x="77" y="25"/>
                </a:cubicBezTo>
                <a:cubicBezTo>
                  <a:pt x="76" y="23"/>
                  <a:pt x="72" y="25"/>
                  <a:pt x="69" y="25"/>
                </a:cubicBezTo>
                <a:cubicBezTo>
                  <a:pt x="66" y="24"/>
                  <a:pt x="62" y="24"/>
                  <a:pt x="59" y="22"/>
                </a:cubicBezTo>
                <a:cubicBezTo>
                  <a:pt x="57" y="21"/>
                  <a:pt x="57" y="18"/>
                  <a:pt x="55" y="17"/>
                </a:cubicBezTo>
                <a:cubicBezTo>
                  <a:pt x="53" y="17"/>
                  <a:pt x="50" y="18"/>
                  <a:pt x="48" y="18"/>
                </a:cubicBezTo>
                <a:cubicBezTo>
                  <a:pt x="46" y="18"/>
                  <a:pt x="44" y="16"/>
                  <a:pt x="42" y="16"/>
                </a:cubicBezTo>
                <a:cubicBezTo>
                  <a:pt x="40" y="15"/>
                  <a:pt x="36" y="16"/>
                  <a:pt x="34" y="15"/>
                </a:cubicBezTo>
                <a:cubicBezTo>
                  <a:pt x="33" y="15"/>
                  <a:pt x="35" y="14"/>
                  <a:pt x="36" y="13"/>
                </a:cubicBezTo>
                <a:cubicBezTo>
                  <a:pt x="37" y="12"/>
                  <a:pt x="40" y="12"/>
                  <a:pt x="39" y="11"/>
                </a:cubicBezTo>
                <a:cubicBezTo>
                  <a:pt x="37" y="9"/>
                  <a:pt x="33" y="8"/>
                  <a:pt x="30" y="8"/>
                </a:cubicBezTo>
                <a:cubicBezTo>
                  <a:pt x="27" y="9"/>
                  <a:pt x="24" y="11"/>
                  <a:pt x="20" y="12"/>
                </a:cubicBezTo>
                <a:cubicBezTo>
                  <a:pt x="17" y="14"/>
                  <a:pt x="14" y="15"/>
                  <a:pt x="12" y="17"/>
                </a:cubicBezTo>
                <a:cubicBezTo>
                  <a:pt x="9" y="18"/>
                  <a:pt x="8" y="22"/>
                  <a:pt x="6" y="22"/>
                </a:cubicBezTo>
                <a:cubicBezTo>
                  <a:pt x="4" y="23"/>
                  <a:pt x="1" y="22"/>
                  <a:pt x="0" y="20"/>
                </a:cubicBezTo>
                <a:cubicBezTo>
                  <a:pt x="0" y="19"/>
                  <a:pt x="4" y="19"/>
                  <a:pt x="5" y="17"/>
                </a:cubicBezTo>
                <a:cubicBezTo>
                  <a:pt x="6" y="15"/>
                  <a:pt x="6" y="11"/>
                  <a:pt x="8" y="10"/>
                </a:cubicBezTo>
                <a:cubicBezTo>
                  <a:pt x="12" y="7"/>
                  <a:pt x="16" y="6"/>
                  <a:pt x="20" y="4"/>
                </a:cubicBezTo>
                <a:cubicBezTo>
                  <a:pt x="24" y="3"/>
                  <a:pt x="29" y="1"/>
                  <a:pt x="34" y="0"/>
                </a:cubicBezTo>
                <a:cubicBezTo>
                  <a:pt x="38" y="0"/>
                  <a:pt x="42" y="1"/>
                  <a:pt x="46" y="2"/>
                </a:cubicBezTo>
                <a:cubicBezTo>
                  <a:pt x="48" y="2"/>
                  <a:pt x="51" y="2"/>
                  <a:pt x="54" y="3"/>
                </a:cubicBezTo>
                <a:cubicBezTo>
                  <a:pt x="55" y="3"/>
                  <a:pt x="56" y="4"/>
                  <a:pt x="57" y="5"/>
                </a:cubicBezTo>
                <a:cubicBezTo>
                  <a:pt x="59" y="5"/>
                  <a:pt x="61" y="4"/>
                  <a:pt x="63" y="6"/>
                </a:cubicBezTo>
                <a:cubicBezTo>
                  <a:pt x="66" y="7"/>
                  <a:pt x="65" y="12"/>
                  <a:pt x="68" y="13"/>
                </a:cubicBezTo>
                <a:cubicBezTo>
                  <a:pt x="72" y="15"/>
                  <a:pt x="76" y="13"/>
                  <a:pt x="80" y="14"/>
                </a:cubicBezTo>
                <a:cubicBezTo>
                  <a:pt x="82" y="15"/>
                  <a:pt x="83" y="19"/>
                  <a:pt x="85" y="21"/>
                </a:cubicBezTo>
                <a:cubicBezTo>
                  <a:pt x="86" y="21"/>
                  <a:pt x="88" y="20"/>
                  <a:pt x="87" y="20"/>
                </a:cubicBezTo>
                <a:cubicBezTo>
                  <a:pt x="86" y="17"/>
                  <a:pt x="83" y="16"/>
                  <a:pt x="82" y="14"/>
                </a:cubicBezTo>
                <a:cubicBezTo>
                  <a:pt x="82" y="13"/>
                  <a:pt x="83" y="12"/>
                  <a:pt x="84" y="13"/>
                </a:cubicBezTo>
                <a:cubicBezTo>
                  <a:pt x="86" y="15"/>
                  <a:pt x="89" y="17"/>
                  <a:pt x="91" y="20"/>
                </a:cubicBezTo>
                <a:cubicBezTo>
                  <a:pt x="92" y="21"/>
                  <a:pt x="90" y="22"/>
                  <a:pt x="91" y="23"/>
                </a:cubicBezTo>
                <a:cubicBezTo>
                  <a:pt x="92" y="24"/>
                  <a:pt x="95" y="23"/>
                  <a:pt x="97" y="24"/>
                </a:cubicBezTo>
                <a:cubicBezTo>
                  <a:pt x="100" y="25"/>
                  <a:pt x="103" y="27"/>
                  <a:pt x="106" y="29"/>
                </a:cubicBezTo>
                <a:cubicBezTo>
                  <a:pt x="107" y="30"/>
                  <a:pt x="108" y="32"/>
                  <a:pt x="109" y="33"/>
                </a:cubicBezTo>
                <a:cubicBezTo>
                  <a:pt x="111" y="34"/>
                  <a:pt x="115" y="32"/>
                  <a:pt x="116" y="34"/>
                </a:cubicBezTo>
                <a:cubicBezTo>
                  <a:pt x="117" y="36"/>
                  <a:pt x="110" y="38"/>
                  <a:pt x="112" y="39"/>
                </a:cubicBezTo>
                <a:cubicBezTo>
                  <a:pt x="115" y="41"/>
                  <a:pt x="118" y="38"/>
                  <a:pt x="121" y="38"/>
                </a:cubicBezTo>
                <a:cubicBezTo>
                  <a:pt x="124" y="38"/>
                  <a:pt x="126" y="39"/>
                  <a:pt x="128" y="40"/>
                </a:cubicBezTo>
                <a:cubicBezTo>
                  <a:pt x="128" y="41"/>
                  <a:pt x="128" y="43"/>
                  <a:pt x="129" y="43"/>
                </a:cubicBezTo>
                <a:close/>
              </a:path>
            </a:pathLst>
          </a:custGeom>
          <a:solidFill>
            <a:srgbClr val="B2B2B2"/>
          </a:solidFill>
          <a:ln w="3175" cap="rnd">
            <a:solidFill>
              <a:srgbClr val="B2B2B2"/>
            </a:solidFill>
            <a:round/>
            <a:headEnd/>
            <a:tailEnd/>
          </a:ln>
        </p:spPr>
        <p:txBody>
          <a:bodyPr/>
          <a:lstStyle/>
          <a:p>
            <a:endParaRPr lang="en-US"/>
          </a:p>
        </p:txBody>
      </p:sp>
      <p:sp>
        <p:nvSpPr>
          <p:cNvPr id="34758" name="Freeform 985"/>
          <p:cNvSpPr>
            <a:spLocks noChangeAspect="1"/>
          </p:cNvSpPr>
          <p:nvPr/>
        </p:nvSpPr>
        <p:spPr bwMode="auto">
          <a:xfrm>
            <a:off x="2398713" y="3756025"/>
            <a:ext cx="17462" cy="12700"/>
          </a:xfrm>
          <a:custGeom>
            <a:avLst/>
            <a:gdLst>
              <a:gd name="T0" fmla="*/ 2147483647 w 9"/>
              <a:gd name="T1" fmla="*/ 0 h 8"/>
              <a:gd name="T2" fmla="*/ 2147483647 w 9"/>
              <a:gd name="T3" fmla="*/ 2147483647 h 8"/>
              <a:gd name="T4" fmla="*/ 2147483647 w 9"/>
              <a:gd name="T5" fmla="*/ 2147483647 h 8"/>
              <a:gd name="T6" fmla="*/ 2147483647 w 9"/>
              <a:gd name="T7" fmla="*/ 2147483647 h 8"/>
              <a:gd name="T8" fmla="*/ 2147483647 w 9"/>
              <a:gd name="T9" fmla="*/ 2147483647 h 8"/>
              <a:gd name="T10" fmla="*/ 2147483647 w 9"/>
              <a:gd name="T11" fmla="*/ 0 h 8"/>
              <a:gd name="T12" fmla="*/ 0 60000 65536"/>
              <a:gd name="T13" fmla="*/ 0 60000 65536"/>
              <a:gd name="T14" fmla="*/ 0 60000 65536"/>
              <a:gd name="T15" fmla="*/ 0 60000 65536"/>
              <a:gd name="T16" fmla="*/ 0 60000 65536"/>
              <a:gd name="T17" fmla="*/ 0 60000 65536"/>
              <a:gd name="T18" fmla="*/ 0 w 9"/>
              <a:gd name="T19" fmla="*/ 0 h 8"/>
              <a:gd name="T20" fmla="*/ 9 w 9"/>
              <a:gd name="T21" fmla="*/ 8 h 8"/>
            </a:gdLst>
            <a:ahLst/>
            <a:cxnLst>
              <a:cxn ang="T12">
                <a:pos x="T0" y="T1"/>
              </a:cxn>
              <a:cxn ang="T13">
                <a:pos x="T2" y="T3"/>
              </a:cxn>
              <a:cxn ang="T14">
                <a:pos x="T4" y="T5"/>
              </a:cxn>
              <a:cxn ang="T15">
                <a:pos x="T6" y="T7"/>
              </a:cxn>
              <a:cxn ang="T16">
                <a:pos x="T8" y="T9"/>
              </a:cxn>
              <a:cxn ang="T17">
                <a:pos x="T10" y="T11"/>
              </a:cxn>
            </a:cxnLst>
            <a:rect l="T18" t="T19" r="T20" b="T21"/>
            <a:pathLst>
              <a:path w="9" h="8">
                <a:moveTo>
                  <a:pt x="5" y="0"/>
                </a:moveTo>
                <a:cubicBezTo>
                  <a:pt x="6" y="2"/>
                  <a:pt x="9" y="4"/>
                  <a:pt x="8" y="6"/>
                </a:cubicBezTo>
                <a:cubicBezTo>
                  <a:pt x="7" y="8"/>
                  <a:pt x="3" y="8"/>
                  <a:pt x="1" y="7"/>
                </a:cubicBezTo>
                <a:cubicBezTo>
                  <a:pt x="0" y="7"/>
                  <a:pt x="2" y="5"/>
                  <a:pt x="2" y="4"/>
                </a:cubicBezTo>
                <a:cubicBezTo>
                  <a:pt x="2" y="3"/>
                  <a:pt x="1" y="2"/>
                  <a:pt x="1" y="1"/>
                </a:cubicBezTo>
                <a:cubicBezTo>
                  <a:pt x="2" y="0"/>
                  <a:pt x="4" y="0"/>
                  <a:pt x="5" y="0"/>
                </a:cubicBezTo>
                <a:close/>
              </a:path>
            </a:pathLst>
          </a:custGeom>
          <a:solidFill>
            <a:srgbClr val="B2B2B2"/>
          </a:solidFill>
          <a:ln w="3175" cap="rnd">
            <a:solidFill>
              <a:srgbClr val="B2B2B2"/>
            </a:solidFill>
            <a:round/>
            <a:headEnd/>
            <a:tailEnd/>
          </a:ln>
        </p:spPr>
        <p:txBody>
          <a:bodyPr/>
          <a:lstStyle/>
          <a:p>
            <a:endParaRPr lang="en-US"/>
          </a:p>
        </p:txBody>
      </p:sp>
      <p:sp>
        <p:nvSpPr>
          <p:cNvPr id="34759" name="Freeform 986"/>
          <p:cNvSpPr>
            <a:spLocks noChangeAspect="1"/>
          </p:cNvSpPr>
          <p:nvPr/>
        </p:nvSpPr>
        <p:spPr bwMode="auto">
          <a:xfrm>
            <a:off x="2517775" y="3663950"/>
            <a:ext cx="12700" cy="22225"/>
          </a:xfrm>
          <a:custGeom>
            <a:avLst/>
            <a:gdLst>
              <a:gd name="T0" fmla="*/ 2147483647 w 7"/>
              <a:gd name="T1" fmla="*/ 2147483647 h 12"/>
              <a:gd name="T2" fmla="*/ 2147483647 w 7"/>
              <a:gd name="T3" fmla="*/ 2147483647 h 12"/>
              <a:gd name="T4" fmla="*/ 0 w 7"/>
              <a:gd name="T5" fmla="*/ 2147483647 h 12"/>
              <a:gd name="T6" fmla="*/ 2147483647 w 7"/>
              <a:gd name="T7" fmla="*/ 2147483647 h 12"/>
              <a:gd name="T8" fmla="*/ 2147483647 w 7"/>
              <a:gd name="T9" fmla="*/ 2147483647 h 12"/>
              <a:gd name="T10" fmla="*/ 2147483647 w 7"/>
              <a:gd name="T11" fmla="*/ 2147483647 h 12"/>
              <a:gd name="T12" fmla="*/ 0 60000 65536"/>
              <a:gd name="T13" fmla="*/ 0 60000 65536"/>
              <a:gd name="T14" fmla="*/ 0 60000 65536"/>
              <a:gd name="T15" fmla="*/ 0 60000 65536"/>
              <a:gd name="T16" fmla="*/ 0 60000 65536"/>
              <a:gd name="T17" fmla="*/ 0 60000 65536"/>
              <a:gd name="T18" fmla="*/ 0 w 7"/>
              <a:gd name="T19" fmla="*/ 0 h 12"/>
              <a:gd name="T20" fmla="*/ 7 w 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7" h="12">
                <a:moveTo>
                  <a:pt x="5" y="1"/>
                </a:moveTo>
                <a:cubicBezTo>
                  <a:pt x="5" y="0"/>
                  <a:pt x="3" y="0"/>
                  <a:pt x="3" y="1"/>
                </a:cubicBezTo>
                <a:cubicBezTo>
                  <a:pt x="1" y="3"/>
                  <a:pt x="0" y="5"/>
                  <a:pt x="0" y="8"/>
                </a:cubicBezTo>
                <a:cubicBezTo>
                  <a:pt x="0" y="9"/>
                  <a:pt x="1" y="11"/>
                  <a:pt x="3" y="11"/>
                </a:cubicBezTo>
                <a:cubicBezTo>
                  <a:pt x="5" y="12"/>
                  <a:pt x="6" y="10"/>
                  <a:pt x="7" y="9"/>
                </a:cubicBezTo>
                <a:cubicBezTo>
                  <a:pt x="7" y="6"/>
                  <a:pt x="7" y="3"/>
                  <a:pt x="5" y="1"/>
                </a:cubicBezTo>
                <a:close/>
              </a:path>
            </a:pathLst>
          </a:custGeom>
          <a:solidFill>
            <a:srgbClr val="B2B2B2"/>
          </a:solidFill>
          <a:ln w="3175" cap="rnd">
            <a:solidFill>
              <a:srgbClr val="B2B2B2"/>
            </a:solidFill>
            <a:round/>
            <a:headEnd/>
            <a:tailEnd/>
          </a:ln>
        </p:spPr>
        <p:txBody>
          <a:bodyPr/>
          <a:lstStyle/>
          <a:p>
            <a:endParaRPr lang="en-US"/>
          </a:p>
        </p:txBody>
      </p:sp>
      <p:sp>
        <p:nvSpPr>
          <p:cNvPr id="34760" name="Freeform 987"/>
          <p:cNvSpPr>
            <a:spLocks noChangeAspect="1"/>
          </p:cNvSpPr>
          <p:nvPr/>
        </p:nvSpPr>
        <p:spPr bwMode="auto">
          <a:xfrm>
            <a:off x="2505075" y="3617913"/>
            <a:ext cx="28575" cy="7937"/>
          </a:xfrm>
          <a:custGeom>
            <a:avLst/>
            <a:gdLst>
              <a:gd name="T0" fmla="*/ 2147483647 w 17"/>
              <a:gd name="T1" fmla="*/ 0 h 4"/>
              <a:gd name="T2" fmla="*/ 2147483647 w 17"/>
              <a:gd name="T3" fmla="*/ 2147483647 h 4"/>
              <a:gd name="T4" fmla="*/ 2147483647 w 17"/>
              <a:gd name="T5" fmla="*/ 2147483647 h 4"/>
              <a:gd name="T6" fmla="*/ 2147483647 w 17"/>
              <a:gd name="T7" fmla="*/ 2147483647 h 4"/>
              <a:gd name="T8" fmla="*/ 2147483647 w 17"/>
              <a:gd name="T9" fmla="*/ 2147483647 h 4"/>
              <a:gd name="T10" fmla="*/ 2147483647 w 17"/>
              <a:gd name="T11" fmla="*/ 2147483647 h 4"/>
              <a:gd name="T12" fmla="*/ 2147483647 w 17"/>
              <a:gd name="T13" fmla="*/ 0 h 4"/>
              <a:gd name="T14" fmla="*/ 2147483647 w 17"/>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4"/>
              <a:gd name="T26" fmla="*/ 17 w 1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4">
                <a:moveTo>
                  <a:pt x="15" y="0"/>
                </a:moveTo>
                <a:cubicBezTo>
                  <a:pt x="16" y="1"/>
                  <a:pt x="17" y="2"/>
                  <a:pt x="16" y="2"/>
                </a:cubicBezTo>
                <a:cubicBezTo>
                  <a:pt x="15" y="3"/>
                  <a:pt x="13" y="2"/>
                  <a:pt x="11" y="2"/>
                </a:cubicBezTo>
                <a:cubicBezTo>
                  <a:pt x="9" y="2"/>
                  <a:pt x="7" y="4"/>
                  <a:pt x="4" y="4"/>
                </a:cubicBezTo>
                <a:cubicBezTo>
                  <a:pt x="3" y="4"/>
                  <a:pt x="0" y="2"/>
                  <a:pt x="1" y="1"/>
                </a:cubicBezTo>
                <a:cubicBezTo>
                  <a:pt x="2" y="0"/>
                  <a:pt x="4" y="1"/>
                  <a:pt x="6" y="1"/>
                </a:cubicBezTo>
                <a:cubicBezTo>
                  <a:pt x="8" y="1"/>
                  <a:pt x="10" y="0"/>
                  <a:pt x="12" y="0"/>
                </a:cubicBezTo>
                <a:cubicBezTo>
                  <a:pt x="13" y="0"/>
                  <a:pt x="14" y="0"/>
                  <a:pt x="15" y="0"/>
                </a:cubicBezTo>
                <a:close/>
              </a:path>
            </a:pathLst>
          </a:custGeom>
          <a:solidFill>
            <a:srgbClr val="B2B2B2"/>
          </a:solidFill>
          <a:ln w="3175" cap="rnd">
            <a:solidFill>
              <a:srgbClr val="B2B2B2"/>
            </a:solidFill>
            <a:round/>
            <a:headEnd/>
            <a:tailEnd/>
          </a:ln>
        </p:spPr>
        <p:txBody>
          <a:bodyPr/>
          <a:lstStyle/>
          <a:p>
            <a:endParaRPr lang="en-US"/>
          </a:p>
        </p:txBody>
      </p:sp>
      <p:sp>
        <p:nvSpPr>
          <p:cNvPr id="34761" name="Freeform 988"/>
          <p:cNvSpPr>
            <a:spLocks noChangeAspect="1"/>
          </p:cNvSpPr>
          <p:nvPr/>
        </p:nvSpPr>
        <p:spPr bwMode="auto">
          <a:xfrm>
            <a:off x="2536825" y="3611563"/>
            <a:ext cx="14288" cy="36512"/>
          </a:xfrm>
          <a:custGeom>
            <a:avLst/>
            <a:gdLst>
              <a:gd name="T0" fmla="*/ 2147483647 w 7"/>
              <a:gd name="T1" fmla="*/ 2147483647 h 19"/>
              <a:gd name="T2" fmla="*/ 2147483647 w 7"/>
              <a:gd name="T3" fmla="*/ 2147483647 h 19"/>
              <a:gd name="T4" fmla="*/ 2147483647 w 7"/>
              <a:gd name="T5" fmla="*/ 2147483647 h 19"/>
              <a:gd name="T6" fmla="*/ 2147483647 w 7"/>
              <a:gd name="T7" fmla="*/ 2147483647 h 19"/>
              <a:gd name="T8" fmla="*/ 2147483647 w 7"/>
              <a:gd name="T9" fmla="*/ 2147483647 h 19"/>
              <a:gd name="T10" fmla="*/ 2147483647 w 7"/>
              <a:gd name="T11" fmla="*/ 2147483647 h 19"/>
              <a:gd name="T12" fmla="*/ 2147483647 w 7"/>
              <a:gd name="T13" fmla="*/ 2147483647 h 19"/>
              <a:gd name="T14" fmla="*/ 2147483647 w 7"/>
              <a:gd name="T15" fmla="*/ 2147483647 h 19"/>
              <a:gd name="T16" fmla="*/ 2147483647 w 7"/>
              <a:gd name="T17" fmla="*/ 2147483647 h 19"/>
              <a:gd name="T18" fmla="*/ 2147483647 w 7"/>
              <a:gd name="T19" fmla="*/ 2147483647 h 19"/>
              <a:gd name="T20" fmla="*/ 2147483647 w 7"/>
              <a:gd name="T21" fmla="*/ 214748364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9"/>
              <a:gd name="T35" fmla="*/ 7 w 7"/>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9">
                <a:moveTo>
                  <a:pt x="1" y="1"/>
                </a:moveTo>
                <a:cubicBezTo>
                  <a:pt x="0" y="2"/>
                  <a:pt x="1" y="4"/>
                  <a:pt x="2" y="5"/>
                </a:cubicBezTo>
                <a:cubicBezTo>
                  <a:pt x="3" y="6"/>
                  <a:pt x="5" y="5"/>
                  <a:pt x="5" y="6"/>
                </a:cubicBezTo>
                <a:cubicBezTo>
                  <a:pt x="6" y="9"/>
                  <a:pt x="4" y="11"/>
                  <a:pt x="3" y="13"/>
                </a:cubicBezTo>
                <a:cubicBezTo>
                  <a:pt x="3" y="14"/>
                  <a:pt x="1" y="15"/>
                  <a:pt x="1" y="16"/>
                </a:cubicBezTo>
                <a:cubicBezTo>
                  <a:pt x="1" y="17"/>
                  <a:pt x="2" y="19"/>
                  <a:pt x="3" y="18"/>
                </a:cubicBezTo>
                <a:cubicBezTo>
                  <a:pt x="4" y="18"/>
                  <a:pt x="4" y="16"/>
                  <a:pt x="4" y="15"/>
                </a:cubicBezTo>
                <a:cubicBezTo>
                  <a:pt x="5" y="12"/>
                  <a:pt x="6" y="10"/>
                  <a:pt x="7" y="7"/>
                </a:cubicBezTo>
                <a:cubicBezTo>
                  <a:pt x="7" y="6"/>
                  <a:pt x="7" y="6"/>
                  <a:pt x="7" y="5"/>
                </a:cubicBezTo>
                <a:cubicBezTo>
                  <a:pt x="6" y="4"/>
                  <a:pt x="5" y="4"/>
                  <a:pt x="4" y="3"/>
                </a:cubicBezTo>
                <a:cubicBezTo>
                  <a:pt x="3" y="2"/>
                  <a:pt x="2"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762" name="Freeform 989"/>
          <p:cNvSpPr>
            <a:spLocks noChangeAspect="1"/>
          </p:cNvSpPr>
          <p:nvPr/>
        </p:nvSpPr>
        <p:spPr bwMode="auto">
          <a:xfrm>
            <a:off x="2554288" y="3656013"/>
            <a:ext cx="12700" cy="22225"/>
          </a:xfrm>
          <a:custGeom>
            <a:avLst/>
            <a:gdLst>
              <a:gd name="T0" fmla="*/ 0 w 7"/>
              <a:gd name="T1" fmla="*/ 2147483647 h 12"/>
              <a:gd name="T2" fmla="*/ 2147483647 w 7"/>
              <a:gd name="T3" fmla="*/ 2147483647 h 12"/>
              <a:gd name="T4" fmla="*/ 2147483647 w 7"/>
              <a:gd name="T5" fmla="*/ 2147483647 h 12"/>
              <a:gd name="T6" fmla="*/ 2147483647 w 7"/>
              <a:gd name="T7" fmla="*/ 2147483647 h 12"/>
              <a:gd name="T8" fmla="*/ 2147483647 w 7"/>
              <a:gd name="T9" fmla="*/ 2147483647 h 12"/>
              <a:gd name="T10" fmla="*/ 2147483647 w 7"/>
              <a:gd name="T11" fmla="*/ 0 h 12"/>
              <a:gd name="T12" fmla="*/ 0 w 7"/>
              <a:gd name="T13" fmla="*/ 2147483647 h 12"/>
              <a:gd name="T14" fmla="*/ 0 60000 65536"/>
              <a:gd name="T15" fmla="*/ 0 60000 65536"/>
              <a:gd name="T16" fmla="*/ 0 60000 65536"/>
              <a:gd name="T17" fmla="*/ 0 60000 65536"/>
              <a:gd name="T18" fmla="*/ 0 60000 65536"/>
              <a:gd name="T19" fmla="*/ 0 60000 65536"/>
              <a:gd name="T20" fmla="*/ 0 60000 65536"/>
              <a:gd name="T21" fmla="*/ 0 w 7"/>
              <a:gd name="T22" fmla="*/ 0 h 12"/>
              <a:gd name="T23" fmla="*/ 7 w 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2">
                <a:moveTo>
                  <a:pt x="0" y="1"/>
                </a:moveTo>
                <a:cubicBezTo>
                  <a:pt x="1" y="3"/>
                  <a:pt x="4" y="3"/>
                  <a:pt x="5" y="5"/>
                </a:cubicBezTo>
                <a:cubicBezTo>
                  <a:pt x="6" y="7"/>
                  <a:pt x="5" y="9"/>
                  <a:pt x="6" y="11"/>
                </a:cubicBezTo>
                <a:cubicBezTo>
                  <a:pt x="6" y="12"/>
                  <a:pt x="7" y="11"/>
                  <a:pt x="7" y="10"/>
                </a:cubicBezTo>
                <a:cubicBezTo>
                  <a:pt x="7" y="8"/>
                  <a:pt x="7" y="6"/>
                  <a:pt x="6" y="4"/>
                </a:cubicBezTo>
                <a:cubicBezTo>
                  <a:pt x="6" y="2"/>
                  <a:pt x="4" y="1"/>
                  <a:pt x="3" y="0"/>
                </a:cubicBezTo>
                <a:cubicBezTo>
                  <a:pt x="2" y="0"/>
                  <a:pt x="0" y="0"/>
                  <a:pt x="0" y="1"/>
                </a:cubicBezTo>
                <a:close/>
              </a:path>
            </a:pathLst>
          </a:custGeom>
          <a:solidFill>
            <a:srgbClr val="B2B2B2"/>
          </a:solidFill>
          <a:ln w="3175" cap="rnd">
            <a:solidFill>
              <a:srgbClr val="B2B2B2"/>
            </a:solidFill>
            <a:round/>
            <a:headEnd/>
            <a:tailEnd/>
          </a:ln>
        </p:spPr>
        <p:txBody>
          <a:bodyPr/>
          <a:lstStyle/>
          <a:p>
            <a:endParaRPr lang="en-US"/>
          </a:p>
        </p:txBody>
      </p:sp>
      <p:sp>
        <p:nvSpPr>
          <p:cNvPr id="34763" name="Freeform 990"/>
          <p:cNvSpPr>
            <a:spLocks noChangeAspect="1"/>
          </p:cNvSpPr>
          <p:nvPr/>
        </p:nvSpPr>
        <p:spPr bwMode="auto">
          <a:xfrm>
            <a:off x="2595563" y="3098800"/>
            <a:ext cx="12700" cy="11113"/>
          </a:xfrm>
          <a:custGeom>
            <a:avLst/>
            <a:gdLst>
              <a:gd name="T0" fmla="*/ 2147483647 w 7"/>
              <a:gd name="T1" fmla="*/ 2147483647 h 5"/>
              <a:gd name="T2" fmla="*/ 2147483647 w 7"/>
              <a:gd name="T3" fmla="*/ 2147483647 h 5"/>
              <a:gd name="T4" fmla="*/ 2147483647 w 7"/>
              <a:gd name="T5" fmla="*/ 2147483647 h 5"/>
              <a:gd name="T6" fmla="*/ 0 w 7"/>
              <a:gd name="T7" fmla="*/ 2147483647 h 5"/>
              <a:gd name="T8" fmla="*/ 2147483647 w 7"/>
              <a:gd name="T9" fmla="*/ 0 h 5"/>
              <a:gd name="T10" fmla="*/ 2147483647 w 7"/>
              <a:gd name="T11" fmla="*/ 2147483647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6" y="1"/>
                </a:moveTo>
                <a:cubicBezTo>
                  <a:pt x="7" y="1"/>
                  <a:pt x="7" y="3"/>
                  <a:pt x="6" y="3"/>
                </a:cubicBezTo>
                <a:cubicBezTo>
                  <a:pt x="5" y="4"/>
                  <a:pt x="4" y="5"/>
                  <a:pt x="3" y="4"/>
                </a:cubicBezTo>
                <a:cubicBezTo>
                  <a:pt x="2" y="4"/>
                  <a:pt x="0" y="3"/>
                  <a:pt x="0" y="2"/>
                </a:cubicBezTo>
                <a:cubicBezTo>
                  <a:pt x="0" y="1"/>
                  <a:pt x="1" y="0"/>
                  <a:pt x="2" y="0"/>
                </a:cubicBezTo>
                <a:cubicBezTo>
                  <a:pt x="3" y="0"/>
                  <a:pt x="5" y="0"/>
                  <a:pt x="6" y="1"/>
                </a:cubicBezTo>
                <a:close/>
              </a:path>
            </a:pathLst>
          </a:custGeom>
          <a:solidFill>
            <a:srgbClr val="B2B2B2"/>
          </a:solidFill>
          <a:ln w="3175" cap="rnd">
            <a:solidFill>
              <a:srgbClr val="B2B2B2"/>
            </a:solidFill>
            <a:round/>
            <a:headEnd/>
            <a:tailEnd/>
          </a:ln>
        </p:spPr>
        <p:txBody>
          <a:bodyPr/>
          <a:lstStyle/>
          <a:p>
            <a:endParaRPr lang="en-US"/>
          </a:p>
        </p:txBody>
      </p:sp>
      <p:sp>
        <p:nvSpPr>
          <p:cNvPr id="34764" name="Freeform 991"/>
          <p:cNvSpPr>
            <a:spLocks noChangeAspect="1"/>
          </p:cNvSpPr>
          <p:nvPr/>
        </p:nvSpPr>
        <p:spPr bwMode="auto">
          <a:xfrm>
            <a:off x="2473325" y="3041650"/>
            <a:ext cx="34925" cy="11113"/>
          </a:xfrm>
          <a:custGeom>
            <a:avLst/>
            <a:gdLst>
              <a:gd name="T0" fmla="*/ 2147483647 w 19"/>
              <a:gd name="T1" fmla="*/ 2147483647 h 6"/>
              <a:gd name="T2" fmla="*/ 2147483647 w 19"/>
              <a:gd name="T3" fmla="*/ 2147483647 h 6"/>
              <a:gd name="T4" fmla="*/ 2147483647 w 19"/>
              <a:gd name="T5" fmla="*/ 2147483647 h 6"/>
              <a:gd name="T6" fmla="*/ 2147483647 w 19"/>
              <a:gd name="T7" fmla="*/ 2147483647 h 6"/>
              <a:gd name="T8" fmla="*/ 0 w 19"/>
              <a:gd name="T9" fmla="*/ 2147483647 h 6"/>
              <a:gd name="T10" fmla="*/ 2147483647 w 19"/>
              <a:gd name="T11" fmla="*/ 2147483647 h 6"/>
              <a:gd name="T12" fmla="*/ 2147483647 w 19"/>
              <a:gd name="T13" fmla="*/ 2147483647 h 6"/>
              <a:gd name="T14" fmla="*/ 2147483647 w 19"/>
              <a:gd name="T15" fmla="*/ 2147483647 h 6"/>
              <a:gd name="T16" fmla="*/ 2147483647 w 19"/>
              <a:gd name="T17" fmla="*/ 2147483647 h 6"/>
              <a:gd name="T18" fmla="*/ 2147483647 w 19"/>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6"/>
              <a:gd name="T32" fmla="*/ 19 w 1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6">
                <a:moveTo>
                  <a:pt x="19" y="3"/>
                </a:moveTo>
                <a:cubicBezTo>
                  <a:pt x="19" y="5"/>
                  <a:pt x="17" y="6"/>
                  <a:pt x="15" y="6"/>
                </a:cubicBezTo>
                <a:cubicBezTo>
                  <a:pt x="14" y="6"/>
                  <a:pt x="12" y="5"/>
                  <a:pt x="11" y="5"/>
                </a:cubicBezTo>
                <a:cubicBezTo>
                  <a:pt x="8" y="4"/>
                  <a:pt x="6" y="4"/>
                  <a:pt x="4" y="3"/>
                </a:cubicBezTo>
                <a:cubicBezTo>
                  <a:pt x="3" y="3"/>
                  <a:pt x="0" y="2"/>
                  <a:pt x="0" y="1"/>
                </a:cubicBezTo>
                <a:cubicBezTo>
                  <a:pt x="0" y="0"/>
                  <a:pt x="3" y="1"/>
                  <a:pt x="4" y="1"/>
                </a:cubicBezTo>
                <a:cubicBezTo>
                  <a:pt x="5" y="1"/>
                  <a:pt x="6" y="2"/>
                  <a:pt x="7" y="2"/>
                </a:cubicBezTo>
                <a:cubicBezTo>
                  <a:pt x="8" y="2"/>
                  <a:pt x="9" y="2"/>
                  <a:pt x="9" y="1"/>
                </a:cubicBezTo>
                <a:cubicBezTo>
                  <a:pt x="11" y="1"/>
                  <a:pt x="13" y="1"/>
                  <a:pt x="15" y="2"/>
                </a:cubicBezTo>
                <a:cubicBezTo>
                  <a:pt x="16" y="2"/>
                  <a:pt x="19" y="2"/>
                  <a:pt x="19" y="3"/>
                </a:cubicBezTo>
                <a:close/>
              </a:path>
            </a:pathLst>
          </a:custGeom>
          <a:solidFill>
            <a:srgbClr val="B2B2B2"/>
          </a:solidFill>
          <a:ln w="3175" cap="rnd">
            <a:solidFill>
              <a:srgbClr val="B2B2B2"/>
            </a:solidFill>
            <a:round/>
            <a:headEnd/>
            <a:tailEnd/>
          </a:ln>
        </p:spPr>
        <p:txBody>
          <a:bodyPr/>
          <a:lstStyle/>
          <a:p>
            <a:endParaRPr lang="en-US"/>
          </a:p>
        </p:txBody>
      </p:sp>
      <p:sp>
        <p:nvSpPr>
          <p:cNvPr id="34765" name="Freeform 992"/>
          <p:cNvSpPr>
            <a:spLocks noChangeAspect="1"/>
          </p:cNvSpPr>
          <p:nvPr/>
        </p:nvSpPr>
        <p:spPr bwMode="auto">
          <a:xfrm>
            <a:off x="2460625" y="3038475"/>
            <a:ext cx="6350" cy="6350"/>
          </a:xfrm>
          <a:custGeom>
            <a:avLst/>
            <a:gdLst>
              <a:gd name="T0" fmla="*/ 2147483647 w 4"/>
              <a:gd name="T1" fmla="*/ 0 h 3"/>
              <a:gd name="T2" fmla="*/ 0 w 4"/>
              <a:gd name="T3" fmla="*/ 2147483647 h 3"/>
              <a:gd name="T4" fmla="*/ 2147483647 w 4"/>
              <a:gd name="T5" fmla="*/ 2147483647 h 3"/>
              <a:gd name="T6" fmla="*/ 2147483647 w 4"/>
              <a:gd name="T7" fmla="*/ 2147483647 h 3"/>
              <a:gd name="T8" fmla="*/ 2147483647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1" y="0"/>
                  <a:pt x="0" y="1"/>
                  <a:pt x="0" y="1"/>
                </a:cubicBezTo>
                <a:cubicBezTo>
                  <a:pt x="0" y="3"/>
                  <a:pt x="1" y="3"/>
                  <a:pt x="2" y="3"/>
                </a:cubicBezTo>
                <a:cubicBezTo>
                  <a:pt x="3" y="3"/>
                  <a:pt x="4" y="2"/>
                  <a:pt x="4" y="1"/>
                </a:cubicBezTo>
                <a:cubicBezTo>
                  <a:pt x="4" y="0"/>
                  <a:pt x="3"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766" name="Freeform 993"/>
          <p:cNvSpPr>
            <a:spLocks noChangeAspect="1"/>
          </p:cNvSpPr>
          <p:nvPr/>
        </p:nvSpPr>
        <p:spPr bwMode="auto">
          <a:xfrm>
            <a:off x="2351088" y="2973388"/>
            <a:ext cx="15875" cy="9525"/>
          </a:xfrm>
          <a:custGeom>
            <a:avLst/>
            <a:gdLst>
              <a:gd name="T0" fmla="*/ 2147483647 w 8"/>
              <a:gd name="T1" fmla="*/ 2147483647 h 6"/>
              <a:gd name="T2" fmla="*/ 2147483647 w 8"/>
              <a:gd name="T3" fmla="*/ 2147483647 h 6"/>
              <a:gd name="T4" fmla="*/ 2147483647 w 8"/>
              <a:gd name="T5" fmla="*/ 2147483647 h 6"/>
              <a:gd name="T6" fmla="*/ 2147483647 w 8"/>
              <a:gd name="T7" fmla="*/ 2147483647 h 6"/>
              <a:gd name="T8" fmla="*/ 2147483647 w 8"/>
              <a:gd name="T9" fmla="*/ 2147483647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1" y="4"/>
                </a:moveTo>
                <a:cubicBezTo>
                  <a:pt x="0" y="5"/>
                  <a:pt x="1" y="6"/>
                  <a:pt x="2" y="6"/>
                </a:cubicBezTo>
                <a:cubicBezTo>
                  <a:pt x="4" y="5"/>
                  <a:pt x="6" y="3"/>
                  <a:pt x="8" y="2"/>
                </a:cubicBezTo>
                <a:cubicBezTo>
                  <a:pt x="8" y="1"/>
                  <a:pt x="7" y="0"/>
                  <a:pt x="7" y="1"/>
                </a:cubicBezTo>
                <a:cubicBezTo>
                  <a:pt x="5" y="1"/>
                  <a:pt x="3" y="3"/>
                  <a:pt x="1" y="4"/>
                </a:cubicBezTo>
                <a:close/>
              </a:path>
            </a:pathLst>
          </a:custGeom>
          <a:solidFill>
            <a:srgbClr val="B2B2B2"/>
          </a:solidFill>
          <a:ln w="3175" cap="rnd">
            <a:solidFill>
              <a:srgbClr val="B2B2B2"/>
            </a:solidFill>
            <a:round/>
            <a:headEnd/>
            <a:tailEnd/>
          </a:ln>
        </p:spPr>
        <p:txBody>
          <a:bodyPr/>
          <a:lstStyle/>
          <a:p>
            <a:endParaRPr lang="en-US"/>
          </a:p>
        </p:txBody>
      </p:sp>
      <p:sp>
        <p:nvSpPr>
          <p:cNvPr id="34767" name="Freeform 994"/>
          <p:cNvSpPr>
            <a:spLocks noChangeAspect="1"/>
          </p:cNvSpPr>
          <p:nvPr/>
        </p:nvSpPr>
        <p:spPr bwMode="auto">
          <a:xfrm>
            <a:off x="2378075" y="2951163"/>
            <a:ext cx="6350" cy="6350"/>
          </a:xfrm>
          <a:custGeom>
            <a:avLst/>
            <a:gdLst>
              <a:gd name="T0" fmla="*/ 2147483647 w 3"/>
              <a:gd name="T1" fmla="*/ 0 h 3"/>
              <a:gd name="T2" fmla="*/ 2147483647 w 3"/>
              <a:gd name="T3" fmla="*/ 2147483647 h 3"/>
              <a:gd name="T4" fmla="*/ 2147483647 w 3"/>
              <a:gd name="T5" fmla="*/ 2147483647 h 3"/>
              <a:gd name="T6" fmla="*/ 2147483647 w 3"/>
              <a:gd name="T7" fmla="*/ 2147483647 h 3"/>
              <a:gd name="T8" fmla="*/ 2147483647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cubicBezTo>
                  <a:pt x="1" y="1"/>
                  <a:pt x="0" y="2"/>
                  <a:pt x="1" y="3"/>
                </a:cubicBezTo>
                <a:cubicBezTo>
                  <a:pt x="1" y="3"/>
                  <a:pt x="2" y="3"/>
                  <a:pt x="3" y="3"/>
                </a:cubicBezTo>
                <a:cubicBezTo>
                  <a:pt x="3" y="2"/>
                  <a:pt x="3" y="2"/>
                  <a:pt x="3" y="1"/>
                </a:cubicBezTo>
                <a:cubicBezTo>
                  <a:pt x="3" y="1"/>
                  <a:pt x="2"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768" name="Freeform 995"/>
          <p:cNvSpPr>
            <a:spLocks noChangeAspect="1"/>
          </p:cNvSpPr>
          <p:nvPr/>
        </p:nvSpPr>
        <p:spPr bwMode="auto">
          <a:xfrm>
            <a:off x="2420938" y="2982913"/>
            <a:ext cx="7937" cy="6350"/>
          </a:xfrm>
          <a:custGeom>
            <a:avLst/>
            <a:gdLst>
              <a:gd name="T0" fmla="*/ 2147483647 w 4"/>
              <a:gd name="T1" fmla="*/ 2147483647 h 3"/>
              <a:gd name="T2" fmla="*/ 2147483647 w 4"/>
              <a:gd name="T3" fmla="*/ 2147483647 h 3"/>
              <a:gd name="T4" fmla="*/ 2147483647 w 4"/>
              <a:gd name="T5" fmla="*/ 2147483647 h 3"/>
              <a:gd name="T6" fmla="*/ 2147483647 w 4"/>
              <a:gd name="T7" fmla="*/ 2147483647 h 3"/>
              <a:gd name="T8" fmla="*/ 2147483647 w 4"/>
              <a:gd name="T9" fmla="*/ 21474836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1"/>
                </a:moveTo>
                <a:cubicBezTo>
                  <a:pt x="0" y="1"/>
                  <a:pt x="0" y="2"/>
                  <a:pt x="1" y="3"/>
                </a:cubicBezTo>
                <a:cubicBezTo>
                  <a:pt x="2" y="3"/>
                  <a:pt x="3" y="3"/>
                  <a:pt x="3" y="2"/>
                </a:cubicBezTo>
                <a:cubicBezTo>
                  <a:pt x="4" y="2"/>
                  <a:pt x="4" y="1"/>
                  <a:pt x="4" y="1"/>
                </a:cubicBezTo>
                <a:cubicBezTo>
                  <a:pt x="3" y="0"/>
                  <a:pt x="2" y="1"/>
                  <a:pt x="1" y="1"/>
                </a:cubicBezTo>
                <a:close/>
              </a:path>
            </a:pathLst>
          </a:custGeom>
          <a:solidFill>
            <a:srgbClr val="B2B2B2"/>
          </a:solidFill>
          <a:ln w="3175" cap="rnd">
            <a:solidFill>
              <a:srgbClr val="B2B2B2"/>
            </a:solidFill>
            <a:round/>
            <a:headEnd/>
            <a:tailEnd/>
          </a:ln>
        </p:spPr>
        <p:txBody>
          <a:bodyPr/>
          <a:lstStyle/>
          <a:p>
            <a:endParaRPr lang="en-US"/>
          </a:p>
        </p:txBody>
      </p:sp>
      <p:sp>
        <p:nvSpPr>
          <p:cNvPr id="34769" name="Freeform 996"/>
          <p:cNvSpPr>
            <a:spLocks noChangeAspect="1"/>
          </p:cNvSpPr>
          <p:nvPr/>
        </p:nvSpPr>
        <p:spPr bwMode="auto">
          <a:xfrm>
            <a:off x="2959100" y="3009900"/>
            <a:ext cx="42863" cy="46038"/>
          </a:xfrm>
          <a:custGeom>
            <a:avLst/>
            <a:gdLst>
              <a:gd name="T0" fmla="*/ 2147483647 w 22"/>
              <a:gd name="T1" fmla="*/ 0 h 26"/>
              <a:gd name="T2" fmla="*/ 2147483647 w 22"/>
              <a:gd name="T3" fmla="*/ 2147483647 h 26"/>
              <a:gd name="T4" fmla="*/ 2147483647 w 22"/>
              <a:gd name="T5" fmla="*/ 2147483647 h 26"/>
              <a:gd name="T6" fmla="*/ 2147483647 w 22"/>
              <a:gd name="T7" fmla="*/ 2147483647 h 26"/>
              <a:gd name="T8" fmla="*/ 2147483647 w 22"/>
              <a:gd name="T9" fmla="*/ 2147483647 h 26"/>
              <a:gd name="T10" fmla="*/ 2147483647 w 22"/>
              <a:gd name="T11" fmla="*/ 2147483647 h 26"/>
              <a:gd name="T12" fmla="*/ 2147483647 w 22"/>
              <a:gd name="T13" fmla="*/ 2147483647 h 26"/>
              <a:gd name="T14" fmla="*/ 2147483647 w 22"/>
              <a:gd name="T15" fmla="*/ 2147483647 h 26"/>
              <a:gd name="T16" fmla="*/ 2147483647 w 22"/>
              <a:gd name="T17" fmla="*/ 2147483647 h 26"/>
              <a:gd name="T18" fmla="*/ 2147483647 w 22"/>
              <a:gd name="T19" fmla="*/ 2147483647 h 26"/>
              <a:gd name="T20" fmla="*/ 2147483647 w 22"/>
              <a:gd name="T21" fmla="*/ 2147483647 h 26"/>
              <a:gd name="T22" fmla="*/ 2147483647 w 22"/>
              <a:gd name="T23" fmla="*/ 2147483647 h 26"/>
              <a:gd name="T24" fmla="*/ 2147483647 w 22"/>
              <a:gd name="T25" fmla="*/ 2147483647 h 26"/>
              <a:gd name="T26" fmla="*/ 2147483647 w 22"/>
              <a:gd name="T27" fmla="*/ 0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6"/>
              <a:gd name="T44" fmla="*/ 22 w 22"/>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6">
                <a:moveTo>
                  <a:pt x="11" y="0"/>
                </a:moveTo>
                <a:cubicBezTo>
                  <a:pt x="13" y="1"/>
                  <a:pt x="15" y="4"/>
                  <a:pt x="14" y="6"/>
                </a:cubicBezTo>
                <a:cubicBezTo>
                  <a:pt x="14" y="10"/>
                  <a:pt x="11" y="12"/>
                  <a:pt x="9" y="15"/>
                </a:cubicBezTo>
                <a:cubicBezTo>
                  <a:pt x="8" y="17"/>
                  <a:pt x="6" y="19"/>
                  <a:pt x="6" y="21"/>
                </a:cubicBezTo>
                <a:cubicBezTo>
                  <a:pt x="7" y="22"/>
                  <a:pt x="10" y="22"/>
                  <a:pt x="11" y="21"/>
                </a:cubicBezTo>
                <a:cubicBezTo>
                  <a:pt x="12" y="20"/>
                  <a:pt x="12" y="16"/>
                  <a:pt x="14" y="14"/>
                </a:cubicBezTo>
                <a:cubicBezTo>
                  <a:pt x="15" y="13"/>
                  <a:pt x="19" y="12"/>
                  <a:pt x="20" y="14"/>
                </a:cubicBezTo>
                <a:cubicBezTo>
                  <a:pt x="22" y="16"/>
                  <a:pt x="19" y="19"/>
                  <a:pt x="17" y="21"/>
                </a:cubicBezTo>
                <a:cubicBezTo>
                  <a:pt x="15" y="23"/>
                  <a:pt x="13" y="25"/>
                  <a:pt x="10" y="26"/>
                </a:cubicBezTo>
                <a:cubicBezTo>
                  <a:pt x="8" y="26"/>
                  <a:pt x="6" y="25"/>
                  <a:pt x="4" y="24"/>
                </a:cubicBezTo>
                <a:cubicBezTo>
                  <a:pt x="3" y="23"/>
                  <a:pt x="1" y="21"/>
                  <a:pt x="1" y="19"/>
                </a:cubicBezTo>
                <a:cubicBezTo>
                  <a:pt x="0" y="17"/>
                  <a:pt x="0" y="14"/>
                  <a:pt x="1" y="12"/>
                </a:cubicBezTo>
                <a:cubicBezTo>
                  <a:pt x="3" y="8"/>
                  <a:pt x="5" y="5"/>
                  <a:pt x="8" y="2"/>
                </a:cubicBezTo>
                <a:cubicBezTo>
                  <a:pt x="9" y="1"/>
                  <a:pt x="10" y="0"/>
                  <a:pt x="11" y="0"/>
                </a:cubicBezTo>
                <a:close/>
              </a:path>
            </a:pathLst>
          </a:custGeom>
          <a:solidFill>
            <a:srgbClr val="B2B2B2"/>
          </a:solidFill>
          <a:ln w="3175" cap="rnd">
            <a:solidFill>
              <a:srgbClr val="B2B2B2"/>
            </a:solidFill>
            <a:round/>
            <a:headEnd/>
            <a:tailEnd/>
          </a:ln>
        </p:spPr>
        <p:txBody>
          <a:bodyPr/>
          <a:lstStyle/>
          <a:p>
            <a:endParaRPr lang="en-US"/>
          </a:p>
        </p:txBody>
      </p:sp>
      <p:sp>
        <p:nvSpPr>
          <p:cNvPr id="34770" name="Freeform 997"/>
          <p:cNvSpPr>
            <a:spLocks noChangeAspect="1"/>
          </p:cNvSpPr>
          <p:nvPr/>
        </p:nvSpPr>
        <p:spPr bwMode="auto">
          <a:xfrm>
            <a:off x="2898775" y="3005138"/>
            <a:ext cx="50800" cy="36512"/>
          </a:xfrm>
          <a:custGeom>
            <a:avLst/>
            <a:gdLst>
              <a:gd name="T0" fmla="*/ 2147483647 w 28"/>
              <a:gd name="T1" fmla="*/ 2147483647 h 20"/>
              <a:gd name="T2" fmla="*/ 2147483647 w 28"/>
              <a:gd name="T3" fmla="*/ 2147483647 h 20"/>
              <a:gd name="T4" fmla="*/ 2147483647 w 28"/>
              <a:gd name="T5" fmla="*/ 2147483647 h 20"/>
              <a:gd name="T6" fmla="*/ 2147483647 w 28"/>
              <a:gd name="T7" fmla="*/ 2147483647 h 20"/>
              <a:gd name="T8" fmla="*/ 2147483647 w 28"/>
              <a:gd name="T9" fmla="*/ 2147483647 h 20"/>
              <a:gd name="T10" fmla="*/ 2147483647 w 28"/>
              <a:gd name="T11" fmla="*/ 2147483647 h 20"/>
              <a:gd name="T12" fmla="*/ 2147483647 w 28"/>
              <a:gd name="T13" fmla="*/ 2147483647 h 20"/>
              <a:gd name="T14" fmla="*/ 2147483647 w 28"/>
              <a:gd name="T15" fmla="*/ 2147483647 h 20"/>
              <a:gd name="T16" fmla="*/ 2147483647 w 28"/>
              <a:gd name="T17" fmla="*/ 2147483647 h 20"/>
              <a:gd name="T18" fmla="*/ 2147483647 w 28"/>
              <a:gd name="T19" fmla="*/ 2147483647 h 20"/>
              <a:gd name="T20" fmla="*/ 2147483647 w 28"/>
              <a:gd name="T21" fmla="*/ 2147483647 h 20"/>
              <a:gd name="T22" fmla="*/ 2147483647 w 28"/>
              <a:gd name="T23" fmla="*/ 2147483647 h 20"/>
              <a:gd name="T24" fmla="*/ 2147483647 w 28"/>
              <a:gd name="T25" fmla="*/ 2147483647 h 20"/>
              <a:gd name="T26" fmla="*/ 2147483647 w 28"/>
              <a:gd name="T27" fmla="*/ 2147483647 h 20"/>
              <a:gd name="T28" fmla="*/ 2147483647 w 28"/>
              <a:gd name="T29" fmla="*/ 2147483647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20"/>
              <a:gd name="T47" fmla="*/ 28 w 28"/>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20">
                <a:moveTo>
                  <a:pt x="26" y="11"/>
                </a:moveTo>
                <a:cubicBezTo>
                  <a:pt x="28" y="13"/>
                  <a:pt x="23" y="13"/>
                  <a:pt x="22" y="14"/>
                </a:cubicBezTo>
                <a:cubicBezTo>
                  <a:pt x="21" y="16"/>
                  <a:pt x="23" y="18"/>
                  <a:pt x="22" y="19"/>
                </a:cubicBezTo>
                <a:cubicBezTo>
                  <a:pt x="20" y="20"/>
                  <a:pt x="18" y="19"/>
                  <a:pt x="16" y="18"/>
                </a:cubicBezTo>
                <a:cubicBezTo>
                  <a:pt x="16" y="17"/>
                  <a:pt x="17" y="15"/>
                  <a:pt x="16" y="14"/>
                </a:cubicBezTo>
                <a:cubicBezTo>
                  <a:pt x="14" y="14"/>
                  <a:pt x="13" y="16"/>
                  <a:pt x="11" y="16"/>
                </a:cubicBezTo>
                <a:cubicBezTo>
                  <a:pt x="8" y="16"/>
                  <a:pt x="7" y="13"/>
                  <a:pt x="5" y="12"/>
                </a:cubicBezTo>
                <a:cubicBezTo>
                  <a:pt x="3" y="11"/>
                  <a:pt x="2" y="11"/>
                  <a:pt x="1" y="10"/>
                </a:cubicBezTo>
                <a:cubicBezTo>
                  <a:pt x="0" y="8"/>
                  <a:pt x="1" y="6"/>
                  <a:pt x="1" y="4"/>
                </a:cubicBezTo>
                <a:cubicBezTo>
                  <a:pt x="2" y="3"/>
                  <a:pt x="3" y="0"/>
                  <a:pt x="4" y="1"/>
                </a:cubicBezTo>
                <a:cubicBezTo>
                  <a:pt x="5" y="2"/>
                  <a:pt x="3" y="5"/>
                  <a:pt x="4" y="7"/>
                </a:cubicBezTo>
                <a:cubicBezTo>
                  <a:pt x="4" y="8"/>
                  <a:pt x="5" y="9"/>
                  <a:pt x="7" y="10"/>
                </a:cubicBezTo>
                <a:cubicBezTo>
                  <a:pt x="9" y="11"/>
                  <a:pt x="11" y="11"/>
                  <a:pt x="13" y="12"/>
                </a:cubicBezTo>
                <a:cubicBezTo>
                  <a:pt x="15" y="12"/>
                  <a:pt x="17" y="11"/>
                  <a:pt x="19" y="11"/>
                </a:cubicBezTo>
                <a:cubicBezTo>
                  <a:pt x="22" y="11"/>
                  <a:pt x="25" y="9"/>
                  <a:pt x="26" y="11"/>
                </a:cubicBezTo>
                <a:close/>
              </a:path>
            </a:pathLst>
          </a:custGeom>
          <a:solidFill>
            <a:srgbClr val="B2B2B2"/>
          </a:solidFill>
          <a:ln w="3175" cap="rnd">
            <a:solidFill>
              <a:srgbClr val="B2B2B2"/>
            </a:solidFill>
            <a:round/>
            <a:headEnd/>
            <a:tailEnd/>
          </a:ln>
        </p:spPr>
        <p:txBody>
          <a:bodyPr/>
          <a:lstStyle/>
          <a:p>
            <a:endParaRPr lang="en-US"/>
          </a:p>
        </p:txBody>
      </p:sp>
      <p:sp>
        <p:nvSpPr>
          <p:cNvPr id="34771" name="Freeform 998"/>
          <p:cNvSpPr>
            <a:spLocks noChangeAspect="1"/>
          </p:cNvSpPr>
          <p:nvPr/>
        </p:nvSpPr>
        <p:spPr bwMode="auto">
          <a:xfrm>
            <a:off x="2905125" y="2914650"/>
            <a:ext cx="61913" cy="28575"/>
          </a:xfrm>
          <a:custGeom>
            <a:avLst/>
            <a:gdLst>
              <a:gd name="T0" fmla="*/ 2147483647 w 33"/>
              <a:gd name="T1" fmla="*/ 2147483647 h 15"/>
              <a:gd name="T2" fmla="*/ 2147483647 w 33"/>
              <a:gd name="T3" fmla="*/ 0 h 15"/>
              <a:gd name="T4" fmla="*/ 2147483647 w 33"/>
              <a:gd name="T5" fmla="*/ 2147483647 h 15"/>
              <a:gd name="T6" fmla="*/ 2147483647 w 33"/>
              <a:gd name="T7" fmla="*/ 2147483647 h 15"/>
              <a:gd name="T8" fmla="*/ 2147483647 w 33"/>
              <a:gd name="T9" fmla="*/ 2147483647 h 15"/>
              <a:gd name="T10" fmla="*/ 2147483647 w 33"/>
              <a:gd name="T11" fmla="*/ 2147483647 h 15"/>
              <a:gd name="T12" fmla="*/ 2147483647 w 33"/>
              <a:gd name="T13" fmla="*/ 2147483647 h 15"/>
              <a:gd name="T14" fmla="*/ 2147483647 w 33"/>
              <a:gd name="T15" fmla="*/ 2147483647 h 15"/>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15"/>
              <a:gd name="T26" fmla="*/ 33 w 33"/>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15">
                <a:moveTo>
                  <a:pt x="1" y="2"/>
                </a:moveTo>
                <a:cubicBezTo>
                  <a:pt x="0" y="1"/>
                  <a:pt x="1" y="0"/>
                  <a:pt x="2" y="0"/>
                </a:cubicBezTo>
                <a:cubicBezTo>
                  <a:pt x="7" y="0"/>
                  <a:pt x="13" y="2"/>
                  <a:pt x="19" y="3"/>
                </a:cubicBezTo>
                <a:cubicBezTo>
                  <a:pt x="23" y="5"/>
                  <a:pt x="27" y="7"/>
                  <a:pt x="30" y="9"/>
                </a:cubicBezTo>
                <a:cubicBezTo>
                  <a:pt x="32" y="10"/>
                  <a:pt x="33" y="13"/>
                  <a:pt x="32" y="13"/>
                </a:cubicBezTo>
                <a:cubicBezTo>
                  <a:pt x="28" y="15"/>
                  <a:pt x="23" y="13"/>
                  <a:pt x="19" y="12"/>
                </a:cubicBezTo>
                <a:cubicBezTo>
                  <a:pt x="16" y="11"/>
                  <a:pt x="13" y="8"/>
                  <a:pt x="9" y="6"/>
                </a:cubicBezTo>
                <a:cubicBezTo>
                  <a:pt x="7" y="4"/>
                  <a:pt x="3" y="3"/>
                  <a:pt x="1" y="2"/>
                </a:cubicBezTo>
                <a:close/>
              </a:path>
            </a:pathLst>
          </a:custGeom>
          <a:solidFill>
            <a:srgbClr val="B2B2B2"/>
          </a:solidFill>
          <a:ln w="3175" cap="rnd">
            <a:solidFill>
              <a:srgbClr val="B2B2B2"/>
            </a:solidFill>
            <a:round/>
            <a:headEnd/>
            <a:tailEnd/>
          </a:ln>
        </p:spPr>
        <p:txBody>
          <a:bodyPr/>
          <a:lstStyle/>
          <a:p>
            <a:endParaRPr lang="en-US"/>
          </a:p>
        </p:txBody>
      </p:sp>
      <p:sp>
        <p:nvSpPr>
          <p:cNvPr id="34772" name="Freeform 999"/>
          <p:cNvSpPr>
            <a:spLocks noChangeAspect="1"/>
          </p:cNvSpPr>
          <p:nvPr/>
        </p:nvSpPr>
        <p:spPr bwMode="auto">
          <a:xfrm>
            <a:off x="2951163" y="2982913"/>
            <a:ext cx="12700" cy="17462"/>
          </a:xfrm>
          <a:custGeom>
            <a:avLst/>
            <a:gdLst>
              <a:gd name="T0" fmla="*/ 2147483647 w 6"/>
              <a:gd name="T1" fmla="*/ 2147483647 h 9"/>
              <a:gd name="T2" fmla="*/ 0 w 6"/>
              <a:gd name="T3" fmla="*/ 2147483647 h 9"/>
              <a:gd name="T4" fmla="*/ 2147483647 w 6"/>
              <a:gd name="T5" fmla="*/ 2147483647 h 9"/>
              <a:gd name="T6" fmla="*/ 2147483647 w 6"/>
              <a:gd name="T7" fmla="*/ 2147483647 h 9"/>
              <a:gd name="T8" fmla="*/ 2147483647 w 6"/>
              <a:gd name="T9" fmla="*/ 2147483647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5" y="1"/>
                </a:moveTo>
                <a:cubicBezTo>
                  <a:pt x="3" y="3"/>
                  <a:pt x="1" y="6"/>
                  <a:pt x="0" y="9"/>
                </a:cubicBezTo>
                <a:cubicBezTo>
                  <a:pt x="0" y="9"/>
                  <a:pt x="2" y="9"/>
                  <a:pt x="3" y="8"/>
                </a:cubicBezTo>
                <a:cubicBezTo>
                  <a:pt x="4" y="6"/>
                  <a:pt x="5" y="4"/>
                  <a:pt x="6" y="1"/>
                </a:cubicBezTo>
                <a:cubicBezTo>
                  <a:pt x="6" y="1"/>
                  <a:pt x="5" y="0"/>
                  <a:pt x="5" y="1"/>
                </a:cubicBezTo>
                <a:close/>
              </a:path>
            </a:pathLst>
          </a:custGeom>
          <a:solidFill>
            <a:srgbClr val="B2B2B2"/>
          </a:solidFill>
          <a:ln w="3175" cap="rnd">
            <a:solidFill>
              <a:srgbClr val="B2B2B2"/>
            </a:solidFill>
            <a:round/>
            <a:headEnd/>
            <a:tailEnd/>
          </a:ln>
        </p:spPr>
        <p:txBody>
          <a:bodyPr/>
          <a:lstStyle/>
          <a:p>
            <a:endParaRPr lang="en-US"/>
          </a:p>
        </p:txBody>
      </p:sp>
      <p:sp>
        <p:nvSpPr>
          <p:cNvPr id="34773" name="Freeform 1000"/>
          <p:cNvSpPr>
            <a:spLocks noChangeAspect="1"/>
          </p:cNvSpPr>
          <p:nvPr/>
        </p:nvSpPr>
        <p:spPr bwMode="auto">
          <a:xfrm>
            <a:off x="3011488" y="2862263"/>
            <a:ext cx="153987" cy="160337"/>
          </a:xfrm>
          <a:custGeom>
            <a:avLst/>
            <a:gdLst>
              <a:gd name="T0" fmla="*/ 2147483647 w 83"/>
              <a:gd name="T1" fmla="*/ 2147483647 h 88"/>
              <a:gd name="T2" fmla="*/ 2147483647 w 83"/>
              <a:gd name="T3" fmla="*/ 2147483647 h 88"/>
              <a:gd name="T4" fmla="*/ 2147483647 w 83"/>
              <a:gd name="T5" fmla="*/ 2147483647 h 88"/>
              <a:gd name="T6" fmla="*/ 2147483647 w 83"/>
              <a:gd name="T7" fmla="*/ 2147483647 h 88"/>
              <a:gd name="T8" fmla="*/ 2147483647 w 83"/>
              <a:gd name="T9" fmla="*/ 2147483647 h 88"/>
              <a:gd name="T10" fmla="*/ 2147483647 w 83"/>
              <a:gd name="T11" fmla="*/ 2147483647 h 88"/>
              <a:gd name="T12" fmla="*/ 2147483647 w 83"/>
              <a:gd name="T13" fmla="*/ 2147483647 h 88"/>
              <a:gd name="T14" fmla="*/ 2147483647 w 83"/>
              <a:gd name="T15" fmla="*/ 2147483647 h 88"/>
              <a:gd name="T16" fmla="*/ 2147483647 w 83"/>
              <a:gd name="T17" fmla="*/ 2147483647 h 88"/>
              <a:gd name="T18" fmla="*/ 2147483647 w 83"/>
              <a:gd name="T19" fmla="*/ 2147483647 h 88"/>
              <a:gd name="T20" fmla="*/ 2147483647 w 83"/>
              <a:gd name="T21" fmla="*/ 2147483647 h 88"/>
              <a:gd name="T22" fmla="*/ 2147483647 w 83"/>
              <a:gd name="T23" fmla="*/ 2147483647 h 88"/>
              <a:gd name="T24" fmla="*/ 2147483647 w 83"/>
              <a:gd name="T25" fmla="*/ 2147483647 h 88"/>
              <a:gd name="T26" fmla="*/ 2147483647 w 83"/>
              <a:gd name="T27" fmla="*/ 2147483647 h 88"/>
              <a:gd name="T28" fmla="*/ 2147483647 w 83"/>
              <a:gd name="T29" fmla="*/ 2147483647 h 88"/>
              <a:gd name="T30" fmla="*/ 2147483647 w 83"/>
              <a:gd name="T31" fmla="*/ 2147483647 h 88"/>
              <a:gd name="T32" fmla="*/ 2147483647 w 83"/>
              <a:gd name="T33" fmla="*/ 2147483647 h 88"/>
              <a:gd name="T34" fmla="*/ 2147483647 w 83"/>
              <a:gd name="T35" fmla="*/ 2147483647 h 88"/>
              <a:gd name="T36" fmla="*/ 2147483647 w 83"/>
              <a:gd name="T37" fmla="*/ 2147483647 h 88"/>
              <a:gd name="T38" fmla="*/ 2147483647 w 83"/>
              <a:gd name="T39" fmla="*/ 2147483647 h 88"/>
              <a:gd name="T40" fmla="*/ 2147483647 w 83"/>
              <a:gd name="T41" fmla="*/ 2147483647 h 88"/>
              <a:gd name="T42" fmla="*/ 2147483647 w 83"/>
              <a:gd name="T43" fmla="*/ 2147483647 h 88"/>
              <a:gd name="T44" fmla="*/ 2147483647 w 83"/>
              <a:gd name="T45" fmla="*/ 2147483647 h 88"/>
              <a:gd name="T46" fmla="*/ 2147483647 w 83"/>
              <a:gd name="T47" fmla="*/ 2147483647 h 88"/>
              <a:gd name="T48" fmla="*/ 2147483647 w 83"/>
              <a:gd name="T49" fmla="*/ 2147483647 h 88"/>
              <a:gd name="T50" fmla="*/ 2147483647 w 83"/>
              <a:gd name="T51" fmla="*/ 2147483647 h 88"/>
              <a:gd name="T52" fmla="*/ 2147483647 w 83"/>
              <a:gd name="T53" fmla="*/ 2147483647 h 88"/>
              <a:gd name="T54" fmla="*/ 2147483647 w 83"/>
              <a:gd name="T55" fmla="*/ 2147483647 h 88"/>
              <a:gd name="T56" fmla="*/ 2147483647 w 83"/>
              <a:gd name="T57" fmla="*/ 2147483647 h 88"/>
              <a:gd name="T58" fmla="*/ 2147483647 w 83"/>
              <a:gd name="T59" fmla="*/ 2147483647 h 88"/>
              <a:gd name="T60" fmla="*/ 2147483647 w 83"/>
              <a:gd name="T61" fmla="*/ 2147483647 h 88"/>
              <a:gd name="T62" fmla="*/ 2147483647 w 83"/>
              <a:gd name="T63" fmla="*/ 2147483647 h 88"/>
              <a:gd name="T64" fmla="*/ 2147483647 w 83"/>
              <a:gd name="T65" fmla="*/ 2147483647 h 88"/>
              <a:gd name="T66" fmla="*/ 2147483647 w 83"/>
              <a:gd name="T67" fmla="*/ 2147483647 h 88"/>
              <a:gd name="T68" fmla="*/ 2147483647 w 83"/>
              <a:gd name="T69" fmla="*/ 2147483647 h 88"/>
              <a:gd name="T70" fmla="*/ 2147483647 w 83"/>
              <a:gd name="T71" fmla="*/ 2147483647 h 88"/>
              <a:gd name="T72" fmla="*/ 2147483647 w 83"/>
              <a:gd name="T73" fmla="*/ 2147483647 h 88"/>
              <a:gd name="T74" fmla="*/ 2147483647 w 83"/>
              <a:gd name="T75" fmla="*/ 2147483647 h 88"/>
              <a:gd name="T76" fmla="*/ 2147483647 w 83"/>
              <a:gd name="T77" fmla="*/ 2147483647 h 88"/>
              <a:gd name="T78" fmla="*/ 2147483647 w 83"/>
              <a:gd name="T79" fmla="*/ 2147483647 h 88"/>
              <a:gd name="T80" fmla="*/ 2147483647 w 83"/>
              <a:gd name="T81" fmla="*/ 2147483647 h 88"/>
              <a:gd name="T82" fmla="*/ 2147483647 w 83"/>
              <a:gd name="T83" fmla="*/ 2147483647 h 88"/>
              <a:gd name="T84" fmla="*/ 2147483647 w 83"/>
              <a:gd name="T85" fmla="*/ 2147483647 h 88"/>
              <a:gd name="T86" fmla="*/ 2147483647 w 83"/>
              <a:gd name="T87" fmla="*/ 2147483647 h 88"/>
              <a:gd name="T88" fmla="*/ 0 w 83"/>
              <a:gd name="T89" fmla="*/ 2147483647 h 88"/>
              <a:gd name="T90" fmla="*/ 2147483647 w 83"/>
              <a:gd name="T91" fmla="*/ 2147483647 h 88"/>
              <a:gd name="T92" fmla="*/ 2147483647 w 83"/>
              <a:gd name="T93" fmla="*/ 2147483647 h 88"/>
              <a:gd name="T94" fmla="*/ 2147483647 w 83"/>
              <a:gd name="T95" fmla="*/ 2147483647 h 88"/>
              <a:gd name="T96" fmla="*/ 2147483647 w 83"/>
              <a:gd name="T97" fmla="*/ 2147483647 h 88"/>
              <a:gd name="T98" fmla="*/ 2147483647 w 83"/>
              <a:gd name="T99" fmla="*/ 2147483647 h 88"/>
              <a:gd name="T100" fmla="*/ 2147483647 w 83"/>
              <a:gd name="T101" fmla="*/ 2147483647 h 88"/>
              <a:gd name="T102" fmla="*/ 2147483647 w 83"/>
              <a:gd name="T103" fmla="*/ 2147483647 h 88"/>
              <a:gd name="T104" fmla="*/ 2147483647 w 83"/>
              <a:gd name="T105" fmla="*/ 2147483647 h 88"/>
              <a:gd name="T106" fmla="*/ 2147483647 w 83"/>
              <a:gd name="T107" fmla="*/ 2147483647 h 88"/>
              <a:gd name="T108" fmla="*/ 2147483647 w 83"/>
              <a:gd name="T109" fmla="*/ 2147483647 h 88"/>
              <a:gd name="T110" fmla="*/ 2147483647 w 83"/>
              <a:gd name="T111" fmla="*/ 2147483647 h 88"/>
              <a:gd name="T112" fmla="*/ 2147483647 w 83"/>
              <a:gd name="T113" fmla="*/ 2147483647 h 88"/>
              <a:gd name="T114" fmla="*/ 2147483647 w 83"/>
              <a:gd name="T115" fmla="*/ 2147483647 h 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3"/>
              <a:gd name="T175" fmla="*/ 0 h 88"/>
              <a:gd name="T176" fmla="*/ 83 w 83"/>
              <a:gd name="T177" fmla="*/ 88 h 8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3" h="88">
                <a:moveTo>
                  <a:pt x="53" y="2"/>
                </a:moveTo>
                <a:cubicBezTo>
                  <a:pt x="52" y="4"/>
                  <a:pt x="48" y="4"/>
                  <a:pt x="47" y="6"/>
                </a:cubicBezTo>
                <a:cubicBezTo>
                  <a:pt x="46" y="8"/>
                  <a:pt x="48" y="11"/>
                  <a:pt x="46" y="13"/>
                </a:cubicBezTo>
                <a:cubicBezTo>
                  <a:pt x="44" y="18"/>
                  <a:pt x="40" y="21"/>
                  <a:pt x="37" y="25"/>
                </a:cubicBezTo>
                <a:cubicBezTo>
                  <a:pt x="36" y="27"/>
                  <a:pt x="34" y="32"/>
                  <a:pt x="36" y="32"/>
                </a:cubicBezTo>
                <a:cubicBezTo>
                  <a:pt x="39" y="31"/>
                  <a:pt x="39" y="25"/>
                  <a:pt x="42" y="24"/>
                </a:cubicBezTo>
                <a:cubicBezTo>
                  <a:pt x="44" y="24"/>
                  <a:pt x="47" y="27"/>
                  <a:pt x="47" y="29"/>
                </a:cubicBezTo>
                <a:cubicBezTo>
                  <a:pt x="47" y="31"/>
                  <a:pt x="40" y="31"/>
                  <a:pt x="42" y="33"/>
                </a:cubicBezTo>
                <a:cubicBezTo>
                  <a:pt x="44" y="37"/>
                  <a:pt x="49" y="37"/>
                  <a:pt x="53" y="39"/>
                </a:cubicBezTo>
                <a:cubicBezTo>
                  <a:pt x="55" y="39"/>
                  <a:pt x="56" y="40"/>
                  <a:pt x="58" y="39"/>
                </a:cubicBezTo>
                <a:cubicBezTo>
                  <a:pt x="60" y="35"/>
                  <a:pt x="61" y="39"/>
                  <a:pt x="62" y="38"/>
                </a:cubicBezTo>
                <a:cubicBezTo>
                  <a:pt x="63" y="38"/>
                  <a:pt x="64" y="37"/>
                  <a:pt x="66" y="37"/>
                </a:cubicBezTo>
                <a:cubicBezTo>
                  <a:pt x="68" y="37"/>
                  <a:pt x="73" y="36"/>
                  <a:pt x="72" y="38"/>
                </a:cubicBezTo>
                <a:cubicBezTo>
                  <a:pt x="72" y="42"/>
                  <a:pt x="67" y="43"/>
                  <a:pt x="65" y="47"/>
                </a:cubicBezTo>
                <a:cubicBezTo>
                  <a:pt x="64" y="49"/>
                  <a:pt x="63" y="53"/>
                  <a:pt x="66" y="55"/>
                </a:cubicBezTo>
                <a:cubicBezTo>
                  <a:pt x="68" y="56"/>
                  <a:pt x="71" y="52"/>
                  <a:pt x="74" y="52"/>
                </a:cubicBezTo>
                <a:cubicBezTo>
                  <a:pt x="76" y="52"/>
                  <a:pt x="75" y="55"/>
                  <a:pt x="74" y="56"/>
                </a:cubicBezTo>
                <a:cubicBezTo>
                  <a:pt x="72" y="58"/>
                  <a:pt x="68" y="58"/>
                  <a:pt x="66" y="60"/>
                </a:cubicBezTo>
                <a:cubicBezTo>
                  <a:pt x="66" y="61"/>
                  <a:pt x="68" y="62"/>
                  <a:pt x="68" y="63"/>
                </a:cubicBezTo>
                <a:cubicBezTo>
                  <a:pt x="68" y="65"/>
                  <a:pt x="65" y="67"/>
                  <a:pt x="66" y="68"/>
                </a:cubicBezTo>
                <a:cubicBezTo>
                  <a:pt x="66" y="69"/>
                  <a:pt x="68" y="68"/>
                  <a:pt x="69" y="67"/>
                </a:cubicBezTo>
                <a:cubicBezTo>
                  <a:pt x="71" y="65"/>
                  <a:pt x="73" y="62"/>
                  <a:pt x="76" y="61"/>
                </a:cubicBezTo>
                <a:cubicBezTo>
                  <a:pt x="77" y="61"/>
                  <a:pt x="77" y="63"/>
                  <a:pt x="77" y="64"/>
                </a:cubicBezTo>
                <a:cubicBezTo>
                  <a:pt x="76" y="67"/>
                  <a:pt x="71" y="71"/>
                  <a:pt x="74" y="73"/>
                </a:cubicBezTo>
                <a:cubicBezTo>
                  <a:pt x="76" y="74"/>
                  <a:pt x="78" y="65"/>
                  <a:pt x="80" y="67"/>
                </a:cubicBezTo>
                <a:cubicBezTo>
                  <a:pt x="83" y="69"/>
                  <a:pt x="79" y="73"/>
                  <a:pt x="78" y="76"/>
                </a:cubicBezTo>
                <a:cubicBezTo>
                  <a:pt x="77" y="79"/>
                  <a:pt x="77" y="84"/>
                  <a:pt x="74" y="86"/>
                </a:cubicBezTo>
                <a:cubicBezTo>
                  <a:pt x="73" y="88"/>
                  <a:pt x="69" y="88"/>
                  <a:pt x="67" y="86"/>
                </a:cubicBezTo>
                <a:cubicBezTo>
                  <a:pt x="65" y="84"/>
                  <a:pt x="69" y="79"/>
                  <a:pt x="67" y="79"/>
                </a:cubicBezTo>
                <a:cubicBezTo>
                  <a:pt x="64" y="79"/>
                  <a:pt x="62" y="88"/>
                  <a:pt x="60" y="85"/>
                </a:cubicBezTo>
                <a:cubicBezTo>
                  <a:pt x="58" y="82"/>
                  <a:pt x="63" y="78"/>
                  <a:pt x="64" y="74"/>
                </a:cubicBezTo>
                <a:cubicBezTo>
                  <a:pt x="64" y="71"/>
                  <a:pt x="64" y="68"/>
                  <a:pt x="63" y="66"/>
                </a:cubicBezTo>
                <a:cubicBezTo>
                  <a:pt x="62" y="65"/>
                  <a:pt x="60" y="64"/>
                  <a:pt x="59" y="65"/>
                </a:cubicBezTo>
                <a:cubicBezTo>
                  <a:pt x="58" y="68"/>
                  <a:pt x="59" y="72"/>
                  <a:pt x="57" y="74"/>
                </a:cubicBezTo>
                <a:cubicBezTo>
                  <a:pt x="55" y="76"/>
                  <a:pt x="52" y="75"/>
                  <a:pt x="50" y="76"/>
                </a:cubicBezTo>
                <a:cubicBezTo>
                  <a:pt x="48" y="78"/>
                  <a:pt x="47" y="81"/>
                  <a:pt x="45" y="82"/>
                </a:cubicBezTo>
                <a:cubicBezTo>
                  <a:pt x="43" y="83"/>
                  <a:pt x="37" y="84"/>
                  <a:pt x="38" y="82"/>
                </a:cubicBezTo>
                <a:cubicBezTo>
                  <a:pt x="39" y="78"/>
                  <a:pt x="45" y="78"/>
                  <a:pt x="48" y="74"/>
                </a:cubicBezTo>
                <a:cubicBezTo>
                  <a:pt x="50" y="73"/>
                  <a:pt x="53" y="69"/>
                  <a:pt x="51" y="67"/>
                </a:cubicBezTo>
                <a:cubicBezTo>
                  <a:pt x="49" y="66"/>
                  <a:pt x="47" y="71"/>
                  <a:pt x="44" y="71"/>
                </a:cubicBezTo>
                <a:cubicBezTo>
                  <a:pt x="41" y="71"/>
                  <a:pt x="40" y="66"/>
                  <a:pt x="37" y="66"/>
                </a:cubicBezTo>
                <a:cubicBezTo>
                  <a:pt x="32" y="65"/>
                  <a:pt x="28" y="69"/>
                  <a:pt x="23" y="69"/>
                </a:cubicBezTo>
                <a:cubicBezTo>
                  <a:pt x="19" y="69"/>
                  <a:pt x="15" y="67"/>
                  <a:pt x="11" y="67"/>
                </a:cubicBezTo>
                <a:cubicBezTo>
                  <a:pt x="8" y="67"/>
                  <a:pt x="6" y="70"/>
                  <a:pt x="3" y="69"/>
                </a:cubicBezTo>
                <a:cubicBezTo>
                  <a:pt x="1" y="68"/>
                  <a:pt x="0" y="65"/>
                  <a:pt x="0" y="63"/>
                </a:cubicBezTo>
                <a:cubicBezTo>
                  <a:pt x="2" y="59"/>
                  <a:pt x="6" y="58"/>
                  <a:pt x="9" y="55"/>
                </a:cubicBezTo>
                <a:cubicBezTo>
                  <a:pt x="11" y="54"/>
                  <a:pt x="17" y="53"/>
                  <a:pt x="15" y="51"/>
                </a:cubicBezTo>
                <a:cubicBezTo>
                  <a:pt x="12" y="49"/>
                  <a:pt x="6" y="54"/>
                  <a:pt x="4" y="51"/>
                </a:cubicBezTo>
                <a:cubicBezTo>
                  <a:pt x="2" y="48"/>
                  <a:pt x="8" y="46"/>
                  <a:pt x="11" y="45"/>
                </a:cubicBezTo>
                <a:cubicBezTo>
                  <a:pt x="13" y="44"/>
                  <a:pt x="17" y="46"/>
                  <a:pt x="19" y="44"/>
                </a:cubicBezTo>
                <a:cubicBezTo>
                  <a:pt x="21" y="43"/>
                  <a:pt x="19" y="41"/>
                  <a:pt x="18" y="39"/>
                </a:cubicBezTo>
                <a:cubicBezTo>
                  <a:pt x="18" y="38"/>
                  <a:pt x="17" y="36"/>
                  <a:pt x="18" y="35"/>
                </a:cubicBezTo>
                <a:cubicBezTo>
                  <a:pt x="20" y="32"/>
                  <a:pt x="23" y="30"/>
                  <a:pt x="26" y="26"/>
                </a:cubicBezTo>
                <a:cubicBezTo>
                  <a:pt x="28" y="23"/>
                  <a:pt x="29" y="20"/>
                  <a:pt x="30" y="17"/>
                </a:cubicBezTo>
                <a:cubicBezTo>
                  <a:pt x="32" y="13"/>
                  <a:pt x="33" y="10"/>
                  <a:pt x="36" y="7"/>
                </a:cubicBezTo>
                <a:cubicBezTo>
                  <a:pt x="38" y="4"/>
                  <a:pt x="41" y="3"/>
                  <a:pt x="44" y="1"/>
                </a:cubicBezTo>
                <a:cubicBezTo>
                  <a:pt x="46" y="1"/>
                  <a:pt x="47" y="1"/>
                  <a:pt x="49" y="1"/>
                </a:cubicBezTo>
                <a:cubicBezTo>
                  <a:pt x="50" y="1"/>
                  <a:pt x="54" y="0"/>
                  <a:pt x="53" y="2"/>
                </a:cubicBezTo>
                <a:close/>
              </a:path>
            </a:pathLst>
          </a:custGeom>
          <a:solidFill>
            <a:srgbClr val="B2B2B2"/>
          </a:solidFill>
          <a:ln w="3175" cap="rnd">
            <a:solidFill>
              <a:srgbClr val="B2B2B2"/>
            </a:solidFill>
            <a:round/>
            <a:headEnd/>
            <a:tailEnd/>
          </a:ln>
        </p:spPr>
        <p:txBody>
          <a:bodyPr/>
          <a:lstStyle/>
          <a:p>
            <a:endParaRPr lang="en-US"/>
          </a:p>
        </p:txBody>
      </p:sp>
      <p:sp>
        <p:nvSpPr>
          <p:cNvPr id="34774" name="Freeform 1001"/>
          <p:cNvSpPr>
            <a:spLocks noChangeAspect="1"/>
          </p:cNvSpPr>
          <p:nvPr/>
        </p:nvSpPr>
        <p:spPr bwMode="auto">
          <a:xfrm>
            <a:off x="2663825" y="3190875"/>
            <a:ext cx="46038" cy="17463"/>
          </a:xfrm>
          <a:custGeom>
            <a:avLst/>
            <a:gdLst>
              <a:gd name="T0" fmla="*/ 2147483647 w 25"/>
              <a:gd name="T1" fmla="*/ 2147483647 h 10"/>
              <a:gd name="T2" fmla="*/ 2147483647 w 25"/>
              <a:gd name="T3" fmla="*/ 2147483647 h 10"/>
              <a:gd name="T4" fmla="*/ 2147483647 w 25"/>
              <a:gd name="T5" fmla="*/ 2147483647 h 10"/>
              <a:gd name="T6" fmla="*/ 2147483647 w 25"/>
              <a:gd name="T7" fmla="*/ 2147483647 h 10"/>
              <a:gd name="T8" fmla="*/ 2147483647 w 25"/>
              <a:gd name="T9" fmla="*/ 2147483647 h 10"/>
              <a:gd name="T10" fmla="*/ 2147483647 w 25"/>
              <a:gd name="T11" fmla="*/ 2147483647 h 10"/>
              <a:gd name="T12" fmla="*/ 2147483647 w 25"/>
              <a:gd name="T13" fmla="*/ 2147483647 h 10"/>
              <a:gd name="T14" fmla="*/ 2147483647 w 25"/>
              <a:gd name="T15" fmla="*/ 2147483647 h 10"/>
              <a:gd name="T16" fmla="*/ 2147483647 w 25"/>
              <a:gd name="T17" fmla="*/ 2147483647 h 10"/>
              <a:gd name="T18" fmla="*/ 2147483647 w 25"/>
              <a:gd name="T19" fmla="*/ 2147483647 h 10"/>
              <a:gd name="T20" fmla="*/ 2147483647 w 25"/>
              <a:gd name="T21" fmla="*/ 2147483647 h 10"/>
              <a:gd name="T22" fmla="*/ 2147483647 w 25"/>
              <a:gd name="T23" fmla="*/ 2147483647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10"/>
              <a:gd name="T38" fmla="*/ 25 w 25"/>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10">
                <a:moveTo>
                  <a:pt x="1" y="7"/>
                </a:moveTo>
                <a:cubicBezTo>
                  <a:pt x="1" y="7"/>
                  <a:pt x="0" y="8"/>
                  <a:pt x="1" y="9"/>
                </a:cubicBezTo>
                <a:cubicBezTo>
                  <a:pt x="2" y="10"/>
                  <a:pt x="4" y="10"/>
                  <a:pt x="6" y="9"/>
                </a:cubicBezTo>
                <a:cubicBezTo>
                  <a:pt x="10" y="8"/>
                  <a:pt x="14" y="7"/>
                  <a:pt x="18" y="5"/>
                </a:cubicBezTo>
                <a:cubicBezTo>
                  <a:pt x="20" y="5"/>
                  <a:pt x="22" y="4"/>
                  <a:pt x="24" y="3"/>
                </a:cubicBezTo>
                <a:cubicBezTo>
                  <a:pt x="25" y="3"/>
                  <a:pt x="22" y="3"/>
                  <a:pt x="22" y="3"/>
                </a:cubicBezTo>
                <a:cubicBezTo>
                  <a:pt x="20" y="3"/>
                  <a:pt x="18" y="4"/>
                  <a:pt x="17" y="3"/>
                </a:cubicBezTo>
                <a:cubicBezTo>
                  <a:pt x="17" y="2"/>
                  <a:pt x="21" y="2"/>
                  <a:pt x="20" y="1"/>
                </a:cubicBezTo>
                <a:cubicBezTo>
                  <a:pt x="20" y="0"/>
                  <a:pt x="18" y="1"/>
                  <a:pt x="17" y="1"/>
                </a:cubicBezTo>
                <a:cubicBezTo>
                  <a:pt x="14" y="2"/>
                  <a:pt x="12" y="2"/>
                  <a:pt x="9" y="3"/>
                </a:cubicBezTo>
                <a:cubicBezTo>
                  <a:pt x="8" y="3"/>
                  <a:pt x="6" y="3"/>
                  <a:pt x="5" y="4"/>
                </a:cubicBezTo>
                <a:cubicBezTo>
                  <a:pt x="4" y="5"/>
                  <a:pt x="2" y="5"/>
                  <a:pt x="1" y="7"/>
                </a:cubicBezTo>
                <a:close/>
              </a:path>
            </a:pathLst>
          </a:custGeom>
          <a:solidFill>
            <a:srgbClr val="B2B2B2"/>
          </a:solidFill>
          <a:ln w="3175" cap="rnd">
            <a:solidFill>
              <a:srgbClr val="B2B2B2"/>
            </a:solidFill>
            <a:round/>
            <a:headEnd/>
            <a:tailEnd/>
          </a:ln>
        </p:spPr>
        <p:txBody>
          <a:bodyPr/>
          <a:lstStyle/>
          <a:p>
            <a:endParaRPr lang="en-US"/>
          </a:p>
        </p:txBody>
      </p:sp>
      <p:sp>
        <p:nvSpPr>
          <p:cNvPr id="34775" name="Freeform 1002"/>
          <p:cNvSpPr>
            <a:spLocks noChangeAspect="1"/>
          </p:cNvSpPr>
          <p:nvPr/>
        </p:nvSpPr>
        <p:spPr bwMode="auto">
          <a:xfrm>
            <a:off x="2592388" y="2697163"/>
            <a:ext cx="26987" cy="28575"/>
          </a:xfrm>
          <a:custGeom>
            <a:avLst/>
            <a:gdLst>
              <a:gd name="T0" fmla="*/ 2147483647 w 15"/>
              <a:gd name="T1" fmla="*/ 2147483647 h 15"/>
              <a:gd name="T2" fmla="*/ 2147483647 w 15"/>
              <a:gd name="T3" fmla="*/ 2147483647 h 15"/>
              <a:gd name="T4" fmla="*/ 2147483647 w 15"/>
              <a:gd name="T5" fmla="*/ 2147483647 h 15"/>
              <a:gd name="T6" fmla="*/ 2147483647 w 15"/>
              <a:gd name="T7" fmla="*/ 2147483647 h 15"/>
              <a:gd name="T8" fmla="*/ 2147483647 w 15"/>
              <a:gd name="T9" fmla="*/ 2147483647 h 15"/>
              <a:gd name="T10" fmla="*/ 2147483647 w 15"/>
              <a:gd name="T11" fmla="*/ 2147483647 h 15"/>
              <a:gd name="T12" fmla="*/ 2147483647 w 15"/>
              <a:gd name="T13" fmla="*/ 2147483647 h 15"/>
              <a:gd name="T14" fmla="*/ 2147483647 w 15"/>
              <a:gd name="T15" fmla="*/ 0 h 15"/>
              <a:gd name="T16" fmla="*/ 2147483647 w 15"/>
              <a:gd name="T17" fmla="*/ 214748364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5"/>
              <a:gd name="T29" fmla="*/ 15 w 15"/>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5">
                <a:moveTo>
                  <a:pt x="9" y="1"/>
                </a:moveTo>
                <a:cubicBezTo>
                  <a:pt x="8" y="2"/>
                  <a:pt x="8" y="5"/>
                  <a:pt x="7" y="6"/>
                </a:cubicBezTo>
                <a:cubicBezTo>
                  <a:pt x="7" y="6"/>
                  <a:pt x="5" y="4"/>
                  <a:pt x="5" y="5"/>
                </a:cubicBezTo>
                <a:cubicBezTo>
                  <a:pt x="3" y="7"/>
                  <a:pt x="0" y="10"/>
                  <a:pt x="1" y="13"/>
                </a:cubicBezTo>
                <a:cubicBezTo>
                  <a:pt x="2" y="15"/>
                  <a:pt x="6" y="12"/>
                  <a:pt x="8" y="12"/>
                </a:cubicBezTo>
                <a:cubicBezTo>
                  <a:pt x="10" y="11"/>
                  <a:pt x="12" y="10"/>
                  <a:pt x="13" y="9"/>
                </a:cubicBezTo>
                <a:cubicBezTo>
                  <a:pt x="14" y="7"/>
                  <a:pt x="15" y="5"/>
                  <a:pt x="15" y="4"/>
                </a:cubicBezTo>
                <a:cubicBezTo>
                  <a:pt x="15" y="2"/>
                  <a:pt x="13" y="1"/>
                  <a:pt x="12" y="0"/>
                </a:cubicBezTo>
                <a:cubicBezTo>
                  <a:pt x="11" y="0"/>
                  <a:pt x="10" y="0"/>
                  <a:pt x="9" y="1"/>
                </a:cubicBezTo>
                <a:close/>
              </a:path>
            </a:pathLst>
          </a:custGeom>
          <a:solidFill>
            <a:srgbClr val="B2B2B2"/>
          </a:solidFill>
          <a:ln w="3175" cap="rnd">
            <a:solidFill>
              <a:srgbClr val="B2B2B2"/>
            </a:solidFill>
            <a:round/>
            <a:headEnd/>
            <a:tailEnd/>
          </a:ln>
        </p:spPr>
        <p:txBody>
          <a:bodyPr/>
          <a:lstStyle/>
          <a:p>
            <a:endParaRPr lang="en-US"/>
          </a:p>
        </p:txBody>
      </p:sp>
      <p:sp>
        <p:nvSpPr>
          <p:cNvPr id="34776" name="Freeform 1003"/>
          <p:cNvSpPr>
            <a:spLocks noChangeAspect="1"/>
          </p:cNvSpPr>
          <p:nvPr/>
        </p:nvSpPr>
        <p:spPr bwMode="auto">
          <a:xfrm>
            <a:off x="2533650" y="2809875"/>
            <a:ext cx="28575" cy="17463"/>
          </a:xfrm>
          <a:custGeom>
            <a:avLst/>
            <a:gdLst>
              <a:gd name="T0" fmla="*/ 2147483647 w 15"/>
              <a:gd name="T1" fmla="*/ 2147483647 h 9"/>
              <a:gd name="T2" fmla="*/ 2147483647 w 15"/>
              <a:gd name="T3" fmla="*/ 2147483647 h 9"/>
              <a:gd name="T4" fmla="*/ 2147483647 w 15"/>
              <a:gd name="T5" fmla="*/ 2147483647 h 9"/>
              <a:gd name="T6" fmla="*/ 2147483647 w 15"/>
              <a:gd name="T7" fmla="*/ 2147483647 h 9"/>
              <a:gd name="T8" fmla="*/ 2147483647 w 15"/>
              <a:gd name="T9" fmla="*/ 2147483647 h 9"/>
              <a:gd name="T10" fmla="*/ 2147483647 w 15"/>
              <a:gd name="T11" fmla="*/ 2147483647 h 9"/>
              <a:gd name="T12" fmla="*/ 2147483647 w 15"/>
              <a:gd name="T13" fmla="*/ 0 h 9"/>
              <a:gd name="T14" fmla="*/ 2147483647 w 15"/>
              <a:gd name="T15" fmla="*/ 2147483647 h 9"/>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
              <a:gd name="T26" fmla="*/ 15 w 1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
                <a:moveTo>
                  <a:pt x="13" y="3"/>
                </a:moveTo>
                <a:cubicBezTo>
                  <a:pt x="14" y="4"/>
                  <a:pt x="15" y="6"/>
                  <a:pt x="15" y="8"/>
                </a:cubicBezTo>
                <a:cubicBezTo>
                  <a:pt x="14" y="9"/>
                  <a:pt x="12" y="9"/>
                  <a:pt x="11" y="8"/>
                </a:cubicBezTo>
                <a:cubicBezTo>
                  <a:pt x="9" y="8"/>
                  <a:pt x="7" y="7"/>
                  <a:pt x="6" y="7"/>
                </a:cubicBezTo>
                <a:cubicBezTo>
                  <a:pt x="4" y="6"/>
                  <a:pt x="2" y="6"/>
                  <a:pt x="1" y="5"/>
                </a:cubicBezTo>
                <a:cubicBezTo>
                  <a:pt x="0" y="4"/>
                  <a:pt x="1" y="2"/>
                  <a:pt x="3" y="1"/>
                </a:cubicBezTo>
                <a:cubicBezTo>
                  <a:pt x="5" y="0"/>
                  <a:pt x="8" y="0"/>
                  <a:pt x="10" y="0"/>
                </a:cubicBezTo>
                <a:cubicBezTo>
                  <a:pt x="12" y="0"/>
                  <a:pt x="13" y="2"/>
                  <a:pt x="13" y="3"/>
                </a:cubicBezTo>
                <a:close/>
              </a:path>
            </a:pathLst>
          </a:custGeom>
          <a:solidFill>
            <a:srgbClr val="B2B2B2"/>
          </a:solidFill>
          <a:ln w="3175" cap="rnd">
            <a:solidFill>
              <a:srgbClr val="B2B2B2"/>
            </a:solidFill>
            <a:round/>
            <a:headEnd/>
            <a:tailEnd/>
          </a:ln>
        </p:spPr>
        <p:txBody>
          <a:bodyPr/>
          <a:lstStyle/>
          <a:p>
            <a:endParaRPr lang="en-US"/>
          </a:p>
        </p:txBody>
      </p:sp>
      <p:sp>
        <p:nvSpPr>
          <p:cNvPr id="34777" name="Freeform 1004"/>
          <p:cNvSpPr>
            <a:spLocks noChangeAspect="1"/>
          </p:cNvSpPr>
          <p:nvPr/>
        </p:nvSpPr>
        <p:spPr bwMode="auto">
          <a:xfrm>
            <a:off x="2868613" y="2549525"/>
            <a:ext cx="14287" cy="17463"/>
          </a:xfrm>
          <a:custGeom>
            <a:avLst/>
            <a:gdLst>
              <a:gd name="T0" fmla="*/ 2147483647 w 8"/>
              <a:gd name="T1" fmla="*/ 0 h 9"/>
              <a:gd name="T2" fmla="*/ 2147483647 w 8"/>
              <a:gd name="T3" fmla="*/ 2147483647 h 9"/>
              <a:gd name="T4" fmla="*/ 2147483647 w 8"/>
              <a:gd name="T5" fmla="*/ 2147483647 h 9"/>
              <a:gd name="T6" fmla="*/ 2147483647 w 8"/>
              <a:gd name="T7" fmla="*/ 2147483647 h 9"/>
              <a:gd name="T8" fmla="*/ 2147483647 w 8"/>
              <a:gd name="T9" fmla="*/ 0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5" y="0"/>
                </a:moveTo>
                <a:cubicBezTo>
                  <a:pt x="6" y="0"/>
                  <a:pt x="8" y="2"/>
                  <a:pt x="7" y="4"/>
                </a:cubicBezTo>
                <a:cubicBezTo>
                  <a:pt x="7" y="6"/>
                  <a:pt x="4" y="8"/>
                  <a:pt x="2" y="9"/>
                </a:cubicBezTo>
                <a:cubicBezTo>
                  <a:pt x="1" y="9"/>
                  <a:pt x="0" y="8"/>
                  <a:pt x="1" y="7"/>
                </a:cubicBezTo>
                <a:cubicBezTo>
                  <a:pt x="1" y="5"/>
                  <a:pt x="2" y="1"/>
                  <a:pt x="5" y="0"/>
                </a:cubicBezTo>
                <a:close/>
              </a:path>
            </a:pathLst>
          </a:custGeom>
          <a:solidFill>
            <a:srgbClr val="B2B2B2"/>
          </a:solidFill>
          <a:ln w="3175" cap="rnd">
            <a:solidFill>
              <a:srgbClr val="B2B2B2"/>
            </a:solidFill>
            <a:round/>
            <a:headEnd/>
            <a:tailEnd/>
          </a:ln>
        </p:spPr>
        <p:txBody>
          <a:bodyPr/>
          <a:lstStyle/>
          <a:p>
            <a:endParaRPr lang="en-US"/>
          </a:p>
        </p:txBody>
      </p:sp>
      <p:sp>
        <p:nvSpPr>
          <p:cNvPr id="34778" name="Freeform 1005"/>
          <p:cNvSpPr>
            <a:spLocks noChangeAspect="1"/>
          </p:cNvSpPr>
          <p:nvPr/>
        </p:nvSpPr>
        <p:spPr bwMode="auto">
          <a:xfrm>
            <a:off x="2941638" y="2513013"/>
            <a:ext cx="9525" cy="15875"/>
          </a:xfrm>
          <a:custGeom>
            <a:avLst/>
            <a:gdLst>
              <a:gd name="T0" fmla="*/ 0 w 6"/>
              <a:gd name="T1" fmla="*/ 2147483647 h 9"/>
              <a:gd name="T2" fmla="*/ 2147483647 w 6"/>
              <a:gd name="T3" fmla="*/ 2147483647 h 9"/>
              <a:gd name="T4" fmla="*/ 2147483647 w 6"/>
              <a:gd name="T5" fmla="*/ 2147483647 h 9"/>
              <a:gd name="T6" fmla="*/ 2147483647 w 6"/>
              <a:gd name="T7" fmla="*/ 2147483647 h 9"/>
              <a:gd name="T8" fmla="*/ 2147483647 w 6"/>
              <a:gd name="T9" fmla="*/ 2147483647 h 9"/>
              <a:gd name="T10" fmla="*/ 2147483647 w 6"/>
              <a:gd name="T11" fmla="*/ 2147483647 h 9"/>
              <a:gd name="T12" fmla="*/ 0 w 6"/>
              <a:gd name="T13" fmla="*/ 2147483647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2"/>
                </a:moveTo>
                <a:cubicBezTo>
                  <a:pt x="0" y="4"/>
                  <a:pt x="1" y="7"/>
                  <a:pt x="3" y="8"/>
                </a:cubicBezTo>
                <a:cubicBezTo>
                  <a:pt x="4" y="9"/>
                  <a:pt x="5" y="7"/>
                  <a:pt x="6" y="6"/>
                </a:cubicBezTo>
                <a:cubicBezTo>
                  <a:pt x="6" y="5"/>
                  <a:pt x="6" y="4"/>
                  <a:pt x="6" y="3"/>
                </a:cubicBezTo>
                <a:cubicBezTo>
                  <a:pt x="6" y="2"/>
                  <a:pt x="5" y="1"/>
                  <a:pt x="4" y="1"/>
                </a:cubicBezTo>
                <a:cubicBezTo>
                  <a:pt x="3" y="0"/>
                  <a:pt x="2" y="0"/>
                  <a:pt x="1" y="1"/>
                </a:cubicBezTo>
                <a:cubicBezTo>
                  <a:pt x="1" y="1"/>
                  <a:pt x="0" y="1"/>
                  <a:pt x="0" y="2"/>
                </a:cubicBezTo>
                <a:close/>
              </a:path>
            </a:pathLst>
          </a:custGeom>
          <a:solidFill>
            <a:srgbClr val="B2B2B2"/>
          </a:solidFill>
          <a:ln w="3175" cap="rnd">
            <a:solidFill>
              <a:srgbClr val="B2B2B2"/>
            </a:solidFill>
            <a:round/>
            <a:headEnd/>
            <a:tailEnd/>
          </a:ln>
        </p:spPr>
        <p:txBody>
          <a:bodyPr/>
          <a:lstStyle/>
          <a:p>
            <a:endParaRPr lang="en-US"/>
          </a:p>
        </p:txBody>
      </p:sp>
      <p:sp>
        <p:nvSpPr>
          <p:cNvPr id="34779" name="Freeform 1006"/>
          <p:cNvSpPr>
            <a:spLocks noChangeAspect="1"/>
          </p:cNvSpPr>
          <p:nvPr/>
        </p:nvSpPr>
        <p:spPr bwMode="auto">
          <a:xfrm>
            <a:off x="2697163" y="2444750"/>
            <a:ext cx="14287" cy="9525"/>
          </a:xfrm>
          <a:custGeom>
            <a:avLst/>
            <a:gdLst>
              <a:gd name="T0" fmla="*/ 2147483647 w 8"/>
              <a:gd name="T1" fmla="*/ 0 h 6"/>
              <a:gd name="T2" fmla="*/ 0 w 8"/>
              <a:gd name="T3" fmla="*/ 2147483647 h 6"/>
              <a:gd name="T4" fmla="*/ 2147483647 w 8"/>
              <a:gd name="T5" fmla="*/ 2147483647 h 6"/>
              <a:gd name="T6" fmla="*/ 2147483647 w 8"/>
              <a:gd name="T7" fmla="*/ 2147483647 h 6"/>
              <a:gd name="T8" fmla="*/ 2147483647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1" y="0"/>
                </a:moveTo>
                <a:cubicBezTo>
                  <a:pt x="0" y="0"/>
                  <a:pt x="0" y="1"/>
                  <a:pt x="0" y="2"/>
                </a:cubicBezTo>
                <a:cubicBezTo>
                  <a:pt x="2" y="4"/>
                  <a:pt x="3" y="6"/>
                  <a:pt x="6" y="6"/>
                </a:cubicBezTo>
                <a:cubicBezTo>
                  <a:pt x="7" y="6"/>
                  <a:pt x="8" y="2"/>
                  <a:pt x="7" y="1"/>
                </a:cubicBezTo>
                <a:cubicBezTo>
                  <a:pt x="6" y="0"/>
                  <a:pt x="3"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780" name="Freeform 1007"/>
          <p:cNvSpPr>
            <a:spLocks noChangeAspect="1"/>
          </p:cNvSpPr>
          <p:nvPr/>
        </p:nvSpPr>
        <p:spPr bwMode="auto">
          <a:xfrm>
            <a:off x="2670175" y="2449513"/>
            <a:ext cx="19050" cy="15875"/>
          </a:xfrm>
          <a:custGeom>
            <a:avLst/>
            <a:gdLst>
              <a:gd name="T0" fmla="*/ 2147483647 w 11"/>
              <a:gd name="T1" fmla="*/ 0 h 9"/>
              <a:gd name="T2" fmla="*/ 0 w 11"/>
              <a:gd name="T3" fmla="*/ 2147483647 h 9"/>
              <a:gd name="T4" fmla="*/ 2147483647 w 11"/>
              <a:gd name="T5" fmla="*/ 2147483647 h 9"/>
              <a:gd name="T6" fmla="*/ 2147483647 w 11"/>
              <a:gd name="T7" fmla="*/ 2147483647 h 9"/>
              <a:gd name="T8" fmla="*/ 2147483647 w 11"/>
              <a:gd name="T9" fmla="*/ 2147483647 h 9"/>
              <a:gd name="T10" fmla="*/ 2147483647 w 11"/>
              <a:gd name="T11" fmla="*/ 0 h 9"/>
              <a:gd name="T12" fmla="*/ 2147483647 w 11"/>
              <a:gd name="T13" fmla="*/ 0 h 9"/>
              <a:gd name="T14" fmla="*/ 0 60000 65536"/>
              <a:gd name="T15" fmla="*/ 0 60000 65536"/>
              <a:gd name="T16" fmla="*/ 0 60000 65536"/>
              <a:gd name="T17" fmla="*/ 0 60000 65536"/>
              <a:gd name="T18" fmla="*/ 0 60000 65536"/>
              <a:gd name="T19" fmla="*/ 0 60000 65536"/>
              <a:gd name="T20" fmla="*/ 0 60000 65536"/>
              <a:gd name="T21" fmla="*/ 0 w 11"/>
              <a:gd name="T22" fmla="*/ 0 h 9"/>
              <a:gd name="T23" fmla="*/ 11 w 11"/>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9">
                <a:moveTo>
                  <a:pt x="2" y="0"/>
                </a:moveTo>
                <a:cubicBezTo>
                  <a:pt x="1" y="1"/>
                  <a:pt x="0" y="1"/>
                  <a:pt x="0" y="2"/>
                </a:cubicBezTo>
                <a:cubicBezTo>
                  <a:pt x="2" y="5"/>
                  <a:pt x="3" y="8"/>
                  <a:pt x="6" y="9"/>
                </a:cubicBezTo>
                <a:cubicBezTo>
                  <a:pt x="8" y="9"/>
                  <a:pt x="10" y="7"/>
                  <a:pt x="11" y="6"/>
                </a:cubicBezTo>
                <a:cubicBezTo>
                  <a:pt x="11" y="5"/>
                  <a:pt x="11" y="3"/>
                  <a:pt x="10" y="1"/>
                </a:cubicBezTo>
                <a:cubicBezTo>
                  <a:pt x="10" y="0"/>
                  <a:pt x="8" y="0"/>
                  <a:pt x="6" y="0"/>
                </a:cubicBezTo>
                <a:cubicBezTo>
                  <a:pt x="5" y="0"/>
                  <a:pt x="3"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781" name="Freeform 1008"/>
          <p:cNvSpPr>
            <a:spLocks noChangeAspect="1"/>
          </p:cNvSpPr>
          <p:nvPr/>
        </p:nvSpPr>
        <p:spPr bwMode="auto">
          <a:xfrm>
            <a:off x="2624138" y="2487613"/>
            <a:ext cx="20637" cy="33337"/>
          </a:xfrm>
          <a:custGeom>
            <a:avLst/>
            <a:gdLst>
              <a:gd name="T0" fmla="*/ 2147483647 w 12"/>
              <a:gd name="T1" fmla="*/ 2147483647 h 18"/>
              <a:gd name="T2" fmla="*/ 2147483647 w 12"/>
              <a:gd name="T3" fmla="*/ 2147483647 h 18"/>
              <a:gd name="T4" fmla="*/ 2147483647 w 12"/>
              <a:gd name="T5" fmla="*/ 2147483647 h 18"/>
              <a:gd name="T6" fmla="*/ 2147483647 w 12"/>
              <a:gd name="T7" fmla="*/ 2147483647 h 18"/>
              <a:gd name="T8" fmla="*/ 2147483647 w 12"/>
              <a:gd name="T9" fmla="*/ 2147483647 h 18"/>
              <a:gd name="T10" fmla="*/ 2147483647 w 12"/>
              <a:gd name="T11" fmla="*/ 2147483647 h 18"/>
              <a:gd name="T12" fmla="*/ 2147483647 w 12"/>
              <a:gd name="T13" fmla="*/ 2147483647 h 18"/>
              <a:gd name="T14" fmla="*/ 2147483647 w 12"/>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8"/>
              <a:gd name="T26" fmla="*/ 12 w 1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8">
                <a:moveTo>
                  <a:pt x="9" y="1"/>
                </a:moveTo>
                <a:cubicBezTo>
                  <a:pt x="10" y="1"/>
                  <a:pt x="11" y="2"/>
                  <a:pt x="11" y="3"/>
                </a:cubicBezTo>
                <a:cubicBezTo>
                  <a:pt x="12" y="5"/>
                  <a:pt x="12" y="7"/>
                  <a:pt x="11" y="8"/>
                </a:cubicBezTo>
                <a:cubicBezTo>
                  <a:pt x="10" y="11"/>
                  <a:pt x="8" y="15"/>
                  <a:pt x="5" y="17"/>
                </a:cubicBezTo>
                <a:cubicBezTo>
                  <a:pt x="3" y="18"/>
                  <a:pt x="2" y="15"/>
                  <a:pt x="1" y="14"/>
                </a:cubicBezTo>
                <a:cubicBezTo>
                  <a:pt x="0" y="12"/>
                  <a:pt x="0" y="9"/>
                  <a:pt x="1" y="7"/>
                </a:cubicBezTo>
                <a:cubicBezTo>
                  <a:pt x="2" y="5"/>
                  <a:pt x="4" y="3"/>
                  <a:pt x="6" y="1"/>
                </a:cubicBezTo>
                <a:cubicBezTo>
                  <a:pt x="7" y="1"/>
                  <a:pt x="8" y="0"/>
                  <a:pt x="9" y="1"/>
                </a:cubicBezTo>
                <a:close/>
              </a:path>
            </a:pathLst>
          </a:custGeom>
          <a:solidFill>
            <a:srgbClr val="B2B2B2"/>
          </a:solidFill>
          <a:ln w="3175" cap="rnd">
            <a:solidFill>
              <a:srgbClr val="B2B2B2"/>
            </a:solidFill>
            <a:round/>
            <a:headEnd/>
            <a:tailEnd/>
          </a:ln>
        </p:spPr>
        <p:txBody>
          <a:bodyPr/>
          <a:lstStyle/>
          <a:p>
            <a:endParaRPr lang="en-US"/>
          </a:p>
        </p:txBody>
      </p:sp>
      <p:sp>
        <p:nvSpPr>
          <p:cNvPr id="34782" name="Freeform 1009"/>
          <p:cNvSpPr>
            <a:spLocks noChangeAspect="1"/>
          </p:cNvSpPr>
          <p:nvPr/>
        </p:nvSpPr>
        <p:spPr bwMode="auto">
          <a:xfrm>
            <a:off x="2549525" y="2471738"/>
            <a:ext cx="46038" cy="30162"/>
          </a:xfrm>
          <a:custGeom>
            <a:avLst/>
            <a:gdLst>
              <a:gd name="T0" fmla="*/ 2147483647 w 25"/>
              <a:gd name="T1" fmla="*/ 0 h 17"/>
              <a:gd name="T2" fmla="*/ 2147483647 w 25"/>
              <a:gd name="T3" fmla="*/ 2147483647 h 17"/>
              <a:gd name="T4" fmla="*/ 2147483647 w 25"/>
              <a:gd name="T5" fmla="*/ 2147483647 h 17"/>
              <a:gd name="T6" fmla="*/ 2147483647 w 25"/>
              <a:gd name="T7" fmla="*/ 2147483647 h 17"/>
              <a:gd name="T8" fmla="*/ 2147483647 w 25"/>
              <a:gd name="T9" fmla="*/ 2147483647 h 17"/>
              <a:gd name="T10" fmla="*/ 2147483647 w 25"/>
              <a:gd name="T11" fmla="*/ 2147483647 h 17"/>
              <a:gd name="T12" fmla="*/ 2147483647 w 25"/>
              <a:gd name="T13" fmla="*/ 2147483647 h 17"/>
              <a:gd name="T14" fmla="*/ 2147483647 w 25"/>
              <a:gd name="T15" fmla="*/ 2147483647 h 17"/>
              <a:gd name="T16" fmla="*/ 2147483647 w 25"/>
              <a:gd name="T17" fmla="*/ 2147483647 h 17"/>
              <a:gd name="T18" fmla="*/ 2147483647 w 25"/>
              <a:gd name="T19" fmla="*/ 2147483647 h 17"/>
              <a:gd name="T20" fmla="*/ 2147483647 w 25"/>
              <a:gd name="T21" fmla="*/ 0 h 17"/>
              <a:gd name="T22" fmla="*/ 2147483647 w 25"/>
              <a:gd name="T23" fmla="*/ 2147483647 h 17"/>
              <a:gd name="T24" fmla="*/ 2147483647 w 25"/>
              <a:gd name="T25" fmla="*/ 2147483647 h 17"/>
              <a:gd name="T26" fmla="*/ 2147483647 w 25"/>
              <a:gd name="T27" fmla="*/ 2147483647 h 17"/>
              <a:gd name="T28" fmla="*/ 2147483647 w 25"/>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17"/>
              <a:gd name="T47" fmla="*/ 25 w 25"/>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17">
                <a:moveTo>
                  <a:pt x="22" y="0"/>
                </a:moveTo>
                <a:cubicBezTo>
                  <a:pt x="23" y="0"/>
                  <a:pt x="25" y="0"/>
                  <a:pt x="25" y="1"/>
                </a:cubicBezTo>
                <a:cubicBezTo>
                  <a:pt x="25" y="2"/>
                  <a:pt x="25" y="4"/>
                  <a:pt x="24" y="4"/>
                </a:cubicBezTo>
                <a:cubicBezTo>
                  <a:pt x="22" y="7"/>
                  <a:pt x="19" y="8"/>
                  <a:pt x="16" y="10"/>
                </a:cubicBezTo>
                <a:cubicBezTo>
                  <a:pt x="14" y="11"/>
                  <a:pt x="13" y="14"/>
                  <a:pt x="11" y="16"/>
                </a:cubicBezTo>
                <a:cubicBezTo>
                  <a:pt x="9" y="16"/>
                  <a:pt x="8" y="14"/>
                  <a:pt x="6" y="14"/>
                </a:cubicBezTo>
                <a:cubicBezTo>
                  <a:pt x="4" y="15"/>
                  <a:pt x="4" y="17"/>
                  <a:pt x="2" y="17"/>
                </a:cubicBezTo>
                <a:cubicBezTo>
                  <a:pt x="1" y="17"/>
                  <a:pt x="1" y="16"/>
                  <a:pt x="1" y="15"/>
                </a:cubicBezTo>
                <a:cubicBezTo>
                  <a:pt x="0" y="14"/>
                  <a:pt x="0" y="12"/>
                  <a:pt x="1" y="11"/>
                </a:cubicBezTo>
                <a:cubicBezTo>
                  <a:pt x="2" y="8"/>
                  <a:pt x="6" y="6"/>
                  <a:pt x="8" y="3"/>
                </a:cubicBezTo>
                <a:cubicBezTo>
                  <a:pt x="8" y="2"/>
                  <a:pt x="8" y="0"/>
                  <a:pt x="9" y="0"/>
                </a:cubicBezTo>
                <a:cubicBezTo>
                  <a:pt x="11" y="0"/>
                  <a:pt x="11" y="3"/>
                  <a:pt x="13" y="3"/>
                </a:cubicBezTo>
                <a:cubicBezTo>
                  <a:pt x="14" y="3"/>
                  <a:pt x="16" y="1"/>
                  <a:pt x="17" y="1"/>
                </a:cubicBezTo>
                <a:cubicBezTo>
                  <a:pt x="18" y="1"/>
                  <a:pt x="19" y="1"/>
                  <a:pt x="19" y="1"/>
                </a:cubicBezTo>
                <a:cubicBezTo>
                  <a:pt x="20" y="1"/>
                  <a:pt x="21" y="0"/>
                  <a:pt x="22" y="0"/>
                </a:cubicBezTo>
                <a:close/>
              </a:path>
            </a:pathLst>
          </a:custGeom>
          <a:solidFill>
            <a:srgbClr val="B2B2B2"/>
          </a:solidFill>
          <a:ln w="3175" cap="rnd">
            <a:solidFill>
              <a:srgbClr val="B2B2B2"/>
            </a:solidFill>
            <a:round/>
            <a:headEnd/>
            <a:tailEnd/>
          </a:ln>
        </p:spPr>
        <p:txBody>
          <a:bodyPr/>
          <a:lstStyle/>
          <a:p>
            <a:endParaRPr lang="en-US"/>
          </a:p>
        </p:txBody>
      </p:sp>
      <p:sp>
        <p:nvSpPr>
          <p:cNvPr id="34783" name="Freeform 1010"/>
          <p:cNvSpPr>
            <a:spLocks noChangeAspect="1"/>
          </p:cNvSpPr>
          <p:nvPr/>
        </p:nvSpPr>
        <p:spPr bwMode="auto">
          <a:xfrm>
            <a:off x="2489200" y="2357438"/>
            <a:ext cx="149225" cy="107950"/>
          </a:xfrm>
          <a:custGeom>
            <a:avLst/>
            <a:gdLst>
              <a:gd name="T0" fmla="*/ 2147483647 w 81"/>
              <a:gd name="T1" fmla="*/ 2147483647 h 59"/>
              <a:gd name="T2" fmla="*/ 2147483647 w 81"/>
              <a:gd name="T3" fmla="*/ 2147483647 h 59"/>
              <a:gd name="T4" fmla="*/ 2147483647 w 81"/>
              <a:gd name="T5" fmla="*/ 2147483647 h 59"/>
              <a:gd name="T6" fmla="*/ 2147483647 w 81"/>
              <a:gd name="T7" fmla="*/ 2147483647 h 59"/>
              <a:gd name="T8" fmla="*/ 2147483647 w 81"/>
              <a:gd name="T9" fmla="*/ 2147483647 h 59"/>
              <a:gd name="T10" fmla="*/ 2147483647 w 81"/>
              <a:gd name="T11" fmla="*/ 2147483647 h 59"/>
              <a:gd name="T12" fmla="*/ 2147483647 w 81"/>
              <a:gd name="T13" fmla="*/ 2147483647 h 59"/>
              <a:gd name="T14" fmla="*/ 2147483647 w 81"/>
              <a:gd name="T15" fmla="*/ 2147483647 h 59"/>
              <a:gd name="T16" fmla="*/ 2147483647 w 81"/>
              <a:gd name="T17" fmla="*/ 2147483647 h 59"/>
              <a:gd name="T18" fmla="*/ 2147483647 w 81"/>
              <a:gd name="T19" fmla="*/ 2147483647 h 59"/>
              <a:gd name="T20" fmla="*/ 2147483647 w 81"/>
              <a:gd name="T21" fmla="*/ 2147483647 h 59"/>
              <a:gd name="T22" fmla="*/ 2147483647 w 81"/>
              <a:gd name="T23" fmla="*/ 2147483647 h 59"/>
              <a:gd name="T24" fmla="*/ 2147483647 w 81"/>
              <a:gd name="T25" fmla="*/ 2147483647 h 59"/>
              <a:gd name="T26" fmla="*/ 2147483647 w 81"/>
              <a:gd name="T27" fmla="*/ 2147483647 h 59"/>
              <a:gd name="T28" fmla="*/ 2147483647 w 81"/>
              <a:gd name="T29" fmla="*/ 2147483647 h 59"/>
              <a:gd name="T30" fmla="*/ 2147483647 w 81"/>
              <a:gd name="T31" fmla="*/ 2147483647 h 59"/>
              <a:gd name="T32" fmla="*/ 2147483647 w 81"/>
              <a:gd name="T33" fmla="*/ 2147483647 h 59"/>
              <a:gd name="T34" fmla="*/ 2147483647 w 81"/>
              <a:gd name="T35" fmla="*/ 2147483647 h 59"/>
              <a:gd name="T36" fmla="*/ 2147483647 w 81"/>
              <a:gd name="T37" fmla="*/ 2147483647 h 59"/>
              <a:gd name="T38" fmla="*/ 2147483647 w 81"/>
              <a:gd name="T39" fmla="*/ 2147483647 h 59"/>
              <a:gd name="T40" fmla="*/ 2147483647 w 81"/>
              <a:gd name="T41" fmla="*/ 2147483647 h 59"/>
              <a:gd name="T42" fmla="*/ 2147483647 w 81"/>
              <a:gd name="T43" fmla="*/ 2147483647 h 59"/>
              <a:gd name="T44" fmla="*/ 2147483647 w 81"/>
              <a:gd name="T45" fmla="*/ 2147483647 h 59"/>
              <a:gd name="T46" fmla="*/ 2147483647 w 81"/>
              <a:gd name="T47" fmla="*/ 2147483647 h 59"/>
              <a:gd name="T48" fmla="*/ 2147483647 w 81"/>
              <a:gd name="T49" fmla="*/ 2147483647 h 59"/>
              <a:gd name="T50" fmla="*/ 2147483647 w 81"/>
              <a:gd name="T51" fmla="*/ 2147483647 h 59"/>
              <a:gd name="T52" fmla="*/ 2147483647 w 81"/>
              <a:gd name="T53" fmla="*/ 2147483647 h 59"/>
              <a:gd name="T54" fmla="*/ 2147483647 w 81"/>
              <a:gd name="T55" fmla="*/ 2147483647 h 59"/>
              <a:gd name="T56" fmla="*/ 2147483647 w 81"/>
              <a:gd name="T57" fmla="*/ 2147483647 h 59"/>
              <a:gd name="T58" fmla="*/ 0 w 81"/>
              <a:gd name="T59" fmla="*/ 2147483647 h 59"/>
              <a:gd name="T60" fmla="*/ 2147483647 w 81"/>
              <a:gd name="T61" fmla="*/ 2147483647 h 59"/>
              <a:gd name="T62" fmla="*/ 2147483647 w 81"/>
              <a:gd name="T63" fmla="*/ 2147483647 h 59"/>
              <a:gd name="T64" fmla="*/ 2147483647 w 81"/>
              <a:gd name="T65" fmla="*/ 2147483647 h 59"/>
              <a:gd name="T66" fmla="*/ 2147483647 w 81"/>
              <a:gd name="T67" fmla="*/ 2147483647 h 59"/>
              <a:gd name="T68" fmla="*/ 2147483647 w 81"/>
              <a:gd name="T69" fmla="*/ 2147483647 h 59"/>
              <a:gd name="T70" fmla="*/ 2147483647 w 81"/>
              <a:gd name="T71" fmla="*/ 2147483647 h 59"/>
              <a:gd name="T72" fmla="*/ 2147483647 w 81"/>
              <a:gd name="T73" fmla="*/ 2147483647 h 59"/>
              <a:gd name="T74" fmla="*/ 2147483647 w 81"/>
              <a:gd name="T75" fmla="*/ 2147483647 h 59"/>
              <a:gd name="T76" fmla="*/ 2147483647 w 81"/>
              <a:gd name="T77" fmla="*/ 2147483647 h 59"/>
              <a:gd name="T78" fmla="*/ 2147483647 w 81"/>
              <a:gd name="T79" fmla="*/ 2147483647 h 59"/>
              <a:gd name="T80" fmla="*/ 2147483647 w 81"/>
              <a:gd name="T81" fmla="*/ 2147483647 h 59"/>
              <a:gd name="T82" fmla="*/ 2147483647 w 81"/>
              <a:gd name="T83" fmla="*/ 2147483647 h 59"/>
              <a:gd name="T84" fmla="*/ 2147483647 w 81"/>
              <a:gd name="T85" fmla="*/ 2147483647 h 59"/>
              <a:gd name="T86" fmla="*/ 2147483647 w 81"/>
              <a:gd name="T87" fmla="*/ 2147483647 h 59"/>
              <a:gd name="T88" fmla="*/ 2147483647 w 81"/>
              <a:gd name="T89" fmla="*/ 2147483647 h 59"/>
              <a:gd name="T90" fmla="*/ 2147483647 w 81"/>
              <a:gd name="T91" fmla="*/ 2147483647 h 59"/>
              <a:gd name="T92" fmla="*/ 2147483647 w 81"/>
              <a:gd name="T93" fmla="*/ 2147483647 h 59"/>
              <a:gd name="T94" fmla="*/ 2147483647 w 81"/>
              <a:gd name="T95" fmla="*/ 2147483647 h 59"/>
              <a:gd name="T96" fmla="*/ 2147483647 w 81"/>
              <a:gd name="T97" fmla="*/ 2147483647 h 59"/>
              <a:gd name="T98" fmla="*/ 2147483647 w 81"/>
              <a:gd name="T99" fmla="*/ 2147483647 h 59"/>
              <a:gd name="T100" fmla="*/ 2147483647 w 81"/>
              <a:gd name="T101" fmla="*/ 2147483647 h 59"/>
              <a:gd name="T102" fmla="*/ 2147483647 w 81"/>
              <a:gd name="T103" fmla="*/ 2147483647 h 59"/>
              <a:gd name="T104" fmla="*/ 2147483647 w 81"/>
              <a:gd name="T105" fmla="*/ 2147483647 h 59"/>
              <a:gd name="T106" fmla="*/ 2147483647 w 81"/>
              <a:gd name="T107" fmla="*/ 2147483647 h 59"/>
              <a:gd name="T108" fmla="*/ 2147483647 w 81"/>
              <a:gd name="T109" fmla="*/ 2147483647 h 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1"/>
              <a:gd name="T166" fmla="*/ 0 h 59"/>
              <a:gd name="T167" fmla="*/ 81 w 81"/>
              <a:gd name="T168" fmla="*/ 59 h 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1" h="59">
                <a:moveTo>
                  <a:pt x="75" y="38"/>
                </a:moveTo>
                <a:cubicBezTo>
                  <a:pt x="77" y="38"/>
                  <a:pt x="77" y="40"/>
                  <a:pt x="77" y="42"/>
                </a:cubicBezTo>
                <a:cubicBezTo>
                  <a:pt x="77" y="43"/>
                  <a:pt x="74" y="43"/>
                  <a:pt x="75" y="43"/>
                </a:cubicBezTo>
                <a:cubicBezTo>
                  <a:pt x="76" y="44"/>
                  <a:pt x="79" y="43"/>
                  <a:pt x="80" y="44"/>
                </a:cubicBezTo>
                <a:cubicBezTo>
                  <a:pt x="81" y="44"/>
                  <a:pt x="80" y="45"/>
                  <a:pt x="79" y="46"/>
                </a:cubicBezTo>
                <a:cubicBezTo>
                  <a:pt x="77" y="47"/>
                  <a:pt x="74" y="49"/>
                  <a:pt x="71" y="49"/>
                </a:cubicBezTo>
                <a:cubicBezTo>
                  <a:pt x="69" y="50"/>
                  <a:pt x="67" y="49"/>
                  <a:pt x="65" y="48"/>
                </a:cubicBezTo>
                <a:cubicBezTo>
                  <a:pt x="64" y="48"/>
                  <a:pt x="64" y="47"/>
                  <a:pt x="64" y="46"/>
                </a:cubicBezTo>
                <a:cubicBezTo>
                  <a:pt x="63" y="46"/>
                  <a:pt x="62" y="47"/>
                  <a:pt x="61" y="47"/>
                </a:cubicBezTo>
                <a:cubicBezTo>
                  <a:pt x="60" y="46"/>
                  <a:pt x="59" y="45"/>
                  <a:pt x="57" y="45"/>
                </a:cubicBezTo>
                <a:cubicBezTo>
                  <a:pt x="56" y="45"/>
                  <a:pt x="57" y="47"/>
                  <a:pt x="56" y="46"/>
                </a:cubicBezTo>
                <a:cubicBezTo>
                  <a:pt x="55" y="46"/>
                  <a:pt x="54" y="45"/>
                  <a:pt x="53" y="44"/>
                </a:cubicBezTo>
                <a:cubicBezTo>
                  <a:pt x="53" y="43"/>
                  <a:pt x="55" y="42"/>
                  <a:pt x="54" y="42"/>
                </a:cubicBezTo>
                <a:cubicBezTo>
                  <a:pt x="53" y="41"/>
                  <a:pt x="51" y="41"/>
                  <a:pt x="50" y="41"/>
                </a:cubicBezTo>
                <a:cubicBezTo>
                  <a:pt x="49" y="41"/>
                  <a:pt x="48" y="42"/>
                  <a:pt x="48" y="41"/>
                </a:cubicBezTo>
                <a:cubicBezTo>
                  <a:pt x="48" y="40"/>
                  <a:pt x="50" y="38"/>
                  <a:pt x="48" y="37"/>
                </a:cubicBezTo>
                <a:cubicBezTo>
                  <a:pt x="46" y="36"/>
                  <a:pt x="44" y="36"/>
                  <a:pt x="42" y="38"/>
                </a:cubicBezTo>
                <a:cubicBezTo>
                  <a:pt x="40" y="40"/>
                  <a:pt x="41" y="43"/>
                  <a:pt x="40" y="45"/>
                </a:cubicBezTo>
                <a:cubicBezTo>
                  <a:pt x="38" y="47"/>
                  <a:pt x="36" y="47"/>
                  <a:pt x="34" y="48"/>
                </a:cubicBezTo>
                <a:cubicBezTo>
                  <a:pt x="33" y="48"/>
                  <a:pt x="32" y="48"/>
                  <a:pt x="31" y="49"/>
                </a:cubicBezTo>
                <a:cubicBezTo>
                  <a:pt x="29" y="50"/>
                  <a:pt x="29" y="53"/>
                  <a:pt x="28" y="54"/>
                </a:cubicBezTo>
                <a:cubicBezTo>
                  <a:pt x="26" y="56"/>
                  <a:pt x="23" y="57"/>
                  <a:pt x="21" y="58"/>
                </a:cubicBezTo>
                <a:cubicBezTo>
                  <a:pt x="20" y="59"/>
                  <a:pt x="18" y="59"/>
                  <a:pt x="17" y="58"/>
                </a:cubicBezTo>
                <a:cubicBezTo>
                  <a:pt x="16" y="55"/>
                  <a:pt x="17" y="53"/>
                  <a:pt x="17" y="50"/>
                </a:cubicBezTo>
                <a:cubicBezTo>
                  <a:pt x="17" y="49"/>
                  <a:pt x="18" y="47"/>
                  <a:pt x="18" y="46"/>
                </a:cubicBezTo>
                <a:cubicBezTo>
                  <a:pt x="18" y="45"/>
                  <a:pt x="17" y="44"/>
                  <a:pt x="16" y="44"/>
                </a:cubicBezTo>
                <a:cubicBezTo>
                  <a:pt x="15" y="44"/>
                  <a:pt x="15" y="46"/>
                  <a:pt x="14" y="46"/>
                </a:cubicBezTo>
                <a:cubicBezTo>
                  <a:pt x="12" y="47"/>
                  <a:pt x="11" y="46"/>
                  <a:pt x="9" y="46"/>
                </a:cubicBezTo>
                <a:cubicBezTo>
                  <a:pt x="7" y="47"/>
                  <a:pt x="5" y="49"/>
                  <a:pt x="3" y="49"/>
                </a:cubicBezTo>
                <a:cubicBezTo>
                  <a:pt x="2" y="49"/>
                  <a:pt x="0" y="48"/>
                  <a:pt x="0" y="47"/>
                </a:cubicBezTo>
                <a:cubicBezTo>
                  <a:pt x="1" y="44"/>
                  <a:pt x="3" y="42"/>
                  <a:pt x="6" y="40"/>
                </a:cubicBezTo>
                <a:cubicBezTo>
                  <a:pt x="8" y="39"/>
                  <a:pt x="12" y="40"/>
                  <a:pt x="13" y="37"/>
                </a:cubicBezTo>
                <a:cubicBezTo>
                  <a:pt x="15" y="35"/>
                  <a:pt x="14" y="31"/>
                  <a:pt x="14" y="28"/>
                </a:cubicBezTo>
                <a:cubicBezTo>
                  <a:pt x="15" y="25"/>
                  <a:pt x="17" y="22"/>
                  <a:pt x="18" y="19"/>
                </a:cubicBezTo>
                <a:cubicBezTo>
                  <a:pt x="18" y="16"/>
                  <a:pt x="19" y="14"/>
                  <a:pt x="20" y="11"/>
                </a:cubicBezTo>
                <a:cubicBezTo>
                  <a:pt x="21" y="9"/>
                  <a:pt x="22" y="7"/>
                  <a:pt x="24" y="5"/>
                </a:cubicBezTo>
                <a:cubicBezTo>
                  <a:pt x="25" y="4"/>
                  <a:pt x="26" y="1"/>
                  <a:pt x="29" y="1"/>
                </a:cubicBezTo>
                <a:cubicBezTo>
                  <a:pt x="30" y="0"/>
                  <a:pt x="30" y="3"/>
                  <a:pt x="31" y="4"/>
                </a:cubicBezTo>
                <a:cubicBezTo>
                  <a:pt x="32" y="5"/>
                  <a:pt x="33" y="6"/>
                  <a:pt x="33" y="7"/>
                </a:cubicBezTo>
                <a:cubicBezTo>
                  <a:pt x="32" y="8"/>
                  <a:pt x="30" y="8"/>
                  <a:pt x="30" y="9"/>
                </a:cubicBezTo>
                <a:cubicBezTo>
                  <a:pt x="30" y="11"/>
                  <a:pt x="31" y="14"/>
                  <a:pt x="32" y="16"/>
                </a:cubicBezTo>
                <a:cubicBezTo>
                  <a:pt x="32" y="16"/>
                  <a:pt x="34" y="17"/>
                  <a:pt x="34" y="16"/>
                </a:cubicBezTo>
                <a:cubicBezTo>
                  <a:pt x="35" y="14"/>
                  <a:pt x="35" y="11"/>
                  <a:pt x="37" y="10"/>
                </a:cubicBezTo>
                <a:cubicBezTo>
                  <a:pt x="39" y="10"/>
                  <a:pt x="40" y="13"/>
                  <a:pt x="41" y="15"/>
                </a:cubicBezTo>
                <a:cubicBezTo>
                  <a:pt x="42" y="15"/>
                  <a:pt x="42" y="16"/>
                  <a:pt x="42" y="16"/>
                </a:cubicBezTo>
                <a:cubicBezTo>
                  <a:pt x="44" y="17"/>
                  <a:pt x="47" y="17"/>
                  <a:pt x="49" y="18"/>
                </a:cubicBezTo>
                <a:cubicBezTo>
                  <a:pt x="50" y="18"/>
                  <a:pt x="49" y="20"/>
                  <a:pt x="50" y="21"/>
                </a:cubicBezTo>
                <a:cubicBezTo>
                  <a:pt x="54" y="24"/>
                  <a:pt x="60" y="24"/>
                  <a:pt x="64" y="28"/>
                </a:cubicBezTo>
                <a:cubicBezTo>
                  <a:pt x="65" y="29"/>
                  <a:pt x="63" y="31"/>
                  <a:pt x="64" y="33"/>
                </a:cubicBezTo>
                <a:cubicBezTo>
                  <a:pt x="64" y="34"/>
                  <a:pt x="66" y="35"/>
                  <a:pt x="65" y="36"/>
                </a:cubicBezTo>
                <a:cubicBezTo>
                  <a:pt x="65" y="38"/>
                  <a:pt x="61" y="38"/>
                  <a:pt x="61" y="40"/>
                </a:cubicBezTo>
                <a:cubicBezTo>
                  <a:pt x="61" y="42"/>
                  <a:pt x="64" y="40"/>
                  <a:pt x="66" y="40"/>
                </a:cubicBezTo>
                <a:cubicBezTo>
                  <a:pt x="67" y="40"/>
                  <a:pt x="67" y="38"/>
                  <a:pt x="68" y="38"/>
                </a:cubicBezTo>
                <a:cubicBezTo>
                  <a:pt x="70" y="38"/>
                  <a:pt x="71" y="40"/>
                  <a:pt x="73" y="40"/>
                </a:cubicBezTo>
                <a:cubicBezTo>
                  <a:pt x="74" y="40"/>
                  <a:pt x="74" y="38"/>
                  <a:pt x="75" y="38"/>
                </a:cubicBezTo>
                <a:close/>
              </a:path>
            </a:pathLst>
          </a:custGeom>
          <a:solidFill>
            <a:srgbClr val="B2B2B2"/>
          </a:solidFill>
          <a:ln w="3175" cap="rnd">
            <a:solidFill>
              <a:srgbClr val="B2B2B2"/>
            </a:solidFill>
            <a:round/>
            <a:headEnd/>
            <a:tailEnd/>
          </a:ln>
        </p:spPr>
        <p:txBody>
          <a:bodyPr/>
          <a:lstStyle/>
          <a:p>
            <a:endParaRPr lang="en-US"/>
          </a:p>
        </p:txBody>
      </p:sp>
      <p:sp>
        <p:nvSpPr>
          <p:cNvPr id="34784" name="Freeform 1011"/>
          <p:cNvSpPr>
            <a:spLocks noChangeAspect="1"/>
          </p:cNvSpPr>
          <p:nvPr/>
        </p:nvSpPr>
        <p:spPr bwMode="auto">
          <a:xfrm>
            <a:off x="2565400" y="2351088"/>
            <a:ext cx="25400" cy="22225"/>
          </a:xfrm>
          <a:custGeom>
            <a:avLst/>
            <a:gdLst>
              <a:gd name="T0" fmla="*/ 2147483647 w 13"/>
              <a:gd name="T1" fmla="*/ 2147483647 h 11"/>
              <a:gd name="T2" fmla="*/ 2147483647 w 13"/>
              <a:gd name="T3" fmla="*/ 2147483647 h 11"/>
              <a:gd name="T4" fmla="*/ 2147483647 w 13"/>
              <a:gd name="T5" fmla="*/ 2147483647 h 11"/>
              <a:gd name="T6" fmla="*/ 2147483647 w 13"/>
              <a:gd name="T7" fmla="*/ 2147483647 h 11"/>
              <a:gd name="T8" fmla="*/ 2147483647 w 13"/>
              <a:gd name="T9" fmla="*/ 2147483647 h 11"/>
              <a:gd name="T10" fmla="*/ 2147483647 w 13"/>
              <a:gd name="T11" fmla="*/ 2147483647 h 11"/>
              <a:gd name="T12" fmla="*/ 2147483647 w 13"/>
              <a:gd name="T13" fmla="*/ 2147483647 h 11"/>
              <a:gd name="T14" fmla="*/ 2147483647 w 13"/>
              <a:gd name="T15" fmla="*/ 2147483647 h 11"/>
              <a:gd name="T16" fmla="*/ 2147483647 w 13"/>
              <a:gd name="T17" fmla="*/ 2147483647 h 11"/>
              <a:gd name="T18" fmla="*/ 2147483647 w 13"/>
              <a:gd name="T19" fmla="*/ 2147483647 h 11"/>
              <a:gd name="T20" fmla="*/ 2147483647 w 13"/>
              <a:gd name="T21" fmla="*/ 214748364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1"/>
              <a:gd name="T35" fmla="*/ 13 w 13"/>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1">
                <a:moveTo>
                  <a:pt x="1" y="1"/>
                </a:moveTo>
                <a:cubicBezTo>
                  <a:pt x="0" y="1"/>
                  <a:pt x="0" y="2"/>
                  <a:pt x="1" y="3"/>
                </a:cubicBezTo>
                <a:cubicBezTo>
                  <a:pt x="1" y="3"/>
                  <a:pt x="3" y="2"/>
                  <a:pt x="3" y="3"/>
                </a:cubicBezTo>
                <a:cubicBezTo>
                  <a:pt x="4" y="4"/>
                  <a:pt x="2" y="6"/>
                  <a:pt x="3" y="7"/>
                </a:cubicBezTo>
                <a:cubicBezTo>
                  <a:pt x="4" y="8"/>
                  <a:pt x="5" y="7"/>
                  <a:pt x="6" y="8"/>
                </a:cubicBezTo>
                <a:cubicBezTo>
                  <a:pt x="6" y="8"/>
                  <a:pt x="5" y="10"/>
                  <a:pt x="6" y="10"/>
                </a:cubicBezTo>
                <a:cubicBezTo>
                  <a:pt x="8" y="10"/>
                  <a:pt x="10" y="11"/>
                  <a:pt x="12" y="9"/>
                </a:cubicBezTo>
                <a:cubicBezTo>
                  <a:pt x="13" y="9"/>
                  <a:pt x="11" y="8"/>
                  <a:pt x="10" y="7"/>
                </a:cubicBezTo>
                <a:cubicBezTo>
                  <a:pt x="9" y="6"/>
                  <a:pt x="9" y="6"/>
                  <a:pt x="8" y="5"/>
                </a:cubicBezTo>
                <a:cubicBezTo>
                  <a:pt x="7" y="4"/>
                  <a:pt x="6" y="2"/>
                  <a:pt x="5" y="1"/>
                </a:cubicBezTo>
                <a:cubicBezTo>
                  <a:pt x="4" y="1"/>
                  <a:pt x="2"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785" name="Freeform 1012"/>
          <p:cNvSpPr>
            <a:spLocks noChangeAspect="1"/>
          </p:cNvSpPr>
          <p:nvPr/>
        </p:nvSpPr>
        <p:spPr bwMode="auto">
          <a:xfrm>
            <a:off x="2525713" y="2268538"/>
            <a:ext cx="15875" cy="23812"/>
          </a:xfrm>
          <a:custGeom>
            <a:avLst/>
            <a:gdLst>
              <a:gd name="T0" fmla="*/ 2147483647 w 7"/>
              <a:gd name="T1" fmla="*/ 0 h 14"/>
              <a:gd name="T2" fmla="*/ 2147483647 w 7"/>
              <a:gd name="T3" fmla="*/ 2147483647 h 14"/>
              <a:gd name="T4" fmla="*/ 2147483647 w 7"/>
              <a:gd name="T5" fmla="*/ 2147483647 h 14"/>
              <a:gd name="T6" fmla="*/ 2147483647 w 7"/>
              <a:gd name="T7" fmla="*/ 2147483647 h 14"/>
              <a:gd name="T8" fmla="*/ 2147483647 w 7"/>
              <a:gd name="T9" fmla="*/ 2147483647 h 14"/>
              <a:gd name="T10" fmla="*/ 2147483647 w 7"/>
              <a:gd name="T11" fmla="*/ 2147483647 h 14"/>
              <a:gd name="T12" fmla="*/ 0 w 7"/>
              <a:gd name="T13" fmla="*/ 2147483647 h 14"/>
              <a:gd name="T14" fmla="*/ 2147483647 w 7"/>
              <a:gd name="T15" fmla="*/ 2147483647 h 14"/>
              <a:gd name="T16" fmla="*/ 2147483647 w 7"/>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4"/>
              <a:gd name="T29" fmla="*/ 7 w 7"/>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4">
                <a:moveTo>
                  <a:pt x="4" y="0"/>
                </a:moveTo>
                <a:cubicBezTo>
                  <a:pt x="5" y="0"/>
                  <a:pt x="6" y="2"/>
                  <a:pt x="6" y="3"/>
                </a:cubicBezTo>
                <a:cubicBezTo>
                  <a:pt x="7" y="6"/>
                  <a:pt x="7" y="8"/>
                  <a:pt x="6" y="11"/>
                </a:cubicBezTo>
                <a:cubicBezTo>
                  <a:pt x="6" y="12"/>
                  <a:pt x="5" y="14"/>
                  <a:pt x="4" y="14"/>
                </a:cubicBezTo>
                <a:cubicBezTo>
                  <a:pt x="3" y="14"/>
                  <a:pt x="2" y="13"/>
                  <a:pt x="2" y="12"/>
                </a:cubicBezTo>
                <a:cubicBezTo>
                  <a:pt x="1" y="10"/>
                  <a:pt x="2" y="9"/>
                  <a:pt x="2" y="8"/>
                </a:cubicBezTo>
                <a:cubicBezTo>
                  <a:pt x="1" y="7"/>
                  <a:pt x="0" y="6"/>
                  <a:pt x="0" y="4"/>
                </a:cubicBezTo>
                <a:cubicBezTo>
                  <a:pt x="0" y="3"/>
                  <a:pt x="1" y="3"/>
                  <a:pt x="2" y="2"/>
                </a:cubicBezTo>
                <a:cubicBezTo>
                  <a:pt x="3" y="2"/>
                  <a:pt x="3" y="0"/>
                  <a:pt x="4" y="0"/>
                </a:cubicBezTo>
                <a:close/>
              </a:path>
            </a:pathLst>
          </a:custGeom>
          <a:solidFill>
            <a:srgbClr val="B2B2B2"/>
          </a:solidFill>
          <a:ln w="3175" cap="rnd">
            <a:solidFill>
              <a:srgbClr val="B2B2B2"/>
            </a:solidFill>
            <a:round/>
            <a:headEnd/>
            <a:tailEnd/>
          </a:ln>
        </p:spPr>
        <p:txBody>
          <a:bodyPr/>
          <a:lstStyle/>
          <a:p>
            <a:endParaRPr lang="en-US"/>
          </a:p>
        </p:txBody>
      </p:sp>
      <p:sp>
        <p:nvSpPr>
          <p:cNvPr id="34786" name="Freeform 1013"/>
          <p:cNvSpPr>
            <a:spLocks noChangeAspect="1"/>
          </p:cNvSpPr>
          <p:nvPr/>
        </p:nvSpPr>
        <p:spPr bwMode="auto">
          <a:xfrm>
            <a:off x="2276475" y="2200275"/>
            <a:ext cx="92075" cy="63500"/>
          </a:xfrm>
          <a:custGeom>
            <a:avLst/>
            <a:gdLst>
              <a:gd name="T0" fmla="*/ 2147483647 w 49"/>
              <a:gd name="T1" fmla="*/ 2147483647 h 35"/>
              <a:gd name="T2" fmla="*/ 2147483647 w 49"/>
              <a:gd name="T3" fmla="*/ 2147483647 h 35"/>
              <a:gd name="T4" fmla="*/ 2147483647 w 49"/>
              <a:gd name="T5" fmla="*/ 2147483647 h 35"/>
              <a:gd name="T6" fmla="*/ 2147483647 w 49"/>
              <a:gd name="T7" fmla="*/ 2147483647 h 35"/>
              <a:gd name="T8" fmla="*/ 2147483647 w 49"/>
              <a:gd name="T9" fmla="*/ 2147483647 h 35"/>
              <a:gd name="T10" fmla="*/ 2147483647 w 49"/>
              <a:gd name="T11" fmla="*/ 2147483647 h 35"/>
              <a:gd name="T12" fmla="*/ 2147483647 w 49"/>
              <a:gd name="T13" fmla="*/ 2147483647 h 35"/>
              <a:gd name="T14" fmla="*/ 2147483647 w 49"/>
              <a:gd name="T15" fmla="*/ 2147483647 h 35"/>
              <a:gd name="T16" fmla="*/ 2147483647 w 49"/>
              <a:gd name="T17" fmla="*/ 2147483647 h 35"/>
              <a:gd name="T18" fmla="*/ 2147483647 w 49"/>
              <a:gd name="T19" fmla="*/ 2147483647 h 35"/>
              <a:gd name="T20" fmla="*/ 2147483647 w 49"/>
              <a:gd name="T21" fmla="*/ 2147483647 h 35"/>
              <a:gd name="T22" fmla="*/ 0 w 49"/>
              <a:gd name="T23" fmla="*/ 2147483647 h 35"/>
              <a:gd name="T24" fmla="*/ 2147483647 w 49"/>
              <a:gd name="T25" fmla="*/ 2147483647 h 35"/>
              <a:gd name="T26" fmla="*/ 2147483647 w 49"/>
              <a:gd name="T27" fmla="*/ 2147483647 h 35"/>
              <a:gd name="T28" fmla="*/ 2147483647 w 49"/>
              <a:gd name="T29" fmla="*/ 2147483647 h 35"/>
              <a:gd name="T30" fmla="*/ 2147483647 w 49"/>
              <a:gd name="T31" fmla="*/ 2147483647 h 35"/>
              <a:gd name="T32" fmla="*/ 2147483647 w 49"/>
              <a:gd name="T33" fmla="*/ 2147483647 h 35"/>
              <a:gd name="T34" fmla="*/ 2147483647 w 49"/>
              <a:gd name="T35" fmla="*/ 2147483647 h 35"/>
              <a:gd name="T36" fmla="*/ 2147483647 w 49"/>
              <a:gd name="T37" fmla="*/ 2147483647 h 35"/>
              <a:gd name="T38" fmla="*/ 2147483647 w 49"/>
              <a:gd name="T39" fmla="*/ 2147483647 h 35"/>
              <a:gd name="T40" fmla="*/ 2147483647 w 49"/>
              <a:gd name="T41" fmla="*/ 2147483647 h 35"/>
              <a:gd name="T42" fmla="*/ 2147483647 w 49"/>
              <a:gd name="T43" fmla="*/ 0 h 35"/>
              <a:gd name="T44" fmla="*/ 2147483647 w 49"/>
              <a:gd name="T45" fmla="*/ 2147483647 h 35"/>
              <a:gd name="T46" fmla="*/ 2147483647 w 49"/>
              <a:gd name="T47" fmla="*/ 2147483647 h 35"/>
              <a:gd name="T48" fmla="*/ 2147483647 w 49"/>
              <a:gd name="T49" fmla="*/ 2147483647 h 35"/>
              <a:gd name="T50" fmla="*/ 2147483647 w 49"/>
              <a:gd name="T51" fmla="*/ 2147483647 h 35"/>
              <a:gd name="T52" fmla="*/ 2147483647 w 49"/>
              <a:gd name="T53" fmla="*/ 2147483647 h 35"/>
              <a:gd name="T54" fmla="*/ 2147483647 w 49"/>
              <a:gd name="T55" fmla="*/ 2147483647 h 35"/>
              <a:gd name="T56" fmla="*/ 2147483647 w 49"/>
              <a:gd name="T57" fmla="*/ 2147483647 h 35"/>
              <a:gd name="T58" fmla="*/ 2147483647 w 49"/>
              <a:gd name="T59" fmla="*/ 2147483647 h 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9"/>
              <a:gd name="T91" fmla="*/ 0 h 35"/>
              <a:gd name="T92" fmla="*/ 49 w 49"/>
              <a:gd name="T93" fmla="*/ 35 h 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9" h="35">
                <a:moveTo>
                  <a:pt x="47" y="23"/>
                </a:moveTo>
                <a:cubicBezTo>
                  <a:pt x="47" y="23"/>
                  <a:pt x="49" y="25"/>
                  <a:pt x="48" y="25"/>
                </a:cubicBezTo>
                <a:cubicBezTo>
                  <a:pt x="47" y="27"/>
                  <a:pt x="44" y="27"/>
                  <a:pt x="43" y="28"/>
                </a:cubicBezTo>
                <a:cubicBezTo>
                  <a:pt x="41" y="29"/>
                  <a:pt x="40" y="30"/>
                  <a:pt x="38" y="31"/>
                </a:cubicBezTo>
                <a:cubicBezTo>
                  <a:pt x="37" y="32"/>
                  <a:pt x="36" y="34"/>
                  <a:pt x="34" y="35"/>
                </a:cubicBezTo>
                <a:cubicBezTo>
                  <a:pt x="32" y="35"/>
                  <a:pt x="29" y="34"/>
                  <a:pt x="27" y="33"/>
                </a:cubicBezTo>
                <a:cubicBezTo>
                  <a:pt x="23" y="32"/>
                  <a:pt x="19" y="29"/>
                  <a:pt x="15" y="27"/>
                </a:cubicBezTo>
                <a:cubicBezTo>
                  <a:pt x="14" y="27"/>
                  <a:pt x="14" y="26"/>
                  <a:pt x="13" y="26"/>
                </a:cubicBezTo>
                <a:cubicBezTo>
                  <a:pt x="13" y="25"/>
                  <a:pt x="12" y="26"/>
                  <a:pt x="11" y="26"/>
                </a:cubicBezTo>
                <a:cubicBezTo>
                  <a:pt x="10" y="25"/>
                  <a:pt x="9" y="23"/>
                  <a:pt x="8" y="23"/>
                </a:cubicBezTo>
                <a:cubicBezTo>
                  <a:pt x="7" y="23"/>
                  <a:pt x="7" y="25"/>
                  <a:pt x="6" y="25"/>
                </a:cubicBezTo>
                <a:cubicBezTo>
                  <a:pt x="4" y="25"/>
                  <a:pt x="1" y="24"/>
                  <a:pt x="0" y="22"/>
                </a:cubicBezTo>
                <a:cubicBezTo>
                  <a:pt x="0" y="20"/>
                  <a:pt x="3" y="18"/>
                  <a:pt x="5" y="18"/>
                </a:cubicBezTo>
                <a:cubicBezTo>
                  <a:pt x="6" y="18"/>
                  <a:pt x="7" y="20"/>
                  <a:pt x="8" y="20"/>
                </a:cubicBezTo>
                <a:cubicBezTo>
                  <a:pt x="9" y="20"/>
                  <a:pt x="11" y="19"/>
                  <a:pt x="13" y="18"/>
                </a:cubicBezTo>
                <a:cubicBezTo>
                  <a:pt x="14" y="17"/>
                  <a:pt x="16" y="16"/>
                  <a:pt x="17" y="14"/>
                </a:cubicBezTo>
                <a:cubicBezTo>
                  <a:pt x="18" y="12"/>
                  <a:pt x="16" y="9"/>
                  <a:pt x="18" y="8"/>
                </a:cubicBezTo>
                <a:cubicBezTo>
                  <a:pt x="19" y="7"/>
                  <a:pt x="19" y="11"/>
                  <a:pt x="20" y="12"/>
                </a:cubicBezTo>
                <a:cubicBezTo>
                  <a:pt x="22" y="12"/>
                  <a:pt x="24" y="13"/>
                  <a:pt x="25" y="11"/>
                </a:cubicBezTo>
                <a:cubicBezTo>
                  <a:pt x="25" y="10"/>
                  <a:pt x="22" y="10"/>
                  <a:pt x="21" y="8"/>
                </a:cubicBezTo>
                <a:cubicBezTo>
                  <a:pt x="21" y="7"/>
                  <a:pt x="21" y="5"/>
                  <a:pt x="21" y="4"/>
                </a:cubicBezTo>
                <a:cubicBezTo>
                  <a:pt x="22" y="2"/>
                  <a:pt x="24" y="0"/>
                  <a:pt x="25" y="0"/>
                </a:cubicBezTo>
                <a:cubicBezTo>
                  <a:pt x="28" y="1"/>
                  <a:pt x="29" y="3"/>
                  <a:pt x="30" y="5"/>
                </a:cubicBezTo>
                <a:cubicBezTo>
                  <a:pt x="31" y="6"/>
                  <a:pt x="30" y="7"/>
                  <a:pt x="30" y="8"/>
                </a:cubicBezTo>
                <a:cubicBezTo>
                  <a:pt x="31" y="9"/>
                  <a:pt x="33" y="8"/>
                  <a:pt x="34" y="9"/>
                </a:cubicBezTo>
                <a:cubicBezTo>
                  <a:pt x="36" y="11"/>
                  <a:pt x="38" y="13"/>
                  <a:pt x="39" y="15"/>
                </a:cubicBezTo>
                <a:cubicBezTo>
                  <a:pt x="39" y="17"/>
                  <a:pt x="38" y="19"/>
                  <a:pt x="39" y="20"/>
                </a:cubicBezTo>
                <a:cubicBezTo>
                  <a:pt x="39" y="21"/>
                  <a:pt x="41" y="19"/>
                  <a:pt x="41" y="20"/>
                </a:cubicBezTo>
                <a:cubicBezTo>
                  <a:pt x="42" y="21"/>
                  <a:pt x="40" y="24"/>
                  <a:pt x="41" y="25"/>
                </a:cubicBezTo>
                <a:cubicBezTo>
                  <a:pt x="43" y="26"/>
                  <a:pt x="45" y="23"/>
                  <a:pt x="47" y="23"/>
                </a:cubicBezTo>
                <a:close/>
              </a:path>
            </a:pathLst>
          </a:custGeom>
          <a:solidFill>
            <a:srgbClr val="B2B2B2"/>
          </a:solidFill>
          <a:ln w="3175" cap="rnd">
            <a:solidFill>
              <a:srgbClr val="B2B2B2"/>
            </a:solidFill>
            <a:round/>
            <a:headEnd/>
            <a:tailEnd/>
          </a:ln>
        </p:spPr>
        <p:txBody>
          <a:bodyPr/>
          <a:lstStyle/>
          <a:p>
            <a:endParaRPr lang="en-US"/>
          </a:p>
        </p:txBody>
      </p:sp>
      <p:sp>
        <p:nvSpPr>
          <p:cNvPr id="34787" name="Freeform 1014"/>
          <p:cNvSpPr>
            <a:spLocks noChangeAspect="1"/>
          </p:cNvSpPr>
          <p:nvPr/>
        </p:nvSpPr>
        <p:spPr bwMode="auto">
          <a:xfrm>
            <a:off x="2357438" y="2211388"/>
            <a:ext cx="11112" cy="17462"/>
          </a:xfrm>
          <a:custGeom>
            <a:avLst/>
            <a:gdLst>
              <a:gd name="T0" fmla="*/ 2147483647 w 7"/>
              <a:gd name="T1" fmla="*/ 2147483647 h 9"/>
              <a:gd name="T2" fmla="*/ 2147483647 w 7"/>
              <a:gd name="T3" fmla="*/ 2147483647 h 9"/>
              <a:gd name="T4" fmla="*/ 2147483647 w 7"/>
              <a:gd name="T5" fmla="*/ 2147483647 h 9"/>
              <a:gd name="T6" fmla="*/ 0 w 7"/>
              <a:gd name="T7" fmla="*/ 2147483647 h 9"/>
              <a:gd name="T8" fmla="*/ 2147483647 w 7"/>
              <a:gd name="T9" fmla="*/ 2147483647 h 9"/>
              <a:gd name="T10" fmla="*/ 2147483647 w 7"/>
              <a:gd name="T11" fmla="*/ 2147483647 h 9"/>
              <a:gd name="T12" fmla="*/ 2147483647 w 7"/>
              <a:gd name="T13" fmla="*/ 2147483647 h 9"/>
              <a:gd name="T14" fmla="*/ 2147483647 w 7"/>
              <a:gd name="T15" fmla="*/ 2147483647 h 9"/>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9"/>
              <a:gd name="T26" fmla="*/ 7 w 7"/>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9">
                <a:moveTo>
                  <a:pt x="6" y="8"/>
                </a:moveTo>
                <a:cubicBezTo>
                  <a:pt x="7" y="7"/>
                  <a:pt x="7" y="5"/>
                  <a:pt x="6" y="4"/>
                </a:cubicBezTo>
                <a:cubicBezTo>
                  <a:pt x="6" y="2"/>
                  <a:pt x="5" y="1"/>
                  <a:pt x="4" y="1"/>
                </a:cubicBezTo>
                <a:cubicBezTo>
                  <a:pt x="3" y="0"/>
                  <a:pt x="1" y="0"/>
                  <a:pt x="0" y="1"/>
                </a:cubicBezTo>
                <a:cubicBezTo>
                  <a:pt x="0" y="1"/>
                  <a:pt x="1" y="2"/>
                  <a:pt x="1" y="2"/>
                </a:cubicBezTo>
                <a:cubicBezTo>
                  <a:pt x="2" y="3"/>
                  <a:pt x="3" y="3"/>
                  <a:pt x="4" y="5"/>
                </a:cubicBezTo>
                <a:cubicBezTo>
                  <a:pt x="4" y="5"/>
                  <a:pt x="3" y="6"/>
                  <a:pt x="4" y="7"/>
                </a:cubicBezTo>
                <a:cubicBezTo>
                  <a:pt x="4" y="8"/>
                  <a:pt x="5" y="9"/>
                  <a:pt x="6" y="8"/>
                </a:cubicBezTo>
                <a:close/>
              </a:path>
            </a:pathLst>
          </a:custGeom>
          <a:solidFill>
            <a:srgbClr val="B2B2B2"/>
          </a:solidFill>
          <a:ln w="3175" cap="rnd">
            <a:solidFill>
              <a:srgbClr val="B2B2B2"/>
            </a:solidFill>
            <a:round/>
            <a:headEnd/>
            <a:tailEnd/>
          </a:ln>
        </p:spPr>
        <p:txBody>
          <a:bodyPr/>
          <a:lstStyle/>
          <a:p>
            <a:endParaRPr lang="en-US"/>
          </a:p>
        </p:txBody>
      </p:sp>
      <p:sp>
        <p:nvSpPr>
          <p:cNvPr id="34788" name="Freeform 1015"/>
          <p:cNvSpPr>
            <a:spLocks noChangeAspect="1"/>
          </p:cNvSpPr>
          <p:nvPr/>
        </p:nvSpPr>
        <p:spPr bwMode="auto">
          <a:xfrm>
            <a:off x="2254250" y="2236788"/>
            <a:ext cx="11113" cy="17462"/>
          </a:xfrm>
          <a:custGeom>
            <a:avLst/>
            <a:gdLst>
              <a:gd name="T0" fmla="*/ 2147483647 w 6"/>
              <a:gd name="T1" fmla="*/ 2147483647 h 9"/>
              <a:gd name="T2" fmla="*/ 2147483647 w 6"/>
              <a:gd name="T3" fmla="*/ 2147483647 h 9"/>
              <a:gd name="T4" fmla="*/ 2147483647 w 6"/>
              <a:gd name="T5" fmla="*/ 2147483647 h 9"/>
              <a:gd name="T6" fmla="*/ 2147483647 w 6"/>
              <a:gd name="T7" fmla="*/ 2147483647 h 9"/>
              <a:gd name="T8" fmla="*/ 2147483647 w 6"/>
              <a:gd name="T9" fmla="*/ 2147483647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4" y="1"/>
                </a:moveTo>
                <a:cubicBezTo>
                  <a:pt x="5" y="2"/>
                  <a:pt x="6" y="4"/>
                  <a:pt x="6" y="5"/>
                </a:cubicBezTo>
                <a:cubicBezTo>
                  <a:pt x="5" y="7"/>
                  <a:pt x="3" y="9"/>
                  <a:pt x="2" y="8"/>
                </a:cubicBezTo>
                <a:cubicBezTo>
                  <a:pt x="0" y="7"/>
                  <a:pt x="1" y="4"/>
                  <a:pt x="2" y="2"/>
                </a:cubicBezTo>
                <a:cubicBezTo>
                  <a:pt x="2" y="1"/>
                  <a:pt x="3" y="0"/>
                  <a:pt x="4" y="1"/>
                </a:cubicBezTo>
                <a:close/>
              </a:path>
            </a:pathLst>
          </a:custGeom>
          <a:solidFill>
            <a:srgbClr val="B2B2B2"/>
          </a:solidFill>
          <a:ln w="3175" cap="rnd">
            <a:solidFill>
              <a:srgbClr val="B2B2B2"/>
            </a:solidFill>
            <a:round/>
            <a:headEnd/>
            <a:tailEnd/>
          </a:ln>
        </p:spPr>
        <p:txBody>
          <a:bodyPr/>
          <a:lstStyle/>
          <a:p>
            <a:endParaRPr lang="en-US"/>
          </a:p>
        </p:txBody>
      </p:sp>
      <p:sp>
        <p:nvSpPr>
          <p:cNvPr id="34789" name="Freeform 1016"/>
          <p:cNvSpPr>
            <a:spLocks noChangeAspect="1"/>
          </p:cNvSpPr>
          <p:nvPr/>
        </p:nvSpPr>
        <p:spPr bwMode="auto">
          <a:xfrm>
            <a:off x="2219325" y="2247900"/>
            <a:ext cx="12700" cy="12700"/>
          </a:xfrm>
          <a:custGeom>
            <a:avLst/>
            <a:gdLst>
              <a:gd name="T0" fmla="*/ 2147483647 w 7"/>
              <a:gd name="T1" fmla="*/ 2147483647 h 6"/>
              <a:gd name="T2" fmla="*/ 2147483647 w 7"/>
              <a:gd name="T3" fmla="*/ 2147483647 h 6"/>
              <a:gd name="T4" fmla="*/ 0 w 7"/>
              <a:gd name="T5" fmla="*/ 2147483647 h 6"/>
              <a:gd name="T6" fmla="*/ 2147483647 w 7"/>
              <a:gd name="T7" fmla="*/ 2147483647 h 6"/>
              <a:gd name="T8" fmla="*/ 2147483647 w 7"/>
              <a:gd name="T9" fmla="*/ 2147483647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2"/>
                  <a:pt x="6" y="4"/>
                  <a:pt x="5" y="5"/>
                </a:cubicBezTo>
                <a:cubicBezTo>
                  <a:pt x="4" y="6"/>
                  <a:pt x="2" y="5"/>
                  <a:pt x="0" y="4"/>
                </a:cubicBezTo>
                <a:cubicBezTo>
                  <a:pt x="0" y="4"/>
                  <a:pt x="1" y="2"/>
                  <a:pt x="2" y="2"/>
                </a:cubicBezTo>
                <a:cubicBezTo>
                  <a:pt x="3" y="1"/>
                  <a:pt x="5" y="0"/>
                  <a:pt x="6" y="1"/>
                </a:cubicBezTo>
                <a:close/>
              </a:path>
            </a:pathLst>
          </a:custGeom>
          <a:solidFill>
            <a:srgbClr val="B2B2B2"/>
          </a:solidFill>
          <a:ln w="3175" cap="rnd">
            <a:solidFill>
              <a:srgbClr val="B2B2B2"/>
            </a:solidFill>
            <a:round/>
            <a:headEnd/>
            <a:tailEnd/>
          </a:ln>
        </p:spPr>
        <p:txBody>
          <a:bodyPr/>
          <a:lstStyle/>
          <a:p>
            <a:endParaRPr lang="en-US"/>
          </a:p>
        </p:txBody>
      </p:sp>
      <p:sp>
        <p:nvSpPr>
          <p:cNvPr id="34790" name="Freeform 1017"/>
          <p:cNvSpPr>
            <a:spLocks noChangeAspect="1"/>
          </p:cNvSpPr>
          <p:nvPr/>
        </p:nvSpPr>
        <p:spPr bwMode="auto">
          <a:xfrm>
            <a:off x="2162175" y="2254250"/>
            <a:ext cx="12700" cy="14288"/>
          </a:xfrm>
          <a:custGeom>
            <a:avLst/>
            <a:gdLst>
              <a:gd name="T0" fmla="*/ 2147483647 w 7"/>
              <a:gd name="T1" fmla="*/ 0 h 6"/>
              <a:gd name="T2" fmla="*/ 2147483647 w 7"/>
              <a:gd name="T3" fmla="*/ 2147483647 h 6"/>
              <a:gd name="T4" fmla="*/ 2147483647 w 7"/>
              <a:gd name="T5" fmla="*/ 2147483647 h 6"/>
              <a:gd name="T6" fmla="*/ 0 w 7"/>
              <a:gd name="T7" fmla="*/ 2147483647 h 6"/>
              <a:gd name="T8" fmla="*/ 2147483647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1" y="0"/>
                </a:moveTo>
                <a:cubicBezTo>
                  <a:pt x="3" y="0"/>
                  <a:pt x="5" y="1"/>
                  <a:pt x="6" y="2"/>
                </a:cubicBezTo>
                <a:cubicBezTo>
                  <a:pt x="7" y="3"/>
                  <a:pt x="5" y="6"/>
                  <a:pt x="4" y="5"/>
                </a:cubicBezTo>
                <a:cubicBezTo>
                  <a:pt x="2" y="5"/>
                  <a:pt x="1" y="3"/>
                  <a:pt x="0" y="1"/>
                </a:cubicBezTo>
                <a:cubicBezTo>
                  <a:pt x="0" y="1"/>
                  <a:pt x="1"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791" name="Freeform 1018"/>
          <p:cNvSpPr>
            <a:spLocks noChangeAspect="1"/>
          </p:cNvSpPr>
          <p:nvPr/>
        </p:nvSpPr>
        <p:spPr bwMode="auto">
          <a:xfrm>
            <a:off x="2346325" y="2212975"/>
            <a:ext cx="7938" cy="11113"/>
          </a:xfrm>
          <a:custGeom>
            <a:avLst/>
            <a:gdLst>
              <a:gd name="T0" fmla="*/ 0 w 5"/>
              <a:gd name="T1" fmla="*/ 2147483647 h 5"/>
              <a:gd name="T2" fmla="*/ 2147483647 w 5"/>
              <a:gd name="T3" fmla="*/ 2147483647 h 5"/>
              <a:gd name="T4" fmla="*/ 2147483647 w 5"/>
              <a:gd name="T5" fmla="*/ 2147483647 h 5"/>
              <a:gd name="T6" fmla="*/ 0 w 5"/>
              <a:gd name="T7" fmla="*/ 2147483647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0" y="1"/>
                </a:moveTo>
                <a:cubicBezTo>
                  <a:pt x="1" y="0"/>
                  <a:pt x="4" y="1"/>
                  <a:pt x="4" y="2"/>
                </a:cubicBezTo>
                <a:cubicBezTo>
                  <a:pt x="5" y="3"/>
                  <a:pt x="4" y="5"/>
                  <a:pt x="3" y="5"/>
                </a:cubicBezTo>
                <a:cubicBezTo>
                  <a:pt x="1" y="4"/>
                  <a:pt x="0" y="2"/>
                  <a:pt x="0" y="1"/>
                </a:cubicBezTo>
                <a:close/>
              </a:path>
            </a:pathLst>
          </a:custGeom>
          <a:solidFill>
            <a:srgbClr val="B2B2B2"/>
          </a:solidFill>
          <a:ln w="3175" cap="rnd">
            <a:solidFill>
              <a:srgbClr val="B2B2B2"/>
            </a:solidFill>
            <a:round/>
            <a:headEnd/>
            <a:tailEnd/>
          </a:ln>
        </p:spPr>
        <p:txBody>
          <a:bodyPr/>
          <a:lstStyle/>
          <a:p>
            <a:endParaRPr lang="en-US"/>
          </a:p>
        </p:txBody>
      </p:sp>
      <p:sp>
        <p:nvSpPr>
          <p:cNvPr id="34792" name="Freeform 1019"/>
          <p:cNvSpPr>
            <a:spLocks noChangeAspect="1"/>
          </p:cNvSpPr>
          <p:nvPr/>
        </p:nvSpPr>
        <p:spPr bwMode="auto">
          <a:xfrm>
            <a:off x="1530350" y="2228850"/>
            <a:ext cx="9525" cy="12700"/>
          </a:xfrm>
          <a:custGeom>
            <a:avLst/>
            <a:gdLst>
              <a:gd name="T0" fmla="*/ 2147483647 w 5"/>
              <a:gd name="T1" fmla="*/ 2147483647 h 7"/>
              <a:gd name="T2" fmla="*/ 2147483647 w 5"/>
              <a:gd name="T3" fmla="*/ 2147483647 h 7"/>
              <a:gd name="T4" fmla="*/ 2147483647 w 5"/>
              <a:gd name="T5" fmla="*/ 2147483647 h 7"/>
              <a:gd name="T6" fmla="*/ 2147483647 w 5"/>
              <a:gd name="T7" fmla="*/ 2147483647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1"/>
                </a:moveTo>
                <a:cubicBezTo>
                  <a:pt x="4" y="1"/>
                  <a:pt x="5" y="4"/>
                  <a:pt x="4" y="6"/>
                </a:cubicBezTo>
                <a:cubicBezTo>
                  <a:pt x="4" y="7"/>
                  <a:pt x="1" y="6"/>
                  <a:pt x="1" y="5"/>
                </a:cubicBezTo>
                <a:cubicBezTo>
                  <a:pt x="0" y="3"/>
                  <a:pt x="1"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793" name="Freeform 1020"/>
          <p:cNvSpPr>
            <a:spLocks noChangeAspect="1"/>
          </p:cNvSpPr>
          <p:nvPr/>
        </p:nvSpPr>
        <p:spPr bwMode="auto">
          <a:xfrm>
            <a:off x="1539875" y="2227263"/>
            <a:ext cx="12700" cy="15875"/>
          </a:xfrm>
          <a:custGeom>
            <a:avLst/>
            <a:gdLst>
              <a:gd name="T0" fmla="*/ 2147483647 w 6"/>
              <a:gd name="T1" fmla="*/ 2147483647 h 9"/>
              <a:gd name="T2" fmla="*/ 2147483647 w 6"/>
              <a:gd name="T3" fmla="*/ 2147483647 h 9"/>
              <a:gd name="T4" fmla="*/ 2147483647 w 6"/>
              <a:gd name="T5" fmla="*/ 2147483647 h 9"/>
              <a:gd name="T6" fmla="*/ 2147483647 w 6"/>
              <a:gd name="T7" fmla="*/ 2147483647 h 9"/>
              <a:gd name="T8" fmla="*/ 2147483647 w 6"/>
              <a:gd name="T9" fmla="*/ 2147483647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4" y="1"/>
                </a:moveTo>
                <a:cubicBezTo>
                  <a:pt x="5" y="2"/>
                  <a:pt x="6" y="5"/>
                  <a:pt x="6" y="7"/>
                </a:cubicBezTo>
                <a:cubicBezTo>
                  <a:pt x="5" y="8"/>
                  <a:pt x="2" y="9"/>
                  <a:pt x="1" y="8"/>
                </a:cubicBezTo>
                <a:cubicBezTo>
                  <a:pt x="0" y="6"/>
                  <a:pt x="0" y="4"/>
                  <a:pt x="1" y="2"/>
                </a:cubicBezTo>
                <a:cubicBezTo>
                  <a:pt x="1" y="1"/>
                  <a:pt x="3" y="0"/>
                  <a:pt x="4" y="1"/>
                </a:cubicBezTo>
                <a:close/>
              </a:path>
            </a:pathLst>
          </a:custGeom>
          <a:solidFill>
            <a:srgbClr val="B2B2B2"/>
          </a:solidFill>
          <a:ln w="3175" cap="rnd">
            <a:solidFill>
              <a:srgbClr val="B2B2B2"/>
            </a:solidFill>
            <a:round/>
            <a:headEnd/>
            <a:tailEnd/>
          </a:ln>
        </p:spPr>
        <p:txBody>
          <a:bodyPr/>
          <a:lstStyle/>
          <a:p>
            <a:endParaRPr lang="en-US"/>
          </a:p>
        </p:txBody>
      </p:sp>
      <p:sp>
        <p:nvSpPr>
          <p:cNvPr id="34794" name="Freeform 1021"/>
          <p:cNvSpPr>
            <a:spLocks noChangeAspect="1"/>
          </p:cNvSpPr>
          <p:nvPr/>
        </p:nvSpPr>
        <p:spPr bwMode="auto">
          <a:xfrm>
            <a:off x="1547813" y="2211388"/>
            <a:ext cx="31750" cy="25400"/>
          </a:xfrm>
          <a:custGeom>
            <a:avLst/>
            <a:gdLst>
              <a:gd name="T0" fmla="*/ 2147483647 w 17"/>
              <a:gd name="T1" fmla="*/ 0 h 14"/>
              <a:gd name="T2" fmla="*/ 2147483647 w 17"/>
              <a:gd name="T3" fmla="*/ 2147483647 h 14"/>
              <a:gd name="T4" fmla="*/ 2147483647 w 17"/>
              <a:gd name="T5" fmla="*/ 2147483647 h 14"/>
              <a:gd name="T6" fmla="*/ 2147483647 w 17"/>
              <a:gd name="T7" fmla="*/ 2147483647 h 14"/>
              <a:gd name="T8" fmla="*/ 2147483647 w 17"/>
              <a:gd name="T9" fmla="*/ 2147483647 h 14"/>
              <a:gd name="T10" fmla="*/ 2147483647 w 17"/>
              <a:gd name="T11" fmla="*/ 2147483647 h 14"/>
              <a:gd name="T12" fmla="*/ 2147483647 w 17"/>
              <a:gd name="T13" fmla="*/ 2147483647 h 14"/>
              <a:gd name="T14" fmla="*/ 2147483647 w 17"/>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4"/>
              <a:gd name="T26" fmla="*/ 17 w 17"/>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4">
                <a:moveTo>
                  <a:pt x="12" y="0"/>
                </a:moveTo>
                <a:cubicBezTo>
                  <a:pt x="14" y="0"/>
                  <a:pt x="17" y="2"/>
                  <a:pt x="17" y="4"/>
                </a:cubicBezTo>
                <a:cubicBezTo>
                  <a:pt x="16" y="7"/>
                  <a:pt x="13" y="8"/>
                  <a:pt x="10" y="10"/>
                </a:cubicBezTo>
                <a:cubicBezTo>
                  <a:pt x="8" y="11"/>
                  <a:pt x="6" y="14"/>
                  <a:pt x="4" y="13"/>
                </a:cubicBezTo>
                <a:cubicBezTo>
                  <a:pt x="2" y="13"/>
                  <a:pt x="1" y="11"/>
                  <a:pt x="1" y="9"/>
                </a:cubicBezTo>
                <a:cubicBezTo>
                  <a:pt x="0" y="8"/>
                  <a:pt x="1" y="6"/>
                  <a:pt x="2" y="5"/>
                </a:cubicBezTo>
                <a:cubicBezTo>
                  <a:pt x="4" y="4"/>
                  <a:pt x="7" y="6"/>
                  <a:pt x="9" y="5"/>
                </a:cubicBezTo>
                <a:cubicBezTo>
                  <a:pt x="10" y="4"/>
                  <a:pt x="10" y="0"/>
                  <a:pt x="12" y="0"/>
                </a:cubicBezTo>
                <a:close/>
              </a:path>
            </a:pathLst>
          </a:custGeom>
          <a:solidFill>
            <a:srgbClr val="B2B2B2"/>
          </a:solidFill>
          <a:ln w="3175" cap="rnd">
            <a:solidFill>
              <a:srgbClr val="B2B2B2"/>
            </a:solidFill>
            <a:round/>
            <a:headEnd/>
            <a:tailEnd/>
          </a:ln>
        </p:spPr>
        <p:txBody>
          <a:bodyPr/>
          <a:lstStyle/>
          <a:p>
            <a:endParaRPr lang="en-US"/>
          </a:p>
        </p:txBody>
      </p:sp>
      <p:sp>
        <p:nvSpPr>
          <p:cNvPr id="34795" name="Freeform 1022"/>
          <p:cNvSpPr>
            <a:spLocks noChangeAspect="1"/>
          </p:cNvSpPr>
          <p:nvPr/>
        </p:nvSpPr>
        <p:spPr bwMode="auto">
          <a:xfrm>
            <a:off x="2493963" y="2039938"/>
            <a:ext cx="557212" cy="471487"/>
          </a:xfrm>
          <a:custGeom>
            <a:avLst/>
            <a:gdLst>
              <a:gd name="T0" fmla="*/ 2147483647 w 301"/>
              <a:gd name="T1" fmla="*/ 2147483647 h 254"/>
              <a:gd name="T2" fmla="*/ 2147483647 w 301"/>
              <a:gd name="T3" fmla="*/ 2147483647 h 254"/>
              <a:gd name="T4" fmla="*/ 2147483647 w 301"/>
              <a:gd name="T5" fmla="*/ 2147483647 h 254"/>
              <a:gd name="T6" fmla="*/ 2147483647 w 301"/>
              <a:gd name="T7" fmla="*/ 2147483647 h 254"/>
              <a:gd name="T8" fmla="*/ 2147483647 w 301"/>
              <a:gd name="T9" fmla="*/ 2147483647 h 254"/>
              <a:gd name="T10" fmla="*/ 2147483647 w 301"/>
              <a:gd name="T11" fmla="*/ 2147483647 h 254"/>
              <a:gd name="T12" fmla="*/ 2147483647 w 301"/>
              <a:gd name="T13" fmla="*/ 2147483647 h 254"/>
              <a:gd name="T14" fmla="*/ 2147483647 w 301"/>
              <a:gd name="T15" fmla="*/ 2147483647 h 254"/>
              <a:gd name="T16" fmla="*/ 2147483647 w 301"/>
              <a:gd name="T17" fmla="*/ 2147483647 h 254"/>
              <a:gd name="T18" fmla="*/ 2147483647 w 301"/>
              <a:gd name="T19" fmla="*/ 2147483647 h 254"/>
              <a:gd name="T20" fmla="*/ 2147483647 w 301"/>
              <a:gd name="T21" fmla="*/ 2147483647 h 254"/>
              <a:gd name="T22" fmla="*/ 2147483647 w 301"/>
              <a:gd name="T23" fmla="*/ 2147483647 h 254"/>
              <a:gd name="T24" fmla="*/ 2147483647 w 301"/>
              <a:gd name="T25" fmla="*/ 2147483647 h 254"/>
              <a:gd name="T26" fmla="*/ 2147483647 w 301"/>
              <a:gd name="T27" fmla="*/ 2147483647 h 254"/>
              <a:gd name="T28" fmla="*/ 2147483647 w 301"/>
              <a:gd name="T29" fmla="*/ 2147483647 h 254"/>
              <a:gd name="T30" fmla="*/ 2147483647 w 301"/>
              <a:gd name="T31" fmla="*/ 2147483647 h 254"/>
              <a:gd name="T32" fmla="*/ 2147483647 w 301"/>
              <a:gd name="T33" fmla="*/ 2147483647 h 254"/>
              <a:gd name="T34" fmla="*/ 2147483647 w 301"/>
              <a:gd name="T35" fmla="*/ 2147483647 h 254"/>
              <a:gd name="T36" fmla="*/ 2147483647 w 301"/>
              <a:gd name="T37" fmla="*/ 2147483647 h 254"/>
              <a:gd name="T38" fmla="*/ 2147483647 w 301"/>
              <a:gd name="T39" fmla="*/ 2147483647 h 254"/>
              <a:gd name="T40" fmla="*/ 2147483647 w 301"/>
              <a:gd name="T41" fmla="*/ 2147483647 h 254"/>
              <a:gd name="T42" fmla="*/ 2147483647 w 301"/>
              <a:gd name="T43" fmla="*/ 2147483647 h 254"/>
              <a:gd name="T44" fmla="*/ 2147483647 w 301"/>
              <a:gd name="T45" fmla="*/ 2147483647 h 254"/>
              <a:gd name="T46" fmla="*/ 2147483647 w 301"/>
              <a:gd name="T47" fmla="*/ 2147483647 h 254"/>
              <a:gd name="T48" fmla="*/ 2147483647 w 301"/>
              <a:gd name="T49" fmla="*/ 2147483647 h 254"/>
              <a:gd name="T50" fmla="*/ 2147483647 w 301"/>
              <a:gd name="T51" fmla="*/ 2147483647 h 254"/>
              <a:gd name="T52" fmla="*/ 2147483647 w 301"/>
              <a:gd name="T53" fmla="*/ 2147483647 h 254"/>
              <a:gd name="T54" fmla="*/ 2147483647 w 301"/>
              <a:gd name="T55" fmla="*/ 2147483647 h 254"/>
              <a:gd name="T56" fmla="*/ 2147483647 w 301"/>
              <a:gd name="T57" fmla="*/ 2147483647 h 254"/>
              <a:gd name="T58" fmla="*/ 2147483647 w 301"/>
              <a:gd name="T59" fmla="*/ 2147483647 h 254"/>
              <a:gd name="T60" fmla="*/ 2147483647 w 301"/>
              <a:gd name="T61" fmla="*/ 2147483647 h 254"/>
              <a:gd name="T62" fmla="*/ 2147483647 w 301"/>
              <a:gd name="T63" fmla="*/ 2147483647 h 254"/>
              <a:gd name="T64" fmla="*/ 2147483647 w 301"/>
              <a:gd name="T65" fmla="*/ 2147483647 h 254"/>
              <a:gd name="T66" fmla="*/ 2147483647 w 301"/>
              <a:gd name="T67" fmla="*/ 2147483647 h 254"/>
              <a:gd name="T68" fmla="*/ 2147483647 w 301"/>
              <a:gd name="T69" fmla="*/ 2147483647 h 254"/>
              <a:gd name="T70" fmla="*/ 2147483647 w 301"/>
              <a:gd name="T71" fmla="*/ 2147483647 h 254"/>
              <a:gd name="T72" fmla="*/ 2147483647 w 301"/>
              <a:gd name="T73" fmla="*/ 2147483647 h 254"/>
              <a:gd name="T74" fmla="*/ 2147483647 w 301"/>
              <a:gd name="T75" fmla="*/ 2147483647 h 254"/>
              <a:gd name="T76" fmla="*/ 2147483647 w 301"/>
              <a:gd name="T77" fmla="*/ 2147483647 h 254"/>
              <a:gd name="T78" fmla="*/ 2147483647 w 301"/>
              <a:gd name="T79" fmla="*/ 2147483647 h 254"/>
              <a:gd name="T80" fmla="*/ 2147483647 w 301"/>
              <a:gd name="T81" fmla="*/ 2147483647 h 254"/>
              <a:gd name="T82" fmla="*/ 2147483647 w 301"/>
              <a:gd name="T83" fmla="*/ 2147483647 h 254"/>
              <a:gd name="T84" fmla="*/ 2147483647 w 301"/>
              <a:gd name="T85" fmla="*/ 2147483647 h 254"/>
              <a:gd name="T86" fmla="*/ 2147483647 w 301"/>
              <a:gd name="T87" fmla="*/ 2147483647 h 254"/>
              <a:gd name="T88" fmla="*/ 2147483647 w 301"/>
              <a:gd name="T89" fmla="*/ 2147483647 h 254"/>
              <a:gd name="T90" fmla="*/ 2147483647 w 301"/>
              <a:gd name="T91" fmla="*/ 2147483647 h 254"/>
              <a:gd name="T92" fmla="*/ 2147483647 w 301"/>
              <a:gd name="T93" fmla="*/ 2147483647 h 254"/>
              <a:gd name="T94" fmla="*/ 2147483647 w 301"/>
              <a:gd name="T95" fmla="*/ 2147483647 h 254"/>
              <a:gd name="T96" fmla="*/ 2147483647 w 301"/>
              <a:gd name="T97" fmla="*/ 2147483647 h 254"/>
              <a:gd name="T98" fmla="*/ 2147483647 w 301"/>
              <a:gd name="T99" fmla="*/ 2147483647 h 254"/>
              <a:gd name="T100" fmla="*/ 2147483647 w 301"/>
              <a:gd name="T101" fmla="*/ 2147483647 h 254"/>
              <a:gd name="T102" fmla="*/ 2147483647 w 301"/>
              <a:gd name="T103" fmla="*/ 2147483647 h 254"/>
              <a:gd name="T104" fmla="*/ 2147483647 w 301"/>
              <a:gd name="T105" fmla="*/ 2147483647 h 254"/>
              <a:gd name="T106" fmla="*/ 2147483647 w 301"/>
              <a:gd name="T107" fmla="*/ 2147483647 h 254"/>
              <a:gd name="T108" fmla="*/ 2147483647 w 301"/>
              <a:gd name="T109" fmla="*/ 2147483647 h 254"/>
              <a:gd name="T110" fmla="*/ 2147483647 w 301"/>
              <a:gd name="T111" fmla="*/ 2147483647 h 254"/>
              <a:gd name="T112" fmla="*/ 2147483647 w 301"/>
              <a:gd name="T113" fmla="*/ 2147483647 h 254"/>
              <a:gd name="T114" fmla="*/ 2147483647 w 301"/>
              <a:gd name="T115" fmla="*/ 2147483647 h 254"/>
              <a:gd name="T116" fmla="*/ 2147483647 w 301"/>
              <a:gd name="T117" fmla="*/ 2147483647 h 254"/>
              <a:gd name="T118" fmla="*/ 2147483647 w 301"/>
              <a:gd name="T119" fmla="*/ 2147483647 h 2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1"/>
              <a:gd name="T181" fmla="*/ 0 h 254"/>
              <a:gd name="T182" fmla="*/ 301 w 301"/>
              <a:gd name="T183" fmla="*/ 254 h 2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1" h="254">
                <a:moveTo>
                  <a:pt x="248" y="236"/>
                </a:moveTo>
                <a:cubicBezTo>
                  <a:pt x="245" y="237"/>
                  <a:pt x="243" y="234"/>
                  <a:pt x="241" y="233"/>
                </a:cubicBezTo>
                <a:cubicBezTo>
                  <a:pt x="239" y="232"/>
                  <a:pt x="238" y="230"/>
                  <a:pt x="236" y="229"/>
                </a:cubicBezTo>
                <a:cubicBezTo>
                  <a:pt x="235" y="229"/>
                  <a:pt x="234" y="231"/>
                  <a:pt x="233" y="230"/>
                </a:cubicBezTo>
                <a:cubicBezTo>
                  <a:pt x="231" y="230"/>
                  <a:pt x="231" y="227"/>
                  <a:pt x="230" y="227"/>
                </a:cubicBezTo>
                <a:cubicBezTo>
                  <a:pt x="228" y="225"/>
                  <a:pt x="225" y="226"/>
                  <a:pt x="224" y="224"/>
                </a:cubicBezTo>
                <a:cubicBezTo>
                  <a:pt x="222" y="222"/>
                  <a:pt x="223" y="217"/>
                  <a:pt x="220" y="216"/>
                </a:cubicBezTo>
                <a:cubicBezTo>
                  <a:pt x="217" y="215"/>
                  <a:pt x="221" y="222"/>
                  <a:pt x="218" y="222"/>
                </a:cubicBezTo>
                <a:cubicBezTo>
                  <a:pt x="215" y="222"/>
                  <a:pt x="215" y="217"/>
                  <a:pt x="213" y="216"/>
                </a:cubicBezTo>
                <a:cubicBezTo>
                  <a:pt x="212" y="215"/>
                  <a:pt x="211" y="216"/>
                  <a:pt x="209" y="216"/>
                </a:cubicBezTo>
                <a:cubicBezTo>
                  <a:pt x="208" y="216"/>
                  <a:pt x="206" y="214"/>
                  <a:pt x="206" y="216"/>
                </a:cubicBezTo>
                <a:cubicBezTo>
                  <a:pt x="207" y="219"/>
                  <a:pt x="210" y="222"/>
                  <a:pt x="213" y="225"/>
                </a:cubicBezTo>
                <a:cubicBezTo>
                  <a:pt x="214" y="226"/>
                  <a:pt x="217" y="227"/>
                  <a:pt x="219" y="228"/>
                </a:cubicBezTo>
                <a:cubicBezTo>
                  <a:pt x="220" y="229"/>
                  <a:pt x="218" y="231"/>
                  <a:pt x="219" y="232"/>
                </a:cubicBezTo>
                <a:cubicBezTo>
                  <a:pt x="221" y="234"/>
                  <a:pt x="225" y="234"/>
                  <a:pt x="227" y="236"/>
                </a:cubicBezTo>
                <a:cubicBezTo>
                  <a:pt x="229" y="238"/>
                  <a:pt x="229" y="241"/>
                  <a:pt x="231" y="242"/>
                </a:cubicBezTo>
                <a:cubicBezTo>
                  <a:pt x="232" y="243"/>
                  <a:pt x="234" y="242"/>
                  <a:pt x="235" y="243"/>
                </a:cubicBezTo>
                <a:cubicBezTo>
                  <a:pt x="236" y="244"/>
                  <a:pt x="237" y="246"/>
                  <a:pt x="236" y="247"/>
                </a:cubicBezTo>
                <a:cubicBezTo>
                  <a:pt x="235" y="248"/>
                  <a:pt x="232" y="246"/>
                  <a:pt x="232" y="247"/>
                </a:cubicBezTo>
                <a:cubicBezTo>
                  <a:pt x="232" y="249"/>
                  <a:pt x="236" y="251"/>
                  <a:pt x="235" y="252"/>
                </a:cubicBezTo>
                <a:cubicBezTo>
                  <a:pt x="234" y="254"/>
                  <a:pt x="231" y="253"/>
                  <a:pt x="229" y="252"/>
                </a:cubicBezTo>
                <a:cubicBezTo>
                  <a:pt x="227" y="252"/>
                  <a:pt x="225" y="250"/>
                  <a:pt x="223" y="249"/>
                </a:cubicBezTo>
                <a:cubicBezTo>
                  <a:pt x="221" y="248"/>
                  <a:pt x="218" y="246"/>
                  <a:pt x="215" y="245"/>
                </a:cubicBezTo>
                <a:cubicBezTo>
                  <a:pt x="213" y="244"/>
                  <a:pt x="210" y="245"/>
                  <a:pt x="207" y="245"/>
                </a:cubicBezTo>
                <a:cubicBezTo>
                  <a:pt x="205" y="244"/>
                  <a:pt x="202" y="244"/>
                  <a:pt x="200" y="243"/>
                </a:cubicBezTo>
                <a:cubicBezTo>
                  <a:pt x="198" y="242"/>
                  <a:pt x="197" y="239"/>
                  <a:pt x="195" y="237"/>
                </a:cubicBezTo>
                <a:cubicBezTo>
                  <a:pt x="194" y="236"/>
                  <a:pt x="194" y="233"/>
                  <a:pt x="193" y="233"/>
                </a:cubicBezTo>
                <a:cubicBezTo>
                  <a:pt x="191" y="233"/>
                  <a:pt x="190" y="235"/>
                  <a:pt x="189" y="235"/>
                </a:cubicBezTo>
                <a:cubicBezTo>
                  <a:pt x="187" y="235"/>
                  <a:pt x="186" y="234"/>
                  <a:pt x="184" y="233"/>
                </a:cubicBezTo>
                <a:cubicBezTo>
                  <a:pt x="183" y="232"/>
                  <a:pt x="181" y="232"/>
                  <a:pt x="180" y="231"/>
                </a:cubicBezTo>
                <a:cubicBezTo>
                  <a:pt x="179" y="230"/>
                  <a:pt x="181" y="229"/>
                  <a:pt x="180" y="228"/>
                </a:cubicBezTo>
                <a:cubicBezTo>
                  <a:pt x="179" y="228"/>
                  <a:pt x="178" y="229"/>
                  <a:pt x="177" y="229"/>
                </a:cubicBezTo>
                <a:cubicBezTo>
                  <a:pt x="175" y="228"/>
                  <a:pt x="174" y="226"/>
                  <a:pt x="173" y="225"/>
                </a:cubicBezTo>
                <a:cubicBezTo>
                  <a:pt x="172" y="224"/>
                  <a:pt x="168" y="223"/>
                  <a:pt x="170" y="222"/>
                </a:cubicBezTo>
                <a:cubicBezTo>
                  <a:pt x="172" y="220"/>
                  <a:pt x="175" y="222"/>
                  <a:pt x="178" y="221"/>
                </a:cubicBezTo>
                <a:cubicBezTo>
                  <a:pt x="179" y="221"/>
                  <a:pt x="179" y="219"/>
                  <a:pt x="178" y="218"/>
                </a:cubicBezTo>
                <a:cubicBezTo>
                  <a:pt x="177" y="217"/>
                  <a:pt x="175" y="217"/>
                  <a:pt x="174" y="217"/>
                </a:cubicBezTo>
                <a:cubicBezTo>
                  <a:pt x="172" y="216"/>
                  <a:pt x="172" y="214"/>
                  <a:pt x="171" y="214"/>
                </a:cubicBezTo>
                <a:cubicBezTo>
                  <a:pt x="170" y="213"/>
                  <a:pt x="170" y="216"/>
                  <a:pt x="169" y="216"/>
                </a:cubicBezTo>
                <a:cubicBezTo>
                  <a:pt x="168" y="215"/>
                  <a:pt x="168" y="213"/>
                  <a:pt x="167" y="212"/>
                </a:cubicBezTo>
                <a:cubicBezTo>
                  <a:pt x="166" y="211"/>
                  <a:pt x="164" y="213"/>
                  <a:pt x="163" y="212"/>
                </a:cubicBezTo>
                <a:cubicBezTo>
                  <a:pt x="162" y="211"/>
                  <a:pt x="163" y="209"/>
                  <a:pt x="163" y="208"/>
                </a:cubicBezTo>
                <a:cubicBezTo>
                  <a:pt x="162" y="206"/>
                  <a:pt x="159" y="206"/>
                  <a:pt x="158" y="205"/>
                </a:cubicBezTo>
                <a:cubicBezTo>
                  <a:pt x="158" y="203"/>
                  <a:pt x="159" y="200"/>
                  <a:pt x="159" y="198"/>
                </a:cubicBezTo>
                <a:cubicBezTo>
                  <a:pt x="159" y="198"/>
                  <a:pt x="157" y="198"/>
                  <a:pt x="157" y="198"/>
                </a:cubicBezTo>
                <a:cubicBezTo>
                  <a:pt x="155" y="200"/>
                  <a:pt x="155" y="202"/>
                  <a:pt x="154" y="204"/>
                </a:cubicBezTo>
                <a:cubicBezTo>
                  <a:pt x="153" y="205"/>
                  <a:pt x="154" y="203"/>
                  <a:pt x="154" y="202"/>
                </a:cubicBezTo>
                <a:cubicBezTo>
                  <a:pt x="154" y="201"/>
                  <a:pt x="156" y="198"/>
                  <a:pt x="155" y="197"/>
                </a:cubicBezTo>
                <a:cubicBezTo>
                  <a:pt x="153" y="197"/>
                  <a:pt x="152" y="201"/>
                  <a:pt x="150" y="202"/>
                </a:cubicBezTo>
                <a:cubicBezTo>
                  <a:pt x="149" y="202"/>
                  <a:pt x="150" y="200"/>
                  <a:pt x="150" y="199"/>
                </a:cubicBezTo>
                <a:cubicBezTo>
                  <a:pt x="150" y="197"/>
                  <a:pt x="151" y="195"/>
                  <a:pt x="150" y="194"/>
                </a:cubicBezTo>
                <a:cubicBezTo>
                  <a:pt x="149" y="194"/>
                  <a:pt x="149" y="197"/>
                  <a:pt x="148" y="197"/>
                </a:cubicBezTo>
                <a:cubicBezTo>
                  <a:pt x="147" y="196"/>
                  <a:pt x="148" y="194"/>
                  <a:pt x="147" y="193"/>
                </a:cubicBezTo>
                <a:cubicBezTo>
                  <a:pt x="145" y="192"/>
                  <a:pt x="144" y="191"/>
                  <a:pt x="142" y="191"/>
                </a:cubicBezTo>
                <a:cubicBezTo>
                  <a:pt x="141" y="192"/>
                  <a:pt x="141" y="195"/>
                  <a:pt x="142" y="196"/>
                </a:cubicBezTo>
                <a:cubicBezTo>
                  <a:pt x="143" y="197"/>
                  <a:pt x="147" y="196"/>
                  <a:pt x="147" y="198"/>
                </a:cubicBezTo>
                <a:cubicBezTo>
                  <a:pt x="147" y="200"/>
                  <a:pt x="145" y="202"/>
                  <a:pt x="143" y="202"/>
                </a:cubicBezTo>
                <a:cubicBezTo>
                  <a:pt x="141" y="202"/>
                  <a:pt x="140" y="200"/>
                  <a:pt x="138" y="200"/>
                </a:cubicBezTo>
                <a:cubicBezTo>
                  <a:pt x="136" y="199"/>
                  <a:pt x="134" y="197"/>
                  <a:pt x="132" y="198"/>
                </a:cubicBezTo>
                <a:cubicBezTo>
                  <a:pt x="131" y="199"/>
                  <a:pt x="133" y="201"/>
                  <a:pt x="132" y="202"/>
                </a:cubicBezTo>
                <a:cubicBezTo>
                  <a:pt x="130" y="203"/>
                  <a:pt x="127" y="202"/>
                  <a:pt x="125" y="203"/>
                </a:cubicBezTo>
                <a:cubicBezTo>
                  <a:pt x="124" y="203"/>
                  <a:pt x="125" y="205"/>
                  <a:pt x="124" y="206"/>
                </a:cubicBezTo>
                <a:cubicBezTo>
                  <a:pt x="122" y="207"/>
                  <a:pt x="118" y="206"/>
                  <a:pt x="115" y="206"/>
                </a:cubicBezTo>
                <a:cubicBezTo>
                  <a:pt x="113" y="205"/>
                  <a:pt x="112" y="203"/>
                  <a:pt x="110" y="202"/>
                </a:cubicBezTo>
                <a:cubicBezTo>
                  <a:pt x="109" y="202"/>
                  <a:pt x="107" y="203"/>
                  <a:pt x="106" y="202"/>
                </a:cubicBezTo>
                <a:cubicBezTo>
                  <a:pt x="105" y="200"/>
                  <a:pt x="104" y="197"/>
                  <a:pt x="104" y="194"/>
                </a:cubicBezTo>
                <a:cubicBezTo>
                  <a:pt x="104" y="192"/>
                  <a:pt x="105" y="190"/>
                  <a:pt x="107" y="189"/>
                </a:cubicBezTo>
                <a:cubicBezTo>
                  <a:pt x="110" y="187"/>
                  <a:pt x="113" y="189"/>
                  <a:pt x="115" y="188"/>
                </a:cubicBezTo>
                <a:cubicBezTo>
                  <a:pt x="116" y="187"/>
                  <a:pt x="115" y="186"/>
                  <a:pt x="116" y="184"/>
                </a:cubicBezTo>
                <a:cubicBezTo>
                  <a:pt x="116" y="184"/>
                  <a:pt x="116" y="182"/>
                  <a:pt x="117" y="182"/>
                </a:cubicBezTo>
                <a:cubicBezTo>
                  <a:pt x="120" y="182"/>
                  <a:pt x="122" y="182"/>
                  <a:pt x="125" y="182"/>
                </a:cubicBezTo>
                <a:cubicBezTo>
                  <a:pt x="127" y="182"/>
                  <a:pt x="128" y="183"/>
                  <a:pt x="129" y="183"/>
                </a:cubicBezTo>
                <a:cubicBezTo>
                  <a:pt x="131" y="183"/>
                  <a:pt x="133" y="182"/>
                  <a:pt x="135" y="183"/>
                </a:cubicBezTo>
                <a:cubicBezTo>
                  <a:pt x="137" y="183"/>
                  <a:pt x="139" y="184"/>
                  <a:pt x="141" y="184"/>
                </a:cubicBezTo>
                <a:cubicBezTo>
                  <a:pt x="142" y="184"/>
                  <a:pt x="144" y="183"/>
                  <a:pt x="145" y="183"/>
                </a:cubicBezTo>
                <a:cubicBezTo>
                  <a:pt x="146" y="183"/>
                  <a:pt x="148" y="184"/>
                  <a:pt x="149" y="183"/>
                </a:cubicBezTo>
                <a:cubicBezTo>
                  <a:pt x="151" y="182"/>
                  <a:pt x="152" y="180"/>
                  <a:pt x="155" y="179"/>
                </a:cubicBezTo>
                <a:cubicBezTo>
                  <a:pt x="156" y="179"/>
                  <a:pt x="159" y="181"/>
                  <a:pt x="160" y="180"/>
                </a:cubicBezTo>
                <a:cubicBezTo>
                  <a:pt x="161" y="178"/>
                  <a:pt x="160" y="175"/>
                  <a:pt x="158" y="173"/>
                </a:cubicBezTo>
                <a:cubicBezTo>
                  <a:pt x="157" y="172"/>
                  <a:pt x="153" y="171"/>
                  <a:pt x="153" y="169"/>
                </a:cubicBezTo>
                <a:cubicBezTo>
                  <a:pt x="153" y="167"/>
                  <a:pt x="156" y="164"/>
                  <a:pt x="158" y="162"/>
                </a:cubicBezTo>
                <a:cubicBezTo>
                  <a:pt x="162" y="159"/>
                  <a:pt x="167" y="157"/>
                  <a:pt x="170" y="154"/>
                </a:cubicBezTo>
                <a:cubicBezTo>
                  <a:pt x="172" y="152"/>
                  <a:pt x="173" y="149"/>
                  <a:pt x="175" y="147"/>
                </a:cubicBezTo>
                <a:cubicBezTo>
                  <a:pt x="176" y="145"/>
                  <a:pt x="181" y="144"/>
                  <a:pt x="181" y="141"/>
                </a:cubicBezTo>
                <a:cubicBezTo>
                  <a:pt x="182" y="138"/>
                  <a:pt x="178" y="136"/>
                  <a:pt x="177" y="133"/>
                </a:cubicBezTo>
                <a:cubicBezTo>
                  <a:pt x="176" y="131"/>
                  <a:pt x="176" y="129"/>
                  <a:pt x="177" y="127"/>
                </a:cubicBezTo>
                <a:cubicBezTo>
                  <a:pt x="177" y="126"/>
                  <a:pt x="178" y="125"/>
                  <a:pt x="178" y="124"/>
                </a:cubicBezTo>
                <a:cubicBezTo>
                  <a:pt x="176" y="123"/>
                  <a:pt x="174" y="123"/>
                  <a:pt x="172" y="122"/>
                </a:cubicBezTo>
                <a:cubicBezTo>
                  <a:pt x="171" y="122"/>
                  <a:pt x="169" y="121"/>
                  <a:pt x="168" y="120"/>
                </a:cubicBezTo>
                <a:cubicBezTo>
                  <a:pt x="167" y="119"/>
                  <a:pt x="168" y="117"/>
                  <a:pt x="168" y="116"/>
                </a:cubicBezTo>
                <a:cubicBezTo>
                  <a:pt x="167" y="114"/>
                  <a:pt x="167" y="112"/>
                  <a:pt x="165" y="112"/>
                </a:cubicBezTo>
                <a:cubicBezTo>
                  <a:pt x="164" y="112"/>
                  <a:pt x="166" y="115"/>
                  <a:pt x="165" y="117"/>
                </a:cubicBezTo>
                <a:cubicBezTo>
                  <a:pt x="164" y="118"/>
                  <a:pt x="162" y="118"/>
                  <a:pt x="161" y="117"/>
                </a:cubicBezTo>
                <a:cubicBezTo>
                  <a:pt x="159" y="116"/>
                  <a:pt x="160" y="113"/>
                  <a:pt x="159" y="111"/>
                </a:cubicBezTo>
                <a:cubicBezTo>
                  <a:pt x="159" y="111"/>
                  <a:pt x="157" y="112"/>
                  <a:pt x="157" y="112"/>
                </a:cubicBezTo>
                <a:cubicBezTo>
                  <a:pt x="156" y="110"/>
                  <a:pt x="156" y="109"/>
                  <a:pt x="157" y="107"/>
                </a:cubicBezTo>
                <a:cubicBezTo>
                  <a:pt x="157" y="106"/>
                  <a:pt x="160" y="104"/>
                  <a:pt x="158" y="104"/>
                </a:cubicBezTo>
                <a:cubicBezTo>
                  <a:pt x="156" y="105"/>
                  <a:pt x="155" y="107"/>
                  <a:pt x="153" y="108"/>
                </a:cubicBezTo>
                <a:cubicBezTo>
                  <a:pt x="153" y="108"/>
                  <a:pt x="152" y="105"/>
                  <a:pt x="152" y="106"/>
                </a:cubicBezTo>
                <a:cubicBezTo>
                  <a:pt x="151" y="107"/>
                  <a:pt x="153" y="110"/>
                  <a:pt x="151" y="111"/>
                </a:cubicBezTo>
                <a:cubicBezTo>
                  <a:pt x="147" y="114"/>
                  <a:pt x="142" y="116"/>
                  <a:pt x="137" y="116"/>
                </a:cubicBezTo>
                <a:cubicBezTo>
                  <a:pt x="135" y="116"/>
                  <a:pt x="136" y="112"/>
                  <a:pt x="137" y="111"/>
                </a:cubicBezTo>
                <a:cubicBezTo>
                  <a:pt x="138" y="109"/>
                  <a:pt x="140" y="107"/>
                  <a:pt x="142" y="106"/>
                </a:cubicBezTo>
                <a:cubicBezTo>
                  <a:pt x="144" y="104"/>
                  <a:pt x="148" y="105"/>
                  <a:pt x="150" y="103"/>
                </a:cubicBezTo>
                <a:cubicBezTo>
                  <a:pt x="152" y="102"/>
                  <a:pt x="149" y="100"/>
                  <a:pt x="148" y="99"/>
                </a:cubicBezTo>
                <a:cubicBezTo>
                  <a:pt x="147" y="98"/>
                  <a:pt x="144" y="99"/>
                  <a:pt x="143" y="97"/>
                </a:cubicBezTo>
                <a:cubicBezTo>
                  <a:pt x="142" y="96"/>
                  <a:pt x="145" y="92"/>
                  <a:pt x="143" y="92"/>
                </a:cubicBezTo>
                <a:cubicBezTo>
                  <a:pt x="141" y="90"/>
                  <a:pt x="137" y="95"/>
                  <a:pt x="135" y="94"/>
                </a:cubicBezTo>
                <a:cubicBezTo>
                  <a:pt x="133" y="92"/>
                  <a:pt x="138" y="89"/>
                  <a:pt x="137" y="87"/>
                </a:cubicBezTo>
                <a:cubicBezTo>
                  <a:pt x="137" y="85"/>
                  <a:pt x="134" y="88"/>
                  <a:pt x="132" y="89"/>
                </a:cubicBezTo>
                <a:cubicBezTo>
                  <a:pt x="131" y="90"/>
                  <a:pt x="130" y="94"/>
                  <a:pt x="130" y="92"/>
                </a:cubicBezTo>
                <a:cubicBezTo>
                  <a:pt x="129" y="88"/>
                  <a:pt x="132" y="83"/>
                  <a:pt x="131" y="79"/>
                </a:cubicBezTo>
                <a:cubicBezTo>
                  <a:pt x="130" y="77"/>
                  <a:pt x="128" y="82"/>
                  <a:pt x="126" y="82"/>
                </a:cubicBezTo>
                <a:cubicBezTo>
                  <a:pt x="124" y="82"/>
                  <a:pt x="124" y="79"/>
                  <a:pt x="122" y="78"/>
                </a:cubicBezTo>
                <a:cubicBezTo>
                  <a:pt x="121" y="77"/>
                  <a:pt x="119" y="77"/>
                  <a:pt x="118" y="76"/>
                </a:cubicBezTo>
                <a:cubicBezTo>
                  <a:pt x="118" y="74"/>
                  <a:pt x="122" y="69"/>
                  <a:pt x="119" y="70"/>
                </a:cubicBezTo>
                <a:cubicBezTo>
                  <a:pt x="117" y="70"/>
                  <a:pt x="117" y="75"/>
                  <a:pt x="115" y="76"/>
                </a:cubicBezTo>
                <a:cubicBezTo>
                  <a:pt x="113" y="77"/>
                  <a:pt x="114" y="72"/>
                  <a:pt x="112" y="72"/>
                </a:cubicBezTo>
                <a:cubicBezTo>
                  <a:pt x="110" y="72"/>
                  <a:pt x="109" y="76"/>
                  <a:pt x="110" y="77"/>
                </a:cubicBezTo>
                <a:cubicBezTo>
                  <a:pt x="112" y="80"/>
                  <a:pt x="117" y="78"/>
                  <a:pt x="119" y="81"/>
                </a:cubicBezTo>
                <a:cubicBezTo>
                  <a:pt x="121" y="83"/>
                  <a:pt x="120" y="87"/>
                  <a:pt x="118" y="88"/>
                </a:cubicBezTo>
                <a:cubicBezTo>
                  <a:pt x="115" y="90"/>
                  <a:pt x="110" y="90"/>
                  <a:pt x="106" y="89"/>
                </a:cubicBezTo>
                <a:cubicBezTo>
                  <a:pt x="105" y="89"/>
                  <a:pt x="105" y="85"/>
                  <a:pt x="103" y="85"/>
                </a:cubicBezTo>
                <a:cubicBezTo>
                  <a:pt x="98" y="83"/>
                  <a:pt x="93" y="83"/>
                  <a:pt x="87" y="83"/>
                </a:cubicBezTo>
                <a:cubicBezTo>
                  <a:pt x="86" y="83"/>
                  <a:pt x="89" y="85"/>
                  <a:pt x="90" y="85"/>
                </a:cubicBezTo>
                <a:cubicBezTo>
                  <a:pt x="92" y="87"/>
                  <a:pt x="95" y="87"/>
                  <a:pt x="97" y="89"/>
                </a:cubicBezTo>
                <a:cubicBezTo>
                  <a:pt x="98" y="90"/>
                  <a:pt x="95" y="91"/>
                  <a:pt x="93" y="91"/>
                </a:cubicBezTo>
                <a:cubicBezTo>
                  <a:pt x="90" y="90"/>
                  <a:pt x="88" y="87"/>
                  <a:pt x="85" y="86"/>
                </a:cubicBezTo>
                <a:cubicBezTo>
                  <a:pt x="83" y="84"/>
                  <a:pt x="81" y="81"/>
                  <a:pt x="79" y="80"/>
                </a:cubicBezTo>
                <a:cubicBezTo>
                  <a:pt x="77" y="79"/>
                  <a:pt x="75" y="79"/>
                  <a:pt x="73" y="79"/>
                </a:cubicBezTo>
                <a:cubicBezTo>
                  <a:pt x="72" y="79"/>
                  <a:pt x="75" y="80"/>
                  <a:pt x="76" y="81"/>
                </a:cubicBezTo>
                <a:cubicBezTo>
                  <a:pt x="78" y="83"/>
                  <a:pt x="82" y="84"/>
                  <a:pt x="83" y="87"/>
                </a:cubicBezTo>
                <a:cubicBezTo>
                  <a:pt x="83" y="88"/>
                  <a:pt x="80" y="88"/>
                  <a:pt x="79" y="88"/>
                </a:cubicBezTo>
                <a:cubicBezTo>
                  <a:pt x="74" y="88"/>
                  <a:pt x="70" y="86"/>
                  <a:pt x="66" y="86"/>
                </a:cubicBezTo>
                <a:cubicBezTo>
                  <a:pt x="62" y="86"/>
                  <a:pt x="58" y="87"/>
                  <a:pt x="55" y="86"/>
                </a:cubicBezTo>
                <a:cubicBezTo>
                  <a:pt x="53" y="85"/>
                  <a:pt x="56" y="81"/>
                  <a:pt x="54" y="80"/>
                </a:cubicBezTo>
                <a:cubicBezTo>
                  <a:pt x="52" y="80"/>
                  <a:pt x="53" y="84"/>
                  <a:pt x="52" y="85"/>
                </a:cubicBezTo>
                <a:cubicBezTo>
                  <a:pt x="49" y="86"/>
                  <a:pt x="46" y="83"/>
                  <a:pt x="43" y="84"/>
                </a:cubicBezTo>
                <a:cubicBezTo>
                  <a:pt x="42" y="84"/>
                  <a:pt x="46" y="86"/>
                  <a:pt x="45" y="86"/>
                </a:cubicBezTo>
                <a:cubicBezTo>
                  <a:pt x="43" y="87"/>
                  <a:pt x="41" y="85"/>
                  <a:pt x="39" y="84"/>
                </a:cubicBezTo>
                <a:cubicBezTo>
                  <a:pt x="38" y="83"/>
                  <a:pt x="36" y="82"/>
                  <a:pt x="35" y="80"/>
                </a:cubicBezTo>
                <a:cubicBezTo>
                  <a:pt x="34" y="79"/>
                  <a:pt x="36" y="76"/>
                  <a:pt x="35" y="76"/>
                </a:cubicBezTo>
                <a:cubicBezTo>
                  <a:pt x="33" y="76"/>
                  <a:pt x="35" y="79"/>
                  <a:pt x="33" y="80"/>
                </a:cubicBezTo>
                <a:cubicBezTo>
                  <a:pt x="33" y="81"/>
                  <a:pt x="31" y="80"/>
                  <a:pt x="31" y="80"/>
                </a:cubicBezTo>
                <a:cubicBezTo>
                  <a:pt x="30" y="79"/>
                  <a:pt x="31" y="77"/>
                  <a:pt x="30" y="76"/>
                </a:cubicBezTo>
                <a:cubicBezTo>
                  <a:pt x="30" y="76"/>
                  <a:pt x="29" y="76"/>
                  <a:pt x="28" y="76"/>
                </a:cubicBezTo>
                <a:cubicBezTo>
                  <a:pt x="28" y="78"/>
                  <a:pt x="30" y="80"/>
                  <a:pt x="28" y="81"/>
                </a:cubicBezTo>
                <a:cubicBezTo>
                  <a:pt x="26" y="81"/>
                  <a:pt x="23" y="79"/>
                  <a:pt x="20" y="78"/>
                </a:cubicBezTo>
                <a:cubicBezTo>
                  <a:pt x="19" y="78"/>
                  <a:pt x="18" y="80"/>
                  <a:pt x="17" y="80"/>
                </a:cubicBezTo>
                <a:cubicBezTo>
                  <a:pt x="16" y="79"/>
                  <a:pt x="17" y="77"/>
                  <a:pt x="16" y="76"/>
                </a:cubicBezTo>
                <a:cubicBezTo>
                  <a:pt x="14" y="74"/>
                  <a:pt x="11" y="73"/>
                  <a:pt x="10" y="71"/>
                </a:cubicBezTo>
                <a:cubicBezTo>
                  <a:pt x="8" y="69"/>
                  <a:pt x="8" y="66"/>
                  <a:pt x="7" y="63"/>
                </a:cubicBezTo>
                <a:cubicBezTo>
                  <a:pt x="7" y="63"/>
                  <a:pt x="6" y="61"/>
                  <a:pt x="7" y="61"/>
                </a:cubicBezTo>
                <a:cubicBezTo>
                  <a:pt x="10" y="61"/>
                  <a:pt x="13" y="61"/>
                  <a:pt x="16" y="61"/>
                </a:cubicBezTo>
                <a:cubicBezTo>
                  <a:pt x="19" y="62"/>
                  <a:pt x="20" y="64"/>
                  <a:pt x="23" y="65"/>
                </a:cubicBezTo>
                <a:cubicBezTo>
                  <a:pt x="25" y="65"/>
                  <a:pt x="30" y="67"/>
                  <a:pt x="31" y="64"/>
                </a:cubicBezTo>
                <a:cubicBezTo>
                  <a:pt x="31" y="61"/>
                  <a:pt x="26" y="61"/>
                  <a:pt x="24" y="59"/>
                </a:cubicBezTo>
                <a:cubicBezTo>
                  <a:pt x="23" y="59"/>
                  <a:pt x="24" y="57"/>
                  <a:pt x="23" y="57"/>
                </a:cubicBezTo>
                <a:cubicBezTo>
                  <a:pt x="21" y="57"/>
                  <a:pt x="18" y="58"/>
                  <a:pt x="16" y="58"/>
                </a:cubicBezTo>
                <a:cubicBezTo>
                  <a:pt x="11" y="58"/>
                  <a:pt x="6" y="58"/>
                  <a:pt x="1" y="56"/>
                </a:cubicBezTo>
                <a:cubicBezTo>
                  <a:pt x="0" y="56"/>
                  <a:pt x="1" y="54"/>
                  <a:pt x="2" y="52"/>
                </a:cubicBezTo>
                <a:cubicBezTo>
                  <a:pt x="3" y="49"/>
                  <a:pt x="4" y="46"/>
                  <a:pt x="5" y="43"/>
                </a:cubicBezTo>
                <a:cubicBezTo>
                  <a:pt x="6" y="41"/>
                  <a:pt x="8" y="40"/>
                  <a:pt x="9" y="37"/>
                </a:cubicBezTo>
                <a:cubicBezTo>
                  <a:pt x="10" y="35"/>
                  <a:pt x="8" y="32"/>
                  <a:pt x="9" y="30"/>
                </a:cubicBezTo>
                <a:cubicBezTo>
                  <a:pt x="10" y="27"/>
                  <a:pt x="14" y="26"/>
                  <a:pt x="16" y="23"/>
                </a:cubicBezTo>
                <a:cubicBezTo>
                  <a:pt x="19" y="20"/>
                  <a:pt x="20" y="16"/>
                  <a:pt x="23" y="13"/>
                </a:cubicBezTo>
                <a:cubicBezTo>
                  <a:pt x="27" y="9"/>
                  <a:pt x="32" y="6"/>
                  <a:pt x="37" y="4"/>
                </a:cubicBezTo>
                <a:cubicBezTo>
                  <a:pt x="41" y="2"/>
                  <a:pt x="46" y="1"/>
                  <a:pt x="51" y="1"/>
                </a:cubicBezTo>
                <a:cubicBezTo>
                  <a:pt x="55" y="0"/>
                  <a:pt x="59" y="1"/>
                  <a:pt x="63" y="1"/>
                </a:cubicBezTo>
                <a:cubicBezTo>
                  <a:pt x="65" y="1"/>
                  <a:pt x="67" y="0"/>
                  <a:pt x="68" y="1"/>
                </a:cubicBezTo>
                <a:cubicBezTo>
                  <a:pt x="69" y="2"/>
                  <a:pt x="68" y="4"/>
                  <a:pt x="67" y="5"/>
                </a:cubicBezTo>
                <a:cubicBezTo>
                  <a:pt x="65" y="6"/>
                  <a:pt x="61" y="7"/>
                  <a:pt x="59" y="8"/>
                </a:cubicBezTo>
                <a:cubicBezTo>
                  <a:pt x="57" y="9"/>
                  <a:pt x="54" y="10"/>
                  <a:pt x="53" y="12"/>
                </a:cubicBezTo>
                <a:cubicBezTo>
                  <a:pt x="51" y="14"/>
                  <a:pt x="52" y="17"/>
                  <a:pt x="51" y="19"/>
                </a:cubicBezTo>
                <a:cubicBezTo>
                  <a:pt x="49" y="22"/>
                  <a:pt x="46" y="23"/>
                  <a:pt x="45" y="25"/>
                </a:cubicBezTo>
                <a:cubicBezTo>
                  <a:pt x="45" y="28"/>
                  <a:pt x="48" y="30"/>
                  <a:pt x="48" y="32"/>
                </a:cubicBezTo>
                <a:cubicBezTo>
                  <a:pt x="48" y="35"/>
                  <a:pt x="45" y="37"/>
                  <a:pt x="45" y="39"/>
                </a:cubicBezTo>
                <a:cubicBezTo>
                  <a:pt x="44" y="41"/>
                  <a:pt x="44" y="44"/>
                  <a:pt x="45" y="45"/>
                </a:cubicBezTo>
                <a:cubicBezTo>
                  <a:pt x="47" y="48"/>
                  <a:pt x="51" y="50"/>
                  <a:pt x="53" y="52"/>
                </a:cubicBezTo>
                <a:cubicBezTo>
                  <a:pt x="54" y="53"/>
                  <a:pt x="57" y="53"/>
                  <a:pt x="56" y="54"/>
                </a:cubicBezTo>
                <a:cubicBezTo>
                  <a:pt x="55" y="56"/>
                  <a:pt x="51" y="56"/>
                  <a:pt x="49" y="57"/>
                </a:cubicBezTo>
                <a:cubicBezTo>
                  <a:pt x="46" y="58"/>
                  <a:pt x="44" y="58"/>
                  <a:pt x="42" y="59"/>
                </a:cubicBezTo>
                <a:cubicBezTo>
                  <a:pt x="40" y="60"/>
                  <a:pt x="38" y="62"/>
                  <a:pt x="38" y="64"/>
                </a:cubicBezTo>
                <a:cubicBezTo>
                  <a:pt x="38" y="65"/>
                  <a:pt x="41" y="63"/>
                  <a:pt x="42" y="62"/>
                </a:cubicBezTo>
                <a:cubicBezTo>
                  <a:pt x="45" y="62"/>
                  <a:pt x="47" y="60"/>
                  <a:pt x="50" y="59"/>
                </a:cubicBezTo>
                <a:cubicBezTo>
                  <a:pt x="51" y="59"/>
                  <a:pt x="53" y="58"/>
                  <a:pt x="54" y="59"/>
                </a:cubicBezTo>
                <a:cubicBezTo>
                  <a:pt x="55" y="61"/>
                  <a:pt x="53" y="63"/>
                  <a:pt x="53" y="65"/>
                </a:cubicBezTo>
                <a:cubicBezTo>
                  <a:pt x="53" y="66"/>
                  <a:pt x="55" y="67"/>
                  <a:pt x="55" y="66"/>
                </a:cubicBezTo>
                <a:cubicBezTo>
                  <a:pt x="57" y="63"/>
                  <a:pt x="57" y="60"/>
                  <a:pt x="58" y="57"/>
                </a:cubicBezTo>
                <a:cubicBezTo>
                  <a:pt x="58" y="56"/>
                  <a:pt x="59" y="55"/>
                  <a:pt x="60" y="54"/>
                </a:cubicBezTo>
                <a:cubicBezTo>
                  <a:pt x="61" y="52"/>
                  <a:pt x="62" y="50"/>
                  <a:pt x="61" y="49"/>
                </a:cubicBezTo>
                <a:cubicBezTo>
                  <a:pt x="59" y="46"/>
                  <a:pt x="56" y="46"/>
                  <a:pt x="53" y="45"/>
                </a:cubicBezTo>
                <a:cubicBezTo>
                  <a:pt x="52" y="44"/>
                  <a:pt x="49" y="42"/>
                  <a:pt x="50" y="41"/>
                </a:cubicBezTo>
                <a:cubicBezTo>
                  <a:pt x="51" y="38"/>
                  <a:pt x="54" y="35"/>
                  <a:pt x="57" y="34"/>
                </a:cubicBezTo>
                <a:cubicBezTo>
                  <a:pt x="58" y="33"/>
                  <a:pt x="60" y="36"/>
                  <a:pt x="61" y="37"/>
                </a:cubicBezTo>
                <a:cubicBezTo>
                  <a:pt x="63" y="38"/>
                  <a:pt x="64" y="40"/>
                  <a:pt x="66" y="40"/>
                </a:cubicBezTo>
                <a:cubicBezTo>
                  <a:pt x="67" y="41"/>
                  <a:pt x="67" y="38"/>
                  <a:pt x="66" y="38"/>
                </a:cubicBezTo>
                <a:cubicBezTo>
                  <a:pt x="65" y="36"/>
                  <a:pt x="62" y="37"/>
                  <a:pt x="61" y="35"/>
                </a:cubicBezTo>
                <a:cubicBezTo>
                  <a:pt x="60" y="34"/>
                  <a:pt x="63" y="32"/>
                  <a:pt x="62" y="31"/>
                </a:cubicBezTo>
                <a:cubicBezTo>
                  <a:pt x="62" y="30"/>
                  <a:pt x="59" y="32"/>
                  <a:pt x="58" y="31"/>
                </a:cubicBezTo>
                <a:cubicBezTo>
                  <a:pt x="57" y="31"/>
                  <a:pt x="57" y="29"/>
                  <a:pt x="57" y="28"/>
                </a:cubicBezTo>
                <a:cubicBezTo>
                  <a:pt x="57" y="24"/>
                  <a:pt x="55" y="20"/>
                  <a:pt x="57" y="18"/>
                </a:cubicBezTo>
                <a:cubicBezTo>
                  <a:pt x="58" y="16"/>
                  <a:pt x="60" y="20"/>
                  <a:pt x="62" y="21"/>
                </a:cubicBezTo>
                <a:cubicBezTo>
                  <a:pt x="65" y="22"/>
                  <a:pt x="68" y="25"/>
                  <a:pt x="71" y="25"/>
                </a:cubicBezTo>
                <a:cubicBezTo>
                  <a:pt x="72" y="25"/>
                  <a:pt x="72" y="23"/>
                  <a:pt x="71" y="22"/>
                </a:cubicBezTo>
                <a:cubicBezTo>
                  <a:pt x="68" y="20"/>
                  <a:pt x="64" y="20"/>
                  <a:pt x="61" y="17"/>
                </a:cubicBezTo>
                <a:cubicBezTo>
                  <a:pt x="60" y="16"/>
                  <a:pt x="64" y="16"/>
                  <a:pt x="65" y="16"/>
                </a:cubicBezTo>
                <a:cubicBezTo>
                  <a:pt x="68" y="16"/>
                  <a:pt x="71" y="19"/>
                  <a:pt x="73" y="17"/>
                </a:cubicBezTo>
                <a:cubicBezTo>
                  <a:pt x="75" y="15"/>
                  <a:pt x="69" y="16"/>
                  <a:pt x="67" y="14"/>
                </a:cubicBezTo>
                <a:cubicBezTo>
                  <a:pt x="66" y="13"/>
                  <a:pt x="65" y="11"/>
                  <a:pt x="66" y="10"/>
                </a:cubicBezTo>
                <a:cubicBezTo>
                  <a:pt x="68" y="9"/>
                  <a:pt x="69" y="12"/>
                  <a:pt x="71" y="12"/>
                </a:cubicBezTo>
                <a:cubicBezTo>
                  <a:pt x="72" y="11"/>
                  <a:pt x="73" y="8"/>
                  <a:pt x="74" y="8"/>
                </a:cubicBezTo>
                <a:cubicBezTo>
                  <a:pt x="76" y="7"/>
                  <a:pt x="78" y="9"/>
                  <a:pt x="80" y="9"/>
                </a:cubicBezTo>
                <a:cubicBezTo>
                  <a:pt x="81" y="8"/>
                  <a:pt x="79" y="6"/>
                  <a:pt x="80" y="6"/>
                </a:cubicBezTo>
                <a:cubicBezTo>
                  <a:pt x="85" y="4"/>
                  <a:pt x="89" y="2"/>
                  <a:pt x="94" y="2"/>
                </a:cubicBezTo>
                <a:cubicBezTo>
                  <a:pt x="99" y="1"/>
                  <a:pt x="104" y="1"/>
                  <a:pt x="108" y="3"/>
                </a:cubicBezTo>
                <a:cubicBezTo>
                  <a:pt x="109" y="3"/>
                  <a:pt x="109" y="6"/>
                  <a:pt x="109" y="7"/>
                </a:cubicBezTo>
                <a:cubicBezTo>
                  <a:pt x="109" y="9"/>
                  <a:pt x="107" y="11"/>
                  <a:pt x="108" y="13"/>
                </a:cubicBezTo>
                <a:cubicBezTo>
                  <a:pt x="109" y="15"/>
                  <a:pt x="112" y="14"/>
                  <a:pt x="113" y="16"/>
                </a:cubicBezTo>
                <a:cubicBezTo>
                  <a:pt x="114" y="17"/>
                  <a:pt x="112" y="19"/>
                  <a:pt x="112" y="21"/>
                </a:cubicBezTo>
                <a:cubicBezTo>
                  <a:pt x="112" y="23"/>
                  <a:pt x="114" y="24"/>
                  <a:pt x="113" y="25"/>
                </a:cubicBezTo>
                <a:cubicBezTo>
                  <a:pt x="110" y="29"/>
                  <a:pt x="104" y="30"/>
                  <a:pt x="101" y="34"/>
                </a:cubicBezTo>
                <a:cubicBezTo>
                  <a:pt x="100" y="35"/>
                  <a:pt x="106" y="32"/>
                  <a:pt x="107" y="34"/>
                </a:cubicBezTo>
                <a:cubicBezTo>
                  <a:pt x="108" y="36"/>
                  <a:pt x="104" y="38"/>
                  <a:pt x="103" y="40"/>
                </a:cubicBezTo>
                <a:cubicBezTo>
                  <a:pt x="103" y="41"/>
                  <a:pt x="103" y="44"/>
                  <a:pt x="105" y="44"/>
                </a:cubicBezTo>
                <a:cubicBezTo>
                  <a:pt x="107" y="43"/>
                  <a:pt x="108" y="40"/>
                  <a:pt x="110" y="38"/>
                </a:cubicBezTo>
                <a:cubicBezTo>
                  <a:pt x="111" y="37"/>
                  <a:pt x="111" y="36"/>
                  <a:pt x="113" y="35"/>
                </a:cubicBezTo>
                <a:cubicBezTo>
                  <a:pt x="114" y="35"/>
                  <a:pt x="115" y="37"/>
                  <a:pt x="116" y="36"/>
                </a:cubicBezTo>
                <a:cubicBezTo>
                  <a:pt x="117" y="35"/>
                  <a:pt x="115" y="32"/>
                  <a:pt x="116" y="32"/>
                </a:cubicBezTo>
                <a:cubicBezTo>
                  <a:pt x="118" y="32"/>
                  <a:pt x="118" y="35"/>
                  <a:pt x="120" y="36"/>
                </a:cubicBezTo>
                <a:cubicBezTo>
                  <a:pt x="122" y="37"/>
                  <a:pt x="125" y="33"/>
                  <a:pt x="125" y="35"/>
                </a:cubicBezTo>
                <a:cubicBezTo>
                  <a:pt x="126" y="37"/>
                  <a:pt x="122" y="40"/>
                  <a:pt x="123" y="43"/>
                </a:cubicBezTo>
                <a:cubicBezTo>
                  <a:pt x="124" y="45"/>
                  <a:pt x="127" y="44"/>
                  <a:pt x="128" y="43"/>
                </a:cubicBezTo>
                <a:cubicBezTo>
                  <a:pt x="129" y="42"/>
                  <a:pt x="125" y="39"/>
                  <a:pt x="127" y="38"/>
                </a:cubicBezTo>
                <a:cubicBezTo>
                  <a:pt x="128" y="37"/>
                  <a:pt x="130" y="40"/>
                  <a:pt x="132" y="41"/>
                </a:cubicBezTo>
                <a:cubicBezTo>
                  <a:pt x="133" y="42"/>
                  <a:pt x="134" y="45"/>
                  <a:pt x="134" y="44"/>
                </a:cubicBezTo>
                <a:cubicBezTo>
                  <a:pt x="134" y="42"/>
                  <a:pt x="133" y="40"/>
                  <a:pt x="132" y="38"/>
                </a:cubicBezTo>
                <a:cubicBezTo>
                  <a:pt x="131" y="36"/>
                  <a:pt x="128" y="35"/>
                  <a:pt x="129" y="34"/>
                </a:cubicBezTo>
                <a:cubicBezTo>
                  <a:pt x="131" y="33"/>
                  <a:pt x="133" y="36"/>
                  <a:pt x="135" y="36"/>
                </a:cubicBezTo>
                <a:cubicBezTo>
                  <a:pt x="137" y="37"/>
                  <a:pt x="140" y="38"/>
                  <a:pt x="143" y="37"/>
                </a:cubicBezTo>
                <a:cubicBezTo>
                  <a:pt x="144" y="37"/>
                  <a:pt x="141" y="36"/>
                  <a:pt x="140" y="35"/>
                </a:cubicBezTo>
                <a:cubicBezTo>
                  <a:pt x="137" y="34"/>
                  <a:pt x="133" y="35"/>
                  <a:pt x="132" y="32"/>
                </a:cubicBezTo>
                <a:cubicBezTo>
                  <a:pt x="132" y="30"/>
                  <a:pt x="136" y="28"/>
                  <a:pt x="138" y="27"/>
                </a:cubicBezTo>
                <a:cubicBezTo>
                  <a:pt x="140" y="26"/>
                  <a:pt x="143" y="24"/>
                  <a:pt x="145" y="25"/>
                </a:cubicBezTo>
                <a:cubicBezTo>
                  <a:pt x="150" y="25"/>
                  <a:pt x="155" y="27"/>
                  <a:pt x="159" y="29"/>
                </a:cubicBezTo>
                <a:cubicBezTo>
                  <a:pt x="160" y="29"/>
                  <a:pt x="161" y="32"/>
                  <a:pt x="162" y="31"/>
                </a:cubicBezTo>
                <a:cubicBezTo>
                  <a:pt x="163" y="31"/>
                  <a:pt x="162" y="27"/>
                  <a:pt x="163" y="28"/>
                </a:cubicBezTo>
                <a:cubicBezTo>
                  <a:pt x="167" y="29"/>
                  <a:pt x="170" y="31"/>
                  <a:pt x="171" y="35"/>
                </a:cubicBezTo>
                <a:cubicBezTo>
                  <a:pt x="172" y="37"/>
                  <a:pt x="168" y="38"/>
                  <a:pt x="166" y="39"/>
                </a:cubicBezTo>
                <a:cubicBezTo>
                  <a:pt x="164" y="41"/>
                  <a:pt x="162" y="42"/>
                  <a:pt x="161" y="44"/>
                </a:cubicBezTo>
                <a:cubicBezTo>
                  <a:pt x="161" y="45"/>
                  <a:pt x="162" y="46"/>
                  <a:pt x="162" y="46"/>
                </a:cubicBezTo>
                <a:cubicBezTo>
                  <a:pt x="164" y="44"/>
                  <a:pt x="165" y="41"/>
                  <a:pt x="168" y="40"/>
                </a:cubicBezTo>
                <a:cubicBezTo>
                  <a:pt x="171" y="39"/>
                  <a:pt x="175" y="37"/>
                  <a:pt x="177" y="40"/>
                </a:cubicBezTo>
                <a:cubicBezTo>
                  <a:pt x="179" y="42"/>
                  <a:pt x="175" y="44"/>
                  <a:pt x="173" y="46"/>
                </a:cubicBezTo>
                <a:cubicBezTo>
                  <a:pt x="171" y="47"/>
                  <a:pt x="168" y="47"/>
                  <a:pt x="168" y="48"/>
                </a:cubicBezTo>
                <a:cubicBezTo>
                  <a:pt x="167" y="50"/>
                  <a:pt x="172" y="48"/>
                  <a:pt x="172" y="49"/>
                </a:cubicBezTo>
                <a:cubicBezTo>
                  <a:pt x="172" y="51"/>
                  <a:pt x="169" y="53"/>
                  <a:pt x="169" y="55"/>
                </a:cubicBezTo>
                <a:cubicBezTo>
                  <a:pt x="169" y="56"/>
                  <a:pt x="171" y="56"/>
                  <a:pt x="172" y="56"/>
                </a:cubicBezTo>
                <a:cubicBezTo>
                  <a:pt x="174" y="54"/>
                  <a:pt x="174" y="51"/>
                  <a:pt x="176" y="49"/>
                </a:cubicBezTo>
                <a:cubicBezTo>
                  <a:pt x="178" y="47"/>
                  <a:pt x="181" y="43"/>
                  <a:pt x="181" y="45"/>
                </a:cubicBezTo>
                <a:cubicBezTo>
                  <a:pt x="182" y="48"/>
                  <a:pt x="178" y="50"/>
                  <a:pt x="177" y="53"/>
                </a:cubicBezTo>
                <a:cubicBezTo>
                  <a:pt x="176" y="54"/>
                  <a:pt x="175" y="58"/>
                  <a:pt x="176" y="58"/>
                </a:cubicBezTo>
                <a:cubicBezTo>
                  <a:pt x="179" y="56"/>
                  <a:pt x="179" y="48"/>
                  <a:pt x="182" y="50"/>
                </a:cubicBezTo>
                <a:cubicBezTo>
                  <a:pt x="185" y="51"/>
                  <a:pt x="179" y="56"/>
                  <a:pt x="180" y="59"/>
                </a:cubicBezTo>
                <a:cubicBezTo>
                  <a:pt x="182" y="61"/>
                  <a:pt x="183" y="53"/>
                  <a:pt x="185" y="54"/>
                </a:cubicBezTo>
                <a:cubicBezTo>
                  <a:pt x="187" y="56"/>
                  <a:pt x="181" y="63"/>
                  <a:pt x="184" y="62"/>
                </a:cubicBezTo>
                <a:cubicBezTo>
                  <a:pt x="188" y="62"/>
                  <a:pt x="189" y="57"/>
                  <a:pt x="190" y="54"/>
                </a:cubicBezTo>
                <a:cubicBezTo>
                  <a:pt x="192" y="52"/>
                  <a:pt x="192" y="48"/>
                  <a:pt x="194" y="47"/>
                </a:cubicBezTo>
                <a:cubicBezTo>
                  <a:pt x="196" y="46"/>
                  <a:pt x="200" y="47"/>
                  <a:pt x="202" y="49"/>
                </a:cubicBezTo>
                <a:cubicBezTo>
                  <a:pt x="203" y="50"/>
                  <a:pt x="199" y="54"/>
                  <a:pt x="201" y="54"/>
                </a:cubicBezTo>
                <a:cubicBezTo>
                  <a:pt x="202" y="55"/>
                  <a:pt x="202" y="50"/>
                  <a:pt x="204" y="50"/>
                </a:cubicBezTo>
                <a:cubicBezTo>
                  <a:pt x="207" y="50"/>
                  <a:pt x="209" y="53"/>
                  <a:pt x="210" y="55"/>
                </a:cubicBezTo>
                <a:cubicBezTo>
                  <a:pt x="211" y="55"/>
                  <a:pt x="211" y="57"/>
                  <a:pt x="210" y="58"/>
                </a:cubicBezTo>
                <a:cubicBezTo>
                  <a:pt x="209" y="59"/>
                  <a:pt x="207" y="60"/>
                  <a:pt x="205" y="61"/>
                </a:cubicBezTo>
                <a:cubicBezTo>
                  <a:pt x="203" y="62"/>
                  <a:pt x="200" y="60"/>
                  <a:pt x="198" y="61"/>
                </a:cubicBezTo>
                <a:cubicBezTo>
                  <a:pt x="196" y="62"/>
                  <a:pt x="196" y="65"/>
                  <a:pt x="195" y="67"/>
                </a:cubicBezTo>
                <a:cubicBezTo>
                  <a:pt x="194" y="69"/>
                  <a:pt x="191" y="72"/>
                  <a:pt x="193" y="73"/>
                </a:cubicBezTo>
                <a:cubicBezTo>
                  <a:pt x="195" y="74"/>
                  <a:pt x="197" y="70"/>
                  <a:pt x="199" y="69"/>
                </a:cubicBezTo>
                <a:cubicBezTo>
                  <a:pt x="201" y="67"/>
                  <a:pt x="204" y="66"/>
                  <a:pt x="206" y="67"/>
                </a:cubicBezTo>
                <a:cubicBezTo>
                  <a:pt x="208" y="67"/>
                  <a:pt x="203" y="70"/>
                  <a:pt x="204" y="69"/>
                </a:cubicBezTo>
                <a:cubicBezTo>
                  <a:pt x="206" y="68"/>
                  <a:pt x="208" y="67"/>
                  <a:pt x="210" y="65"/>
                </a:cubicBezTo>
                <a:cubicBezTo>
                  <a:pt x="211" y="64"/>
                  <a:pt x="212" y="61"/>
                  <a:pt x="213" y="61"/>
                </a:cubicBezTo>
                <a:cubicBezTo>
                  <a:pt x="215" y="62"/>
                  <a:pt x="215" y="65"/>
                  <a:pt x="214" y="67"/>
                </a:cubicBezTo>
                <a:cubicBezTo>
                  <a:pt x="213" y="69"/>
                  <a:pt x="210" y="71"/>
                  <a:pt x="207" y="72"/>
                </a:cubicBezTo>
                <a:cubicBezTo>
                  <a:pt x="205" y="73"/>
                  <a:pt x="202" y="73"/>
                  <a:pt x="200" y="74"/>
                </a:cubicBezTo>
                <a:cubicBezTo>
                  <a:pt x="198" y="75"/>
                  <a:pt x="197" y="77"/>
                  <a:pt x="196" y="79"/>
                </a:cubicBezTo>
                <a:cubicBezTo>
                  <a:pt x="196" y="80"/>
                  <a:pt x="198" y="80"/>
                  <a:pt x="199" y="80"/>
                </a:cubicBezTo>
                <a:cubicBezTo>
                  <a:pt x="200" y="79"/>
                  <a:pt x="200" y="76"/>
                  <a:pt x="202" y="75"/>
                </a:cubicBezTo>
                <a:cubicBezTo>
                  <a:pt x="203" y="74"/>
                  <a:pt x="205" y="75"/>
                  <a:pt x="205" y="76"/>
                </a:cubicBezTo>
                <a:cubicBezTo>
                  <a:pt x="206" y="78"/>
                  <a:pt x="203" y="80"/>
                  <a:pt x="203" y="82"/>
                </a:cubicBezTo>
                <a:cubicBezTo>
                  <a:pt x="203" y="83"/>
                  <a:pt x="205" y="82"/>
                  <a:pt x="206" y="81"/>
                </a:cubicBezTo>
                <a:cubicBezTo>
                  <a:pt x="207" y="79"/>
                  <a:pt x="207" y="75"/>
                  <a:pt x="209" y="73"/>
                </a:cubicBezTo>
                <a:cubicBezTo>
                  <a:pt x="212" y="70"/>
                  <a:pt x="216" y="68"/>
                  <a:pt x="220" y="67"/>
                </a:cubicBezTo>
                <a:cubicBezTo>
                  <a:pt x="221" y="66"/>
                  <a:pt x="221" y="69"/>
                  <a:pt x="220" y="70"/>
                </a:cubicBezTo>
                <a:cubicBezTo>
                  <a:pt x="218" y="72"/>
                  <a:pt x="214" y="73"/>
                  <a:pt x="212" y="75"/>
                </a:cubicBezTo>
                <a:cubicBezTo>
                  <a:pt x="211" y="76"/>
                  <a:pt x="212" y="78"/>
                  <a:pt x="213" y="77"/>
                </a:cubicBezTo>
                <a:cubicBezTo>
                  <a:pt x="218" y="75"/>
                  <a:pt x="222" y="71"/>
                  <a:pt x="227" y="69"/>
                </a:cubicBezTo>
                <a:cubicBezTo>
                  <a:pt x="228" y="69"/>
                  <a:pt x="228" y="71"/>
                  <a:pt x="229" y="72"/>
                </a:cubicBezTo>
                <a:cubicBezTo>
                  <a:pt x="231" y="73"/>
                  <a:pt x="235" y="73"/>
                  <a:pt x="235" y="75"/>
                </a:cubicBezTo>
                <a:cubicBezTo>
                  <a:pt x="236" y="77"/>
                  <a:pt x="232" y="78"/>
                  <a:pt x="230" y="79"/>
                </a:cubicBezTo>
                <a:cubicBezTo>
                  <a:pt x="228" y="80"/>
                  <a:pt x="225" y="79"/>
                  <a:pt x="222" y="80"/>
                </a:cubicBezTo>
                <a:cubicBezTo>
                  <a:pt x="220" y="81"/>
                  <a:pt x="218" y="83"/>
                  <a:pt x="216" y="85"/>
                </a:cubicBezTo>
                <a:cubicBezTo>
                  <a:pt x="215" y="85"/>
                  <a:pt x="215" y="87"/>
                  <a:pt x="216" y="87"/>
                </a:cubicBezTo>
                <a:cubicBezTo>
                  <a:pt x="220" y="86"/>
                  <a:pt x="222" y="84"/>
                  <a:pt x="226" y="83"/>
                </a:cubicBezTo>
                <a:cubicBezTo>
                  <a:pt x="227" y="82"/>
                  <a:pt x="231" y="80"/>
                  <a:pt x="231" y="81"/>
                </a:cubicBezTo>
                <a:cubicBezTo>
                  <a:pt x="230" y="84"/>
                  <a:pt x="227" y="85"/>
                  <a:pt x="224" y="87"/>
                </a:cubicBezTo>
                <a:cubicBezTo>
                  <a:pt x="223" y="88"/>
                  <a:pt x="221" y="88"/>
                  <a:pt x="220" y="89"/>
                </a:cubicBezTo>
                <a:cubicBezTo>
                  <a:pt x="219" y="89"/>
                  <a:pt x="220" y="91"/>
                  <a:pt x="220" y="91"/>
                </a:cubicBezTo>
                <a:cubicBezTo>
                  <a:pt x="224" y="90"/>
                  <a:pt x="227" y="88"/>
                  <a:pt x="230" y="86"/>
                </a:cubicBezTo>
                <a:cubicBezTo>
                  <a:pt x="233" y="85"/>
                  <a:pt x="235" y="82"/>
                  <a:pt x="238" y="80"/>
                </a:cubicBezTo>
                <a:cubicBezTo>
                  <a:pt x="239" y="80"/>
                  <a:pt x="240" y="81"/>
                  <a:pt x="241" y="81"/>
                </a:cubicBezTo>
                <a:cubicBezTo>
                  <a:pt x="243" y="83"/>
                  <a:pt x="246" y="85"/>
                  <a:pt x="248" y="87"/>
                </a:cubicBezTo>
                <a:cubicBezTo>
                  <a:pt x="249" y="88"/>
                  <a:pt x="250" y="91"/>
                  <a:pt x="248" y="91"/>
                </a:cubicBezTo>
                <a:cubicBezTo>
                  <a:pt x="244" y="92"/>
                  <a:pt x="240" y="90"/>
                  <a:pt x="235" y="91"/>
                </a:cubicBezTo>
                <a:cubicBezTo>
                  <a:pt x="232" y="91"/>
                  <a:pt x="229" y="92"/>
                  <a:pt x="226" y="94"/>
                </a:cubicBezTo>
                <a:cubicBezTo>
                  <a:pt x="225" y="95"/>
                  <a:pt x="229" y="94"/>
                  <a:pt x="230" y="95"/>
                </a:cubicBezTo>
                <a:cubicBezTo>
                  <a:pt x="233" y="95"/>
                  <a:pt x="236" y="97"/>
                  <a:pt x="239" y="97"/>
                </a:cubicBezTo>
                <a:cubicBezTo>
                  <a:pt x="243" y="98"/>
                  <a:pt x="247" y="97"/>
                  <a:pt x="250" y="98"/>
                </a:cubicBezTo>
                <a:cubicBezTo>
                  <a:pt x="252" y="99"/>
                  <a:pt x="253" y="100"/>
                  <a:pt x="253" y="101"/>
                </a:cubicBezTo>
                <a:cubicBezTo>
                  <a:pt x="253" y="102"/>
                  <a:pt x="251" y="103"/>
                  <a:pt x="251" y="103"/>
                </a:cubicBezTo>
                <a:cubicBezTo>
                  <a:pt x="248" y="103"/>
                  <a:pt x="245" y="103"/>
                  <a:pt x="243" y="103"/>
                </a:cubicBezTo>
                <a:cubicBezTo>
                  <a:pt x="240" y="102"/>
                  <a:pt x="237" y="100"/>
                  <a:pt x="233" y="100"/>
                </a:cubicBezTo>
                <a:cubicBezTo>
                  <a:pt x="231" y="100"/>
                  <a:pt x="228" y="101"/>
                  <a:pt x="226" y="102"/>
                </a:cubicBezTo>
                <a:cubicBezTo>
                  <a:pt x="225" y="103"/>
                  <a:pt x="224" y="106"/>
                  <a:pt x="226" y="106"/>
                </a:cubicBezTo>
                <a:cubicBezTo>
                  <a:pt x="228" y="107"/>
                  <a:pt x="231" y="104"/>
                  <a:pt x="234" y="104"/>
                </a:cubicBezTo>
                <a:cubicBezTo>
                  <a:pt x="235" y="104"/>
                  <a:pt x="238" y="104"/>
                  <a:pt x="238" y="105"/>
                </a:cubicBezTo>
                <a:cubicBezTo>
                  <a:pt x="239" y="107"/>
                  <a:pt x="236" y="107"/>
                  <a:pt x="235" y="108"/>
                </a:cubicBezTo>
                <a:cubicBezTo>
                  <a:pt x="233" y="108"/>
                  <a:pt x="230" y="106"/>
                  <a:pt x="230" y="108"/>
                </a:cubicBezTo>
                <a:cubicBezTo>
                  <a:pt x="231" y="110"/>
                  <a:pt x="238" y="110"/>
                  <a:pt x="236" y="111"/>
                </a:cubicBezTo>
                <a:cubicBezTo>
                  <a:pt x="233" y="113"/>
                  <a:pt x="228" y="110"/>
                  <a:pt x="224" y="111"/>
                </a:cubicBezTo>
                <a:cubicBezTo>
                  <a:pt x="223" y="112"/>
                  <a:pt x="223" y="114"/>
                  <a:pt x="224" y="114"/>
                </a:cubicBezTo>
                <a:cubicBezTo>
                  <a:pt x="227" y="115"/>
                  <a:pt x="231" y="112"/>
                  <a:pt x="233" y="114"/>
                </a:cubicBezTo>
                <a:cubicBezTo>
                  <a:pt x="235" y="116"/>
                  <a:pt x="224" y="116"/>
                  <a:pt x="226" y="117"/>
                </a:cubicBezTo>
                <a:cubicBezTo>
                  <a:pt x="232" y="119"/>
                  <a:pt x="239" y="116"/>
                  <a:pt x="245" y="118"/>
                </a:cubicBezTo>
                <a:cubicBezTo>
                  <a:pt x="249" y="119"/>
                  <a:pt x="236" y="117"/>
                  <a:pt x="235" y="120"/>
                </a:cubicBezTo>
                <a:cubicBezTo>
                  <a:pt x="234" y="122"/>
                  <a:pt x="242" y="119"/>
                  <a:pt x="244" y="121"/>
                </a:cubicBezTo>
                <a:cubicBezTo>
                  <a:pt x="245" y="123"/>
                  <a:pt x="238" y="123"/>
                  <a:pt x="238" y="126"/>
                </a:cubicBezTo>
                <a:cubicBezTo>
                  <a:pt x="238" y="128"/>
                  <a:pt x="242" y="123"/>
                  <a:pt x="244" y="123"/>
                </a:cubicBezTo>
                <a:cubicBezTo>
                  <a:pt x="245" y="124"/>
                  <a:pt x="242" y="127"/>
                  <a:pt x="244" y="127"/>
                </a:cubicBezTo>
                <a:cubicBezTo>
                  <a:pt x="246" y="128"/>
                  <a:pt x="249" y="122"/>
                  <a:pt x="251" y="124"/>
                </a:cubicBezTo>
                <a:cubicBezTo>
                  <a:pt x="253" y="126"/>
                  <a:pt x="247" y="129"/>
                  <a:pt x="249" y="132"/>
                </a:cubicBezTo>
                <a:cubicBezTo>
                  <a:pt x="250" y="133"/>
                  <a:pt x="252" y="127"/>
                  <a:pt x="253" y="128"/>
                </a:cubicBezTo>
                <a:cubicBezTo>
                  <a:pt x="255" y="130"/>
                  <a:pt x="251" y="136"/>
                  <a:pt x="253" y="135"/>
                </a:cubicBezTo>
                <a:cubicBezTo>
                  <a:pt x="256" y="135"/>
                  <a:pt x="255" y="127"/>
                  <a:pt x="258" y="128"/>
                </a:cubicBezTo>
                <a:cubicBezTo>
                  <a:pt x="261" y="128"/>
                  <a:pt x="256" y="137"/>
                  <a:pt x="258" y="136"/>
                </a:cubicBezTo>
                <a:cubicBezTo>
                  <a:pt x="262" y="136"/>
                  <a:pt x="260" y="130"/>
                  <a:pt x="262" y="127"/>
                </a:cubicBezTo>
                <a:cubicBezTo>
                  <a:pt x="263" y="126"/>
                  <a:pt x="266" y="127"/>
                  <a:pt x="266" y="128"/>
                </a:cubicBezTo>
                <a:cubicBezTo>
                  <a:pt x="267" y="131"/>
                  <a:pt x="262" y="132"/>
                  <a:pt x="263" y="134"/>
                </a:cubicBezTo>
                <a:cubicBezTo>
                  <a:pt x="264" y="137"/>
                  <a:pt x="269" y="135"/>
                  <a:pt x="271" y="137"/>
                </a:cubicBezTo>
                <a:cubicBezTo>
                  <a:pt x="272" y="137"/>
                  <a:pt x="272" y="139"/>
                  <a:pt x="271" y="140"/>
                </a:cubicBezTo>
                <a:cubicBezTo>
                  <a:pt x="270" y="141"/>
                  <a:pt x="266" y="139"/>
                  <a:pt x="265" y="141"/>
                </a:cubicBezTo>
                <a:cubicBezTo>
                  <a:pt x="264" y="143"/>
                  <a:pt x="267" y="145"/>
                  <a:pt x="268" y="145"/>
                </a:cubicBezTo>
                <a:cubicBezTo>
                  <a:pt x="271" y="146"/>
                  <a:pt x="273" y="142"/>
                  <a:pt x="276" y="142"/>
                </a:cubicBezTo>
                <a:cubicBezTo>
                  <a:pt x="277" y="142"/>
                  <a:pt x="278" y="144"/>
                  <a:pt x="279" y="144"/>
                </a:cubicBezTo>
                <a:cubicBezTo>
                  <a:pt x="281" y="144"/>
                  <a:pt x="283" y="140"/>
                  <a:pt x="284" y="142"/>
                </a:cubicBezTo>
                <a:cubicBezTo>
                  <a:pt x="284" y="144"/>
                  <a:pt x="281" y="146"/>
                  <a:pt x="280" y="148"/>
                </a:cubicBezTo>
                <a:cubicBezTo>
                  <a:pt x="279" y="150"/>
                  <a:pt x="276" y="151"/>
                  <a:pt x="276" y="153"/>
                </a:cubicBezTo>
                <a:cubicBezTo>
                  <a:pt x="276" y="154"/>
                  <a:pt x="278" y="154"/>
                  <a:pt x="279" y="154"/>
                </a:cubicBezTo>
                <a:cubicBezTo>
                  <a:pt x="280" y="153"/>
                  <a:pt x="280" y="149"/>
                  <a:pt x="282" y="150"/>
                </a:cubicBezTo>
                <a:cubicBezTo>
                  <a:pt x="284" y="150"/>
                  <a:pt x="282" y="154"/>
                  <a:pt x="283" y="155"/>
                </a:cubicBezTo>
                <a:cubicBezTo>
                  <a:pt x="285" y="155"/>
                  <a:pt x="284" y="150"/>
                  <a:pt x="286" y="150"/>
                </a:cubicBezTo>
                <a:cubicBezTo>
                  <a:pt x="287" y="150"/>
                  <a:pt x="288" y="154"/>
                  <a:pt x="289" y="153"/>
                </a:cubicBezTo>
                <a:cubicBezTo>
                  <a:pt x="291" y="153"/>
                  <a:pt x="289" y="149"/>
                  <a:pt x="290" y="149"/>
                </a:cubicBezTo>
                <a:cubicBezTo>
                  <a:pt x="292" y="148"/>
                  <a:pt x="295" y="150"/>
                  <a:pt x="297" y="151"/>
                </a:cubicBezTo>
                <a:cubicBezTo>
                  <a:pt x="298" y="152"/>
                  <a:pt x="301" y="154"/>
                  <a:pt x="300" y="156"/>
                </a:cubicBezTo>
                <a:cubicBezTo>
                  <a:pt x="298" y="158"/>
                  <a:pt x="292" y="155"/>
                  <a:pt x="292" y="158"/>
                </a:cubicBezTo>
                <a:cubicBezTo>
                  <a:pt x="292" y="160"/>
                  <a:pt x="299" y="159"/>
                  <a:pt x="299" y="162"/>
                </a:cubicBezTo>
                <a:cubicBezTo>
                  <a:pt x="299" y="164"/>
                  <a:pt x="295" y="163"/>
                  <a:pt x="292" y="163"/>
                </a:cubicBezTo>
                <a:cubicBezTo>
                  <a:pt x="290" y="163"/>
                  <a:pt x="288" y="162"/>
                  <a:pt x="286" y="163"/>
                </a:cubicBezTo>
                <a:cubicBezTo>
                  <a:pt x="285" y="163"/>
                  <a:pt x="282" y="164"/>
                  <a:pt x="283" y="165"/>
                </a:cubicBezTo>
                <a:cubicBezTo>
                  <a:pt x="284" y="167"/>
                  <a:pt x="288" y="166"/>
                  <a:pt x="290" y="167"/>
                </a:cubicBezTo>
                <a:cubicBezTo>
                  <a:pt x="291" y="168"/>
                  <a:pt x="288" y="169"/>
                  <a:pt x="287" y="169"/>
                </a:cubicBezTo>
                <a:cubicBezTo>
                  <a:pt x="285" y="169"/>
                  <a:pt x="280" y="167"/>
                  <a:pt x="280" y="169"/>
                </a:cubicBezTo>
                <a:cubicBezTo>
                  <a:pt x="281" y="172"/>
                  <a:pt x="288" y="172"/>
                  <a:pt x="288" y="176"/>
                </a:cubicBezTo>
                <a:cubicBezTo>
                  <a:pt x="288" y="178"/>
                  <a:pt x="283" y="174"/>
                  <a:pt x="281" y="175"/>
                </a:cubicBezTo>
                <a:cubicBezTo>
                  <a:pt x="280" y="175"/>
                  <a:pt x="282" y="177"/>
                  <a:pt x="282" y="177"/>
                </a:cubicBezTo>
                <a:cubicBezTo>
                  <a:pt x="280" y="178"/>
                  <a:pt x="277" y="178"/>
                  <a:pt x="275" y="177"/>
                </a:cubicBezTo>
                <a:cubicBezTo>
                  <a:pt x="274" y="177"/>
                  <a:pt x="275" y="172"/>
                  <a:pt x="274" y="173"/>
                </a:cubicBezTo>
                <a:cubicBezTo>
                  <a:pt x="272" y="175"/>
                  <a:pt x="272" y="179"/>
                  <a:pt x="272" y="181"/>
                </a:cubicBezTo>
                <a:cubicBezTo>
                  <a:pt x="272" y="184"/>
                  <a:pt x="274" y="189"/>
                  <a:pt x="271" y="191"/>
                </a:cubicBezTo>
                <a:cubicBezTo>
                  <a:pt x="270" y="193"/>
                  <a:pt x="268" y="190"/>
                  <a:pt x="266" y="188"/>
                </a:cubicBezTo>
                <a:cubicBezTo>
                  <a:pt x="265" y="187"/>
                  <a:pt x="264" y="184"/>
                  <a:pt x="263" y="184"/>
                </a:cubicBezTo>
                <a:cubicBezTo>
                  <a:pt x="261" y="183"/>
                  <a:pt x="261" y="187"/>
                  <a:pt x="260" y="187"/>
                </a:cubicBezTo>
                <a:cubicBezTo>
                  <a:pt x="258" y="187"/>
                  <a:pt x="258" y="185"/>
                  <a:pt x="257" y="183"/>
                </a:cubicBezTo>
                <a:cubicBezTo>
                  <a:pt x="257" y="182"/>
                  <a:pt x="258" y="181"/>
                  <a:pt x="257" y="180"/>
                </a:cubicBezTo>
                <a:cubicBezTo>
                  <a:pt x="257" y="179"/>
                  <a:pt x="255" y="179"/>
                  <a:pt x="255" y="177"/>
                </a:cubicBezTo>
                <a:cubicBezTo>
                  <a:pt x="254" y="175"/>
                  <a:pt x="254" y="173"/>
                  <a:pt x="255" y="172"/>
                </a:cubicBezTo>
                <a:cubicBezTo>
                  <a:pt x="256" y="169"/>
                  <a:pt x="260" y="170"/>
                  <a:pt x="261" y="168"/>
                </a:cubicBezTo>
                <a:cubicBezTo>
                  <a:pt x="262" y="167"/>
                  <a:pt x="263" y="163"/>
                  <a:pt x="262" y="163"/>
                </a:cubicBezTo>
                <a:cubicBezTo>
                  <a:pt x="258" y="164"/>
                  <a:pt x="256" y="167"/>
                  <a:pt x="253" y="169"/>
                </a:cubicBezTo>
                <a:cubicBezTo>
                  <a:pt x="252" y="169"/>
                  <a:pt x="250" y="171"/>
                  <a:pt x="250" y="170"/>
                </a:cubicBezTo>
                <a:cubicBezTo>
                  <a:pt x="249" y="168"/>
                  <a:pt x="251" y="166"/>
                  <a:pt x="250" y="165"/>
                </a:cubicBezTo>
                <a:cubicBezTo>
                  <a:pt x="249" y="164"/>
                  <a:pt x="246" y="166"/>
                  <a:pt x="244" y="165"/>
                </a:cubicBezTo>
                <a:cubicBezTo>
                  <a:pt x="243" y="165"/>
                  <a:pt x="241" y="164"/>
                  <a:pt x="240" y="162"/>
                </a:cubicBezTo>
                <a:cubicBezTo>
                  <a:pt x="239" y="161"/>
                  <a:pt x="241" y="158"/>
                  <a:pt x="240" y="157"/>
                </a:cubicBezTo>
                <a:cubicBezTo>
                  <a:pt x="237" y="156"/>
                  <a:pt x="233" y="156"/>
                  <a:pt x="231" y="158"/>
                </a:cubicBezTo>
                <a:cubicBezTo>
                  <a:pt x="230" y="160"/>
                  <a:pt x="235" y="161"/>
                  <a:pt x="235" y="164"/>
                </a:cubicBezTo>
                <a:cubicBezTo>
                  <a:pt x="235" y="165"/>
                  <a:pt x="233" y="165"/>
                  <a:pt x="231" y="164"/>
                </a:cubicBezTo>
                <a:cubicBezTo>
                  <a:pt x="230" y="163"/>
                  <a:pt x="229" y="160"/>
                  <a:pt x="228" y="161"/>
                </a:cubicBezTo>
                <a:cubicBezTo>
                  <a:pt x="226" y="162"/>
                  <a:pt x="228" y="164"/>
                  <a:pt x="228" y="166"/>
                </a:cubicBezTo>
                <a:cubicBezTo>
                  <a:pt x="229" y="168"/>
                  <a:pt x="234" y="169"/>
                  <a:pt x="233" y="171"/>
                </a:cubicBezTo>
                <a:cubicBezTo>
                  <a:pt x="232" y="173"/>
                  <a:pt x="227" y="173"/>
                  <a:pt x="225" y="172"/>
                </a:cubicBezTo>
                <a:cubicBezTo>
                  <a:pt x="223" y="170"/>
                  <a:pt x="224" y="166"/>
                  <a:pt x="221" y="165"/>
                </a:cubicBezTo>
                <a:cubicBezTo>
                  <a:pt x="220" y="165"/>
                  <a:pt x="220" y="168"/>
                  <a:pt x="221" y="170"/>
                </a:cubicBezTo>
                <a:cubicBezTo>
                  <a:pt x="221" y="172"/>
                  <a:pt x="222" y="176"/>
                  <a:pt x="224" y="177"/>
                </a:cubicBezTo>
                <a:cubicBezTo>
                  <a:pt x="226" y="178"/>
                  <a:pt x="229" y="176"/>
                  <a:pt x="231" y="177"/>
                </a:cubicBezTo>
                <a:cubicBezTo>
                  <a:pt x="233" y="180"/>
                  <a:pt x="232" y="184"/>
                  <a:pt x="233" y="187"/>
                </a:cubicBezTo>
                <a:cubicBezTo>
                  <a:pt x="233" y="190"/>
                  <a:pt x="231" y="193"/>
                  <a:pt x="233" y="195"/>
                </a:cubicBezTo>
                <a:cubicBezTo>
                  <a:pt x="234" y="196"/>
                  <a:pt x="235" y="191"/>
                  <a:pt x="237" y="191"/>
                </a:cubicBezTo>
                <a:cubicBezTo>
                  <a:pt x="239" y="191"/>
                  <a:pt x="241" y="193"/>
                  <a:pt x="243" y="194"/>
                </a:cubicBezTo>
                <a:cubicBezTo>
                  <a:pt x="244" y="195"/>
                  <a:pt x="247" y="194"/>
                  <a:pt x="248" y="195"/>
                </a:cubicBezTo>
                <a:cubicBezTo>
                  <a:pt x="249" y="197"/>
                  <a:pt x="246" y="200"/>
                  <a:pt x="247" y="202"/>
                </a:cubicBezTo>
                <a:cubicBezTo>
                  <a:pt x="248" y="203"/>
                  <a:pt x="250" y="201"/>
                  <a:pt x="251" y="202"/>
                </a:cubicBezTo>
                <a:cubicBezTo>
                  <a:pt x="252" y="203"/>
                  <a:pt x="251" y="205"/>
                  <a:pt x="251" y="206"/>
                </a:cubicBezTo>
                <a:cubicBezTo>
                  <a:pt x="251" y="208"/>
                  <a:pt x="252" y="210"/>
                  <a:pt x="253" y="212"/>
                </a:cubicBezTo>
                <a:cubicBezTo>
                  <a:pt x="255" y="216"/>
                  <a:pt x="258" y="218"/>
                  <a:pt x="259" y="222"/>
                </a:cubicBezTo>
                <a:cubicBezTo>
                  <a:pt x="259" y="224"/>
                  <a:pt x="256" y="224"/>
                  <a:pt x="254" y="223"/>
                </a:cubicBezTo>
                <a:cubicBezTo>
                  <a:pt x="252" y="222"/>
                  <a:pt x="250" y="217"/>
                  <a:pt x="249" y="219"/>
                </a:cubicBezTo>
                <a:cubicBezTo>
                  <a:pt x="248" y="224"/>
                  <a:pt x="252" y="228"/>
                  <a:pt x="252" y="233"/>
                </a:cubicBezTo>
                <a:cubicBezTo>
                  <a:pt x="251" y="234"/>
                  <a:pt x="248" y="231"/>
                  <a:pt x="247" y="232"/>
                </a:cubicBezTo>
                <a:cubicBezTo>
                  <a:pt x="246" y="233"/>
                  <a:pt x="249" y="236"/>
                  <a:pt x="248" y="236"/>
                </a:cubicBezTo>
                <a:close/>
              </a:path>
            </a:pathLst>
          </a:custGeom>
          <a:solidFill>
            <a:srgbClr val="B2B2B2"/>
          </a:solidFill>
          <a:ln w="3175" cap="rnd">
            <a:solidFill>
              <a:srgbClr val="B2B2B2"/>
            </a:solidFill>
            <a:round/>
            <a:headEnd/>
            <a:tailEnd/>
          </a:ln>
        </p:spPr>
        <p:txBody>
          <a:bodyPr/>
          <a:lstStyle/>
          <a:p>
            <a:endParaRPr lang="en-US"/>
          </a:p>
        </p:txBody>
      </p:sp>
      <p:sp>
        <p:nvSpPr>
          <p:cNvPr id="34796" name="Freeform 1023"/>
          <p:cNvSpPr>
            <a:spLocks noChangeAspect="1"/>
          </p:cNvSpPr>
          <p:nvPr/>
        </p:nvSpPr>
        <p:spPr bwMode="auto">
          <a:xfrm>
            <a:off x="2727325" y="2263775"/>
            <a:ext cx="47625" cy="47625"/>
          </a:xfrm>
          <a:custGeom>
            <a:avLst/>
            <a:gdLst>
              <a:gd name="T0" fmla="*/ 2147483647 w 26"/>
              <a:gd name="T1" fmla="*/ 2147483647 h 25"/>
              <a:gd name="T2" fmla="*/ 2147483647 w 26"/>
              <a:gd name="T3" fmla="*/ 2147483647 h 25"/>
              <a:gd name="T4" fmla="*/ 2147483647 w 26"/>
              <a:gd name="T5" fmla="*/ 2147483647 h 25"/>
              <a:gd name="T6" fmla="*/ 2147483647 w 26"/>
              <a:gd name="T7" fmla="*/ 2147483647 h 25"/>
              <a:gd name="T8" fmla="*/ 2147483647 w 26"/>
              <a:gd name="T9" fmla="*/ 2147483647 h 25"/>
              <a:gd name="T10" fmla="*/ 0 w 26"/>
              <a:gd name="T11" fmla="*/ 2147483647 h 25"/>
              <a:gd name="T12" fmla="*/ 2147483647 w 26"/>
              <a:gd name="T13" fmla="*/ 2147483647 h 25"/>
              <a:gd name="T14" fmla="*/ 2147483647 w 26"/>
              <a:gd name="T15" fmla="*/ 2147483647 h 25"/>
              <a:gd name="T16" fmla="*/ 2147483647 w 26"/>
              <a:gd name="T17" fmla="*/ 0 h 25"/>
              <a:gd name="T18" fmla="*/ 2147483647 w 26"/>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5"/>
              <a:gd name="T32" fmla="*/ 26 w 26"/>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5">
                <a:moveTo>
                  <a:pt x="24" y="2"/>
                </a:moveTo>
                <a:cubicBezTo>
                  <a:pt x="25" y="2"/>
                  <a:pt x="26" y="3"/>
                  <a:pt x="26" y="4"/>
                </a:cubicBezTo>
                <a:cubicBezTo>
                  <a:pt x="25" y="9"/>
                  <a:pt x="26" y="14"/>
                  <a:pt x="24" y="17"/>
                </a:cubicBezTo>
                <a:cubicBezTo>
                  <a:pt x="22" y="21"/>
                  <a:pt x="18" y="23"/>
                  <a:pt x="14" y="24"/>
                </a:cubicBezTo>
                <a:cubicBezTo>
                  <a:pt x="11" y="25"/>
                  <a:pt x="6" y="24"/>
                  <a:pt x="3" y="23"/>
                </a:cubicBezTo>
                <a:cubicBezTo>
                  <a:pt x="1" y="23"/>
                  <a:pt x="0" y="21"/>
                  <a:pt x="0" y="19"/>
                </a:cubicBezTo>
                <a:cubicBezTo>
                  <a:pt x="0" y="16"/>
                  <a:pt x="1" y="12"/>
                  <a:pt x="3" y="9"/>
                </a:cubicBezTo>
                <a:cubicBezTo>
                  <a:pt x="4" y="7"/>
                  <a:pt x="6" y="4"/>
                  <a:pt x="9" y="2"/>
                </a:cubicBezTo>
                <a:cubicBezTo>
                  <a:pt x="11" y="1"/>
                  <a:pt x="14" y="0"/>
                  <a:pt x="17" y="0"/>
                </a:cubicBezTo>
                <a:cubicBezTo>
                  <a:pt x="19" y="0"/>
                  <a:pt x="22" y="1"/>
                  <a:pt x="24" y="2"/>
                </a:cubicBezTo>
                <a:close/>
              </a:path>
            </a:pathLst>
          </a:custGeom>
          <a:solidFill>
            <a:srgbClr val="B2B2B2"/>
          </a:solidFill>
          <a:ln w="3175" cap="rnd">
            <a:solidFill>
              <a:srgbClr val="B2B2B2"/>
            </a:solidFill>
            <a:round/>
            <a:headEnd/>
            <a:tailEnd/>
          </a:ln>
        </p:spPr>
        <p:txBody>
          <a:bodyPr/>
          <a:lstStyle/>
          <a:p>
            <a:endParaRPr lang="en-US"/>
          </a:p>
        </p:txBody>
      </p:sp>
      <p:sp>
        <p:nvSpPr>
          <p:cNvPr id="34797" name="Freeform 1024"/>
          <p:cNvSpPr>
            <a:spLocks noChangeAspect="1"/>
          </p:cNvSpPr>
          <p:nvPr/>
        </p:nvSpPr>
        <p:spPr bwMode="auto">
          <a:xfrm>
            <a:off x="2776538" y="2271713"/>
            <a:ext cx="31750" cy="17462"/>
          </a:xfrm>
          <a:custGeom>
            <a:avLst/>
            <a:gdLst>
              <a:gd name="T0" fmla="*/ 2147483647 w 16"/>
              <a:gd name="T1" fmla="*/ 2147483647 h 11"/>
              <a:gd name="T2" fmla="*/ 2147483647 w 16"/>
              <a:gd name="T3" fmla="*/ 2147483647 h 11"/>
              <a:gd name="T4" fmla="*/ 2147483647 w 16"/>
              <a:gd name="T5" fmla="*/ 2147483647 h 11"/>
              <a:gd name="T6" fmla="*/ 2147483647 w 16"/>
              <a:gd name="T7" fmla="*/ 2147483647 h 11"/>
              <a:gd name="T8" fmla="*/ 2147483647 w 16"/>
              <a:gd name="T9" fmla="*/ 2147483647 h 11"/>
              <a:gd name="T10" fmla="*/ 2147483647 w 16"/>
              <a:gd name="T11" fmla="*/ 2147483647 h 11"/>
              <a:gd name="T12" fmla="*/ 2147483647 w 16"/>
              <a:gd name="T13" fmla="*/ 2147483647 h 11"/>
              <a:gd name="T14" fmla="*/ 2147483647 w 16"/>
              <a:gd name="T15" fmla="*/ 0 h 11"/>
              <a:gd name="T16" fmla="*/ 2147483647 w 16"/>
              <a:gd name="T17" fmla="*/ 2147483647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1"/>
              <a:gd name="T29" fmla="*/ 16 w 1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1">
                <a:moveTo>
                  <a:pt x="2" y="2"/>
                </a:moveTo>
                <a:cubicBezTo>
                  <a:pt x="1" y="2"/>
                  <a:pt x="1" y="3"/>
                  <a:pt x="1" y="4"/>
                </a:cubicBezTo>
                <a:cubicBezTo>
                  <a:pt x="1" y="6"/>
                  <a:pt x="0" y="9"/>
                  <a:pt x="2" y="10"/>
                </a:cubicBezTo>
                <a:cubicBezTo>
                  <a:pt x="4" y="11"/>
                  <a:pt x="7" y="9"/>
                  <a:pt x="9" y="9"/>
                </a:cubicBezTo>
                <a:cubicBezTo>
                  <a:pt x="11" y="9"/>
                  <a:pt x="13" y="11"/>
                  <a:pt x="14" y="10"/>
                </a:cubicBezTo>
                <a:cubicBezTo>
                  <a:pt x="16" y="9"/>
                  <a:pt x="16" y="6"/>
                  <a:pt x="15" y="4"/>
                </a:cubicBezTo>
                <a:cubicBezTo>
                  <a:pt x="14" y="2"/>
                  <a:pt x="12" y="3"/>
                  <a:pt x="10" y="2"/>
                </a:cubicBezTo>
                <a:cubicBezTo>
                  <a:pt x="9" y="2"/>
                  <a:pt x="8" y="1"/>
                  <a:pt x="6" y="0"/>
                </a:cubicBezTo>
                <a:cubicBezTo>
                  <a:pt x="4" y="0"/>
                  <a:pt x="3"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798" name="Freeform 1025"/>
          <p:cNvSpPr>
            <a:spLocks noChangeAspect="1"/>
          </p:cNvSpPr>
          <p:nvPr/>
        </p:nvSpPr>
        <p:spPr bwMode="auto">
          <a:xfrm>
            <a:off x="2774950" y="2249488"/>
            <a:ext cx="9525" cy="19050"/>
          </a:xfrm>
          <a:custGeom>
            <a:avLst/>
            <a:gdLst>
              <a:gd name="T0" fmla="*/ 2147483647 w 5"/>
              <a:gd name="T1" fmla="*/ 2147483647 h 9"/>
              <a:gd name="T2" fmla="*/ 0 w 5"/>
              <a:gd name="T3" fmla="*/ 2147483647 h 9"/>
              <a:gd name="T4" fmla="*/ 2147483647 w 5"/>
              <a:gd name="T5" fmla="*/ 2147483647 h 9"/>
              <a:gd name="T6" fmla="*/ 2147483647 w 5"/>
              <a:gd name="T7" fmla="*/ 2147483647 h 9"/>
              <a:gd name="T8" fmla="*/ 2147483647 w 5"/>
              <a:gd name="T9" fmla="*/ 2147483647 h 9"/>
              <a:gd name="T10" fmla="*/ 2147483647 w 5"/>
              <a:gd name="T11" fmla="*/ 2147483647 h 9"/>
              <a:gd name="T12" fmla="*/ 0 60000 65536"/>
              <a:gd name="T13" fmla="*/ 0 60000 65536"/>
              <a:gd name="T14" fmla="*/ 0 60000 65536"/>
              <a:gd name="T15" fmla="*/ 0 60000 65536"/>
              <a:gd name="T16" fmla="*/ 0 60000 65536"/>
              <a:gd name="T17" fmla="*/ 0 60000 65536"/>
              <a:gd name="T18" fmla="*/ 0 w 5"/>
              <a:gd name="T19" fmla="*/ 0 h 9"/>
              <a:gd name="T20" fmla="*/ 5 w 5"/>
              <a:gd name="T21" fmla="*/ 9 h 9"/>
            </a:gdLst>
            <a:ahLst/>
            <a:cxnLst>
              <a:cxn ang="T12">
                <a:pos x="T0" y="T1"/>
              </a:cxn>
              <a:cxn ang="T13">
                <a:pos x="T2" y="T3"/>
              </a:cxn>
              <a:cxn ang="T14">
                <a:pos x="T4" y="T5"/>
              </a:cxn>
              <a:cxn ang="T15">
                <a:pos x="T6" y="T7"/>
              </a:cxn>
              <a:cxn ang="T16">
                <a:pos x="T8" y="T9"/>
              </a:cxn>
              <a:cxn ang="T17">
                <a:pos x="T10" y="T11"/>
              </a:cxn>
            </a:cxnLst>
            <a:rect l="T18" t="T19" r="T20" b="T21"/>
            <a:pathLst>
              <a:path w="5" h="9">
                <a:moveTo>
                  <a:pt x="1" y="1"/>
                </a:moveTo>
                <a:cubicBezTo>
                  <a:pt x="0" y="1"/>
                  <a:pt x="0" y="3"/>
                  <a:pt x="0" y="4"/>
                </a:cubicBezTo>
                <a:cubicBezTo>
                  <a:pt x="0" y="5"/>
                  <a:pt x="1" y="8"/>
                  <a:pt x="2" y="8"/>
                </a:cubicBezTo>
                <a:cubicBezTo>
                  <a:pt x="3" y="9"/>
                  <a:pt x="4" y="7"/>
                  <a:pt x="4" y="6"/>
                </a:cubicBezTo>
                <a:cubicBezTo>
                  <a:pt x="5" y="4"/>
                  <a:pt x="4" y="3"/>
                  <a:pt x="4" y="2"/>
                </a:cubicBezTo>
                <a:cubicBezTo>
                  <a:pt x="3" y="1"/>
                  <a:pt x="2"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799" name="Freeform 1026"/>
          <p:cNvSpPr>
            <a:spLocks noChangeAspect="1"/>
          </p:cNvSpPr>
          <p:nvPr/>
        </p:nvSpPr>
        <p:spPr bwMode="auto">
          <a:xfrm>
            <a:off x="2686050" y="2224088"/>
            <a:ext cx="36513" cy="25400"/>
          </a:xfrm>
          <a:custGeom>
            <a:avLst/>
            <a:gdLst>
              <a:gd name="T0" fmla="*/ 2147483647 w 19"/>
              <a:gd name="T1" fmla="*/ 0 h 15"/>
              <a:gd name="T2" fmla="*/ 2147483647 w 19"/>
              <a:gd name="T3" fmla="*/ 2147483647 h 15"/>
              <a:gd name="T4" fmla="*/ 2147483647 w 19"/>
              <a:gd name="T5" fmla="*/ 2147483647 h 15"/>
              <a:gd name="T6" fmla="*/ 2147483647 w 19"/>
              <a:gd name="T7" fmla="*/ 2147483647 h 15"/>
              <a:gd name="T8" fmla="*/ 2147483647 w 19"/>
              <a:gd name="T9" fmla="*/ 2147483647 h 15"/>
              <a:gd name="T10" fmla="*/ 0 w 19"/>
              <a:gd name="T11" fmla="*/ 2147483647 h 15"/>
              <a:gd name="T12" fmla="*/ 2147483647 w 19"/>
              <a:gd name="T13" fmla="*/ 2147483647 h 15"/>
              <a:gd name="T14" fmla="*/ 2147483647 w 19"/>
              <a:gd name="T15" fmla="*/ 2147483647 h 15"/>
              <a:gd name="T16" fmla="*/ 2147483647 w 19"/>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5"/>
              <a:gd name="T29" fmla="*/ 19 w 19"/>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5">
                <a:moveTo>
                  <a:pt x="15" y="0"/>
                </a:moveTo>
                <a:cubicBezTo>
                  <a:pt x="17" y="0"/>
                  <a:pt x="19" y="1"/>
                  <a:pt x="19" y="2"/>
                </a:cubicBezTo>
                <a:cubicBezTo>
                  <a:pt x="17" y="5"/>
                  <a:pt x="14" y="5"/>
                  <a:pt x="12" y="7"/>
                </a:cubicBezTo>
                <a:cubicBezTo>
                  <a:pt x="11" y="9"/>
                  <a:pt x="10" y="11"/>
                  <a:pt x="8" y="13"/>
                </a:cubicBezTo>
                <a:cubicBezTo>
                  <a:pt x="6" y="14"/>
                  <a:pt x="4" y="15"/>
                  <a:pt x="2" y="14"/>
                </a:cubicBezTo>
                <a:cubicBezTo>
                  <a:pt x="1" y="14"/>
                  <a:pt x="0" y="12"/>
                  <a:pt x="0" y="11"/>
                </a:cubicBezTo>
                <a:cubicBezTo>
                  <a:pt x="2" y="9"/>
                  <a:pt x="5" y="8"/>
                  <a:pt x="7" y="6"/>
                </a:cubicBezTo>
                <a:cubicBezTo>
                  <a:pt x="8" y="5"/>
                  <a:pt x="10" y="3"/>
                  <a:pt x="12" y="2"/>
                </a:cubicBezTo>
                <a:cubicBezTo>
                  <a:pt x="13" y="1"/>
                  <a:pt x="14" y="0"/>
                  <a:pt x="15" y="0"/>
                </a:cubicBezTo>
                <a:close/>
              </a:path>
            </a:pathLst>
          </a:custGeom>
          <a:solidFill>
            <a:srgbClr val="B2B2B2"/>
          </a:solidFill>
          <a:ln w="3175" cap="rnd">
            <a:solidFill>
              <a:srgbClr val="B2B2B2"/>
            </a:solidFill>
            <a:round/>
            <a:headEnd/>
            <a:tailEnd/>
          </a:ln>
        </p:spPr>
        <p:txBody>
          <a:bodyPr/>
          <a:lstStyle/>
          <a:p>
            <a:endParaRPr lang="en-US"/>
          </a:p>
        </p:txBody>
      </p:sp>
      <p:sp>
        <p:nvSpPr>
          <p:cNvPr id="34800" name="Freeform 1027"/>
          <p:cNvSpPr>
            <a:spLocks noChangeAspect="1"/>
          </p:cNvSpPr>
          <p:nvPr/>
        </p:nvSpPr>
        <p:spPr bwMode="auto">
          <a:xfrm>
            <a:off x="2706688" y="2209800"/>
            <a:ext cx="25400" cy="12700"/>
          </a:xfrm>
          <a:custGeom>
            <a:avLst/>
            <a:gdLst>
              <a:gd name="T0" fmla="*/ 2147483647 w 14"/>
              <a:gd name="T1" fmla="*/ 2147483647 h 6"/>
              <a:gd name="T2" fmla="*/ 2147483647 w 14"/>
              <a:gd name="T3" fmla="*/ 2147483647 h 6"/>
              <a:gd name="T4" fmla="*/ 2147483647 w 14"/>
              <a:gd name="T5" fmla="*/ 2147483647 h 6"/>
              <a:gd name="T6" fmla="*/ 2147483647 w 14"/>
              <a:gd name="T7" fmla="*/ 2147483647 h 6"/>
              <a:gd name="T8" fmla="*/ 2147483647 w 14"/>
              <a:gd name="T9" fmla="*/ 2147483647 h 6"/>
              <a:gd name="T10" fmla="*/ 0 60000 65536"/>
              <a:gd name="T11" fmla="*/ 0 60000 65536"/>
              <a:gd name="T12" fmla="*/ 0 60000 65536"/>
              <a:gd name="T13" fmla="*/ 0 60000 65536"/>
              <a:gd name="T14" fmla="*/ 0 60000 65536"/>
              <a:gd name="T15" fmla="*/ 0 w 14"/>
              <a:gd name="T16" fmla="*/ 0 h 6"/>
              <a:gd name="T17" fmla="*/ 14 w 14"/>
              <a:gd name="T18" fmla="*/ 6 h 6"/>
            </a:gdLst>
            <a:ahLst/>
            <a:cxnLst>
              <a:cxn ang="T10">
                <a:pos x="T0" y="T1"/>
              </a:cxn>
              <a:cxn ang="T11">
                <a:pos x="T2" y="T3"/>
              </a:cxn>
              <a:cxn ang="T12">
                <a:pos x="T4" y="T5"/>
              </a:cxn>
              <a:cxn ang="T13">
                <a:pos x="T6" y="T7"/>
              </a:cxn>
              <a:cxn ang="T14">
                <a:pos x="T8" y="T9"/>
              </a:cxn>
            </a:cxnLst>
            <a:rect l="T15" t="T16" r="T17" b="T18"/>
            <a:pathLst>
              <a:path w="14" h="6">
                <a:moveTo>
                  <a:pt x="1" y="4"/>
                </a:moveTo>
                <a:cubicBezTo>
                  <a:pt x="3" y="1"/>
                  <a:pt x="7" y="1"/>
                  <a:pt x="10" y="1"/>
                </a:cubicBezTo>
                <a:cubicBezTo>
                  <a:pt x="12" y="0"/>
                  <a:pt x="14" y="1"/>
                  <a:pt x="14" y="2"/>
                </a:cubicBezTo>
                <a:cubicBezTo>
                  <a:pt x="13" y="4"/>
                  <a:pt x="10" y="4"/>
                  <a:pt x="8" y="4"/>
                </a:cubicBezTo>
                <a:cubicBezTo>
                  <a:pt x="6" y="4"/>
                  <a:pt x="0" y="6"/>
                  <a:pt x="1" y="4"/>
                </a:cubicBezTo>
                <a:close/>
              </a:path>
            </a:pathLst>
          </a:custGeom>
          <a:solidFill>
            <a:srgbClr val="B2B2B2"/>
          </a:solidFill>
          <a:ln w="3175" cap="rnd">
            <a:solidFill>
              <a:srgbClr val="B2B2B2"/>
            </a:solidFill>
            <a:round/>
            <a:headEnd/>
            <a:tailEnd/>
          </a:ln>
        </p:spPr>
        <p:txBody>
          <a:bodyPr/>
          <a:lstStyle/>
          <a:p>
            <a:endParaRPr lang="en-US"/>
          </a:p>
        </p:txBody>
      </p:sp>
      <p:sp>
        <p:nvSpPr>
          <p:cNvPr id="34801" name="Freeform 1028"/>
          <p:cNvSpPr>
            <a:spLocks noChangeAspect="1"/>
          </p:cNvSpPr>
          <p:nvPr/>
        </p:nvSpPr>
        <p:spPr bwMode="auto">
          <a:xfrm>
            <a:off x="2673350" y="2208213"/>
            <a:ext cx="22225" cy="7937"/>
          </a:xfrm>
          <a:custGeom>
            <a:avLst/>
            <a:gdLst>
              <a:gd name="T0" fmla="*/ 2147483647 w 11"/>
              <a:gd name="T1" fmla="*/ 2147483647 h 5"/>
              <a:gd name="T2" fmla="*/ 2147483647 w 11"/>
              <a:gd name="T3" fmla="*/ 2147483647 h 5"/>
              <a:gd name="T4" fmla="*/ 2147483647 w 11"/>
              <a:gd name="T5" fmla="*/ 2147483647 h 5"/>
              <a:gd name="T6" fmla="*/ 2147483647 w 11"/>
              <a:gd name="T7" fmla="*/ 2147483647 h 5"/>
              <a:gd name="T8" fmla="*/ 2147483647 w 11"/>
              <a:gd name="T9" fmla="*/ 2147483647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 y="2"/>
                </a:moveTo>
                <a:cubicBezTo>
                  <a:pt x="0" y="3"/>
                  <a:pt x="2" y="5"/>
                  <a:pt x="4" y="5"/>
                </a:cubicBezTo>
                <a:cubicBezTo>
                  <a:pt x="6" y="5"/>
                  <a:pt x="9" y="4"/>
                  <a:pt x="11" y="3"/>
                </a:cubicBezTo>
                <a:cubicBezTo>
                  <a:pt x="11" y="2"/>
                  <a:pt x="10" y="1"/>
                  <a:pt x="9" y="1"/>
                </a:cubicBezTo>
                <a:cubicBezTo>
                  <a:pt x="6" y="1"/>
                  <a:pt x="3" y="0"/>
                  <a:pt x="1" y="2"/>
                </a:cubicBezTo>
                <a:close/>
              </a:path>
            </a:pathLst>
          </a:custGeom>
          <a:solidFill>
            <a:srgbClr val="B2B2B2"/>
          </a:solidFill>
          <a:ln w="3175" cap="rnd">
            <a:solidFill>
              <a:srgbClr val="B2B2B2"/>
            </a:solidFill>
            <a:round/>
            <a:headEnd/>
            <a:tailEnd/>
          </a:ln>
        </p:spPr>
        <p:txBody>
          <a:bodyPr/>
          <a:lstStyle/>
          <a:p>
            <a:endParaRPr lang="en-US"/>
          </a:p>
        </p:txBody>
      </p:sp>
      <p:sp>
        <p:nvSpPr>
          <p:cNvPr id="34802" name="Freeform 1029"/>
          <p:cNvSpPr>
            <a:spLocks noChangeAspect="1"/>
          </p:cNvSpPr>
          <p:nvPr/>
        </p:nvSpPr>
        <p:spPr bwMode="auto">
          <a:xfrm>
            <a:off x="2693988" y="2263775"/>
            <a:ext cx="12700" cy="12700"/>
          </a:xfrm>
          <a:custGeom>
            <a:avLst/>
            <a:gdLst>
              <a:gd name="T0" fmla="*/ 2147483647 w 7"/>
              <a:gd name="T1" fmla="*/ 2147483647 h 7"/>
              <a:gd name="T2" fmla="*/ 2147483647 w 7"/>
              <a:gd name="T3" fmla="*/ 2147483647 h 7"/>
              <a:gd name="T4" fmla="*/ 2147483647 w 7"/>
              <a:gd name="T5" fmla="*/ 2147483647 h 7"/>
              <a:gd name="T6" fmla="*/ 2147483647 w 7"/>
              <a:gd name="T7" fmla="*/ 2147483647 h 7"/>
              <a:gd name="T8" fmla="*/ 2147483647 w 7"/>
              <a:gd name="T9" fmla="*/ 2147483647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2"/>
                </a:moveTo>
                <a:cubicBezTo>
                  <a:pt x="0" y="3"/>
                  <a:pt x="0" y="5"/>
                  <a:pt x="1" y="6"/>
                </a:cubicBezTo>
                <a:cubicBezTo>
                  <a:pt x="1" y="7"/>
                  <a:pt x="3" y="6"/>
                  <a:pt x="4" y="5"/>
                </a:cubicBezTo>
                <a:cubicBezTo>
                  <a:pt x="5" y="4"/>
                  <a:pt x="7" y="3"/>
                  <a:pt x="6" y="2"/>
                </a:cubicBezTo>
                <a:cubicBezTo>
                  <a:pt x="5" y="0"/>
                  <a:pt x="2" y="1"/>
                  <a:pt x="1" y="2"/>
                </a:cubicBezTo>
                <a:close/>
              </a:path>
            </a:pathLst>
          </a:custGeom>
          <a:solidFill>
            <a:srgbClr val="B2B2B2"/>
          </a:solidFill>
          <a:ln w="3175" cap="rnd">
            <a:solidFill>
              <a:srgbClr val="B2B2B2"/>
            </a:solidFill>
            <a:round/>
            <a:headEnd/>
            <a:tailEnd/>
          </a:ln>
        </p:spPr>
        <p:txBody>
          <a:bodyPr/>
          <a:lstStyle/>
          <a:p>
            <a:endParaRPr lang="en-US"/>
          </a:p>
        </p:txBody>
      </p:sp>
      <p:sp>
        <p:nvSpPr>
          <p:cNvPr id="34803" name="Freeform 1030"/>
          <p:cNvSpPr>
            <a:spLocks noChangeAspect="1"/>
          </p:cNvSpPr>
          <p:nvPr/>
        </p:nvSpPr>
        <p:spPr bwMode="auto">
          <a:xfrm>
            <a:off x="2533650" y="2193925"/>
            <a:ext cx="22225" cy="9525"/>
          </a:xfrm>
          <a:custGeom>
            <a:avLst/>
            <a:gdLst>
              <a:gd name="T0" fmla="*/ 2147483647 w 12"/>
              <a:gd name="T1" fmla="*/ 2147483647 h 6"/>
              <a:gd name="T2" fmla="*/ 2147483647 w 12"/>
              <a:gd name="T3" fmla="*/ 2147483647 h 6"/>
              <a:gd name="T4" fmla="*/ 2147483647 w 12"/>
              <a:gd name="T5" fmla="*/ 2147483647 h 6"/>
              <a:gd name="T6" fmla="*/ 2147483647 w 12"/>
              <a:gd name="T7" fmla="*/ 2147483647 h 6"/>
              <a:gd name="T8" fmla="*/ 2147483647 w 12"/>
              <a:gd name="T9" fmla="*/ 2147483647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2" y="1"/>
                </a:moveTo>
                <a:cubicBezTo>
                  <a:pt x="0" y="2"/>
                  <a:pt x="4" y="5"/>
                  <a:pt x="5" y="5"/>
                </a:cubicBezTo>
                <a:cubicBezTo>
                  <a:pt x="7" y="6"/>
                  <a:pt x="9" y="6"/>
                  <a:pt x="11" y="5"/>
                </a:cubicBezTo>
                <a:cubicBezTo>
                  <a:pt x="12" y="4"/>
                  <a:pt x="11" y="2"/>
                  <a:pt x="10" y="1"/>
                </a:cubicBezTo>
                <a:cubicBezTo>
                  <a:pt x="7" y="0"/>
                  <a:pt x="4" y="1"/>
                  <a:pt x="2" y="1"/>
                </a:cubicBezTo>
                <a:close/>
              </a:path>
            </a:pathLst>
          </a:custGeom>
          <a:solidFill>
            <a:srgbClr val="B2B2B2"/>
          </a:solidFill>
          <a:ln w="3175" cap="rnd">
            <a:solidFill>
              <a:srgbClr val="B2B2B2"/>
            </a:solidFill>
            <a:round/>
            <a:headEnd/>
            <a:tailEnd/>
          </a:ln>
        </p:spPr>
        <p:txBody>
          <a:bodyPr/>
          <a:lstStyle/>
          <a:p>
            <a:endParaRPr lang="en-US"/>
          </a:p>
        </p:txBody>
      </p:sp>
      <p:sp>
        <p:nvSpPr>
          <p:cNvPr id="34804" name="Freeform 1031"/>
          <p:cNvSpPr>
            <a:spLocks noChangeAspect="1"/>
          </p:cNvSpPr>
          <p:nvPr/>
        </p:nvSpPr>
        <p:spPr bwMode="auto">
          <a:xfrm>
            <a:off x="2698750" y="2039938"/>
            <a:ext cx="93663" cy="49212"/>
          </a:xfrm>
          <a:custGeom>
            <a:avLst/>
            <a:gdLst>
              <a:gd name="T0" fmla="*/ 2147483647 w 51"/>
              <a:gd name="T1" fmla="*/ 2147483647 h 26"/>
              <a:gd name="T2" fmla="*/ 2147483647 w 51"/>
              <a:gd name="T3" fmla="*/ 2147483647 h 26"/>
              <a:gd name="T4" fmla="*/ 2147483647 w 51"/>
              <a:gd name="T5" fmla="*/ 2147483647 h 26"/>
              <a:gd name="T6" fmla="*/ 2147483647 w 51"/>
              <a:gd name="T7" fmla="*/ 2147483647 h 26"/>
              <a:gd name="T8" fmla="*/ 2147483647 w 51"/>
              <a:gd name="T9" fmla="*/ 2147483647 h 26"/>
              <a:gd name="T10" fmla="*/ 2147483647 w 51"/>
              <a:gd name="T11" fmla="*/ 2147483647 h 26"/>
              <a:gd name="T12" fmla="*/ 2147483647 w 51"/>
              <a:gd name="T13" fmla="*/ 2147483647 h 26"/>
              <a:gd name="T14" fmla="*/ 2147483647 w 51"/>
              <a:gd name="T15" fmla="*/ 2147483647 h 26"/>
              <a:gd name="T16" fmla="*/ 2147483647 w 51"/>
              <a:gd name="T17" fmla="*/ 2147483647 h 26"/>
              <a:gd name="T18" fmla="*/ 2147483647 w 51"/>
              <a:gd name="T19" fmla="*/ 2147483647 h 26"/>
              <a:gd name="T20" fmla="*/ 2147483647 w 51"/>
              <a:gd name="T21" fmla="*/ 2147483647 h 26"/>
              <a:gd name="T22" fmla="*/ 2147483647 w 51"/>
              <a:gd name="T23" fmla="*/ 2147483647 h 26"/>
              <a:gd name="T24" fmla="*/ 2147483647 w 51"/>
              <a:gd name="T25" fmla="*/ 2147483647 h 26"/>
              <a:gd name="T26" fmla="*/ 0 w 51"/>
              <a:gd name="T27" fmla="*/ 2147483647 h 26"/>
              <a:gd name="T28" fmla="*/ 2147483647 w 51"/>
              <a:gd name="T29" fmla="*/ 2147483647 h 26"/>
              <a:gd name="T30" fmla="*/ 2147483647 w 51"/>
              <a:gd name="T31" fmla="*/ 2147483647 h 26"/>
              <a:gd name="T32" fmla="*/ 2147483647 w 51"/>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26"/>
              <a:gd name="T53" fmla="*/ 51 w 51"/>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26">
                <a:moveTo>
                  <a:pt x="21" y="5"/>
                </a:moveTo>
                <a:cubicBezTo>
                  <a:pt x="25" y="6"/>
                  <a:pt x="29" y="3"/>
                  <a:pt x="33" y="4"/>
                </a:cubicBezTo>
                <a:cubicBezTo>
                  <a:pt x="37" y="4"/>
                  <a:pt x="39" y="8"/>
                  <a:pt x="42" y="10"/>
                </a:cubicBezTo>
                <a:cubicBezTo>
                  <a:pt x="43" y="11"/>
                  <a:pt x="46" y="12"/>
                  <a:pt x="47" y="13"/>
                </a:cubicBezTo>
                <a:cubicBezTo>
                  <a:pt x="49" y="15"/>
                  <a:pt x="50" y="18"/>
                  <a:pt x="51" y="20"/>
                </a:cubicBezTo>
                <a:cubicBezTo>
                  <a:pt x="51" y="21"/>
                  <a:pt x="51" y="23"/>
                  <a:pt x="50" y="23"/>
                </a:cubicBezTo>
                <a:cubicBezTo>
                  <a:pt x="47" y="23"/>
                  <a:pt x="44" y="21"/>
                  <a:pt x="41" y="20"/>
                </a:cubicBezTo>
                <a:cubicBezTo>
                  <a:pt x="36" y="20"/>
                  <a:pt x="32" y="20"/>
                  <a:pt x="28" y="21"/>
                </a:cubicBezTo>
                <a:cubicBezTo>
                  <a:pt x="24" y="21"/>
                  <a:pt x="20" y="24"/>
                  <a:pt x="16" y="25"/>
                </a:cubicBezTo>
                <a:cubicBezTo>
                  <a:pt x="14" y="25"/>
                  <a:pt x="12" y="26"/>
                  <a:pt x="10" y="25"/>
                </a:cubicBezTo>
                <a:cubicBezTo>
                  <a:pt x="8" y="24"/>
                  <a:pt x="7" y="22"/>
                  <a:pt x="6" y="20"/>
                </a:cubicBezTo>
                <a:cubicBezTo>
                  <a:pt x="6" y="18"/>
                  <a:pt x="7" y="16"/>
                  <a:pt x="7" y="14"/>
                </a:cubicBezTo>
                <a:cubicBezTo>
                  <a:pt x="7" y="14"/>
                  <a:pt x="6" y="13"/>
                  <a:pt x="6" y="13"/>
                </a:cubicBezTo>
                <a:cubicBezTo>
                  <a:pt x="4" y="12"/>
                  <a:pt x="1" y="14"/>
                  <a:pt x="0" y="12"/>
                </a:cubicBezTo>
                <a:cubicBezTo>
                  <a:pt x="0" y="8"/>
                  <a:pt x="2" y="5"/>
                  <a:pt x="4" y="1"/>
                </a:cubicBezTo>
                <a:cubicBezTo>
                  <a:pt x="5" y="0"/>
                  <a:pt x="7" y="1"/>
                  <a:pt x="8" y="1"/>
                </a:cubicBezTo>
                <a:cubicBezTo>
                  <a:pt x="13" y="2"/>
                  <a:pt x="17" y="5"/>
                  <a:pt x="21" y="5"/>
                </a:cubicBezTo>
                <a:close/>
              </a:path>
            </a:pathLst>
          </a:custGeom>
          <a:solidFill>
            <a:srgbClr val="B2B2B2"/>
          </a:solidFill>
          <a:ln w="3175" cap="rnd">
            <a:solidFill>
              <a:srgbClr val="B2B2B2"/>
            </a:solidFill>
            <a:round/>
            <a:headEnd/>
            <a:tailEnd/>
          </a:ln>
        </p:spPr>
        <p:txBody>
          <a:bodyPr/>
          <a:lstStyle/>
          <a:p>
            <a:endParaRPr lang="en-US"/>
          </a:p>
        </p:txBody>
      </p:sp>
      <p:sp>
        <p:nvSpPr>
          <p:cNvPr id="34805" name="Freeform 1032"/>
          <p:cNvSpPr>
            <a:spLocks noChangeAspect="1"/>
          </p:cNvSpPr>
          <p:nvPr/>
        </p:nvSpPr>
        <p:spPr bwMode="auto">
          <a:xfrm>
            <a:off x="2395538" y="2025650"/>
            <a:ext cx="122237" cy="95250"/>
          </a:xfrm>
          <a:custGeom>
            <a:avLst/>
            <a:gdLst>
              <a:gd name="T0" fmla="*/ 2147483647 w 65"/>
              <a:gd name="T1" fmla="*/ 2147483647 h 50"/>
              <a:gd name="T2" fmla="*/ 2147483647 w 65"/>
              <a:gd name="T3" fmla="*/ 2147483647 h 50"/>
              <a:gd name="T4" fmla="*/ 2147483647 w 65"/>
              <a:gd name="T5" fmla="*/ 2147483647 h 50"/>
              <a:gd name="T6" fmla="*/ 2147483647 w 65"/>
              <a:gd name="T7" fmla="*/ 2147483647 h 50"/>
              <a:gd name="T8" fmla="*/ 2147483647 w 65"/>
              <a:gd name="T9" fmla="*/ 2147483647 h 50"/>
              <a:gd name="T10" fmla="*/ 2147483647 w 65"/>
              <a:gd name="T11" fmla="*/ 2147483647 h 50"/>
              <a:gd name="T12" fmla="*/ 2147483647 w 65"/>
              <a:gd name="T13" fmla="*/ 2147483647 h 50"/>
              <a:gd name="T14" fmla="*/ 2147483647 w 65"/>
              <a:gd name="T15" fmla="*/ 2147483647 h 50"/>
              <a:gd name="T16" fmla="*/ 2147483647 w 65"/>
              <a:gd name="T17" fmla="*/ 2147483647 h 50"/>
              <a:gd name="T18" fmla="*/ 2147483647 w 65"/>
              <a:gd name="T19" fmla="*/ 2147483647 h 50"/>
              <a:gd name="T20" fmla="*/ 2147483647 w 65"/>
              <a:gd name="T21" fmla="*/ 2147483647 h 50"/>
              <a:gd name="T22" fmla="*/ 2147483647 w 65"/>
              <a:gd name="T23" fmla="*/ 2147483647 h 50"/>
              <a:gd name="T24" fmla="*/ 2147483647 w 65"/>
              <a:gd name="T25" fmla="*/ 2147483647 h 50"/>
              <a:gd name="T26" fmla="*/ 2147483647 w 65"/>
              <a:gd name="T27" fmla="*/ 2147483647 h 50"/>
              <a:gd name="T28" fmla="*/ 2147483647 w 65"/>
              <a:gd name="T29" fmla="*/ 2147483647 h 50"/>
              <a:gd name="T30" fmla="*/ 0 w 65"/>
              <a:gd name="T31" fmla="*/ 2147483647 h 50"/>
              <a:gd name="T32" fmla="*/ 2147483647 w 65"/>
              <a:gd name="T33" fmla="*/ 2147483647 h 50"/>
              <a:gd name="T34" fmla="*/ 2147483647 w 65"/>
              <a:gd name="T35" fmla="*/ 2147483647 h 50"/>
              <a:gd name="T36" fmla="*/ 2147483647 w 65"/>
              <a:gd name="T37" fmla="*/ 2147483647 h 50"/>
              <a:gd name="T38" fmla="*/ 2147483647 w 65"/>
              <a:gd name="T39" fmla="*/ 2147483647 h 50"/>
              <a:gd name="T40" fmla="*/ 2147483647 w 65"/>
              <a:gd name="T41" fmla="*/ 2147483647 h 50"/>
              <a:gd name="T42" fmla="*/ 2147483647 w 65"/>
              <a:gd name="T43" fmla="*/ 2147483647 h 50"/>
              <a:gd name="T44" fmla="*/ 2147483647 w 65"/>
              <a:gd name="T45" fmla="*/ 2147483647 h 50"/>
              <a:gd name="T46" fmla="*/ 2147483647 w 65"/>
              <a:gd name="T47" fmla="*/ 2147483647 h 50"/>
              <a:gd name="T48" fmla="*/ 2147483647 w 65"/>
              <a:gd name="T49" fmla="*/ 2147483647 h 50"/>
              <a:gd name="T50" fmla="*/ 2147483647 w 65"/>
              <a:gd name="T51" fmla="*/ 2147483647 h 50"/>
              <a:gd name="T52" fmla="*/ 2147483647 w 65"/>
              <a:gd name="T53" fmla="*/ 2147483647 h 50"/>
              <a:gd name="T54" fmla="*/ 2147483647 w 65"/>
              <a:gd name="T55" fmla="*/ 2147483647 h 50"/>
              <a:gd name="T56" fmla="*/ 2147483647 w 65"/>
              <a:gd name="T57" fmla="*/ 2147483647 h 50"/>
              <a:gd name="T58" fmla="*/ 2147483647 w 65"/>
              <a:gd name="T59" fmla="*/ 2147483647 h 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5"/>
              <a:gd name="T91" fmla="*/ 0 h 50"/>
              <a:gd name="T92" fmla="*/ 65 w 65"/>
              <a:gd name="T93" fmla="*/ 50 h 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5" h="50">
                <a:moveTo>
                  <a:pt x="62" y="5"/>
                </a:moveTo>
                <a:cubicBezTo>
                  <a:pt x="63" y="5"/>
                  <a:pt x="65" y="5"/>
                  <a:pt x="65" y="6"/>
                </a:cubicBezTo>
                <a:cubicBezTo>
                  <a:pt x="63" y="9"/>
                  <a:pt x="60" y="11"/>
                  <a:pt x="57" y="13"/>
                </a:cubicBezTo>
                <a:cubicBezTo>
                  <a:pt x="54" y="16"/>
                  <a:pt x="51" y="19"/>
                  <a:pt x="48" y="22"/>
                </a:cubicBezTo>
                <a:cubicBezTo>
                  <a:pt x="45" y="26"/>
                  <a:pt x="42" y="31"/>
                  <a:pt x="38" y="32"/>
                </a:cubicBezTo>
                <a:cubicBezTo>
                  <a:pt x="33" y="33"/>
                  <a:pt x="28" y="30"/>
                  <a:pt x="23" y="29"/>
                </a:cubicBezTo>
                <a:cubicBezTo>
                  <a:pt x="21" y="29"/>
                  <a:pt x="19" y="29"/>
                  <a:pt x="17" y="30"/>
                </a:cubicBezTo>
                <a:cubicBezTo>
                  <a:pt x="16" y="30"/>
                  <a:pt x="17" y="31"/>
                  <a:pt x="17" y="32"/>
                </a:cubicBezTo>
                <a:cubicBezTo>
                  <a:pt x="18" y="33"/>
                  <a:pt x="21" y="33"/>
                  <a:pt x="22" y="34"/>
                </a:cubicBezTo>
                <a:cubicBezTo>
                  <a:pt x="23" y="35"/>
                  <a:pt x="24" y="36"/>
                  <a:pt x="23" y="38"/>
                </a:cubicBezTo>
                <a:cubicBezTo>
                  <a:pt x="21" y="42"/>
                  <a:pt x="16" y="46"/>
                  <a:pt x="12" y="49"/>
                </a:cubicBezTo>
                <a:cubicBezTo>
                  <a:pt x="11" y="50"/>
                  <a:pt x="10" y="49"/>
                  <a:pt x="9" y="48"/>
                </a:cubicBezTo>
                <a:cubicBezTo>
                  <a:pt x="7" y="48"/>
                  <a:pt x="4" y="49"/>
                  <a:pt x="1" y="48"/>
                </a:cubicBezTo>
                <a:cubicBezTo>
                  <a:pt x="0" y="47"/>
                  <a:pt x="2" y="46"/>
                  <a:pt x="3" y="44"/>
                </a:cubicBezTo>
                <a:cubicBezTo>
                  <a:pt x="3" y="42"/>
                  <a:pt x="4" y="39"/>
                  <a:pt x="3" y="36"/>
                </a:cubicBezTo>
                <a:cubicBezTo>
                  <a:pt x="3" y="34"/>
                  <a:pt x="0" y="34"/>
                  <a:pt x="0" y="32"/>
                </a:cubicBezTo>
                <a:cubicBezTo>
                  <a:pt x="0" y="28"/>
                  <a:pt x="2" y="23"/>
                  <a:pt x="3" y="19"/>
                </a:cubicBezTo>
                <a:cubicBezTo>
                  <a:pt x="3" y="18"/>
                  <a:pt x="3" y="17"/>
                  <a:pt x="3" y="16"/>
                </a:cubicBezTo>
                <a:cubicBezTo>
                  <a:pt x="4" y="14"/>
                  <a:pt x="3" y="11"/>
                  <a:pt x="5" y="10"/>
                </a:cubicBezTo>
                <a:cubicBezTo>
                  <a:pt x="8" y="9"/>
                  <a:pt x="10" y="12"/>
                  <a:pt x="13" y="12"/>
                </a:cubicBezTo>
                <a:cubicBezTo>
                  <a:pt x="14" y="12"/>
                  <a:pt x="15" y="11"/>
                  <a:pt x="15" y="11"/>
                </a:cubicBezTo>
                <a:cubicBezTo>
                  <a:pt x="13" y="8"/>
                  <a:pt x="9" y="8"/>
                  <a:pt x="9" y="5"/>
                </a:cubicBezTo>
                <a:cubicBezTo>
                  <a:pt x="9" y="3"/>
                  <a:pt x="12" y="4"/>
                  <a:pt x="14" y="3"/>
                </a:cubicBezTo>
                <a:cubicBezTo>
                  <a:pt x="18" y="2"/>
                  <a:pt x="22" y="1"/>
                  <a:pt x="26" y="1"/>
                </a:cubicBezTo>
                <a:cubicBezTo>
                  <a:pt x="27" y="1"/>
                  <a:pt x="27" y="3"/>
                  <a:pt x="28" y="3"/>
                </a:cubicBezTo>
                <a:cubicBezTo>
                  <a:pt x="29" y="3"/>
                  <a:pt x="30" y="1"/>
                  <a:pt x="32" y="1"/>
                </a:cubicBezTo>
                <a:cubicBezTo>
                  <a:pt x="35" y="0"/>
                  <a:pt x="39" y="0"/>
                  <a:pt x="43" y="2"/>
                </a:cubicBezTo>
                <a:cubicBezTo>
                  <a:pt x="44" y="2"/>
                  <a:pt x="43" y="5"/>
                  <a:pt x="44" y="5"/>
                </a:cubicBezTo>
                <a:cubicBezTo>
                  <a:pt x="46" y="5"/>
                  <a:pt x="47" y="2"/>
                  <a:pt x="49" y="2"/>
                </a:cubicBezTo>
                <a:cubicBezTo>
                  <a:pt x="54" y="1"/>
                  <a:pt x="58" y="3"/>
                  <a:pt x="62" y="5"/>
                </a:cubicBezTo>
                <a:close/>
              </a:path>
            </a:pathLst>
          </a:custGeom>
          <a:solidFill>
            <a:srgbClr val="B2B2B2"/>
          </a:solidFill>
          <a:ln w="3175" cap="rnd">
            <a:solidFill>
              <a:srgbClr val="B2B2B2"/>
            </a:solidFill>
            <a:round/>
            <a:headEnd/>
            <a:tailEnd/>
          </a:ln>
        </p:spPr>
        <p:txBody>
          <a:bodyPr/>
          <a:lstStyle/>
          <a:p>
            <a:endParaRPr lang="en-US"/>
          </a:p>
        </p:txBody>
      </p:sp>
      <p:sp>
        <p:nvSpPr>
          <p:cNvPr id="34806" name="Freeform 1033"/>
          <p:cNvSpPr>
            <a:spLocks noChangeAspect="1"/>
          </p:cNvSpPr>
          <p:nvPr/>
        </p:nvSpPr>
        <p:spPr bwMode="auto">
          <a:xfrm>
            <a:off x="2263775" y="2036763"/>
            <a:ext cx="115888" cy="106362"/>
          </a:xfrm>
          <a:custGeom>
            <a:avLst/>
            <a:gdLst>
              <a:gd name="T0" fmla="*/ 2147483647 w 64"/>
              <a:gd name="T1" fmla="*/ 2147483647 h 58"/>
              <a:gd name="T2" fmla="*/ 2147483647 w 64"/>
              <a:gd name="T3" fmla="*/ 2147483647 h 58"/>
              <a:gd name="T4" fmla="*/ 2147483647 w 64"/>
              <a:gd name="T5" fmla="*/ 2147483647 h 58"/>
              <a:gd name="T6" fmla="*/ 2147483647 w 64"/>
              <a:gd name="T7" fmla="*/ 2147483647 h 58"/>
              <a:gd name="T8" fmla="*/ 2147483647 w 64"/>
              <a:gd name="T9" fmla="*/ 2147483647 h 58"/>
              <a:gd name="T10" fmla="*/ 2147483647 w 64"/>
              <a:gd name="T11" fmla="*/ 0 h 58"/>
              <a:gd name="T12" fmla="*/ 2147483647 w 64"/>
              <a:gd name="T13" fmla="*/ 2147483647 h 58"/>
              <a:gd name="T14" fmla="*/ 2147483647 w 64"/>
              <a:gd name="T15" fmla="*/ 2147483647 h 58"/>
              <a:gd name="T16" fmla="*/ 2147483647 w 64"/>
              <a:gd name="T17" fmla="*/ 2147483647 h 58"/>
              <a:gd name="T18" fmla="*/ 2147483647 w 64"/>
              <a:gd name="T19" fmla="*/ 2147483647 h 58"/>
              <a:gd name="T20" fmla="*/ 2147483647 w 64"/>
              <a:gd name="T21" fmla="*/ 2147483647 h 58"/>
              <a:gd name="T22" fmla="*/ 2147483647 w 64"/>
              <a:gd name="T23" fmla="*/ 2147483647 h 58"/>
              <a:gd name="T24" fmla="*/ 2147483647 w 64"/>
              <a:gd name="T25" fmla="*/ 2147483647 h 58"/>
              <a:gd name="T26" fmla="*/ 2147483647 w 64"/>
              <a:gd name="T27" fmla="*/ 2147483647 h 58"/>
              <a:gd name="T28" fmla="*/ 2147483647 w 64"/>
              <a:gd name="T29" fmla="*/ 2147483647 h 58"/>
              <a:gd name="T30" fmla="*/ 2147483647 w 64"/>
              <a:gd name="T31" fmla="*/ 2147483647 h 58"/>
              <a:gd name="T32" fmla="*/ 2147483647 w 64"/>
              <a:gd name="T33" fmla="*/ 2147483647 h 58"/>
              <a:gd name="T34" fmla="*/ 2147483647 w 64"/>
              <a:gd name="T35" fmla="*/ 2147483647 h 58"/>
              <a:gd name="T36" fmla="*/ 2147483647 w 64"/>
              <a:gd name="T37" fmla="*/ 2147483647 h 58"/>
              <a:gd name="T38" fmla="*/ 2147483647 w 64"/>
              <a:gd name="T39" fmla="*/ 2147483647 h 58"/>
              <a:gd name="T40" fmla="*/ 2147483647 w 64"/>
              <a:gd name="T41" fmla="*/ 2147483647 h 58"/>
              <a:gd name="T42" fmla="*/ 2147483647 w 64"/>
              <a:gd name="T43" fmla="*/ 2147483647 h 58"/>
              <a:gd name="T44" fmla="*/ 2147483647 w 64"/>
              <a:gd name="T45" fmla="*/ 2147483647 h 58"/>
              <a:gd name="T46" fmla="*/ 2147483647 w 64"/>
              <a:gd name="T47" fmla="*/ 2147483647 h 58"/>
              <a:gd name="T48" fmla="*/ 0 w 64"/>
              <a:gd name="T49" fmla="*/ 2147483647 h 58"/>
              <a:gd name="T50" fmla="*/ 2147483647 w 64"/>
              <a:gd name="T51" fmla="*/ 2147483647 h 58"/>
              <a:gd name="T52" fmla="*/ 2147483647 w 64"/>
              <a:gd name="T53" fmla="*/ 2147483647 h 58"/>
              <a:gd name="T54" fmla="*/ 2147483647 w 64"/>
              <a:gd name="T55" fmla="*/ 2147483647 h 58"/>
              <a:gd name="T56" fmla="*/ 2147483647 w 64"/>
              <a:gd name="T57" fmla="*/ 2147483647 h 58"/>
              <a:gd name="T58" fmla="*/ 2147483647 w 64"/>
              <a:gd name="T59" fmla="*/ 2147483647 h 58"/>
              <a:gd name="T60" fmla="*/ 2147483647 w 64"/>
              <a:gd name="T61" fmla="*/ 2147483647 h 58"/>
              <a:gd name="T62" fmla="*/ 2147483647 w 64"/>
              <a:gd name="T63" fmla="*/ 2147483647 h 58"/>
              <a:gd name="T64" fmla="*/ 2147483647 w 64"/>
              <a:gd name="T65" fmla="*/ 2147483647 h 58"/>
              <a:gd name="T66" fmla="*/ 2147483647 w 64"/>
              <a:gd name="T67" fmla="*/ 2147483647 h 58"/>
              <a:gd name="T68" fmla="*/ 2147483647 w 64"/>
              <a:gd name="T69" fmla="*/ 2147483647 h 58"/>
              <a:gd name="T70" fmla="*/ 2147483647 w 64"/>
              <a:gd name="T71" fmla="*/ 2147483647 h 58"/>
              <a:gd name="T72" fmla="*/ 2147483647 w 64"/>
              <a:gd name="T73" fmla="*/ 2147483647 h 58"/>
              <a:gd name="T74" fmla="*/ 2147483647 w 64"/>
              <a:gd name="T75" fmla="*/ 2147483647 h 58"/>
              <a:gd name="T76" fmla="*/ 2147483647 w 64"/>
              <a:gd name="T77" fmla="*/ 2147483647 h 58"/>
              <a:gd name="T78" fmla="*/ 2147483647 w 64"/>
              <a:gd name="T79" fmla="*/ 2147483647 h 58"/>
              <a:gd name="T80" fmla="*/ 2147483647 w 64"/>
              <a:gd name="T81" fmla="*/ 2147483647 h 58"/>
              <a:gd name="T82" fmla="*/ 2147483647 w 64"/>
              <a:gd name="T83" fmla="*/ 2147483647 h 58"/>
              <a:gd name="T84" fmla="*/ 2147483647 w 64"/>
              <a:gd name="T85" fmla="*/ 2147483647 h 58"/>
              <a:gd name="T86" fmla="*/ 2147483647 w 64"/>
              <a:gd name="T87" fmla="*/ 2147483647 h 58"/>
              <a:gd name="T88" fmla="*/ 2147483647 w 64"/>
              <a:gd name="T89" fmla="*/ 2147483647 h 58"/>
              <a:gd name="T90" fmla="*/ 2147483647 w 64"/>
              <a:gd name="T91" fmla="*/ 2147483647 h 58"/>
              <a:gd name="T92" fmla="*/ 2147483647 w 64"/>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4"/>
              <a:gd name="T142" fmla="*/ 0 h 58"/>
              <a:gd name="T143" fmla="*/ 64 w 64"/>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4" h="58">
                <a:moveTo>
                  <a:pt x="44" y="22"/>
                </a:moveTo>
                <a:cubicBezTo>
                  <a:pt x="42" y="21"/>
                  <a:pt x="45" y="18"/>
                  <a:pt x="47" y="17"/>
                </a:cubicBezTo>
                <a:cubicBezTo>
                  <a:pt x="50" y="14"/>
                  <a:pt x="55" y="15"/>
                  <a:pt x="58" y="12"/>
                </a:cubicBezTo>
                <a:cubicBezTo>
                  <a:pt x="59" y="11"/>
                  <a:pt x="56" y="9"/>
                  <a:pt x="56" y="8"/>
                </a:cubicBezTo>
                <a:cubicBezTo>
                  <a:pt x="58" y="6"/>
                  <a:pt x="62" y="5"/>
                  <a:pt x="62" y="3"/>
                </a:cubicBezTo>
                <a:cubicBezTo>
                  <a:pt x="63" y="1"/>
                  <a:pt x="60" y="0"/>
                  <a:pt x="59" y="0"/>
                </a:cubicBezTo>
                <a:cubicBezTo>
                  <a:pt x="55" y="1"/>
                  <a:pt x="51" y="3"/>
                  <a:pt x="47" y="3"/>
                </a:cubicBezTo>
                <a:cubicBezTo>
                  <a:pt x="44" y="4"/>
                  <a:pt x="42" y="6"/>
                  <a:pt x="39" y="5"/>
                </a:cubicBezTo>
                <a:cubicBezTo>
                  <a:pt x="37" y="5"/>
                  <a:pt x="35" y="3"/>
                  <a:pt x="33" y="3"/>
                </a:cubicBezTo>
                <a:cubicBezTo>
                  <a:pt x="32" y="2"/>
                  <a:pt x="31" y="4"/>
                  <a:pt x="29" y="4"/>
                </a:cubicBezTo>
                <a:cubicBezTo>
                  <a:pt x="28" y="4"/>
                  <a:pt x="27" y="2"/>
                  <a:pt x="26" y="2"/>
                </a:cubicBezTo>
                <a:cubicBezTo>
                  <a:pt x="24" y="3"/>
                  <a:pt x="20" y="3"/>
                  <a:pt x="20" y="5"/>
                </a:cubicBezTo>
                <a:cubicBezTo>
                  <a:pt x="20" y="7"/>
                  <a:pt x="24" y="6"/>
                  <a:pt x="25" y="8"/>
                </a:cubicBezTo>
                <a:cubicBezTo>
                  <a:pt x="26" y="8"/>
                  <a:pt x="25" y="10"/>
                  <a:pt x="24" y="10"/>
                </a:cubicBezTo>
                <a:cubicBezTo>
                  <a:pt x="21" y="10"/>
                  <a:pt x="20" y="7"/>
                  <a:pt x="16" y="7"/>
                </a:cubicBezTo>
                <a:cubicBezTo>
                  <a:pt x="15" y="7"/>
                  <a:pt x="14" y="9"/>
                  <a:pt x="15" y="10"/>
                </a:cubicBezTo>
                <a:cubicBezTo>
                  <a:pt x="17" y="12"/>
                  <a:pt x="19" y="13"/>
                  <a:pt x="22" y="14"/>
                </a:cubicBezTo>
                <a:cubicBezTo>
                  <a:pt x="24" y="15"/>
                  <a:pt x="27" y="12"/>
                  <a:pt x="28" y="14"/>
                </a:cubicBezTo>
                <a:cubicBezTo>
                  <a:pt x="28" y="16"/>
                  <a:pt x="24" y="17"/>
                  <a:pt x="24" y="19"/>
                </a:cubicBezTo>
                <a:cubicBezTo>
                  <a:pt x="23" y="21"/>
                  <a:pt x="28" y="22"/>
                  <a:pt x="27" y="23"/>
                </a:cubicBezTo>
                <a:cubicBezTo>
                  <a:pt x="26" y="26"/>
                  <a:pt x="23" y="28"/>
                  <a:pt x="20" y="29"/>
                </a:cubicBezTo>
                <a:cubicBezTo>
                  <a:pt x="18" y="30"/>
                  <a:pt x="15" y="30"/>
                  <a:pt x="13" y="28"/>
                </a:cubicBezTo>
                <a:cubicBezTo>
                  <a:pt x="11" y="27"/>
                  <a:pt x="10" y="23"/>
                  <a:pt x="8" y="22"/>
                </a:cubicBezTo>
                <a:cubicBezTo>
                  <a:pt x="7" y="21"/>
                  <a:pt x="5" y="21"/>
                  <a:pt x="4" y="22"/>
                </a:cubicBezTo>
                <a:cubicBezTo>
                  <a:pt x="2" y="23"/>
                  <a:pt x="0" y="26"/>
                  <a:pt x="0" y="28"/>
                </a:cubicBezTo>
                <a:cubicBezTo>
                  <a:pt x="0" y="31"/>
                  <a:pt x="1" y="33"/>
                  <a:pt x="2" y="35"/>
                </a:cubicBezTo>
                <a:cubicBezTo>
                  <a:pt x="4" y="36"/>
                  <a:pt x="6" y="38"/>
                  <a:pt x="8" y="38"/>
                </a:cubicBezTo>
                <a:cubicBezTo>
                  <a:pt x="9" y="39"/>
                  <a:pt x="12" y="38"/>
                  <a:pt x="13" y="39"/>
                </a:cubicBezTo>
                <a:cubicBezTo>
                  <a:pt x="16" y="40"/>
                  <a:pt x="18" y="42"/>
                  <a:pt x="20" y="44"/>
                </a:cubicBezTo>
                <a:cubicBezTo>
                  <a:pt x="21" y="45"/>
                  <a:pt x="21" y="48"/>
                  <a:pt x="22" y="49"/>
                </a:cubicBezTo>
                <a:cubicBezTo>
                  <a:pt x="24" y="51"/>
                  <a:pt x="26" y="50"/>
                  <a:pt x="27" y="51"/>
                </a:cubicBezTo>
                <a:cubicBezTo>
                  <a:pt x="28" y="53"/>
                  <a:pt x="27" y="56"/>
                  <a:pt x="28" y="57"/>
                </a:cubicBezTo>
                <a:cubicBezTo>
                  <a:pt x="29" y="58"/>
                  <a:pt x="31" y="57"/>
                  <a:pt x="33" y="57"/>
                </a:cubicBezTo>
                <a:cubicBezTo>
                  <a:pt x="34" y="57"/>
                  <a:pt x="35" y="58"/>
                  <a:pt x="36" y="58"/>
                </a:cubicBezTo>
                <a:cubicBezTo>
                  <a:pt x="38" y="57"/>
                  <a:pt x="40" y="56"/>
                  <a:pt x="41" y="54"/>
                </a:cubicBezTo>
                <a:cubicBezTo>
                  <a:pt x="42" y="52"/>
                  <a:pt x="39" y="50"/>
                  <a:pt x="40" y="49"/>
                </a:cubicBezTo>
                <a:cubicBezTo>
                  <a:pt x="41" y="47"/>
                  <a:pt x="42" y="51"/>
                  <a:pt x="44" y="51"/>
                </a:cubicBezTo>
                <a:cubicBezTo>
                  <a:pt x="46" y="52"/>
                  <a:pt x="49" y="52"/>
                  <a:pt x="52" y="51"/>
                </a:cubicBezTo>
                <a:cubicBezTo>
                  <a:pt x="54" y="51"/>
                  <a:pt x="57" y="50"/>
                  <a:pt x="58" y="47"/>
                </a:cubicBezTo>
                <a:cubicBezTo>
                  <a:pt x="59" y="45"/>
                  <a:pt x="56" y="42"/>
                  <a:pt x="57" y="39"/>
                </a:cubicBezTo>
                <a:cubicBezTo>
                  <a:pt x="58" y="37"/>
                  <a:pt x="62" y="36"/>
                  <a:pt x="63" y="34"/>
                </a:cubicBezTo>
                <a:cubicBezTo>
                  <a:pt x="64" y="33"/>
                  <a:pt x="64" y="30"/>
                  <a:pt x="62" y="30"/>
                </a:cubicBezTo>
                <a:cubicBezTo>
                  <a:pt x="60" y="28"/>
                  <a:pt x="57" y="31"/>
                  <a:pt x="55" y="30"/>
                </a:cubicBezTo>
                <a:cubicBezTo>
                  <a:pt x="54" y="29"/>
                  <a:pt x="57" y="27"/>
                  <a:pt x="57" y="26"/>
                </a:cubicBezTo>
                <a:cubicBezTo>
                  <a:pt x="57" y="24"/>
                  <a:pt x="56" y="22"/>
                  <a:pt x="55" y="21"/>
                </a:cubicBezTo>
                <a:cubicBezTo>
                  <a:pt x="54" y="20"/>
                  <a:pt x="51" y="19"/>
                  <a:pt x="50" y="19"/>
                </a:cubicBezTo>
                <a:cubicBezTo>
                  <a:pt x="47" y="19"/>
                  <a:pt x="46" y="24"/>
                  <a:pt x="44" y="22"/>
                </a:cubicBezTo>
                <a:close/>
              </a:path>
            </a:pathLst>
          </a:custGeom>
          <a:solidFill>
            <a:srgbClr val="B2B2B2"/>
          </a:solidFill>
          <a:ln w="3175" cap="rnd">
            <a:solidFill>
              <a:srgbClr val="B2B2B2"/>
            </a:solidFill>
            <a:round/>
            <a:headEnd/>
            <a:tailEnd/>
          </a:ln>
        </p:spPr>
        <p:txBody>
          <a:bodyPr/>
          <a:lstStyle/>
          <a:p>
            <a:endParaRPr lang="en-US"/>
          </a:p>
        </p:txBody>
      </p:sp>
      <p:sp>
        <p:nvSpPr>
          <p:cNvPr id="34807" name="Freeform 1034"/>
          <p:cNvSpPr>
            <a:spLocks noChangeAspect="1"/>
          </p:cNvSpPr>
          <p:nvPr/>
        </p:nvSpPr>
        <p:spPr bwMode="auto">
          <a:xfrm>
            <a:off x="2332038" y="2025650"/>
            <a:ext cx="36512" cy="15875"/>
          </a:xfrm>
          <a:custGeom>
            <a:avLst/>
            <a:gdLst>
              <a:gd name="T0" fmla="*/ 2147483647 w 21"/>
              <a:gd name="T1" fmla="*/ 2147483647 h 9"/>
              <a:gd name="T2" fmla="*/ 2147483647 w 21"/>
              <a:gd name="T3" fmla="*/ 2147483647 h 9"/>
              <a:gd name="T4" fmla="*/ 2147483647 w 21"/>
              <a:gd name="T5" fmla="*/ 2147483647 h 9"/>
              <a:gd name="T6" fmla="*/ 2147483647 w 21"/>
              <a:gd name="T7" fmla="*/ 2147483647 h 9"/>
              <a:gd name="T8" fmla="*/ 2147483647 w 21"/>
              <a:gd name="T9" fmla="*/ 2147483647 h 9"/>
              <a:gd name="T10" fmla="*/ 2147483647 w 21"/>
              <a:gd name="T11" fmla="*/ 2147483647 h 9"/>
              <a:gd name="T12" fmla="*/ 2147483647 w 21"/>
              <a:gd name="T13" fmla="*/ 2147483647 h 9"/>
              <a:gd name="T14" fmla="*/ 2147483647 w 21"/>
              <a:gd name="T15" fmla="*/ 2147483647 h 9"/>
              <a:gd name="T16" fmla="*/ 2147483647 w 21"/>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9"/>
              <a:gd name="T29" fmla="*/ 21 w 21"/>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9">
                <a:moveTo>
                  <a:pt x="3" y="7"/>
                </a:moveTo>
                <a:cubicBezTo>
                  <a:pt x="2" y="7"/>
                  <a:pt x="0" y="8"/>
                  <a:pt x="1" y="8"/>
                </a:cubicBezTo>
                <a:cubicBezTo>
                  <a:pt x="3" y="9"/>
                  <a:pt x="4" y="9"/>
                  <a:pt x="6" y="9"/>
                </a:cubicBezTo>
                <a:cubicBezTo>
                  <a:pt x="8" y="8"/>
                  <a:pt x="11" y="8"/>
                  <a:pt x="13" y="7"/>
                </a:cubicBezTo>
                <a:cubicBezTo>
                  <a:pt x="15" y="7"/>
                  <a:pt x="16" y="6"/>
                  <a:pt x="18" y="5"/>
                </a:cubicBezTo>
                <a:cubicBezTo>
                  <a:pt x="19" y="4"/>
                  <a:pt x="21" y="2"/>
                  <a:pt x="19" y="2"/>
                </a:cubicBezTo>
                <a:cubicBezTo>
                  <a:pt x="18" y="0"/>
                  <a:pt x="16" y="2"/>
                  <a:pt x="14" y="3"/>
                </a:cubicBezTo>
                <a:cubicBezTo>
                  <a:pt x="11" y="4"/>
                  <a:pt x="9" y="4"/>
                  <a:pt x="7" y="5"/>
                </a:cubicBezTo>
                <a:cubicBezTo>
                  <a:pt x="6" y="6"/>
                  <a:pt x="4" y="6"/>
                  <a:pt x="3" y="7"/>
                </a:cubicBezTo>
                <a:close/>
              </a:path>
            </a:pathLst>
          </a:custGeom>
          <a:solidFill>
            <a:srgbClr val="B2B2B2"/>
          </a:solidFill>
          <a:ln w="3175" cap="rnd">
            <a:solidFill>
              <a:srgbClr val="B2B2B2"/>
            </a:solidFill>
            <a:round/>
            <a:headEnd/>
            <a:tailEnd/>
          </a:ln>
        </p:spPr>
        <p:txBody>
          <a:bodyPr/>
          <a:lstStyle/>
          <a:p>
            <a:endParaRPr lang="en-US"/>
          </a:p>
        </p:txBody>
      </p:sp>
      <p:sp>
        <p:nvSpPr>
          <p:cNvPr id="34808" name="Freeform 1035"/>
          <p:cNvSpPr>
            <a:spLocks noChangeAspect="1"/>
          </p:cNvSpPr>
          <p:nvPr/>
        </p:nvSpPr>
        <p:spPr bwMode="auto">
          <a:xfrm>
            <a:off x="2368550" y="2063750"/>
            <a:ext cx="14288" cy="17463"/>
          </a:xfrm>
          <a:custGeom>
            <a:avLst/>
            <a:gdLst>
              <a:gd name="T0" fmla="*/ 2147483647 w 7"/>
              <a:gd name="T1" fmla="*/ 2147483647 h 9"/>
              <a:gd name="T2" fmla="*/ 2147483647 w 7"/>
              <a:gd name="T3" fmla="*/ 2147483647 h 9"/>
              <a:gd name="T4" fmla="*/ 2147483647 w 7"/>
              <a:gd name="T5" fmla="*/ 2147483647 h 9"/>
              <a:gd name="T6" fmla="*/ 2147483647 w 7"/>
              <a:gd name="T7" fmla="*/ 2147483647 h 9"/>
              <a:gd name="T8" fmla="*/ 2147483647 w 7"/>
              <a:gd name="T9" fmla="*/ 2147483647 h 9"/>
              <a:gd name="T10" fmla="*/ 2147483647 w 7"/>
              <a:gd name="T11" fmla="*/ 2147483647 h 9"/>
              <a:gd name="T12" fmla="*/ 0 60000 65536"/>
              <a:gd name="T13" fmla="*/ 0 60000 65536"/>
              <a:gd name="T14" fmla="*/ 0 60000 65536"/>
              <a:gd name="T15" fmla="*/ 0 60000 65536"/>
              <a:gd name="T16" fmla="*/ 0 60000 65536"/>
              <a:gd name="T17" fmla="*/ 0 60000 65536"/>
              <a:gd name="T18" fmla="*/ 0 w 7"/>
              <a:gd name="T19" fmla="*/ 0 h 9"/>
              <a:gd name="T20" fmla="*/ 7 w 7"/>
              <a:gd name="T21" fmla="*/ 9 h 9"/>
            </a:gdLst>
            <a:ahLst/>
            <a:cxnLst>
              <a:cxn ang="T12">
                <a:pos x="T0" y="T1"/>
              </a:cxn>
              <a:cxn ang="T13">
                <a:pos x="T2" y="T3"/>
              </a:cxn>
              <a:cxn ang="T14">
                <a:pos x="T4" y="T5"/>
              </a:cxn>
              <a:cxn ang="T15">
                <a:pos x="T6" y="T7"/>
              </a:cxn>
              <a:cxn ang="T16">
                <a:pos x="T8" y="T9"/>
              </a:cxn>
              <a:cxn ang="T17">
                <a:pos x="T10" y="T11"/>
              </a:cxn>
            </a:cxnLst>
            <a:rect l="T18" t="T19" r="T20" b="T21"/>
            <a:pathLst>
              <a:path w="7" h="9">
                <a:moveTo>
                  <a:pt x="5" y="1"/>
                </a:moveTo>
                <a:cubicBezTo>
                  <a:pt x="6" y="1"/>
                  <a:pt x="7" y="3"/>
                  <a:pt x="7" y="4"/>
                </a:cubicBezTo>
                <a:cubicBezTo>
                  <a:pt x="7" y="6"/>
                  <a:pt x="6" y="7"/>
                  <a:pt x="5" y="8"/>
                </a:cubicBezTo>
                <a:cubicBezTo>
                  <a:pt x="4" y="8"/>
                  <a:pt x="2" y="9"/>
                  <a:pt x="1" y="8"/>
                </a:cubicBezTo>
                <a:cubicBezTo>
                  <a:pt x="0" y="6"/>
                  <a:pt x="0" y="4"/>
                  <a:pt x="1" y="3"/>
                </a:cubicBezTo>
                <a:cubicBezTo>
                  <a:pt x="2" y="1"/>
                  <a:pt x="3" y="0"/>
                  <a:pt x="5" y="1"/>
                </a:cubicBezTo>
                <a:close/>
              </a:path>
            </a:pathLst>
          </a:custGeom>
          <a:solidFill>
            <a:srgbClr val="B2B2B2"/>
          </a:solidFill>
          <a:ln w="3175" cap="rnd">
            <a:solidFill>
              <a:srgbClr val="B2B2B2"/>
            </a:solidFill>
            <a:round/>
            <a:headEnd/>
            <a:tailEnd/>
          </a:ln>
        </p:spPr>
        <p:txBody>
          <a:bodyPr/>
          <a:lstStyle/>
          <a:p>
            <a:endParaRPr lang="en-US"/>
          </a:p>
        </p:txBody>
      </p:sp>
      <p:sp>
        <p:nvSpPr>
          <p:cNvPr id="34809" name="Freeform 1036"/>
          <p:cNvSpPr>
            <a:spLocks noChangeAspect="1"/>
          </p:cNvSpPr>
          <p:nvPr/>
        </p:nvSpPr>
        <p:spPr bwMode="auto">
          <a:xfrm>
            <a:off x="2398713" y="1965325"/>
            <a:ext cx="68262" cy="46038"/>
          </a:xfrm>
          <a:custGeom>
            <a:avLst/>
            <a:gdLst>
              <a:gd name="T0" fmla="*/ 2147483647 w 37"/>
              <a:gd name="T1" fmla="*/ 2147483647 h 25"/>
              <a:gd name="T2" fmla="*/ 2147483647 w 37"/>
              <a:gd name="T3" fmla="*/ 2147483647 h 25"/>
              <a:gd name="T4" fmla="*/ 2147483647 w 37"/>
              <a:gd name="T5" fmla="*/ 2147483647 h 25"/>
              <a:gd name="T6" fmla="*/ 2147483647 w 37"/>
              <a:gd name="T7" fmla="*/ 2147483647 h 25"/>
              <a:gd name="T8" fmla="*/ 2147483647 w 37"/>
              <a:gd name="T9" fmla="*/ 2147483647 h 25"/>
              <a:gd name="T10" fmla="*/ 2147483647 w 37"/>
              <a:gd name="T11" fmla="*/ 2147483647 h 25"/>
              <a:gd name="T12" fmla="*/ 2147483647 w 37"/>
              <a:gd name="T13" fmla="*/ 2147483647 h 25"/>
              <a:gd name="T14" fmla="*/ 2147483647 w 37"/>
              <a:gd name="T15" fmla="*/ 2147483647 h 25"/>
              <a:gd name="T16" fmla="*/ 2147483647 w 37"/>
              <a:gd name="T17" fmla="*/ 2147483647 h 25"/>
              <a:gd name="T18" fmla="*/ 2147483647 w 37"/>
              <a:gd name="T19" fmla="*/ 2147483647 h 25"/>
              <a:gd name="T20" fmla="*/ 2147483647 w 37"/>
              <a:gd name="T21" fmla="*/ 2147483647 h 25"/>
              <a:gd name="T22" fmla="*/ 0 w 37"/>
              <a:gd name="T23" fmla="*/ 2147483647 h 25"/>
              <a:gd name="T24" fmla="*/ 2147483647 w 37"/>
              <a:gd name="T25" fmla="*/ 2147483647 h 25"/>
              <a:gd name="T26" fmla="*/ 2147483647 w 37"/>
              <a:gd name="T27" fmla="*/ 2147483647 h 25"/>
              <a:gd name="T28" fmla="*/ 2147483647 w 37"/>
              <a:gd name="T29" fmla="*/ 2147483647 h 25"/>
              <a:gd name="T30" fmla="*/ 2147483647 w 37"/>
              <a:gd name="T31" fmla="*/ 0 h 25"/>
              <a:gd name="T32" fmla="*/ 2147483647 w 37"/>
              <a:gd name="T33" fmla="*/ 2147483647 h 25"/>
              <a:gd name="T34" fmla="*/ 2147483647 w 37"/>
              <a:gd name="T35" fmla="*/ 2147483647 h 25"/>
              <a:gd name="T36" fmla="*/ 2147483647 w 37"/>
              <a:gd name="T37" fmla="*/ 2147483647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25"/>
              <a:gd name="T59" fmla="*/ 37 w 37"/>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25">
                <a:moveTo>
                  <a:pt x="36" y="13"/>
                </a:moveTo>
                <a:cubicBezTo>
                  <a:pt x="35" y="16"/>
                  <a:pt x="35" y="20"/>
                  <a:pt x="34" y="23"/>
                </a:cubicBezTo>
                <a:cubicBezTo>
                  <a:pt x="34" y="24"/>
                  <a:pt x="32" y="24"/>
                  <a:pt x="31" y="25"/>
                </a:cubicBezTo>
                <a:cubicBezTo>
                  <a:pt x="28" y="25"/>
                  <a:pt x="25" y="25"/>
                  <a:pt x="21" y="24"/>
                </a:cubicBezTo>
                <a:cubicBezTo>
                  <a:pt x="20" y="24"/>
                  <a:pt x="18" y="24"/>
                  <a:pt x="16" y="24"/>
                </a:cubicBezTo>
                <a:cubicBezTo>
                  <a:pt x="15" y="23"/>
                  <a:pt x="15" y="21"/>
                  <a:pt x="14" y="21"/>
                </a:cubicBezTo>
                <a:cubicBezTo>
                  <a:pt x="13" y="21"/>
                  <a:pt x="12" y="22"/>
                  <a:pt x="11" y="22"/>
                </a:cubicBezTo>
                <a:cubicBezTo>
                  <a:pt x="9" y="22"/>
                  <a:pt x="8" y="21"/>
                  <a:pt x="7" y="20"/>
                </a:cubicBezTo>
                <a:cubicBezTo>
                  <a:pt x="6" y="19"/>
                  <a:pt x="8" y="17"/>
                  <a:pt x="7" y="17"/>
                </a:cubicBezTo>
                <a:cubicBezTo>
                  <a:pt x="6" y="16"/>
                  <a:pt x="5" y="17"/>
                  <a:pt x="4" y="17"/>
                </a:cubicBezTo>
                <a:cubicBezTo>
                  <a:pt x="3" y="17"/>
                  <a:pt x="3" y="15"/>
                  <a:pt x="3" y="15"/>
                </a:cubicBezTo>
                <a:cubicBezTo>
                  <a:pt x="2" y="15"/>
                  <a:pt x="0" y="16"/>
                  <a:pt x="0" y="15"/>
                </a:cubicBezTo>
                <a:cubicBezTo>
                  <a:pt x="0" y="13"/>
                  <a:pt x="1" y="12"/>
                  <a:pt x="3" y="11"/>
                </a:cubicBezTo>
                <a:cubicBezTo>
                  <a:pt x="5" y="9"/>
                  <a:pt x="8" y="8"/>
                  <a:pt x="10" y="7"/>
                </a:cubicBezTo>
                <a:cubicBezTo>
                  <a:pt x="13" y="5"/>
                  <a:pt x="15" y="2"/>
                  <a:pt x="18" y="1"/>
                </a:cubicBezTo>
                <a:cubicBezTo>
                  <a:pt x="20" y="0"/>
                  <a:pt x="22" y="0"/>
                  <a:pt x="24" y="0"/>
                </a:cubicBezTo>
                <a:cubicBezTo>
                  <a:pt x="27" y="0"/>
                  <a:pt x="30" y="1"/>
                  <a:pt x="32" y="3"/>
                </a:cubicBezTo>
                <a:cubicBezTo>
                  <a:pt x="34" y="4"/>
                  <a:pt x="36" y="6"/>
                  <a:pt x="37" y="8"/>
                </a:cubicBezTo>
                <a:cubicBezTo>
                  <a:pt x="37" y="10"/>
                  <a:pt x="36" y="11"/>
                  <a:pt x="36" y="13"/>
                </a:cubicBezTo>
                <a:close/>
              </a:path>
            </a:pathLst>
          </a:custGeom>
          <a:solidFill>
            <a:srgbClr val="B2B2B2"/>
          </a:solidFill>
          <a:ln w="3175" cap="rnd">
            <a:solidFill>
              <a:srgbClr val="B2B2B2"/>
            </a:solidFill>
            <a:round/>
            <a:headEnd/>
            <a:tailEnd/>
          </a:ln>
        </p:spPr>
        <p:txBody>
          <a:bodyPr/>
          <a:lstStyle/>
          <a:p>
            <a:endParaRPr lang="en-US"/>
          </a:p>
        </p:txBody>
      </p:sp>
      <p:sp>
        <p:nvSpPr>
          <p:cNvPr id="34810" name="Freeform 1037"/>
          <p:cNvSpPr>
            <a:spLocks noChangeAspect="1"/>
          </p:cNvSpPr>
          <p:nvPr/>
        </p:nvSpPr>
        <p:spPr bwMode="auto">
          <a:xfrm>
            <a:off x="2444750" y="1951038"/>
            <a:ext cx="9525" cy="12700"/>
          </a:xfrm>
          <a:custGeom>
            <a:avLst/>
            <a:gdLst>
              <a:gd name="T0" fmla="*/ 2147483647 w 6"/>
              <a:gd name="T1" fmla="*/ 2147483647 h 7"/>
              <a:gd name="T2" fmla="*/ 2147483647 w 6"/>
              <a:gd name="T3" fmla="*/ 2147483647 h 7"/>
              <a:gd name="T4" fmla="*/ 2147483647 w 6"/>
              <a:gd name="T5" fmla="*/ 2147483647 h 7"/>
              <a:gd name="T6" fmla="*/ 2147483647 w 6"/>
              <a:gd name="T7" fmla="*/ 2147483647 h 7"/>
              <a:gd name="T8" fmla="*/ 2147483647 w 6"/>
              <a:gd name="T9" fmla="*/ 2147483647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1" y="1"/>
                </a:moveTo>
                <a:cubicBezTo>
                  <a:pt x="0" y="2"/>
                  <a:pt x="0" y="4"/>
                  <a:pt x="1" y="5"/>
                </a:cubicBezTo>
                <a:cubicBezTo>
                  <a:pt x="2" y="6"/>
                  <a:pt x="4" y="7"/>
                  <a:pt x="5" y="6"/>
                </a:cubicBezTo>
                <a:cubicBezTo>
                  <a:pt x="6" y="5"/>
                  <a:pt x="6" y="2"/>
                  <a:pt x="5" y="1"/>
                </a:cubicBezTo>
                <a:cubicBezTo>
                  <a:pt x="4" y="0"/>
                  <a:pt x="2"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811" name="Freeform 1038"/>
          <p:cNvSpPr>
            <a:spLocks noChangeAspect="1"/>
          </p:cNvSpPr>
          <p:nvPr/>
        </p:nvSpPr>
        <p:spPr bwMode="auto">
          <a:xfrm>
            <a:off x="2393950" y="1963738"/>
            <a:ext cx="23813" cy="15875"/>
          </a:xfrm>
          <a:custGeom>
            <a:avLst/>
            <a:gdLst>
              <a:gd name="T0" fmla="*/ 2147483647 w 13"/>
              <a:gd name="T1" fmla="*/ 2147483647 h 9"/>
              <a:gd name="T2" fmla="*/ 2147483647 w 13"/>
              <a:gd name="T3" fmla="*/ 2147483647 h 9"/>
              <a:gd name="T4" fmla="*/ 2147483647 w 13"/>
              <a:gd name="T5" fmla="*/ 2147483647 h 9"/>
              <a:gd name="T6" fmla="*/ 2147483647 w 13"/>
              <a:gd name="T7" fmla="*/ 2147483647 h 9"/>
              <a:gd name="T8" fmla="*/ 2147483647 w 13"/>
              <a:gd name="T9" fmla="*/ 2147483647 h 9"/>
              <a:gd name="T10" fmla="*/ 2147483647 w 13"/>
              <a:gd name="T11" fmla="*/ 2147483647 h 9"/>
              <a:gd name="T12" fmla="*/ 2147483647 w 13"/>
              <a:gd name="T13" fmla="*/ 2147483647 h 9"/>
              <a:gd name="T14" fmla="*/ 2147483647 w 13"/>
              <a:gd name="T15" fmla="*/ 0 h 9"/>
              <a:gd name="T16" fmla="*/ 2147483647 w 13"/>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9"/>
              <a:gd name="T29" fmla="*/ 13 w 13"/>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9">
                <a:moveTo>
                  <a:pt x="13" y="2"/>
                </a:moveTo>
                <a:cubicBezTo>
                  <a:pt x="13" y="3"/>
                  <a:pt x="12" y="4"/>
                  <a:pt x="11" y="4"/>
                </a:cubicBezTo>
                <a:cubicBezTo>
                  <a:pt x="10" y="4"/>
                  <a:pt x="9" y="2"/>
                  <a:pt x="8" y="2"/>
                </a:cubicBezTo>
                <a:cubicBezTo>
                  <a:pt x="6" y="3"/>
                  <a:pt x="7" y="6"/>
                  <a:pt x="5" y="7"/>
                </a:cubicBezTo>
                <a:cubicBezTo>
                  <a:pt x="4" y="8"/>
                  <a:pt x="2" y="9"/>
                  <a:pt x="1" y="8"/>
                </a:cubicBezTo>
                <a:cubicBezTo>
                  <a:pt x="0" y="7"/>
                  <a:pt x="1" y="5"/>
                  <a:pt x="2" y="3"/>
                </a:cubicBezTo>
                <a:cubicBezTo>
                  <a:pt x="3" y="2"/>
                  <a:pt x="5" y="3"/>
                  <a:pt x="6" y="2"/>
                </a:cubicBezTo>
                <a:cubicBezTo>
                  <a:pt x="7" y="2"/>
                  <a:pt x="8" y="0"/>
                  <a:pt x="10" y="0"/>
                </a:cubicBezTo>
                <a:cubicBezTo>
                  <a:pt x="11" y="0"/>
                  <a:pt x="12" y="1"/>
                  <a:pt x="13" y="2"/>
                </a:cubicBezTo>
                <a:close/>
              </a:path>
            </a:pathLst>
          </a:custGeom>
          <a:solidFill>
            <a:srgbClr val="B2B2B2"/>
          </a:solidFill>
          <a:ln w="3175" cap="rnd">
            <a:solidFill>
              <a:srgbClr val="B2B2B2"/>
            </a:solidFill>
            <a:round/>
            <a:headEnd/>
            <a:tailEnd/>
          </a:ln>
        </p:spPr>
        <p:txBody>
          <a:bodyPr/>
          <a:lstStyle/>
          <a:p>
            <a:endParaRPr lang="en-US"/>
          </a:p>
        </p:txBody>
      </p:sp>
      <p:sp>
        <p:nvSpPr>
          <p:cNvPr id="34812" name="Freeform 1039"/>
          <p:cNvSpPr>
            <a:spLocks noChangeAspect="1"/>
          </p:cNvSpPr>
          <p:nvPr/>
        </p:nvSpPr>
        <p:spPr bwMode="auto">
          <a:xfrm>
            <a:off x="2171700" y="2039938"/>
            <a:ext cx="57150" cy="42862"/>
          </a:xfrm>
          <a:custGeom>
            <a:avLst/>
            <a:gdLst>
              <a:gd name="T0" fmla="*/ 2147483647 w 31"/>
              <a:gd name="T1" fmla="*/ 2147483647 h 22"/>
              <a:gd name="T2" fmla="*/ 2147483647 w 31"/>
              <a:gd name="T3" fmla="*/ 2147483647 h 22"/>
              <a:gd name="T4" fmla="*/ 2147483647 w 31"/>
              <a:gd name="T5" fmla="*/ 2147483647 h 22"/>
              <a:gd name="T6" fmla="*/ 2147483647 w 31"/>
              <a:gd name="T7" fmla="*/ 2147483647 h 22"/>
              <a:gd name="T8" fmla="*/ 2147483647 w 31"/>
              <a:gd name="T9" fmla="*/ 2147483647 h 22"/>
              <a:gd name="T10" fmla="*/ 2147483647 w 31"/>
              <a:gd name="T11" fmla="*/ 2147483647 h 22"/>
              <a:gd name="T12" fmla="*/ 2147483647 w 31"/>
              <a:gd name="T13" fmla="*/ 2147483647 h 22"/>
              <a:gd name="T14" fmla="*/ 2147483647 w 31"/>
              <a:gd name="T15" fmla="*/ 2147483647 h 22"/>
              <a:gd name="T16" fmla="*/ 2147483647 w 31"/>
              <a:gd name="T17" fmla="*/ 2147483647 h 22"/>
              <a:gd name="T18" fmla="*/ 2147483647 w 31"/>
              <a:gd name="T19" fmla="*/ 2147483647 h 22"/>
              <a:gd name="T20" fmla="*/ 2147483647 w 31"/>
              <a:gd name="T21" fmla="*/ 0 h 22"/>
              <a:gd name="T22" fmla="*/ 2147483647 w 31"/>
              <a:gd name="T23" fmla="*/ 2147483647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22"/>
              <a:gd name="T38" fmla="*/ 31 w 31"/>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22">
                <a:moveTo>
                  <a:pt x="29" y="4"/>
                </a:moveTo>
                <a:cubicBezTo>
                  <a:pt x="30" y="4"/>
                  <a:pt x="31" y="6"/>
                  <a:pt x="31" y="7"/>
                </a:cubicBezTo>
                <a:cubicBezTo>
                  <a:pt x="28" y="11"/>
                  <a:pt x="23" y="14"/>
                  <a:pt x="20" y="17"/>
                </a:cubicBezTo>
                <a:cubicBezTo>
                  <a:pt x="20" y="18"/>
                  <a:pt x="21" y="22"/>
                  <a:pt x="19" y="21"/>
                </a:cubicBezTo>
                <a:cubicBezTo>
                  <a:pt x="17" y="21"/>
                  <a:pt x="16" y="18"/>
                  <a:pt x="15" y="16"/>
                </a:cubicBezTo>
                <a:cubicBezTo>
                  <a:pt x="13" y="14"/>
                  <a:pt x="11" y="11"/>
                  <a:pt x="8" y="10"/>
                </a:cubicBezTo>
                <a:cubicBezTo>
                  <a:pt x="6" y="8"/>
                  <a:pt x="3" y="9"/>
                  <a:pt x="1" y="7"/>
                </a:cubicBezTo>
                <a:cubicBezTo>
                  <a:pt x="0" y="6"/>
                  <a:pt x="3" y="5"/>
                  <a:pt x="4" y="4"/>
                </a:cubicBezTo>
                <a:cubicBezTo>
                  <a:pt x="6" y="3"/>
                  <a:pt x="9" y="3"/>
                  <a:pt x="11" y="3"/>
                </a:cubicBezTo>
                <a:cubicBezTo>
                  <a:pt x="13" y="2"/>
                  <a:pt x="15" y="3"/>
                  <a:pt x="17" y="3"/>
                </a:cubicBezTo>
                <a:cubicBezTo>
                  <a:pt x="19" y="3"/>
                  <a:pt x="20" y="0"/>
                  <a:pt x="22" y="0"/>
                </a:cubicBezTo>
                <a:cubicBezTo>
                  <a:pt x="25" y="1"/>
                  <a:pt x="27" y="2"/>
                  <a:pt x="29" y="4"/>
                </a:cubicBezTo>
                <a:close/>
              </a:path>
            </a:pathLst>
          </a:custGeom>
          <a:solidFill>
            <a:srgbClr val="B2B2B2"/>
          </a:solidFill>
          <a:ln w="3175" cap="rnd">
            <a:solidFill>
              <a:srgbClr val="B2B2B2"/>
            </a:solidFill>
            <a:round/>
            <a:headEnd/>
            <a:tailEnd/>
          </a:ln>
        </p:spPr>
        <p:txBody>
          <a:bodyPr/>
          <a:lstStyle/>
          <a:p>
            <a:endParaRPr lang="en-US"/>
          </a:p>
        </p:txBody>
      </p:sp>
      <p:sp>
        <p:nvSpPr>
          <p:cNvPr id="34813" name="Freeform 1040"/>
          <p:cNvSpPr>
            <a:spLocks noChangeAspect="1"/>
          </p:cNvSpPr>
          <p:nvPr/>
        </p:nvSpPr>
        <p:spPr bwMode="auto">
          <a:xfrm>
            <a:off x="1908175" y="2057400"/>
            <a:ext cx="358775" cy="203200"/>
          </a:xfrm>
          <a:custGeom>
            <a:avLst/>
            <a:gdLst>
              <a:gd name="T0" fmla="*/ 2147483647 w 194"/>
              <a:gd name="T1" fmla="*/ 2147483647 h 109"/>
              <a:gd name="T2" fmla="*/ 2147483647 w 194"/>
              <a:gd name="T3" fmla="*/ 2147483647 h 109"/>
              <a:gd name="T4" fmla="*/ 2147483647 w 194"/>
              <a:gd name="T5" fmla="*/ 2147483647 h 109"/>
              <a:gd name="T6" fmla="*/ 2147483647 w 194"/>
              <a:gd name="T7" fmla="*/ 2147483647 h 109"/>
              <a:gd name="T8" fmla="*/ 2147483647 w 194"/>
              <a:gd name="T9" fmla="*/ 2147483647 h 109"/>
              <a:gd name="T10" fmla="*/ 2147483647 w 194"/>
              <a:gd name="T11" fmla="*/ 2147483647 h 109"/>
              <a:gd name="T12" fmla="*/ 2147483647 w 194"/>
              <a:gd name="T13" fmla="*/ 2147483647 h 109"/>
              <a:gd name="T14" fmla="*/ 2147483647 w 194"/>
              <a:gd name="T15" fmla="*/ 2147483647 h 109"/>
              <a:gd name="T16" fmla="*/ 2147483647 w 194"/>
              <a:gd name="T17" fmla="*/ 2147483647 h 109"/>
              <a:gd name="T18" fmla="*/ 2147483647 w 194"/>
              <a:gd name="T19" fmla="*/ 2147483647 h 109"/>
              <a:gd name="T20" fmla="*/ 2147483647 w 194"/>
              <a:gd name="T21" fmla="*/ 2147483647 h 109"/>
              <a:gd name="T22" fmla="*/ 2147483647 w 194"/>
              <a:gd name="T23" fmla="*/ 2147483647 h 109"/>
              <a:gd name="T24" fmla="*/ 2147483647 w 194"/>
              <a:gd name="T25" fmla="*/ 2147483647 h 109"/>
              <a:gd name="T26" fmla="*/ 2147483647 w 194"/>
              <a:gd name="T27" fmla="*/ 2147483647 h 109"/>
              <a:gd name="T28" fmla="*/ 2147483647 w 194"/>
              <a:gd name="T29" fmla="*/ 2147483647 h 109"/>
              <a:gd name="T30" fmla="*/ 2147483647 w 194"/>
              <a:gd name="T31" fmla="*/ 2147483647 h 109"/>
              <a:gd name="T32" fmla="*/ 2147483647 w 194"/>
              <a:gd name="T33" fmla="*/ 2147483647 h 109"/>
              <a:gd name="T34" fmla="*/ 2147483647 w 194"/>
              <a:gd name="T35" fmla="*/ 2147483647 h 109"/>
              <a:gd name="T36" fmla="*/ 2147483647 w 194"/>
              <a:gd name="T37" fmla="*/ 2147483647 h 109"/>
              <a:gd name="T38" fmla="*/ 2147483647 w 194"/>
              <a:gd name="T39" fmla="*/ 2147483647 h 109"/>
              <a:gd name="T40" fmla="*/ 2147483647 w 194"/>
              <a:gd name="T41" fmla="*/ 2147483647 h 109"/>
              <a:gd name="T42" fmla="*/ 2147483647 w 194"/>
              <a:gd name="T43" fmla="*/ 2147483647 h 109"/>
              <a:gd name="T44" fmla="*/ 2147483647 w 194"/>
              <a:gd name="T45" fmla="*/ 2147483647 h 109"/>
              <a:gd name="T46" fmla="*/ 2147483647 w 194"/>
              <a:gd name="T47" fmla="*/ 2147483647 h 109"/>
              <a:gd name="T48" fmla="*/ 2147483647 w 194"/>
              <a:gd name="T49" fmla="*/ 2147483647 h 109"/>
              <a:gd name="T50" fmla="*/ 2147483647 w 194"/>
              <a:gd name="T51" fmla="*/ 2147483647 h 109"/>
              <a:gd name="T52" fmla="*/ 2147483647 w 194"/>
              <a:gd name="T53" fmla="*/ 2147483647 h 109"/>
              <a:gd name="T54" fmla="*/ 2147483647 w 194"/>
              <a:gd name="T55" fmla="*/ 2147483647 h 109"/>
              <a:gd name="T56" fmla="*/ 2147483647 w 194"/>
              <a:gd name="T57" fmla="*/ 2147483647 h 109"/>
              <a:gd name="T58" fmla="*/ 2147483647 w 194"/>
              <a:gd name="T59" fmla="*/ 2147483647 h 109"/>
              <a:gd name="T60" fmla="*/ 2147483647 w 194"/>
              <a:gd name="T61" fmla="*/ 2147483647 h 109"/>
              <a:gd name="T62" fmla="*/ 2147483647 w 194"/>
              <a:gd name="T63" fmla="*/ 2147483647 h 109"/>
              <a:gd name="T64" fmla="*/ 2147483647 w 194"/>
              <a:gd name="T65" fmla="*/ 2147483647 h 109"/>
              <a:gd name="T66" fmla="*/ 2147483647 w 194"/>
              <a:gd name="T67" fmla="*/ 2147483647 h 109"/>
              <a:gd name="T68" fmla="*/ 2147483647 w 194"/>
              <a:gd name="T69" fmla="*/ 2147483647 h 109"/>
              <a:gd name="T70" fmla="*/ 2147483647 w 194"/>
              <a:gd name="T71" fmla="*/ 2147483647 h 109"/>
              <a:gd name="T72" fmla="*/ 2147483647 w 194"/>
              <a:gd name="T73" fmla="*/ 2147483647 h 109"/>
              <a:gd name="T74" fmla="*/ 2147483647 w 194"/>
              <a:gd name="T75" fmla="*/ 2147483647 h 109"/>
              <a:gd name="T76" fmla="*/ 2147483647 w 194"/>
              <a:gd name="T77" fmla="*/ 2147483647 h 109"/>
              <a:gd name="T78" fmla="*/ 2147483647 w 194"/>
              <a:gd name="T79" fmla="*/ 2147483647 h 109"/>
              <a:gd name="T80" fmla="*/ 2147483647 w 194"/>
              <a:gd name="T81" fmla="*/ 2147483647 h 109"/>
              <a:gd name="T82" fmla="*/ 2147483647 w 194"/>
              <a:gd name="T83" fmla="*/ 2147483647 h 109"/>
              <a:gd name="T84" fmla="*/ 2147483647 w 194"/>
              <a:gd name="T85" fmla="*/ 2147483647 h 109"/>
              <a:gd name="T86" fmla="*/ 2147483647 w 194"/>
              <a:gd name="T87" fmla="*/ 2147483647 h 109"/>
              <a:gd name="T88" fmla="*/ 2147483647 w 194"/>
              <a:gd name="T89" fmla="*/ 2147483647 h 109"/>
              <a:gd name="T90" fmla="*/ 2147483647 w 194"/>
              <a:gd name="T91" fmla="*/ 2147483647 h 109"/>
              <a:gd name="T92" fmla="*/ 2147483647 w 194"/>
              <a:gd name="T93" fmla="*/ 2147483647 h 109"/>
              <a:gd name="T94" fmla="*/ 2147483647 w 194"/>
              <a:gd name="T95" fmla="*/ 2147483647 h 1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4"/>
              <a:gd name="T145" fmla="*/ 0 h 109"/>
              <a:gd name="T146" fmla="*/ 194 w 194"/>
              <a:gd name="T147" fmla="*/ 109 h 1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4" h="109">
                <a:moveTo>
                  <a:pt x="159" y="12"/>
                </a:moveTo>
                <a:cubicBezTo>
                  <a:pt x="160" y="14"/>
                  <a:pt x="159" y="17"/>
                  <a:pt x="159" y="20"/>
                </a:cubicBezTo>
                <a:cubicBezTo>
                  <a:pt x="159" y="24"/>
                  <a:pt x="157" y="27"/>
                  <a:pt x="157" y="31"/>
                </a:cubicBezTo>
                <a:cubicBezTo>
                  <a:pt x="158" y="34"/>
                  <a:pt x="160" y="36"/>
                  <a:pt x="162" y="38"/>
                </a:cubicBezTo>
                <a:cubicBezTo>
                  <a:pt x="162" y="40"/>
                  <a:pt x="163" y="41"/>
                  <a:pt x="162" y="42"/>
                </a:cubicBezTo>
                <a:cubicBezTo>
                  <a:pt x="162" y="45"/>
                  <a:pt x="158" y="47"/>
                  <a:pt x="158" y="50"/>
                </a:cubicBezTo>
                <a:cubicBezTo>
                  <a:pt x="158" y="54"/>
                  <a:pt x="161" y="56"/>
                  <a:pt x="164" y="59"/>
                </a:cubicBezTo>
                <a:cubicBezTo>
                  <a:pt x="166" y="61"/>
                  <a:pt x="169" y="62"/>
                  <a:pt x="172" y="63"/>
                </a:cubicBezTo>
                <a:cubicBezTo>
                  <a:pt x="173" y="64"/>
                  <a:pt x="175" y="62"/>
                  <a:pt x="176" y="63"/>
                </a:cubicBezTo>
                <a:cubicBezTo>
                  <a:pt x="179" y="64"/>
                  <a:pt x="181" y="67"/>
                  <a:pt x="184" y="69"/>
                </a:cubicBezTo>
                <a:cubicBezTo>
                  <a:pt x="185" y="70"/>
                  <a:pt x="185" y="72"/>
                  <a:pt x="186" y="72"/>
                </a:cubicBezTo>
                <a:cubicBezTo>
                  <a:pt x="188" y="73"/>
                  <a:pt x="191" y="71"/>
                  <a:pt x="192" y="72"/>
                </a:cubicBezTo>
                <a:cubicBezTo>
                  <a:pt x="194" y="73"/>
                  <a:pt x="193" y="76"/>
                  <a:pt x="192" y="78"/>
                </a:cubicBezTo>
                <a:cubicBezTo>
                  <a:pt x="191" y="80"/>
                  <a:pt x="190" y="83"/>
                  <a:pt x="188" y="83"/>
                </a:cubicBezTo>
                <a:cubicBezTo>
                  <a:pt x="186" y="84"/>
                  <a:pt x="185" y="81"/>
                  <a:pt x="184" y="80"/>
                </a:cubicBezTo>
                <a:cubicBezTo>
                  <a:pt x="182" y="80"/>
                  <a:pt x="182" y="83"/>
                  <a:pt x="181" y="83"/>
                </a:cubicBezTo>
                <a:cubicBezTo>
                  <a:pt x="179" y="82"/>
                  <a:pt x="178" y="80"/>
                  <a:pt x="176" y="80"/>
                </a:cubicBezTo>
                <a:cubicBezTo>
                  <a:pt x="174" y="79"/>
                  <a:pt x="171" y="79"/>
                  <a:pt x="169" y="81"/>
                </a:cubicBezTo>
                <a:cubicBezTo>
                  <a:pt x="168" y="82"/>
                  <a:pt x="171" y="84"/>
                  <a:pt x="169" y="85"/>
                </a:cubicBezTo>
                <a:cubicBezTo>
                  <a:pt x="167" y="86"/>
                  <a:pt x="165" y="84"/>
                  <a:pt x="164" y="83"/>
                </a:cubicBezTo>
                <a:cubicBezTo>
                  <a:pt x="163" y="83"/>
                  <a:pt x="161" y="82"/>
                  <a:pt x="161" y="83"/>
                </a:cubicBezTo>
                <a:cubicBezTo>
                  <a:pt x="161" y="84"/>
                  <a:pt x="162" y="85"/>
                  <a:pt x="162" y="87"/>
                </a:cubicBezTo>
                <a:cubicBezTo>
                  <a:pt x="163" y="89"/>
                  <a:pt x="161" y="92"/>
                  <a:pt x="162" y="94"/>
                </a:cubicBezTo>
                <a:cubicBezTo>
                  <a:pt x="162" y="95"/>
                  <a:pt x="164" y="93"/>
                  <a:pt x="165" y="92"/>
                </a:cubicBezTo>
                <a:cubicBezTo>
                  <a:pt x="167" y="91"/>
                  <a:pt x="167" y="90"/>
                  <a:pt x="169" y="89"/>
                </a:cubicBezTo>
                <a:cubicBezTo>
                  <a:pt x="170" y="88"/>
                  <a:pt x="172" y="88"/>
                  <a:pt x="174" y="88"/>
                </a:cubicBezTo>
                <a:cubicBezTo>
                  <a:pt x="175" y="89"/>
                  <a:pt x="176" y="90"/>
                  <a:pt x="176" y="91"/>
                </a:cubicBezTo>
                <a:cubicBezTo>
                  <a:pt x="176" y="93"/>
                  <a:pt x="176" y="96"/>
                  <a:pt x="175" y="98"/>
                </a:cubicBezTo>
                <a:cubicBezTo>
                  <a:pt x="173" y="100"/>
                  <a:pt x="169" y="101"/>
                  <a:pt x="167" y="101"/>
                </a:cubicBezTo>
                <a:cubicBezTo>
                  <a:pt x="163" y="102"/>
                  <a:pt x="160" y="103"/>
                  <a:pt x="156" y="102"/>
                </a:cubicBezTo>
                <a:cubicBezTo>
                  <a:pt x="153" y="102"/>
                  <a:pt x="150" y="101"/>
                  <a:pt x="147" y="100"/>
                </a:cubicBezTo>
                <a:cubicBezTo>
                  <a:pt x="146" y="100"/>
                  <a:pt x="145" y="100"/>
                  <a:pt x="144" y="100"/>
                </a:cubicBezTo>
                <a:cubicBezTo>
                  <a:pt x="143" y="100"/>
                  <a:pt x="141" y="101"/>
                  <a:pt x="141" y="100"/>
                </a:cubicBezTo>
                <a:cubicBezTo>
                  <a:pt x="140" y="99"/>
                  <a:pt x="142" y="96"/>
                  <a:pt x="141" y="95"/>
                </a:cubicBezTo>
                <a:cubicBezTo>
                  <a:pt x="140" y="94"/>
                  <a:pt x="138" y="95"/>
                  <a:pt x="136" y="94"/>
                </a:cubicBezTo>
                <a:cubicBezTo>
                  <a:pt x="134" y="94"/>
                  <a:pt x="132" y="95"/>
                  <a:pt x="130" y="94"/>
                </a:cubicBezTo>
                <a:cubicBezTo>
                  <a:pt x="129" y="94"/>
                  <a:pt x="129" y="93"/>
                  <a:pt x="128" y="92"/>
                </a:cubicBezTo>
                <a:cubicBezTo>
                  <a:pt x="128" y="91"/>
                  <a:pt x="129" y="90"/>
                  <a:pt x="128" y="89"/>
                </a:cubicBezTo>
                <a:cubicBezTo>
                  <a:pt x="128" y="89"/>
                  <a:pt x="127" y="88"/>
                  <a:pt x="127" y="88"/>
                </a:cubicBezTo>
                <a:cubicBezTo>
                  <a:pt x="124" y="89"/>
                  <a:pt x="122" y="91"/>
                  <a:pt x="120" y="92"/>
                </a:cubicBezTo>
                <a:cubicBezTo>
                  <a:pt x="117" y="94"/>
                  <a:pt x="116" y="96"/>
                  <a:pt x="113" y="98"/>
                </a:cubicBezTo>
                <a:cubicBezTo>
                  <a:pt x="111" y="99"/>
                  <a:pt x="108" y="99"/>
                  <a:pt x="105" y="99"/>
                </a:cubicBezTo>
                <a:cubicBezTo>
                  <a:pt x="104" y="100"/>
                  <a:pt x="102" y="99"/>
                  <a:pt x="100" y="99"/>
                </a:cubicBezTo>
                <a:cubicBezTo>
                  <a:pt x="97" y="100"/>
                  <a:pt x="96" y="102"/>
                  <a:pt x="94" y="103"/>
                </a:cubicBezTo>
                <a:cubicBezTo>
                  <a:pt x="92" y="104"/>
                  <a:pt x="90" y="105"/>
                  <a:pt x="89" y="105"/>
                </a:cubicBezTo>
                <a:cubicBezTo>
                  <a:pt x="87" y="106"/>
                  <a:pt x="85" y="107"/>
                  <a:pt x="82" y="107"/>
                </a:cubicBezTo>
                <a:cubicBezTo>
                  <a:pt x="79" y="107"/>
                  <a:pt x="76" y="106"/>
                  <a:pt x="73" y="107"/>
                </a:cubicBezTo>
                <a:cubicBezTo>
                  <a:pt x="71" y="107"/>
                  <a:pt x="68" y="108"/>
                  <a:pt x="66" y="108"/>
                </a:cubicBezTo>
                <a:cubicBezTo>
                  <a:pt x="61" y="108"/>
                  <a:pt x="56" y="109"/>
                  <a:pt x="51" y="108"/>
                </a:cubicBezTo>
                <a:cubicBezTo>
                  <a:pt x="49" y="108"/>
                  <a:pt x="47" y="106"/>
                  <a:pt x="45" y="105"/>
                </a:cubicBezTo>
                <a:cubicBezTo>
                  <a:pt x="44" y="103"/>
                  <a:pt x="43" y="101"/>
                  <a:pt x="43" y="99"/>
                </a:cubicBezTo>
                <a:cubicBezTo>
                  <a:pt x="43" y="98"/>
                  <a:pt x="45" y="96"/>
                  <a:pt x="45" y="94"/>
                </a:cubicBezTo>
                <a:cubicBezTo>
                  <a:pt x="44" y="93"/>
                  <a:pt x="41" y="93"/>
                  <a:pt x="40" y="92"/>
                </a:cubicBezTo>
                <a:cubicBezTo>
                  <a:pt x="36" y="92"/>
                  <a:pt x="32" y="93"/>
                  <a:pt x="28" y="92"/>
                </a:cubicBezTo>
                <a:cubicBezTo>
                  <a:pt x="25" y="92"/>
                  <a:pt x="23" y="91"/>
                  <a:pt x="20" y="90"/>
                </a:cubicBezTo>
                <a:cubicBezTo>
                  <a:pt x="18" y="89"/>
                  <a:pt x="16" y="90"/>
                  <a:pt x="15" y="89"/>
                </a:cubicBezTo>
                <a:cubicBezTo>
                  <a:pt x="14" y="88"/>
                  <a:pt x="15" y="87"/>
                  <a:pt x="14" y="86"/>
                </a:cubicBezTo>
                <a:cubicBezTo>
                  <a:pt x="13" y="83"/>
                  <a:pt x="10" y="82"/>
                  <a:pt x="9" y="80"/>
                </a:cubicBezTo>
                <a:cubicBezTo>
                  <a:pt x="9" y="78"/>
                  <a:pt x="8" y="77"/>
                  <a:pt x="9" y="76"/>
                </a:cubicBezTo>
                <a:cubicBezTo>
                  <a:pt x="11" y="74"/>
                  <a:pt x="14" y="74"/>
                  <a:pt x="17" y="73"/>
                </a:cubicBezTo>
                <a:cubicBezTo>
                  <a:pt x="20" y="72"/>
                  <a:pt x="23" y="72"/>
                  <a:pt x="26" y="71"/>
                </a:cubicBezTo>
                <a:cubicBezTo>
                  <a:pt x="30" y="71"/>
                  <a:pt x="33" y="71"/>
                  <a:pt x="36" y="71"/>
                </a:cubicBezTo>
                <a:cubicBezTo>
                  <a:pt x="38" y="70"/>
                  <a:pt x="40" y="69"/>
                  <a:pt x="42" y="69"/>
                </a:cubicBezTo>
                <a:cubicBezTo>
                  <a:pt x="46" y="68"/>
                  <a:pt x="49" y="69"/>
                  <a:pt x="52" y="69"/>
                </a:cubicBezTo>
                <a:cubicBezTo>
                  <a:pt x="54" y="69"/>
                  <a:pt x="56" y="69"/>
                  <a:pt x="57" y="69"/>
                </a:cubicBezTo>
                <a:cubicBezTo>
                  <a:pt x="60" y="70"/>
                  <a:pt x="63" y="71"/>
                  <a:pt x="66" y="71"/>
                </a:cubicBezTo>
                <a:cubicBezTo>
                  <a:pt x="67" y="71"/>
                  <a:pt x="68" y="70"/>
                  <a:pt x="69" y="70"/>
                </a:cubicBezTo>
                <a:cubicBezTo>
                  <a:pt x="71" y="69"/>
                  <a:pt x="74" y="70"/>
                  <a:pt x="76" y="70"/>
                </a:cubicBezTo>
                <a:cubicBezTo>
                  <a:pt x="77" y="70"/>
                  <a:pt x="77" y="68"/>
                  <a:pt x="76" y="67"/>
                </a:cubicBezTo>
                <a:cubicBezTo>
                  <a:pt x="73" y="66"/>
                  <a:pt x="69" y="65"/>
                  <a:pt x="65" y="64"/>
                </a:cubicBezTo>
                <a:cubicBezTo>
                  <a:pt x="61" y="63"/>
                  <a:pt x="57" y="62"/>
                  <a:pt x="53" y="61"/>
                </a:cubicBezTo>
                <a:cubicBezTo>
                  <a:pt x="51" y="60"/>
                  <a:pt x="49" y="59"/>
                  <a:pt x="47" y="59"/>
                </a:cubicBezTo>
                <a:cubicBezTo>
                  <a:pt x="44" y="60"/>
                  <a:pt x="43" y="62"/>
                  <a:pt x="40" y="63"/>
                </a:cubicBezTo>
                <a:cubicBezTo>
                  <a:pt x="36" y="64"/>
                  <a:pt x="33" y="63"/>
                  <a:pt x="29" y="63"/>
                </a:cubicBezTo>
                <a:cubicBezTo>
                  <a:pt x="25" y="62"/>
                  <a:pt x="22" y="61"/>
                  <a:pt x="19" y="61"/>
                </a:cubicBezTo>
                <a:cubicBezTo>
                  <a:pt x="16" y="60"/>
                  <a:pt x="14" y="61"/>
                  <a:pt x="12" y="61"/>
                </a:cubicBezTo>
                <a:cubicBezTo>
                  <a:pt x="10" y="60"/>
                  <a:pt x="8" y="59"/>
                  <a:pt x="7" y="57"/>
                </a:cubicBezTo>
                <a:cubicBezTo>
                  <a:pt x="6" y="56"/>
                  <a:pt x="6" y="55"/>
                  <a:pt x="7" y="54"/>
                </a:cubicBezTo>
                <a:cubicBezTo>
                  <a:pt x="9" y="52"/>
                  <a:pt x="12" y="51"/>
                  <a:pt x="15" y="50"/>
                </a:cubicBezTo>
                <a:cubicBezTo>
                  <a:pt x="17" y="49"/>
                  <a:pt x="20" y="48"/>
                  <a:pt x="23" y="48"/>
                </a:cubicBezTo>
                <a:cubicBezTo>
                  <a:pt x="25" y="47"/>
                  <a:pt x="27" y="48"/>
                  <a:pt x="29" y="47"/>
                </a:cubicBezTo>
                <a:cubicBezTo>
                  <a:pt x="31" y="47"/>
                  <a:pt x="32" y="46"/>
                  <a:pt x="34" y="46"/>
                </a:cubicBezTo>
                <a:cubicBezTo>
                  <a:pt x="36" y="45"/>
                  <a:pt x="38" y="46"/>
                  <a:pt x="40" y="45"/>
                </a:cubicBezTo>
                <a:cubicBezTo>
                  <a:pt x="41" y="45"/>
                  <a:pt x="43" y="44"/>
                  <a:pt x="42" y="43"/>
                </a:cubicBezTo>
                <a:cubicBezTo>
                  <a:pt x="40" y="42"/>
                  <a:pt x="38" y="43"/>
                  <a:pt x="35" y="43"/>
                </a:cubicBezTo>
                <a:cubicBezTo>
                  <a:pt x="33" y="43"/>
                  <a:pt x="30" y="44"/>
                  <a:pt x="28" y="44"/>
                </a:cubicBezTo>
                <a:cubicBezTo>
                  <a:pt x="24" y="45"/>
                  <a:pt x="21" y="47"/>
                  <a:pt x="17" y="47"/>
                </a:cubicBezTo>
                <a:cubicBezTo>
                  <a:pt x="17" y="47"/>
                  <a:pt x="17" y="45"/>
                  <a:pt x="16" y="45"/>
                </a:cubicBezTo>
                <a:cubicBezTo>
                  <a:pt x="14" y="45"/>
                  <a:pt x="14" y="47"/>
                  <a:pt x="13" y="47"/>
                </a:cubicBezTo>
                <a:cubicBezTo>
                  <a:pt x="11" y="48"/>
                  <a:pt x="9" y="48"/>
                  <a:pt x="9" y="47"/>
                </a:cubicBezTo>
                <a:cubicBezTo>
                  <a:pt x="9" y="45"/>
                  <a:pt x="13" y="45"/>
                  <a:pt x="13" y="42"/>
                </a:cubicBezTo>
                <a:cubicBezTo>
                  <a:pt x="14" y="42"/>
                  <a:pt x="12" y="41"/>
                  <a:pt x="11" y="41"/>
                </a:cubicBezTo>
                <a:cubicBezTo>
                  <a:pt x="9" y="40"/>
                  <a:pt x="6" y="41"/>
                  <a:pt x="4" y="41"/>
                </a:cubicBezTo>
                <a:cubicBezTo>
                  <a:pt x="3" y="41"/>
                  <a:pt x="1" y="42"/>
                  <a:pt x="1" y="41"/>
                </a:cubicBezTo>
                <a:cubicBezTo>
                  <a:pt x="0" y="39"/>
                  <a:pt x="0" y="37"/>
                  <a:pt x="1" y="36"/>
                </a:cubicBezTo>
                <a:cubicBezTo>
                  <a:pt x="4" y="33"/>
                  <a:pt x="8" y="33"/>
                  <a:pt x="11" y="31"/>
                </a:cubicBezTo>
                <a:cubicBezTo>
                  <a:pt x="12" y="30"/>
                  <a:pt x="15" y="28"/>
                  <a:pt x="16" y="26"/>
                </a:cubicBezTo>
                <a:cubicBezTo>
                  <a:pt x="16" y="25"/>
                  <a:pt x="15" y="24"/>
                  <a:pt x="14" y="24"/>
                </a:cubicBezTo>
                <a:cubicBezTo>
                  <a:pt x="14" y="23"/>
                  <a:pt x="12" y="22"/>
                  <a:pt x="13" y="21"/>
                </a:cubicBezTo>
                <a:cubicBezTo>
                  <a:pt x="14" y="18"/>
                  <a:pt x="17" y="17"/>
                  <a:pt x="19" y="15"/>
                </a:cubicBezTo>
                <a:cubicBezTo>
                  <a:pt x="21" y="14"/>
                  <a:pt x="23" y="14"/>
                  <a:pt x="25" y="13"/>
                </a:cubicBezTo>
                <a:cubicBezTo>
                  <a:pt x="29" y="11"/>
                  <a:pt x="34" y="9"/>
                  <a:pt x="39" y="7"/>
                </a:cubicBezTo>
                <a:cubicBezTo>
                  <a:pt x="41" y="6"/>
                  <a:pt x="43" y="6"/>
                  <a:pt x="46" y="5"/>
                </a:cubicBezTo>
                <a:cubicBezTo>
                  <a:pt x="49" y="4"/>
                  <a:pt x="52" y="2"/>
                  <a:pt x="55" y="1"/>
                </a:cubicBezTo>
                <a:cubicBezTo>
                  <a:pt x="57" y="0"/>
                  <a:pt x="60" y="0"/>
                  <a:pt x="62" y="1"/>
                </a:cubicBezTo>
                <a:cubicBezTo>
                  <a:pt x="64" y="1"/>
                  <a:pt x="66" y="1"/>
                  <a:pt x="67" y="3"/>
                </a:cubicBezTo>
                <a:cubicBezTo>
                  <a:pt x="67" y="5"/>
                  <a:pt x="65" y="7"/>
                  <a:pt x="65" y="10"/>
                </a:cubicBezTo>
                <a:cubicBezTo>
                  <a:pt x="64" y="10"/>
                  <a:pt x="66" y="12"/>
                  <a:pt x="65" y="12"/>
                </a:cubicBezTo>
                <a:cubicBezTo>
                  <a:pt x="64" y="13"/>
                  <a:pt x="62" y="13"/>
                  <a:pt x="61" y="14"/>
                </a:cubicBezTo>
                <a:cubicBezTo>
                  <a:pt x="59" y="15"/>
                  <a:pt x="56" y="16"/>
                  <a:pt x="55" y="19"/>
                </a:cubicBezTo>
                <a:cubicBezTo>
                  <a:pt x="55" y="20"/>
                  <a:pt x="57" y="19"/>
                  <a:pt x="58" y="19"/>
                </a:cubicBezTo>
                <a:cubicBezTo>
                  <a:pt x="60" y="19"/>
                  <a:pt x="62" y="17"/>
                  <a:pt x="64" y="17"/>
                </a:cubicBezTo>
                <a:cubicBezTo>
                  <a:pt x="66" y="17"/>
                  <a:pt x="69" y="19"/>
                  <a:pt x="71" y="19"/>
                </a:cubicBezTo>
                <a:cubicBezTo>
                  <a:pt x="72" y="18"/>
                  <a:pt x="70" y="17"/>
                  <a:pt x="70" y="16"/>
                </a:cubicBezTo>
                <a:cubicBezTo>
                  <a:pt x="72" y="13"/>
                  <a:pt x="73" y="9"/>
                  <a:pt x="76" y="8"/>
                </a:cubicBezTo>
                <a:cubicBezTo>
                  <a:pt x="79" y="7"/>
                  <a:pt x="82" y="10"/>
                  <a:pt x="85" y="11"/>
                </a:cubicBezTo>
                <a:cubicBezTo>
                  <a:pt x="88" y="12"/>
                  <a:pt x="91" y="12"/>
                  <a:pt x="93" y="14"/>
                </a:cubicBezTo>
                <a:cubicBezTo>
                  <a:pt x="94" y="15"/>
                  <a:pt x="94" y="17"/>
                  <a:pt x="93" y="18"/>
                </a:cubicBezTo>
                <a:cubicBezTo>
                  <a:pt x="90" y="21"/>
                  <a:pt x="85" y="23"/>
                  <a:pt x="82" y="26"/>
                </a:cubicBezTo>
                <a:cubicBezTo>
                  <a:pt x="81" y="26"/>
                  <a:pt x="84" y="26"/>
                  <a:pt x="84" y="26"/>
                </a:cubicBezTo>
                <a:cubicBezTo>
                  <a:pt x="86" y="26"/>
                  <a:pt x="87" y="27"/>
                  <a:pt x="89" y="27"/>
                </a:cubicBezTo>
                <a:cubicBezTo>
                  <a:pt x="90" y="26"/>
                  <a:pt x="89" y="24"/>
                  <a:pt x="90" y="24"/>
                </a:cubicBezTo>
                <a:cubicBezTo>
                  <a:pt x="91" y="24"/>
                  <a:pt x="92" y="26"/>
                  <a:pt x="94" y="26"/>
                </a:cubicBezTo>
                <a:cubicBezTo>
                  <a:pt x="95" y="25"/>
                  <a:pt x="95" y="22"/>
                  <a:pt x="96" y="21"/>
                </a:cubicBezTo>
                <a:cubicBezTo>
                  <a:pt x="98" y="19"/>
                  <a:pt x="99" y="18"/>
                  <a:pt x="101" y="18"/>
                </a:cubicBezTo>
                <a:cubicBezTo>
                  <a:pt x="103" y="18"/>
                  <a:pt x="104" y="21"/>
                  <a:pt x="106" y="20"/>
                </a:cubicBezTo>
                <a:cubicBezTo>
                  <a:pt x="108" y="19"/>
                  <a:pt x="108" y="17"/>
                  <a:pt x="108" y="15"/>
                </a:cubicBezTo>
                <a:cubicBezTo>
                  <a:pt x="108" y="13"/>
                  <a:pt x="104" y="12"/>
                  <a:pt x="105" y="10"/>
                </a:cubicBezTo>
                <a:cubicBezTo>
                  <a:pt x="105" y="9"/>
                  <a:pt x="107" y="9"/>
                  <a:pt x="109" y="9"/>
                </a:cubicBezTo>
                <a:cubicBezTo>
                  <a:pt x="112" y="10"/>
                  <a:pt x="115" y="11"/>
                  <a:pt x="117" y="13"/>
                </a:cubicBezTo>
                <a:cubicBezTo>
                  <a:pt x="119" y="16"/>
                  <a:pt x="122" y="19"/>
                  <a:pt x="122" y="22"/>
                </a:cubicBezTo>
                <a:cubicBezTo>
                  <a:pt x="122" y="25"/>
                  <a:pt x="118" y="27"/>
                  <a:pt x="118" y="30"/>
                </a:cubicBezTo>
                <a:cubicBezTo>
                  <a:pt x="118" y="33"/>
                  <a:pt x="121" y="36"/>
                  <a:pt x="123" y="38"/>
                </a:cubicBezTo>
                <a:cubicBezTo>
                  <a:pt x="124" y="39"/>
                  <a:pt x="125" y="40"/>
                  <a:pt x="127" y="40"/>
                </a:cubicBezTo>
                <a:cubicBezTo>
                  <a:pt x="129" y="40"/>
                  <a:pt x="132" y="38"/>
                  <a:pt x="133" y="36"/>
                </a:cubicBezTo>
                <a:cubicBezTo>
                  <a:pt x="134" y="35"/>
                  <a:pt x="133" y="33"/>
                  <a:pt x="132" y="31"/>
                </a:cubicBezTo>
                <a:cubicBezTo>
                  <a:pt x="131" y="30"/>
                  <a:pt x="129" y="30"/>
                  <a:pt x="128" y="28"/>
                </a:cubicBezTo>
                <a:cubicBezTo>
                  <a:pt x="128" y="23"/>
                  <a:pt x="130" y="17"/>
                  <a:pt x="130" y="12"/>
                </a:cubicBezTo>
                <a:cubicBezTo>
                  <a:pt x="131" y="9"/>
                  <a:pt x="131" y="5"/>
                  <a:pt x="132" y="2"/>
                </a:cubicBezTo>
                <a:cubicBezTo>
                  <a:pt x="133" y="1"/>
                  <a:pt x="135" y="1"/>
                  <a:pt x="136" y="2"/>
                </a:cubicBezTo>
                <a:cubicBezTo>
                  <a:pt x="138" y="2"/>
                  <a:pt x="140" y="5"/>
                  <a:pt x="142" y="5"/>
                </a:cubicBezTo>
                <a:cubicBezTo>
                  <a:pt x="144" y="5"/>
                  <a:pt x="143" y="2"/>
                  <a:pt x="144" y="2"/>
                </a:cubicBezTo>
                <a:cubicBezTo>
                  <a:pt x="147" y="3"/>
                  <a:pt x="150" y="6"/>
                  <a:pt x="153" y="8"/>
                </a:cubicBezTo>
                <a:cubicBezTo>
                  <a:pt x="155" y="9"/>
                  <a:pt x="158" y="10"/>
                  <a:pt x="159" y="12"/>
                </a:cubicBezTo>
                <a:close/>
              </a:path>
            </a:pathLst>
          </a:custGeom>
          <a:solidFill>
            <a:srgbClr val="B2B2B2"/>
          </a:solidFill>
          <a:ln w="3175" cap="rnd">
            <a:solidFill>
              <a:srgbClr val="B2B2B2"/>
            </a:solidFill>
            <a:round/>
            <a:headEnd/>
            <a:tailEnd/>
          </a:ln>
        </p:spPr>
        <p:txBody>
          <a:bodyPr/>
          <a:lstStyle/>
          <a:p>
            <a:endParaRPr lang="en-US"/>
          </a:p>
        </p:txBody>
      </p:sp>
      <p:sp>
        <p:nvSpPr>
          <p:cNvPr id="34814" name="Freeform 1041"/>
          <p:cNvSpPr>
            <a:spLocks noChangeAspect="1"/>
          </p:cNvSpPr>
          <p:nvPr/>
        </p:nvSpPr>
        <p:spPr bwMode="auto">
          <a:xfrm>
            <a:off x="1774825" y="2011363"/>
            <a:ext cx="236538" cy="146050"/>
          </a:xfrm>
          <a:custGeom>
            <a:avLst/>
            <a:gdLst>
              <a:gd name="T0" fmla="*/ 2147483647 w 128"/>
              <a:gd name="T1" fmla="*/ 2147483647 h 79"/>
              <a:gd name="T2" fmla="*/ 2147483647 w 128"/>
              <a:gd name="T3" fmla="*/ 2147483647 h 79"/>
              <a:gd name="T4" fmla="*/ 2147483647 w 128"/>
              <a:gd name="T5" fmla="*/ 2147483647 h 79"/>
              <a:gd name="T6" fmla="*/ 2147483647 w 128"/>
              <a:gd name="T7" fmla="*/ 2147483647 h 79"/>
              <a:gd name="T8" fmla="*/ 2147483647 w 128"/>
              <a:gd name="T9" fmla="*/ 2147483647 h 79"/>
              <a:gd name="T10" fmla="*/ 2147483647 w 128"/>
              <a:gd name="T11" fmla="*/ 2147483647 h 79"/>
              <a:gd name="T12" fmla="*/ 2147483647 w 128"/>
              <a:gd name="T13" fmla="*/ 2147483647 h 79"/>
              <a:gd name="T14" fmla="*/ 2147483647 w 128"/>
              <a:gd name="T15" fmla="*/ 2147483647 h 79"/>
              <a:gd name="T16" fmla="*/ 2147483647 w 128"/>
              <a:gd name="T17" fmla="*/ 2147483647 h 79"/>
              <a:gd name="T18" fmla="*/ 2147483647 w 128"/>
              <a:gd name="T19" fmla="*/ 2147483647 h 79"/>
              <a:gd name="T20" fmla="*/ 2147483647 w 128"/>
              <a:gd name="T21" fmla="*/ 2147483647 h 79"/>
              <a:gd name="T22" fmla="*/ 2147483647 w 128"/>
              <a:gd name="T23" fmla="*/ 2147483647 h 79"/>
              <a:gd name="T24" fmla="*/ 2147483647 w 128"/>
              <a:gd name="T25" fmla="*/ 2147483647 h 79"/>
              <a:gd name="T26" fmla="*/ 2147483647 w 128"/>
              <a:gd name="T27" fmla="*/ 2147483647 h 79"/>
              <a:gd name="T28" fmla="*/ 2147483647 w 128"/>
              <a:gd name="T29" fmla="*/ 2147483647 h 79"/>
              <a:gd name="T30" fmla="*/ 2147483647 w 128"/>
              <a:gd name="T31" fmla="*/ 2147483647 h 79"/>
              <a:gd name="T32" fmla="*/ 2147483647 w 128"/>
              <a:gd name="T33" fmla="*/ 2147483647 h 79"/>
              <a:gd name="T34" fmla="*/ 2147483647 w 128"/>
              <a:gd name="T35" fmla="*/ 2147483647 h 79"/>
              <a:gd name="T36" fmla="*/ 2147483647 w 128"/>
              <a:gd name="T37" fmla="*/ 2147483647 h 79"/>
              <a:gd name="T38" fmla="*/ 2147483647 w 128"/>
              <a:gd name="T39" fmla="*/ 2147483647 h 79"/>
              <a:gd name="T40" fmla="*/ 2147483647 w 128"/>
              <a:gd name="T41" fmla="*/ 2147483647 h 79"/>
              <a:gd name="T42" fmla="*/ 2147483647 w 128"/>
              <a:gd name="T43" fmla="*/ 2147483647 h 79"/>
              <a:gd name="T44" fmla="*/ 2147483647 w 128"/>
              <a:gd name="T45" fmla="*/ 2147483647 h 79"/>
              <a:gd name="T46" fmla="*/ 2147483647 w 128"/>
              <a:gd name="T47" fmla="*/ 2147483647 h 79"/>
              <a:gd name="T48" fmla="*/ 2147483647 w 128"/>
              <a:gd name="T49" fmla="*/ 2147483647 h 79"/>
              <a:gd name="T50" fmla="*/ 2147483647 w 128"/>
              <a:gd name="T51" fmla="*/ 2147483647 h 79"/>
              <a:gd name="T52" fmla="*/ 2147483647 w 128"/>
              <a:gd name="T53" fmla="*/ 2147483647 h 79"/>
              <a:gd name="T54" fmla="*/ 2147483647 w 128"/>
              <a:gd name="T55" fmla="*/ 2147483647 h 79"/>
              <a:gd name="T56" fmla="*/ 2147483647 w 128"/>
              <a:gd name="T57" fmla="*/ 2147483647 h 79"/>
              <a:gd name="T58" fmla="*/ 2147483647 w 128"/>
              <a:gd name="T59" fmla="*/ 2147483647 h 79"/>
              <a:gd name="T60" fmla="*/ 2147483647 w 128"/>
              <a:gd name="T61" fmla="*/ 2147483647 h 79"/>
              <a:gd name="T62" fmla="*/ 0 w 128"/>
              <a:gd name="T63" fmla="*/ 2147483647 h 79"/>
              <a:gd name="T64" fmla="*/ 2147483647 w 128"/>
              <a:gd name="T65" fmla="*/ 2147483647 h 79"/>
              <a:gd name="T66" fmla="*/ 2147483647 w 128"/>
              <a:gd name="T67" fmla="*/ 2147483647 h 79"/>
              <a:gd name="T68" fmla="*/ 2147483647 w 128"/>
              <a:gd name="T69" fmla="*/ 2147483647 h 79"/>
              <a:gd name="T70" fmla="*/ 2147483647 w 128"/>
              <a:gd name="T71" fmla="*/ 2147483647 h 79"/>
              <a:gd name="T72" fmla="*/ 2147483647 w 128"/>
              <a:gd name="T73" fmla="*/ 2147483647 h 79"/>
              <a:gd name="T74" fmla="*/ 2147483647 w 128"/>
              <a:gd name="T75" fmla="*/ 2147483647 h 79"/>
              <a:gd name="T76" fmla="*/ 2147483647 w 128"/>
              <a:gd name="T77" fmla="*/ 2147483647 h 79"/>
              <a:gd name="T78" fmla="*/ 2147483647 w 128"/>
              <a:gd name="T79" fmla="*/ 2147483647 h 79"/>
              <a:gd name="T80" fmla="*/ 2147483647 w 128"/>
              <a:gd name="T81" fmla="*/ 2147483647 h 79"/>
              <a:gd name="T82" fmla="*/ 2147483647 w 128"/>
              <a:gd name="T83" fmla="*/ 2147483647 h 79"/>
              <a:gd name="T84" fmla="*/ 2147483647 w 128"/>
              <a:gd name="T85" fmla="*/ 2147483647 h 79"/>
              <a:gd name="T86" fmla="*/ 2147483647 w 128"/>
              <a:gd name="T87" fmla="*/ 2147483647 h 79"/>
              <a:gd name="T88" fmla="*/ 2147483647 w 128"/>
              <a:gd name="T89" fmla="*/ 2147483647 h 79"/>
              <a:gd name="T90" fmla="*/ 2147483647 w 128"/>
              <a:gd name="T91" fmla="*/ 2147483647 h 79"/>
              <a:gd name="T92" fmla="*/ 2147483647 w 128"/>
              <a:gd name="T93" fmla="*/ 2147483647 h 79"/>
              <a:gd name="T94" fmla="*/ 2147483647 w 128"/>
              <a:gd name="T95" fmla="*/ 2147483647 h 79"/>
              <a:gd name="T96" fmla="*/ 2147483647 w 128"/>
              <a:gd name="T97" fmla="*/ 2147483647 h 79"/>
              <a:gd name="T98" fmla="*/ 2147483647 w 128"/>
              <a:gd name="T99" fmla="*/ 2147483647 h 79"/>
              <a:gd name="T100" fmla="*/ 2147483647 w 128"/>
              <a:gd name="T101" fmla="*/ 2147483647 h 79"/>
              <a:gd name="T102" fmla="*/ 2147483647 w 128"/>
              <a:gd name="T103" fmla="*/ 2147483647 h 79"/>
              <a:gd name="T104" fmla="*/ 2147483647 w 128"/>
              <a:gd name="T105" fmla="*/ 2147483647 h 79"/>
              <a:gd name="T106" fmla="*/ 2147483647 w 128"/>
              <a:gd name="T107" fmla="*/ 2147483647 h 79"/>
              <a:gd name="T108" fmla="*/ 2147483647 w 128"/>
              <a:gd name="T109" fmla="*/ 2147483647 h 79"/>
              <a:gd name="T110" fmla="*/ 2147483647 w 128"/>
              <a:gd name="T111" fmla="*/ 2147483647 h 79"/>
              <a:gd name="T112" fmla="*/ 2147483647 w 128"/>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
              <a:gd name="T172" fmla="*/ 0 h 79"/>
              <a:gd name="T173" fmla="*/ 128 w 128"/>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 h="79">
                <a:moveTo>
                  <a:pt x="128" y="23"/>
                </a:moveTo>
                <a:cubicBezTo>
                  <a:pt x="128" y="21"/>
                  <a:pt x="127" y="20"/>
                  <a:pt x="126" y="19"/>
                </a:cubicBezTo>
                <a:cubicBezTo>
                  <a:pt x="124" y="18"/>
                  <a:pt x="121" y="18"/>
                  <a:pt x="118" y="16"/>
                </a:cubicBezTo>
                <a:cubicBezTo>
                  <a:pt x="116" y="14"/>
                  <a:pt x="114" y="10"/>
                  <a:pt x="111" y="9"/>
                </a:cubicBezTo>
                <a:cubicBezTo>
                  <a:pt x="109" y="7"/>
                  <a:pt x="106" y="7"/>
                  <a:pt x="103" y="7"/>
                </a:cubicBezTo>
                <a:cubicBezTo>
                  <a:pt x="101" y="7"/>
                  <a:pt x="99" y="8"/>
                  <a:pt x="97" y="9"/>
                </a:cubicBezTo>
                <a:cubicBezTo>
                  <a:pt x="95" y="10"/>
                  <a:pt x="94" y="12"/>
                  <a:pt x="92" y="13"/>
                </a:cubicBezTo>
                <a:cubicBezTo>
                  <a:pt x="91" y="13"/>
                  <a:pt x="89" y="13"/>
                  <a:pt x="89" y="12"/>
                </a:cubicBezTo>
                <a:cubicBezTo>
                  <a:pt x="88" y="11"/>
                  <a:pt x="90" y="10"/>
                  <a:pt x="89" y="9"/>
                </a:cubicBezTo>
                <a:cubicBezTo>
                  <a:pt x="89" y="8"/>
                  <a:pt x="87" y="8"/>
                  <a:pt x="86" y="8"/>
                </a:cubicBezTo>
                <a:cubicBezTo>
                  <a:pt x="85" y="8"/>
                  <a:pt x="85" y="11"/>
                  <a:pt x="84" y="11"/>
                </a:cubicBezTo>
                <a:cubicBezTo>
                  <a:pt x="83" y="11"/>
                  <a:pt x="83" y="9"/>
                  <a:pt x="82" y="8"/>
                </a:cubicBezTo>
                <a:cubicBezTo>
                  <a:pt x="79" y="7"/>
                  <a:pt x="76" y="7"/>
                  <a:pt x="73" y="5"/>
                </a:cubicBezTo>
                <a:cubicBezTo>
                  <a:pt x="71" y="4"/>
                  <a:pt x="70" y="1"/>
                  <a:pt x="67" y="1"/>
                </a:cubicBezTo>
                <a:cubicBezTo>
                  <a:pt x="64" y="0"/>
                  <a:pt x="61" y="3"/>
                  <a:pt x="58" y="4"/>
                </a:cubicBezTo>
                <a:cubicBezTo>
                  <a:pt x="54" y="4"/>
                  <a:pt x="49" y="4"/>
                  <a:pt x="44" y="4"/>
                </a:cubicBezTo>
                <a:cubicBezTo>
                  <a:pt x="40" y="4"/>
                  <a:pt x="35" y="4"/>
                  <a:pt x="31" y="4"/>
                </a:cubicBezTo>
                <a:cubicBezTo>
                  <a:pt x="30" y="4"/>
                  <a:pt x="29" y="4"/>
                  <a:pt x="29" y="5"/>
                </a:cubicBezTo>
                <a:cubicBezTo>
                  <a:pt x="29" y="8"/>
                  <a:pt x="31" y="10"/>
                  <a:pt x="32" y="13"/>
                </a:cubicBezTo>
                <a:cubicBezTo>
                  <a:pt x="32" y="15"/>
                  <a:pt x="33" y="16"/>
                  <a:pt x="33" y="18"/>
                </a:cubicBezTo>
                <a:cubicBezTo>
                  <a:pt x="33" y="19"/>
                  <a:pt x="33" y="20"/>
                  <a:pt x="32" y="21"/>
                </a:cubicBezTo>
                <a:cubicBezTo>
                  <a:pt x="31" y="22"/>
                  <a:pt x="30" y="23"/>
                  <a:pt x="29" y="25"/>
                </a:cubicBezTo>
                <a:cubicBezTo>
                  <a:pt x="27" y="27"/>
                  <a:pt x="24" y="29"/>
                  <a:pt x="21" y="31"/>
                </a:cubicBezTo>
                <a:cubicBezTo>
                  <a:pt x="21" y="31"/>
                  <a:pt x="19" y="31"/>
                  <a:pt x="19" y="32"/>
                </a:cubicBezTo>
                <a:cubicBezTo>
                  <a:pt x="19" y="33"/>
                  <a:pt x="22" y="33"/>
                  <a:pt x="22" y="35"/>
                </a:cubicBezTo>
                <a:cubicBezTo>
                  <a:pt x="22" y="36"/>
                  <a:pt x="20" y="37"/>
                  <a:pt x="19" y="38"/>
                </a:cubicBezTo>
                <a:cubicBezTo>
                  <a:pt x="18" y="39"/>
                  <a:pt x="17" y="37"/>
                  <a:pt x="16" y="38"/>
                </a:cubicBezTo>
                <a:cubicBezTo>
                  <a:pt x="15" y="40"/>
                  <a:pt x="16" y="43"/>
                  <a:pt x="14" y="45"/>
                </a:cubicBezTo>
                <a:cubicBezTo>
                  <a:pt x="13" y="46"/>
                  <a:pt x="12" y="45"/>
                  <a:pt x="11" y="45"/>
                </a:cubicBezTo>
                <a:cubicBezTo>
                  <a:pt x="8" y="48"/>
                  <a:pt x="7" y="51"/>
                  <a:pt x="5" y="54"/>
                </a:cubicBezTo>
                <a:cubicBezTo>
                  <a:pt x="4" y="56"/>
                  <a:pt x="4" y="57"/>
                  <a:pt x="3" y="57"/>
                </a:cubicBezTo>
                <a:cubicBezTo>
                  <a:pt x="2" y="58"/>
                  <a:pt x="0" y="58"/>
                  <a:pt x="0" y="59"/>
                </a:cubicBezTo>
                <a:cubicBezTo>
                  <a:pt x="0" y="60"/>
                  <a:pt x="2" y="60"/>
                  <a:pt x="3" y="60"/>
                </a:cubicBezTo>
                <a:cubicBezTo>
                  <a:pt x="5" y="60"/>
                  <a:pt x="7" y="58"/>
                  <a:pt x="10" y="59"/>
                </a:cubicBezTo>
                <a:cubicBezTo>
                  <a:pt x="12" y="59"/>
                  <a:pt x="13" y="60"/>
                  <a:pt x="15" y="61"/>
                </a:cubicBezTo>
                <a:cubicBezTo>
                  <a:pt x="16" y="62"/>
                  <a:pt x="18" y="63"/>
                  <a:pt x="19" y="64"/>
                </a:cubicBezTo>
                <a:cubicBezTo>
                  <a:pt x="20" y="66"/>
                  <a:pt x="21" y="67"/>
                  <a:pt x="21" y="69"/>
                </a:cubicBezTo>
                <a:cubicBezTo>
                  <a:pt x="22" y="71"/>
                  <a:pt x="21" y="74"/>
                  <a:pt x="23" y="76"/>
                </a:cubicBezTo>
                <a:cubicBezTo>
                  <a:pt x="24" y="78"/>
                  <a:pt x="27" y="79"/>
                  <a:pt x="29" y="79"/>
                </a:cubicBezTo>
                <a:cubicBezTo>
                  <a:pt x="30" y="79"/>
                  <a:pt x="30" y="77"/>
                  <a:pt x="32" y="76"/>
                </a:cubicBezTo>
                <a:cubicBezTo>
                  <a:pt x="34" y="74"/>
                  <a:pt x="38" y="74"/>
                  <a:pt x="41" y="72"/>
                </a:cubicBezTo>
                <a:cubicBezTo>
                  <a:pt x="41" y="71"/>
                  <a:pt x="41" y="69"/>
                  <a:pt x="42" y="69"/>
                </a:cubicBezTo>
                <a:cubicBezTo>
                  <a:pt x="43" y="69"/>
                  <a:pt x="43" y="72"/>
                  <a:pt x="44" y="72"/>
                </a:cubicBezTo>
                <a:cubicBezTo>
                  <a:pt x="46" y="72"/>
                  <a:pt x="48" y="72"/>
                  <a:pt x="50" y="71"/>
                </a:cubicBezTo>
                <a:cubicBezTo>
                  <a:pt x="52" y="71"/>
                  <a:pt x="54" y="71"/>
                  <a:pt x="55" y="69"/>
                </a:cubicBezTo>
                <a:cubicBezTo>
                  <a:pt x="57" y="67"/>
                  <a:pt x="59" y="64"/>
                  <a:pt x="59" y="61"/>
                </a:cubicBezTo>
                <a:cubicBezTo>
                  <a:pt x="60" y="59"/>
                  <a:pt x="59" y="58"/>
                  <a:pt x="59" y="56"/>
                </a:cubicBezTo>
                <a:cubicBezTo>
                  <a:pt x="61" y="55"/>
                  <a:pt x="63" y="54"/>
                  <a:pt x="65" y="53"/>
                </a:cubicBezTo>
                <a:cubicBezTo>
                  <a:pt x="67" y="52"/>
                  <a:pt x="71" y="53"/>
                  <a:pt x="73" y="51"/>
                </a:cubicBezTo>
                <a:cubicBezTo>
                  <a:pt x="75" y="50"/>
                  <a:pt x="77" y="48"/>
                  <a:pt x="79" y="47"/>
                </a:cubicBezTo>
                <a:cubicBezTo>
                  <a:pt x="80" y="45"/>
                  <a:pt x="79" y="43"/>
                  <a:pt x="80" y="42"/>
                </a:cubicBezTo>
                <a:cubicBezTo>
                  <a:pt x="84" y="40"/>
                  <a:pt x="88" y="39"/>
                  <a:pt x="92" y="37"/>
                </a:cubicBezTo>
                <a:cubicBezTo>
                  <a:pt x="95" y="36"/>
                  <a:pt x="98" y="35"/>
                  <a:pt x="102" y="33"/>
                </a:cubicBezTo>
                <a:cubicBezTo>
                  <a:pt x="105" y="32"/>
                  <a:pt x="107" y="30"/>
                  <a:pt x="110" y="29"/>
                </a:cubicBezTo>
                <a:cubicBezTo>
                  <a:pt x="112" y="28"/>
                  <a:pt x="114" y="27"/>
                  <a:pt x="116" y="27"/>
                </a:cubicBezTo>
                <a:cubicBezTo>
                  <a:pt x="119" y="26"/>
                  <a:pt x="122" y="27"/>
                  <a:pt x="124" y="26"/>
                </a:cubicBezTo>
                <a:cubicBezTo>
                  <a:pt x="126" y="25"/>
                  <a:pt x="127" y="24"/>
                  <a:pt x="128" y="23"/>
                </a:cubicBezTo>
                <a:close/>
              </a:path>
            </a:pathLst>
          </a:custGeom>
          <a:solidFill>
            <a:srgbClr val="B2B2B2"/>
          </a:solidFill>
          <a:ln w="3175" cap="rnd">
            <a:solidFill>
              <a:srgbClr val="B2B2B2"/>
            </a:solidFill>
            <a:round/>
            <a:headEnd/>
            <a:tailEnd/>
          </a:ln>
        </p:spPr>
        <p:txBody>
          <a:bodyPr/>
          <a:lstStyle/>
          <a:p>
            <a:endParaRPr lang="en-US"/>
          </a:p>
        </p:txBody>
      </p:sp>
      <p:sp>
        <p:nvSpPr>
          <p:cNvPr id="34815" name="Freeform 1042"/>
          <p:cNvSpPr>
            <a:spLocks noChangeAspect="1"/>
          </p:cNvSpPr>
          <p:nvPr/>
        </p:nvSpPr>
        <p:spPr bwMode="auto">
          <a:xfrm>
            <a:off x="1985963" y="1911350"/>
            <a:ext cx="252412" cy="111125"/>
          </a:xfrm>
          <a:custGeom>
            <a:avLst/>
            <a:gdLst>
              <a:gd name="T0" fmla="*/ 2147483647 w 137"/>
              <a:gd name="T1" fmla="*/ 2147483647 h 60"/>
              <a:gd name="T2" fmla="*/ 2147483647 w 137"/>
              <a:gd name="T3" fmla="*/ 2147483647 h 60"/>
              <a:gd name="T4" fmla="*/ 2147483647 w 137"/>
              <a:gd name="T5" fmla="*/ 2147483647 h 60"/>
              <a:gd name="T6" fmla="*/ 2147483647 w 137"/>
              <a:gd name="T7" fmla="*/ 2147483647 h 60"/>
              <a:gd name="T8" fmla="*/ 2147483647 w 137"/>
              <a:gd name="T9" fmla="*/ 0 h 60"/>
              <a:gd name="T10" fmla="*/ 2147483647 w 137"/>
              <a:gd name="T11" fmla="*/ 2147483647 h 60"/>
              <a:gd name="T12" fmla="*/ 2147483647 w 137"/>
              <a:gd name="T13" fmla="*/ 2147483647 h 60"/>
              <a:gd name="T14" fmla="*/ 2147483647 w 137"/>
              <a:gd name="T15" fmla="*/ 2147483647 h 60"/>
              <a:gd name="T16" fmla="*/ 2147483647 w 137"/>
              <a:gd name="T17" fmla="*/ 2147483647 h 60"/>
              <a:gd name="T18" fmla="*/ 2147483647 w 137"/>
              <a:gd name="T19" fmla="*/ 2147483647 h 60"/>
              <a:gd name="T20" fmla="*/ 2147483647 w 137"/>
              <a:gd name="T21" fmla="*/ 2147483647 h 60"/>
              <a:gd name="T22" fmla="*/ 2147483647 w 137"/>
              <a:gd name="T23" fmla="*/ 2147483647 h 60"/>
              <a:gd name="T24" fmla="*/ 2147483647 w 137"/>
              <a:gd name="T25" fmla="*/ 2147483647 h 60"/>
              <a:gd name="T26" fmla="*/ 2147483647 w 137"/>
              <a:gd name="T27" fmla="*/ 2147483647 h 60"/>
              <a:gd name="T28" fmla="*/ 2147483647 w 137"/>
              <a:gd name="T29" fmla="*/ 2147483647 h 60"/>
              <a:gd name="T30" fmla="*/ 2147483647 w 137"/>
              <a:gd name="T31" fmla="*/ 2147483647 h 60"/>
              <a:gd name="T32" fmla="*/ 2147483647 w 137"/>
              <a:gd name="T33" fmla="*/ 2147483647 h 60"/>
              <a:gd name="T34" fmla="*/ 2147483647 w 137"/>
              <a:gd name="T35" fmla="*/ 2147483647 h 60"/>
              <a:gd name="T36" fmla="*/ 2147483647 w 137"/>
              <a:gd name="T37" fmla="*/ 2147483647 h 60"/>
              <a:gd name="T38" fmla="*/ 2147483647 w 137"/>
              <a:gd name="T39" fmla="*/ 2147483647 h 60"/>
              <a:gd name="T40" fmla="*/ 2147483647 w 137"/>
              <a:gd name="T41" fmla="*/ 2147483647 h 60"/>
              <a:gd name="T42" fmla="*/ 2147483647 w 137"/>
              <a:gd name="T43" fmla="*/ 2147483647 h 60"/>
              <a:gd name="T44" fmla="*/ 2147483647 w 137"/>
              <a:gd name="T45" fmla="*/ 2147483647 h 60"/>
              <a:gd name="T46" fmla="*/ 2147483647 w 137"/>
              <a:gd name="T47" fmla="*/ 2147483647 h 60"/>
              <a:gd name="T48" fmla="*/ 2147483647 w 137"/>
              <a:gd name="T49" fmla="*/ 2147483647 h 60"/>
              <a:gd name="T50" fmla="*/ 2147483647 w 137"/>
              <a:gd name="T51" fmla="*/ 2147483647 h 60"/>
              <a:gd name="T52" fmla="*/ 2147483647 w 137"/>
              <a:gd name="T53" fmla="*/ 2147483647 h 60"/>
              <a:gd name="T54" fmla="*/ 2147483647 w 137"/>
              <a:gd name="T55" fmla="*/ 2147483647 h 60"/>
              <a:gd name="T56" fmla="*/ 2147483647 w 137"/>
              <a:gd name="T57" fmla="*/ 2147483647 h 60"/>
              <a:gd name="T58" fmla="*/ 2147483647 w 137"/>
              <a:gd name="T59" fmla="*/ 2147483647 h 60"/>
              <a:gd name="T60" fmla="*/ 2147483647 w 137"/>
              <a:gd name="T61" fmla="*/ 2147483647 h 60"/>
              <a:gd name="T62" fmla="*/ 2147483647 w 137"/>
              <a:gd name="T63" fmla="*/ 2147483647 h 60"/>
              <a:gd name="T64" fmla="*/ 2147483647 w 137"/>
              <a:gd name="T65" fmla="*/ 2147483647 h 60"/>
              <a:gd name="T66" fmla="*/ 2147483647 w 137"/>
              <a:gd name="T67" fmla="*/ 2147483647 h 60"/>
              <a:gd name="T68" fmla="*/ 2147483647 w 137"/>
              <a:gd name="T69" fmla="*/ 2147483647 h 60"/>
              <a:gd name="T70" fmla="*/ 2147483647 w 137"/>
              <a:gd name="T71" fmla="*/ 2147483647 h 60"/>
              <a:gd name="T72" fmla="*/ 2147483647 w 137"/>
              <a:gd name="T73" fmla="*/ 2147483647 h 60"/>
              <a:gd name="T74" fmla="*/ 2147483647 w 137"/>
              <a:gd name="T75" fmla="*/ 2147483647 h 60"/>
              <a:gd name="T76" fmla="*/ 2147483647 w 137"/>
              <a:gd name="T77" fmla="*/ 2147483647 h 60"/>
              <a:gd name="T78" fmla="*/ 2147483647 w 137"/>
              <a:gd name="T79" fmla="*/ 2147483647 h 60"/>
              <a:gd name="T80" fmla="*/ 2147483647 w 137"/>
              <a:gd name="T81" fmla="*/ 2147483647 h 60"/>
              <a:gd name="T82" fmla="*/ 2147483647 w 137"/>
              <a:gd name="T83" fmla="*/ 2147483647 h 60"/>
              <a:gd name="T84" fmla="*/ 2147483647 w 137"/>
              <a:gd name="T85" fmla="*/ 2147483647 h 60"/>
              <a:gd name="T86" fmla="*/ 2147483647 w 137"/>
              <a:gd name="T87" fmla="*/ 2147483647 h 60"/>
              <a:gd name="T88" fmla="*/ 2147483647 w 137"/>
              <a:gd name="T89" fmla="*/ 2147483647 h 60"/>
              <a:gd name="T90" fmla="*/ 2147483647 w 137"/>
              <a:gd name="T91" fmla="*/ 2147483647 h 60"/>
              <a:gd name="T92" fmla="*/ 2147483647 w 137"/>
              <a:gd name="T93" fmla="*/ 2147483647 h 60"/>
              <a:gd name="T94" fmla="*/ 2147483647 w 137"/>
              <a:gd name="T95" fmla="*/ 2147483647 h 60"/>
              <a:gd name="T96" fmla="*/ 2147483647 w 137"/>
              <a:gd name="T97" fmla="*/ 2147483647 h 60"/>
              <a:gd name="T98" fmla="*/ 2147483647 w 137"/>
              <a:gd name="T99" fmla="*/ 2147483647 h 60"/>
              <a:gd name="T100" fmla="*/ 2147483647 w 137"/>
              <a:gd name="T101" fmla="*/ 2147483647 h 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7"/>
              <a:gd name="T154" fmla="*/ 0 h 60"/>
              <a:gd name="T155" fmla="*/ 137 w 137"/>
              <a:gd name="T156" fmla="*/ 60 h 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7" h="60">
                <a:moveTo>
                  <a:pt x="119" y="29"/>
                </a:moveTo>
                <a:cubicBezTo>
                  <a:pt x="117" y="30"/>
                  <a:pt x="118" y="25"/>
                  <a:pt x="117" y="24"/>
                </a:cubicBezTo>
                <a:cubicBezTo>
                  <a:pt x="116" y="23"/>
                  <a:pt x="114" y="22"/>
                  <a:pt x="113" y="23"/>
                </a:cubicBezTo>
                <a:cubicBezTo>
                  <a:pt x="111" y="23"/>
                  <a:pt x="109" y="27"/>
                  <a:pt x="107" y="26"/>
                </a:cubicBezTo>
                <a:cubicBezTo>
                  <a:pt x="106" y="24"/>
                  <a:pt x="110" y="22"/>
                  <a:pt x="110" y="20"/>
                </a:cubicBezTo>
                <a:cubicBezTo>
                  <a:pt x="110" y="18"/>
                  <a:pt x="107" y="19"/>
                  <a:pt x="107" y="17"/>
                </a:cubicBezTo>
                <a:cubicBezTo>
                  <a:pt x="106" y="16"/>
                  <a:pt x="108" y="15"/>
                  <a:pt x="108" y="14"/>
                </a:cubicBezTo>
                <a:cubicBezTo>
                  <a:pt x="108" y="13"/>
                  <a:pt x="106" y="12"/>
                  <a:pt x="106" y="10"/>
                </a:cubicBezTo>
                <a:cubicBezTo>
                  <a:pt x="106" y="8"/>
                  <a:pt x="108" y="6"/>
                  <a:pt x="108" y="3"/>
                </a:cubicBezTo>
                <a:cubicBezTo>
                  <a:pt x="108" y="2"/>
                  <a:pt x="107" y="0"/>
                  <a:pt x="105" y="0"/>
                </a:cubicBezTo>
                <a:cubicBezTo>
                  <a:pt x="103" y="0"/>
                  <a:pt x="101" y="3"/>
                  <a:pt x="98" y="4"/>
                </a:cubicBezTo>
                <a:cubicBezTo>
                  <a:pt x="96" y="6"/>
                  <a:pt x="93" y="7"/>
                  <a:pt x="90" y="9"/>
                </a:cubicBezTo>
                <a:cubicBezTo>
                  <a:pt x="88" y="10"/>
                  <a:pt x="86" y="12"/>
                  <a:pt x="86" y="14"/>
                </a:cubicBezTo>
                <a:cubicBezTo>
                  <a:pt x="86" y="16"/>
                  <a:pt x="89" y="15"/>
                  <a:pt x="90" y="16"/>
                </a:cubicBezTo>
                <a:cubicBezTo>
                  <a:pt x="92" y="17"/>
                  <a:pt x="95" y="18"/>
                  <a:pt x="94" y="20"/>
                </a:cubicBezTo>
                <a:cubicBezTo>
                  <a:pt x="93" y="22"/>
                  <a:pt x="88" y="20"/>
                  <a:pt x="87" y="23"/>
                </a:cubicBezTo>
                <a:cubicBezTo>
                  <a:pt x="86" y="24"/>
                  <a:pt x="90" y="24"/>
                  <a:pt x="91" y="24"/>
                </a:cubicBezTo>
                <a:cubicBezTo>
                  <a:pt x="93" y="25"/>
                  <a:pt x="95" y="25"/>
                  <a:pt x="96" y="27"/>
                </a:cubicBezTo>
                <a:cubicBezTo>
                  <a:pt x="97" y="28"/>
                  <a:pt x="96" y="30"/>
                  <a:pt x="95" y="31"/>
                </a:cubicBezTo>
                <a:cubicBezTo>
                  <a:pt x="93" y="32"/>
                  <a:pt x="91" y="31"/>
                  <a:pt x="89" y="31"/>
                </a:cubicBezTo>
                <a:cubicBezTo>
                  <a:pt x="87" y="31"/>
                  <a:pt x="85" y="31"/>
                  <a:pt x="83" y="31"/>
                </a:cubicBezTo>
                <a:cubicBezTo>
                  <a:pt x="81" y="30"/>
                  <a:pt x="79" y="29"/>
                  <a:pt x="77" y="29"/>
                </a:cubicBezTo>
                <a:cubicBezTo>
                  <a:pt x="75" y="29"/>
                  <a:pt x="74" y="32"/>
                  <a:pt x="72" y="31"/>
                </a:cubicBezTo>
                <a:cubicBezTo>
                  <a:pt x="71" y="30"/>
                  <a:pt x="75" y="28"/>
                  <a:pt x="73" y="26"/>
                </a:cubicBezTo>
                <a:cubicBezTo>
                  <a:pt x="72" y="25"/>
                  <a:pt x="70" y="26"/>
                  <a:pt x="68" y="26"/>
                </a:cubicBezTo>
                <a:cubicBezTo>
                  <a:pt x="66" y="26"/>
                  <a:pt x="63" y="28"/>
                  <a:pt x="63" y="26"/>
                </a:cubicBezTo>
                <a:cubicBezTo>
                  <a:pt x="63" y="25"/>
                  <a:pt x="68" y="25"/>
                  <a:pt x="67" y="23"/>
                </a:cubicBezTo>
                <a:cubicBezTo>
                  <a:pt x="67" y="20"/>
                  <a:pt x="63" y="19"/>
                  <a:pt x="60" y="17"/>
                </a:cubicBezTo>
                <a:cubicBezTo>
                  <a:pt x="59" y="16"/>
                  <a:pt x="59" y="14"/>
                  <a:pt x="57" y="14"/>
                </a:cubicBezTo>
                <a:cubicBezTo>
                  <a:pt x="56" y="13"/>
                  <a:pt x="54" y="14"/>
                  <a:pt x="52" y="14"/>
                </a:cubicBezTo>
                <a:cubicBezTo>
                  <a:pt x="50" y="15"/>
                  <a:pt x="47" y="17"/>
                  <a:pt x="46" y="15"/>
                </a:cubicBezTo>
                <a:cubicBezTo>
                  <a:pt x="44" y="15"/>
                  <a:pt x="47" y="13"/>
                  <a:pt x="47" y="11"/>
                </a:cubicBezTo>
                <a:cubicBezTo>
                  <a:pt x="47" y="11"/>
                  <a:pt x="48" y="9"/>
                  <a:pt x="47" y="9"/>
                </a:cubicBezTo>
                <a:cubicBezTo>
                  <a:pt x="44" y="9"/>
                  <a:pt x="42" y="9"/>
                  <a:pt x="39" y="9"/>
                </a:cubicBezTo>
                <a:cubicBezTo>
                  <a:pt x="37" y="10"/>
                  <a:pt x="34" y="10"/>
                  <a:pt x="32" y="11"/>
                </a:cubicBezTo>
                <a:cubicBezTo>
                  <a:pt x="30" y="12"/>
                  <a:pt x="27" y="12"/>
                  <a:pt x="27" y="14"/>
                </a:cubicBezTo>
                <a:cubicBezTo>
                  <a:pt x="27" y="16"/>
                  <a:pt x="30" y="15"/>
                  <a:pt x="32" y="16"/>
                </a:cubicBezTo>
                <a:cubicBezTo>
                  <a:pt x="33" y="16"/>
                  <a:pt x="36" y="15"/>
                  <a:pt x="35" y="16"/>
                </a:cubicBezTo>
                <a:cubicBezTo>
                  <a:pt x="35" y="17"/>
                  <a:pt x="33" y="18"/>
                  <a:pt x="32" y="18"/>
                </a:cubicBezTo>
                <a:cubicBezTo>
                  <a:pt x="29" y="18"/>
                  <a:pt x="27" y="15"/>
                  <a:pt x="24" y="16"/>
                </a:cubicBezTo>
                <a:cubicBezTo>
                  <a:pt x="21" y="16"/>
                  <a:pt x="18" y="18"/>
                  <a:pt x="16" y="20"/>
                </a:cubicBezTo>
                <a:cubicBezTo>
                  <a:pt x="15" y="21"/>
                  <a:pt x="12" y="24"/>
                  <a:pt x="14" y="24"/>
                </a:cubicBezTo>
                <a:cubicBezTo>
                  <a:pt x="17" y="26"/>
                  <a:pt x="20" y="23"/>
                  <a:pt x="23" y="23"/>
                </a:cubicBezTo>
                <a:cubicBezTo>
                  <a:pt x="26" y="23"/>
                  <a:pt x="29" y="22"/>
                  <a:pt x="31" y="23"/>
                </a:cubicBezTo>
                <a:cubicBezTo>
                  <a:pt x="32" y="23"/>
                  <a:pt x="33" y="25"/>
                  <a:pt x="32" y="25"/>
                </a:cubicBezTo>
                <a:cubicBezTo>
                  <a:pt x="30" y="26"/>
                  <a:pt x="27" y="25"/>
                  <a:pt x="24" y="25"/>
                </a:cubicBezTo>
                <a:cubicBezTo>
                  <a:pt x="22" y="25"/>
                  <a:pt x="20" y="26"/>
                  <a:pt x="18" y="26"/>
                </a:cubicBezTo>
                <a:cubicBezTo>
                  <a:pt x="16" y="27"/>
                  <a:pt x="13" y="26"/>
                  <a:pt x="12" y="26"/>
                </a:cubicBezTo>
                <a:cubicBezTo>
                  <a:pt x="10" y="27"/>
                  <a:pt x="8" y="28"/>
                  <a:pt x="7" y="30"/>
                </a:cubicBezTo>
                <a:cubicBezTo>
                  <a:pt x="7" y="30"/>
                  <a:pt x="7" y="32"/>
                  <a:pt x="7" y="32"/>
                </a:cubicBezTo>
                <a:cubicBezTo>
                  <a:pt x="10" y="32"/>
                  <a:pt x="13" y="32"/>
                  <a:pt x="16" y="32"/>
                </a:cubicBezTo>
                <a:cubicBezTo>
                  <a:pt x="19" y="31"/>
                  <a:pt x="22" y="29"/>
                  <a:pt x="25" y="29"/>
                </a:cubicBezTo>
                <a:cubicBezTo>
                  <a:pt x="26" y="29"/>
                  <a:pt x="29" y="29"/>
                  <a:pt x="29" y="30"/>
                </a:cubicBezTo>
                <a:cubicBezTo>
                  <a:pt x="28" y="32"/>
                  <a:pt x="25" y="31"/>
                  <a:pt x="24" y="32"/>
                </a:cubicBezTo>
                <a:cubicBezTo>
                  <a:pt x="21" y="33"/>
                  <a:pt x="17" y="35"/>
                  <a:pt x="14" y="35"/>
                </a:cubicBezTo>
                <a:cubicBezTo>
                  <a:pt x="11" y="36"/>
                  <a:pt x="9" y="35"/>
                  <a:pt x="6" y="35"/>
                </a:cubicBezTo>
                <a:cubicBezTo>
                  <a:pt x="4" y="35"/>
                  <a:pt x="3" y="35"/>
                  <a:pt x="1" y="36"/>
                </a:cubicBezTo>
                <a:cubicBezTo>
                  <a:pt x="0" y="37"/>
                  <a:pt x="0" y="39"/>
                  <a:pt x="1" y="39"/>
                </a:cubicBezTo>
                <a:cubicBezTo>
                  <a:pt x="3" y="41"/>
                  <a:pt x="6" y="42"/>
                  <a:pt x="9" y="42"/>
                </a:cubicBezTo>
                <a:cubicBezTo>
                  <a:pt x="11" y="42"/>
                  <a:pt x="13" y="39"/>
                  <a:pt x="15" y="39"/>
                </a:cubicBezTo>
                <a:cubicBezTo>
                  <a:pt x="16" y="40"/>
                  <a:pt x="16" y="43"/>
                  <a:pt x="18" y="44"/>
                </a:cubicBezTo>
                <a:cubicBezTo>
                  <a:pt x="19" y="45"/>
                  <a:pt x="21" y="45"/>
                  <a:pt x="23" y="44"/>
                </a:cubicBezTo>
                <a:cubicBezTo>
                  <a:pt x="24" y="43"/>
                  <a:pt x="22" y="41"/>
                  <a:pt x="23" y="40"/>
                </a:cubicBezTo>
                <a:cubicBezTo>
                  <a:pt x="24" y="39"/>
                  <a:pt x="27" y="39"/>
                  <a:pt x="28" y="40"/>
                </a:cubicBezTo>
                <a:cubicBezTo>
                  <a:pt x="29" y="42"/>
                  <a:pt x="25" y="45"/>
                  <a:pt x="27" y="45"/>
                </a:cubicBezTo>
                <a:cubicBezTo>
                  <a:pt x="30" y="46"/>
                  <a:pt x="34" y="44"/>
                  <a:pt x="36" y="42"/>
                </a:cubicBezTo>
                <a:cubicBezTo>
                  <a:pt x="37" y="41"/>
                  <a:pt x="36" y="39"/>
                  <a:pt x="37" y="37"/>
                </a:cubicBezTo>
                <a:cubicBezTo>
                  <a:pt x="37" y="36"/>
                  <a:pt x="38" y="37"/>
                  <a:pt x="39" y="37"/>
                </a:cubicBezTo>
                <a:cubicBezTo>
                  <a:pt x="41" y="37"/>
                  <a:pt x="42" y="35"/>
                  <a:pt x="44" y="36"/>
                </a:cubicBezTo>
                <a:cubicBezTo>
                  <a:pt x="45" y="36"/>
                  <a:pt x="42" y="38"/>
                  <a:pt x="42" y="39"/>
                </a:cubicBezTo>
                <a:cubicBezTo>
                  <a:pt x="41" y="39"/>
                  <a:pt x="39" y="41"/>
                  <a:pt x="40" y="42"/>
                </a:cubicBezTo>
                <a:cubicBezTo>
                  <a:pt x="44" y="43"/>
                  <a:pt x="48" y="42"/>
                  <a:pt x="52" y="41"/>
                </a:cubicBezTo>
                <a:cubicBezTo>
                  <a:pt x="54" y="41"/>
                  <a:pt x="54" y="39"/>
                  <a:pt x="56" y="39"/>
                </a:cubicBezTo>
                <a:cubicBezTo>
                  <a:pt x="57" y="39"/>
                  <a:pt x="57" y="41"/>
                  <a:pt x="58" y="41"/>
                </a:cubicBezTo>
                <a:cubicBezTo>
                  <a:pt x="59" y="41"/>
                  <a:pt x="60" y="41"/>
                  <a:pt x="61" y="41"/>
                </a:cubicBezTo>
                <a:cubicBezTo>
                  <a:pt x="64" y="40"/>
                  <a:pt x="66" y="39"/>
                  <a:pt x="68" y="39"/>
                </a:cubicBezTo>
                <a:cubicBezTo>
                  <a:pt x="69" y="39"/>
                  <a:pt x="72" y="39"/>
                  <a:pt x="71" y="40"/>
                </a:cubicBezTo>
                <a:cubicBezTo>
                  <a:pt x="70" y="42"/>
                  <a:pt x="67" y="44"/>
                  <a:pt x="64" y="45"/>
                </a:cubicBezTo>
                <a:cubicBezTo>
                  <a:pt x="62" y="46"/>
                  <a:pt x="60" y="44"/>
                  <a:pt x="57" y="45"/>
                </a:cubicBezTo>
                <a:cubicBezTo>
                  <a:pt x="55" y="45"/>
                  <a:pt x="52" y="45"/>
                  <a:pt x="50" y="46"/>
                </a:cubicBezTo>
                <a:cubicBezTo>
                  <a:pt x="48" y="47"/>
                  <a:pt x="47" y="48"/>
                  <a:pt x="45" y="48"/>
                </a:cubicBezTo>
                <a:cubicBezTo>
                  <a:pt x="44" y="48"/>
                  <a:pt x="43" y="48"/>
                  <a:pt x="43" y="48"/>
                </a:cubicBezTo>
                <a:cubicBezTo>
                  <a:pt x="39" y="49"/>
                  <a:pt x="36" y="50"/>
                  <a:pt x="33" y="52"/>
                </a:cubicBezTo>
                <a:cubicBezTo>
                  <a:pt x="33" y="52"/>
                  <a:pt x="33" y="54"/>
                  <a:pt x="33" y="54"/>
                </a:cubicBezTo>
                <a:cubicBezTo>
                  <a:pt x="35" y="57"/>
                  <a:pt x="38" y="59"/>
                  <a:pt x="40" y="59"/>
                </a:cubicBezTo>
                <a:cubicBezTo>
                  <a:pt x="44" y="60"/>
                  <a:pt x="48" y="60"/>
                  <a:pt x="52" y="59"/>
                </a:cubicBezTo>
                <a:cubicBezTo>
                  <a:pt x="55" y="59"/>
                  <a:pt x="57" y="56"/>
                  <a:pt x="61" y="55"/>
                </a:cubicBezTo>
                <a:cubicBezTo>
                  <a:pt x="63" y="54"/>
                  <a:pt x="66" y="55"/>
                  <a:pt x="69" y="54"/>
                </a:cubicBezTo>
                <a:cubicBezTo>
                  <a:pt x="71" y="53"/>
                  <a:pt x="71" y="49"/>
                  <a:pt x="73" y="48"/>
                </a:cubicBezTo>
                <a:cubicBezTo>
                  <a:pt x="78" y="47"/>
                  <a:pt x="82" y="48"/>
                  <a:pt x="86" y="47"/>
                </a:cubicBezTo>
                <a:cubicBezTo>
                  <a:pt x="90" y="46"/>
                  <a:pt x="92" y="42"/>
                  <a:pt x="95" y="42"/>
                </a:cubicBezTo>
                <a:cubicBezTo>
                  <a:pt x="97" y="42"/>
                  <a:pt x="98" y="47"/>
                  <a:pt x="100" y="47"/>
                </a:cubicBezTo>
                <a:cubicBezTo>
                  <a:pt x="102" y="47"/>
                  <a:pt x="103" y="43"/>
                  <a:pt x="106" y="43"/>
                </a:cubicBezTo>
                <a:cubicBezTo>
                  <a:pt x="108" y="43"/>
                  <a:pt x="107" y="48"/>
                  <a:pt x="109" y="48"/>
                </a:cubicBezTo>
                <a:cubicBezTo>
                  <a:pt x="112" y="48"/>
                  <a:pt x="114" y="44"/>
                  <a:pt x="116" y="43"/>
                </a:cubicBezTo>
                <a:cubicBezTo>
                  <a:pt x="119" y="42"/>
                  <a:pt x="122" y="43"/>
                  <a:pt x="124" y="42"/>
                </a:cubicBezTo>
                <a:cubicBezTo>
                  <a:pt x="126" y="41"/>
                  <a:pt x="125" y="38"/>
                  <a:pt x="126" y="37"/>
                </a:cubicBezTo>
                <a:cubicBezTo>
                  <a:pt x="127" y="35"/>
                  <a:pt x="131" y="37"/>
                  <a:pt x="132" y="35"/>
                </a:cubicBezTo>
                <a:cubicBezTo>
                  <a:pt x="133" y="32"/>
                  <a:pt x="135" y="29"/>
                  <a:pt x="136" y="25"/>
                </a:cubicBezTo>
                <a:cubicBezTo>
                  <a:pt x="137" y="24"/>
                  <a:pt x="133" y="23"/>
                  <a:pt x="132" y="22"/>
                </a:cubicBezTo>
                <a:cubicBezTo>
                  <a:pt x="129" y="21"/>
                  <a:pt x="127" y="18"/>
                  <a:pt x="125" y="18"/>
                </a:cubicBezTo>
                <a:cubicBezTo>
                  <a:pt x="123" y="18"/>
                  <a:pt x="122" y="20"/>
                  <a:pt x="121" y="22"/>
                </a:cubicBezTo>
                <a:cubicBezTo>
                  <a:pt x="120" y="24"/>
                  <a:pt x="122" y="28"/>
                  <a:pt x="119" y="29"/>
                </a:cubicBezTo>
                <a:close/>
              </a:path>
            </a:pathLst>
          </a:custGeom>
          <a:solidFill>
            <a:srgbClr val="B2B2B2"/>
          </a:solidFill>
          <a:ln w="3175" cap="rnd">
            <a:solidFill>
              <a:srgbClr val="B2B2B2"/>
            </a:solidFill>
            <a:round/>
            <a:headEnd/>
            <a:tailEnd/>
          </a:ln>
        </p:spPr>
        <p:txBody>
          <a:bodyPr/>
          <a:lstStyle/>
          <a:p>
            <a:endParaRPr lang="en-US"/>
          </a:p>
        </p:txBody>
      </p:sp>
      <p:sp>
        <p:nvSpPr>
          <p:cNvPr id="34816" name="Freeform 1043"/>
          <p:cNvSpPr>
            <a:spLocks noChangeAspect="1"/>
          </p:cNvSpPr>
          <p:nvPr/>
        </p:nvSpPr>
        <p:spPr bwMode="auto">
          <a:xfrm>
            <a:off x="1893888" y="1882775"/>
            <a:ext cx="161925" cy="77788"/>
          </a:xfrm>
          <a:custGeom>
            <a:avLst/>
            <a:gdLst>
              <a:gd name="T0" fmla="*/ 2147483647 w 88"/>
              <a:gd name="T1" fmla="*/ 0 h 42"/>
              <a:gd name="T2" fmla="*/ 2147483647 w 88"/>
              <a:gd name="T3" fmla="*/ 2147483647 h 42"/>
              <a:gd name="T4" fmla="*/ 2147483647 w 88"/>
              <a:gd name="T5" fmla="*/ 2147483647 h 42"/>
              <a:gd name="T6" fmla="*/ 2147483647 w 88"/>
              <a:gd name="T7" fmla="*/ 2147483647 h 42"/>
              <a:gd name="T8" fmla="*/ 2147483647 w 88"/>
              <a:gd name="T9" fmla="*/ 2147483647 h 42"/>
              <a:gd name="T10" fmla="*/ 2147483647 w 88"/>
              <a:gd name="T11" fmla="*/ 2147483647 h 42"/>
              <a:gd name="T12" fmla="*/ 2147483647 w 88"/>
              <a:gd name="T13" fmla="*/ 2147483647 h 42"/>
              <a:gd name="T14" fmla="*/ 2147483647 w 88"/>
              <a:gd name="T15" fmla="*/ 2147483647 h 42"/>
              <a:gd name="T16" fmla="*/ 2147483647 w 88"/>
              <a:gd name="T17" fmla="*/ 2147483647 h 42"/>
              <a:gd name="T18" fmla="*/ 2147483647 w 88"/>
              <a:gd name="T19" fmla="*/ 2147483647 h 42"/>
              <a:gd name="T20" fmla="*/ 2147483647 w 88"/>
              <a:gd name="T21" fmla="*/ 2147483647 h 42"/>
              <a:gd name="T22" fmla="*/ 2147483647 w 88"/>
              <a:gd name="T23" fmla="*/ 2147483647 h 42"/>
              <a:gd name="T24" fmla="*/ 2147483647 w 88"/>
              <a:gd name="T25" fmla="*/ 2147483647 h 42"/>
              <a:gd name="T26" fmla="*/ 2147483647 w 88"/>
              <a:gd name="T27" fmla="*/ 2147483647 h 42"/>
              <a:gd name="T28" fmla="*/ 2147483647 w 88"/>
              <a:gd name="T29" fmla="*/ 2147483647 h 42"/>
              <a:gd name="T30" fmla="*/ 2147483647 w 88"/>
              <a:gd name="T31" fmla="*/ 2147483647 h 42"/>
              <a:gd name="T32" fmla="*/ 2147483647 w 88"/>
              <a:gd name="T33" fmla="*/ 2147483647 h 42"/>
              <a:gd name="T34" fmla="*/ 2147483647 w 88"/>
              <a:gd name="T35" fmla="*/ 2147483647 h 42"/>
              <a:gd name="T36" fmla="*/ 2147483647 w 88"/>
              <a:gd name="T37" fmla="*/ 2147483647 h 42"/>
              <a:gd name="T38" fmla="*/ 2147483647 w 88"/>
              <a:gd name="T39" fmla="*/ 2147483647 h 42"/>
              <a:gd name="T40" fmla="*/ 2147483647 w 88"/>
              <a:gd name="T41" fmla="*/ 2147483647 h 42"/>
              <a:gd name="T42" fmla="*/ 2147483647 w 88"/>
              <a:gd name="T43" fmla="*/ 2147483647 h 42"/>
              <a:gd name="T44" fmla="*/ 2147483647 w 88"/>
              <a:gd name="T45" fmla="*/ 2147483647 h 42"/>
              <a:gd name="T46" fmla="*/ 2147483647 w 88"/>
              <a:gd name="T47" fmla="*/ 2147483647 h 42"/>
              <a:gd name="T48" fmla="*/ 2147483647 w 88"/>
              <a:gd name="T49" fmla="*/ 2147483647 h 42"/>
              <a:gd name="T50" fmla="*/ 2147483647 w 88"/>
              <a:gd name="T51" fmla="*/ 2147483647 h 42"/>
              <a:gd name="T52" fmla="*/ 2147483647 w 88"/>
              <a:gd name="T53" fmla="*/ 2147483647 h 42"/>
              <a:gd name="T54" fmla="*/ 2147483647 w 88"/>
              <a:gd name="T55" fmla="*/ 2147483647 h 42"/>
              <a:gd name="T56" fmla="*/ 2147483647 w 88"/>
              <a:gd name="T57" fmla="*/ 2147483647 h 42"/>
              <a:gd name="T58" fmla="*/ 2147483647 w 88"/>
              <a:gd name="T59" fmla="*/ 2147483647 h 42"/>
              <a:gd name="T60" fmla="*/ 0 w 88"/>
              <a:gd name="T61" fmla="*/ 2147483647 h 42"/>
              <a:gd name="T62" fmla="*/ 2147483647 w 88"/>
              <a:gd name="T63" fmla="*/ 2147483647 h 42"/>
              <a:gd name="T64" fmla="*/ 2147483647 w 88"/>
              <a:gd name="T65" fmla="*/ 2147483647 h 42"/>
              <a:gd name="T66" fmla="*/ 2147483647 w 88"/>
              <a:gd name="T67" fmla="*/ 2147483647 h 42"/>
              <a:gd name="T68" fmla="*/ 2147483647 w 88"/>
              <a:gd name="T69" fmla="*/ 2147483647 h 42"/>
              <a:gd name="T70" fmla="*/ 2147483647 w 88"/>
              <a:gd name="T71" fmla="*/ 2147483647 h 42"/>
              <a:gd name="T72" fmla="*/ 2147483647 w 88"/>
              <a:gd name="T73" fmla="*/ 2147483647 h 42"/>
              <a:gd name="T74" fmla="*/ 2147483647 w 88"/>
              <a:gd name="T75" fmla="*/ 2147483647 h 42"/>
              <a:gd name="T76" fmla="*/ 2147483647 w 88"/>
              <a:gd name="T77" fmla="*/ 2147483647 h 42"/>
              <a:gd name="T78" fmla="*/ 2147483647 w 88"/>
              <a:gd name="T79" fmla="*/ 2147483647 h 42"/>
              <a:gd name="T80" fmla="*/ 2147483647 w 88"/>
              <a:gd name="T81" fmla="*/ 2147483647 h 42"/>
              <a:gd name="T82" fmla="*/ 2147483647 w 88"/>
              <a:gd name="T83" fmla="*/ 2147483647 h 42"/>
              <a:gd name="T84" fmla="*/ 2147483647 w 88"/>
              <a:gd name="T85" fmla="*/ 2147483647 h 42"/>
              <a:gd name="T86" fmla="*/ 2147483647 w 88"/>
              <a:gd name="T87" fmla="*/ 0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8"/>
              <a:gd name="T133" fmla="*/ 0 h 42"/>
              <a:gd name="T134" fmla="*/ 88 w 8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8" h="42">
                <a:moveTo>
                  <a:pt x="77" y="0"/>
                </a:moveTo>
                <a:cubicBezTo>
                  <a:pt x="81" y="1"/>
                  <a:pt x="85" y="3"/>
                  <a:pt x="87" y="6"/>
                </a:cubicBezTo>
                <a:cubicBezTo>
                  <a:pt x="88" y="6"/>
                  <a:pt x="87" y="8"/>
                  <a:pt x="86" y="8"/>
                </a:cubicBezTo>
                <a:cubicBezTo>
                  <a:pt x="84" y="9"/>
                  <a:pt x="82" y="10"/>
                  <a:pt x="80" y="10"/>
                </a:cubicBezTo>
                <a:cubicBezTo>
                  <a:pt x="79" y="11"/>
                  <a:pt x="77" y="9"/>
                  <a:pt x="77" y="10"/>
                </a:cubicBezTo>
                <a:cubicBezTo>
                  <a:pt x="77" y="13"/>
                  <a:pt x="80" y="15"/>
                  <a:pt x="79" y="17"/>
                </a:cubicBezTo>
                <a:cubicBezTo>
                  <a:pt x="79" y="19"/>
                  <a:pt x="75" y="16"/>
                  <a:pt x="74" y="17"/>
                </a:cubicBezTo>
                <a:cubicBezTo>
                  <a:pt x="73" y="18"/>
                  <a:pt x="77" y="20"/>
                  <a:pt x="76" y="21"/>
                </a:cubicBezTo>
                <a:cubicBezTo>
                  <a:pt x="74" y="23"/>
                  <a:pt x="69" y="21"/>
                  <a:pt x="66" y="22"/>
                </a:cubicBezTo>
                <a:cubicBezTo>
                  <a:pt x="64" y="24"/>
                  <a:pt x="64" y="27"/>
                  <a:pt x="62" y="29"/>
                </a:cubicBezTo>
                <a:cubicBezTo>
                  <a:pt x="60" y="30"/>
                  <a:pt x="58" y="31"/>
                  <a:pt x="56" y="31"/>
                </a:cubicBezTo>
                <a:cubicBezTo>
                  <a:pt x="54" y="30"/>
                  <a:pt x="53" y="28"/>
                  <a:pt x="52" y="26"/>
                </a:cubicBezTo>
                <a:cubicBezTo>
                  <a:pt x="52" y="24"/>
                  <a:pt x="54" y="23"/>
                  <a:pt x="55" y="21"/>
                </a:cubicBezTo>
                <a:cubicBezTo>
                  <a:pt x="56" y="20"/>
                  <a:pt x="58" y="18"/>
                  <a:pt x="57" y="18"/>
                </a:cubicBezTo>
                <a:cubicBezTo>
                  <a:pt x="56" y="17"/>
                  <a:pt x="54" y="18"/>
                  <a:pt x="52" y="19"/>
                </a:cubicBezTo>
                <a:cubicBezTo>
                  <a:pt x="50" y="21"/>
                  <a:pt x="49" y="23"/>
                  <a:pt x="47" y="24"/>
                </a:cubicBezTo>
                <a:cubicBezTo>
                  <a:pt x="46" y="25"/>
                  <a:pt x="43" y="24"/>
                  <a:pt x="43" y="25"/>
                </a:cubicBezTo>
                <a:cubicBezTo>
                  <a:pt x="43" y="27"/>
                  <a:pt x="47" y="28"/>
                  <a:pt x="47" y="30"/>
                </a:cubicBezTo>
                <a:cubicBezTo>
                  <a:pt x="46" y="32"/>
                  <a:pt x="42" y="33"/>
                  <a:pt x="40" y="33"/>
                </a:cubicBezTo>
                <a:cubicBezTo>
                  <a:pt x="39" y="34"/>
                  <a:pt x="39" y="32"/>
                  <a:pt x="38" y="32"/>
                </a:cubicBezTo>
                <a:cubicBezTo>
                  <a:pt x="38" y="31"/>
                  <a:pt x="38" y="29"/>
                  <a:pt x="37" y="30"/>
                </a:cubicBezTo>
                <a:cubicBezTo>
                  <a:pt x="36" y="30"/>
                  <a:pt x="36" y="32"/>
                  <a:pt x="36" y="32"/>
                </a:cubicBezTo>
                <a:cubicBezTo>
                  <a:pt x="34" y="35"/>
                  <a:pt x="34" y="38"/>
                  <a:pt x="31" y="40"/>
                </a:cubicBezTo>
                <a:cubicBezTo>
                  <a:pt x="29" y="41"/>
                  <a:pt x="25" y="42"/>
                  <a:pt x="24" y="40"/>
                </a:cubicBezTo>
                <a:cubicBezTo>
                  <a:pt x="22" y="38"/>
                  <a:pt x="25" y="35"/>
                  <a:pt x="24" y="32"/>
                </a:cubicBezTo>
                <a:cubicBezTo>
                  <a:pt x="24" y="31"/>
                  <a:pt x="22" y="31"/>
                  <a:pt x="22" y="31"/>
                </a:cubicBezTo>
                <a:cubicBezTo>
                  <a:pt x="20" y="33"/>
                  <a:pt x="21" y="36"/>
                  <a:pt x="19" y="38"/>
                </a:cubicBezTo>
                <a:cubicBezTo>
                  <a:pt x="18" y="39"/>
                  <a:pt x="17" y="39"/>
                  <a:pt x="16" y="38"/>
                </a:cubicBezTo>
                <a:cubicBezTo>
                  <a:pt x="13" y="38"/>
                  <a:pt x="12" y="35"/>
                  <a:pt x="10" y="35"/>
                </a:cubicBezTo>
                <a:cubicBezTo>
                  <a:pt x="7" y="35"/>
                  <a:pt x="6" y="39"/>
                  <a:pt x="4" y="39"/>
                </a:cubicBezTo>
                <a:cubicBezTo>
                  <a:pt x="2" y="40"/>
                  <a:pt x="0" y="38"/>
                  <a:pt x="0" y="36"/>
                </a:cubicBezTo>
                <a:cubicBezTo>
                  <a:pt x="0" y="34"/>
                  <a:pt x="2" y="31"/>
                  <a:pt x="4" y="30"/>
                </a:cubicBezTo>
                <a:cubicBezTo>
                  <a:pt x="7" y="28"/>
                  <a:pt x="9" y="27"/>
                  <a:pt x="12" y="27"/>
                </a:cubicBezTo>
                <a:cubicBezTo>
                  <a:pt x="13" y="27"/>
                  <a:pt x="15" y="29"/>
                  <a:pt x="16" y="28"/>
                </a:cubicBezTo>
                <a:cubicBezTo>
                  <a:pt x="19" y="27"/>
                  <a:pt x="20" y="23"/>
                  <a:pt x="22" y="21"/>
                </a:cubicBezTo>
                <a:cubicBezTo>
                  <a:pt x="25" y="19"/>
                  <a:pt x="28" y="19"/>
                  <a:pt x="31" y="17"/>
                </a:cubicBezTo>
                <a:cubicBezTo>
                  <a:pt x="35" y="15"/>
                  <a:pt x="39" y="12"/>
                  <a:pt x="43" y="9"/>
                </a:cubicBezTo>
                <a:cubicBezTo>
                  <a:pt x="44" y="8"/>
                  <a:pt x="45" y="6"/>
                  <a:pt x="47" y="5"/>
                </a:cubicBezTo>
                <a:cubicBezTo>
                  <a:pt x="50" y="4"/>
                  <a:pt x="53" y="4"/>
                  <a:pt x="56" y="4"/>
                </a:cubicBezTo>
                <a:cubicBezTo>
                  <a:pt x="58" y="3"/>
                  <a:pt x="60" y="3"/>
                  <a:pt x="62" y="4"/>
                </a:cubicBezTo>
                <a:cubicBezTo>
                  <a:pt x="64" y="4"/>
                  <a:pt x="66" y="7"/>
                  <a:pt x="68" y="7"/>
                </a:cubicBezTo>
                <a:cubicBezTo>
                  <a:pt x="70" y="8"/>
                  <a:pt x="71" y="7"/>
                  <a:pt x="72" y="6"/>
                </a:cubicBezTo>
                <a:cubicBezTo>
                  <a:pt x="73" y="5"/>
                  <a:pt x="71" y="3"/>
                  <a:pt x="72" y="2"/>
                </a:cubicBezTo>
                <a:cubicBezTo>
                  <a:pt x="73" y="0"/>
                  <a:pt x="75" y="0"/>
                  <a:pt x="77" y="0"/>
                </a:cubicBezTo>
                <a:close/>
              </a:path>
            </a:pathLst>
          </a:custGeom>
          <a:solidFill>
            <a:srgbClr val="B2B2B2"/>
          </a:solidFill>
          <a:ln w="3175" cap="rnd">
            <a:solidFill>
              <a:srgbClr val="B2B2B2"/>
            </a:solidFill>
            <a:round/>
            <a:headEnd/>
            <a:tailEnd/>
          </a:ln>
        </p:spPr>
        <p:txBody>
          <a:bodyPr/>
          <a:lstStyle/>
          <a:p>
            <a:endParaRPr lang="en-US"/>
          </a:p>
        </p:txBody>
      </p:sp>
      <p:sp>
        <p:nvSpPr>
          <p:cNvPr id="34817" name="Freeform 1044"/>
          <p:cNvSpPr>
            <a:spLocks noChangeAspect="1"/>
          </p:cNvSpPr>
          <p:nvPr/>
        </p:nvSpPr>
        <p:spPr bwMode="auto">
          <a:xfrm>
            <a:off x="1957388" y="1947863"/>
            <a:ext cx="38100" cy="28575"/>
          </a:xfrm>
          <a:custGeom>
            <a:avLst/>
            <a:gdLst>
              <a:gd name="T0" fmla="*/ 2147483647 w 21"/>
              <a:gd name="T1" fmla="*/ 2147483647 h 15"/>
              <a:gd name="T2" fmla="*/ 2147483647 w 21"/>
              <a:gd name="T3" fmla="*/ 2147483647 h 15"/>
              <a:gd name="T4" fmla="*/ 2147483647 w 21"/>
              <a:gd name="T5" fmla="*/ 2147483647 h 15"/>
              <a:gd name="T6" fmla="*/ 2147483647 w 21"/>
              <a:gd name="T7" fmla="*/ 2147483647 h 15"/>
              <a:gd name="T8" fmla="*/ 2147483647 w 21"/>
              <a:gd name="T9" fmla="*/ 2147483647 h 15"/>
              <a:gd name="T10" fmla="*/ 2147483647 w 21"/>
              <a:gd name="T11" fmla="*/ 2147483647 h 15"/>
              <a:gd name="T12" fmla="*/ 2147483647 w 21"/>
              <a:gd name="T13" fmla="*/ 2147483647 h 15"/>
              <a:gd name="T14" fmla="*/ 2147483647 w 21"/>
              <a:gd name="T15" fmla="*/ 2147483647 h 15"/>
              <a:gd name="T16" fmla="*/ 2147483647 w 21"/>
              <a:gd name="T17" fmla="*/ 214748364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5"/>
              <a:gd name="T29" fmla="*/ 21 w 21"/>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5">
                <a:moveTo>
                  <a:pt x="1" y="9"/>
                </a:moveTo>
                <a:cubicBezTo>
                  <a:pt x="0" y="9"/>
                  <a:pt x="0" y="11"/>
                  <a:pt x="1" y="11"/>
                </a:cubicBezTo>
                <a:cubicBezTo>
                  <a:pt x="3" y="13"/>
                  <a:pt x="5" y="15"/>
                  <a:pt x="8" y="15"/>
                </a:cubicBezTo>
                <a:cubicBezTo>
                  <a:pt x="10" y="15"/>
                  <a:pt x="11" y="12"/>
                  <a:pt x="12" y="10"/>
                </a:cubicBezTo>
                <a:cubicBezTo>
                  <a:pt x="15" y="8"/>
                  <a:pt x="19" y="6"/>
                  <a:pt x="21" y="3"/>
                </a:cubicBezTo>
                <a:cubicBezTo>
                  <a:pt x="21" y="2"/>
                  <a:pt x="21" y="1"/>
                  <a:pt x="20" y="1"/>
                </a:cubicBezTo>
                <a:cubicBezTo>
                  <a:pt x="18" y="0"/>
                  <a:pt x="17" y="2"/>
                  <a:pt x="15" y="3"/>
                </a:cubicBezTo>
                <a:cubicBezTo>
                  <a:pt x="13" y="4"/>
                  <a:pt x="10" y="4"/>
                  <a:pt x="8" y="5"/>
                </a:cubicBezTo>
                <a:cubicBezTo>
                  <a:pt x="5" y="6"/>
                  <a:pt x="3" y="7"/>
                  <a:pt x="1" y="9"/>
                </a:cubicBezTo>
                <a:close/>
              </a:path>
            </a:pathLst>
          </a:custGeom>
          <a:solidFill>
            <a:srgbClr val="B2B2B2"/>
          </a:solidFill>
          <a:ln w="3175" cap="rnd">
            <a:solidFill>
              <a:srgbClr val="B2B2B2"/>
            </a:solidFill>
            <a:round/>
            <a:headEnd/>
            <a:tailEnd/>
          </a:ln>
        </p:spPr>
        <p:txBody>
          <a:bodyPr/>
          <a:lstStyle/>
          <a:p>
            <a:endParaRPr lang="en-US"/>
          </a:p>
        </p:txBody>
      </p:sp>
      <p:sp>
        <p:nvSpPr>
          <p:cNvPr id="34818" name="Freeform 1045"/>
          <p:cNvSpPr>
            <a:spLocks noChangeAspect="1"/>
          </p:cNvSpPr>
          <p:nvPr/>
        </p:nvSpPr>
        <p:spPr bwMode="auto">
          <a:xfrm>
            <a:off x="2058988" y="1911350"/>
            <a:ext cx="30162" cy="9525"/>
          </a:xfrm>
          <a:custGeom>
            <a:avLst/>
            <a:gdLst>
              <a:gd name="T0" fmla="*/ 2147483647 w 16"/>
              <a:gd name="T1" fmla="*/ 0 h 5"/>
              <a:gd name="T2" fmla="*/ 2147483647 w 16"/>
              <a:gd name="T3" fmla="*/ 2147483647 h 5"/>
              <a:gd name="T4" fmla="*/ 2147483647 w 16"/>
              <a:gd name="T5" fmla="*/ 2147483647 h 5"/>
              <a:gd name="T6" fmla="*/ 2147483647 w 16"/>
              <a:gd name="T7" fmla="*/ 2147483647 h 5"/>
              <a:gd name="T8" fmla="*/ 2147483647 w 16"/>
              <a:gd name="T9" fmla="*/ 2147483647 h 5"/>
              <a:gd name="T10" fmla="*/ 2147483647 w 16"/>
              <a:gd name="T11" fmla="*/ 2147483647 h 5"/>
              <a:gd name="T12" fmla="*/ 2147483647 w 16"/>
              <a:gd name="T13" fmla="*/ 0 h 5"/>
              <a:gd name="T14" fmla="*/ 0 60000 65536"/>
              <a:gd name="T15" fmla="*/ 0 60000 65536"/>
              <a:gd name="T16" fmla="*/ 0 60000 65536"/>
              <a:gd name="T17" fmla="*/ 0 60000 65536"/>
              <a:gd name="T18" fmla="*/ 0 60000 65536"/>
              <a:gd name="T19" fmla="*/ 0 60000 65536"/>
              <a:gd name="T20" fmla="*/ 0 60000 65536"/>
              <a:gd name="T21" fmla="*/ 0 w 16"/>
              <a:gd name="T22" fmla="*/ 0 h 5"/>
              <a:gd name="T23" fmla="*/ 16 w 1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5">
                <a:moveTo>
                  <a:pt x="2" y="0"/>
                </a:moveTo>
                <a:cubicBezTo>
                  <a:pt x="1" y="1"/>
                  <a:pt x="0" y="3"/>
                  <a:pt x="1" y="3"/>
                </a:cubicBezTo>
                <a:cubicBezTo>
                  <a:pt x="4" y="5"/>
                  <a:pt x="9" y="5"/>
                  <a:pt x="13" y="5"/>
                </a:cubicBezTo>
                <a:cubicBezTo>
                  <a:pt x="14" y="5"/>
                  <a:pt x="16" y="3"/>
                  <a:pt x="16" y="2"/>
                </a:cubicBezTo>
                <a:cubicBezTo>
                  <a:pt x="15" y="1"/>
                  <a:pt x="13" y="1"/>
                  <a:pt x="11" y="1"/>
                </a:cubicBezTo>
                <a:cubicBezTo>
                  <a:pt x="9" y="0"/>
                  <a:pt x="7" y="1"/>
                  <a:pt x="6" y="1"/>
                </a:cubicBezTo>
                <a:cubicBezTo>
                  <a:pt x="4" y="1"/>
                  <a:pt x="3" y="0"/>
                  <a:pt x="2" y="0"/>
                </a:cubicBezTo>
                <a:close/>
              </a:path>
            </a:pathLst>
          </a:custGeom>
          <a:solidFill>
            <a:srgbClr val="B2B2B2"/>
          </a:solidFill>
          <a:ln w="3175" cap="rnd">
            <a:solidFill>
              <a:srgbClr val="B2B2B2"/>
            </a:solidFill>
            <a:round/>
            <a:headEnd/>
            <a:tailEnd/>
          </a:ln>
        </p:spPr>
        <p:txBody>
          <a:bodyPr/>
          <a:lstStyle/>
          <a:p>
            <a:endParaRPr lang="en-US"/>
          </a:p>
        </p:txBody>
      </p:sp>
      <p:sp>
        <p:nvSpPr>
          <p:cNvPr id="34819" name="Freeform 1046"/>
          <p:cNvSpPr>
            <a:spLocks noChangeAspect="1"/>
          </p:cNvSpPr>
          <p:nvPr/>
        </p:nvSpPr>
        <p:spPr bwMode="auto">
          <a:xfrm>
            <a:off x="2071688" y="1862138"/>
            <a:ext cx="26987" cy="19050"/>
          </a:xfrm>
          <a:custGeom>
            <a:avLst/>
            <a:gdLst>
              <a:gd name="T0" fmla="*/ 0 w 14"/>
              <a:gd name="T1" fmla="*/ 2147483647 h 10"/>
              <a:gd name="T2" fmla="*/ 0 w 14"/>
              <a:gd name="T3" fmla="*/ 2147483647 h 10"/>
              <a:gd name="T4" fmla="*/ 2147483647 w 14"/>
              <a:gd name="T5" fmla="*/ 2147483647 h 10"/>
              <a:gd name="T6" fmla="*/ 2147483647 w 14"/>
              <a:gd name="T7" fmla="*/ 2147483647 h 10"/>
              <a:gd name="T8" fmla="*/ 2147483647 w 14"/>
              <a:gd name="T9" fmla="*/ 2147483647 h 10"/>
              <a:gd name="T10" fmla="*/ 2147483647 w 14"/>
              <a:gd name="T11" fmla="*/ 2147483647 h 10"/>
              <a:gd name="T12" fmla="*/ 2147483647 w 14"/>
              <a:gd name="T13" fmla="*/ 2147483647 h 10"/>
              <a:gd name="T14" fmla="*/ 2147483647 w 14"/>
              <a:gd name="T15" fmla="*/ 2147483647 h 10"/>
              <a:gd name="T16" fmla="*/ 0 w 14"/>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0"/>
              <a:gd name="T29" fmla="*/ 14 w 14"/>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0">
                <a:moveTo>
                  <a:pt x="0" y="2"/>
                </a:moveTo>
                <a:cubicBezTo>
                  <a:pt x="0" y="3"/>
                  <a:pt x="0" y="4"/>
                  <a:pt x="0" y="4"/>
                </a:cubicBezTo>
                <a:cubicBezTo>
                  <a:pt x="2" y="6"/>
                  <a:pt x="4" y="6"/>
                  <a:pt x="6" y="7"/>
                </a:cubicBezTo>
                <a:cubicBezTo>
                  <a:pt x="7" y="8"/>
                  <a:pt x="7" y="10"/>
                  <a:pt x="8" y="10"/>
                </a:cubicBezTo>
                <a:cubicBezTo>
                  <a:pt x="10" y="9"/>
                  <a:pt x="13" y="9"/>
                  <a:pt x="13" y="7"/>
                </a:cubicBezTo>
                <a:cubicBezTo>
                  <a:pt x="14" y="6"/>
                  <a:pt x="12" y="4"/>
                  <a:pt x="11" y="3"/>
                </a:cubicBezTo>
                <a:cubicBezTo>
                  <a:pt x="10" y="2"/>
                  <a:pt x="10" y="1"/>
                  <a:pt x="9" y="1"/>
                </a:cubicBezTo>
                <a:cubicBezTo>
                  <a:pt x="7" y="0"/>
                  <a:pt x="5" y="1"/>
                  <a:pt x="3" y="1"/>
                </a:cubicBezTo>
                <a:cubicBezTo>
                  <a:pt x="2" y="1"/>
                  <a:pt x="1" y="1"/>
                  <a:pt x="0" y="2"/>
                </a:cubicBezTo>
                <a:close/>
              </a:path>
            </a:pathLst>
          </a:custGeom>
          <a:solidFill>
            <a:srgbClr val="B2B2B2"/>
          </a:solidFill>
          <a:ln w="3175" cap="rnd">
            <a:solidFill>
              <a:srgbClr val="B2B2B2"/>
            </a:solidFill>
            <a:round/>
            <a:headEnd/>
            <a:tailEnd/>
          </a:ln>
        </p:spPr>
        <p:txBody>
          <a:bodyPr/>
          <a:lstStyle/>
          <a:p>
            <a:endParaRPr lang="en-US"/>
          </a:p>
        </p:txBody>
      </p:sp>
      <p:sp>
        <p:nvSpPr>
          <p:cNvPr id="34820" name="Freeform 1047"/>
          <p:cNvSpPr>
            <a:spLocks noChangeAspect="1"/>
          </p:cNvSpPr>
          <p:nvPr/>
        </p:nvSpPr>
        <p:spPr bwMode="auto">
          <a:xfrm>
            <a:off x="2100263" y="1857375"/>
            <a:ext cx="77787" cy="38100"/>
          </a:xfrm>
          <a:custGeom>
            <a:avLst/>
            <a:gdLst>
              <a:gd name="T0" fmla="*/ 2147483647 w 42"/>
              <a:gd name="T1" fmla="*/ 2147483647 h 21"/>
              <a:gd name="T2" fmla="*/ 0 w 42"/>
              <a:gd name="T3" fmla="*/ 2147483647 h 21"/>
              <a:gd name="T4" fmla="*/ 2147483647 w 42"/>
              <a:gd name="T5" fmla="*/ 2147483647 h 21"/>
              <a:gd name="T6" fmla="*/ 2147483647 w 42"/>
              <a:gd name="T7" fmla="*/ 2147483647 h 21"/>
              <a:gd name="T8" fmla="*/ 2147483647 w 42"/>
              <a:gd name="T9" fmla="*/ 2147483647 h 21"/>
              <a:gd name="T10" fmla="*/ 2147483647 w 42"/>
              <a:gd name="T11" fmla="*/ 2147483647 h 21"/>
              <a:gd name="T12" fmla="*/ 2147483647 w 42"/>
              <a:gd name="T13" fmla="*/ 2147483647 h 21"/>
              <a:gd name="T14" fmla="*/ 2147483647 w 42"/>
              <a:gd name="T15" fmla="*/ 2147483647 h 21"/>
              <a:gd name="T16" fmla="*/ 2147483647 w 42"/>
              <a:gd name="T17" fmla="*/ 2147483647 h 21"/>
              <a:gd name="T18" fmla="*/ 2147483647 w 42"/>
              <a:gd name="T19" fmla="*/ 2147483647 h 21"/>
              <a:gd name="T20" fmla="*/ 2147483647 w 42"/>
              <a:gd name="T21" fmla="*/ 2147483647 h 21"/>
              <a:gd name="T22" fmla="*/ 2147483647 w 42"/>
              <a:gd name="T23" fmla="*/ 2147483647 h 21"/>
              <a:gd name="T24" fmla="*/ 2147483647 w 42"/>
              <a:gd name="T25" fmla="*/ 2147483647 h 21"/>
              <a:gd name="T26" fmla="*/ 2147483647 w 42"/>
              <a:gd name="T27" fmla="*/ 2147483647 h 21"/>
              <a:gd name="T28" fmla="*/ 2147483647 w 42"/>
              <a:gd name="T29" fmla="*/ 0 h 21"/>
              <a:gd name="T30" fmla="*/ 2147483647 w 42"/>
              <a:gd name="T31" fmla="*/ 2147483647 h 21"/>
              <a:gd name="T32" fmla="*/ 2147483647 w 42"/>
              <a:gd name="T33" fmla="*/ 2147483647 h 21"/>
              <a:gd name="T34" fmla="*/ 2147483647 w 42"/>
              <a:gd name="T35" fmla="*/ 2147483647 h 21"/>
              <a:gd name="T36" fmla="*/ 2147483647 w 42"/>
              <a:gd name="T37" fmla="*/ 2147483647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21"/>
              <a:gd name="T59" fmla="*/ 42 w 42"/>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21">
                <a:moveTo>
                  <a:pt x="2" y="6"/>
                </a:moveTo>
                <a:cubicBezTo>
                  <a:pt x="0" y="8"/>
                  <a:pt x="0" y="11"/>
                  <a:pt x="0" y="14"/>
                </a:cubicBezTo>
                <a:cubicBezTo>
                  <a:pt x="1" y="16"/>
                  <a:pt x="3" y="18"/>
                  <a:pt x="5" y="19"/>
                </a:cubicBezTo>
                <a:cubicBezTo>
                  <a:pt x="7" y="20"/>
                  <a:pt x="9" y="21"/>
                  <a:pt x="10" y="21"/>
                </a:cubicBezTo>
                <a:cubicBezTo>
                  <a:pt x="13" y="20"/>
                  <a:pt x="16" y="17"/>
                  <a:pt x="19" y="17"/>
                </a:cubicBezTo>
                <a:cubicBezTo>
                  <a:pt x="21" y="17"/>
                  <a:pt x="22" y="18"/>
                  <a:pt x="24" y="18"/>
                </a:cubicBezTo>
                <a:cubicBezTo>
                  <a:pt x="26" y="19"/>
                  <a:pt x="27" y="18"/>
                  <a:pt x="28" y="17"/>
                </a:cubicBezTo>
                <a:cubicBezTo>
                  <a:pt x="30" y="17"/>
                  <a:pt x="32" y="16"/>
                  <a:pt x="34" y="14"/>
                </a:cubicBezTo>
                <a:cubicBezTo>
                  <a:pt x="34" y="13"/>
                  <a:pt x="35" y="12"/>
                  <a:pt x="34" y="11"/>
                </a:cubicBezTo>
                <a:cubicBezTo>
                  <a:pt x="32" y="10"/>
                  <a:pt x="30" y="11"/>
                  <a:pt x="28" y="10"/>
                </a:cubicBezTo>
                <a:cubicBezTo>
                  <a:pt x="27" y="10"/>
                  <a:pt x="23" y="10"/>
                  <a:pt x="24" y="9"/>
                </a:cubicBezTo>
                <a:cubicBezTo>
                  <a:pt x="25" y="7"/>
                  <a:pt x="28" y="7"/>
                  <a:pt x="30" y="6"/>
                </a:cubicBezTo>
                <a:cubicBezTo>
                  <a:pt x="33" y="6"/>
                  <a:pt x="35" y="6"/>
                  <a:pt x="38" y="6"/>
                </a:cubicBezTo>
                <a:cubicBezTo>
                  <a:pt x="39" y="5"/>
                  <a:pt x="42" y="4"/>
                  <a:pt x="41" y="2"/>
                </a:cubicBezTo>
                <a:cubicBezTo>
                  <a:pt x="41" y="1"/>
                  <a:pt x="39" y="1"/>
                  <a:pt x="37" y="0"/>
                </a:cubicBezTo>
                <a:cubicBezTo>
                  <a:pt x="33" y="0"/>
                  <a:pt x="30" y="1"/>
                  <a:pt x="26" y="1"/>
                </a:cubicBezTo>
                <a:cubicBezTo>
                  <a:pt x="23" y="2"/>
                  <a:pt x="20" y="2"/>
                  <a:pt x="16" y="3"/>
                </a:cubicBezTo>
                <a:cubicBezTo>
                  <a:pt x="14" y="4"/>
                  <a:pt x="11" y="4"/>
                  <a:pt x="9" y="5"/>
                </a:cubicBezTo>
                <a:cubicBezTo>
                  <a:pt x="6" y="6"/>
                  <a:pt x="4" y="5"/>
                  <a:pt x="2" y="6"/>
                </a:cubicBezTo>
                <a:close/>
              </a:path>
            </a:pathLst>
          </a:custGeom>
          <a:solidFill>
            <a:srgbClr val="B2B2B2"/>
          </a:solidFill>
          <a:ln w="3175" cap="rnd">
            <a:solidFill>
              <a:srgbClr val="B2B2B2"/>
            </a:solidFill>
            <a:round/>
            <a:headEnd/>
            <a:tailEnd/>
          </a:ln>
        </p:spPr>
        <p:txBody>
          <a:bodyPr/>
          <a:lstStyle/>
          <a:p>
            <a:endParaRPr lang="en-US"/>
          </a:p>
        </p:txBody>
      </p:sp>
      <p:sp>
        <p:nvSpPr>
          <p:cNvPr id="34821" name="Freeform 1048"/>
          <p:cNvSpPr>
            <a:spLocks noChangeAspect="1"/>
          </p:cNvSpPr>
          <p:nvPr/>
        </p:nvSpPr>
        <p:spPr bwMode="auto">
          <a:xfrm>
            <a:off x="2109788" y="1828800"/>
            <a:ext cx="74612" cy="23813"/>
          </a:xfrm>
          <a:custGeom>
            <a:avLst/>
            <a:gdLst>
              <a:gd name="T0" fmla="*/ 2147483647 w 40"/>
              <a:gd name="T1" fmla="*/ 2147483647 h 13"/>
              <a:gd name="T2" fmla="*/ 2147483647 w 40"/>
              <a:gd name="T3" fmla="*/ 2147483647 h 13"/>
              <a:gd name="T4" fmla="*/ 2147483647 w 40"/>
              <a:gd name="T5" fmla="*/ 2147483647 h 13"/>
              <a:gd name="T6" fmla="*/ 2147483647 w 40"/>
              <a:gd name="T7" fmla="*/ 2147483647 h 13"/>
              <a:gd name="T8" fmla="*/ 2147483647 w 40"/>
              <a:gd name="T9" fmla="*/ 2147483647 h 13"/>
              <a:gd name="T10" fmla="*/ 2147483647 w 40"/>
              <a:gd name="T11" fmla="*/ 2147483647 h 13"/>
              <a:gd name="T12" fmla="*/ 2147483647 w 40"/>
              <a:gd name="T13" fmla="*/ 2147483647 h 13"/>
              <a:gd name="T14" fmla="*/ 2147483647 w 40"/>
              <a:gd name="T15" fmla="*/ 2147483647 h 13"/>
              <a:gd name="T16" fmla="*/ 2147483647 w 40"/>
              <a:gd name="T17" fmla="*/ 2147483647 h 13"/>
              <a:gd name="T18" fmla="*/ 2147483647 w 40"/>
              <a:gd name="T19" fmla="*/ 2147483647 h 13"/>
              <a:gd name="T20" fmla="*/ 2147483647 w 40"/>
              <a:gd name="T21" fmla="*/ 2147483647 h 13"/>
              <a:gd name="T22" fmla="*/ 2147483647 w 40"/>
              <a:gd name="T23" fmla="*/ 2147483647 h 13"/>
              <a:gd name="T24" fmla="*/ 2147483647 w 40"/>
              <a:gd name="T25" fmla="*/ 2147483647 h 13"/>
              <a:gd name="T26" fmla="*/ 2147483647 w 40"/>
              <a:gd name="T27" fmla="*/ 2147483647 h 13"/>
              <a:gd name="T28" fmla="*/ 2147483647 w 40"/>
              <a:gd name="T29" fmla="*/ 2147483647 h 13"/>
              <a:gd name="T30" fmla="*/ 2147483647 w 40"/>
              <a:gd name="T31" fmla="*/ 2147483647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13"/>
              <a:gd name="T50" fmla="*/ 40 w 40"/>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13">
                <a:moveTo>
                  <a:pt x="35" y="1"/>
                </a:moveTo>
                <a:cubicBezTo>
                  <a:pt x="37" y="2"/>
                  <a:pt x="39" y="4"/>
                  <a:pt x="39" y="6"/>
                </a:cubicBezTo>
                <a:cubicBezTo>
                  <a:pt x="40" y="8"/>
                  <a:pt x="40" y="11"/>
                  <a:pt x="39" y="12"/>
                </a:cubicBezTo>
                <a:cubicBezTo>
                  <a:pt x="38" y="13"/>
                  <a:pt x="36" y="12"/>
                  <a:pt x="35" y="12"/>
                </a:cubicBezTo>
                <a:cubicBezTo>
                  <a:pt x="33" y="12"/>
                  <a:pt x="31" y="13"/>
                  <a:pt x="30" y="12"/>
                </a:cubicBezTo>
                <a:cubicBezTo>
                  <a:pt x="28" y="12"/>
                  <a:pt x="26" y="9"/>
                  <a:pt x="24" y="10"/>
                </a:cubicBezTo>
                <a:cubicBezTo>
                  <a:pt x="23" y="10"/>
                  <a:pt x="22" y="12"/>
                  <a:pt x="21" y="13"/>
                </a:cubicBezTo>
                <a:cubicBezTo>
                  <a:pt x="19" y="13"/>
                  <a:pt x="18" y="12"/>
                  <a:pt x="17" y="12"/>
                </a:cubicBezTo>
                <a:cubicBezTo>
                  <a:pt x="15" y="11"/>
                  <a:pt x="15" y="9"/>
                  <a:pt x="13" y="9"/>
                </a:cubicBezTo>
                <a:cubicBezTo>
                  <a:pt x="10" y="9"/>
                  <a:pt x="9" y="11"/>
                  <a:pt x="6" y="12"/>
                </a:cubicBezTo>
                <a:cubicBezTo>
                  <a:pt x="5" y="13"/>
                  <a:pt x="2" y="13"/>
                  <a:pt x="1" y="12"/>
                </a:cubicBezTo>
                <a:cubicBezTo>
                  <a:pt x="0" y="11"/>
                  <a:pt x="1" y="9"/>
                  <a:pt x="2" y="8"/>
                </a:cubicBezTo>
                <a:cubicBezTo>
                  <a:pt x="6" y="6"/>
                  <a:pt x="11" y="6"/>
                  <a:pt x="15" y="5"/>
                </a:cubicBezTo>
                <a:cubicBezTo>
                  <a:pt x="17" y="5"/>
                  <a:pt x="19" y="5"/>
                  <a:pt x="21" y="5"/>
                </a:cubicBezTo>
                <a:cubicBezTo>
                  <a:pt x="24" y="4"/>
                  <a:pt x="26" y="2"/>
                  <a:pt x="28" y="1"/>
                </a:cubicBezTo>
                <a:cubicBezTo>
                  <a:pt x="30" y="0"/>
                  <a:pt x="33" y="0"/>
                  <a:pt x="35" y="1"/>
                </a:cubicBezTo>
                <a:close/>
              </a:path>
            </a:pathLst>
          </a:custGeom>
          <a:solidFill>
            <a:srgbClr val="B2B2B2"/>
          </a:solidFill>
          <a:ln w="3175" cap="rnd">
            <a:solidFill>
              <a:srgbClr val="B2B2B2"/>
            </a:solidFill>
            <a:round/>
            <a:headEnd/>
            <a:tailEnd/>
          </a:ln>
        </p:spPr>
        <p:txBody>
          <a:bodyPr/>
          <a:lstStyle/>
          <a:p>
            <a:endParaRPr lang="en-US"/>
          </a:p>
        </p:txBody>
      </p:sp>
      <p:sp>
        <p:nvSpPr>
          <p:cNvPr id="34822" name="Freeform 1049"/>
          <p:cNvSpPr>
            <a:spLocks noChangeAspect="1"/>
          </p:cNvSpPr>
          <p:nvPr/>
        </p:nvSpPr>
        <p:spPr bwMode="auto">
          <a:xfrm>
            <a:off x="2235200" y="1974850"/>
            <a:ext cx="28575" cy="19050"/>
          </a:xfrm>
          <a:custGeom>
            <a:avLst/>
            <a:gdLst>
              <a:gd name="T0" fmla="*/ 2147483647 w 15"/>
              <a:gd name="T1" fmla="*/ 2147483647 h 12"/>
              <a:gd name="T2" fmla="*/ 2147483647 w 15"/>
              <a:gd name="T3" fmla="*/ 2147483647 h 12"/>
              <a:gd name="T4" fmla="*/ 2147483647 w 15"/>
              <a:gd name="T5" fmla="*/ 2147483647 h 12"/>
              <a:gd name="T6" fmla="*/ 2147483647 w 15"/>
              <a:gd name="T7" fmla="*/ 2147483647 h 12"/>
              <a:gd name="T8" fmla="*/ 2147483647 w 15"/>
              <a:gd name="T9" fmla="*/ 2147483647 h 12"/>
              <a:gd name="T10" fmla="*/ 0 w 15"/>
              <a:gd name="T11" fmla="*/ 2147483647 h 12"/>
              <a:gd name="T12" fmla="*/ 2147483647 w 15"/>
              <a:gd name="T13" fmla="*/ 2147483647 h 12"/>
              <a:gd name="T14" fmla="*/ 2147483647 w 15"/>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2"/>
              <a:gd name="T26" fmla="*/ 15 w 15"/>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2">
                <a:moveTo>
                  <a:pt x="7" y="1"/>
                </a:moveTo>
                <a:cubicBezTo>
                  <a:pt x="9" y="1"/>
                  <a:pt x="11" y="0"/>
                  <a:pt x="12" y="1"/>
                </a:cubicBezTo>
                <a:cubicBezTo>
                  <a:pt x="14" y="3"/>
                  <a:pt x="15" y="6"/>
                  <a:pt x="14" y="8"/>
                </a:cubicBezTo>
                <a:cubicBezTo>
                  <a:pt x="14" y="10"/>
                  <a:pt x="11" y="11"/>
                  <a:pt x="9" y="12"/>
                </a:cubicBezTo>
                <a:cubicBezTo>
                  <a:pt x="7" y="12"/>
                  <a:pt x="5" y="11"/>
                  <a:pt x="4" y="10"/>
                </a:cubicBezTo>
                <a:cubicBezTo>
                  <a:pt x="2" y="9"/>
                  <a:pt x="0" y="9"/>
                  <a:pt x="0" y="8"/>
                </a:cubicBezTo>
                <a:cubicBezTo>
                  <a:pt x="1" y="5"/>
                  <a:pt x="3" y="3"/>
                  <a:pt x="4" y="2"/>
                </a:cubicBezTo>
                <a:cubicBezTo>
                  <a:pt x="5" y="1"/>
                  <a:pt x="6" y="1"/>
                  <a:pt x="7" y="1"/>
                </a:cubicBezTo>
                <a:close/>
              </a:path>
            </a:pathLst>
          </a:custGeom>
          <a:solidFill>
            <a:srgbClr val="B2B2B2"/>
          </a:solidFill>
          <a:ln w="3175" cap="rnd">
            <a:solidFill>
              <a:srgbClr val="B2B2B2"/>
            </a:solidFill>
            <a:round/>
            <a:headEnd/>
            <a:tailEnd/>
          </a:ln>
        </p:spPr>
        <p:txBody>
          <a:bodyPr/>
          <a:lstStyle/>
          <a:p>
            <a:endParaRPr lang="en-US"/>
          </a:p>
        </p:txBody>
      </p:sp>
      <p:sp>
        <p:nvSpPr>
          <p:cNvPr id="34823" name="Freeform 1050"/>
          <p:cNvSpPr>
            <a:spLocks noChangeAspect="1"/>
          </p:cNvSpPr>
          <p:nvPr/>
        </p:nvSpPr>
        <p:spPr bwMode="auto">
          <a:xfrm>
            <a:off x="2246313" y="1873250"/>
            <a:ext cx="26987" cy="31750"/>
          </a:xfrm>
          <a:custGeom>
            <a:avLst/>
            <a:gdLst>
              <a:gd name="T0" fmla="*/ 2147483647 w 15"/>
              <a:gd name="T1" fmla="*/ 2147483647 h 17"/>
              <a:gd name="T2" fmla="*/ 2147483647 w 15"/>
              <a:gd name="T3" fmla="*/ 2147483647 h 17"/>
              <a:gd name="T4" fmla="*/ 2147483647 w 15"/>
              <a:gd name="T5" fmla="*/ 2147483647 h 17"/>
              <a:gd name="T6" fmla="*/ 2147483647 w 15"/>
              <a:gd name="T7" fmla="*/ 2147483647 h 17"/>
              <a:gd name="T8" fmla="*/ 2147483647 w 15"/>
              <a:gd name="T9" fmla="*/ 2147483647 h 17"/>
              <a:gd name="T10" fmla="*/ 0 w 15"/>
              <a:gd name="T11" fmla="*/ 2147483647 h 17"/>
              <a:gd name="T12" fmla="*/ 0 w 15"/>
              <a:gd name="T13" fmla="*/ 2147483647 h 17"/>
              <a:gd name="T14" fmla="*/ 2147483647 w 15"/>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7"/>
              <a:gd name="T26" fmla="*/ 15 w 15"/>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7">
                <a:moveTo>
                  <a:pt x="3" y="1"/>
                </a:moveTo>
                <a:cubicBezTo>
                  <a:pt x="6" y="2"/>
                  <a:pt x="8" y="4"/>
                  <a:pt x="10" y="6"/>
                </a:cubicBezTo>
                <a:cubicBezTo>
                  <a:pt x="12" y="8"/>
                  <a:pt x="15" y="10"/>
                  <a:pt x="15" y="13"/>
                </a:cubicBezTo>
                <a:cubicBezTo>
                  <a:pt x="15" y="15"/>
                  <a:pt x="11" y="17"/>
                  <a:pt x="10" y="16"/>
                </a:cubicBezTo>
                <a:cubicBezTo>
                  <a:pt x="7" y="16"/>
                  <a:pt x="6" y="13"/>
                  <a:pt x="5" y="11"/>
                </a:cubicBezTo>
                <a:cubicBezTo>
                  <a:pt x="3" y="8"/>
                  <a:pt x="1" y="6"/>
                  <a:pt x="0" y="3"/>
                </a:cubicBezTo>
                <a:cubicBezTo>
                  <a:pt x="0" y="2"/>
                  <a:pt x="0" y="1"/>
                  <a:pt x="0" y="1"/>
                </a:cubicBezTo>
                <a:cubicBezTo>
                  <a:pt x="1" y="0"/>
                  <a:pt x="3" y="0"/>
                  <a:pt x="3" y="1"/>
                </a:cubicBezTo>
                <a:close/>
              </a:path>
            </a:pathLst>
          </a:custGeom>
          <a:solidFill>
            <a:srgbClr val="B2B2B2"/>
          </a:solidFill>
          <a:ln w="3175" cap="rnd">
            <a:solidFill>
              <a:srgbClr val="B2B2B2"/>
            </a:solidFill>
            <a:round/>
            <a:headEnd/>
            <a:tailEnd/>
          </a:ln>
        </p:spPr>
        <p:txBody>
          <a:bodyPr/>
          <a:lstStyle/>
          <a:p>
            <a:endParaRPr lang="en-US"/>
          </a:p>
        </p:txBody>
      </p:sp>
      <p:sp>
        <p:nvSpPr>
          <p:cNvPr id="34824" name="Freeform 1051"/>
          <p:cNvSpPr>
            <a:spLocks noChangeAspect="1"/>
          </p:cNvSpPr>
          <p:nvPr/>
        </p:nvSpPr>
        <p:spPr bwMode="auto">
          <a:xfrm>
            <a:off x="2257425" y="1917700"/>
            <a:ext cx="34925" cy="19050"/>
          </a:xfrm>
          <a:custGeom>
            <a:avLst/>
            <a:gdLst>
              <a:gd name="T0" fmla="*/ 2147483647 w 19"/>
              <a:gd name="T1" fmla="*/ 2147483647 h 10"/>
              <a:gd name="T2" fmla="*/ 2147483647 w 19"/>
              <a:gd name="T3" fmla="*/ 2147483647 h 10"/>
              <a:gd name="T4" fmla="*/ 2147483647 w 19"/>
              <a:gd name="T5" fmla="*/ 2147483647 h 10"/>
              <a:gd name="T6" fmla="*/ 2147483647 w 19"/>
              <a:gd name="T7" fmla="*/ 2147483647 h 10"/>
              <a:gd name="T8" fmla="*/ 2147483647 w 19"/>
              <a:gd name="T9" fmla="*/ 2147483647 h 10"/>
              <a:gd name="T10" fmla="*/ 2147483647 w 19"/>
              <a:gd name="T11" fmla="*/ 2147483647 h 10"/>
              <a:gd name="T12" fmla="*/ 0 60000 65536"/>
              <a:gd name="T13" fmla="*/ 0 60000 65536"/>
              <a:gd name="T14" fmla="*/ 0 60000 65536"/>
              <a:gd name="T15" fmla="*/ 0 60000 65536"/>
              <a:gd name="T16" fmla="*/ 0 60000 65536"/>
              <a:gd name="T17" fmla="*/ 0 60000 65536"/>
              <a:gd name="T18" fmla="*/ 0 w 19"/>
              <a:gd name="T19" fmla="*/ 0 h 10"/>
              <a:gd name="T20" fmla="*/ 19 w 1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9" h="10">
                <a:moveTo>
                  <a:pt x="11" y="2"/>
                </a:moveTo>
                <a:cubicBezTo>
                  <a:pt x="14" y="3"/>
                  <a:pt x="18" y="5"/>
                  <a:pt x="18" y="8"/>
                </a:cubicBezTo>
                <a:cubicBezTo>
                  <a:pt x="19" y="10"/>
                  <a:pt x="15" y="10"/>
                  <a:pt x="13" y="10"/>
                </a:cubicBezTo>
                <a:cubicBezTo>
                  <a:pt x="11" y="10"/>
                  <a:pt x="8" y="10"/>
                  <a:pt x="6" y="8"/>
                </a:cubicBezTo>
                <a:cubicBezTo>
                  <a:pt x="4" y="7"/>
                  <a:pt x="0" y="4"/>
                  <a:pt x="1" y="2"/>
                </a:cubicBezTo>
                <a:cubicBezTo>
                  <a:pt x="4" y="0"/>
                  <a:pt x="8" y="1"/>
                  <a:pt x="11" y="2"/>
                </a:cubicBezTo>
                <a:close/>
              </a:path>
            </a:pathLst>
          </a:custGeom>
          <a:solidFill>
            <a:srgbClr val="B2B2B2"/>
          </a:solidFill>
          <a:ln w="3175" cap="rnd">
            <a:solidFill>
              <a:srgbClr val="B2B2B2"/>
            </a:solidFill>
            <a:round/>
            <a:headEnd/>
            <a:tailEnd/>
          </a:ln>
        </p:spPr>
        <p:txBody>
          <a:bodyPr/>
          <a:lstStyle/>
          <a:p>
            <a:endParaRPr lang="en-US"/>
          </a:p>
        </p:txBody>
      </p:sp>
      <p:sp>
        <p:nvSpPr>
          <p:cNvPr id="34825" name="Freeform 1052"/>
          <p:cNvSpPr>
            <a:spLocks noChangeAspect="1"/>
          </p:cNvSpPr>
          <p:nvPr/>
        </p:nvSpPr>
        <p:spPr bwMode="auto">
          <a:xfrm>
            <a:off x="2260600" y="1936750"/>
            <a:ext cx="39688" cy="11113"/>
          </a:xfrm>
          <a:custGeom>
            <a:avLst/>
            <a:gdLst>
              <a:gd name="T0" fmla="*/ 2147483647 w 21"/>
              <a:gd name="T1" fmla="*/ 0 h 6"/>
              <a:gd name="T2" fmla="*/ 2147483647 w 21"/>
              <a:gd name="T3" fmla="*/ 2147483647 h 6"/>
              <a:gd name="T4" fmla="*/ 2147483647 w 21"/>
              <a:gd name="T5" fmla="*/ 2147483647 h 6"/>
              <a:gd name="T6" fmla="*/ 2147483647 w 21"/>
              <a:gd name="T7" fmla="*/ 2147483647 h 6"/>
              <a:gd name="T8" fmla="*/ 2147483647 w 21"/>
              <a:gd name="T9" fmla="*/ 2147483647 h 6"/>
              <a:gd name="T10" fmla="*/ 2147483647 w 21"/>
              <a:gd name="T11" fmla="*/ 2147483647 h 6"/>
              <a:gd name="T12" fmla="*/ 2147483647 w 21"/>
              <a:gd name="T13" fmla="*/ 2147483647 h 6"/>
              <a:gd name="T14" fmla="*/ 2147483647 w 21"/>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6"/>
              <a:gd name="T26" fmla="*/ 21 w 21"/>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6">
                <a:moveTo>
                  <a:pt x="19" y="0"/>
                </a:moveTo>
                <a:cubicBezTo>
                  <a:pt x="20" y="0"/>
                  <a:pt x="21" y="1"/>
                  <a:pt x="21" y="1"/>
                </a:cubicBezTo>
                <a:cubicBezTo>
                  <a:pt x="20" y="3"/>
                  <a:pt x="18" y="4"/>
                  <a:pt x="16" y="5"/>
                </a:cubicBezTo>
                <a:cubicBezTo>
                  <a:pt x="13" y="6"/>
                  <a:pt x="9" y="6"/>
                  <a:pt x="6" y="6"/>
                </a:cubicBezTo>
                <a:cubicBezTo>
                  <a:pt x="4" y="6"/>
                  <a:pt x="2" y="6"/>
                  <a:pt x="1" y="5"/>
                </a:cubicBezTo>
                <a:cubicBezTo>
                  <a:pt x="0" y="4"/>
                  <a:pt x="0" y="2"/>
                  <a:pt x="1" y="2"/>
                </a:cubicBezTo>
                <a:cubicBezTo>
                  <a:pt x="4" y="0"/>
                  <a:pt x="8" y="2"/>
                  <a:pt x="12" y="1"/>
                </a:cubicBezTo>
                <a:cubicBezTo>
                  <a:pt x="14" y="1"/>
                  <a:pt x="17" y="0"/>
                  <a:pt x="19" y="0"/>
                </a:cubicBezTo>
                <a:close/>
              </a:path>
            </a:pathLst>
          </a:custGeom>
          <a:solidFill>
            <a:srgbClr val="B2B2B2"/>
          </a:solidFill>
          <a:ln w="3175" cap="rnd">
            <a:solidFill>
              <a:srgbClr val="B2B2B2"/>
            </a:solidFill>
            <a:round/>
            <a:headEnd/>
            <a:tailEnd/>
          </a:ln>
        </p:spPr>
        <p:txBody>
          <a:bodyPr/>
          <a:lstStyle/>
          <a:p>
            <a:endParaRPr lang="en-US"/>
          </a:p>
        </p:txBody>
      </p:sp>
      <p:sp>
        <p:nvSpPr>
          <p:cNvPr id="34826" name="Freeform 1053"/>
          <p:cNvSpPr>
            <a:spLocks noChangeAspect="1"/>
          </p:cNvSpPr>
          <p:nvPr/>
        </p:nvSpPr>
        <p:spPr bwMode="auto">
          <a:xfrm>
            <a:off x="2265363" y="1947863"/>
            <a:ext cx="36512" cy="9525"/>
          </a:xfrm>
          <a:custGeom>
            <a:avLst/>
            <a:gdLst>
              <a:gd name="T0" fmla="*/ 2147483647 w 19"/>
              <a:gd name="T1" fmla="*/ 2147483647 h 6"/>
              <a:gd name="T2" fmla="*/ 2147483647 w 19"/>
              <a:gd name="T3" fmla="*/ 0 h 6"/>
              <a:gd name="T4" fmla="*/ 2147483647 w 19"/>
              <a:gd name="T5" fmla="*/ 2147483647 h 6"/>
              <a:gd name="T6" fmla="*/ 2147483647 w 19"/>
              <a:gd name="T7" fmla="*/ 2147483647 h 6"/>
              <a:gd name="T8" fmla="*/ 2147483647 w 19"/>
              <a:gd name="T9" fmla="*/ 2147483647 h 6"/>
              <a:gd name="T10" fmla="*/ 2147483647 w 19"/>
              <a:gd name="T11" fmla="*/ 2147483647 h 6"/>
              <a:gd name="T12" fmla="*/ 2147483647 w 19"/>
              <a:gd name="T13" fmla="*/ 2147483647 h 6"/>
              <a:gd name="T14" fmla="*/ 0 60000 65536"/>
              <a:gd name="T15" fmla="*/ 0 60000 65536"/>
              <a:gd name="T16" fmla="*/ 0 60000 65536"/>
              <a:gd name="T17" fmla="*/ 0 60000 65536"/>
              <a:gd name="T18" fmla="*/ 0 60000 65536"/>
              <a:gd name="T19" fmla="*/ 0 60000 65536"/>
              <a:gd name="T20" fmla="*/ 0 60000 65536"/>
              <a:gd name="T21" fmla="*/ 0 w 19"/>
              <a:gd name="T22" fmla="*/ 0 h 6"/>
              <a:gd name="T23" fmla="*/ 19 w 1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
                <a:moveTo>
                  <a:pt x="8" y="2"/>
                </a:moveTo>
                <a:cubicBezTo>
                  <a:pt x="10" y="2"/>
                  <a:pt x="13" y="0"/>
                  <a:pt x="15" y="0"/>
                </a:cubicBezTo>
                <a:cubicBezTo>
                  <a:pt x="16" y="0"/>
                  <a:pt x="19" y="0"/>
                  <a:pt x="18" y="1"/>
                </a:cubicBezTo>
                <a:cubicBezTo>
                  <a:pt x="16" y="2"/>
                  <a:pt x="13" y="2"/>
                  <a:pt x="10" y="3"/>
                </a:cubicBezTo>
                <a:cubicBezTo>
                  <a:pt x="8" y="4"/>
                  <a:pt x="6" y="6"/>
                  <a:pt x="4" y="6"/>
                </a:cubicBezTo>
                <a:cubicBezTo>
                  <a:pt x="3" y="6"/>
                  <a:pt x="0" y="4"/>
                  <a:pt x="1" y="4"/>
                </a:cubicBezTo>
                <a:cubicBezTo>
                  <a:pt x="3" y="2"/>
                  <a:pt x="6" y="3"/>
                  <a:pt x="8" y="2"/>
                </a:cubicBezTo>
                <a:close/>
              </a:path>
            </a:pathLst>
          </a:custGeom>
          <a:solidFill>
            <a:srgbClr val="B2B2B2"/>
          </a:solidFill>
          <a:ln w="3175" cap="rnd">
            <a:solidFill>
              <a:srgbClr val="B2B2B2"/>
            </a:solidFill>
            <a:round/>
            <a:headEnd/>
            <a:tailEnd/>
          </a:ln>
        </p:spPr>
        <p:txBody>
          <a:bodyPr/>
          <a:lstStyle/>
          <a:p>
            <a:endParaRPr lang="en-US"/>
          </a:p>
        </p:txBody>
      </p:sp>
      <p:sp>
        <p:nvSpPr>
          <p:cNvPr id="34827" name="Freeform 1054"/>
          <p:cNvSpPr>
            <a:spLocks noChangeAspect="1"/>
          </p:cNvSpPr>
          <p:nvPr/>
        </p:nvSpPr>
        <p:spPr bwMode="auto">
          <a:xfrm>
            <a:off x="2278063" y="1951038"/>
            <a:ext cx="26987" cy="14287"/>
          </a:xfrm>
          <a:custGeom>
            <a:avLst/>
            <a:gdLst>
              <a:gd name="T0" fmla="*/ 0 w 14"/>
              <a:gd name="T1" fmla="*/ 2147483647 h 7"/>
              <a:gd name="T2" fmla="*/ 2147483647 w 14"/>
              <a:gd name="T3" fmla="*/ 2147483647 h 7"/>
              <a:gd name="T4" fmla="*/ 2147483647 w 14"/>
              <a:gd name="T5" fmla="*/ 2147483647 h 7"/>
              <a:gd name="T6" fmla="*/ 2147483647 w 14"/>
              <a:gd name="T7" fmla="*/ 2147483647 h 7"/>
              <a:gd name="T8" fmla="*/ 2147483647 w 14"/>
              <a:gd name="T9" fmla="*/ 0 h 7"/>
              <a:gd name="T10" fmla="*/ 2147483647 w 14"/>
              <a:gd name="T11" fmla="*/ 2147483647 h 7"/>
              <a:gd name="T12" fmla="*/ 0 w 14"/>
              <a:gd name="T13" fmla="*/ 2147483647 h 7"/>
              <a:gd name="T14" fmla="*/ 0 60000 65536"/>
              <a:gd name="T15" fmla="*/ 0 60000 65536"/>
              <a:gd name="T16" fmla="*/ 0 60000 65536"/>
              <a:gd name="T17" fmla="*/ 0 60000 65536"/>
              <a:gd name="T18" fmla="*/ 0 60000 65536"/>
              <a:gd name="T19" fmla="*/ 0 60000 65536"/>
              <a:gd name="T20" fmla="*/ 0 60000 65536"/>
              <a:gd name="T21" fmla="*/ 0 w 14"/>
              <a:gd name="T22" fmla="*/ 0 h 7"/>
              <a:gd name="T23" fmla="*/ 14 w 1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7">
                <a:moveTo>
                  <a:pt x="0" y="5"/>
                </a:moveTo>
                <a:cubicBezTo>
                  <a:pt x="0" y="7"/>
                  <a:pt x="3" y="6"/>
                  <a:pt x="4" y="6"/>
                </a:cubicBezTo>
                <a:cubicBezTo>
                  <a:pt x="6" y="5"/>
                  <a:pt x="7" y="4"/>
                  <a:pt x="9" y="3"/>
                </a:cubicBezTo>
                <a:cubicBezTo>
                  <a:pt x="11" y="2"/>
                  <a:pt x="13" y="2"/>
                  <a:pt x="14" y="1"/>
                </a:cubicBezTo>
                <a:cubicBezTo>
                  <a:pt x="14" y="0"/>
                  <a:pt x="13" y="0"/>
                  <a:pt x="12" y="0"/>
                </a:cubicBezTo>
                <a:cubicBezTo>
                  <a:pt x="9" y="0"/>
                  <a:pt x="6" y="1"/>
                  <a:pt x="4" y="2"/>
                </a:cubicBezTo>
                <a:cubicBezTo>
                  <a:pt x="2" y="3"/>
                  <a:pt x="0" y="4"/>
                  <a:pt x="0" y="5"/>
                </a:cubicBezTo>
                <a:close/>
              </a:path>
            </a:pathLst>
          </a:custGeom>
          <a:solidFill>
            <a:srgbClr val="B2B2B2"/>
          </a:solidFill>
          <a:ln w="3175" cap="rnd">
            <a:solidFill>
              <a:srgbClr val="B2B2B2"/>
            </a:solidFill>
            <a:round/>
            <a:headEnd/>
            <a:tailEnd/>
          </a:ln>
        </p:spPr>
        <p:txBody>
          <a:bodyPr/>
          <a:lstStyle/>
          <a:p>
            <a:endParaRPr lang="en-US"/>
          </a:p>
        </p:txBody>
      </p:sp>
      <p:sp>
        <p:nvSpPr>
          <p:cNvPr id="34828" name="Freeform 1055"/>
          <p:cNvSpPr>
            <a:spLocks noChangeAspect="1"/>
          </p:cNvSpPr>
          <p:nvPr/>
        </p:nvSpPr>
        <p:spPr bwMode="auto">
          <a:xfrm>
            <a:off x="2286000" y="1920875"/>
            <a:ext cx="107950" cy="73025"/>
          </a:xfrm>
          <a:custGeom>
            <a:avLst/>
            <a:gdLst>
              <a:gd name="T0" fmla="*/ 2147483647 w 59"/>
              <a:gd name="T1" fmla="*/ 2147483647 h 40"/>
              <a:gd name="T2" fmla="*/ 2147483647 w 59"/>
              <a:gd name="T3" fmla="*/ 2147483647 h 40"/>
              <a:gd name="T4" fmla="*/ 2147483647 w 59"/>
              <a:gd name="T5" fmla="*/ 2147483647 h 40"/>
              <a:gd name="T6" fmla="*/ 2147483647 w 59"/>
              <a:gd name="T7" fmla="*/ 2147483647 h 40"/>
              <a:gd name="T8" fmla="*/ 2147483647 w 59"/>
              <a:gd name="T9" fmla="*/ 2147483647 h 40"/>
              <a:gd name="T10" fmla="*/ 2147483647 w 59"/>
              <a:gd name="T11" fmla="*/ 2147483647 h 40"/>
              <a:gd name="T12" fmla="*/ 2147483647 w 59"/>
              <a:gd name="T13" fmla="*/ 2147483647 h 40"/>
              <a:gd name="T14" fmla="*/ 2147483647 w 59"/>
              <a:gd name="T15" fmla="*/ 2147483647 h 40"/>
              <a:gd name="T16" fmla="*/ 2147483647 w 59"/>
              <a:gd name="T17" fmla="*/ 2147483647 h 40"/>
              <a:gd name="T18" fmla="*/ 2147483647 w 59"/>
              <a:gd name="T19" fmla="*/ 2147483647 h 40"/>
              <a:gd name="T20" fmla="*/ 2147483647 w 59"/>
              <a:gd name="T21" fmla="*/ 2147483647 h 40"/>
              <a:gd name="T22" fmla="*/ 2147483647 w 59"/>
              <a:gd name="T23" fmla="*/ 2147483647 h 40"/>
              <a:gd name="T24" fmla="*/ 2147483647 w 59"/>
              <a:gd name="T25" fmla="*/ 2147483647 h 40"/>
              <a:gd name="T26" fmla="*/ 2147483647 w 59"/>
              <a:gd name="T27" fmla="*/ 2147483647 h 40"/>
              <a:gd name="T28" fmla="*/ 2147483647 w 59"/>
              <a:gd name="T29" fmla="*/ 2147483647 h 40"/>
              <a:gd name="T30" fmla="*/ 2147483647 w 59"/>
              <a:gd name="T31" fmla="*/ 2147483647 h 40"/>
              <a:gd name="T32" fmla="*/ 2147483647 w 59"/>
              <a:gd name="T33" fmla="*/ 2147483647 h 40"/>
              <a:gd name="T34" fmla="*/ 2147483647 w 59"/>
              <a:gd name="T35" fmla="*/ 2147483647 h 40"/>
              <a:gd name="T36" fmla="*/ 2147483647 w 59"/>
              <a:gd name="T37" fmla="*/ 2147483647 h 40"/>
              <a:gd name="T38" fmla="*/ 2147483647 w 59"/>
              <a:gd name="T39" fmla="*/ 2147483647 h 40"/>
              <a:gd name="T40" fmla="*/ 2147483647 w 59"/>
              <a:gd name="T41" fmla="*/ 2147483647 h 40"/>
              <a:gd name="T42" fmla="*/ 2147483647 w 59"/>
              <a:gd name="T43" fmla="*/ 0 h 40"/>
              <a:gd name="T44" fmla="*/ 2147483647 w 59"/>
              <a:gd name="T45" fmla="*/ 2147483647 h 40"/>
              <a:gd name="T46" fmla="*/ 2147483647 w 59"/>
              <a:gd name="T47" fmla="*/ 2147483647 h 40"/>
              <a:gd name="T48" fmla="*/ 2147483647 w 59"/>
              <a:gd name="T49" fmla="*/ 2147483647 h 40"/>
              <a:gd name="T50" fmla="*/ 2147483647 w 59"/>
              <a:gd name="T51" fmla="*/ 2147483647 h 40"/>
              <a:gd name="T52" fmla="*/ 2147483647 w 59"/>
              <a:gd name="T53" fmla="*/ 2147483647 h 40"/>
              <a:gd name="T54" fmla="*/ 2147483647 w 59"/>
              <a:gd name="T55" fmla="*/ 2147483647 h 40"/>
              <a:gd name="T56" fmla="*/ 2147483647 w 59"/>
              <a:gd name="T57" fmla="*/ 2147483647 h 40"/>
              <a:gd name="T58" fmla="*/ 2147483647 w 59"/>
              <a:gd name="T59" fmla="*/ 2147483647 h 40"/>
              <a:gd name="T60" fmla="*/ 2147483647 w 59"/>
              <a:gd name="T61" fmla="*/ 2147483647 h 40"/>
              <a:gd name="T62" fmla="*/ 2147483647 w 59"/>
              <a:gd name="T63" fmla="*/ 2147483647 h 40"/>
              <a:gd name="T64" fmla="*/ 2147483647 w 59"/>
              <a:gd name="T65" fmla="*/ 2147483647 h 40"/>
              <a:gd name="T66" fmla="*/ 2147483647 w 59"/>
              <a:gd name="T67" fmla="*/ 2147483647 h 40"/>
              <a:gd name="T68" fmla="*/ 2147483647 w 59"/>
              <a:gd name="T69" fmla="*/ 2147483647 h 40"/>
              <a:gd name="T70" fmla="*/ 2147483647 w 59"/>
              <a:gd name="T71" fmla="*/ 2147483647 h 40"/>
              <a:gd name="T72" fmla="*/ 2147483647 w 59"/>
              <a:gd name="T73" fmla="*/ 2147483647 h 40"/>
              <a:gd name="T74" fmla="*/ 2147483647 w 59"/>
              <a:gd name="T75" fmla="*/ 2147483647 h 40"/>
              <a:gd name="T76" fmla="*/ 2147483647 w 59"/>
              <a:gd name="T77" fmla="*/ 2147483647 h 40"/>
              <a:gd name="T78" fmla="*/ 2147483647 w 59"/>
              <a:gd name="T79" fmla="*/ 2147483647 h 40"/>
              <a:gd name="T80" fmla="*/ 2147483647 w 59"/>
              <a:gd name="T81" fmla="*/ 2147483647 h 40"/>
              <a:gd name="T82" fmla="*/ 2147483647 w 59"/>
              <a:gd name="T83" fmla="*/ 2147483647 h 40"/>
              <a:gd name="T84" fmla="*/ 2147483647 w 59"/>
              <a:gd name="T85" fmla="*/ 2147483647 h 40"/>
              <a:gd name="T86" fmla="*/ 2147483647 w 59"/>
              <a:gd name="T87" fmla="*/ 2147483647 h 40"/>
              <a:gd name="T88" fmla="*/ 2147483647 w 59"/>
              <a:gd name="T89" fmla="*/ 2147483647 h 40"/>
              <a:gd name="T90" fmla="*/ 2147483647 w 59"/>
              <a:gd name="T91" fmla="*/ 2147483647 h 40"/>
              <a:gd name="T92" fmla="*/ 2147483647 w 59"/>
              <a:gd name="T93" fmla="*/ 2147483647 h 40"/>
              <a:gd name="T94" fmla="*/ 2147483647 w 59"/>
              <a:gd name="T95" fmla="*/ 2147483647 h 40"/>
              <a:gd name="T96" fmla="*/ 2147483647 w 59"/>
              <a:gd name="T97" fmla="*/ 2147483647 h 40"/>
              <a:gd name="T98" fmla="*/ 2147483647 w 59"/>
              <a:gd name="T99" fmla="*/ 2147483647 h 40"/>
              <a:gd name="T100" fmla="*/ 2147483647 w 59"/>
              <a:gd name="T101" fmla="*/ 2147483647 h 40"/>
              <a:gd name="T102" fmla="*/ 2147483647 w 59"/>
              <a:gd name="T103" fmla="*/ 2147483647 h 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
              <a:gd name="T157" fmla="*/ 0 h 40"/>
              <a:gd name="T158" fmla="*/ 59 w 59"/>
              <a:gd name="T159" fmla="*/ 40 h 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 h="40">
                <a:moveTo>
                  <a:pt x="22" y="28"/>
                </a:moveTo>
                <a:cubicBezTo>
                  <a:pt x="21" y="28"/>
                  <a:pt x="19" y="31"/>
                  <a:pt x="20" y="31"/>
                </a:cubicBezTo>
                <a:cubicBezTo>
                  <a:pt x="20" y="33"/>
                  <a:pt x="23" y="32"/>
                  <a:pt x="23" y="33"/>
                </a:cubicBezTo>
                <a:cubicBezTo>
                  <a:pt x="23" y="34"/>
                  <a:pt x="21" y="33"/>
                  <a:pt x="20" y="34"/>
                </a:cubicBezTo>
                <a:cubicBezTo>
                  <a:pt x="20" y="35"/>
                  <a:pt x="19" y="38"/>
                  <a:pt x="21" y="39"/>
                </a:cubicBezTo>
                <a:cubicBezTo>
                  <a:pt x="22" y="40"/>
                  <a:pt x="25" y="40"/>
                  <a:pt x="26" y="39"/>
                </a:cubicBezTo>
                <a:cubicBezTo>
                  <a:pt x="28" y="39"/>
                  <a:pt x="28" y="37"/>
                  <a:pt x="30" y="37"/>
                </a:cubicBezTo>
                <a:cubicBezTo>
                  <a:pt x="31" y="37"/>
                  <a:pt x="32" y="39"/>
                  <a:pt x="33" y="39"/>
                </a:cubicBezTo>
                <a:cubicBezTo>
                  <a:pt x="34" y="39"/>
                  <a:pt x="36" y="39"/>
                  <a:pt x="38" y="39"/>
                </a:cubicBezTo>
                <a:cubicBezTo>
                  <a:pt x="40" y="39"/>
                  <a:pt x="43" y="39"/>
                  <a:pt x="46" y="38"/>
                </a:cubicBezTo>
                <a:cubicBezTo>
                  <a:pt x="47" y="38"/>
                  <a:pt x="45" y="36"/>
                  <a:pt x="46" y="35"/>
                </a:cubicBezTo>
                <a:cubicBezTo>
                  <a:pt x="47" y="35"/>
                  <a:pt x="49" y="37"/>
                  <a:pt x="50" y="36"/>
                </a:cubicBezTo>
                <a:cubicBezTo>
                  <a:pt x="51" y="35"/>
                  <a:pt x="48" y="34"/>
                  <a:pt x="48" y="32"/>
                </a:cubicBezTo>
                <a:cubicBezTo>
                  <a:pt x="48" y="31"/>
                  <a:pt x="48" y="29"/>
                  <a:pt x="48" y="28"/>
                </a:cubicBezTo>
                <a:cubicBezTo>
                  <a:pt x="49" y="27"/>
                  <a:pt x="50" y="25"/>
                  <a:pt x="51" y="26"/>
                </a:cubicBezTo>
                <a:cubicBezTo>
                  <a:pt x="53" y="26"/>
                  <a:pt x="54" y="30"/>
                  <a:pt x="55" y="29"/>
                </a:cubicBezTo>
                <a:cubicBezTo>
                  <a:pt x="57" y="29"/>
                  <a:pt x="57" y="26"/>
                  <a:pt x="57" y="24"/>
                </a:cubicBezTo>
                <a:cubicBezTo>
                  <a:pt x="57" y="22"/>
                  <a:pt x="54" y="22"/>
                  <a:pt x="54" y="21"/>
                </a:cubicBezTo>
                <a:cubicBezTo>
                  <a:pt x="54" y="18"/>
                  <a:pt x="56" y="17"/>
                  <a:pt x="57" y="14"/>
                </a:cubicBezTo>
                <a:cubicBezTo>
                  <a:pt x="57" y="13"/>
                  <a:pt x="58" y="11"/>
                  <a:pt x="58" y="9"/>
                </a:cubicBezTo>
                <a:cubicBezTo>
                  <a:pt x="58" y="7"/>
                  <a:pt x="59" y="5"/>
                  <a:pt x="59" y="4"/>
                </a:cubicBezTo>
                <a:cubicBezTo>
                  <a:pt x="58" y="2"/>
                  <a:pt x="56" y="1"/>
                  <a:pt x="54" y="0"/>
                </a:cubicBezTo>
                <a:cubicBezTo>
                  <a:pt x="53" y="0"/>
                  <a:pt x="51" y="1"/>
                  <a:pt x="50" y="1"/>
                </a:cubicBezTo>
                <a:cubicBezTo>
                  <a:pt x="49" y="2"/>
                  <a:pt x="48" y="5"/>
                  <a:pt x="47" y="5"/>
                </a:cubicBezTo>
                <a:cubicBezTo>
                  <a:pt x="44" y="5"/>
                  <a:pt x="42" y="1"/>
                  <a:pt x="39" y="1"/>
                </a:cubicBezTo>
                <a:cubicBezTo>
                  <a:pt x="36" y="0"/>
                  <a:pt x="32" y="1"/>
                  <a:pt x="28" y="2"/>
                </a:cubicBezTo>
                <a:cubicBezTo>
                  <a:pt x="27" y="3"/>
                  <a:pt x="25" y="4"/>
                  <a:pt x="26" y="6"/>
                </a:cubicBezTo>
                <a:cubicBezTo>
                  <a:pt x="26" y="7"/>
                  <a:pt x="29" y="6"/>
                  <a:pt x="30" y="7"/>
                </a:cubicBezTo>
                <a:cubicBezTo>
                  <a:pt x="31" y="8"/>
                  <a:pt x="28" y="9"/>
                  <a:pt x="29" y="10"/>
                </a:cubicBezTo>
                <a:cubicBezTo>
                  <a:pt x="30" y="11"/>
                  <a:pt x="33" y="9"/>
                  <a:pt x="34" y="10"/>
                </a:cubicBezTo>
                <a:cubicBezTo>
                  <a:pt x="35" y="11"/>
                  <a:pt x="32" y="12"/>
                  <a:pt x="32" y="14"/>
                </a:cubicBezTo>
                <a:cubicBezTo>
                  <a:pt x="32" y="15"/>
                  <a:pt x="36" y="17"/>
                  <a:pt x="35" y="18"/>
                </a:cubicBezTo>
                <a:cubicBezTo>
                  <a:pt x="32" y="18"/>
                  <a:pt x="29" y="17"/>
                  <a:pt x="27" y="15"/>
                </a:cubicBezTo>
                <a:cubicBezTo>
                  <a:pt x="25" y="13"/>
                  <a:pt x="25" y="9"/>
                  <a:pt x="22" y="7"/>
                </a:cubicBezTo>
                <a:cubicBezTo>
                  <a:pt x="20" y="6"/>
                  <a:pt x="18" y="5"/>
                  <a:pt x="15" y="5"/>
                </a:cubicBezTo>
                <a:cubicBezTo>
                  <a:pt x="13" y="6"/>
                  <a:pt x="10" y="8"/>
                  <a:pt x="11" y="10"/>
                </a:cubicBezTo>
                <a:cubicBezTo>
                  <a:pt x="11" y="12"/>
                  <a:pt x="15" y="10"/>
                  <a:pt x="16" y="12"/>
                </a:cubicBezTo>
                <a:cubicBezTo>
                  <a:pt x="16" y="13"/>
                  <a:pt x="12" y="14"/>
                  <a:pt x="13" y="15"/>
                </a:cubicBezTo>
                <a:cubicBezTo>
                  <a:pt x="14" y="17"/>
                  <a:pt x="16" y="14"/>
                  <a:pt x="17" y="15"/>
                </a:cubicBezTo>
                <a:cubicBezTo>
                  <a:pt x="19" y="16"/>
                  <a:pt x="19" y="19"/>
                  <a:pt x="18" y="20"/>
                </a:cubicBezTo>
                <a:cubicBezTo>
                  <a:pt x="16" y="21"/>
                  <a:pt x="14" y="18"/>
                  <a:pt x="12" y="19"/>
                </a:cubicBezTo>
                <a:cubicBezTo>
                  <a:pt x="10" y="19"/>
                  <a:pt x="8" y="22"/>
                  <a:pt x="6" y="23"/>
                </a:cubicBezTo>
                <a:cubicBezTo>
                  <a:pt x="5" y="24"/>
                  <a:pt x="2" y="23"/>
                  <a:pt x="1" y="24"/>
                </a:cubicBezTo>
                <a:cubicBezTo>
                  <a:pt x="0" y="25"/>
                  <a:pt x="0" y="28"/>
                  <a:pt x="1" y="28"/>
                </a:cubicBezTo>
                <a:cubicBezTo>
                  <a:pt x="5" y="29"/>
                  <a:pt x="8" y="27"/>
                  <a:pt x="11" y="26"/>
                </a:cubicBezTo>
                <a:cubicBezTo>
                  <a:pt x="13" y="25"/>
                  <a:pt x="14" y="24"/>
                  <a:pt x="15" y="24"/>
                </a:cubicBezTo>
                <a:cubicBezTo>
                  <a:pt x="17" y="24"/>
                  <a:pt x="20" y="24"/>
                  <a:pt x="22" y="24"/>
                </a:cubicBezTo>
                <a:cubicBezTo>
                  <a:pt x="24" y="24"/>
                  <a:pt x="26" y="23"/>
                  <a:pt x="28" y="22"/>
                </a:cubicBezTo>
                <a:cubicBezTo>
                  <a:pt x="31" y="22"/>
                  <a:pt x="33" y="21"/>
                  <a:pt x="36" y="22"/>
                </a:cubicBezTo>
                <a:cubicBezTo>
                  <a:pt x="37" y="23"/>
                  <a:pt x="33" y="23"/>
                  <a:pt x="32" y="24"/>
                </a:cubicBezTo>
                <a:cubicBezTo>
                  <a:pt x="30" y="25"/>
                  <a:pt x="30" y="27"/>
                  <a:pt x="28" y="27"/>
                </a:cubicBezTo>
                <a:cubicBezTo>
                  <a:pt x="26" y="28"/>
                  <a:pt x="24" y="28"/>
                  <a:pt x="22" y="28"/>
                </a:cubicBezTo>
                <a:close/>
              </a:path>
            </a:pathLst>
          </a:custGeom>
          <a:solidFill>
            <a:srgbClr val="B2B2B2"/>
          </a:solidFill>
          <a:ln w="3175" cap="rnd">
            <a:solidFill>
              <a:srgbClr val="B2B2B2"/>
            </a:solidFill>
            <a:round/>
            <a:headEnd/>
            <a:tailEnd/>
          </a:ln>
        </p:spPr>
        <p:txBody>
          <a:bodyPr/>
          <a:lstStyle/>
          <a:p>
            <a:endParaRPr lang="en-US"/>
          </a:p>
        </p:txBody>
      </p:sp>
      <p:sp>
        <p:nvSpPr>
          <p:cNvPr id="34829" name="Freeform 1056"/>
          <p:cNvSpPr>
            <a:spLocks noChangeAspect="1"/>
          </p:cNvSpPr>
          <p:nvPr/>
        </p:nvSpPr>
        <p:spPr bwMode="auto">
          <a:xfrm>
            <a:off x="2320925" y="1917700"/>
            <a:ext cx="25400" cy="7938"/>
          </a:xfrm>
          <a:custGeom>
            <a:avLst/>
            <a:gdLst>
              <a:gd name="T0" fmla="*/ 0 w 13"/>
              <a:gd name="T1" fmla="*/ 2147483647 h 5"/>
              <a:gd name="T2" fmla="*/ 0 w 13"/>
              <a:gd name="T3" fmla="*/ 2147483647 h 5"/>
              <a:gd name="T4" fmla="*/ 2147483647 w 13"/>
              <a:gd name="T5" fmla="*/ 2147483647 h 5"/>
              <a:gd name="T6" fmla="*/ 2147483647 w 13"/>
              <a:gd name="T7" fmla="*/ 2147483647 h 5"/>
              <a:gd name="T8" fmla="*/ 2147483647 w 13"/>
              <a:gd name="T9" fmla="*/ 2147483647 h 5"/>
              <a:gd name="T10" fmla="*/ 2147483647 w 13"/>
              <a:gd name="T11" fmla="*/ 2147483647 h 5"/>
              <a:gd name="T12" fmla="*/ 2147483647 w 13"/>
              <a:gd name="T13" fmla="*/ 2147483647 h 5"/>
              <a:gd name="T14" fmla="*/ 0 w 13"/>
              <a:gd name="T15" fmla="*/ 2147483647 h 5"/>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5"/>
              <a:gd name="T26" fmla="*/ 13 w 1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5">
                <a:moveTo>
                  <a:pt x="0" y="4"/>
                </a:moveTo>
                <a:cubicBezTo>
                  <a:pt x="0" y="4"/>
                  <a:pt x="0" y="5"/>
                  <a:pt x="0" y="5"/>
                </a:cubicBezTo>
                <a:cubicBezTo>
                  <a:pt x="2" y="5"/>
                  <a:pt x="3" y="5"/>
                  <a:pt x="5" y="5"/>
                </a:cubicBezTo>
                <a:cubicBezTo>
                  <a:pt x="7" y="4"/>
                  <a:pt x="10" y="3"/>
                  <a:pt x="12" y="1"/>
                </a:cubicBezTo>
                <a:cubicBezTo>
                  <a:pt x="13" y="1"/>
                  <a:pt x="11" y="1"/>
                  <a:pt x="10" y="1"/>
                </a:cubicBezTo>
                <a:cubicBezTo>
                  <a:pt x="9" y="1"/>
                  <a:pt x="7" y="0"/>
                  <a:pt x="5" y="1"/>
                </a:cubicBezTo>
                <a:cubicBezTo>
                  <a:pt x="4" y="1"/>
                  <a:pt x="4" y="3"/>
                  <a:pt x="3" y="3"/>
                </a:cubicBezTo>
                <a:cubicBezTo>
                  <a:pt x="2" y="4"/>
                  <a:pt x="1" y="3"/>
                  <a:pt x="0" y="4"/>
                </a:cubicBezTo>
                <a:close/>
              </a:path>
            </a:pathLst>
          </a:custGeom>
          <a:solidFill>
            <a:srgbClr val="B2B2B2"/>
          </a:solidFill>
          <a:ln w="3175" cap="rnd">
            <a:solidFill>
              <a:srgbClr val="B2B2B2"/>
            </a:solidFill>
            <a:round/>
            <a:headEnd/>
            <a:tailEnd/>
          </a:ln>
        </p:spPr>
        <p:txBody>
          <a:bodyPr/>
          <a:lstStyle/>
          <a:p>
            <a:endParaRPr lang="en-US"/>
          </a:p>
        </p:txBody>
      </p:sp>
      <p:sp>
        <p:nvSpPr>
          <p:cNvPr id="34830" name="Freeform 1057"/>
          <p:cNvSpPr>
            <a:spLocks noChangeAspect="1"/>
          </p:cNvSpPr>
          <p:nvPr/>
        </p:nvSpPr>
        <p:spPr bwMode="auto">
          <a:xfrm>
            <a:off x="2317750" y="1865313"/>
            <a:ext cx="30163" cy="11112"/>
          </a:xfrm>
          <a:custGeom>
            <a:avLst/>
            <a:gdLst>
              <a:gd name="T0" fmla="*/ 0 w 16"/>
              <a:gd name="T1" fmla="*/ 2147483647 h 6"/>
              <a:gd name="T2" fmla="*/ 2147483647 w 16"/>
              <a:gd name="T3" fmla="*/ 2147483647 h 6"/>
              <a:gd name="T4" fmla="*/ 2147483647 w 16"/>
              <a:gd name="T5" fmla="*/ 2147483647 h 6"/>
              <a:gd name="T6" fmla="*/ 2147483647 w 16"/>
              <a:gd name="T7" fmla="*/ 2147483647 h 6"/>
              <a:gd name="T8" fmla="*/ 2147483647 w 16"/>
              <a:gd name="T9" fmla="*/ 2147483647 h 6"/>
              <a:gd name="T10" fmla="*/ 2147483647 w 16"/>
              <a:gd name="T11" fmla="*/ 2147483647 h 6"/>
              <a:gd name="T12" fmla="*/ 0 w 16"/>
              <a:gd name="T13" fmla="*/ 2147483647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0" y="3"/>
                </a:moveTo>
                <a:cubicBezTo>
                  <a:pt x="0" y="5"/>
                  <a:pt x="3" y="6"/>
                  <a:pt x="5" y="6"/>
                </a:cubicBezTo>
                <a:cubicBezTo>
                  <a:pt x="7" y="6"/>
                  <a:pt x="9" y="4"/>
                  <a:pt x="11" y="3"/>
                </a:cubicBezTo>
                <a:cubicBezTo>
                  <a:pt x="13" y="3"/>
                  <a:pt x="16" y="5"/>
                  <a:pt x="15" y="4"/>
                </a:cubicBezTo>
                <a:cubicBezTo>
                  <a:pt x="14" y="2"/>
                  <a:pt x="12" y="1"/>
                  <a:pt x="10" y="1"/>
                </a:cubicBezTo>
                <a:cubicBezTo>
                  <a:pt x="9" y="0"/>
                  <a:pt x="7" y="0"/>
                  <a:pt x="5" y="1"/>
                </a:cubicBezTo>
                <a:cubicBezTo>
                  <a:pt x="3" y="1"/>
                  <a:pt x="0" y="1"/>
                  <a:pt x="0" y="3"/>
                </a:cubicBezTo>
                <a:close/>
              </a:path>
            </a:pathLst>
          </a:custGeom>
          <a:solidFill>
            <a:srgbClr val="B2B2B2"/>
          </a:solidFill>
          <a:ln w="3175" cap="rnd">
            <a:solidFill>
              <a:srgbClr val="B2B2B2"/>
            </a:solidFill>
            <a:round/>
            <a:headEnd/>
            <a:tailEnd/>
          </a:ln>
        </p:spPr>
        <p:txBody>
          <a:bodyPr/>
          <a:lstStyle/>
          <a:p>
            <a:endParaRPr lang="en-US"/>
          </a:p>
        </p:txBody>
      </p:sp>
      <p:sp>
        <p:nvSpPr>
          <p:cNvPr id="34831" name="Freeform 1058"/>
          <p:cNvSpPr>
            <a:spLocks noChangeAspect="1"/>
          </p:cNvSpPr>
          <p:nvPr/>
        </p:nvSpPr>
        <p:spPr bwMode="auto">
          <a:xfrm>
            <a:off x="2265363" y="1800225"/>
            <a:ext cx="120650" cy="76200"/>
          </a:xfrm>
          <a:custGeom>
            <a:avLst/>
            <a:gdLst>
              <a:gd name="T0" fmla="*/ 2147483647 w 65"/>
              <a:gd name="T1" fmla="*/ 2147483647 h 42"/>
              <a:gd name="T2" fmla="*/ 2147483647 w 65"/>
              <a:gd name="T3" fmla="*/ 2147483647 h 42"/>
              <a:gd name="T4" fmla="*/ 2147483647 w 65"/>
              <a:gd name="T5" fmla="*/ 2147483647 h 42"/>
              <a:gd name="T6" fmla="*/ 2147483647 w 65"/>
              <a:gd name="T7" fmla="*/ 2147483647 h 42"/>
              <a:gd name="T8" fmla="*/ 2147483647 w 65"/>
              <a:gd name="T9" fmla="*/ 2147483647 h 42"/>
              <a:gd name="T10" fmla="*/ 2147483647 w 65"/>
              <a:gd name="T11" fmla="*/ 2147483647 h 42"/>
              <a:gd name="T12" fmla="*/ 2147483647 w 65"/>
              <a:gd name="T13" fmla="*/ 2147483647 h 42"/>
              <a:gd name="T14" fmla="*/ 2147483647 w 65"/>
              <a:gd name="T15" fmla="*/ 2147483647 h 42"/>
              <a:gd name="T16" fmla="*/ 2147483647 w 65"/>
              <a:gd name="T17" fmla="*/ 2147483647 h 42"/>
              <a:gd name="T18" fmla="*/ 2147483647 w 65"/>
              <a:gd name="T19" fmla="*/ 2147483647 h 42"/>
              <a:gd name="T20" fmla="*/ 2147483647 w 65"/>
              <a:gd name="T21" fmla="*/ 2147483647 h 42"/>
              <a:gd name="T22" fmla="*/ 2147483647 w 65"/>
              <a:gd name="T23" fmla="*/ 2147483647 h 42"/>
              <a:gd name="T24" fmla="*/ 2147483647 w 65"/>
              <a:gd name="T25" fmla="*/ 2147483647 h 42"/>
              <a:gd name="T26" fmla="*/ 2147483647 w 65"/>
              <a:gd name="T27" fmla="*/ 2147483647 h 42"/>
              <a:gd name="T28" fmla="*/ 2147483647 w 65"/>
              <a:gd name="T29" fmla="*/ 2147483647 h 42"/>
              <a:gd name="T30" fmla="*/ 2147483647 w 65"/>
              <a:gd name="T31" fmla="*/ 2147483647 h 42"/>
              <a:gd name="T32" fmla="*/ 2147483647 w 65"/>
              <a:gd name="T33" fmla="*/ 2147483647 h 42"/>
              <a:gd name="T34" fmla="*/ 2147483647 w 65"/>
              <a:gd name="T35" fmla="*/ 2147483647 h 42"/>
              <a:gd name="T36" fmla="*/ 2147483647 w 65"/>
              <a:gd name="T37" fmla="*/ 2147483647 h 42"/>
              <a:gd name="T38" fmla="*/ 2147483647 w 65"/>
              <a:gd name="T39" fmla="*/ 2147483647 h 42"/>
              <a:gd name="T40" fmla="*/ 2147483647 w 65"/>
              <a:gd name="T41" fmla="*/ 2147483647 h 42"/>
              <a:gd name="T42" fmla="*/ 2147483647 w 65"/>
              <a:gd name="T43" fmla="*/ 2147483647 h 42"/>
              <a:gd name="T44" fmla="*/ 2147483647 w 65"/>
              <a:gd name="T45" fmla="*/ 2147483647 h 42"/>
              <a:gd name="T46" fmla="*/ 0 w 65"/>
              <a:gd name="T47" fmla="*/ 2147483647 h 42"/>
              <a:gd name="T48" fmla="*/ 2147483647 w 65"/>
              <a:gd name="T49" fmla="*/ 2147483647 h 42"/>
              <a:gd name="T50" fmla="*/ 2147483647 w 65"/>
              <a:gd name="T51" fmla="*/ 2147483647 h 42"/>
              <a:gd name="T52" fmla="*/ 2147483647 w 65"/>
              <a:gd name="T53" fmla="*/ 2147483647 h 42"/>
              <a:gd name="T54" fmla="*/ 2147483647 w 65"/>
              <a:gd name="T55" fmla="*/ 0 h 42"/>
              <a:gd name="T56" fmla="*/ 2147483647 w 65"/>
              <a:gd name="T57" fmla="*/ 2147483647 h 42"/>
              <a:gd name="T58" fmla="*/ 2147483647 w 65"/>
              <a:gd name="T59" fmla="*/ 2147483647 h 42"/>
              <a:gd name="T60" fmla="*/ 2147483647 w 65"/>
              <a:gd name="T61" fmla="*/ 2147483647 h 42"/>
              <a:gd name="T62" fmla="*/ 2147483647 w 65"/>
              <a:gd name="T63" fmla="*/ 2147483647 h 42"/>
              <a:gd name="T64" fmla="*/ 2147483647 w 65"/>
              <a:gd name="T65" fmla="*/ 2147483647 h 42"/>
              <a:gd name="T66" fmla="*/ 2147483647 w 65"/>
              <a:gd name="T67" fmla="*/ 2147483647 h 42"/>
              <a:gd name="T68" fmla="*/ 2147483647 w 65"/>
              <a:gd name="T69" fmla="*/ 2147483647 h 42"/>
              <a:gd name="T70" fmla="*/ 2147483647 w 65"/>
              <a:gd name="T71" fmla="*/ 2147483647 h 42"/>
              <a:gd name="T72" fmla="*/ 2147483647 w 65"/>
              <a:gd name="T73" fmla="*/ 2147483647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42"/>
              <a:gd name="T113" fmla="*/ 65 w 65"/>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42">
                <a:moveTo>
                  <a:pt x="57" y="28"/>
                </a:moveTo>
                <a:cubicBezTo>
                  <a:pt x="59" y="30"/>
                  <a:pt x="63" y="30"/>
                  <a:pt x="64" y="33"/>
                </a:cubicBezTo>
                <a:cubicBezTo>
                  <a:pt x="65" y="35"/>
                  <a:pt x="63" y="38"/>
                  <a:pt x="61" y="38"/>
                </a:cubicBezTo>
                <a:cubicBezTo>
                  <a:pt x="58" y="38"/>
                  <a:pt x="54" y="39"/>
                  <a:pt x="52" y="41"/>
                </a:cubicBezTo>
                <a:cubicBezTo>
                  <a:pt x="50" y="42"/>
                  <a:pt x="48" y="38"/>
                  <a:pt x="47" y="37"/>
                </a:cubicBezTo>
                <a:cubicBezTo>
                  <a:pt x="45" y="35"/>
                  <a:pt x="45" y="31"/>
                  <a:pt x="43" y="30"/>
                </a:cubicBezTo>
                <a:cubicBezTo>
                  <a:pt x="42" y="28"/>
                  <a:pt x="39" y="29"/>
                  <a:pt x="37" y="29"/>
                </a:cubicBezTo>
                <a:cubicBezTo>
                  <a:pt x="34" y="29"/>
                  <a:pt x="31" y="29"/>
                  <a:pt x="28" y="29"/>
                </a:cubicBezTo>
                <a:cubicBezTo>
                  <a:pt x="26" y="28"/>
                  <a:pt x="26" y="26"/>
                  <a:pt x="24" y="26"/>
                </a:cubicBezTo>
                <a:cubicBezTo>
                  <a:pt x="20" y="27"/>
                  <a:pt x="17" y="30"/>
                  <a:pt x="13" y="30"/>
                </a:cubicBezTo>
                <a:cubicBezTo>
                  <a:pt x="10" y="30"/>
                  <a:pt x="7" y="27"/>
                  <a:pt x="5" y="25"/>
                </a:cubicBezTo>
                <a:cubicBezTo>
                  <a:pt x="4" y="24"/>
                  <a:pt x="5" y="21"/>
                  <a:pt x="7" y="21"/>
                </a:cubicBezTo>
                <a:cubicBezTo>
                  <a:pt x="10" y="21"/>
                  <a:pt x="13" y="23"/>
                  <a:pt x="16" y="23"/>
                </a:cubicBezTo>
                <a:cubicBezTo>
                  <a:pt x="18" y="24"/>
                  <a:pt x="20" y="24"/>
                  <a:pt x="22" y="23"/>
                </a:cubicBezTo>
                <a:cubicBezTo>
                  <a:pt x="23" y="22"/>
                  <a:pt x="21" y="20"/>
                  <a:pt x="21" y="19"/>
                </a:cubicBezTo>
                <a:cubicBezTo>
                  <a:pt x="21" y="18"/>
                  <a:pt x="24" y="17"/>
                  <a:pt x="23" y="17"/>
                </a:cubicBezTo>
                <a:cubicBezTo>
                  <a:pt x="20" y="16"/>
                  <a:pt x="17" y="18"/>
                  <a:pt x="15" y="16"/>
                </a:cubicBezTo>
                <a:cubicBezTo>
                  <a:pt x="14" y="15"/>
                  <a:pt x="17" y="14"/>
                  <a:pt x="17" y="13"/>
                </a:cubicBezTo>
                <a:cubicBezTo>
                  <a:pt x="17" y="12"/>
                  <a:pt x="15" y="12"/>
                  <a:pt x="13" y="13"/>
                </a:cubicBezTo>
                <a:cubicBezTo>
                  <a:pt x="11" y="14"/>
                  <a:pt x="10" y="17"/>
                  <a:pt x="8" y="16"/>
                </a:cubicBezTo>
                <a:cubicBezTo>
                  <a:pt x="6" y="16"/>
                  <a:pt x="9" y="13"/>
                  <a:pt x="9" y="11"/>
                </a:cubicBezTo>
                <a:cubicBezTo>
                  <a:pt x="9" y="10"/>
                  <a:pt x="9" y="9"/>
                  <a:pt x="8" y="10"/>
                </a:cubicBezTo>
                <a:cubicBezTo>
                  <a:pt x="6" y="10"/>
                  <a:pt x="5" y="13"/>
                  <a:pt x="4" y="13"/>
                </a:cubicBezTo>
                <a:cubicBezTo>
                  <a:pt x="2" y="12"/>
                  <a:pt x="0" y="9"/>
                  <a:pt x="0" y="7"/>
                </a:cubicBezTo>
                <a:cubicBezTo>
                  <a:pt x="1" y="5"/>
                  <a:pt x="4" y="6"/>
                  <a:pt x="5" y="4"/>
                </a:cubicBezTo>
                <a:cubicBezTo>
                  <a:pt x="6" y="3"/>
                  <a:pt x="4" y="1"/>
                  <a:pt x="5" y="1"/>
                </a:cubicBezTo>
                <a:cubicBezTo>
                  <a:pt x="7" y="1"/>
                  <a:pt x="8" y="4"/>
                  <a:pt x="11" y="4"/>
                </a:cubicBezTo>
                <a:cubicBezTo>
                  <a:pt x="14" y="4"/>
                  <a:pt x="17" y="0"/>
                  <a:pt x="20" y="0"/>
                </a:cubicBezTo>
                <a:cubicBezTo>
                  <a:pt x="23" y="0"/>
                  <a:pt x="26" y="0"/>
                  <a:pt x="29" y="2"/>
                </a:cubicBezTo>
                <a:cubicBezTo>
                  <a:pt x="31" y="4"/>
                  <a:pt x="31" y="6"/>
                  <a:pt x="32" y="9"/>
                </a:cubicBezTo>
                <a:cubicBezTo>
                  <a:pt x="33" y="10"/>
                  <a:pt x="32" y="12"/>
                  <a:pt x="33" y="12"/>
                </a:cubicBezTo>
                <a:cubicBezTo>
                  <a:pt x="35" y="12"/>
                  <a:pt x="38" y="9"/>
                  <a:pt x="40" y="9"/>
                </a:cubicBezTo>
                <a:cubicBezTo>
                  <a:pt x="43" y="9"/>
                  <a:pt x="45" y="12"/>
                  <a:pt x="47" y="14"/>
                </a:cubicBezTo>
                <a:cubicBezTo>
                  <a:pt x="48" y="15"/>
                  <a:pt x="47" y="16"/>
                  <a:pt x="47" y="17"/>
                </a:cubicBezTo>
                <a:cubicBezTo>
                  <a:pt x="50" y="17"/>
                  <a:pt x="53" y="15"/>
                  <a:pt x="55" y="16"/>
                </a:cubicBezTo>
                <a:cubicBezTo>
                  <a:pt x="57" y="17"/>
                  <a:pt x="58" y="20"/>
                  <a:pt x="59" y="22"/>
                </a:cubicBezTo>
                <a:cubicBezTo>
                  <a:pt x="59" y="24"/>
                  <a:pt x="56" y="26"/>
                  <a:pt x="57" y="28"/>
                </a:cubicBezTo>
                <a:close/>
              </a:path>
            </a:pathLst>
          </a:custGeom>
          <a:solidFill>
            <a:srgbClr val="B2B2B2"/>
          </a:solidFill>
          <a:ln w="3175" cap="rnd">
            <a:solidFill>
              <a:srgbClr val="B2B2B2"/>
            </a:solidFill>
            <a:round/>
            <a:headEnd/>
            <a:tailEnd/>
          </a:ln>
        </p:spPr>
        <p:txBody>
          <a:bodyPr/>
          <a:lstStyle/>
          <a:p>
            <a:endParaRPr lang="en-US"/>
          </a:p>
        </p:txBody>
      </p:sp>
      <p:sp>
        <p:nvSpPr>
          <p:cNvPr id="34832" name="Freeform 1059"/>
          <p:cNvSpPr>
            <a:spLocks noChangeAspect="1"/>
          </p:cNvSpPr>
          <p:nvPr/>
        </p:nvSpPr>
        <p:spPr bwMode="auto">
          <a:xfrm>
            <a:off x="2398713" y="1765300"/>
            <a:ext cx="26987" cy="23813"/>
          </a:xfrm>
          <a:custGeom>
            <a:avLst/>
            <a:gdLst>
              <a:gd name="T0" fmla="*/ 2147483647 w 15"/>
              <a:gd name="T1" fmla="*/ 2147483647 h 13"/>
              <a:gd name="T2" fmla="*/ 2147483647 w 15"/>
              <a:gd name="T3" fmla="*/ 2147483647 h 13"/>
              <a:gd name="T4" fmla="*/ 2147483647 w 15"/>
              <a:gd name="T5" fmla="*/ 2147483647 h 13"/>
              <a:gd name="T6" fmla="*/ 2147483647 w 15"/>
              <a:gd name="T7" fmla="*/ 2147483647 h 13"/>
              <a:gd name="T8" fmla="*/ 2147483647 w 15"/>
              <a:gd name="T9" fmla="*/ 2147483647 h 13"/>
              <a:gd name="T10" fmla="*/ 2147483647 w 15"/>
              <a:gd name="T11" fmla="*/ 2147483647 h 13"/>
              <a:gd name="T12" fmla="*/ 2147483647 w 15"/>
              <a:gd name="T13" fmla="*/ 2147483647 h 13"/>
              <a:gd name="T14" fmla="*/ 2147483647 w 15"/>
              <a:gd name="T15" fmla="*/ 2147483647 h 13"/>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3"/>
              <a:gd name="T26" fmla="*/ 15 w 15"/>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3">
                <a:moveTo>
                  <a:pt x="5" y="1"/>
                </a:moveTo>
                <a:cubicBezTo>
                  <a:pt x="2" y="2"/>
                  <a:pt x="0" y="5"/>
                  <a:pt x="1" y="8"/>
                </a:cubicBezTo>
                <a:cubicBezTo>
                  <a:pt x="1" y="10"/>
                  <a:pt x="5" y="9"/>
                  <a:pt x="7" y="10"/>
                </a:cubicBezTo>
                <a:cubicBezTo>
                  <a:pt x="8" y="11"/>
                  <a:pt x="9" y="13"/>
                  <a:pt x="10" y="13"/>
                </a:cubicBezTo>
                <a:cubicBezTo>
                  <a:pt x="12" y="13"/>
                  <a:pt x="13" y="11"/>
                  <a:pt x="13" y="10"/>
                </a:cubicBezTo>
                <a:cubicBezTo>
                  <a:pt x="14" y="8"/>
                  <a:pt x="15" y="5"/>
                  <a:pt x="13" y="3"/>
                </a:cubicBezTo>
                <a:cubicBezTo>
                  <a:pt x="12" y="2"/>
                  <a:pt x="10" y="4"/>
                  <a:pt x="8" y="3"/>
                </a:cubicBezTo>
                <a:cubicBezTo>
                  <a:pt x="7" y="3"/>
                  <a:pt x="6" y="0"/>
                  <a:pt x="5" y="1"/>
                </a:cubicBezTo>
                <a:close/>
              </a:path>
            </a:pathLst>
          </a:custGeom>
          <a:solidFill>
            <a:srgbClr val="B2B2B2"/>
          </a:solidFill>
          <a:ln w="3175" cap="rnd">
            <a:solidFill>
              <a:srgbClr val="B2B2B2"/>
            </a:solidFill>
            <a:round/>
            <a:headEnd/>
            <a:tailEnd/>
          </a:ln>
        </p:spPr>
        <p:txBody>
          <a:bodyPr/>
          <a:lstStyle/>
          <a:p>
            <a:endParaRPr lang="en-US"/>
          </a:p>
        </p:txBody>
      </p:sp>
      <p:sp>
        <p:nvSpPr>
          <p:cNvPr id="34833" name="Freeform 1060"/>
          <p:cNvSpPr>
            <a:spLocks noChangeAspect="1"/>
          </p:cNvSpPr>
          <p:nvPr/>
        </p:nvSpPr>
        <p:spPr bwMode="auto">
          <a:xfrm>
            <a:off x="2406650" y="1820863"/>
            <a:ext cx="65088" cy="55562"/>
          </a:xfrm>
          <a:custGeom>
            <a:avLst/>
            <a:gdLst>
              <a:gd name="T0" fmla="*/ 2147483647 w 35"/>
              <a:gd name="T1" fmla="*/ 0 h 29"/>
              <a:gd name="T2" fmla="*/ 2147483647 w 35"/>
              <a:gd name="T3" fmla="*/ 2147483647 h 29"/>
              <a:gd name="T4" fmla="*/ 2147483647 w 35"/>
              <a:gd name="T5" fmla="*/ 2147483647 h 29"/>
              <a:gd name="T6" fmla="*/ 2147483647 w 35"/>
              <a:gd name="T7" fmla="*/ 2147483647 h 29"/>
              <a:gd name="T8" fmla="*/ 2147483647 w 35"/>
              <a:gd name="T9" fmla="*/ 2147483647 h 29"/>
              <a:gd name="T10" fmla="*/ 2147483647 w 35"/>
              <a:gd name="T11" fmla="*/ 2147483647 h 29"/>
              <a:gd name="T12" fmla="*/ 2147483647 w 35"/>
              <a:gd name="T13" fmla="*/ 2147483647 h 29"/>
              <a:gd name="T14" fmla="*/ 2147483647 w 35"/>
              <a:gd name="T15" fmla="*/ 2147483647 h 29"/>
              <a:gd name="T16" fmla="*/ 2147483647 w 35"/>
              <a:gd name="T17" fmla="*/ 2147483647 h 29"/>
              <a:gd name="T18" fmla="*/ 2147483647 w 35"/>
              <a:gd name="T19" fmla="*/ 2147483647 h 29"/>
              <a:gd name="T20" fmla="*/ 2147483647 w 35"/>
              <a:gd name="T21" fmla="*/ 2147483647 h 29"/>
              <a:gd name="T22" fmla="*/ 2147483647 w 35"/>
              <a:gd name="T23" fmla="*/ 2147483647 h 29"/>
              <a:gd name="T24" fmla="*/ 0 w 35"/>
              <a:gd name="T25" fmla="*/ 2147483647 h 29"/>
              <a:gd name="T26" fmla="*/ 2147483647 w 35"/>
              <a:gd name="T27" fmla="*/ 2147483647 h 29"/>
              <a:gd name="T28" fmla="*/ 2147483647 w 35"/>
              <a:gd name="T29" fmla="*/ 0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9"/>
              <a:gd name="T47" fmla="*/ 35 w 35"/>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9">
                <a:moveTo>
                  <a:pt x="5" y="0"/>
                </a:moveTo>
                <a:cubicBezTo>
                  <a:pt x="10" y="0"/>
                  <a:pt x="14" y="2"/>
                  <a:pt x="18" y="4"/>
                </a:cubicBezTo>
                <a:cubicBezTo>
                  <a:pt x="20" y="5"/>
                  <a:pt x="21" y="6"/>
                  <a:pt x="23" y="7"/>
                </a:cubicBezTo>
                <a:cubicBezTo>
                  <a:pt x="25" y="8"/>
                  <a:pt x="26" y="9"/>
                  <a:pt x="28" y="9"/>
                </a:cubicBezTo>
                <a:cubicBezTo>
                  <a:pt x="30" y="10"/>
                  <a:pt x="33" y="10"/>
                  <a:pt x="34" y="13"/>
                </a:cubicBezTo>
                <a:cubicBezTo>
                  <a:pt x="35" y="14"/>
                  <a:pt x="31" y="15"/>
                  <a:pt x="30" y="17"/>
                </a:cubicBezTo>
                <a:cubicBezTo>
                  <a:pt x="30" y="19"/>
                  <a:pt x="32" y="22"/>
                  <a:pt x="31" y="23"/>
                </a:cubicBezTo>
                <a:cubicBezTo>
                  <a:pt x="28" y="26"/>
                  <a:pt x="24" y="26"/>
                  <a:pt x="20" y="27"/>
                </a:cubicBezTo>
                <a:cubicBezTo>
                  <a:pt x="18" y="27"/>
                  <a:pt x="16" y="25"/>
                  <a:pt x="15" y="25"/>
                </a:cubicBezTo>
                <a:cubicBezTo>
                  <a:pt x="12" y="26"/>
                  <a:pt x="11" y="29"/>
                  <a:pt x="8" y="29"/>
                </a:cubicBezTo>
                <a:cubicBezTo>
                  <a:pt x="7" y="29"/>
                  <a:pt x="8" y="26"/>
                  <a:pt x="7" y="24"/>
                </a:cubicBezTo>
                <a:cubicBezTo>
                  <a:pt x="6" y="23"/>
                  <a:pt x="4" y="22"/>
                  <a:pt x="3" y="20"/>
                </a:cubicBezTo>
                <a:cubicBezTo>
                  <a:pt x="1" y="17"/>
                  <a:pt x="0" y="14"/>
                  <a:pt x="0" y="10"/>
                </a:cubicBezTo>
                <a:cubicBezTo>
                  <a:pt x="0" y="8"/>
                  <a:pt x="1" y="5"/>
                  <a:pt x="2" y="2"/>
                </a:cubicBezTo>
                <a:cubicBezTo>
                  <a:pt x="2" y="1"/>
                  <a:pt x="4" y="0"/>
                  <a:pt x="5" y="0"/>
                </a:cubicBezTo>
                <a:close/>
              </a:path>
            </a:pathLst>
          </a:custGeom>
          <a:solidFill>
            <a:srgbClr val="B2B2B2"/>
          </a:solidFill>
          <a:ln w="3175" cap="rnd">
            <a:solidFill>
              <a:srgbClr val="B2B2B2"/>
            </a:solidFill>
            <a:round/>
            <a:headEnd/>
            <a:tailEnd/>
          </a:ln>
        </p:spPr>
        <p:txBody>
          <a:bodyPr/>
          <a:lstStyle/>
          <a:p>
            <a:endParaRPr lang="en-US"/>
          </a:p>
        </p:txBody>
      </p:sp>
      <p:sp>
        <p:nvSpPr>
          <p:cNvPr id="34834" name="Freeform 1061"/>
          <p:cNvSpPr>
            <a:spLocks noChangeAspect="1"/>
          </p:cNvSpPr>
          <p:nvPr/>
        </p:nvSpPr>
        <p:spPr bwMode="auto">
          <a:xfrm>
            <a:off x="2435225" y="1878013"/>
            <a:ext cx="61913" cy="15875"/>
          </a:xfrm>
          <a:custGeom>
            <a:avLst/>
            <a:gdLst>
              <a:gd name="T0" fmla="*/ 2147483647 w 35"/>
              <a:gd name="T1" fmla="*/ 0 h 9"/>
              <a:gd name="T2" fmla="*/ 2147483647 w 35"/>
              <a:gd name="T3" fmla="*/ 2147483647 h 9"/>
              <a:gd name="T4" fmla="*/ 2147483647 w 35"/>
              <a:gd name="T5" fmla="*/ 2147483647 h 9"/>
              <a:gd name="T6" fmla="*/ 2147483647 w 35"/>
              <a:gd name="T7" fmla="*/ 2147483647 h 9"/>
              <a:gd name="T8" fmla="*/ 2147483647 w 35"/>
              <a:gd name="T9" fmla="*/ 2147483647 h 9"/>
              <a:gd name="T10" fmla="*/ 2147483647 w 35"/>
              <a:gd name="T11" fmla="*/ 2147483647 h 9"/>
              <a:gd name="T12" fmla="*/ 2147483647 w 35"/>
              <a:gd name="T13" fmla="*/ 2147483647 h 9"/>
              <a:gd name="T14" fmla="*/ 2147483647 w 35"/>
              <a:gd name="T15" fmla="*/ 0 h 9"/>
              <a:gd name="T16" fmla="*/ 2147483647 w 35"/>
              <a:gd name="T17" fmla="*/ 2147483647 h 9"/>
              <a:gd name="T18" fmla="*/ 2147483647 w 35"/>
              <a:gd name="T19" fmla="*/ 0 h 9"/>
              <a:gd name="T20" fmla="*/ 2147483647 w 35"/>
              <a:gd name="T21" fmla="*/ 0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9"/>
              <a:gd name="T35" fmla="*/ 35 w 35"/>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9">
                <a:moveTo>
                  <a:pt x="9" y="0"/>
                </a:moveTo>
                <a:cubicBezTo>
                  <a:pt x="6" y="0"/>
                  <a:pt x="3" y="0"/>
                  <a:pt x="1" y="2"/>
                </a:cubicBezTo>
                <a:cubicBezTo>
                  <a:pt x="0" y="3"/>
                  <a:pt x="0" y="6"/>
                  <a:pt x="2" y="7"/>
                </a:cubicBezTo>
                <a:cubicBezTo>
                  <a:pt x="7" y="8"/>
                  <a:pt x="13" y="7"/>
                  <a:pt x="18" y="7"/>
                </a:cubicBezTo>
                <a:cubicBezTo>
                  <a:pt x="22" y="7"/>
                  <a:pt x="25" y="9"/>
                  <a:pt x="29" y="8"/>
                </a:cubicBezTo>
                <a:cubicBezTo>
                  <a:pt x="30" y="7"/>
                  <a:pt x="31" y="5"/>
                  <a:pt x="32" y="4"/>
                </a:cubicBezTo>
                <a:cubicBezTo>
                  <a:pt x="33" y="3"/>
                  <a:pt x="35" y="3"/>
                  <a:pt x="34" y="2"/>
                </a:cubicBezTo>
                <a:cubicBezTo>
                  <a:pt x="34" y="0"/>
                  <a:pt x="32" y="0"/>
                  <a:pt x="30" y="0"/>
                </a:cubicBezTo>
                <a:cubicBezTo>
                  <a:pt x="28" y="0"/>
                  <a:pt x="27" y="1"/>
                  <a:pt x="25" y="1"/>
                </a:cubicBezTo>
                <a:cubicBezTo>
                  <a:pt x="21" y="1"/>
                  <a:pt x="17" y="0"/>
                  <a:pt x="13" y="0"/>
                </a:cubicBezTo>
                <a:cubicBezTo>
                  <a:pt x="11" y="0"/>
                  <a:pt x="10" y="0"/>
                  <a:pt x="9" y="0"/>
                </a:cubicBezTo>
                <a:close/>
              </a:path>
            </a:pathLst>
          </a:custGeom>
          <a:solidFill>
            <a:srgbClr val="B2B2B2"/>
          </a:solidFill>
          <a:ln w="3175" cap="rnd">
            <a:solidFill>
              <a:srgbClr val="B2B2B2"/>
            </a:solidFill>
            <a:round/>
            <a:headEnd/>
            <a:tailEnd/>
          </a:ln>
        </p:spPr>
        <p:txBody>
          <a:bodyPr/>
          <a:lstStyle/>
          <a:p>
            <a:endParaRPr lang="en-US"/>
          </a:p>
        </p:txBody>
      </p:sp>
      <p:sp>
        <p:nvSpPr>
          <p:cNvPr id="34835" name="Freeform 1062"/>
          <p:cNvSpPr>
            <a:spLocks noChangeAspect="1"/>
          </p:cNvSpPr>
          <p:nvPr/>
        </p:nvSpPr>
        <p:spPr bwMode="auto">
          <a:xfrm>
            <a:off x="2535238" y="1881188"/>
            <a:ext cx="23812" cy="17462"/>
          </a:xfrm>
          <a:custGeom>
            <a:avLst/>
            <a:gdLst>
              <a:gd name="T0" fmla="*/ 2147483647 w 12"/>
              <a:gd name="T1" fmla="*/ 2147483647 h 9"/>
              <a:gd name="T2" fmla="*/ 0 w 12"/>
              <a:gd name="T3" fmla="*/ 2147483647 h 9"/>
              <a:gd name="T4" fmla="*/ 2147483647 w 12"/>
              <a:gd name="T5" fmla="*/ 2147483647 h 9"/>
              <a:gd name="T6" fmla="*/ 2147483647 w 12"/>
              <a:gd name="T7" fmla="*/ 2147483647 h 9"/>
              <a:gd name="T8" fmla="*/ 2147483647 w 12"/>
              <a:gd name="T9" fmla="*/ 2147483647 h 9"/>
              <a:gd name="T10" fmla="*/ 2147483647 w 12"/>
              <a:gd name="T11" fmla="*/ 2147483647 h 9"/>
              <a:gd name="T12" fmla="*/ 2147483647 w 12"/>
              <a:gd name="T13" fmla="*/ 2147483647 h 9"/>
              <a:gd name="T14" fmla="*/ 0 60000 65536"/>
              <a:gd name="T15" fmla="*/ 0 60000 65536"/>
              <a:gd name="T16" fmla="*/ 0 60000 65536"/>
              <a:gd name="T17" fmla="*/ 0 60000 65536"/>
              <a:gd name="T18" fmla="*/ 0 60000 65536"/>
              <a:gd name="T19" fmla="*/ 0 60000 65536"/>
              <a:gd name="T20" fmla="*/ 0 60000 65536"/>
              <a:gd name="T21" fmla="*/ 0 w 12"/>
              <a:gd name="T22" fmla="*/ 0 h 9"/>
              <a:gd name="T23" fmla="*/ 12 w 1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9">
                <a:moveTo>
                  <a:pt x="3" y="1"/>
                </a:moveTo>
                <a:cubicBezTo>
                  <a:pt x="2" y="1"/>
                  <a:pt x="0" y="3"/>
                  <a:pt x="0" y="4"/>
                </a:cubicBezTo>
                <a:cubicBezTo>
                  <a:pt x="0" y="6"/>
                  <a:pt x="2" y="8"/>
                  <a:pt x="4" y="8"/>
                </a:cubicBezTo>
                <a:cubicBezTo>
                  <a:pt x="5" y="9"/>
                  <a:pt x="8" y="9"/>
                  <a:pt x="9" y="8"/>
                </a:cubicBezTo>
                <a:cubicBezTo>
                  <a:pt x="11" y="7"/>
                  <a:pt x="12" y="5"/>
                  <a:pt x="11" y="3"/>
                </a:cubicBezTo>
                <a:cubicBezTo>
                  <a:pt x="10" y="2"/>
                  <a:pt x="8" y="2"/>
                  <a:pt x="6" y="2"/>
                </a:cubicBezTo>
                <a:cubicBezTo>
                  <a:pt x="5" y="1"/>
                  <a:pt x="4" y="0"/>
                  <a:pt x="3" y="1"/>
                </a:cubicBezTo>
                <a:close/>
              </a:path>
            </a:pathLst>
          </a:custGeom>
          <a:solidFill>
            <a:srgbClr val="B2B2B2"/>
          </a:solidFill>
          <a:ln w="3175" cap="rnd">
            <a:solidFill>
              <a:srgbClr val="B2B2B2"/>
            </a:solidFill>
            <a:round/>
            <a:headEnd/>
            <a:tailEnd/>
          </a:ln>
        </p:spPr>
        <p:txBody>
          <a:bodyPr/>
          <a:lstStyle/>
          <a:p>
            <a:endParaRPr lang="en-US"/>
          </a:p>
        </p:txBody>
      </p:sp>
      <p:sp>
        <p:nvSpPr>
          <p:cNvPr id="34836" name="Freeform 1063"/>
          <p:cNvSpPr>
            <a:spLocks noChangeAspect="1"/>
          </p:cNvSpPr>
          <p:nvPr/>
        </p:nvSpPr>
        <p:spPr bwMode="auto">
          <a:xfrm>
            <a:off x="2411413" y="1906588"/>
            <a:ext cx="327025" cy="115887"/>
          </a:xfrm>
          <a:custGeom>
            <a:avLst/>
            <a:gdLst>
              <a:gd name="T0" fmla="*/ 2147483647 w 177"/>
              <a:gd name="T1" fmla="*/ 2147483647 h 63"/>
              <a:gd name="T2" fmla="*/ 2147483647 w 177"/>
              <a:gd name="T3" fmla="*/ 2147483647 h 63"/>
              <a:gd name="T4" fmla="*/ 2147483647 w 177"/>
              <a:gd name="T5" fmla="*/ 2147483647 h 63"/>
              <a:gd name="T6" fmla="*/ 2147483647 w 177"/>
              <a:gd name="T7" fmla="*/ 2147483647 h 63"/>
              <a:gd name="T8" fmla="*/ 2147483647 w 177"/>
              <a:gd name="T9" fmla="*/ 2147483647 h 63"/>
              <a:gd name="T10" fmla="*/ 2147483647 w 177"/>
              <a:gd name="T11" fmla="*/ 2147483647 h 63"/>
              <a:gd name="T12" fmla="*/ 2147483647 w 177"/>
              <a:gd name="T13" fmla="*/ 2147483647 h 63"/>
              <a:gd name="T14" fmla="*/ 2147483647 w 177"/>
              <a:gd name="T15" fmla="*/ 2147483647 h 63"/>
              <a:gd name="T16" fmla="*/ 2147483647 w 177"/>
              <a:gd name="T17" fmla="*/ 2147483647 h 63"/>
              <a:gd name="T18" fmla="*/ 2147483647 w 177"/>
              <a:gd name="T19" fmla="*/ 2147483647 h 63"/>
              <a:gd name="T20" fmla="*/ 2147483647 w 177"/>
              <a:gd name="T21" fmla="*/ 2147483647 h 63"/>
              <a:gd name="T22" fmla="*/ 2147483647 w 177"/>
              <a:gd name="T23" fmla="*/ 2147483647 h 63"/>
              <a:gd name="T24" fmla="*/ 2147483647 w 177"/>
              <a:gd name="T25" fmla="*/ 2147483647 h 63"/>
              <a:gd name="T26" fmla="*/ 2147483647 w 177"/>
              <a:gd name="T27" fmla="*/ 2147483647 h 63"/>
              <a:gd name="T28" fmla="*/ 2147483647 w 177"/>
              <a:gd name="T29" fmla="*/ 2147483647 h 63"/>
              <a:gd name="T30" fmla="*/ 2147483647 w 177"/>
              <a:gd name="T31" fmla="*/ 2147483647 h 63"/>
              <a:gd name="T32" fmla="*/ 2147483647 w 177"/>
              <a:gd name="T33" fmla="*/ 2147483647 h 63"/>
              <a:gd name="T34" fmla="*/ 2147483647 w 177"/>
              <a:gd name="T35" fmla="*/ 2147483647 h 63"/>
              <a:gd name="T36" fmla="*/ 2147483647 w 177"/>
              <a:gd name="T37" fmla="*/ 2147483647 h 63"/>
              <a:gd name="T38" fmla="*/ 2147483647 w 177"/>
              <a:gd name="T39" fmla="*/ 2147483647 h 63"/>
              <a:gd name="T40" fmla="*/ 2147483647 w 177"/>
              <a:gd name="T41" fmla="*/ 2147483647 h 63"/>
              <a:gd name="T42" fmla="*/ 2147483647 w 177"/>
              <a:gd name="T43" fmla="*/ 2147483647 h 63"/>
              <a:gd name="T44" fmla="*/ 2147483647 w 177"/>
              <a:gd name="T45" fmla="*/ 2147483647 h 63"/>
              <a:gd name="T46" fmla="*/ 2147483647 w 177"/>
              <a:gd name="T47" fmla="*/ 2147483647 h 63"/>
              <a:gd name="T48" fmla="*/ 2147483647 w 177"/>
              <a:gd name="T49" fmla="*/ 2147483647 h 63"/>
              <a:gd name="T50" fmla="*/ 2147483647 w 177"/>
              <a:gd name="T51" fmla="*/ 2147483647 h 63"/>
              <a:gd name="T52" fmla="*/ 2147483647 w 177"/>
              <a:gd name="T53" fmla="*/ 2147483647 h 63"/>
              <a:gd name="T54" fmla="*/ 2147483647 w 177"/>
              <a:gd name="T55" fmla="*/ 2147483647 h 63"/>
              <a:gd name="T56" fmla="*/ 2147483647 w 177"/>
              <a:gd name="T57" fmla="*/ 2147483647 h 63"/>
              <a:gd name="T58" fmla="*/ 2147483647 w 177"/>
              <a:gd name="T59" fmla="*/ 2147483647 h 63"/>
              <a:gd name="T60" fmla="*/ 2147483647 w 177"/>
              <a:gd name="T61" fmla="*/ 2147483647 h 63"/>
              <a:gd name="T62" fmla="*/ 2147483647 w 177"/>
              <a:gd name="T63" fmla="*/ 2147483647 h 63"/>
              <a:gd name="T64" fmla="*/ 2147483647 w 177"/>
              <a:gd name="T65" fmla="*/ 2147483647 h 63"/>
              <a:gd name="T66" fmla="*/ 2147483647 w 177"/>
              <a:gd name="T67" fmla="*/ 2147483647 h 63"/>
              <a:gd name="T68" fmla="*/ 2147483647 w 177"/>
              <a:gd name="T69" fmla="*/ 2147483647 h 63"/>
              <a:gd name="T70" fmla="*/ 2147483647 w 177"/>
              <a:gd name="T71" fmla="*/ 2147483647 h 63"/>
              <a:gd name="T72" fmla="*/ 2147483647 w 177"/>
              <a:gd name="T73" fmla="*/ 2147483647 h 63"/>
              <a:gd name="T74" fmla="*/ 2147483647 w 177"/>
              <a:gd name="T75" fmla="*/ 2147483647 h 63"/>
              <a:gd name="T76" fmla="*/ 2147483647 w 177"/>
              <a:gd name="T77" fmla="*/ 2147483647 h 63"/>
              <a:gd name="T78" fmla="*/ 2147483647 w 177"/>
              <a:gd name="T79" fmla="*/ 2147483647 h 63"/>
              <a:gd name="T80" fmla="*/ 2147483647 w 177"/>
              <a:gd name="T81" fmla="*/ 2147483647 h 63"/>
              <a:gd name="T82" fmla="*/ 2147483647 w 177"/>
              <a:gd name="T83" fmla="*/ 2147483647 h 63"/>
              <a:gd name="T84" fmla="*/ 2147483647 w 177"/>
              <a:gd name="T85" fmla="*/ 2147483647 h 63"/>
              <a:gd name="T86" fmla="*/ 2147483647 w 177"/>
              <a:gd name="T87" fmla="*/ 2147483647 h 63"/>
              <a:gd name="T88" fmla="*/ 2147483647 w 177"/>
              <a:gd name="T89" fmla="*/ 2147483647 h 63"/>
              <a:gd name="T90" fmla="*/ 2147483647 w 177"/>
              <a:gd name="T91" fmla="*/ 2147483647 h 63"/>
              <a:gd name="T92" fmla="*/ 2147483647 w 177"/>
              <a:gd name="T93" fmla="*/ 2147483647 h 63"/>
              <a:gd name="T94" fmla="*/ 2147483647 w 177"/>
              <a:gd name="T95" fmla="*/ 2147483647 h 63"/>
              <a:gd name="T96" fmla="*/ 2147483647 w 177"/>
              <a:gd name="T97" fmla="*/ 2147483647 h 63"/>
              <a:gd name="T98" fmla="*/ 2147483647 w 177"/>
              <a:gd name="T99" fmla="*/ 2147483647 h 63"/>
              <a:gd name="T100" fmla="*/ 2147483647 w 177"/>
              <a:gd name="T101" fmla="*/ 2147483647 h 63"/>
              <a:gd name="T102" fmla="*/ 2147483647 w 177"/>
              <a:gd name="T103" fmla="*/ 2147483647 h 63"/>
              <a:gd name="T104" fmla="*/ 2147483647 w 177"/>
              <a:gd name="T105" fmla="*/ 2147483647 h 63"/>
              <a:gd name="T106" fmla="*/ 2147483647 w 177"/>
              <a:gd name="T107" fmla="*/ 2147483647 h 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7"/>
              <a:gd name="T163" fmla="*/ 0 h 63"/>
              <a:gd name="T164" fmla="*/ 177 w 177"/>
              <a:gd name="T165" fmla="*/ 63 h 6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7" h="63">
                <a:moveTo>
                  <a:pt x="173" y="33"/>
                </a:moveTo>
                <a:cubicBezTo>
                  <a:pt x="174" y="33"/>
                  <a:pt x="170" y="35"/>
                  <a:pt x="171" y="35"/>
                </a:cubicBezTo>
                <a:cubicBezTo>
                  <a:pt x="173" y="36"/>
                  <a:pt x="176" y="34"/>
                  <a:pt x="176" y="35"/>
                </a:cubicBezTo>
                <a:cubicBezTo>
                  <a:pt x="177" y="37"/>
                  <a:pt x="176" y="40"/>
                  <a:pt x="175" y="42"/>
                </a:cubicBezTo>
                <a:cubicBezTo>
                  <a:pt x="173" y="44"/>
                  <a:pt x="169" y="44"/>
                  <a:pt x="168" y="46"/>
                </a:cubicBezTo>
                <a:cubicBezTo>
                  <a:pt x="167" y="47"/>
                  <a:pt x="168" y="49"/>
                  <a:pt x="169" y="49"/>
                </a:cubicBezTo>
                <a:cubicBezTo>
                  <a:pt x="171" y="49"/>
                  <a:pt x="173" y="45"/>
                  <a:pt x="174" y="46"/>
                </a:cubicBezTo>
                <a:cubicBezTo>
                  <a:pt x="176" y="46"/>
                  <a:pt x="176" y="49"/>
                  <a:pt x="175" y="51"/>
                </a:cubicBezTo>
                <a:cubicBezTo>
                  <a:pt x="174" y="52"/>
                  <a:pt x="172" y="54"/>
                  <a:pt x="171" y="54"/>
                </a:cubicBezTo>
                <a:cubicBezTo>
                  <a:pt x="169" y="54"/>
                  <a:pt x="169" y="50"/>
                  <a:pt x="167" y="51"/>
                </a:cubicBezTo>
                <a:cubicBezTo>
                  <a:pt x="166" y="51"/>
                  <a:pt x="167" y="53"/>
                  <a:pt x="167" y="54"/>
                </a:cubicBezTo>
                <a:cubicBezTo>
                  <a:pt x="168" y="55"/>
                  <a:pt x="169" y="57"/>
                  <a:pt x="168" y="58"/>
                </a:cubicBezTo>
                <a:cubicBezTo>
                  <a:pt x="167" y="59"/>
                  <a:pt x="164" y="58"/>
                  <a:pt x="162" y="58"/>
                </a:cubicBezTo>
                <a:cubicBezTo>
                  <a:pt x="160" y="58"/>
                  <a:pt x="158" y="57"/>
                  <a:pt x="156" y="57"/>
                </a:cubicBezTo>
                <a:cubicBezTo>
                  <a:pt x="154" y="57"/>
                  <a:pt x="152" y="59"/>
                  <a:pt x="150" y="60"/>
                </a:cubicBezTo>
                <a:cubicBezTo>
                  <a:pt x="147" y="60"/>
                  <a:pt x="143" y="61"/>
                  <a:pt x="140" y="60"/>
                </a:cubicBezTo>
                <a:cubicBezTo>
                  <a:pt x="137" y="58"/>
                  <a:pt x="138" y="52"/>
                  <a:pt x="135" y="52"/>
                </a:cubicBezTo>
                <a:cubicBezTo>
                  <a:pt x="133" y="52"/>
                  <a:pt x="135" y="58"/>
                  <a:pt x="132" y="59"/>
                </a:cubicBezTo>
                <a:cubicBezTo>
                  <a:pt x="130" y="61"/>
                  <a:pt x="126" y="59"/>
                  <a:pt x="123" y="59"/>
                </a:cubicBezTo>
                <a:cubicBezTo>
                  <a:pt x="121" y="59"/>
                  <a:pt x="119" y="60"/>
                  <a:pt x="117" y="59"/>
                </a:cubicBezTo>
                <a:cubicBezTo>
                  <a:pt x="116" y="59"/>
                  <a:pt x="116" y="56"/>
                  <a:pt x="115" y="56"/>
                </a:cubicBezTo>
                <a:cubicBezTo>
                  <a:pt x="114" y="56"/>
                  <a:pt x="114" y="59"/>
                  <a:pt x="113" y="59"/>
                </a:cubicBezTo>
                <a:cubicBezTo>
                  <a:pt x="111" y="59"/>
                  <a:pt x="111" y="55"/>
                  <a:pt x="110" y="56"/>
                </a:cubicBezTo>
                <a:cubicBezTo>
                  <a:pt x="108" y="57"/>
                  <a:pt x="109" y="61"/>
                  <a:pt x="107" y="61"/>
                </a:cubicBezTo>
                <a:cubicBezTo>
                  <a:pt x="105" y="61"/>
                  <a:pt x="105" y="58"/>
                  <a:pt x="103" y="58"/>
                </a:cubicBezTo>
                <a:cubicBezTo>
                  <a:pt x="102" y="57"/>
                  <a:pt x="102" y="60"/>
                  <a:pt x="101" y="60"/>
                </a:cubicBezTo>
                <a:cubicBezTo>
                  <a:pt x="99" y="60"/>
                  <a:pt x="98" y="57"/>
                  <a:pt x="96" y="58"/>
                </a:cubicBezTo>
                <a:cubicBezTo>
                  <a:pt x="95" y="58"/>
                  <a:pt x="97" y="61"/>
                  <a:pt x="96" y="61"/>
                </a:cubicBezTo>
                <a:cubicBezTo>
                  <a:pt x="90" y="62"/>
                  <a:pt x="83" y="63"/>
                  <a:pt x="78" y="61"/>
                </a:cubicBezTo>
                <a:cubicBezTo>
                  <a:pt x="76" y="60"/>
                  <a:pt x="80" y="54"/>
                  <a:pt x="78" y="52"/>
                </a:cubicBezTo>
                <a:cubicBezTo>
                  <a:pt x="76" y="51"/>
                  <a:pt x="76" y="56"/>
                  <a:pt x="74" y="56"/>
                </a:cubicBezTo>
                <a:cubicBezTo>
                  <a:pt x="73" y="57"/>
                  <a:pt x="73" y="53"/>
                  <a:pt x="72" y="54"/>
                </a:cubicBezTo>
                <a:cubicBezTo>
                  <a:pt x="70" y="54"/>
                  <a:pt x="72" y="58"/>
                  <a:pt x="70" y="58"/>
                </a:cubicBezTo>
                <a:cubicBezTo>
                  <a:pt x="67" y="59"/>
                  <a:pt x="63" y="59"/>
                  <a:pt x="60" y="58"/>
                </a:cubicBezTo>
                <a:cubicBezTo>
                  <a:pt x="57" y="57"/>
                  <a:pt x="56" y="52"/>
                  <a:pt x="53" y="52"/>
                </a:cubicBezTo>
                <a:cubicBezTo>
                  <a:pt x="52" y="52"/>
                  <a:pt x="52" y="57"/>
                  <a:pt x="50" y="57"/>
                </a:cubicBezTo>
                <a:cubicBezTo>
                  <a:pt x="48" y="57"/>
                  <a:pt x="45" y="55"/>
                  <a:pt x="43" y="53"/>
                </a:cubicBezTo>
                <a:cubicBezTo>
                  <a:pt x="42" y="51"/>
                  <a:pt x="42" y="48"/>
                  <a:pt x="42" y="46"/>
                </a:cubicBezTo>
                <a:cubicBezTo>
                  <a:pt x="43" y="45"/>
                  <a:pt x="45" y="45"/>
                  <a:pt x="45" y="44"/>
                </a:cubicBezTo>
                <a:cubicBezTo>
                  <a:pt x="45" y="43"/>
                  <a:pt x="42" y="44"/>
                  <a:pt x="42" y="43"/>
                </a:cubicBezTo>
                <a:cubicBezTo>
                  <a:pt x="41" y="41"/>
                  <a:pt x="42" y="38"/>
                  <a:pt x="43" y="36"/>
                </a:cubicBezTo>
                <a:cubicBezTo>
                  <a:pt x="44" y="35"/>
                  <a:pt x="46" y="35"/>
                  <a:pt x="47" y="34"/>
                </a:cubicBezTo>
                <a:cubicBezTo>
                  <a:pt x="47" y="32"/>
                  <a:pt x="47" y="30"/>
                  <a:pt x="47" y="29"/>
                </a:cubicBezTo>
                <a:cubicBezTo>
                  <a:pt x="46" y="27"/>
                  <a:pt x="44" y="26"/>
                  <a:pt x="42" y="24"/>
                </a:cubicBezTo>
                <a:cubicBezTo>
                  <a:pt x="41" y="23"/>
                  <a:pt x="42" y="20"/>
                  <a:pt x="41" y="19"/>
                </a:cubicBezTo>
                <a:cubicBezTo>
                  <a:pt x="39" y="18"/>
                  <a:pt x="37" y="20"/>
                  <a:pt x="35" y="20"/>
                </a:cubicBezTo>
                <a:cubicBezTo>
                  <a:pt x="30" y="19"/>
                  <a:pt x="25" y="18"/>
                  <a:pt x="20" y="18"/>
                </a:cubicBezTo>
                <a:cubicBezTo>
                  <a:pt x="19" y="18"/>
                  <a:pt x="18" y="20"/>
                  <a:pt x="17" y="20"/>
                </a:cubicBezTo>
                <a:cubicBezTo>
                  <a:pt x="16" y="20"/>
                  <a:pt x="14" y="19"/>
                  <a:pt x="14" y="18"/>
                </a:cubicBezTo>
                <a:cubicBezTo>
                  <a:pt x="15" y="17"/>
                  <a:pt x="19" y="17"/>
                  <a:pt x="18" y="16"/>
                </a:cubicBezTo>
                <a:cubicBezTo>
                  <a:pt x="16" y="14"/>
                  <a:pt x="13" y="16"/>
                  <a:pt x="10" y="15"/>
                </a:cubicBezTo>
                <a:cubicBezTo>
                  <a:pt x="9" y="15"/>
                  <a:pt x="7" y="15"/>
                  <a:pt x="7" y="13"/>
                </a:cubicBezTo>
                <a:cubicBezTo>
                  <a:pt x="6" y="12"/>
                  <a:pt x="10" y="12"/>
                  <a:pt x="9" y="12"/>
                </a:cubicBezTo>
                <a:cubicBezTo>
                  <a:pt x="8" y="10"/>
                  <a:pt x="5" y="12"/>
                  <a:pt x="3" y="11"/>
                </a:cubicBezTo>
                <a:cubicBezTo>
                  <a:pt x="2" y="10"/>
                  <a:pt x="0" y="9"/>
                  <a:pt x="0" y="8"/>
                </a:cubicBezTo>
                <a:cubicBezTo>
                  <a:pt x="1" y="6"/>
                  <a:pt x="5" y="9"/>
                  <a:pt x="5" y="7"/>
                </a:cubicBezTo>
                <a:cubicBezTo>
                  <a:pt x="6" y="6"/>
                  <a:pt x="1" y="5"/>
                  <a:pt x="2" y="4"/>
                </a:cubicBezTo>
                <a:cubicBezTo>
                  <a:pt x="3" y="2"/>
                  <a:pt x="6" y="2"/>
                  <a:pt x="8" y="1"/>
                </a:cubicBezTo>
                <a:cubicBezTo>
                  <a:pt x="10" y="1"/>
                  <a:pt x="13" y="0"/>
                  <a:pt x="15" y="0"/>
                </a:cubicBezTo>
                <a:cubicBezTo>
                  <a:pt x="18" y="0"/>
                  <a:pt x="21" y="0"/>
                  <a:pt x="24" y="1"/>
                </a:cubicBezTo>
                <a:cubicBezTo>
                  <a:pt x="27" y="2"/>
                  <a:pt x="29" y="4"/>
                  <a:pt x="32" y="4"/>
                </a:cubicBezTo>
                <a:cubicBezTo>
                  <a:pt x="33" y="4"/>
                  <a:pt x="34" y="3"/>
                  <a:pt x="36" y="3"/>
                </a:cubicBezTo>
                <a:cubicBezTo>
                  <a:pt x="37" y="4"/>
                  <a:pt x="39" y="5"/>
                  <a:pt x="40" y="6"/>
                </a:cubicBezTo>
                <a:cubicBezTo>
                  <a:pt x="41" y="7"/>
                  <a:pt x="40" y="8"/>
                  <a:pt x="40" y="9"/>
                </a:cubicBezTo>
                <a:cubicBezTo>
                  <a:pt x="39" y="11"/>
                  <a:pt x="35" y="14"/>
                  <a:pt x="37" y="15"/>
                </a:cubicBezTo>
                <a:cubicBezTo>
                  <a:pt x="40" y="15"/>
                  <a:pt x="41" y="11"/>
                  <a:pt x="43" y="10"/>
                </a:cubicBezTo>
                <a:cubicBezTo>
                  <a:pt x="45" y="9"/>
                  <a:pt x="48" y="11"/>
                  <a:pt x="50" y="11"/>
                </a:cubicBezTo>
                <a:cubicBezTo>
                  <a:pt x="53" y="11"/>
                  <a:pt x="56" y="8"/>
                  <a:pt x="60" y="8"/>
                </a:cubicBezTo>
                <a:cubicBezTo>
                  <a:pt x="63" y="8"/>
                  <a:pt x="66" y="11"/>
                  <a:pt x="68" y="13"/>
                </a:cubicBezTo>
                <a:cubicBezTo>
                  <a:pt x="69" y="14"/>
                  <a:pt x="67" y="15"/>
                  <a:pt x="67" y="15"/>
                </a:cubicBezTo>
                <a:cubicBezTo>
                  <a:pt x="64" y="15"/>
                  <a:pt x="62" y="13"/>
                  <a:pt x="59" y="13"/>
                </a:cubicBezTo>
                <a:cubicBezTo>
                  <a:pt x="59" y="13"/>
                  <a:pt x="59" y="15"/>
                  <a:pt x="59" y="15"/>
                </a:cubicBezTo>
                <a:cubicBezTo>
                  <a:pt x="64" y="17"/>
                  <a:pt x="68" y="17"/>
                  <a:pt x="72" y="17"/>
                </a:cubicBezTo>
                <a:cubicBezTo>
                  <a:pt x="74" y="17"/>
                  <a:pt x="75" y="17"/>
                  <a:pt x="76" y="17"/>
                </a:cubicBezTo>
                <a:cubicBezTo>
                  <a:pt x="77" y="17"/>
                  <a:pt x="79" y="17"/>
                  <a:pt x="79" y="17"/>
                </a:cubicBezTo>
                <a:cubicBezTo>
                  <a:pt x="80" y="19"/>
                  <a:pt x="80" y="21"/>
                  <a:pt x="78" y="22"/>
                </a:cubicBezTo>
                <a:cubicBezTo>
                  <a:pt x="75" y="23"/>
                  <a:pt x="71" y="22"/>
                  <a:pt x="67" y="21"/>
                </a:cubicBezTo>
                <a:cubicBezTo>
                  <a:pt x="63" y="21"/>
                  <a:pt x="59" y="18"/>
                  <a:pt x="55" y="17"/>
                </a:cubicBezTo>
                <a:cubicBezTo>
                  <a:pt x="55" y="17"/>
                  <a:pt x="55" y="19"/>
                  <a:pt x="55" y="20"/>
                </a:cubicBezTo>
                <a:cubicBezTo>
                  <a:pt x="58" y="22"/>
                  <a:pt x="63" y="21"/>
                  <a:pt x="64" y="24"/>
                </a:cubicBezTo>
                <a:cubicBezTo>
                  <a:pt x="65" y="26"/>
                  <a:pt x="59" y="25"/>
                  <a:pt x="57" y="27"/>
                </a:cubicBezTo>
                <a:cubicBezTo>
                  <a:pt x="56" y="27"/>
                  <a:pt x="58" y="29"/>
                  <a:pt x="59" y="29"/>
                </a:cubicBezTo>
                <a:cubicBezTo>
                  <a:pt x="62" y="29"/>
                  <a:pt x="65" y="26"/>
                  <a:pt x="68" y="26"/>
                </a:cubicBezTo>
                <a:cubicBezTo>
                  <a:pt x="70" y="26"/>
                  <a:pt x="70" y="28"/>
                  <a:pt x="71" y="29"/>
                </a:cubicBezTo>
                <a:cubicBezTo>
                  <a:pt x="73" y="30"/>
                  <a:pt x="76" y="29"/>
                  <a:pt x="77" y="31"/>
                </a:cubicBezTo>
                <a:cubicBezTo>
                  <a:pt x="77" y="32"/>
                  <a:pt x="75" y="34"/>
                  <a:pt x="73" y="34"/>
                </a:cubicBezTo>
                <a:cubicBezTo>
                  <a:pt x="72" y="35"/>
                  <a:pt x="71" y="34"/>
                  <a:pt x="70" y="35"/>
                </a:cubicBezTo>
                <a:cubicBezTo>
                  <a:pt x="70" y="35"/>
                  <a:pt x="70" y="37"/>
                  <a:pt x="70" y="37"/>
                </a:cubicBezTo>
                <a:cubicBezTo>
                  <a:pt x="72" y="37"/>
                  <a:pt x="74" y="35"/>
                  <a:pt x="75" y="36"/>
                </a:cubicBezTo>
                <a:cubicBezTo>
                  <a:pt x="77" y="37"/>
                  <a:pt x="75" y="39"/>
                  <a:pt x="76" y="40"/>
                </a:cubicBezTo>
                <a:cubicBezTo>
                  <a:pt x="77" y="40"/>
                  <a:pt x="79" y="41"/>
                  <a:pt x="79" y="40"/>
                </a:cubicBezTo>
                <a:cubicBezTo>
                  <a:pt x="80" y="39"/>
                  <a:pt x="79" y="37"/>
                  <a:pt x="79" y="36"/>
                </a:cubicBezTo>
                <a:cubicBezTo>
                  <a:pt x="80" y="35"/>
                  <a:pt x="81" y="34"/>
                  <a:pt x="82" y="34"/>
                </a:cubicBezTo>
                <a:cubicBezTo>
                  <a:pt x="84" y="35"/>
                  <a:pt x="85" y="38"/>
                  <a:pt x="87" y="38"/>
                </a:cubicBezTo>
                <a:cubicBezTo>
                  <a:pt x="89" y="39"/>
                  <a:pt x="89" y="36"/>
                  <a:pt x="90" y="36"/>
                </a:cubicBezTo>
                <a:cubicBezTo>
                  <a:pt x="91" y="36"/>
                  <a:pt x="92" y="38"/>
                  <a:pt x="93" y="38"/>
                </a:cubicBezTo>
                <a:cubicBezTo>
                  <a:pt x="94" y="37"/>
                  <a:pt x="94" y="34"/>
                  <a:pt x="95" y="34"/>
                </a:cubicBezTo>
                <a:cubicBezTo>
                  <a:pt x="98" y="35"/>
                  <a:pt x="101" y="37"/>
                  <a:pt x="104" y="39"/>
                </a:cubicBezTo>
                <a:cubicBezTo>
                  <a:pt x="104" y="39"/>
                  <a:pt x="103" y="41"/>
                  <a:pt x="104" y="41"/>
                </a:cubicBezTo>
                <a:cubicBezTo>
                  <a:pt x="107" y="42"/>
                  <a:pt x="111" y="43"/>
                  <a:pt x="113" y="41"/>
                </a:cubicBezTo>
                <a:cubicBezTo>
                  <a:pt x="114" y="40"/>
                  <a:pt x="107" y="38"/>
                  <a:pt x="108" y="37"/>
                </a:cubicBezTo>
                <a:cubicBezTo>
                  <a:pt x="111" y="34"/>
                  <a:pt x="116" y="35"/>
                  <a:pt x="120" y="34"/>
                </a:cubicBezTo>
                <a:cubicBezTo>
                  <a:pt x="124" y="33"/>
                  <a:pt x="129" y="31"/>
                  <a:pt x="133" y="30"/>
                </a:cubicBezTo>
                <a:cubicBezTo>
                  <a:pt x="134" y="29"/>
                  <a:pt x="135" y="29"/>
                  <a:pt x="135" y="29"/>
                </a:cubicBezTo>
                <a:cubicBezTo>
                  <a:pt x="137" y="29"/>
                  <a:pt x="139" y="30"/>
                  <a:pt x="141" y="30"/>
                </a:cubicBezTo>
                <a:cubicBezTo>
                  <a:pt x="144" y="30"/>
                  <a:pt x="148" y="28"/>
                  <a:pt x="151" y="28"/>
                </a:cubicBezTo>
                <a:cubicBezTo>
                  <a:pt x="155" y="28"/>
                  <a:pt x="160" y="28"/>
                  <a:pt x="164" y="29"/>
                </a:cubicBezTo>
                <a:cubicBezTo>
                  <a:pt x="165" y="29"/>
                  <a:pt x="164" y="31"/>
                  <a:pt x="164" y="31"/>
                </a:cubicBezTo>
                <a:cubicBezTo>
                  <a:pt x="167" y="32"/>
                  <a:pt x="171" y="31"/>
                  <a:pt x="173" y="33"/>
                </a:cubicBezTo>
                <a:close/>
              </a:path>
            </a:pathLst>
          </a:custGeom>
          <a:solidFill>
            <a:srgbClr val="B2B2B2"/>
          </a:solidFill>
          <a:ln w="3175" cap="rnd">
            <a:solidFill>
              <a:srgbClr val="B2B2B2"/>
            </a:solidFill>
            <a:round/>
            <a:headEnd/>
            <a:tailEnd/>
          </a:ln>
        </p:spPr>
        <p:txBody>
          <a:bodyPr/>
          <a:lstStyle/>
          <a:p>
            <a:endParaRPr lang="en-US"/>
          </a:p>
        </p:txBody>
      </p:sp>
      <p:sp>
        <p:nvSpPr>
          <p:cNvPr id="34837" name="Freeform 1064"/>
          <p:cNvSpPr>
            <a:spLocks noChangeAspect="1"/>
          </p:cNvSpPr>
          <p:nvPr/>
        </p:nvSpPr>
        <p:spPr bwMode="auto">
          <a:xfrm>
            <a:off x="2536825" y="1909763"/>
            <a:ext cx="14288" cy="23812"/>
          </a:xfrm>
          <a:custGeom>
            <a:avLst/>
            <a:gdLst>
              <a:gd name="T0" fmla="*/ 0 w 7"/>
              <a:gd name="T1" fmla="*/ 2147483647 h 13"/>
              <a:gd name="T2" fmla="*/ 2147483647 w 7"/>
              <a:gd name="T3" fmla="*/ 2147483647 h 13"/>
              <a:gd name="T4" fmla="*/ 2147483647 w 7"/>
              <a:gd name="T5" fmla="*/ 2147483647 h 13"/>
              <a:gd name="T6" fmla="*/ 2147483647 w 7"/>
              <a:gd name="T7" fmla="*/ 2147483647 h 13"/>
              <a:gd name="T8" fmla="*/ 0 w 7"/>
              <a:gd name="T9" fmla="*/ 2147483647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0" y="2"/>
                </a:moveTo>
                <a:cubicBezTo>
                  <a:pt x="1" y="2"/>
                  <a:pt x="5" y="0"/>
                  <a:pt x="6" y="1"/>
                </a:cubicBezTo>
                <a:cubicBezTo>
                  <a:pt x="6" y="4"/>
                  <a:pt x="7" y="8"/>
                  <a:pt x="5" y="12"/>
                </a:cubicBezTo>
                <a:cubicBezTo>
                  <a:pt x="5" y="13"/>
                  <a:pt x="3" y="12"/>
                  <a:pt x="3" y="11"/>
                </a:cubicBezTo>
                <a:cubicBezTo>
                  <a:pt x="1" y="8"/>
                  <a:pt x="0" y="5"/>
                  <a:pt x="0" y="2"/>
                </a:cubicBezTo>
                <a:close/>
              </a:path>
            </a:pathLst>
          </a:custGeom>
          <a:solidFill>
            <a:srgbClr val="B2B2B2"/>
          </a:solidFill>
          <a:ln w="3175" cap="rnd">
            <a:solidFill>
              <a:srgbClr val="B2B2B2"/>
            </a:solidFill>
            <a:round/>
            <a:headEnd/>
            <a:tailEnd/>
          </a:ln>
        </p:spPr>
        <p:txBody>
          <a:bodyPr/>
          <a:lstStyle/>
          <a:p>
            <a:endParaRPr lang="en-US"/>
          </a:p>
        </p:txBody>
      </p:sp>
      <p:sp>
        <p:nvSpPr>
          <p:cNvPr id="34838" name="Freeform 1065"/>
          <p:cNvSpPr>
            <a:spLocks noChangeAspect="1"/>
          </p:cNvSpPr>
          <p:nvPr/>
        </p:nvSpPr>
        <p:spPr bwMode="auto">
          <a:xfrm>
            <a:off x="2465388" y="1700213"/>
            <a:ext cx="207962" cy="161925"/>
          </a:xfrm>
          <a:custGeom>
            <a:avLst/>
            <a:gdLst>
              <a:gd name="T0" fmla="*/ 2147483647 w 113"/>
              <a:gd name="T1" fmla="*/ 2147483647 h 87"/>
              <a:gd name="T2" fmla="*/ 2147483647 w 113"/>
              <a:gd name="T3" fmla="*/ 2147483647 h 87"/>
              <a:gd name="T4" fmla="*/ 2147483647 w 113"/>
              <a:gd name="T5" fmla="*/ 2147483647 h 87"/>
              <a:gd name="T6" fmla="*/ 2147483647 w 113"/>
              <a:gd name="T7" fmla="*/ 2147483647 h 87"/>
              <a:gd name="T8" fmla="*/ 2147483647 w 113"/>
              <a:gd name="T9" fmla="*/ 2147483647 h 87"/>
              <a:gd name="T10" fmla="*/ 2147483647 w 113"/>
              <a:gd name="T11" fmla="*/ 2147483647 h 87"/>
              <a:gd name="T12" fmla="*/ 2147483647 w 113"/>
              <a:gd name="T13" fmla="*/ 2147483647 h 87"/>
              <a:gd name="T14" fmla="*/ 2147483647 w 113"/>
              <a:gd name="T15" fmla="*/ 2147483647 h 87"/>
              <a:gd name="T16" fmla="*/ 2147483647 w 113"/>
              <a:gd name="T17" fmla="*/ 2147483647 h 87"/>
              <a:gd name="T18" fmla="*/ 2147483647 w 113"/>
              <a:gd name="T19" fmla="*/ 2147483647 h 87"/>
              <a:gd name="T20" fmla="*/ 2147483647 w 113"/>
              <a:gd name="T21" fmla="*/ 2147483647 h 87"/>
              <a:gd name="T22" fmla="*/ 2147483647 w 113"/>
              <a:gd name="T23" fmla="*/ 2147483647 h 87"/>
              <a:gd name="T24" fmla="*/ 2147483647 w 113"/>
              <a:gd name="T25" fmla="*/ 2147483647 h 87"/>
              <a:gd name="T26" fmla="*/ 2147483647 w 113"/>
              <a:gd name="T27" fmla="*/ 2147483647 h 87"/>
              <a:gd name="T28" fmla="*/ 2147483647 w 113"/>
              <a:gd name="T29" fmla="*/ 2147483647 h 87"/>
              <a:gd name="T30" fmla="*/ 2147483647 w 113"/>
              <a:gd name="T31" fmla="*/ 2147483647 h 87"/>
              <a:gd name="T32" fmla="*/ 2147483647 w 113"/>
              <a:gd name="T33" fmla="*/ 2147483647 h 87"/>
              <a:gd name="T34" fmla="*/ 2147483647 w 113"/>
              <a:gd name="T35" fmla="*/ 2147483647 h 87"/>
              <a:gd name="T36" fmla="*/ 2147483647 w 113"/>
              <a:gd name="T37" fmla="*/ 2147483647 h 87"/>
              <a:gd name="T38" fmla="*/ 2147483647 w 113"/>
              <a:gd name="T39" fmla="*/ 2147483647 h 87"/>
              <a:gd name="T40" fmla="*/ 2147483647 w 113"/>
              <a:gd name="T41" fmla="*/ 2147483647 h 87"/>
              <a:gd name="T42" fmla="*/ 2147483647 w 113"/>
              <a:gd name="T43" fmla="*/ 2147483647 h 87"/>
              <a:gd name="T44" fmla="*/ 2147483647 w 113"/>
              <a:gd name="T45" fmla="*/ 2147483647 h 87"/>
              <a:gd name="T46" fmla="*/ 2147483647 w 113"/>
              <a:gd name="T47" fmla="*/ 2147483647 h 87"/>
              <a:gd name="T48" fmla="*/ 2147483647 w 113"/>
              <a:gd name="T49" fmla="*/ 2147483647 h 87"/>
              <a:gd name="T50" fmla="*/ 2147483647 w 113"/>
              <a:gd name="T51" fmla="*/ 2147483647 h 87"/>
              <a:gd name="T52" fmla="*/ 2147483647 w 113"/>
              <a:gd name="T53" fmla="*/ 2147483647 h 87"/>
              <a:gd name="T54" fmla="*/ 2147483647 w 113"/>
              <a:gd name="T55" fmla="*/ 2147483647 h 87"/>
              <a:gd name="T56" fmla="*/ 2147483647 w 113"/>
              <a:gd name="T57" fmla="*/ 2147483647 h 87"/>
              <a:gd name="T58" fmla="*/ 2147483647 w 113"/>
              <a:gd name="T59" fmla="*/ 2147483647 h 87"/>
              <a:gd name="T60" fmla="*/ 2147483647 w 113"/>
              <a:gd name="T61" fmla="*/ 2147483647 h 87"/>
              <a:gd name="T62" fmla="*/ 2147483647 w 113"/>
              <a:gd name="T63" fmla="*/ 2147483647 h 87"/>
              <a:gd name="T64" fmla="*/ 2147483647 w 113"/>
              <a:gd name="T65" fmla="*/ 2147483647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87"/>
              <a:gd name="T101" fmla="*/ 113 w 113"/>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87">
                <a:moveTo>
                  <a:pt x="31" y="2"/>
                </a:moveTo>
                <a:cubicBezTo>
                  <a:pt x="39" y="2"/>
                  <a:pt x="47" y="0"/>
                  <a:pt x="53" y="4"/>
                </a:cubicBezTo>
                <a:cubicBezTo>
                  <a:pt x="59" y="7"/>
                  <a:pt x="59" y="16"/>
                  <a:pt x="62" y="21"/>
                </a:cubicBezTo>
                <a:cubicBezTo>
                  <a:pt x="64" y="23"/>
                  <a:pt x="66" y="25"/>
                  <a:pt x="68" y="26"/>
                </a:cubicBezTo>
                <a:cubicBezTo>
                  <a:pt x="71" y="27"/>
                  <a:pt x="74" y="25"/>
                  <a:pt x="76" y="26"/>
                </a:cubicBezTo>
                <a:cubicBezTo>
                  <a:pt x="80" y="28"/>
                  <a:pt x="80" y="35"/>
                  <a:pt x="84" y="36"/>
                </a:cubicBezTo>
                <a:cubicBezTo>
                  <a:pt x="86" y="37"/>
                  <a:pt x="83" y="30"/>
                  <a:pt x="85" y="29"/>
                </a:cubicBezTo>
                <a:cubicBezTo>
                  <a:pt x="88" y="28"/>
                  <a:pt x="92" y="28"/>
                  <a:pt x="93" y="31"/>
                </a:cubicBezTo>
                <a:cubicBezTo>
                  <a:pt x="94" y="33"/>
                  <a:pt x="89" y="34"/>
                  <a:pt x="89" y="36"/>
                </a:cubicBezTo>
                <a:cubicBezTo>
                  <a:pt x="89" y="38"/>
                  <a:pt x="94" y="39"/>
                  <a:pt x="93" y="41"/>
                </a:cubicBezTo>
                <a:cubicBezTo>
                  <a:pt x="93" y="44"/>
                  <a:pt x="84" y="47"/>
                  <a:pt x="87" y="49"/>
                </a:cubicBezTo>
                <a:cubicBezTo>
                  <a:pt x="90" y="51"/>
                  <a:pt x="94" y="45"/>
                  <a:pt x="99" y="45"/>
                </a:cubicBezTo>
                <a:cubicBezTo>
                  <a:pt x="100" y="45"/>
                  <a:pt x="101" y="48"/>
                  <a:pt x="103" y="48"/>
                </a:cubicBezTo>
                <a:cubicBezTo>
                  <a:pt x="104" y="49"/>
                  <a:pt x="105" y="47"/>
                  <a:pt x="106" y="48"/>
                </a:cubicBezTo>
                <a:cubicBezTo>
                  <a:pt x="108" y="50"/>
                  <a:pt x="113" y="54"/>
                  <a:pt x="111" y="56"/>
                </a:cubicBezTo>
                <a:cubicBezTo>
                  <a:pt x="107" y="60"/>
                  <a:pt x="100" y="59"/>
                  <a:pt x="94" y="61"/>
                </a:cubicBezTo>
                <a:cubicBezTo>
                  <a:pt x="92" y="62"/>
                  <a:pt x="91" y="64"/>
                  <a:pt x="90" y="65"/>
                </a:cubicBezTo>
                <a:cubicBezTo>
                  <a:pt x="89" y="65"/>
                  <a:pt x="88" y="62"/>
                  <a:pt x="87" y="63"/>
                </a:cubicBezTo>
                <a:cubicBezTo>
                  <a:pt x="84" y="66"/>
                  <a:pt x="84" y="73"/>
                  <a:pt x="80" y="73"/>
                </a:cubicBezTo>
                <a:cubicBezTo>
                  <a:pt x="76" y="73"/>
                  <a:pt x="79" y="66"/>
                  <a:pt x="77" y="63"/>
                </a:cubicBezTo>
                <a:cubicBezTo>
                  <a:pt x="76" y="62"/>
                  <a:pt x="75" y="65"/>
                  <a:pt x="75" y="66"/>
                </a:cubicBezTo>
                <a:cubicBezTo>
                  <a:pt x="74" y="70"/>
                  <a:pt x="77" y="74"/>
                  <a:pt x="75" y="76"/>
                </a:cubicBezTo>
                <a:cubicBezTo>
                  <a:pt x="74" y="78"/>
                  <a:pt x="71" y="73"/>
                  <a:pt x="69" y="74"/>
                </a:cubicBezTo>
                <a:cubicBezTo>
                  <a:pt x="66" y="76"/>
                  <a:pt x="69" y="82"/>
                  <a:pt x="66" y="82"/>
                </a:cubicBezTo>
                <a:cubicBezTo>
                  <a:pt x="62" y="83"/>
                  <a:pt x="60" y="78"/>
                  <a:pt x="57" y="76"/>
                </a:cubicBezTo>
                <a:cubicBezTo>
                  <a:pt x="55" y="75"/>
                  <a:pt x="52" y="74"/>
                  <a:pt x="53" y="76"/>
                </a:cubicBezTo>
                <a:cubicBezTo>
                  <a:pt x="54" y="79"/>
                  <a:pt x="62" y="80"/>
                  <a:pt x="60" y="83"/>
                </a:cubicBezTo>
                <a:cubicBezTo>
                  <a:pt x="58" y="86"/>
                  <a:pt x="53" y="79"/>
                  <a:pt x="49" y="80"/>
                </a:cubicBezTo>
                <a:cubicBezTo>
                  <a:pt x="47" y="80"/>
                  <a:pt x="51" y="85"/>
                  <a:pt x="49" y="86"/>
                </a:cubicBezTo>
                <a:cubicBezTo>
                  <a:pt x="45" y="87"/>
                  <a:pt x="40" y="85"/>
                  <a:pt x="35" y="84"/>
                </a:cubicBezTo>
                <a:cubicBezTo>
                  <a:pt x="32" y="83"/>
                  <a:pt x="26" y="83"/>
                  <a:pt x="26" y="79"/>
                </a:cubicBezTo>
                <a:cubicBezTo>
                  <a:pt x="25" y="76"/>
                  <a:pt x="35" y="79"/>
                  <a:pt x="34" y="76"/>
                </a:cubicBezTo>
                <a:cubicBezTo>
                  <a:pt x="34" y="73"/>
                  <a:pt x="28" y="76"/>
                  <a:pt x="25" y="74"/>
                </a:cubicBezTo>
                <a:cubicBezTo>
                  <a:pt x="24" y="73"/>
                  <a:pt x="24" y="72"/>
                  <a:pt x="24" y="70"/>
                </a:cubicBezTo>
                <a:cubicBezTo>
                  <a:pt x="24" y="69"/>
                  <a:pt x="27" y="69"/>
                  <a:pt x="26" y="68"/>
                </a:cubicBezTo>
                <a:cubicBezTo>
                  <a:pt x="25" y="66"/>
                  <a:pt x="19" y="67"/>
                  <a:pt x="20" y="65"/>
                </a:cubicBezTo>
                <a:cubicBezTo>
                  <a:pt x="22" y="61"/>
                  <a:pt x="27" y="59"/>
                  <a:pt x="31" y="58"/>
                </a:cubicBezTo>
                <a:cubicBezTo>
                  <a:pt x="35" y="57"/>
                  <a:pt x="40" y="58"/>
                  <a:pt x="45" y="58"/>
                </a:cubicBezTo>
                <a:cubicBezTo>
                  <a:pt x="46" y="58"/>
                  <a:pt x="50" y="57"/>
                  <a:pt x="49" y="56"/>
                </a:cubicBezTo>
                <a:cubicBezTo>
                  <a:pt x="46" y="55"/>
                  <a:pt x="42" y="57"/>
                  <a:pt x="39" y="56"/>
                </a:cubicBezTo>
                <a:cubicBezTo>
                  <a:pt x="38" y="55"/>
                  <a:pt x="42" y="54"/>
                  <a:pt x="41" y="52"/>
                </a:cubicBezTo>
                <a:cubicBezTo>
                  <a:pt x="40" y="51"/>
                  <a:pt x="37" y="50"/>
                  <a:pt x="34" y="51"/>
                </a:cubicBezTo>
                <a:cubicBezTo>
                  <a:pt x="31" y="51"/>
                  <a:pt x="29" y="54"/>
                  <a:pt x="26" y="55"/>
                </a:cubicBezTo>
                <a:cubicBezTo>
                  <a:pt x="24" y="55"/>
                  <a:pt x="23" y="53"/>
                  <a:pt x="21" y="53"/>
                </a:cubicBezTo>
                <a:cubicBezTo>
                  <a:pt x="18" y="53"/>
                  <a:pt x="15" y="57"/>
                  <a:pt x="12" y="56"/>
                </a:cubicBezTo>
                <a:cubicBezTo>
                  <a:pt x="9" y="55"/>
                  <a:pt x="5" y="51"/>
                  <a:pt x="7" y="49"/>
                </a:cubicBezTo>
                <a:cubicBezTo>
                  <a:pt x="10" y="46"/>
                  <a:pt x="16" y="49"/>
                  <a:pt x="20" y="48"/>
                </a:cubicBezTo>
                <a:cubicBezTo>
                  <a:pt x="22" y="47"/>
                  <a:pt x="19" y="45"/>
                  <a:pt x="17" y="45"/>
                </a:cubicBezTo>
                <a:cubicBezTo>
                  <a:pt x="14" y="45"/>
                  <a:pt x="10" y="48"/>
                  <a:pt x="6" y="47"/>
                </a:cubicBezTo>
                <a:cubicBezTo>
                  <a:pt x="3" y="46"/>
                  <a:pt x="2" y="42"/>
                  <a:pt x="1" y="39"/>
                </a:cubicBezTo>
                <a:cubicBezTo>
                  <a:pt x="0" y="38"/>
                  <a:pt x="0" y="35"/>
                  <a:pt x="2" y="35"/>
                </a:cubicBezTo>
                <a:cubicBezTo>
                  <a:pt x="8" y="35"/>
                  <a:pt x="14" y="40"/>
                  <a:pt x="20" y="39"/>
                </a:cubicBezTo>
                <a:cubicBezTo>
                  <a:pt x="22" y="39"/>
                  <a:pt x="25" y="35"/>
                  <a:pt x="23" y="34"/>
                </a:cubicBezTo>
                <a:cubicBezTo>
                  <a:pt x="20" y="32"/>
                  <a:pt x="17" y="35"/>
                  <a:pt x="14" y="35"/>
                </a:cubicBezTo>
                <a:cubicBezTo>
                  <a:pt x="11" y="34"/>
                  <a:pt x="9" y="33"/>
                  <a:pt x="8" y="31"/>
                </a:cubicBezTo>
                <a:cubicBezTo>
                  <a:pt x="7" y="30"/>
                  <a:pt x="8" y="28"/>
                  <a:pt x="9" y="27"/>
                </a:cubicBezTo>
                <a:cubicBezTo>
                  <a:pt x="12" y="25"/>
                  <a:pt x="16" y="25"/>
                  <a:pt x="20" y="25"/>
                </a:cubicBezTo>
                <a:cubicBezTo>
                  <a:pt x="23" y="25"/>
                  <a:pt x="27" y="27"/>
                  <a:pt x="29" y="25"/>
                </a:cubicBezTo>
                <a:cubicBezTo>
                  <a:pt x="30" y="23"/>
                  <a:pt x="26" y="22"/>
                  <a:pt x="24" y="21"/>
                </a:cubicBezTo>
                <a:cubicBezTo>
                  <a:pt x="22" y="20"/>
                  <a:pt x="18" y="20"/>
                  <a:pt x="18" y="18"/>
                </a:cubicBezTo>
                <a:cubicBezTo>
                  <a:pt x="19" y="15"/>
                  <a:pt x="22" y="13"/>
                  <a:pt x="25" y="13"/>
                </a:cubicBezTo>
                <a:cubicBezTo>
                  <a:pt x="28" y="12"/>
                  <a:pt x="30" y="15"/>
                  <a:pt x="32" y="14"/>
                </a:cubicBezTo>
                <a:cubicBezTo>
                  <a:pt x="36" y="14"/>
                  <a:pt x="40" y="12"/>
                  <a:pt x="43" y="10"/>
                </a:cubicBezTo>
                <a:cubicBezTo>
                  <a:pt x="44" y="9"/>
                  <a:pt x="42" y="8"/>
                  <a:pt x="41" y="8"/>
                </a:cubicBezTo>
                <a:cubicBezTo>
                  <a:pt x="37" y="7"/>
                  <a:pt x="33" y="9"/>
                  <a:pt x="29" y="8"/>
                </a:cubicBezTo>
                <a:cubicBezTo>
                  <a:pt x="28" y="8"/>
                  <a:pt x="28" y="5"/>
                  <a:pt x="28" y="4"/>
                </a:cubicBezTo>
                <a:cubicBezTo>
                  <a:pt x="28" y="3"/>
                  <a:pt x="30" y="2"/>
                  <a:pt x="31" y="2"/>
                </a:cubicBezTo>
                <a:close/>
              </a:path>
            </a:pathLst>
          </a:custGeom>
          <a:solidFill>
            <a:srgbClr val="B2B2B2"/>
          </a:solidFill>
          <a:ln w="3175" cap="rnd">
            <a:solidFill>
              <a:srgbClr val="B2B2B2"/>
            </a:solidFill>
            <a:round/>
            <a:headEnd/>
            <a:tailEnd/>
          </a:ln>
        </p:spPr>
        <p:txBody>
          <a:bodyPr/>
          <a:lstStyle/>
          <a:p>
            <a:endParaRPr lang="en-US"/>
          </a:p>
        </p:txBody>
      </p:sp>
      <p:sp>
        <p:nvSpPr>
          <p:cNvPr id="34839" name="Freeform 1066"/>
          <p:cNvSpPr>
            <a:spLocks noChangeAspect="1"/>
          </p:cNvSpPr>
          <p:nvPr/>
        </p:nvSpPr>
        <p:spPr bwMode="auto">
          <a:xfrm>
            <a:off x="2552700" y="1619250"/>
            <a:ext cx="608013" cy="330200"/>
          </a:xfrm>
          <a:custGeom>
            <a:avLst/>
            <a:gdLst>
              <a:gd name="T0" fmla="*/ 2147483647 w 328"/>
              <a:gd name="T1" fmla="*/ 2147483647 h 178"/>
              <a:gd name="T2" fmla="*/ 2147483647 w 328"/>
              <a:gd name="T3" fmla="*/ 2147483647 h 178"/>
              <a:gd name="T4" fmla="*/ 2147483647 w 328"/>
              <a:gd name="T5" fmla="*/ 2147483647 h 178"/>
              <a:gd name="T6" fmla="*/ 2147483647 w 328"/>
              <a:gd name="T7" fmla="*/ 2147483647 h 178"/>
              <a:gd name="T8" fmla="*/ 2147483647 w 328"/>
              <a:gd name="T9" fmla="*/ 2147483647 h 178"/>
              <a:gd name="T10" fmla="*/ 2147483647 w 328"/>
              <a:gd name="T11" fmla="*/ 2147483647 h 178"/>
              <a:gd name="T12" fmla="*/ 2147483647 w 328"/>
              <a:gd name="T13" fmla="*/ 2147483647 h 178"/>
              <a:gd name="T14" fmla="*/ 2147483647 w 328"/>
              <a:gd name="T15" fmla="*/ 2147483647 h 178"/>
              <a:gd name="T16" fmla="*/ 2147483647 w 328"/>
              <a:gd name="T17" fmla="*/ 2147483647 h 178"/>
              <a:gd name="T18" fmla="*/ 2147483647 w 328"/>
              <a:gd name="T19" fmla="*/ 2147483647 h 178"/>
              <a:gd name="T20" fmla="*/ 2147483647 w 328"/>
              <a:gd name="T21" fmla="*/ 2147483647 h 178"/>
              <a:gd name="T22" fmla="*/ 2147483647 w 328"/>
              <a:gd name="T23" fmla="*/ 2147483647 h 178"/>
              <a:gd name="T24" fmla="*/ 2147483647 w 328"/>
              <a:gd name="T25" fmla="*/ 2147483647 h 178"/>
              <a:gd name="T26" fmla="*/ 2147483647 w 328"/>
              <a:gd name="T27" fmla="*/ 2147483647 h 178"/>
              <a:gd name="T28" fmla="*/ 2147483647 w 328"/>
              <a:gd name="T29" fmla="*/ 2147483647 h 178"/>
              <a:gd name="T30" fmla="*/ 2147483647 w 328"/>
              <a:gd name="T31" fmla="*/ 2147483647 h 178"/>
              <a:gd name="T32" fmla="*/ 2147483647 w 328"/>
              <a:gd name="T33" fmla="*/ 2147483647 h 178"/>
              <a:gd name="T34" fmla="*/ 2147483647 w 328"/>
              <a:gd name="T35" fmla="*/ 2147483647 h 178"/>
              <a:gd name="T36" fmla="*/ 2147483647 w 328"/>
              <a:gd name="T37" fmla="*/ 2147483647 h 178"/>
              <a:gd name="T38" fmla="*/ 2147483647 w 328"/>
              <a:gd name="T39" fmla="*/ 2147483647 h 178"/>
              <a:gd name="T40" fmla="*/ 2147483647 w 328"/>
              <a:gd name="T41" fmla="*/ 2147483647 h 178"/>
              <a:gd name="T42" fmla="*/ 2147483647 w 328"/>
              <a:gd name="T43" fmla="*/ 2147483647 h 178"/>
              <a:gd name="T44" fmla="*/ 2147483647 w 328"/>
              <a:gd name="T45" fmla="*/ 2147483647 h 178"/>
              <a:gd name="T46" fmla="*/ 2147483647 w 328"/>
              <a:gd name="T47" fmla="*/ 2147483647 h 178"/>
              <a:gd name="T48" fmla="*/ 2147483647 w 328"/>
              <a:gd name="T49" fmla="*/ 2147483647 h 178"/>
              <a:gd name="T50" fmla="*/ 2147483647 w 328"/>
              <a:gd name="T51" fmla="*/ 2147483647 h 178"/>
              <a:gd name="T52" fmla="*/ 2147483647 w 328"/>
              <a:gd name="T53" fmla="*/ 2147483647 h 178"/>
              <a:gd name="T54" fmla="*/ 2147483647 w 328"/>
              <a:gd name="T55" fmla="*/ 2147483647 h 178"/>
              <a:gd name="T56" fmla="*/ 2147483647 w 328"/>
              <a:gd name="T57" fmla="*/ 2147483647 h 178"/>
              <a:gd name="T58" fmla="*/ 2147483647 w 328"/>
              <a:gd name="T59" fmla="*/ 2147483647 h 178"/>
              <a:gd name="T60" fmla="*/ 2147483647 w 328"/>
              <a:gd name="T61" fmla="*/ 2147483647 h 178"/>
              <a:gd name="T62" fmla="*/ 2147483647 w 328"/>
              <a:gd name="T63" fmla="*/ 2147483647 h 178"/>
              <a:gd name="T64" fmla="*/ 2147483647 w 328"/>
              <a:gd name="T65" fmla="*/ 2147483647 h 178"/>
              <a:gd name="T66" fmla="*/ 2147483647 w 328"/>
              <a:gd name="T67" fmla="*/ 2147483647 h 178"/>
              <a:gd name="T68" fmla="*/ 2147483647 w 328"/>
              <a:gd name="T69" fmla="*/ 2147483647 h 178"/>
              <a:gd name="T70" fmla="*/ 2147483647 w 328"/>
              <a:gd name="T71" fmla="*/ 2147483647 h 178"/>
              <a:gd name="T72" fmla="*/ 2147483647 w 328"/>
              <a:gd name="T73" fmla="*/ 2147483647 h 178"/>
              <a:gd name="T74" fmla="*/ 2147483647 w 328"/>
              <a:gd name="T75" fmla="*/ 2147483647 h 178"/>
              <a:gd name="T76" fmla="*/ 2147483647 w 328"/>
              <a:gd name="T77" fmla="*/ 2147483647 h 178"/>
              <a:gd name="T78" fmla="*/ 2147483647 w 328"/>
              <a:gd name="T79" fmla="*/ 2147483647 h 178"/>
              <a:gd name="T80" fmla="*/ 2147483647 w 328"/>
              <a:gd name="T81" fmla="*/ 2147483647 h 178"/>
              <a:gd name="T82" fmla="*/ 2147483647 w 328"/>
              <a:gd name="T83" fmla="*/ 2147483647 h 178"/>
              <a:gd name="T84" fmla="*/ 2147483647 w 328"/>
              <a:gd name="T85" fmla="*/ 2147483647 h 178"/>
              <a:gd name="T86" fmla="*/ 2147483647 w 328"/>
              <a:gd name="T87" fmla="*/ 2147483647 h 178"/>
              <a:gd name="T88" fmla="*/ 2147483647 w 328"/>
              <a:gd name="T89" fmla="*/ 2147483647 h 178"/>
              <a:gd name="T90" fmla="*/ 2147483647 w 328"/>
              <a:gd name="T91" fmla="*/ 2147483647 h 178"/>
              <a:gd name="T92" fmla="*/ 2147483647 w 328"/>
              <a:gd name="T93" fmla="*/ 2147483647 h 178"/>
              <a:gd name="T94" fmla="*/ 2147483647 w 328"/>
              <a:gd name="T95" fmla="*/ 2147483647 h 178"/>
              <a:gd name="T96" fmla="*/ 2147483647 w 328"/>
              <a:gd name="T97" fmla="*/ 2147483647 h 178"/>
              <a:gd name="T98" fmla="*/ 2147483647 w 328"/>
              <a:gd name="T99" fmla="*/ 2147483647 h 178"/>
              <a:gd name="T100" fmla="*/ 2147483647 w 328"/>
              <a:gd name="T101" fmla="*/ 2147483647 h 178"/>
              <a:gd name="T102" fmla="*/ 2147483647 w 328"/>
              <a:gd name="T103" fmla="*/ 2147483647 h 178"/>
              <a:gd name="T104" fmla="*/ 2147483647 w 328"/>
              <a:gd name="T105" fmla="*/ 2147483647 h 178"/>
              <a:gd name="T106" fmla="*/ 2147483647 w 328"/>
              <a:gd name="T107" fmla="*/ 2147483647 h 178"/>
              <a:gd name="T108" fmla="*/ 2147483647 w 328"/>
              <a:gd name="T109" fmla="*/ 2147483647 h 178"/>
              <a:gd name="T110" fmla="*/ 2147483647 w 328"/>
              <a:gd name="T111" fmla="*/ 2147483647 h 178"/>
              <a:gd name="T112" fmla="*/ 2147483647 w 328"/>
              <a:gd name="T113" fmla="*/ 2147483647 h 178"/>
              <a:gd name="T114" fmla="*/ 2147483647 w 328"/>
              <a:gd name="T115" fmla="*/ 2147483647 h 178"/>
              <a:gd name="T116" fmla="*/ 2147483647 w 328"/>
              <a:gd name="T117" fmla="*/ 2147483647 h 1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8"/>
              <a:gd name="T178" fmla="*/ 0 h 178"/>
              <a:gd name="T179" fmla="*/ 328 w 328"/>
              <a:gd name="T180" fmla="*/ 178 h 1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8" h="178">
                <a:moveTo>
                  <a:pt x="82" y="78"/>
                </a:moveTo>
                <a:cubicBezTo>
                  <a:pt x="78" y="76"/>
                  <a:pt x="75" y="76"/>
                  <a:pt x="71" y="76"/>
                </a:cubicBezTo>
                <a:cubicBezTo>
                  <a:pt x="67" y="76"/>
                  <a:pt x="63" y="74"/>
                  <a:pt x="58" y="75"/>
                </a:cubicBezTo>
                <a:cubicBezTo>
                  <a:pt x="57" y="75"/>
                  <a:pt x="56" y="77"/>
                  <a:pt x="55" y="78"/>
                </a:cubicBezTo>
                <a:cubicBezTo>
                  <a:pt x="55" y="79"/>
                  <a:pt x="57" y="81"/>
                  <a:pt x="57" y="82"/>
                </a:cubicBezTo>
                <a:cubicBezTo>
                  <a:pt x="57" y="83"/>
                  <a:pt x="55" y="83"/>
                  <a:pt x="54" y="84"/>
                </a:cubicBezTo>
                <a:cubicBezTo>
                  <a:pt x="54" y="85"/>
                  <a:pt x="53" y="87"/>
                  <a:pt x="54" y="88"/>
                </a:cubicBezTo>
                <a:cubicBezTo>
                  <a:pt x="57" y="90"/>
                  <a:pt x="60" y="90"/>
                  <a:pt x="63" y="91"/>
                </a:cubicBezTo>
                <a:cubicBezTo>
                  <a:pt x="65" y="92"/>
                  <a:pt x="67" y="93"/>
                  <a:pt x="69" y="95"/>
                </a:cubicBezTo>
                <a:cubicBezTo>
                  <a:pt x="70" y="96"/>
                  <a:pt x="71" y="98"/>
                  <a:pt x="73" y="100"/>
                </a:cubicBezTo>
                <a:cubicBezTo>
                  <a:pt x="74" y="101"/>
                  <a:pt x="76" y="102"/>
                  <a:pt x="78" y="104"/>
                </a:cubicBezTo>
                <a:cubicBezTo>
                  <a:pt x="79" y="105"/>
                  <a:pt x="82" y="107"/>
                  <a:pt x="80" y="107"/>
                </a:cubicBezTo>
                <a:cubicBezTo>
                  <a:pt x="78" y="108"/>
                  <a:pt x="75" y="106"/>
                  <a:pt x="72" y="105"/>
                </a:cubicBezTo>
                <a:cubicBezTo>
                  <a:pt x="70" y="105"/>
                  <a:pt x="67" y="104"/>
                  <a:pt x="65" y="104"/>
                </a:cubicBezTo>
                <a:cubicBezTo>
                  <a:pt x="64" y="105"/>
                  <a:pt x="63" y="107"/>
                  <a:pt x="64" y="108"/>
                </a:cubicBezTo>
                <a:cubicBezTo>
                  <a:pt x="66" y="110"/>
                  <a:pt x="69" y="111"/>
                  <a:pt x="71" y="111"/>
                </a:cubicBezTo>
                <a:cubicBezTo>
                  <a:pt x="76" y="111"/>
                  <a:pt x="81" y="110"/>
                  <a:pt x="86" y="110"/>
                </a:cubicBezTo>
                <a:cubicBezTo>
                  <a:pt x="89" y="110"/>
                  <a:pt x="92" y="109"/>
                  <a:pt x="95" y="110"/>
                </a:cubicBezTo>
                <a:cubicBezTo>
                  <a:pt x="96" y="110"/>
                  <a:pt x="96" y="113"/>
                  <a:pt x="95" y="113"/>
                </a:cubicBezTo>
                <a:cubicBezTo>
                  <a:pt x="91" y="115"/>
                  <a:pt x="87" y="113"/>
                  <a:pt x="83" y="114"/>
                </a:cubicBezTo>
                <a:cubicBezTo>
                  <a:pt x="82" y="115"/>
                  <a:pt x="87" y="115"/>
                  <a:pt x="88" y="117"/>
                </a:cubicBezTo>
                <a:cubicBezTo>
                  <a:pt x="88" y="117"/>
                  <a:pt x="88" y="119"/>
                  <a:pt x="87" y="119"/>
                </a:cubicBezTo>
                <a:cubicBezTo>
                  <a:pt x="84" y="119"/>
                  <a:pt x="81" y="116"/>
                  <a:pt x="77" y="115"/>
                </a:cubicBezTo>
                <a:cubicBezTo>
                  <a:pt x="73" y="114"/>
                  <a:pt x="69" y="115"/>
                  <a:pt x="66" y="114"/>
                </a:cubicBezTo>
                <a:cubicBezTo>
                  <a:pt x="63" y="113"/>
                  <a:pt x="61" y="111"/>
                  <a:pt x="58" y="111"/>
                </a:cubicBezTo>
                <a:cubicBezTo>
                  <a:pt x="57" y="111"/>
                  <a:pt x="55" y="112"/>
                  <a:pt x="53" y="113"/>
                </a:cubicBezTo>
                <a:cubicBezTo>
                  <a:pt x="49" y="114"/>
                  <a:pt x="44" y="113"/>
                  <a:pt x="40" y="114"/>
                </a:cubicBezTo>
                <a:cubicBezTo>
                  <a:pt x="39" y="115"/>
                  <a:pt x="40" y="118"/>
                  <a:pt x="40" y="119"/>
                </a:cubicBezTo>
                <a:cubicBezTo>
                  <a:pt x="38" y="121"/>
                  <a:pt x="35" y="121"/>
                  <a:pt x="33" y="123"/>
                </a:cubicBezTo>
                <a:cubicBezTo>
                  <a:pt x="32" y="125"/>
                  <a:pt x="32" y="127"/>
                  <a:pt x="33" y="129"/>
                </a:cubicBezTo>
                <a:cubicBezTo>
                  <a:pt x="35" y="130"/>
                  <a:pt x="37" y="130"/>
                  <a:pt x="39" y="130"/>
                </a:cubicBezTo>
                <a:cubicBezTo>
                  <a:pt x="41" y="130"/>
                  <a:pt x="42" y="128"/>
                  <a:pt x="44" y="128"/>
                </a:cubicBezTo>
                <a:cubicBezTo>
                  <a:pt x="45" y="128"/>
                  <a:pt x="44" y="130"/>
                  <a:pt x="45" y="130"/>
                </a:cubicBezTo>
                <a:cubicBezTo>
                  <a:pt x="47" y="130"/>
                  <a:pt x="49" y="129"/>
                  <a:pt x="51" y="128"/>
                </a:cubicBezTo>
                <a:cubicBezTo>
                  <a:pt x="54" y="126"/>
                  <a:pt x="56" y="123"/>
                  <a:pt x="59" y="121"/>
                </a:cubicBezTo>
                <a:cubicBezTo>
                  <a:pt x="60" y="120"/>
                  <a:pt x="61" y="120"/>
                  <a:pt x="61" y="121"/>
                </a:cubicBezTo>
                <a:cubicBezTo>
                  <a:pt x="61" y="123"/>
                  <a:pt x="58" y="125"/>
                  <a:pt x="58" y="126"/>
                </a:cubicBezTo>
                <a:cubicBezTo>
                  <a:pt x="59" y="128"/>
                  <a:pt x="65" y="126"/>
                  <a:pt x="64" y="128"/>
                </a:cubicBezTo>
                <a:cubicBezTo>
                  <a:pt x="62" y="129"/>
                  <a:pt x="58" y="127"/>
                  <a:pt x="56" y="129"/>
                </a:cubicBezTo>
                <a:cubicBezTo>
                  <a:pt x="53" y="130"/>
                  <a:pt x="51" y="133"/>
                  <a:pt x="50" y="136"/>
                </a:cubicBezTo>
                <a:cubicBezTo>
                  <a:pt x="50" y="137"/>
                  <a:pt x="53" y="135"/>
                  <a:pt x="53" y="136"/>
                </a:cubicBezTo>
                <a:cubicBezTo>
                  <a:pt x="54" y="137"/>
                  <a:pt x="53" y="138"/>
                  <a:pt x="53" y="139"/>
                </a:cubicBezTo>
                <a:cubicBezTo>
                  <a:pt x="53" y="140"/>
                  <a:pt x="52" y="141"/>
                  <a:pt x="53" y="142"/>
                </a:cubicBezTo>
                <a:cubicBezTo>
                  <a:pt x="53" y="143"/>
                  <a:pt x="55" y="141"/>
                  <a:pt x="55" y="142"/>
                </a:cubicBezTo>
                <a:cubicBezTo>
                  <a:pt x="56" y="143"/>
                  <a:pt x="56" y="145"/>
                  <a:pt x="57" y="145"/>
                </a:cubicBezTo>
                <a:cubicBezTo>
                  <a:pt x="59" y="146"/>
                  <a:pt x="62" y="146"/>
                  <a:pt x="64" y="146"/>
                </a:cubicBezTo>
                <a:cubicBezTo>
                  <a:pt x="68" y="145"/>
                  <a:pt x="71" y="143"/>
                  <a:pt x="74" y="142"/>
                </a:cubicBezTo>
                <a:cubicBezTo>
                  <a:pt x="77" y="139"/>
                  <a:pt x="80" y="135"/>
                  <a:pt x="84" y="132"/>
                </a:cubicBezTo>
                <a:cubicBezTo>
                  <a:pt x="84" y="132"/>
                  <a:pt x="86" y="131"/>
                  <a:pt x="86" y="132"/>
                </a:cubicBezTo>
                <a:cubicBezTo>
                  <a:pt x="85" y="135"/>
                  <a:pt x="82" y="137"/>
                  <a:pt x="80" y="139"/>
                </a:cubicBezTo>
                <a:cubicBezTo>
                  <a:pt x="78" y="141"/>
                  <a:pt x="76" y="143"/>
                  <a:pt x="74" y="145"/>
                </a:cubicBezTo>
                <a:cubicBezTo>
                  <a:pt x="73" y="146"/>
                  <a:pt x="71" y="147"/>
                  <a:pt x="69" y="148"/>
                </a:cubicBezTo>
                <a:cubicBezTo>
                  <a:pt x="66" y="148"/>
                  <a:pt x="62" y="147"/>
                  <a:pt x="59" y="148"/>
                </a:cubicBezTo>
                <a:cubicBezTo>
                  <a:pt x="58" y="149"/>
                  <a:pt x="60" y="152"/>
                  <a:pt x="59" y="151"/>
                </a:cubicBezTo>
                <a:cubicBezTo>
                  <a:pt x="54" y="151"/>
                  <a:pt x="49" y="150"/>
                  <a:pt x="45" y="147"/>
                </a:cubicBezTo>
                <a:cubicBezTo>
                  <a:pt x="42" y="145"/>
                  <a:pt x="42" y="139"/>
                  <a:pt x="39" y="136"/>
                </a:cubicBezTo>
                <a:cubicBezTo>
                  <a:pt x="37" y="134"/>
                  <a:pt x="34" y="135"/>
                  <a:pt x="32" y="135"/>
                </a:cubicBezTo>
                <a:cubicBezTo>
                  <a:pt x="28" y="136"/>
                  <a:pt x="25" y="136"/>
                  <a:pt x="22" y="138"/>
                </a:cubicBezTo>
                <a:cubicBezTo>
                  <a:pt x="20" y="139"/>
                  <a:pt x="21" y="142"/>
                  <a:pt x="22" y="143"/>
                </a:cubicBezTo>
                <a:cubicBezTo>
                  <a:pt x="22" y="145"/>
                  <a:pt x="24" y="145"/>
                  <a:pt x="25" y="146"/>
                </a:cubicBezTo>
                <a:cubicBezTo>
                  <a:pt x="25" y="147"/>
                  <a:pt x="25" y="149"/>
                  <a:pt x="26" y="149"/>
                </a:cubicBezTo>
                <a:cubicBezTo>
                  <a:pt x="28" y="150"/>
                  <a:pt x="30" y="148"/>
                  <a:pt x="31" y="149"/>
                </a:cubicBezTo>
                <a:cubicBezTo>
                  <a:pt x="32" y="150"/>
                  <a:pt x="34" y="151"/>
                  <a:pt x="33" y="153"/>
                </a:cubicBezTo>
                <a:cubicBezTo>
                  <a:pt x="32" y="154"/>
                  <a:pt x="30" y="153"/>
                  <a:pt x="29" y="153"/>
                </a:cubicBezTo>
                <a:cubicBezTo>
                  <a:pt x="25" y="154"/>
                  <a:pt x="21" y="153"/>
                  <a:pt x="18" y="154"/>
                </a:cubicBezTo>
                <a:cubicBezTo>
                  <a:pt x="16" y="154"/>
                  <a:pt x="14" y="155"/>
                  <a:pt x="13" y="155"/>
                </a:cubicBezTo>
                <a:cubicBezTo>
                  <a:pt x="9" y="157"/>
                  <a:pt x="4" y="158"/>
                  <a:pt x="1" y="161"/>
                </a:cubicBezTo>
                <a:cubicBezTo>
                  <a:pt x="0" y="163"/>
                  <a:pt x="0" y="165"/>
                  <a:pt x="1" y="167"/>
                </a:cubicBezTo>
                <a:cubicBezTo>
                  <a:pt x="2" y="169"/>
                  <a:pt x="5" y="172"/>
                  <a:pt x="8" y="172"/>
                </a:cubicBezTo>
                <a:cubicBezTo>
                  <a:pt x="9" y="172"/>
                  <a:pt x="8" y="167"/>
                  <a:pt x="9" y="167"/>
                </a:cubicBezTo>
                <a:cubicBezTo>
                  <a:pt x="11" y="168"/>
                  <a:pt x="9" y="174"/>
                  <a:pt x="10" y="172"/>
                </a:cubicBezTo>
                <a:cubicBezTo>
                  <a:pt x="12" y="170"/>
                  <a:pt x="10" y="167"/>
                  <a:pt x="12" y="164"/>
                </a:cubicBezTo>
                <a:cubicBezTo>
                  <a:pt x="12" y="164"/>
                  <a:pt x="13" y="165"/>
                  <a:pt x="13" y="166"/>
                </a:cubicBezTo>
                <a:cubicBezTo>
                  <a:pt x="14" y="168"/>
                  <a:pt x="12" y="171"/>
                  <a:pt x="13" y="173"/>
                </a:cubicBezTo>
                <a:cubicBezTo>
                  <a:pt x="13" y="174"/>
                  <a:pt x="16" y="174"/>
                  <a:pt x="17" y="173"/>
                </a:cubicBezTo>
                <a:cubicBezTo>
                  <a:pt x="19" y="172"/>
                  <a:pt x="21" y="169"/>
                  <a:pt x="23" y="169"/>
                </a:cubicBezTo>
                <a:cubicBezTo>
                  <a:pt x="25" y="169"/>
                  <a:pt x="26" y="173"/>
                  <a:pt x="27" y="173"/>
                </a:cubicBezTo>
                <a:cubicBezTo>
                  <a:pt x="30" y="173"/>
                  <a:pt x="31" y="169"/>
                  <a:pt x="33" y="169"/>
                </a:cubicBezTo>
                <a:cubicBezTo>
                  <a:pt x="34" y="169"/>
                  <a:pt x="32" y="172"/>
                  <a:pt x="33" y="173"/>
                </a:cubicBezTo>
                <a:cubicBezTo>
                  <a:pt x="35" y="174"/>
                  <a:pt x="38" y="173"/>
                  <a:pt x="40" y="173"/>
                </a:cubicBezTo>
                <a:cubicBezTo>
                  <a:pt x="41" y="174"/>
                  <a:pt x="41" y="176"/>
                  <a:pt x="42" y="176"/>
                </a:cubicBezTo>
                <a:cubicBezTo>
                  <a:pt x="45" y="176"/>
                  <a:pt x="48" y="176"/>
                  <a:pt x="51" y="175"/>
                </a:cubicBezTo>
                <a:cubicBezTo>
                  <a:pt x="52" y="174"/>
                  <a:pt x="48" y="174"/>
                  <a:pt x="48" y="173"/>
                </a:cubicBezTo>
                <a:cubicBezTo>
                  <a:pt x="47" y="172"/>
                  <a:pt x="47" y="170"/>
                  <a:pt x="48" y="169"/>
                </a:cubicBezTo>
                <a:cubicBezTo>
                  <a:pt x="49" y="169"/>
                  <a:pt x="49" y="171"/>
                  <a:pt x="50" y="171"/>
                </a:cubicBezTo>
                <a:cubicBezTo>
                  <a:pt x="53" y="171"/>
                  <a:pt x="55" y="169"/>
                  <a:pt x="58" y="169"/>
                </a:cubicBezTo>
                <a:cubicBezTo>
                  <a:pt x="59" y="169"/>
                  <a:pt x="59" y="171"/>
                  <a:pt x="60" y="171"/>
                </a:cubicBezTo>
                <a:cubicBezTo>
                  <a:pt x="63" y="172"/>
                  <a:pt x="66" y="173"/>
                  <a:pt x="69" y="171"/>
                </a:cubicBezTo>
                <a:cubicBezTo>
                  <a:pt x="70" y="170"/>
                  <a:pt x="68" y="166"/>
                  <a:pt x="69" y="164"/>
                </a:cubicBezTo>
                <a:cubicBezTo>
                  <a:pt x="70" y="164"/>
                  <a:pt x="71" y="164"/>
                  <a:pt x="71" y="165"/>
                </a:cubicBezTo>
                <a:cubicBezTo>
                  <a:pt x="72" y="167"/>
                  <a:pt x="71" y="171"/>
                  <a:pt x="72" y="173"/>
                </a:cubicBezTo>
                <a:cubicBezTo>
                  <a:pt x="73" y="174"/>
                  <a:pt x="76" y="173"/>
                  <a:pt x="77" y="173"/>
                </a:cubicBezTo>
                <a:cubicBezTo>
                  <a:pt x="79" y="172"/>
                  <a:pt x="81" y="170"/>
                  <a:pt x="81" y="168"/>
                </a:cubicBezTo>
                <a:cubicBezTo>
                  <a:pt x="81" y="167"/>
                  <a:pt x="79" y="167"/>
                  <a:pt x="78" y="166"/>
                </a:cubicBezTo>
                <a:cubicBezTo>
                  <a:pt x="78" y="165"/>
                  <a:pt x="77" y="163"/>
                  <a:pt x="78" y="163"/>
                </a:cubicBezTo>
                <a:cubicBezTo>
                  <a:pt x="80" y="163"/>
                  <a:pt x="83" y="164"/>
                  <a:pt x="84" y="166"/>
                </a:cubicBezTo>
                <a:cubicBezTo>
                  <a:pt x="85" y="167"/>
                  <a:pt x="82" y="170"/>
                  <a:pt x="83" y="171"/>
                </a:cubicBezTo>
                <a:cubicBezTo>
                  <a:pt x="85" y="173"/>
                  <a:pt x="88" y="171"/>
                  <a:pt x="90" y="171"/>
                </a:cubicBezTo>
                <a:cubicBezTo>
                  <a:pt x="91" y="171"/>
                  <a:pt x="93" y="171"/>
                  <a:pt x="93" y="172"/>
                </a:cubicBezTo>
                <a:cubicBezTo>
                  <a:pt x="93" y="173"/>
                  <a:pt x="88" y="176"/>
                  <a:pt x="90" y="177"/>
                </a:cubicBezTo>
                <a:cubicBezTo>
                  <a:pt x="93" y="178"/>
                  <a:pt x="95" y="175"/>
                  <a:pt x="98" y="175"/>
                </a:cubicBezTo>
                <a:cubicBezTo>
                  <a:pt x="101" y="174"/>
                  <a:pt x="105" y="174"/>
                  <a:pt x="108" y="173"/>
                </a:cubicBezTo>
                <a:cubicBezTo>
                  <a:pt x="110" y="173"/>
                  <a:pt x="112" y="169"/>
                  <a:pt x="114" y="169"/>
                </a:cubicBezTo>
                <a:cubicBezTo>
                  <a:pt x="116" y="169"/>
                  <a:pt x="116" y="174"/>
                  <a:pt x="117" y="173"/>
                </a:cubicBezTo>
                <a:cubicBezTo>
                  <a:pt x="121" y="172"/>
                  <a:pt x="124" y="168"/>
                  <a:pt x="126" y="165"/>
                </a:cubicBezTo>
                <a:cubicBezTo>
                  <a:pt x="127" y="162"/>
                  <a:pt x="128" y="157"/>
                  <a:pt x="126" y="157"/>
                </a:cubicBezTo>
                <a:cubicBezTo>
                  <a:pt x="122" y="156"/>
                  <a:pt x="120" y="162"/>
                  <a:pt x="116" y="163"/>
                </a:cubicBezTo>
                <a:cubicBezTo>
                  <a:pt x="114" y="163"/>
                  <a:pt x="113" y="160"/>
                  <a:pt x="113" y="159"/>
                </a:cubicBezTo>
                <a:cubicBezTo>
                  <a:pt x="113" y="157"/>
                  <a:pt x="116" y="155"/>
                  <a:pt x="115" y="154"/>
                </a:cubicBezTo>
                <a:cubicBezTo>
                  <a:pt x="114" y="152"/>
                  <a:pt x="111" y="151"/>
                  <a:pt x="109" y="151"/>
                </a:cubicBezTo>
                <a:cubicBezTo>
                  <a:pt x="107" y="151"/>
                  <a:pt x="106" y="153"/>
                  <a:pt x="104" y="153"/>
                </a:cubicBezTo>
                <a:cubicBezTo>
                  <a:pt x="104" y="153"/>
                  <a:pt x="105" y="151"/>
                  <a:pt x="104" y="151"/>
                </a:cubicBezTo>
                <a:cubicBezTo>
                  <a:pt x="101" y="150"/>
                  <a:pt x="98" y="149"/>
                  <a:pt x="95" y="150"/>
                </a:cubicBezTo>
                <a:cubicBezTo>
                  <a:pt x="92" y="150"/>
                  <a:pt x="90" y="154"/>
                  <a:pt x="87" y="154"/>
                </a:cubicBezTo>
                <a:cubicBezTo>
                  <a:pt x="85" y="154"/>
                  <a:pt x="85" y="151"/>
                  <a:pt x="86" y="150"/>
                </a:cubicBezTo>
                <a:cubicBezTo>
                  <a:pt x="87" y="148"/>
                  <a:pt x="90" y="150"/>
                  <a:pt x="92" y="148"/>
                </a:cubicBezTo>
                <a:cubicBezTo>
                  <a:pt x="92" y="148"/>
                  <a:pt x="89" y="148"/>
                  <a:pt x="89" y="147"/>
                </a:cubicBezTo>
                <a:cubicBezTo>
                  <a:pt x="88" y="146"/>
                  <a:pt x="88" y="142"/>
                  <a:pt x="90" y="142"/>
                </a:cubicBezTo>
                <a:cubicBezTo>
                  <a:pt x="92" y="142"/>
                  <a:pt x="93" y="146"/>
                  <a:pt x="95" y="147"/>
                </a:cubicBezTo>
                <a:cubicBezTo>
                  <a:pt x="98" y="148"/>
                  <a:pt x="102" y="149"/>
                  <a:pt x="105" y="149"/>
                </a:cubicBezTo>
                <a:cubicBezTo>
                  <a:pt x="109" y="150"/>
                  <a:pt x="113" y="150"/>
                  <a:pt x="117" y="150"/>
                </a:cubicBezTo>
                <a:cubicBezTo>
                  <a:pt x="121" y="149"/>
                  <a:pt x="126" y="148"/>
                  <a:pt x="129" y="145"/>
                </a:cubicBezTo>
                <a:cubicBezTo>
                  <a:pt x="130" y="144"/>
                  <a:pt x="127" y="142"/>
                  <a:pt x="127" y="140"/>
                </a:cubicBezTo>
                <a:cubicBezTo>
                  <a:pt x="128" y="138"/>
                  <a:pt x="130" y="134"/>
                  <a:pt x="132" y="133"/>
                </a:cubicBezTo>
                <a:cubicBezTo>
                  <a:pt x="136" y="132"/>
                  <a:pt x="140" y="134"/>
                  <a:pt x="143" y="134"/>
                </a:cubicBezTo>
                <a:cubicBezTo>
                  <a:pt x="145" y="134"/>
                  <a:pt x="147" y="132"/>
                  <a:pt x="149" y="132"/>
                </a:cubicBezTo>
                <a:cubicBezTo>
                  <a:pt x="151" y="132"/>
                  <a:pt x="152" y="134"/>
                  <a:pt x="153" y="134"/>
                </a:cubicBezTo>
                <a:cubicBezTo>
                  <a:pt x="157" y="131"/>
                  <a:pt x="163" y="128"/>
                  <a:pt x="163" y="123"/>
                </a:cubicBezTo>
                <a:cubicBezTo>
                  <a:pt x="162" y="119"/>
                  <a:pt x="148" y="122"/>
                  <a:pt x="151" y="118"/>
                </a:cubicBezTo>
                <a:cubicBezTo>
                  <a:pt x="154" y="114"/>
                  <a:pt x="162" y="121"/>
                  <a:pt x="166" y="118"/>
                </a:cubicBezTo>
                <a:cubicBezTo>
                  <a:pt x="169" y="117"/>
                  <a:pt x="171" y="113"/>
                  <a:pt x="169" y="111"/>
                </a:cubicBezTo>
                <a:cubicBezTo>
                  <a:pt x="167" y="108"/>
                  <a:pt x="162" y="111"/>
                  <a:pt x="158" y="110"/>
                </a:cubicBezTo>
                <a:cubicBezTo>
                  <a:pt x="158" y="109"/>
                  <a:pt x="159" y="107"/>
                  <a:pt x="158" y="107"/>
                </a:cubicBezTo>
                <a:cubicBezTo>
                  <a:pt x="154" y="106"/>
                  <a:pt x="149" y="108"/>
                  <a:pt x="145" y="107"/>
                </a:cubicBezTo>
                <a:cubicBezTo>
                  <a:pt x="143" y="107"/>
                  <a:pt x="141" y="106"/>
                  <a:pt x="142" y="106"/>
                </a:cubicBezTo>
                <a:cubicBezTo>
                  <a:pt x="146" y="105"/>
                  <a:pt x="154" y="108"/>
                  <a:pt x="154" y="104"/>
                </a:cubicBezTo>
                <a:cubicBezTo>
                  <a:pt x="155" y="100"/>
                  <a:pt x="146" y="104"/>
                  <a:pt x="142" y="102"/>
                </a:cubicBezTo>
                <a:cubicBezTo>
                  <a:pt x="140" y="101"/>
                  <a:pt x="148" y="102"/>
                  <a:pt x="151" y="102"/>
                </a:cubicBezTo>
                <a:cubicBezTo>
                  <a:pt x="154" y="102"/>
                  <a:pt x="158" y="103"/>
                  <a:pt x="161" y="104"/>
                </a:cubicBezTo>
                <a:cubicBezTo>
                  <a:pt x="166" y="105"/>
                  <a:pt x="170" y="108"/>
                  <a:pt x="174" y="107"/>
                </a:cubicBezTo>
                <a:cubicBezTo>
                  <a:pt x="176" y="106"/>
                  <a:pt x="174" y="101"/>
                  <a:pt x="172" y="101"/>
                </a:cubicBezTo>
                <a:cubicBezTo>
                  <a:pt x="167" y="99"/>
                  <a:pt x="160" y="102"/>
                  <a:pt x="154" y="100"/>
                </a:cubicBezTo>
                <a:cubicBezTo>
                  <a:pt x="152" y="100"/>
                  <a:pt x="153" y="96"/>
                  <a:pt x="154" y="96"/>
                </a:cubicBezTo>
                <a:cubicBezTo>
                  <a:pt x="156" y="95"/>
                  <a:pt x="159" y="96"/>
                  <a:pt x="162" y="96"/>
                </a:cubicBezTo>
                <a:cubicBezTo>
                  <a:pt x="166" y="96"/>
                  <a:pt x="170" y="96"/>
                  <a:pt x="174" y="96"/>
                </a:cubicBezTo>
                <a:cubicBezTo>
                  <a:pt x="177" y="96"/>
                  <a:pt x="181" y="96"/>
                  <a:pt x="184" y="95"/>
                </a:cubicBezTo>
                <a:cubicBezTo>
                  <a:pt x="186" y="94"/>
                  <a:pt x="185" y="90"/>
                  <a:pt x="184" y="90"/>
                </a:cubicBezTo>
                <a:cubicBezTo>
                  <a:pt x="180" y="88"/>
                  <a:pt x="175" y="91"/>
                  <a:pt x="171" y="89"/>
                </a:cubicBezTo>
                <a:cubicBezTo>
                  <a:pt x="169" y="88"/>
                  <a:pt x="173" y="85"/>
                  <a:pt x="175" y="85"/>
                </a:cubicBezTo>
                <a:cubicBezTo>
                  <a:pt x="179" y="84"/>
                  <a:pt x="183" y="86"/>
                  <a:pt x="187" y="88"/>
                </a:cubicBezTo>
                <a:cubicBezTo>
                  <a:pt x="190" y="89"/>
                  <a:pt x="192" y="93"/>
                  <a:pt x="195" y="93"/>
                </a:cubicBezTo>
                <a:cubicBezTo>
                  <a:pt x="201" y="93"/>
                  <a:pt x="206" y="91"/>
                  <a:pt x="210" y="89"/>
                </a:cubicBezTo>
                <a:cubicBezTo>
                  <a:pt x="212" y="88"/>
                  <a:pt x="216" y="85"/>
                  <a:pt x="214" y="83"/>
                </a:cubicBezTo>
                <a:cubicBezTo>
                  <a:pt x="212" y="81"/>
                  <a:pt x="207" y="83"/>
                  <a:pt x="204" y="82"/>
                </a:cubicBezTo>
                <a:cubicBezTo>
                  <a:pt x="204" y="82"/>
                  <a:pt x="204" y="80"/>
                  <a:pt x="204" y="80"/>
                </a:cubicBezTo>
                <a:cubicBezTo>
                  <a:pt x="210" y="79"/>
                  <a:pt x="217" y="82"/>
                  <a:pt x="222" y="79"/>
                </a:cubicBezTo>
                <a:cubicBezTo>
                  <a:pt x="225" y="77"/>
                  <a:pt x="214" y="75"/>
                  <a:pt x="217" y="73"/>
                </a:cubicBezTo>
                <a:cubicBezTo>
                  <a:pt x="220" y="72"/>
                  <a:pt x="223" y="76"/>
                  <a:pt x="227" y="76"/>
                </a:cubicBezTo>
                <a:cubicBezTo>
                  <a:pt x="230" y="76"/>
                  <a:pt x="232" y="73"/>
                  <a:pt x="235" y="71"/>
                </a:cubicBezTo>
                <a:cubicBezTo>
                  <a:pt x="242" y="68"/>
                  <a:pt x="249" y="64"/>
                  <a:pt x="256" y="60"/>
                </a:cubicBezTo>
                <a:cubicBezTo>
                  <a:pt x="261" y="57"/>
                  <a:pt x="266" y="54"/>
                  <a:pt x="271" y="52"/>
                </a:cubicBezTo>
                <a:cubicBezTo>
                  <a:pt x="274" y="51"/>
                  <a:pt x="277" y="51"/>
                  <a:pt x="280" y="50"/>
                </a:cubicBezTo>
                <a:cubicBezTo>
                  <a:pt x="283" y="49"/>
                  <a:pt x="286" y="47"/>
                  <a:pt x="287" y="45"/>
                </a:cubicBezTo>
                <a:cubicBezTo>
                  <a:pt x="288" y="43"/>
                  <a:pt x="284" y="45"/>
                  <a:pt x="283" y="45"/>
                </a:cubicBezTo>
                <a:cubicBezTo>
                  <a:pt x="280" y="45"/>
                  <a:pt x="278" y="45"/>
                  <a:pt x="276" y="45"/>
                </a:cubicBezTo>
                <a:cubicBezTo>
                  <a:pt x="270" y="46"/>
                  <a:pt x="264" y="48"/>
                  <a:pt x="258" y="49"/>
                </a:cubicBezTo>
                <a:cubicBezTo>
                  <a:pt x="250" y="51"/>
                  <a:pt x="242" y="52"/>
                  <a:pt x="233" y="53"/>
                </a:cubicBezTo>
                <a:cubicBezTo>
                  <a:pt x="232" y="53"/>
                  <a:pt x="234" y="51"/>
                  <a:pt x="236" y="50"/>
                </a:cubicBezTo>
                <a:cubicBezTo>
                  <a:pt x="246" y="47"/>
                  <a:pt x="257" y="45"/>
                  <a:pt x="268" y="43"/>
                </a:cubicBezTo>
                <a:cubicBezTo>
                  <a:pt x="274" y="41"/>
                  <a:pt x="280" y="40"/>
                  <a:pt x="285" y="39"/>
                </a:cubicBezTo>
                <a:cubicBezTo>
                  <a:pt x="289" y="38"/>
                  <a:pt x="294" y="38"/>
                  <a:pt x="297" y="37"/>
                </a:cubicBezTo>
                <a:cubicBezTo>
                  <a:pt x="302" y="35"/>
                  <a:pt x="306" y="33"/>
                  <a:pt x="310" y="31"/>
                </a:cubicBezTo>
                <a:cubicBezTo>
                  <a:pt x="314" y="29"/>
                  <a:pt x="319" y="27"/>
                  <a:pt x="322" y="25"/>
                </a:cubicBezTo>
                <a:cubicBezTo>
                  <a:pt x="325" y="23"/>
                  <a:pt x="328" y="20"/>
                  <a:pt x="327" y="18"/>
                </a:cubicBezTo>
                <a:cubicBezTo>
                  <a:pt x="327" y="16"/>
                  <a:pt x="323" y="18"/>
                  <a:pt x="320" y="18"/>
                </a:cubicBezTo>
                <a:cubicBezTo>
                  <a:pt x="317" y="17"/>
                  <a:pt x="313" y="14"/>
                  <a:pt x="310" y="13"/>
                </a:cubicBezTo>
                <a:cubicBezTo>
                  <a:pt x="305" y="12"/>
                  <a:pt x="301" y="13"/>
                  <a:pt x="296" y="12"/>
                </a:cubicBezTo>
                <a:cubicBezTo>
                  <a:pt x="295" y="12"/>
                  <a:pt x="293" y="10"/>
                  <a:pt x="292" y="9"/>
                </a:cubicBezTo>
                <a:cubicBezTo>
                  <a:pt x="291" y="8"/>
                  <a:pt x="292" y="5"/>
                  <a:pt x="291" y="5"/>
                </a:cubicBezTo>
                <a:cubicBezTo>
                  <a:pt x="288" y="5"/>
                  <a:pt x="287" y="8"/>
                  <a:pt x="285" y="9"/>
                </a:cubicBezTo>
                <a:cubicBezTo>
                  <a:pt x="282" y="10"/>
                  <a:pt x="279" y="10"/>
                  <a:pt x="276" y="11"/>
                </a:cubicBezTo>
                <a:cubicBezTo>
                  <a:pt x="267" y="12"/>
                  <a:pt x="257" y="14"/>
                  <a:pt x="248" y="14"/>
                </a:cubicBezTo>
                <a:cubicBezTo>
                  <a:pt x="246" y="14"/>
                  <a:pt x="250" y="11"/>
                  <a:pt x="252" y="11"/>
                </a:cubicBezTo>
                <a:cubicBezTo>
                  <a:pt x="258" y="9"/>
                  <a:pt x="265" y="9"/>
                  <a:pt x="272" y="7"/>
                </a:cubicBezTo>
                <a:cubicBezTo>
                  <a:pt x="273" y="7"/>
                  <a:pt x="271" y="5"/>
                  <a:pt x="270" y="5"/>
                </a:cubicBezTo>
                <a:cubicBezTo>
                  <a:pt x="264" y="4"/>
                  <a:pt x="258" y="4"/>
                  <a:pt x="253" y="4"/>
                </a:cubicBezTo>
                <a:cubicBezTo>
                  <a:pt x="248" y="4"/>
                  <a:pt x="244" y="3"/>
                  <a:pt x="240" y="3"/>
                </a:cubicBezTo>
                <a:cubicBezTo>
                  <a:pt x="238" y="2"/>
                  <a:pt x="236" y="0"/>
                  <a:pt x="234" y="0"/>
                </a:cubicBezTo>
                <a:cubicBezTo>
                  <a:pt x="230" y="0"/>
                  <a:pt x="225" y="0"/>
                  <a:pt x="222" y="1"/>
                </a:cubicBezTo>
                <a:cubicBezTo>
                  <a:pt x="220" y="2"/>
                  <a:pt x="225" y="5"/>
                  <a:pt x="223" y="6"/>
                </a:cubicBezTo>
                <a:cubicBezTo>
                  <a:pt x="221" y="7"/>
                  <a:pt x="218" y="6"/>
                  <a:pt x="216" y="5"/>
                </a:cubicBezTo>
                <a:cubicBezTo>
                  <a:pt x="214" y="5"/>
                  <a:pt x="213" y="2"/>
                  <a:pt x="211" y="2"/>
                </a:cubicBezTo>
                <a:cubicBezTo>
                  <a:pt x="208" y="1"/>
                  <a:pt x="204" y="3"/>
                  <a:pt x="200" y="4"/>
                </a:cubicBezTo>
                <a:cubicBezTo>
                  <a:pt x="199" y="4"/>
                  <a:pt x="197" y="5"/>
                  <a:pt x="197" y="7"/>
                </a:cubicBezTo>
                <a:cubicBezTo>
                  <a:pt x="197" y="9"/>
                  <a:pt x="201" y="10"/>
                  <a:pt x="200" y="12"/>
                </a:cubicBezTo>
                <a:cubicBezTo>
                  <a:pt x="200" y="14"/>
                  <a:pt x="197" y="14"/>
                  <a:pt x="196" y="13"/>
                </a:cubicBezTo>
                <a:cubicBezTo>
                  <a:pt x="193" y="11"/>
                  <a:pt x="191" y="8"/>
                  <a:pt x="188" y="6"/>
                </a:cubicBezTo>
                <a:cubicBezTo>
                  <a:pt x="187" y="4"/>
                  <a:pt x="185" y="3"/>
                  <a:pt x="183" y="2"/>
                </a:cubicBezTo>
                <a:cubicBezTo>
                  <a:pt x="179" y="1"/>
                  <a:pt x="176" y="2"/>
                  <a:pt x="172" y="2"/>
                </a:cubicBezTo>
                <a:cubicBezTo>
                  <a:pt x="168" y="2"/>
                  <a:pt x="164" y="1"/>
                  <a:pt x="160" y="2"/>
                </a:cubicBezTo>
                <a:cubicBezTo>
                  <a:pt x="159" y="3"/>
                  <a:pt x="157" y="5"/>
                  <a:pt x="158" y="6"/>
                </a:cubicBezTo>
                <a:cubicBezTo>
                  <a:pt x="163" y="10"/>
                  <a:pt x="171" y="11"/>
                  <a:pt x="176" y="16"/>
                </a:cubicBezTo>
                <a:cubicBezTo>
                  <a:pt x="178" y="18"/>
                  <a:pt x="172" y="18"/>
                  <a:pt x="170" y="17"/>
                </a:cubicBezTo>
                <a:cubicBezTo>
                  <a:pt x="164" y="15"/>
                  <a:pt x="158" y="9"/>
                  <a:pt x="152" y="7"/>
                </a:cubicBezTo>
                <a:cubicBezTo>
                  <a:pt x="149" y="6"/>
                  <a:pt x="147" y="10"/>
                  <a:pt x="145" y="10"/>
                </a:cubicBezTo>
                <a:cubicBezTo>
                  <a:pt x="142" y="10"/>
                  <a:pt x="140" y="8"/>
                  <a:pt x="137" y="7"/>
                </a:cubicBezTo>
                <a:cubicBezTo>
                  <a:pt x="136" y="6"/>
                  <a:pt x="134" y="4"/>
                  <a:pt x="132" y="4"/>
                </a:cubicBezTo>
                <a:cubicBezTo>
                  <a:pt x="130" y="5"/>
                  <a:pt x="128" y="7"/>
                  <a:pt x="129" y="8"/>
                </a:cubicBezTo>
                <a:cubicBezTo>
                  <a:pt x="129" y="11"/>
                  <a:pt x="134" y="12"/>
                  <a:pt x="134" y="15"/>
                </a:cubicBezTo>
                <a:cubicBezTo>
                  <a:pt x="134" y="17"/>
                  <a:pt x="130" y="16"/>
                  <a:pt x="129" y="15"/>
                </a:cubicBezTo>
                <a:cubicBezTo>
                  <a:pt x="127" y="14"/>
                  <a:pt x="127" y="10"/>
                  <a:pt x="124" y="9"/>
                </a:cubicBezTo>
                <a:cubicBezTo>
                  <a:pt x="122" y="8"/>
                  <a:pt x="116" y="6"/>
                  <a:pt x="115" y="9"/>
                </a:cubicBezTo>
                <a:cubicBezTo>
                  <a:pt x="114" y="12"/>
                  <a:pt x="120" y="14"/>
                  <a:pt x="122" y="17"/>
                </a:cubicBezTo>
                <a:cubicBezTo>
                  <a:pt x="123" y="17"/>
                  <a:pt x="122" y="19"/>
                  <a:pt x="121" y="19"/>
                </a:cubicBezTo>
                <a:cubicBezTo>
                  <a:pt x="117" y="18"/>
                  <a:pt x="114" y="15"/>
                  <a:pt x="111" y="15"/>
                </a:cubicBezTo>
                <a:cubicBezTo>
                  <a:pt x="109" y="15"/>
                  <a:pt x="107" y="16"/>
                  <a:pt x="106" y="18"/>
                </a:cubicBezTo>
                <a:cubicBezTo>
                  <a:pt x="106" y="18"/>
                  <a:pt x="108" y="19"/>
                  <a:pt x="107" y="20"/>
                </a:cubicBezTo>
                <a:cubicBezTo>
                  <a:pt x="106" y="21"/>
                  <a:pt x="104" y="19"/>
                  <a:pt x="103" y="20"/>
                </a:cubicBezTo>
                <a:cubicBezTo>
                  <a:pt x="103" y="22"/>
                  <a:pt x="105" y="23"/>
                  <a:pt x="106" y="23"/>
                </a:cubicBezTo>
                <a:cubicBezTo>
                  <a:pt x="112" y="26"/>
                  <a:pt x="119" y="27"/>
                  <a:pt x="125" y="29"/>
                </a:cubicBezTo>
                <a:cubicBezTo>
                  <a:pt x="126" y="30"/>
                  <a:pt x="126" y="32"/>
                  <a:pt x="125" y="32"/>
                </a:cubicBezTo>
                <a:cubicBezTo>
                  <a:pt x="119" y="32"/>
                  <a:pt x="114" y="31"/>
                  <a:pt x="108" y="30"/>
                </a:cubicBezTo>
                <a:cubicBezTo>
                  <a:pt x="106" y="29"/>
                  <a:pt x="104" y="26"/>
                  <a:pt x="102" y="25"/>
                </a:cubicBezTo>
                <a:cubicBezTo>
                  <a:pt x="101" y="25"/>
                  <a:pt x="99" y="24"/>
                  <a:pt x="99" y="25"/>
                </a:cubicBezTo>
                <a:cubicBezTo>
                  <a:pt x="99" y="27"/>
                  <a:pt x="103" y="28"/>
                  <a:pt x="101" y="29"/>
                </a:cubicBezTo>
                <a:cubicBezTo>
                  <a:pt x="99" y="31"/>
                  <a:pt x="96" y="31"/>
                  <a:pt x="94" y="29"/>
                </a:cubicBezTo>
                <a:cubicBezTo>
                  <a:pt x="92" y="29"/>
                  <a:pt x="94" y="26"/>
                  <a:pt x="94" y="25"/>
                </a:cubicBezTo>
                <a:cubicBezTo>
                  <a:pt x="92" y="24"/>
                  <a:pt x="90" y="23"/>
                  <a:pt x="88" y="22"/>
                </a:cubicBezTo>
                <a:cubicBezTo>
                  <a:pt x="84" y="21"/>
                  <a:pt x="79" y="20"/>
                  <a:pt x="75" y="19"/>
                </a:cubicBezTo>
                <a:cubicBezTo>
                  <a:pt x="71" y="19"/>
                  <a:pt x="68" y="18"/>
                  <a:pt x="65" y="19"/>
                </a:cubicBezTo>
                <a:cubicBezTo>
                  <a:pt x="62" y="19"/>
                  <a:pt x="60" y="19"/>
                  <a:pt x="58" y="21"/>
                </a:cubicBezTo>
                <a:cubicBezTo>
                  <a:pt x="57" y="22"/>
                  <a:pt x="58" y="25"/>
                  <a:pt x="59" y="26"/>
                </a:cubicBezTo>
                <a:cubicBezTo>
                  <a:pt x="61" y="27"/>
                  <a:pt x="65" y="27"/>
                  <a:pt x="67" y="28"/>
                </a:cubicBezTo>
                <a:cubicBezTo>
                  <a:pt x="70" y="29"/>
                  <a:pt x="78" y="30"/>
                  <a:pt x="75" y="31"/>
                </a:cubicBezTo>
                <a:cubicBezTo>
                  <a:pt x="70" y="33"/>
                  <a:pt x="64" y="32"/>
                  <a:pt x="58" y="32"/>
                </a:cubicBezTo>
                <a:cubicBezTo>
                  <a:pt x="54" y="32"/>
                  <a:pt x="51" y="32"/>
                  <a:pt x="48" y="33"/>
                </a:cubicBezTo>
                <a:cubicBezTo>
                  <a:pt x="45" y="35"/>
                  <a:pt x="44" y="37"/>
                  <a:pt x="43" y="40"/>
                </a:cubicBezTo>
                <a:cubicBezTo>
                  <a:pt x="41" y="42"/>
                  <a:pt x="39" y="46"/>
                  <a:pt x="41" y="48"/>
                </a:cubicBezTo>
                <a:cubicBezTo>
                  <a:pt x="44" y="52"/>
                  <a:pt x="50" y="54"/>
                  <a:pt x="56" y="54"/>
                </a:cubicBezTo>
                <a:cubicBezTo>
                  <a:pt x="61" y="55"/>
                  <a:pt x="65" y="51"/>
                  <a:pt x="70" y="50"/>
                </a:cubicBezTo>
                <a:cubicBezTo>
                  <a:pt x="72" y="50"/>
                  <a:pt x="78" y="49"/>
                  <a:pt x="77" y="50"/>
                </a:cubicBezTo>
                <a:cubicBezTo>
                  <a:pt x="73" y="53"/>
                  <a:pt x="68" y="53"/>
                  <a:pt x="64" y="55"/>
                </a:cubicBezTo>
                <a:cubicBezTo>
                  <a:pt x="61" y="56"/>
                  <a:pt x="58" y="58"/>
                  <a:pt x="55" y="59"/>
                </a:cubicBezTo>
                <a:cubicBezTo>
                  <a:pt x="51" y="59"/>
                  <a:pt x="47" y="58"/>
                  <a:pt x="43" y="58"/>
                </a:cubicBezTo>
                <a:cubicBezTo>
                  <a:pt x="40" y="58"/>
                  <a:pt x="37" y="57"/>
                  <a:pt x="35" y="58"/>
                </a:cubicBezTo>
                <a:cubicBezTo>
                  <a:pt x="34" y="58"/>
                  <a:pt x="33" y="61"/>
                  <a:pt x="34" y="61"/>
                </a:cubicBezTo>
                <a:cubicBezTo>
                  <a:pt x="38" y="64"/>
                  <a:pt x="44" y="66"/>
                  <a:pt x="49" y="68"/>
                </a:cubicBezTo>
                <a:cubicBezTo>
                  <a:pt x="51" y="69"/>
                  <a:pt x="53" y="69"/>
                  <a:pt x="55" y="68"/>
                </a:cubicBezTo>
                <a:cubicBezTo>
                  <a:pt x="60" y="65"/>
                  <a:pt x="63" y="60"/>
                  <a:pt x="68" y="57"/>
                </a:cubicBezTo>
                <a:cubicBezTo>
                  <a:pt x="70" y="55"/>
                  <a:pt x="73" y="55"/>
                  <a:pt x="76" y="55"/>
                </a:cubicBezTo>
                <a:cubicBezTo>
                  <a:pt x="82" y="55"/>
                  <a:pt x="88" y="54"/>
                  <a:pt x="94" y="54"/>
                </a:cubicBezTo>
                <a:cubicBezTo>
                  <a:pt x="96" y="54"/>
                  <a:pt x="100" y="54"/>
                  <a:pt x="99" y="55"/>
                </a:cubicBezTo>
                <a:cubicBezTo>
                  <a:pt x="96" y="57"/>
                  <a:pt x="92" y="56"/>
                  <a:pt x="89" y="56"/>
                </a:cubicBezTo>
                <a:cubicBezTo>
                  <a:pt x="84" y="57"/>
                  <a:pt x="79" y="56"/>
                  <a:pt x="75" y="58"/>
                </a:cubicBezTo>
                <a:cubicBezTo>
                  <a:pt x="70" y="59"/>
                  <a:pt x="66" y="62"/>
                  <a:pt x="63" y="66"/>
                </a:cubicBezTo>
                <a:cubicBezTo>
                  <a:pt x="62" y="67"/>
                  <a:pt x="62" y="70"/>
                  <a:pt x="63" y="70"/>
                </a:cubicBezTo>
                <a:cubicBezTo>
                  <a:pt x="66" y="72"/>
                  <a:pt x="70" y="70"/>
                  <a:pt x="74" y="71"/>
                </a:cubicBezTo>
                <a:cubicBezTo>
                  <a:pt x="76" y="71"/>
                  <a:pt x="78" y="74"/>
                  <a:pt x="81" y="73"/>
                </a:cubicBezTo>
                <a:cubicBezTo>
                  <a:pt x="83" y="71"/>
                  <a:pt x="82" y="67"/>
                  <a:pt x="85" y="65"/>
                </a:cubicBezTo>
                <a:cubicBezTo>
                  <a:pt x="86" y="65"/>
                  <a:pt x="88" y="67"/>
                  <a:pt x="90" y="67"/>
                </a:cubicBezTo>
                <a:cubicBezTo>
                  <a:pt x="93" y="67"/>
                  <a:pt x="96" y="65"/>
                  <a:pt x="100" y="66"/>
                </a:cubicBezTo>
                <a:cubicBezTo>
                  <a:pt x="101" y="66"/>
                  <a:pt x="98" y="68"/>
                  <a:pt x="97" y="68"/>
                </a:cubicBezTo>
                <a:cubicBezTo>
                  <a:pt x="95" y="69"/>
                  <a:pt x="91" y="68"/>
                  <a:pt x="89" y="70"/>
                </a:cubicBezTo>
                <a:cubicBezTo>
                  <a:pt x="88" y="70"/>
                  <a:pt x="89" y="72"/>
                  <a:pt x="90" y="72"/>
                </a:cubicBezTo>
                <a:cubicBezTo>
                  <a:pt x="95" y="72"/>
                  <a:pt x="101" y="72"/>
                  <a:pt x="106" y="71"/>
                </a:cubicBezTo>
                <a:cubicBezTo>
                  <a:pt x="113" y="68"/>
                  <a:pt x="121" y="66"/>
                  <a:pt x="127" y="60"/>
                </a:cubicBezTo>
                <a:cubicBezTo>
                  <a:pt x="129" y="59"/>
                  <a:pt x="126" y="54"/>
                  <a:pt x="127" y="52"/>
                </a:cubicBezTo>
                <a:cubicBezTo>
                  <a:pt x="128" y="50"/>
                  <a:pt x="131" y="52"/>
                  <a:pt x="132" y="52"/>
                </a:cubicBezTo>
                <a:cubicBezTo>
                  <a:pt x="137" y="50"/>
                  <a:pt x="141" y="47"/>
                  <a:pt x="146" y="45"/>
                </a:cubicBezTo>
                <a:cubicBezTo>
                  <a:pt x="148" y="45"/>
                  <a:pt x="150" y="44"/>
                  <a:pt x="152" y="45"/>
                </a:cubicBezTo>
                <a:cubicBezTo>
                  <a:pt x="153" y="47"/>
                  <a:pt x="149" y="46"/>
                  <a:pt x="147" y="47"/>
                </a:cubicBezTo>
                <a:cubicBezTo>
                  <a:pt x="143" y="49"/>
                  <a:pt x="139" y="52"/>
                  <a:pt x="136" y="54"/>
                </a:cubicBezTo>
                <a:cubicBezTo>
                  <a:pt x="134" y="56"/>
                  <a:pt x="128" y="60"/>
                  <a:pt x="131" y="62"/>
                </a:cubicBezTo>
                <a:cubicBezTo>
                  <a:pt x="135" y="64"/>
                  <a:pt x="140" y="60"/>
                  <a:pt x="145" y="60"/>
                </a:cubicBezTo>
                <a:cubicBezTo>
                  <a:pt x="151" y="59"/>
                  <a:pt x="158" y="59"/>
                  <a:pt x="164" y="59"/>
                </a:cubicBezTo>
                <a:cubicBezTo>
                  <a:pt x="166" y="59"/>
                  <a:pt x="172" y="57"/>
                  <a:pt x="171" y="59"/>
                </a:cubicBezTo>
                <a:cubicBezTo>
                  <a:pt x="168" y="62"/>
                  <a:pt x="164" y="62"/>
                  <a:pt x="161" y="63"/>
                </a:cubicBezTo>
                <a:cubicBezTo>
                  <a:pt x="156" y="64"/>
                  <a:pt x="150" y="62"/>
                  <a:pt x="145" y="63"/>
                </a:cubicBezTo>
                <a:cubicBezTo>
                  <a:pt x="140" y="63"/>
                  <a:pt x="136" y="64"/>
                  <a:pt x="131" y="65"/>
                </a:cubicBezTo>
                <a:cubicBezTo>
                  <a:pt x="128" y="66"/>
                  <a:pt x="124" y="66"/>
                  <a:pt x="121" y="68"/>
                </a:cubicBezTo>
                <a:cubicBezTo>
                  <a:pt x="120" y="68"/>
                  <a:pt x="122" y="70"/>
                  <a:pt x="123" y="70"/>
                </a:cubicBezTo>
                <a:cubicBezTo>
                  <a:pt x="127" y="70"/>
                  <a:pt x="131" y="68"/>
                  <a:pt x="135" y="68"/>
                </a:cubicBezTo>
                <a:cubicBezTo>
                  <a:pt x="136" y="68"/>
                  <a:pt x="139" y="69"/>
                  <a:pt x="138" y="70"/>
                </a:cubicBezTo>
                <a:cubicBezTo>
                  <a:pt x="135" y="71"/>
                  <a:pt x="131" y="71"/>
                  <a:pt x="128" y="72"/>
                </a:cubicBezTo>
                <a:cubicBezTo>
                  <a:pt x="125" y="73"/>
                  <a:pt x="121" y="73"/>
                  <a:pt x="117" y="73"/>
                </a:cubicBezTo>
                <a:cubicBezTo>
                  <a:pt x="113" y="74"/>
                  <a:pt x="110" y="74"/>
                  <a:pt x="106" y="75"/>
                </a:cubicBezTo>
                <a:cubicBezTo>
                  <a:pt x="101" y="75"/>
                  <a:pt x="95" y="74"/>
                  <a:pt x="90" y="76"/>
                </a:cubicBezTo>
                <a:cubicBezTo>
                  <a:pt x="89" y="76"/>
                  <a:pt x="92" y="77"/>
                  <a:pt x="94" y="78"/>
                </a:cubicBezTo>
                <a:cubicBezTo>
                  <a:pt x="96" y="80"/>
                  <a:pt x="99" y="82"/>
                  <a:pt x="101" y="84"/>
                </a:cubicBezTo>
                <a:cubicBezTo>
                  <a:pt x="102" y="85"/>
                  <a:pt x="101" y="88"/>
                  <a:pt x="102" y="89"/>
                </a:cubicBezTo>
                <a:cubicBezTo>
                  <a:pt x="108" y="91"/>
                  <a:pt x="115" y="90"/>
                  <a:pt x="121" y="91"/>
                </a:cubicBezTo>
                <a:cubicBezTo>
                  <a:pt x="123" y="91"/>
                  <a:pt x="127" y="91"/>
                  <a:pt x="126" y="92"/>
                </a:cubicBezTo>
                <a:cubicBezTo>
                  <a:pt x="121" y="93"/>
                  <a:pt x="117" y="92"/>
                  <a:pt x="112" y="93"/>
                </a:cubicBezTo>
                <a:cubicBezTo>
                  <a:pt x="109" y="93"/>
                  <a:pt x="106" y="94"/>
                  <a:pt x="102" y="94"/>
                </a:cubicBezTo>
                <a:cubicBezTo>
                  <a:pt x="101" y="94"/>
                  <a:pt x="99" y="93"/>
                  <a:pt x="98" y="92"/>
                </a:cubicBezTo>
                <a:cubicBezTo>
                  <a:pt x="95" y="89"/>
                  <a:pt x="93" y="86"/>
                  <a:pt x="90" y="83"/>
                </a:cubicBezTo>
                <a:cubicBezTo>
                  <a:pt x="87" y="81"/>
                  <a:pt x="85" y="79"/>
                  <a:pt x="82" y="78"/>
                </a:cubicBezTo>
                <a:close/>
              </a:path>
            </a:pathLst>
          </a:custGeom>
          <a:solidFill>
            <a:srgbClr val="B2B2B2"/>
          </a:solidFill>
          <a:ln w="3175" cap="rnd">
            <a:solidFill>
              <a:srgbClr val="B2B2B2"/>
            </a:solidFill>
            <a:round/>
            <a:headEnd/>
            <a:tailEnd/>
          </a:ln>
        </p:spPr>
        <p:txBody>
          <a:bodyPr/>
          <a:lstStyle/>
          <a:p>
            <a:endParaRPr lang="en-US"/>
          </a:p>
        </p:txBody>
      </p:sp>
      <p:sp>
        <p:nvSpPr>
          <p:cNvPr id="34840" name="Freeform 1067"/>
          <p:cNvSpPr>
            <a:spLocks noChangeAspect="1"/>
          </p:cNvSpPr>
          <p:nvPr/>
        </p:nvSpPr>
        <p:spPr bwMode="auto">
          <a:xfrm>
            <a:off x="2736850" y="1941513"/>
            <a:ext cx="20638" cy="22225"/>
          </a:xfrm>
          <a:custGeom>
            <a:avLst/>
            <a:gdLst>
              <a:gd name="T0" fmla="*/ 2147483647 w 11"/>
              <a:gd name="T1" fmla="*/ 2147483647 h 12"/>
              <a:gd name="T2" fmla="*/ 2147483647 w 11"/>
              <a:gd name="T3" fmla="*/ 2147483647 h 12"/>
              <a:gd name="T4" fmla="*/ 2147483647 w 11"/>
              <a:gd name="T5" fmla="*/ 2147483647 h 12"/>
              <a:gd name="T6" fmla="*/ 2147483647 w 11"/>
              <a:gd name="T7" fmla="*/ 2147483647 h 12"/>
              <a:gd name="T8" fmla="*/ 2147483647 w 11"/>
              <a:gd name="T9" fmla="*/ 2147483647 h 12"/>
              <a:gd name="T10" fmla="*/ 2147483647 w 11"/>
              <a:gd name="T11" fmla="*/ 2147483647 h 12"/>
              <a:gd name="T12" fmla="*/ 2147483647 w 11"/>
              <a:gd name="T13" fmla="*/ 2147483647 h 12"/>
              <a:gd name="T14" fmla="*/ 2147483647 w 11"/>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2"/>
              <a:gd name="T26" fmla="*/ 11 w 11"/>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2">
                <a:moveTo>
                  <a:pt x="9" y="1"/>
                </a:moveTo>
                <a:cubicBezTo>
                  <a:pt x="6" y="3"/>
                  <a:pt x="3" y="6"/>
                  <a:pt x="1" y="9"/>
                </a:cubicBezTo>
                <a:cubicBezTo>
                  <a:pt x="0" y="10"/>
                  <a:pt x="2" y="12"/>
                  <a:pt x="3" y="12"/>
                </a:cubicBezTo>
                <a:cubicBezTo>
                  <a:pt x="4" y="11"/>
                  <a:pt x="5" y="9"/>
                  <a:pt x="6" y="8"/>
                </a:cubicBezTo>
                <a:cubicBezTo>
                  <a:pt x="7" y="8"/>
                  <a:pt x="9" y="11"/>
                  <a:pt x="10" y="10"/>
                </a:cubicBezTo>
                <a:cubicBezTo>
                  <a:pt x="11" y="9"/>
                  <a:pt x="8" y="8"/>
                  <a:pt x="8" y="6"/>
                </a:cubicBezTo>
                <a:cubicBezTo>
                  <a:pt x="9" y="5"/>
                  <a:pt x="11" y="4"/>
                  <a:pt x="11" y="2"/>
                </a:cubicBezTo>
                <a:cubicBezTo>
                  <a:pt x="11" y="1"/>
                  <a:pt x="10" y="0"/>
                  <a:pt x="9" y="1"/>
                </a:cubicBezTo>
                <a:close/>
              </a:path>
            </a:pathLst>
          </a:custGeom>
          <a:solidFill>
            <a:srgbClr val="B2B2B2"/>
          </a:solidFill>
          <a:ln w="3175" cap="rnd">
            <a:solidFill>
              <a:srgbClr val="B2B2B2"/>
            </a:solidFill>
            <a:round/>
            <a:headEnd/>
            <a:tailEnd/>
          </a:ln>
        </p:spPr>
        <p:txBody>
          <a:bodyPr/>
          <a:lstStyle/>
          <a:p>
            <a:endParaRPr lang="en-US"/>
          </a:p>
        </p:txBody>
      </p:sp>
      <p:sp>
        <p:nvSpPr>
          <p:cNvPr id="34841" name="Freeform 1068"/>
          <p:cNvSpPr>
            <a:spLocks noChangeAspect="1"/>
          </p:cNvSpPr>
          <p:nvPr/>
        </p:nvSpPr>
        <p:spPr bwMode="auto">
          <a:xfrm>
            <a:off x="2638425" y="1812925"/>
            <a:ext cx="25400" cy="14288"/>
          </a:xfrm>
          <a:custGeom>
            <a:avLst/>
            <a:gdLst>
              <a:gd name="T0" fmla="*/ 2147483647 w 13"/>
              <a:gd name="T1" fmla="*/ 0 h 7"/>
              <a:gd name="T2" fmla="*/ 2147483647 w 13"/>
              <a:gd name="T3" fmla="*/ 2147483647 h 7"/>
              <a:gd name="T4" fmla="*/ 2147483647 w 13"/>
              <a:gd name="T5" fmla="*/ 2147483647 h 7"/>
              <a:gd name="T6" fmla="*/ 2147483647 w 13"/>
              <a:gd name="T7" fmla="*/ 2147483647 h 7"/>
              <a:gd name="T8" fmla="*/ 2147483647 w 13"/>
              <a:gd name="T9" fmla="*/ 2147483647 h 7"/>
              <a:gd name="T10" fmla="*/ 2147483647 w 13"/>
              <a:gd name="T11" fmla="*/ 0 h 7"/>
              <a:gd name="T12" fmla="*/ 0 60000 65536"/>
              <a:gd name="T13" fmla="*/ 0 60000 65536"/>
              <a:gd name="T14" fmla="*/ 0 60000 65536"/>
              <a:gd name="T15" fmla="*/ 0 60000 65536"/>
              <a:gd name="T16" fmla="*/ 0 60000 65536"/>
              <a:gd name="T17" fmla="*/ 0 60000 65536"/>
              <a:gd name="T18" fmla="*/ 0 w 13"/>
              <a:gd name="T19" fmla="*/ 0 h 7"/>
              <a:gd name="T20" fmla="*/ 13 w 13"/>
              <a:gd name="T21" fmla="*/ 7 h 7"/>
            </a:gdLst>
            <a:ahLst/>
            <a:cxnLst>
              <a:cxn ang="T12">
                <a:pos x="T0" y="T1"/>
              </a:cxn>
              <a:cxn ang="T13">
                <a:pos x="T2" y="T3"/>
              </a:cxn>
              <a:cxn ang="T14">
                <a:pos x="T4" y="T5"/>
              </a:cxn>
              <a:cxn ang="T15">
                <a:pos x="T6" y="T7"/>
              </a:cxn>
              <a:cxn ang="T16">
                <a:pos x="T8" y="T9"/>
              </a:cxn>
              <a:cxn ang="T17">
                <a:pos x="T10" y="T11"/>
              </a:cxn>
            </a:cxnLst>
            <a:rect l="T18" t="T19" r="T20" b="T21"/>
            <a:pathLst>
              <a:path w="13" h="7">
                <a:moveTo>
                  <a:pt x="8" y="0"/>
                </a:moveTo>
                <a:cubicBezTo>
                  <a:pt x="10" y="0"/>
                  <a:pt x="13" y="1"/>
                  <a:pt x="12" y="2"/>
                </a:cubicBezTo>
                <a:cubicBezTo>
                  <a:pt x="10" y="4"/>
                  <a:pt x="7" y="4"/>
                  <a:pt x="4" y="5"/>
                </a:cubicBezTo>
                <a:cubicBezTo>
                  <a:pt x="3" y="5"/>
                  <a:pt x="1" y="7"/>
                  <a:pt x="1" y="6"/>
                </a:cubicBezTo>
                <a:cubicBezTo>
                  <a:pt x="0" y="4"/>
                  <a:pt x="2" y="3"/>
                  <a:pt x="3" y="2"/>
                </a:cubicBezTo>
                <a:cubicBezTo>
                  <a:pt x="5" y="1"/>
                  <a:pt x="6" y="0"/>
                  <a:pt x="8" y="0"/>
                </a:cubicBezTo>
                <a:close/>
              </a:path>
            </a:pathLst>
          </a:custGeom>
          <a:solidFill>
            <a:srgbClr val="B2B2B2"/>
          </a:solidFill>
          <a:ln w="3175" cap="rnd">
            <a:solidFill>
              <a:srgbClr val="B2B2B2"/>
            </a:solidFill>
            <a:round/>
            <a:headEnd/>
            <a:tailEnd/>
          </a:ln>
        </p:spPr>
        <p:txBody>
          <a:bodyPr/>
          <a:lstStyle/>
          <a:p>
            <a:endParaRPr lang="en-US"/>
          </a:p>
        </p:txBody>
      </p:sp>
      <p:sp>
        <p:nvSpPr>
          <p:cNvPr id="34842" name="Freeform 1069"/>
          <p:cNvSpPr>
            <a:spLocks noChangeAspect="1"/>
          </p:cNvSpPr>
          <p:nvPr/>
        </p:nvSpPr>
        <p:spPr bwMode="auto">
          <a:xfrm>
            <a:off x="2479675" y="1739900"/>
            <a:ext cx="25400" cy="4763"/>
          </a:xfrm>
          <a:custGeom>
            <a:avLst/>
            <a:gdLst>
              <a:gd name="T0" fmla="*/ 2147483647 w 13"/>
              <a:gd name="T1" fmla="*/ 0 h 3"/>
              <a:gd name="T2" fmla="*/ 2147483647 w 13"/>
              <a:gd name="T3" fmla="*/ 2147483647 h 3"/>
              <a:gd name="T4" fmla="*/ 2147483647 w 13"/>
              <a:gd name="T5" fmla="*/ 2147483647 h 3"/>
              <a:gd name="T6" fmla="*/ 2147483647 w 13"/>
              <a:gd name="T7" fmla="*/ 2147483647 h 3"/>
              <a:gd name="T8" fmla="*/ 2147483647 w 13"/>
              <a:gd name="T9" fmla="*/ 0 h 3"/>
              <a:gd name="T10" fmla="*/ 2147483647 w 13"/>
              <a:gd name="T11" fmla="*/ 0 h 3"/>
              <a:gd name="T12" fmla="*/ 0 60000 65536"/>
              <a:gd name="T13" fmla="*/ 0 60000 65536"/>
              <a:gd name="T14" fmla="*/ 0 60000 65536"/>
              <a:gd name="T15" fmla="*/ 0 60000 65536"/>
              <a:gd name="T16" fmla="*/ 0 60000 65536"/>
              <a:gd name="T17" fmla="*/ 0 60000 65536"/>
              <a:gd name="T18" fmla="*/ 0 w 13"/>
              <a:gd name="T19" fmla="*/ 0 h 3"/>
              <a:gd name="T20" fmla="*/ 13 w 13"/>
              <a:gd name="T21" fmla="*/ 3 h 3"/>
            </a:gdLst>
            <a:ahLst/>
            <a:cxnLst>
              <a:cxn ang="T12">
                <a:pos x="T0" y="T1"/>
              </a:cxn>
              <a:cxn ang="T13">
                <a:pos x="T2" y="T3"/>
              </a:cxn>
              <a:cxn ang="T14">
                <a:pos x="T4" y="T5"/>
              </a:cxn>
              <a:cxn ang="T15">
                <a:pos x="T6" y="T7"/>
              </a:cxn>
              <a:cxn ang="T16">
                <a:pos x="T8" y="T9"/>
              </a:cxn>
              <a:cxn ang="T17">
                <a:pos x="T10" y="T11"/>
              </a:cxn>
            </a:cxnLst>
            <a:rect l="T18" t="T19" r="T20" b="T21"/>
            <a:pathLst>
              <a:path w="13" h="3">
                <a:moveTo>
                  <a:pt x="10" y="0"/>
                </a:moveTo>
                <a:cubicBezTo>
                  <a:pt x="11" y="0"/>
                  <a:pt x="13" y="2"/>
                  <a:pt x="12" y="2"/>
                </a:cubicBezTo>
                <a:cubicBezTo>
                  <a:pt x="11" y="3"/>
                  <a:pt x="8" y="2"/>
                  <a:pt x="6" y="2"/>
                </a:cubicBezTo>
                <a:cubicBezTo>
                  <a:pt x="5" y="2"/>
                  <a:pt x="2" y="3"/>
                  <a:pt x="1" y="2"/>
                </a:cubicBezTo>
                <a:cubicBezTo>
                  <a:pt x="0" y="1"/>
                  <a:pt x="3" y="0"/>
                  <a:pt x="4" y="0"/>
                </a:cubicBezTo>
                <a:cubicBezTo>
                  <a:pt x="6" y="0"/>
                  <a:pt x="8" y="0"/>
                  <a:pt x="10" y="0"/>
                </a:cubicBezTo>
                <a:close/>
              </a:path>
            </a:pathLst>
          </a:custGeom>
          <a:solidFill>
            <a:srgbClr val="B2B2B2"/>
          </a:solidFill>
          <a:ln w="3175" cap="rnd">
            <a:solidFill>
              <a:srgbClr val="B2B2B2"/>
            </a:solidFill>
            <a:round/>
            <a:headEnd/>
            <a:tailEnd/>
          </a:ln>
        </p:spPr>
        <p:txBody>
          <a:bodyPr/>
          <a:lstStyle/>
          <a:p>
            <a:endParaRPr lang="en-US"/>
          </a:p>
        </p:txBody>
      </p:sp>
      <p:sp>
        <p:nvSpPr>
          <p:cNvPr id="34843" name="Freeform 1070"/>
          <p:cNvSpPr>
            <a:spLocks noChangeAspect="1"/>
          </p:cNvSpPr>
          <p:nvPr/>
        </p:nvSpPr>
        <p:spPr bwMode="auto">
          <a:xfrm>
            <a:off x="2901950" y="1598613"/>
            <a:ext cx="1193800" cy="985837"/>
          </a:xfrm>
          <a:custGeom>
            <a:avLst/>
            <a:gdLst>
              <a:gd name="T0" fmla="*/ 2147483647 w 645"/>
              <a:gd name="T1" fmla="*/ 2147483647 h 532"/>
              <a:gd name="T2" fmla="*/ 2147483647 w 645"/>
              <a:gd name="T3" fmla="*/ 2147483647 h 532"/>
              <a:gd name="T4" fmla="*/ 2147483647 w 645"/>
              <a:gd name="T5" fmla="*/ 2147483647 h 532"/>
              <a:gd name="T6" fmla="*/ 2147483647 w 645"/>
              <a:gd name="T7" fmla="*/ 2147483647 h 532"/>
              <a:gd name="T8" fmla="*/ 2147483647 w 645"/>
              <a:gd name="T9" fmla="*/ 2147483647 h 532"/>
              <a:gd name="T10" fmla="*/ 2147483647 w 645"/>
              <a:gd name="T11" fmla="*/ 2147483647 h 532"/>
              <a:gd name="T12" fmla="*/ 2147483647 w 645"/>
              <a:gd name="T13" fmla="*/ 2147483647 h 532"/>
              <a:gd name="T14" fmla="*/ 2147483647 w 645"/>
              <a:gd name="T15" fmla="*/ 2147483647 h 532"/>
              <a:gd name="T16" fmla="*/ 2147483647 w 645"/>
              <a:gd name="T17" fmla="*/ 2147483647 h 532"/>
              <a:gd name="T18" fmla="*/ 2147483647 w 645"/>
              <a:gd name="T19" fmla="*/ 2147483647 h 532"/>
              <a:gd name="T20" fmla="*/ 2147483647 w 645"/>
              <a:gd name="T21" fmla="*/ 2147483647 h 532"/>
              <a:gd name="T22" fmla="*/ 2147483647 w 645"/>
              <a:gd name="T23" fmla="*/ 2147483647 h 532"/>
              <a:gd name="T24" fmla="*/ 2147483647 w 645"/>
              <a:gd name="T25" fmla="*/ 2147483647 h 532"/>
              <a:gd name="T26" fmla="*/ 2147483647 w 645"/>
              <a:gd name="T27" fmla="*/ 2147483647 h 532"/>
              <a:gd name="T28" fmla="*/ 2147483647 w 645"/>
              <a:gd name="T29" fmla="*/ 2147483647 h 532"/>
              <a:gd name="T30" fmla="*/ 2147483647 w 645"/>
              <a:gd name="T31" fmla="*/ 2147483647 h 532"/>
              <a:gd name="T32" fmla="*/ 2147483647 w 645"/>
              <a:gd name="T33" fmla="*/ 2147483647 h 532"/>
              <a:gd name="T34" fmla="*/ 2147483647 w 645"/>
              <a:gd name="T35" fmla="*/ 2147483647 h 532"/>
              <a:gd name="T36" fmla="*/ 2147483647 w 645"/>
              <a:gd name="T37" fmla="*/ 2147483647 h 532"/>
              <a:gd name="T38" fmla="*/ 2147483647 w 645"/>
              <a:gd name="T39" fmla="*/ 2147483647 h 532"/>
              <a:gd name="T40" fmla="*/ 2147483647 w 645"/>
              <a:gd name="T41" fmla="*/ 2147483647 h 532"/>
              <a:gd name="T42" fmla="*/ 2147483647 w 645"/>
              <a:gd name="T43" fmla="*/ 2147483647 h 532"/>
              <a:gd name="T44" fmla="*/ 2147483647 w 645"/>
              <a:gd name="T45" fmla="*/ 2147483647 h 532"/>
              <a:gd name="T46" fmla="*/ 2147483647 w 645"/>
              <a:gd name="T47" fmla="*/ 2147483647 h 532"/>
              <a:gd name="T48" fmla="*/ 2147483647 w 645"/>
              <a:gd name="T49" fmla="*/ 2147483647 h 532"/>
              <a:gd name="T50" fmla="*/ 2147483647 w 645"/>
              <a:gd name="T51" fmla="*/ 2147483647 h 532"/>
              <a:gd name="T52" fmla="*/ 2147483647 w 645"/>
              <a:gd name="T53" fmla="*/ 2147483647 h 532"/>
              <a:gd name="T54" fmla="*/ 2147483647 w 645"/>
              <a:gd name="T55" fmla="*/ 2147483647 h 532"/>
              <a:gd name="T56" fmla="*/ 2147483647 w 645"/>
              <a:gd name="T57" fmla="*/ 2147483647 h 532"/>
              <a:gd name="T58" fmla="*/ 2147483647 w 645"/>
              <a:gd name="T59" fmla="*/ 2147483647 h 532"/>
              <a:gd name="T60" fmla="*/ 2147483647 w 645"/>
              <a:gd name="T61" fmla="*/ 2147483647 h 532"/>
              <a:gd name="T62" fmla="*/ 2147483647 w 645"/>
              <a:gd name="T63" fmla="*/ 2147483647 h 532"/>
              <a:gd name="T64" fmla="*/ 2147483647 w 645"/>
              <a:gd name="T65" fmla="*/ 2147483647 h 532"/>
              <a:gd name="T66" fmla="*/ 2147483647 w 645"/>
              <a:gd name="T67" fmla="*/ 2147483647 h 532"/>
              <a:gd name="T68" fmla="*/ 2147483647 w 645"/>
              <a:gd name="T69" fmla="*/ 2147483647 h 532"/>
              <a:gd name="T70" fmla="*/ 2147483647 w 645"/>
              <a:gd name="T71" fmla="*/ 2147483647 h 532"/>
              <a:gd name="T72" fmla="*/ 2147483647 w 645"/>
              <a:gd name="T73" fmla="*/ 2147483647 h 532"/>
              <a:gd name="T74" fmla="*/ 2147483647 w 645"/>
              <a:gd name="T75" fmla="*/ 2147483647 h 532"/>
              <a:gd name="T76" fmla="*/ 2147483647 w 645"/>
              <a:gd name="T77" fmla="*/ 2147483647 h 532"/>
              <a:gd name="T78" fmla="*/ 2147483647 w 645"/>
              <a:gd name="T79" fmla="*/ 2147483647 h 532"/>
              <a:gd name="T80" fmla="*/ 2147483647 w 645"/>
              <a:gd name="T81" fmla="*/ 2147483647 h 532"/>
              <a:gd name="T82" fmla="*/ 2147483647 w 645"/>
              <a:gd name="T83" fmla="*/ 2147483647 h 532"/>
              <a:gd name="T84" fmla="*/ 2147483647 w 645"/>
              <a:gd name="T85" fmla="*/ 2147483647 h 532"/>
              <a:gd name="T86" fmla="*/ 2147483647 w 645"/>
              <a:gd name="T87" fmla="*/ 2147483647 h 532"/>
              <a:gd name="T88" fmla="*/ 2147483647 w 645"/>
              <a:gd name="T89" fmla="*/ 2147483647 h 532"/>
              <a:gd name="T90" fmla="*/ 2147483647 w 645"/>
              <a:gd name="T91" fmla="*/ 2147483647 h 532"/>
              <a:gd name="T92" fmla="*/ 2147483647 w 645"/>
              <a:gd name="T93" fmla="*/ 2147483647 h 532"/>
              <a:gd name="T94" fmla="*/ 2147483647 w 645"/>
              <a:gd name="T95" fmla="*/ 2147483647 h 532"/>
              <a:gd name="T96" fmla="*/ 2147483647 w 645"/>
              <a:gd name="T97" fmla="*/ 2147483647 h 532"/>
              <a:gd name="T98" fmla="*/ 2147483647 w 645"/>
              <a:gd name="T99" fmla="*/ 2147483647 h 532"/>
              <a:gd name="T100" fmla="*/ 2147483647 w 645"/>
              <a:gd name="T101" fmla="*/ 2147483647 h 532"/>
              <a:gd name="T102" fmla="*/ 2147483647 w 645"/>
              <a:gd name="T103" fmla="*/ 2147483647 h 532"/>
              <a:gd name="T104" fmla="*/ 2147483647 w 645"/>
              <a:gd name="T105" fmla="*/ 2147483647 h 532"/>
              <a:gd name="T106" fmla="*/ 2147483647 w 645"/>
              <a:gd name="T107" fmla="*/ 2147483647 h 532"/>
              <a:gd name="T108" fmla="*/ 2147483647 w 645"/>
              <a:gd name="T109" fmla="*/ 2147483647 h 532"/>
              <a:gd name="T110" fmla="*/ 2147483647 w 645"/>
              <a:gd name="T111" fmla="*/ 2147483647 h 532"/>
              <a:gd name="T112" fmla="*/ 2147483647 w 645"/>
              <a:gd name="T113" fmla="*/ 2147483647 h 5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5"/>
              <a:gd name="T172" fmla="*/ 0 h 532"/>
              <a:gd name="T173" fmla="*/ 645 w 645"/>
              <a:gd name="T174" fmla="*/ 532 h 53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5" h="532">
                <a:moveTo>
                  <a:pt x="645" y="54"/>
                </a:moveTo>
                <a:cubicBezTo>
                  <a:pt x="638" y="61"/>
                  <a:pt x="627" y="60"/>
                  <a:pt x="618" y="65"/>
                </a:cubicBezTo>
                <a:cubicBezTo>
                  <a:pt x="616" y="66"/>
                  <a:pt x="619" y="70"/>
                  <a:pt x="616" y="70"/>
                </a:cubicBezTo>
                <a:cubicBezTo>
                  <a:pt x="610" y="72"/>
                  <a:pt x="605" y="74"/>
                  <a:pt x="601" y="75"/>
                </a:cubicBezTo>
                <a:cubicBezTo>
                  <a:pt x="596" y="76"/>
                  <a:pt x="590" y="73"/>
                  <a:pt x="585" y="73"/>
                </a:cubicBezTo>
                <a:cubicBezTo>
                  <a:pt x="579" y="80"/>
                  <a:pt x="567" y="73"/>
                  <a:pt x="558" y="76"/>
                </a:cubicBezTo>
                <a:cubicBezTo>
                  <a:pt x="556" y="76"/>
                  <a:pt x="556" y="80"/>
                  <a:pt x="558" y="80"/>
                </a:cubicBezTo>
                <a:cubicBezTo>
                  <a:pt x="563" y="78"/>
                  <a:pt x="569" y="81"/>
                  <a:pt x="574" y="80"/>
                </a:cubicBezTo>
                <a:cubicBezTo>
                  <a:pt x="579" y="80"/>
                  <a:pt x="583" y="78"/>
                  <a:pt x="588" y="78"/>
                </a:cubicBezTo>
                <a:cubicBezTo>
                  <a:pt x="594" y="78"/>
                  <a:pt x="601" y="79"/>
                  <a:pt x="605" y="82"/>
                </a:cubicBezTo>
                <a:cubicBezTo>
                  <a:pt x="601" y="86"/>
                  <a:pt x="594" y="87"/>
                  <a:pt x="589" y="88"/>
                </a:cubicBezTo>
                <a:cubicBezTo>
                  <a:pt x="584" y="89"/>
                  <a:pt x="579" y="88"/>
                  <a:pt x="574" y="88"/>
                </a:cubicBezTo>
                <a:cubicBezTo>
                  <a:pt x="571" y="88"/>
                  <a:pt x="566" y="86"/>
                  <a:pt x="563" y="88"/>
                </a:cubicBezTo>
                <a:cubicBezTo>
                  <a:pt x="560" y="90"/>
                  <a:pt x="555" y="95"/>
                  <a:pt x="558" y="97"/>
                </a:cubicBezTo>
                <a:cubicBezTo>
                  <a:pt x="562" y="99"/>
                  <a:pt x="566" y="93"/>
                  <a:pt x="571" y="93"/>
                </a:cubicBezTo>
                <a:cubicBezTo>
                  <a:pt x="576" y="92"/>
                  <a:pt x="583" y="89"/>
                  <a:pt x="586" y="92"/>
                </a:cubicBezTo>
                <a:cubicBezTo>
                  <a:pt x="589" y="94"/>
                  <a:pt x="583" y="99"/>
                  <a:pt x="580" y="100"/>
                </a:cubicBezTo>
                <a:cubicBezTo>
                  <a:pt x="578" y="101"/>
                  <a:pt x="574" y="98"/>
                  <a:pt x="571" y="99"/>
                </a:cubicBezTo>
                <a:cubicBezTo>
                  <a:pt x="568" y="101"/>
                  <a:pt x="566" y="105"/>
                  <a:pt x="565" y="109"/>
                </a:cubicBezTo>
                <a:cubicBezTo>
                  <a:pt x="565" y="111"/>
                  <a:pt x="570" y="111"/>
                  <a:pt x="569" y="113"/>
                </a:cubicBezTo>
                <a:cubicBezTo>
                  <a:pt x="567" y="117"/>
                  <a:pt x="564" y="120"/>
                  <a:pt x="560" y="122"/>
                </a:cubicBezTo>
                <a:cubicBezTo>
                  <a:pt x="558" y="123"/>
                  <a:pt x="554" y="119"/>
                  <a:pt x="553" y="121"/>
                </a:cubicBezTo>
                <a:cubicBezTo>
                  <a:pt x="550" y="126"/>
                  <a:pt x="549" y="132"/>
                  <a:pt x="547" y="137"/>
                </a:cubicBezTo>
                <a:cubicBezTo>
                  <a:pt x="546" y="141"/>
                  <a:pt x="542" y="144"/>
                  <a:pt x="542" y="148"/>
                </a:cubicBezTo>
                <a:cubicBezTo>
                  <a:pt x="542" y="151"/>
                  <a:pt x="548" y="145"/>
                  <a:pt x="551" y="145"/>
                </a:cubicBezTo>
                <a:cubicBezTo>
                  <a:pt x="557" y="145"/>
                  <a:pt x="562" y="147"/>
                  <a:pt x="568" y="150"/>
                </a:cubicBezTo>
                <a:cubicBezTo>
                  <a:pt x="569" y="151"/>
                  <a:pt x="570" y="154"/>
                  <a:pt x="568" y="154"/>
                </a:cubicBezTo>
                <a:cubicBezTo>
                  <a:pt x="563" y="154"/>
                  <a:pt x="558" y="149"/>
                  <a:pt x="553" y="150"/>
                </a:cubicBezTo>
                <a:cubicBezTo>
                  <a:pt x="551" y="150"/>
                  <a:pt x="552" y="155"/>
                  <a:pt x="554" y="156"/>
                </a:cubicBezTo>
                <a:cubicBezTo>
                  <a:pt x="559" y="159"/>
                  <a:pt x="564" y="160"/>
                  <a:pt x="570" y="161"/>
                </a:cubicBezTo>
                <a:cubicBezTo>
                  <a:pt x="572" y="162"/>
                  <a:pt x="574" y="158"/>
                  <a:pt x="576" y="160"/>
                </a:cubicBezTo>
                <a:cubicBezTo>
                  <a:pt x="578" y="163"/>
                  <a:pt x="580" y="170"/>
                  <a:pt x="577" y="171"/>
                </a:cubicBezTo>
                <a:cubicBezTo>
                  <a:pt x="570" y="172"/>
                  <a:pt x="564" y="170"/>
                  <a:pt x="557" y="169"/>
                </a:cubicBezTo>
                <a:cubicBezTo>
                  <a:pt x="553" y="169"/>
                  <a:pt x="542" y="167"/>
                  <a:pt x="539" y="168"/>
                </a:cubicBezTo>
                <a:cubicBezTo>
                  <a:pt x="537" y="169"/>
                  <a:pt x="551" y="170"/>
                  <a:pt x="554" y="172"/>
                </a:cubicBezTo>
                <a:cubicBezTo>
                  <a:pt x="555" y="173"/>
                  <a:pt x="545" y="174"/>
                  <a:pt x="542" y="175"/>
                </a:cubicBezTo>
                <a:cubicBezTo>
                  <a:pt x="539" y="175"/>
                  <a:pt x="540" y="172"/>
                  <a:pt x="537" y="172"/>
                </a:cubicBezTo>
                <a:cubicBezTo>
                  <a:pt x="534" y="172"/>
                  <a:pt x="530" y="173"/>
                  <a:pt x="531" y="175"/>
                </a:cubicBezTo>
                <a:cubicBezTo>
                  <a:pt x="532" y="179"/>
                  <a:pt x="541" y="180"/>
                  <a:pt x="541" y="184"/>
                </a:cubicBezTo>
                <a:cubicBezTo>
                  <a:pt x="547" y="186"/>
                  <a:pt x="554" y="184"/>
                  <a:pt x="559" y="186"/>
                </a:cubicBezTo>
                <a:cubicBezTo>
                  <a:pt x="561" y="187"/>
                  <a:pt x="559" y="190"/>
                  <a:pt x="557" y="191"/>
                </a:cubicBezTo>
                <a:cubicBezTo>
                  <a:pt x="551" y="191"/>
                  <a:pt x="546" y="189"/>
                  <a:pt x="540" y="190"/>
                </a:cubicBezTo>
                <a:cubicBezTo>
                  <a:pt x="539" y="191"/>
                  <a:pt x="539" y="193"/>
                  <a:pt x="540" y="194"/>
                </a:cubicBezTo>
                <a:cubicBezTo>
                  <a:pt x="546" y="196"/>
                  <a:pt x="556" y="192"/>
                  <a:pt x="561" y="196"/>
                </a:cubicBezTo>
                <a:cubicBezTo>
                  <a:pt x="564" y="198"/>
                  <a:pt x="564" y="206"/>
                  <a:pt x="562" y="209"/>
                </a:cubicBezTo>
                <a:cubicBezTo>
                  <a:pt x="559" y="212"/>
                  <a:pt x="555" y="207"/>
                  <a:pt x="551" y="205"/>
                </a:cubicBezTo>
                <a:cubicBezTo>
                  <a:pt x="546" y="203"/>
                  <a:pt x="542" y="199"/>
                  <a:pt x="536" y="198"/>
                </a:cubicBezTo>
                <a:cubicBezTo>
                  <a:pt x="534" y="198"/>
                  <a:pt x="531" y="201"/>
                  <a:pt x="532" y="202"/>
                </a:cubicBezTo>
                <a:cubicBezTo>
                  <a:pt x="537" y="206"/>
                  <a:pt x="547" y="204"/>
                  <a:pt x="550" y="210"/>
                </a:cubicBezTo>
                <a:cubicBezTo>
                  <a:pt x="552" y="214"/>
                  <a:pt x="539" y="209"/>
                  <a:pt x="538" y="213"/>
                </a:cubicBezTo>
                <a:cubicBezTo>
                  <a:pt x="537" y="217"/>
                  <a:pt x="546" y="211"/>
                  <a:pt x="549" y="213"/>
                </a:cubicBezTo>
                <a:cubicBezTo>
                  <a:pt x="551" y="214"/>
                  <a:pt x="549" y="217"/>
                  <a:pt x="549" y="219"/>
                </a:cubicBezTo>
                <a:cubicBezTo>
                  <a:pt x="548" y="220"/>
                  <a:pt x="545" y="222"/>
                  <a:pt x="546" y="222"/>
                </a:cubicBezTo>
                <a:cubicBezTo>
                  <a:pt x="551" y="224"/>
                  <a:pt x="557" y="222"/>
                  <a:pt x="562" y="224"/>
                </a:cubicBezTo>
                <a:cubicBezTo>
                  <a:pt x="563" y="224"/>
                  <a:pt x="565" y="227"/>
                  <a:pt x="565" y="228"/>
                </a:cubicBezTo>
                <a:cubicBezTo>
                  <a:pt x="564" y="230"/>
                  <a:pt x="561" y="231"/>
                  <a:pt x="559" y="231"/>
                </a:cubicBezTo>
                <a:cubicBezTo>
                  <a:pt x="554" y="230"/>
                  <a:pt x="550" y="227"/>
                  <a:pt x="546" y="226"/>
                </a:cubicBezTo>
                <a:cubicBezTo>
                  <a:pt x="543" y="225"/>
                  <a:pt x="539" y="226"/>
                  <a:pt x="536" y="225"/>
                </a:cubicBezTo>
                <a:cubicBezTo>
                  <a:pt x="534" y="225"/>
                  <a:pt x="533" y="228"/>
                  <a:pt x="533" y="230"/>
                </a:cubicBezTo>
                <a:cubicBezTo>
                  <a:pt x="532" y="234"/>
                  <a:pt x="531" y="239"/>
                  <a:pt x="534" y="242"/>
                </a:cubicBezTo>
                <a:cubicBezTo>
                  <a:pt x="536" y="244"/>
                  <a:pt x="534" y="235"/>
                  <a:pt x="537" y="235"/>
                </a:cubicBezTo>
                <a:cubicBezTo>
                  <a:pt x="542" y="235"/>
                  <a:pt x="544" y="239"/>
                  <a:pt x="551" y="240"/>
                </a:cubicBezTo>
                <a:cubicBezTo>
                  <a:pt x="552" y="242"/>
                  <a:pt x="549" y="246"/>
                  <a:pt x="549" y="248"/>
                </a:cubicBezTo>
                <a:cubicBezTo>
                  <a:pt x="545" y="250"/>
                  <a:pt x="541" y="248"/>
                  <a:pt x="537" y="249"/>
                </a:cubicBezTo>
                <a:cubicBezTo>
                  <a:pt x="535" y="250"/>
                  <a:pt x="533" y="253"/>
                  <a:pt x="531" y="252"/>
                </a:cubicBezTo>
                <a:cubicBezTo>
                  <a:pt x="524" y="252"/>
                  <a:pt x="516" y="249"/>
                  <a:pt x="510" y="246"/>
                </a:cubicBezTo>
                <a:cubicBezTo>
                  <a:pt x="508" y="245"/>
                  <a:pt x="510" y="241"/>
                  <a:pt x="507" y="241"/>
                </a:cubicBezTo>
                <a:cubicBezTo>
                  <a:pt x="505" y="241"/>
                  <a:pt x="505" y="247"/>
                  <a:pt x="503" y="246"/>
                </a:cubicBezTo>
                <a:cubicBezTo>
                  <a:pt x="499" y="246"/>
                  <a:pt x="498" y="238"/>
                  <a:pt x="494" y="238"/>
                </a:cubicBezTo>
                <a:cubicBezTo>
                  <a:pt x="492" y="241"/>
                  <a:pt x="497" y="244"/>
                  <a:pt x="498" y="247"/>
                </a:cubicBezTo>
                <a:cubicBezTo>
                  <a:pt x="498" y="248"/>
                  <a:pt x="493" y="250"/>
                  <a:pt x="490" y="253"/>
                </a:cubicBezTo>
                <a:cubicBezTo>
                  <a:pt x="485" y="256"/>
                  <a:pt x="478" y="246"/>
                  <a:pt x="473" y="249"/>
                </a:cubicBezTo>
                <a:cubicBezTo>
                  <a:pt x="470" y="251"/>
                  <a:pt x="478" y="252"/>
                  <a:pt x="484" y="254"/>
                </a:cubicBezTo>
                <a:cubicBezTo>
                  <a:pt x="480" y="255"/>
                  <a:pt x="474" y="253"/>
                  <a:pt x="472" y="256"/>
                </a:cubicBezTo>
                <a:cubicBezTo>
                  <a:pt x="478" y="257"/>
                  <a:pt x="490" y="256"/>
                  <a:pt x="495" y="258"/>
                </a:cubicBezTo>
                <a:cubicBezTo>
                  <a:pt x="497" y="258"/>
                  <a:pt x="495" y="260"/>
                  <a:pt x="494" y="261"/>
                </a:cubicBezTo>
                <a:cubicBezTo>
                  <a:pt x="488" y="262"/>
                  <a:pt x="478" y="259"/>
                  <a:pt x="472" y="261"/>
                </a:cubicBezTo>
                <a:cubicBezTo>
                  <a:pt x="474" y="264"/>
                  <a:pt x="478" y="263"/>
                  <a:pt x="480" y="264"/>
                </a:cubicBezTo>
                <a:cubicBezTo>
                  <a:pt x="483" y="264"/>
                  <a:pt x="480" y="268"/>
                  <a:pt x="491" y="264"/>
                </a:cubicBezTo>
                <a:cubicBezTo>
                  <a:pt x="495" y="265"/>
                  <a:pt x="501" y="266"/>
                  <a:pt x="499" y="270"/>
                </a:cubicBezTo>
                <a:cubicBezTo>
                  <a:pt x="496" y="274"/>
                  <a:pt x="489" y="270"/>
                  <a:pt x="484" y="271"/>
                </a:cubicBezTo>
                <a:cubicBezTo>
                  <a:pt x="483" y="274"/>
                  <a:pt x="490" y="272"/>
                  <a:pt x="491" y="274"/>
                </a:cubicBezTo>
                <a:cubicBezTo>
                  <a:pt x="492" y="275"/>
                  <a:pt x="488" y="278"/>
                  <a:pt x="490" y="278"/>
                </a:cubicBezTo>
                <a:cubicBezTo>
                  <a:pt x="493" y="279"/>
                  <a:pt x="496" y="273"/>
                  <a:pt x="498" y="273"/>
                </a:cubicBezTo>
                <a:cubicBezTo>
                  <a:pt x="508" y="275"/>
                  <a:pt x="516" y="278"/>
                  <a:pt x="524" y="283"/>
                </a:cubicBezTo>
                <a:cubicBezTo>
                  <a:pt x="526" y="284"/>
                  <a:pt x="519" y="286"/>
                  <a:pt x="518" y="289"/>
                </a:cubicBezTo>
                <a:cubicBezTo>
                  <a:pt x="519" y="292"/>
                  <a:pt x="529" y="286"/>
                  <a:pt x="530" y="288"/>
                </a:cubicBezTo>
                <a:cubicBezTo>
                  <a:pt x="532" y="291"/>
                  <a:pt x="523" y="296"/>
                  <a:pt x="525" y="299"/>
                </a:cubicBezTo>
                <a:cubicBezTo>
                  <a:pt x="527" y="301"/>
                  <a:pt x="530" y="294"/>
                  <a:pt x="533" y="295"/>
                </a:cubicBezTo>
                <a:cubicBezTo>
                  <a:pt x="535" y="295"/>
                  <a:pt x="534" y="299"/>
                  <a:pt x="533" y="301"/>
                </a:cubicBezTo>
                <a:cubicBezTo>
                  <a:pt x="532" y="302"/>
                  <a:pt x="527" y="299"/>
                  <a:pt x="528" y="301"/>
                </a:cubicBezTo>
                <a:cubicBezTo>
                  <a:pt x="528" y="305"/>
                  <a:pt x="535" y="307"/>
                  <a:pt x="534" y="311"/>
                </a:cubicBezTo>
                <a:cubicBezTo>
                  <a:pt x="534" y="313"/>
                  <a:pt x="529" y="314"/>
                  <a:pt x="526" y="313"/>
                </a:cubicBezTo>
                <a:cubicBezTo>
                  <a:pt x="523" y="312"/>
                  <a:pt x="525" y="305"/>
                  <a:pt x="522" y="305"/>
                </a:cubicBezTo>
                <a:cubicBezTo>
                  <a:pt x="519" y="305"/>
                  <a:pt x="521" y="312"/>
                  <a:pt x="518" y="313"/>
                </a:cubicBezTo>
                <a:cubicBezTo>
                  <a:pt x="514" y="314"/>
                  <a:pt x="509" y="312"/>
                  <a:pt x="506" y="309"/>
                </a:cubicBezTo>
                <a:cubicBezTo>
                  <a:pt x="502" y="305"/>
                  <a:pt x="503" y="298"/>
                  <a:pt x="499" y="294"/>
                </a:cubicBezTo>
                <a:cubicBezTo>
                  <a:pt x="497" y="292"/>
                  <a:pt x="494" y="294"/>
                  <a:pt x="491" y="293"/>
                </a:cubicBezTo>
                <a:cubicBezTo>
                  <a:pt x="486" y="292"/>
                  <a:pt x="479" y="289"/>
                  <a:pt x="474" y="287"/>
                </a:cubicBezTo>
                <a:cubicBezTo>
                  <a:pt x="470" y="285"/>
                  <a:pt x="467" y="280"/>
                  <a:pt x="462" y="280"/>
                </a:cubicBezTo>
                <a:cubicBezTo>
                  <a:pt x="460" y="280"/>
                  <a:pt x="466" y="285"/>
                  <a:pt x="465" y="286"/>
                </a:cubicBezTo>
                <a:cubicBezTo>
                  <a:pt x="464" y="288"/>
                  <a:pt x="460" y="288"/>
                  <a:pt x="461" y="289"/>
                </a:cubicBezTo>
                <a:cubicBezTo>
                  <a:pt x="464" y="291"/>
                  <a:pt x="468" y="292"/>
                  <a:pt x="472" y="293"/>
                </a:cubicBezTo>
                <a:cubicBezTo>
                  <a:pt x="477" y="294"/>
                  <a:pt x="481" y="293"/>
                  <a:pt x="485" y="294"/>
                </a:cubicBezTo>
                <a:cubicBezTo>
                  <a:pt x="487" y="295"/>
                  <a:pt x="488" y="298"/>
                  <a:pt x="487" y="299"/>
                </a:cubicBezTo>
                <a:cubicBezTo>
                  <a:pt x="482" y="301"/>
                  <a:pt x="474" y="303"/>
                  <a:pt x="469" y="303"/>
                </a:cubicBezTo>
                <a:cubicBezTo>
                  <a:pt x="467" y="303"/>
                  <a:pt x="468" y="299"/>
                  <a:pt x="466" y="299"/>
                </a:cubicBezTo>
                <a:cubicBezTo>
                  <a:pt x="463" y="300"/>
                  <a:pt x="459" y="302"/>
                  <a:pt x="458" y="305"/>
                </a:cubicBezTo>
                <a:cubicBezTo>
                  <a:pt x="464" y="306"/>
                  <a:pt x="461" y="309"/>
                  <a:pt x="460" y="311"/>
                </a:cubicBezTo>
                <a:cubicBezTo>
                  <a:pt x="458" y="314"/>
                  <a:pt x="447" y="314"/>
                  <a:pt x="450" y="316"/>
                </a:cubicBezTo>
                <a:cubicBezTo>
                  <a:pt x="455" y="316"/>
                  <a:pt x="462" y="316"/>
                  <a:pt x="468" y="316"/>
                </a:cubicBezTo>
                <a:cubicBezTo>
                  <a:pt x="469" y="316"/>
                  <a:pt x="479" y="316"/>
                  <a:pt x="478" y="317"/>
                </a:cubicBezTo>
                <a:cubicBezTo>
                  <a:pt x="474" y="319"/>
                  <a:pt x="458" y="318"/>
                  <a:pt x="456" y="323"/>
                </a:cubicBezTo>
                <a:cubicBezTo>
                  <a:pt x="460" y="324"/>
                  <a:pt x="466" y="324"/>
                  <a:pt x="468" y="325"/>
                </a:cubicBezTo>
                <a:cubicBezTo>
                  <a:pt x="471" y="321"/>
                  <a:pt x="478" y="320"/>
                  <a:pt x="483" y="319"/>
                </a:cubicBezTo>
                <a:cubicBezTo>
                  <a:pt x="488" y="318"/>
                  <a:pt x="493" y="318"/>
                  <a:pt x="497" y="318"/>
                </a:cubicBezTo>
                <a:cubicBezTo>
                  <a:pt x="505" y="319"/>
                  <a:pt x="513" y="321"/>
                  <a:pt x="521" y="322"/>
                </a:cubicBezTo>
                <a:cubicBezTo>
                  <a:pt x="523" y="323"/>
                  <a:pt x="529" y="320"/>
                  <a:pt x="527" y="323"/>
                </a:cubicBezTo>
                <a:cubicBezTo>
                  <a:pt x="521" y="328"/>
                  <a:pt x="515" y="327"/>
                  <a:pt x="508" y="330"/>
                </a:cubicBezTo>
                <a:cubicBezTo>
                  <a:pt x="508" y="335"/>
                  <a:pt x="501" y="334"/>
                  <a:pt x="498" y="337"/>
                </a:cubicBezTo>
                <a:cubicBezTo>
                  <a:pt x="493" y="342"/>
                  <a:pt x="488" y="348"/>
                  <a:pt x="481" y="351"/>
                </a:cubicBezTo>
                <a:cubicBezTo>
                  <a:pt x="472" y="355"/>
                  <a:pt x="461" y="355"/>
                  <a:pt x="451" y="357"/>
                </a:cubicBezTo>
                <a:cubicBezTo>
                  <a:pt x="444" y="359"/>
                  <a:pt x="437" y="362"/>
                  <a:pt x="430" y="363"/>
                </a:cubicBezTo>
                <a:cubicBezTo>
                  <a:pt x="426" y="364"/>
                  <a:pt x="422" y="364"/>
                  <a:pt x="418" y="363"/>
                </a:cubicBezTo>
                <a:cubicBezTo>
                  <a:pt x="414" y="362"/>
                  <a:pt x="410" y="356"/>
                  <a:pt x="406" y="357"/>
                </a:cubicBezTo>
                <a:cubicBezTo>
                  <a:pt x="403" y="358"/>
                  <a:pt x="413" y="363"/>
                  <a:pt x="411" y="366"/>
                </a:cubicBezTo>
                <a:cubicBezTo>
                  <a:pt x="409" y="370"/>
                  <a:pt x="400" y="369"/>
                  <a:pt x="397" y="373"/>
                </a:cubicBezTo>
                <a:cubicBezTo>
                  <a:pt x="391" y="379"/>
                  <a:pt x="391" y="389"/>
                  <a:pt x="386" y="395"/>
                </a:cubicBezTo>
                <a:cubicBezTo>
                  <a:pt x="382" y="400"/>
                  <a:pt x="375" y="400"/>
                  <a:pt x="370" y="403"/>
                </a:cubicBezTo>
                <a:cubicBezTo>
                  <a:pt x="367" y="405"/>
                  <a:pt x="366" y="411"/>
                  <a:pt x="362" y="410"/>
                </a:cubicBezTo>
                <a:cubicBezTo>
                  <a:pt x="358" y="409"/>
                  <a:pt x="348" y="413"/>
                  <a:pt x="344" y="410"/>
                </a:cubicBezTo>
                <a:cubicBezTo>
                  <a:pt x="342" y="408"/>
                  <a:pt x="354" y="404"/>
                  <a:pt x="352" y="402"/>
                </a:cubicBezTo>
                <a:cubicBezTo>
                  <a:pt x="349" y="399"/>
                  <a:pt x="344" y="400"/>
                  <a:pt x="341" y="402"/>
                </a:cubicBezTo>
                <a:cubicBezTo>
                  <a:pt x="338" y="404"/>
                  <a:pt x="339" y="408"/>
                  <a:pt x="338" y="411"/>
                </a:cubicBezTo>
                <a:cubicBezTo>
                  <a:pt x="338" y="413"/>
                  <a:pt x="339" y="415"/>
                  <a:pt x="338" y="416"/>
                </a:cubicBezTo>
                <a:cubicBezTo>
                  <a:pt x="335" y="417"/>
                  <a:pt x="330" y="415"/>
                  <a:pt x="327" y="416"/>
                </a:cubicBezTo>
                <a:cubicBezTo>
                  <a:pt x="323" y="416"/>
                  <a:pt x="318" y="416"/>
                  <a:pt x="316" y="419"/>
                </a:cubicBezTo>
                <a:cubicBezTo>
                  <a:pt x="315" y="421"/>
                  <a:pt x="321" y="424"/>
                  <a:pt x="319" y="425"/>
                </a:cubicBezTo>
                <a:cubicBezTo>
                  <a:pt x="316" y="428"/>
                  <a:pt x="308" y="423"/>
                  <a:pt x="307" y="427"/>
                </a:cubicBezTo>
                <a:cubicBezTo>
                  <a:pt x="305" y="432"/>
                  <a:pt x="316" y="437"/>
                  <a:pt x="314" y="442"/>
                </a:cubicBezTo>
                <a:cubicBezTo>
                  <a:pt x="313" y="446"/>
                  <a:pt x="303" y="438"/>
                  <a:pt x="302" y="442"/>
                </a:cubicBezTo>
                <a:cubicBezTo>
                  <a:pt x="300" y="447"/>
                  <a:pt x="310" y="450"/>
                  <a:pt x="309" y="456"/>
                </a:cubicBezTo>
                <a:cubicBezTo>
                  <a:pt x="309" y="460"/>
                  <a:pt x="302" y="459"/>
                  <a:pt x="299" y="462"/>
                </a:cubicBezTo>
                <a:cubicBezTo>
                  <a:pt x="295" y="466"/>
                  <a:pt x="292" y="470"/>
                  <a:pt x="290" y="474"/>
                </a:cubicBezTo>
                <a:cubicBezTo>
                  <a:pt x="288" y="480"/>
                  <a:pt x="289" y="486"/>
                  <a:pt x="287" y="491"/>
                </a:cubicBezTo>
                <a:cubicBezTo>
                  <a:pt x="285" y="496"/>
                  <a:pt x="280" y="499"/>
                  <a:pt x="278" y="503"/>
                </a:cubicBezTo>
                <a:cubicBezTo>
                  <a:pt x="276" y="507"/>
                  <a:pt x="275" y="512"/>
                  <a:pt x="274" y="517"/>
                </a:cubicBezTo>
                <a:cubicBezTo>
                  <a:pt x="273" y="521"/>
                  <a:pt x="275" y="527"/>
                  <a:pt x="271" y="530"/>
                </a:cubicBezTo>
                <a:cubicBezTo>
                  <a:pt x="266" y="532"/>
                  <a:pt x="259" y="531"/>
                  <a:pt x="254" y="527"/>
                </a:cubicBezTo>
                <a:cubicBezTo>
                  <a:pt x="250" y="524"/>
                  <a:pt x="252" y="516"/>
                  <a:pt x="249" y="511"/>
                </a:cubicBezTo>
                <a:cubicBezTo>
                  <a:pt x="247" y="509"/>
                  <a:pt x="244" y="511"/>
                  <a:pt x="241" y="511"/>
                </a:cubicBezTo>
                <a:cubicBezTo>
                  <a:pt x="235" y="511"/>
                  <a:pt x="227" y="515"/>
                  <a:pt x="221" y="512"/>
                </a:cubicBezTo>
                <a:cubicBezTo>
                  <a:pt x="216" y="510"/>
                  <a:pt x="214" y="504"/>
                  <a:pt x="211" y="499"/>
                </a:cubicBezTo>
                <a:cubicBezTo>
                  <a:pt x="206" y="493"/>
                  <a:pt x="200" y="488"/>
                  <a:pt x="197" y="481"/>
                </a:cubicBezTo>
                <a:cubicBezTo>
                  <a:pt x="195" y="478"/>
                  <a:pt x="199" y="474"/>
                  <a:pt x="198" y="470"/>
                </a:cubicBezTo>
                <a:cubicBezTo>
                  <a:pt x="197" y="467"/>
                  <a:pt x="193" y="466"/>
                  <a:pt x="192" y="463"/>
                </a:cubicBezTo>
                <a:cubicBezTo>
                  <a:pt x="189" y="460"/>
                  <a:pt x="189" y="456"/>
                  <a:pt x="187" y="452"/>
                </a:cubicBezTo>
                <a:cubicBezTo>
                  <a:pt x="185" y="447"/>
                  <a:pt x="182" y="442"/>
                  <a:pt x="181" y="437"/>
                </a:cubicBezTo>
                <a:cubicBezTo>
                  <a:pt x="180" y="431"/>
                  <a:pt x="184" y="426"/>
                  <a:pt x="182" y="421"/>
                </a:cubicBezTo>
                <a:cubicBezTo>
                  <a:pt x="182" y="417"/>
                  <a:pt x="177" y="415"/>
                  <a:pt x="175" y="411"/>
                </a:cubicBezTo>
                <a:cubicBezTo>
                  <a:pt x="173" y="408"/>
                  <a:pt x="171" y="404"/>
                  <a:pt x="172" y="400"/>
                </a:cubicBezTo>
                <a:cubicBezTo>
                  <a:pt x="173" y="396"/>
                  <a:pt x="180" y="394"/>
                  <a:pt x="179" y="390"/>
                </a:cubicBezTo>
                <a:cubicBezTo>
                  <a:pt x="179" y="386"/>
                  <a:pt x="172" y="388"/>
                  <a:pt x="170" y="385"/>
                </a:cubicBezTo>
                <a:cubicBezTo>
                  <a:pt x="169" y="382"/>
                  <a:pt x="170" y="379"/>
                  <a:pt x="170" y="376"/>
                </a:cubicBezTo>
                <a:cubicBezTo>
                  <a:pt x="171" y="372"/>
                  <a:pt x="170" y="367"/>
                  <a:pt x="173" y="364"/>
                </a:cubicBezTo>
                <a:cubicBezTo>
                  <a:pt x="175" y="362"/>
                  <a:pt x="181" y="365"/>
                  <a:pt x="184" y="363"/>
                </a:cubicBezTo>
                <a:cubicBezTo>
                  <a:pt x="186" y="361"/>
                  <a:pt x="184" y="356"/>
                  <a:pt x="187" y="354"/>
                </a:cubicBezTo>
                <a:cubicBezTo>
                  <a:pt x="192" y="352"/>
                  <a:pt x="198" y="357"/>
                  <a:pt x="202" y="354"/>
                </a:cubicBezTo>
                <a:cubicBezTo>
                  <a:pt x="206" y="351"/>
                  <a:pt x="206" y="344"/>
                  <a:pt x="207" y="339"/>
                </a:cubicBezTo>
                <a:cubicBezTo>
                  <a:pt x="209" y="335"/>
                  <a:pt x="212" y="330"/>
                  <a:pt x="211" y="326"/>
                </a:cubicBezTo>
                <a:cubicBezTo>
                  <a:pt x="211" y="324"/>
                  <a:pt x="208" y="323"/>
                  <a:pt x="206" y="323"/>
                </a:cubicBezTo>
                <a:cubicBezTo>
                  <a:pt x="202" y="322"/>
                  <a:pt x="198" y="323"/>
                  <a:pt x="195" y="322"/>
                </a:cubicBezTo>
                <a:cubicBezTo>
                  <a:pt x="188" y="321"/>
                  <a:pt x="182" y="319"/>
                  <a:pt x="176" y="317"/>
                </a:cubicBezTo>
                <a:cubicBezTo>
                  <a:pt x="174" y="315"/>
                  <a:pt x="168" y="312"/>
                  <a:pt x="170" y="310"/>
                </a:cubicBezTo>
                <a:cubicBezTo>
                  <a:pt x="174" y="306"/>
                  <a:pt x="180" y="308"/>
                  <a:pt x="185" y="308"/>
                </a:cubicBezTo>
                <a:cubicBezTo>
                  <a:pt x="195" y="310"/>
                  <a:pt x="204" y="320"/>
                  <a:pt x="213" y="317"/>
                </a:cubicBezTo>
                <a:cubicBezTo>
                  <a:pt x="219" y="315"/>
                  <a:pt x="208" y="306"/>
                  <a:pt x="204" y="302"/>
                </a:cubicBezTo>
                <a:cubicBezTo>
                  <a:pt x="201" y="298"/>
                  <a:pt x="196" y="296"/>
                  <a:pt x="193" y="293"/>
                </a:cubicBezTo>
                <a:cubicBezTo>
                  <a:pt x="190" y="291"/>
                  <a:pt x="190" y="285"/>
                  <a:pt x="186" y="285"/>
                </a:cubicBezTo>
                <a:cubicBezTo>
                  <a:pt x="183" y="285"/>
                  <a:pt x="184" y="292"/>
                  <a:pt x="181" y="293"/>
                </a:cubicBezTo>
                <a:cubicBezTo>
                  <a:pt x="174" y="293"/>
                  <a:pt x="166" y="292"/>
                  <a:pt x="161" y="287"/>
                </a:cubicBezTo>
                <a:cubicBezTo>
                  <a:pt x="158" y="284"/>
                  <a:pt x="162" y="279"/>
                  <a:pt x="164" y="275"/>
                </a:cubicBezTo>
                <a:cubicBezTo>
                  <a:pt x="165" y="271"/>
                  <a:pt x="171" y="268"/>
                  <a:pt x="171" y="264"/>
                </a:cubicBezTo>
                <a:cubicBezTo>
                  <a:pt x="172" y="258"/>
                  <a:pt x="169" y="253"/>
                  <a:pt x="167" y="247"/>
                </a:cubicBezTo>
                <a:cubicBezTo>
                  <a:pt x="165" y="240"/>
                  <a:pt x="164" y="232"/>
                  <a:pt x="161" y="225"/>
                </a:cubicBezTo>
                <a:cubicBezTo>
                  <a:pt x="156" y="217"/>
                  <a:pt x="148" y="212"/>
                  <a:pt x="142" y="204"/>
                </a:cubicBezTo>
                <a:cubicBezTo>
                  <a:pt x="141" y="202"/>
                  <a:pt x="142" y="198"/>
                  <a:pt x="139" y="197"/>
                </a:cubicBezTo>
                <a:cubicBezTo>
                  <a:pt x="133" y="193"/>
                  <a:pt x="125" y="191"/>
                  <a:pt x="118" y="189"/>
                </a:cubicBezTo>
                <a:cubicBezTo>
                  <a:pt x="110" y="187"/>
                  <a:pt x="102" y="184"/>
                  <a:pt x="93" y="183"/>
                </a:cubicBezTo>
                <a:cubicBezTo>
                  <a:pt x="86" y="182"/>
                  <a:pt x="79" y="183"/>
                  <a:pt x="71" y="184"/>
                </a:cubicBezTo>
                <a:cubicBezTo>
                  <a:pt x="67" y="184"/>
                  <a:pt x="61" y="183"/>
                  <a:pt x="57" y="185"/>
                </a:cubicBezTo>
                <a:cubicBezTo>
                  <a:pt x="55" y="186"/>
                  <a:pt x="58" y="191"/>
                  <a:pt x="56" y="191"/>
                </a:cubicBezTo>
                <a:cubicBezTo>
                  <a:pt x="49" y="193"/>
                  <a:pt x="41" y="192"/>
                  <a:pt x="34" y="189"/>
                </a:cubicBezTo>
                <a:cubicBezTo>
                  <a:pt x="31" y="188"/>
                  <a:pt x="28" y="184"/>
                  <a:pt x="29" y="182"/>
                </a:cubicBezTo>
                <a:cubicBezTo>
                  <a:pt x="32" y="178"/>
                  <a:pt x="43" y="181"/>
                  <a:pt x="42" y="176"/>
                </a:cubicBezTo>
                <a:cubicBezTo>
                  <a:pt x="41" y="171"/>
                  <a:pt x="32" y="175"/>
                  <a:pt x="28" y="173"/>
                </a:cubicBezTo>
                <a:cubicBezTo>
                  <a:pt x="26" y="172"/>
                  <a:pt x="27" y="168"/>
                  <a:pt x="25" y="168"/>
                </a:cubicBezTo>
                <a:cubicBezTo>
                  <a:pt x="22" y="168"/>
                  <a:pt x="20" y="175"/>
                  <a:pt x="17" y="174"/>
                </a:cubicBezTo>
                <a:cubicBezTo>
                  <a:pt x="14" y="173"/>
                  <a:pt x="11" y="168"/>
                  <a:pt x="13" y="166"/>
                </a:cubicBezTo>
                <a:cubicBezTo>
                  <a:pt x="17" y="162"/>
                  <a:pt x="23" y="162"/>
                  <a:pt x="28" y="162"/>
                </a:cubicBezTo>
                <a:cubicBezTo>
                  <a:pt x="34" y="161"/>
                  <a:pt x="40" y="163"/>
                  <a:pt x="47" y="163"/>
                </a:cubicBezTo>
                <a:cubicBezTo>
                  <a:pt x="54" y="164"/>
                  <a:pt x="62" y="167"/>
                  <a:pt x="68" y="163"/>
                </a:cubicBezTo>
                <a:cubicBezTo>
                  <a:pt x="71" y="162"/>
                  <a:pt x="63" y="158"/>
                  <a:pt x="64" y="155"/>
                </a:cubicBezTo>
                <a:cubicBezTo>
                  <a:pt x="65" y="151"/>
                  <a:pt x="77" y="149"/>
                  <a:pt x="74" y="148"/>
                </a:cubicBezTo>
                <a:cubicBezTo>
                  <a:pt x="68" y="145"/>
                  <a:pt x="61" y="150"/>
                  <a:pt x="54" y="151"/>
                </a:cubicBezTo>
                <a:cubicBezTo>
                  <a:pt x="49" y="151"/>
                  <a:pt x="43" y="152"/>
                  <a:pt x="37" y="151"/>
                </a:cubicBezTo>
                <a:cubicBezTo>
                  <a:pt x="31" y="151"/>
                  <a:pt x="24" y="150"/>
                  <a:pt x="18" y="148"/>
                </a:cubicBezTo>
                <a:cubicBezTo>
                  <a:pt x="12" y="147"/>
                  <a:pt x="6" y="145"/>
                  <a:pt x="2" y="140"/>
                </a:cubicBezTo>
                <a:cubicBezTo>
                  <a:pt x="0" y="138"/>
                  <a:pt x="0" y="132"/>
                  <a:pt x="3" y="131"/>
                </a:cubicBezTo>
                <a:cubicBezTo>
                  <a:pt x="11" y="126"/>
                  <a:pt x="22" y="125"/>
                  <a:pt x="31" y="123"/>
                </a:cubicBezTo>
                <a:cubicBezTo>
                  <a:pt x="36" y="121"/>
                  <a:pt x="41" y="119"/>
                  <a:pt x="47" y="118"/>
                </a:cubicBezTo>
                <a:cubicBezTo>
                  <a:pt x="56" y="117"/>
                  <a:pt x="66" y="119"/>
                  <a:pt x="75" y="116"/>
                </a:cubicBezTo>
                <a:cubicBezTo>
                  <a:pt x="81" y="114"/>
                  <a:pt x="86" y="110"/>
                  <a:pt x="90" y="105"/>
                </a:cubicBezTo>
                <a:cubicBezTo>
                  <a:pt x="92" y="103"/>
                  <a:pt x="89" y="100"/>
                  <a:pt x="90" y="98"/>
                </a:cubicBezTo>
                <a:cubicBezTo>
                  <a:pt x="93" y="94"/>
                  <a:pt x="104" y="92"/>
                  <a:pt x="102" y="88"/>
                </a:cubicBezTo>
                <a:cubicBezTo>
                  <a:pt x="99" y="83"/>
                  <a:pt x="92" y="90"/>
                  <a:pt x="87" y="91"/>
                </a:cubicBezTo>
                <a:cubicBezTo>
                  <a:pt x="83" y="91"/>
                  <a:pt x="80" y="91"/>
                  <a:pt x="77" y="91"/>
                </a:cubicBezTo>
                <a:cubicBezTo>
                  <a:pt x="74" y="91"/>
                  <a:pt x="66" y="91"/>
                  <a:pt x="68" y="89"/>
                </a:cubicBezTo>
                <a:cubicBezTo>
                  <a:pt x="73" y="82"/>
                  <a:pt x="82" y="80"/>
                  <a:pt x="89" y="77"/>
                </a:cubicBezTo>
                <a:cubicBezTo>
                  <a:pt x="96" y="73"/>
                  <a:pt x="102" y="68"/>
                  <a:pt x="110" y="66"/>
                </a:cubicBezTo>
                <a:cubicBezTo>
                  <a:pt x="115" y="64"/>
                  <a:pt x="122" y="68"/>
                  <a:pt x="127" y="65"/>
                </a:cubicBezTo>
                <a:cubicBezTo>
                  <a:pt x="134" y="62"/>
                  <a:pt x="138" y="54"/>
                  <a:pt x="145" y="50"/>
                </a:cubicBezTo>
                <a:cubicBezTo>
                  <a:pt x="153" y="46"/>
                  <a:pt x="163" y="44"/>
                  <a:pt x="172" y="41"/>
                </a:cubicBezTo>
                <a:cubicBezTo>
                  <a:pt x="181" y="39"/>
                  <a:pt x="189" y="36"/>
                  <a:pt x="198" y="35"/>
                </a:cubicBezTo>
                <a:cubicBezTo>
                  <a:pt x="203" y="34"/>
                  <a:pt x="209" y="32"/>
                  <a:pt x="212" y="36"/>
                </a:cubicBezTo>
                <a:cubicBezTo>
                  <a:pt x="215" y="40"/>
                  <a:pt x="208" y="48"/>
                  <a:pt x="213" y="51"/>
                </a:cubicBezTo>
                <a:cubicBezTo>
                  <a:pt x="216" y="53"/>
                  <a:pt x="217" y="42"/>
                  <a:pt x="221" y="42"/>
                </a:cubicBezTo>
                <a:cubicBezTo>
                  <a:pt x="229" y="42"/>
                  <a:pt x="234" y="50"/>
                  <a:pt x="241" y="52"/>
                </a:cubicBezTo>
                <a:cubicBezTo>
                  <a:pt x="243" y="52"/>
                  <a:pt x="238" y="47"/>
                  <a:pt x="240" y="46"/>
                </a:cubicBezTo>
                <a:cubicBezTo>
                  <a:pt x="243" y="44"/>
                  <a:pt x="250" y="50"/>
                  <a:pt x="250" y="46"/>
                </a:cubicBezTo>
                <a:cubicBezTo>
                  <a:pt x="250" y="40"/>
                  <a:pt x="238" y="38"/>
                  <a:pt x="240" y="32"/>
                </a:cubicBezTo>
                <a:cubicBezTo>
                  <a:pt x="241" y="27"/>
                  <a:pt x="250" y="32"/>
                  <a:pt x="255" y="33"/>
                </a:cubicBezTo>
                <a:cubicBezTo>
                  <a:pt x="264" y="35"/>
                  <a:pt x="274" y="36"/>
                  <a:pt x="282" y="40"/>
                </a:cubicBezTo>
                <a:cubicBezTo>
                  <a:pt x="286" y="42"/>
                  <a:pt x="287" y="48"/>
                  <a:pt x="291" y="49"/>
                </a:cubicBezTo>
                <a:cubicBezTo>
                  <a:pt x="294" y="51"/>
                  <a:pt x="299" y="53"/>
                  <a:pt x="302" y="51"/>
                </a:cubicBezTo>
                <a:cubicBezTo>
                  <a:pt x="304" y="50"/>
                  <a:pt x="300" y="45"/>
                  <a:pt x="300" y="43"/>
                </a:cubicBezTo>
                <a:cubicBezTo>
                  <a:pt x="301" y="40"/>
                  <a:pt x="301" y="37"/>
                  <a:pt x="303" y="37"/>
                </a:cubicBezTo>
                <a:cubicBezTo>
                  <a:pt x="306" y="35"/>
                  <a:pt x="319" y="40"/>
                  <a:pt x="317" y="37"/>
                </a:cubicBezTo>
                <a:cubicBezTo>
                  <a:pt x="312" y="32"/>
                  <a:pt x="292" y="32"/>
                  <a:pt x="296" y="27"/>
                </a:cubicBezTo>
                <a:cubicBezTo>
                  <a:pt x="303" y="26"/>
                  <a:pt x="314" y="27"/>
                  <a:pt x="323" y="27"/>
                </a:cubicBezTo>
                <a:cubicBezTo>
                  <a:pt x="328" y="26"/>
                  <a:pt x="344" y="26"/>
                  <a:pt x="339" y="25"/>
                </a:cubicBezTo>
                <a:cubicBezTo>
                  <a:pt x="330" y="23"/>
                  <a:pt x="320" y="26"/>
                  <a:pt x="312" y="24"/>
                </a:cubicBezTo>
                <a:cubicBezTo>
                  <a:pt x="306" y="22"/>
                  <a:pt x="291" y="20"/>
                  <a:pt x="293" y="14"/>
                </a:cubicBezTo>
                <a:cubicBezTo>
                  <a:pt x="301" y="12"/>
                  <a:pt x="313" y="17"/>
                  <a:pt x="319" y="11"/>
                </a:cubicBezTo>
                <a:cubicBezTo>
                  <a:pt x="327" y="11"/>
                  <a:pt x="331" y="16"/>
                  <a:pt x="339" y="17"/>
                </a:cubicBezTo>
                <a:cubicBezTo>
                  <a:pt x="345" y="18"/>
                  <a:pt x="351" y="18"/>
                  <a:pt x="358" y="18"/>
                </a:cubicBezTo>
                <a:cubicBezTo>
                  <a:pt x="362" y="17"/>
                  <a:pt x="369" y="18"/>
                  <a:pt x="370" y="14"/>
                </a:cubicBezTo>
                <a:cubicBezTo>
                  <a:pt x="372" y="11"/>
                  <a:pt x="359" y="15"/>
                  <a:pt x="361" y="12"/>
                </a:cubicBezTo>
                <a:cubicBezTo>
                  <a:pt x="364" y="7"/>
                  <a:pt x="368" y="6"/>
                  <a:pt x="373" y="6"/>
                </a:cubicBezTo>
                <a:cubicBezTo>
                  <a:pt x="376" y="5"/>
                  <a:pt x="380" y="9"/>
                  <a:pt x="382" y="9"/>
                </a:cubicBezTo>
                <a:cubicBezTo>
                  <a:pt x="385" y="8"/>
                  <a:pt x="378" y="4"/>
                  <a:pt x="381" y="3"/>
                </a:cubicBezTo>
                <a:cubicBezTo>
                  <a:pt x="388" y="1"/>
                  <a:pt x="403" y="2"/>
                  <a:pt x="410" y="2"/>
                </a:cubicBezTo>
                <a:cubicBezTo>
                  <a:pt x="416" y="2"/>
                  <a:pt x="422" y="2"/>
                  <a:pt x="429" y="2"/>
                </a:cubicBezTo>
                <a:cubicBezTo>
                  <a:pt x="440" y="2"/>
                  <a:pt x="451" y="0"/>
                  <a:pt x="463" y="1"/>
                </a:cubicBezTo>
                <a:cubicBezTo>
                  <a:pt x="473" y="2"/>
                  <a:pt x="483" y="3"/>
                  <a:pt x="493" y="6"/>
                </a:cubicBezTo>
                <a:cubicBezTo>
                  <a:pt x="497" y="7"/>
                  <a:pt x="507" y="11"/>
                  <a:pt x="507" y="15"/>
                </a:cubicBezTo>
                <a:cubicBezTo>
                  <a:pt x="503" y="19"/>
                  <a:pt x="496" y="18"/>
                  <a:pt x="492" y="19"/>
                </a:cubicBezTo>
                <a:cubicBezTo>
                  <a:pt x="485" y="21"/>
                  <a:pt x="477" y="19"/>
                  <a:pt x="470" y="19"/>
                </a:cubicBezTo>
                <a:cubicBezTo>
                  <a:pt x="461" y="19"/>
                  <a:pt x="453" y="19"/>
                  <a:pt x="444" y="19"/>
                </a:cubicBezTo>
                <a:cubicBezTo>
                  <a:pt x="441" y="19"/>
                  <a:pt x="432" y="20"/>
                  <a:pt x="435" y="21"/>
                </a:cubicBezTo>
                <a:cubicBezTo>
                  <a:pt x="444" y="22"/>
                  <a:pt x="453" y="22"/>
                  <a:pt x="462" y="22"/>
                </a:cubicBezTo>
                <a:cubicBezTo>
                  <a:pt x="475" y="23"/>
                  <a:pt x="488" y="24"/>
                  <a:pt x="500" y="24"/>
                </a:cubicBezTo>
                <a:cubicBezTo>
                  <a:pt x="506" y="24"/>
                  <a:pt x="511" y="20"/>
                  <a:pt x="517" y="20"/>
                </a:cubicBezTo>
                <a:cubicBezTo>
                  <a:pt x="523" y="20"/>
                  <a:pt x="529" y="20"/>
                  <a:pt x="534" y="20"/>
                </a:cubicBezTo>
                <a:cubicBezTo>
                  <a:pt x="538" y="21"/>
                  <a:pt x="544" y="21"/>
                  <a:pt x="546" y="25"/>
                </a:cubicBezTo>
                <a:cubicBezTo>
                  <a:pt x="545" y="31"/>
                  <a:pt x="537" y="32"/>
                  <a:pt x="531" y="34"/>
                </a:cubicBezTo>
                <a:cubicBezTo>
                  <a:pt x="524" y="36"/>
                  <a:pt x="517" y="35"/>
                  <a:pt x="509" y="36"/>
                </a:cubicBezTo>
                <a:cubicBezTo>
                  <a:pt x="502" y="37"/>
                  <a:pt x="495" y="39"/>
                  <a:pt x="488" y="40"/>
                </a:cubicBezTo>
                <a:cubicBezTo>
                  <a:pt x="475" y="40"/>
                  <a:pt x="463" y="38"/>
                  <a:pt x="450" y="40"/>
                </a:cubicBezTo>
                <a:cubicBezTo>
                  <a:pt x="441" y="40"/>
                  <a:pt x="431" y="43"/>
                  <a:pt x="423" y="46"/>
                </a:cubicBezTo>
                <a:cubicBezTo>
                  <a:pt x="420" y="46"/>
                  <a:pt x="416" y="50"/>
                  <a:pt x="418" y="51"/>
                </a:cubicBezTo>
                <a:cubicBezTo>
                  <a:pt x="431" y="54"/>
                  <a:pt x="444" y="53"/>
                  <a:pt x="457" y="53"/>
                </a:cubicBezTo>
                <a:cubicBezTo>
                  <a:pt x="469" y="54"/>
                  <a:pt x="482" y="55"/>
                  <a:pt x="494" y="55"/>
                </a:cubicBezTo>
                <a:cubicBezTo>
                  <a:pt x="501" y="54"/>
                  <a:pt x="507" y="53"/>
                  <a:pt x="513" y="50"/>
                </a:cubicBezTo>
                <a:cubicBezTo>
                  <a:pt x="516" y="49"/>
                  <a:pt x="516" y="45"/>
                  <a:pt x="518" y="43"/>
                </a:cubicBezTo>
                <a:cubicBezTo>
                  <a:pt x="523" y="41"/>
                  <a:pt x="529" y="39"/>
                  <a:pt x="534" y="41"/>
                </a:cubicBezTo>
                <a:cubicBezTo>
                  <a:pt x="537" y="43"/>
                  <a:pt x="540" y="48"/>
                  <a:pt x="539" y="52"/>
                </a:cubicBezTo>
                <a:cubicBezTo>
                  <a:pt x="537" y="57"/>
                  <a:pt x="530" y="60"/>
                  <a:pt x="525" y="64"/>
                </a:cubicBezTo>
                <a:cubicBezTo>
                  <a:pt x="519" y="79"/>
                  <a:pt x="507" y="80"/>
                  <a:pt x="500" y="89"/>
                </a:cubicBezTo>
                <a:cubicBezTo>
                  <a:pt x="507" y="90"/>
                  <a:pt x="519" y="77"/>
                  <a:pt x="528" y="71"/>
                </a:cubicBezTo>
                <a:cubicBezTo>
                  <a:pt x="537" y="66"/>
                  <a:pt x="544" y="62"/>
                  <a:pt x="552" y="56"/>
                </a:cubicBezTo>
                <a:cubicBezTo>
                  <a:pt x="555" y="54"/>
                  <a:pt x="556" y="49"/>
                  <a:pt x="559" y="50"/>
                </a:cubicBezTo>
                <a:cubicBezTo>
                  <a:pt x="563" y="50"/>
                  <a:pt x="557" y="57"/>
                  <a:pt x="560" y="58"/>
                </a:cubicBezTo>
                <a:cubicBezTo>
                  <a:pt x="564" y="60"/>
                  <a:pt x="567" y="54"/>
                  <a:pt x="571" y="54"/>
                </a:cubicBezTo>
                <a:cubicBezTo>
                  <a:pt x="574" y="54"/>
                  <a:pt x="581" y="57"/>
                  <a:pt x="584" y="55"/>
                </a:cubicBezTo>
                <a:cubicBezTo>
                  <a:pt x="591" y="54"/>
                  <a:pt x="595" y="47"/>
                  <a:pt x="602" y="46"/>
                </a:cubicBezTo>
                <a:cubicBezTo>
                  <a:pt x="609" y="44"/>
                  <a:pt x="617" y="46"/>
                  <a:pt x="624" y="47"/>
                </a:cubicBezTo>
                <a:cubicBezTo>
                  <a:pt x="631" y="48"/>
                  <a:pt x="635" y="50"/>
                  <a:pt x="645" y="54"/>
                </a:cubicBezTo>
                <a:close/>
              </a:path>
            </a:pathLst>
          </a:custGeom>
          <a:solidFill>
            <a:srgbClr val="B2B2B2"/>
          </a:solidFill>
          <a:ln w="3175" cap="rnd">
            <a:solidFill>
              <a:srgbClr val="B2B2B2"/>
            </a:solidFill>
            <a:round/>
            <a:headEnd/>
            <a:tailEnd/>
          </a:ln>
        </p:spPr>
        <p:txBody>
          <a:bodyPr/>
          <a:lstStyle/>
          <a:p>
            <a:endParaRPr lang="en-US"/>
          </a:p>
        </p:txBody>
      </p:sp>
      <p:sp>
        <p:nvSpPr>
          <p:cNvPr id="34844" name="Freeform 1071"/>
          <p:cNvSpPr>
            <a:spLocks noChangeAspect="1"/>
          </p:cNvSpPr>
          <p:nvPr/>
        </p:nvSpPr>
        <p:spPr bwMode="auto">
          <a:xfrm>
            <a:off x="3200400" y="2185988"/>
            <a:ext cx="65088" cy="46037"/>
          </a:xfrm>
          <a:custGeom>
            <a:avLst/>
            <a:gdLst>
              <a:gd name="T0" fmla="*/ 2147483647 w 35"/>
              <a:gd name="T1" fmla="*/ 0 h 25"/>
              <a:gd name="T2" fmla="*/ 2147483647 w 35"/>
              <a:gd name="T3" fmla="*/ 2147483647 h 25"/>
              <a:gd name="T4" fmla="*/ 2147483647 w 35"/>
              <a:gd name="T5" fmla="*/ 2147483647 h 25"/>
              <a:gd name="T6" fmla="*/ 2147483647 w 35"/>
              <a:gd name="T7" fmla="*/ 2147483647 h 25"/>
              <a:gd name="T8" fmla="*/ 2147483647 w 35"/>
              <a:gd name="T9" fmla="*/ 2147483647 h 25"/>
              <a:gd name="T10" fmla="*/ 2147483647 w 35"/>
              <a:gd name="T11" fmla="*/ 2147483647 h 25"/>
              <a:gd name="T12" fmla="*/ 2147483647 w 35"/>
              <a:gd name="T13" fmla="*/ 2147483647 h 25"/>
              <a:gd name="T14" fmla="*/ 2147483647 w 35"/>
              <a:gd name="T15" fmla="*/ 2147483647 h 25"/>
              <a:gd name="T16" fmla="*/ 2147483647 w 35"/>
              <a:gd name="T17" fmla="*/ 2147483647 h 25"/>
              <a:gd name="T18" fmla="*/ 2147483647 w 35"/>
              <a:gd name="T19" fmla="*/ 2147483647 h 25"/>
              <a:gd name="T20" fmla="*/ 2147483647 w 35"/>
              <a:gd name="T21" fmla="*/ 2147483647 h 25"/>
              <a:gd name="T22" fmla="*/ 2147483647 w 35"/>
              <a:gd name="T23" fmla="*/ 2147483647 h 25"/>
              <a:gd name="T24" fmla="*/ 2147483647 w 35"/>
              <a:gd name="T25" fmla="*/ 2147483647 h 25"/>
              <a:gd name="T26" fmla="*/ 2147483647 w 35"/>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25"/>
              <a:gd name="T44" fmla="*/ 35 w 35"/>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25">
                <a:moveTo>
                  <a:pt x="6" y="0"/>
                </a:moveTo>
                <a:cubicBezTo>
                  <a:pt x="11" y="0"/>
                  <a:pt x="15" y="1"/>
                  <a:pt x="19" y="3"/>
                </a:cubicBezTo>
                <a:cubicBezTo>
                  <a:pt x="22" y="4"/>
                  <a:pt x="24" y="7"/>
                  <a:pt x="28" y="9"/>
                </a:cubicBezTo>
                <a:cubicBezTo>
                  <a:pt x="30" y="11"/>
                  <a:pt x="34" y="10"/>
                  <a:pt x="34" y="12"/>
                </a:cubicBezTo>
                <a:cubicBezTo>
                  <a:pt x="35" y="15"/>
                  <a:pt x="33" y="19"/>
                  <a:pt x="30" y="21"/>
                </a:cubicBezTo>
                <a:cubicBezTo>
                  <a:pt x="26" y="24"/>
                  <a:pt x="20" y="24"/>
                  <a:pt x="15" y="24"/>
                </a:cubicBezTo>
                <a:cubicBezTo>
                  <a:pt x="13" y="25"/>
                  <a:pt x="8" y="25"/>
                  <a:pt x="8" y="22"/>
                </a:cubicBezTo>
                <a:cubicBezTo>
                  <a:pt x="8" y="20"/>
                  <a:pt x="17" y="20"/>
                  <a:pt x="15" y="18"/>
                </a:cubicBezTo>
                <a:cubicBezTo>
                  <a:pt x="12" y="15"/>
                  <a:pt x="6" y="18"/>
                  <a:pt x="2" y="16"/>
                </a:cubicBezTo>
                <a:cubicBezTo>
                  <a:pt x="0" y="15"/>
                  <a:pt x="3" y="13"/>
                  <a:pt x="3" y="12"/>
                </a:cubicBezTo>
                <a:cubicBezTo>
                  <a:pt x="3" y="10"/>
                  <a:pt x="3" y="9"/>
                  <a:pt x="3" y="8"/>
                </a:cubicBezTo>
                <a:cubicBezTo>
                  <a:pt x="4" y="7"/>
                  <a:pt x="7" y="9"/>
                  <a:pt x="7" y="8"/>
                </a:cubicBezTo>
                <a:cubicBezTo>
                  <a:pt x="7" y="6"/>
                  <a:pt x="3" y="6"/>
                  <a:pt x="3" y="4"/>
                </a:cubicBezTo>
                <a:cubicBezTo>
                  <a:pt x="3" y="2"/>
                  <a:pt x="5" y="0"/>
                  <a:pt x="6" y="0"/>
                </a:cubicBezTo>
                <a:close/>
              </a:path>
            </a:pathLst>
          </a:custGeom>
          <a:solidFill>
            <a:srgbClr val="B2B2B2"/>
          </a:solidFill>
          <a:ln w="3175" cap="rnd">
            <a:solidFill>
              <a:srgbClr val="B2B2B2"/>
            </a:solidFill>
            <a:round/>
            <a:headEnd/>
            <a:tailEnd/>
          </a:ln>
        </p:spPr>
        <p:txBody>
          <a:bodyPr/>
          <a:lstStyle/>
          <a:p>
            <a:endParaRPr lang="en-US"/>
          </a:p>
        </p:txBody>
      </p:sp>
      <p:sp>
        <p:nvSpPr>
          <p:cNvPr id="34845" name="Freeform 1072"/>
          <p:cNvSpPr>
            <a:spLocks noChangeAspect="1"/>
          </p:cNvSpPr>
          <p:nvPr/>
        </p:nvSpPr>
        <p:spPr bwMode="auto">
          <a:xfrm>
            <a:off x="2967038" y="1887538"/>
            <a:ext cx="53975" cy="14287"/>
          </a:xfrm>
          <a:custGeom>
            <a:avLst/>
            <a:gdLst>
              <a:gd name="T0" fmla="*/ 2147483647 w 29"/>
              <a:gd name="T1" fmla="*/ 2147483647 h 7"/>
              <a:gd name="T2" fmla="*/ 2147483647 w 29"/>
              <a:gd name="T3" fmla="*/ 2147483647 h 7"/>
              <a:gd name="T4" fmla="*/ 2147483647 w 29"/>
              <a:gd name="T5" fmla="*/ 2147483647 h 7"/>
              <a:gd name="T6" fmla="*/ 2147483647 w 29"/>
              <a:gd name="T7" fmla="*/ 2147483647 h 7"/>
              <a:gd name="T8" fmla="*/ 2147483647 w 29"/>
              <a:gd name="T9" fmla="*/ 2147483647 h 7"/>
              <a:gd name="T10" fmla="*/ 2147483647 w 29"/>
              <a:gd name="T11" fmla="*/ 2147483647 h 7"/>
              <a:gd name="T12" fmla="*/ 2147483647 w 29"/>
              <a:gd name="T13" fmla="*/ 2147483647 h 7"/>
              <a:gd name="T14" fmla="*/ 2147483647 w 29"/>
              <a:gd name="T15" fmla="*/ 2147483647 h 7"/>
              <a:gd name="T16" fmla="*/ 2147483647 w 29"/>
              <a:gd name="T17" fmla="*/ 2147483647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
              <a:gd name="T29" fmla="*/ 29 w 29"/>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
                <a:moveTo>
                  <a:pt x="5" y="1"/>
                </a:moveTo>
                <a:cubicBezTo>
                  <a:pt x="4" y="2"/>
                  <a:pt x="0" y="2"/>
                  <a:pt x="1" y="3"/>
                </a:cubicBezTo>
                <a:cubicBezTo>
                  <a:pt x="4" y="5"/>
                  <a:pt x="7" y="4"/>
                  <a:pt x="10" y="5"/>
                </a:cubicBezTo>
                <a:cubicBezTo>
                  <a:pt x="14" y="5"/>
                  <a:pt x="17" y="6"/>
                  <a:pt x="21" y="6"/>
                </a:cubicBezTo>
                <a:cubicBezTo>
                  <a:pt x="24" y="6"/>
                  <a:pt x="26" y="7"/>
                  <a:pt x="29" y="7"/>
                </a:cubicBezTo>
                <a:cubicBezTo>
                  <a:pt x="29" y="6"/>
                  <a:pt x="29" y="5"/>
                  <a:pt x="29" y="5"/>
                </a:cubicBezTo>
                <a:cubicBezTo>
                  <a:pt x="26" y="3"/>
                  <a:pt x="23" y="1"/>
                  <a:pt x="20" y="1"/>
                </a:cubicBezTo>
                <a:cubicBezTo>
                  <a:pt x="17" y="0"/>
                  <a:pt x="14" y="2"/>
                  <a:pt x="11" y="2"/>
                </a:cubicBezTo>
                <a:cubicBezTo>
                  <a:pt x="9" y="2"/>
                  <a:pt x="7" y="1"/>
                  <a:pt x="5" y="1"/>
                </a:cubicBezTo>
                <a:close/>
              </a:path>
            </a:pathLst>
          </a:custGeom>
          <a:solidFill>
            <a:srgbClr val="B2B2B2"/>
          </a:solidFill>
          <a:ln w="3175" cap="rnd">
            <a:solidFill>
              <a:srgbClr val="B2B2B2"/>
            </a:solidFill>
            <a:round/>
            <a:headEnd/>
            <a:tailEnd/>
          </a:ln>
        </p:spPr>
        <p:txBody>
          <a:bodyPr/>
          <a:lstStyle/>
          <a:p>
            <a:endParaRPr lang="en-US"/>
          </a:p>
        </p:txBody>
      </p:sp>
      <p:sp>
        <p:nvSpPr>
          <p:cNvPr id="34846" name="Freeform 1073"/>
          <p:cNvSpPr>
            <a:spLocks noChangeAspect="1"/>
          </p:cNvSpPr>
          <p:nvPr/>
        </p:nvSpPr>
        <p:spPr bwMode="auto">
          <a:xfrm>
            <a:off x="2921000" y="1885950"/>
            <a:ext cx="26988" cy="6350"/>
          </a:xfrm>
          <a:custGeom>
            <a:avLst/>
            <a:gdLst>
              <a:gd name="T0" fmla="*/ 2147483647 w 14"/>
              <a:gd name="T1" fmla="*/ 2147483647 h 4"/>
              <a:gd name="T2" fmla="*/ 2147483647 w 14"/>
              <a:gd name="T3" fmla="*/ 2147483647 h 4"/>
              <a:gd name="T4" fmla="*/ 2147483647 w 14"/>
              <a:gd name="T5" fmla="*/ 2147483647 h 4"/>
              <a:gd name="T6" fmla="*/ 2147483647 w 14"/>
              <a:gd name="T7" fmla="*/ 2147483647 h 4"/>
              <a:gd name="T8" fmla="*/ 2147483647 w 14"/>
              <a:gd name="T9" fmla="*/ 2147483647 h 4"/>
              <a:gd name="T10" fmla="*/ 2147483647 w 14"/>
              <a:gd name="T11" fmla="*/ 2147483647 h 4"/>
              <a:gd name="T12" fmla="*/ 0 60000 65536"/>
              <a:gd name="T13" fmla="*/ 0 60000 65536"/>
              <a:gd name="T14" fmla="*/ 0 60000 65536"/>
              <a:gd name="T15" fmla="*/ 0 60000 65536"/>
              <a:gd name="T16" fmla="*/ 0 60000 65536"/>
              <a:gd name="T17" fmla="*/ 0 60000 65536"/>
              <a:gd name="T18" fmla="*/ 0 w 14"/>
              <a:gd name="T19" fmla="*/ 0 h 4"/>
              <a:gd name="T20" fmla="*/ 14 w 14"/>
              <a:gd name="T21" fmla="*/ 4 h 4"/>
            </a:gdLst>
            <a:ahLst/>
            <a:cxnLst>
              <a:cxn ang="T12">
                <a:pos x="T0" y="T1"/>
              </a:cxn>
              <a:cxn ang="T13">
                <a:pos x="T2" y="T3"/>
              </a:cxn>
              <a:cxn ang="T14">
                <a:pos x="T4" y="T5"/>
              </a:cxn>
              <a:cxn ang="T15">
                <a:pos x="T6" y="T7"/>
              </a:cxn>
              <a:cxn ang="T16">
                <a:pos x="T8" y="T9"/>
              </a:cxn>
              <a:cxn ang="T17">
                <a:pos x="T10" y="T11"/>
              </a:cxn>
            </a:cxnLst>
            <a:rect l="T18" t="T19" r="T20" b="T21"/>
            <a:pathLst>
              <a:path w="14" h="4">
                <a:moveTo>
                  <a:pt x="7" y="1"/>
                </a:moveTo>
                <a:cubicBezTo>
                  <a:pt x="9" y="1"/>
                  <a:pt x="11" y="1"/>
                  <a:pt x="13" y="2"/>
                </a:cubicBezTo>
                <a:cubicBezTo>
                  <a:pt x="14" y="2"/>
                  <a:pt x="14" y="4"/>
                  <a:pt x="13" y="4"/>
                </a:cubicBezTo>
                <a:cubicBezTo>
                  <a:pt x="10" y="4"/>
                  <a:pt x="7" y="4"/>
                  <a:pt x="4" y="4"/>
                </a:cubicBezTo>
                <a:cubicBezTo>
                  <a:pt x="3" y="4"/>
                  <a:pt x="0" y="2"/>
                  <a:pt x="1" y="2"/>
                </a:cubicBezTo>
                <a:cubicBezTo>
                  <a:pt x="2" y="0"/>
                  <a:pt x="5" y="1"/>
                  <a:pt x="7" y="1"/>
                </a:cubicBezTo>
                <a:close/>
              </a:path>
            </a:pathLst>
          </a:custGeom>
          <a:solidFill>
            <a:srgbClr val="B2B2B2"/>
          </a:solidFill>
          <a:ln w="3175" cap="rnd">
            <a:solidFill>
              <a:srgbClr val="B2B2B2"/>
            </a:solidFill>
            <a:round/>
            <a:headEnd/>
            <a:tailEnd/>
          </a:ln>
        </p:spPr>
        <p:txBody>
          <a:bodyPr/>
          <a:lstStyle/>
          <a:p>
            <a:endParaRPr lang="en-US"/>
          </a:p>
        </p:txBody>
      </p:sp>
      <p:sp>
        <p:nvSpPr>
          <p:cNvPr id="34847" name="Freeform 1074"/>
          <p:cNvSpPr>
            <a:spLocks noChangeAspect="1"/>
          </p:cNvSpPr>
          <p:nvPr/>
        </p:nvSpPr>
        <p:spPr bwMode="auto">
          <a:xfrm>
            <a:off x="2895600" y="1890713"/>
            <a:ext cx="23813" cy="7937"/>
          </a:xfrm>
          <a:custGeom>
            <a:avLst/>
            <a:gdLst>
              <a:gd name="T0" fmla="*/ 2147483647 w 13"/>
              <a:gd name="T1" fmla="*/ 0 h 4"/>
              <a:gd name="T2" fmla="*/ 2147483647 w 13"/>
              <a:gd name="T3" fmla="*/ 2147483647 h 4"/>
              <a:gd name="T4" fmla="*/ 2147483647 w 13"/>
              <a:gd name="T5" fmla="*/ 2147483647 h 4"/>
              <a:gd name="T6" fmla="*/ 2147483647 w 13"/>
              <a:gd name="T7" fmla="*/ 2147483647 h 4"/>
              <a:gd name="T8" fmla="*/ 2147483647 w 13"/>
              <a:gd name="T9" fmla="*/ 2147483647 h 4"/>
              <a:gd name="T10" fmla="*/ 0 w 13"/>
              <a:gd name="T11" fmla="*/ 2147483647 h 4"/>
              <a:gd name="T12" fmla="*/ 2147483647 w 13"/>
              <a:gd name="T13" fmla="*/ 0 h 4"/>
              <a:gd name="T14" fmla="*/ 0 60000 65536"/>
              <a:gd name="T15" fmla="*/ 0 60000 65536"/>
              <a:gd name="T16" fmla="*/ 0 60000 65536"/>
              <a:gd name="T17" fmla="*/ 0 60000 65536"/>
              <a:gd name="T18" fmla="*/ 0 60000 65536"/>
              <a:gd name="T19" fmla="*/ 0 60000 65536"/>
              <a:gd name="T20" fmla="*/ 0 60000 65536"/>
              <a:gd name="T21" fmla="*/ 0 w 13"/>
              <a:gd name="T22" fmla="*/ 0 h 4"/>
              <a:gd name="T23" fmla="*/ 13 w 1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4">
                <a:moveTo>
                  <a:pt x="3" y="0"/>
                </a:moveTo>
                <a:cubicBezTo>
                  <a:pt x="5" y="0"/>
                  <a:pt x="8" y="0"/>
                  <a:pt x="10" y="1"/>
                </a:cubicBezTo>
                <a:cubicBezTo>
                  <a:pt x="11" y="1"/>
                  <a:pt x="13" y="1"/>
                  <a:pt x="13" y="2"/>
                </a:cubicBezTo>
                <a:cubicBezTo>
                  <a:pt x="13" y="3"/>
                  <a:pt x="11" y="4"/>
                  <a:pt x="10" y="4"/>
                </a:cubicBezTo>
                <a:cubicBezTo>
                  <a:pt x="8" y="4"/>
                  <a:pt x="6" y="3"/>
                  <a:pt x="4" y="2"/>
                </a:cubicBezTo>
                <a:cubicBezTo>
                  <a:pt x="3" y="2"/>
                  <a:pt x="1" y="2"/>
                  <a:pt x="0" y="1"/>
                </a:cubicBezTo>
                <a:cubicBezTo>
                  <a:pt x="0" y="0"/>
                  <a:pt x="2" y="0"/>
                  <a:pt x="3" y="0"/>
                </a:cubicBezTo>
                <a:close/>
              </a:path>
            </a:pathLst>
          </a:custGeom>
          <a:solidFill>
            <a:srgbClr val="B2B2B2"/>
          </a:solidFill>
          <a:ln w="3175" cap="rnd">
            <a:solidFill>
              <a:srgbClr val="B2B2B2"/>
            </a:solidFill>
            <a:round/>
            <a:headEnd/>
            <a:tailEnd/>
          </a:ln>
        </p:spPr>
        <p:txBody>
          <a:bodyPr/>
          <a:lstStyle/>
          <a:p>
            <a:endParaRPr lang="en-US"/>
          </a:p>
        </p:txBody>
      </p:sp>
      <p:sp>
        <p:nvSpPr>
          <p:cNvPr id="34848" name="Freeform 1075"/>
          <p:cNvSpPr>
            <a:spLocks noChangeAspect="1"/>
          </p:cNvSpPr>
          <p:nvPr/>
        </p:nvSpPr>
        <p:spPr bwMode="auto">
          <a:xfrm>
            <a:off x="3300413" y="1658938"/>
            <a:ext cx="33337" cy="22225"/>
          </a:xfrm>
          <a:custGeom>
            <a:avLst/>
            <a:gdLst>
              <a:gd name="T0" fmla="*/ 2147483647 w 18"/>
              <a:gd name="T1" fmla="*/ 0 h 12"/>
              <a:gd name="T2" fmla="*/ 2147483647 w 18"/>
              <a:gd name="T3" fmla="*/ 2147483647 h 12"/>
              <a:gd name="T4" fmla="*/ 2147483647 w 18"/>
              <a:gd name="T5" fmla="*/ 2147483647 h 12"/>
              <a:gd name="T6" fmla="*/ 2147483647 w 18"/>
              <a:gd name="T7" fmla="*/ 2147483647 h 12"/>
              <a:gd name="T8" fmla="*/ 2147483647 w 18"/>
              <a:gd name="T9" fmla="*/ 2147483647 h 12"/>
              <a:gd name="T10" fmla="*/ 2147483647 w 18"/>
              <a:gd name="T11" fmla="*/ 2147483647 h 12"/>
              <a:gd name="T12" fmla="*/ 2147483647 w 18"/>
              <a:gd name="T13" fmla="*/ 0 h 12"/>
              <a:gd name="T14" fmla="*/ 0 60000 65536"/>
              <a:gd name="T15" fmla="*/ 0 60000 65536"/>
              <a:gd name="T16" fmla="*/ 0 60000 65536"/>
              <a:gd name="T17" fmla="*/ 0 60000 65536"/>
              <a:gd name="T18" fmla="*/ 0 60000 65536"/>
              <a:gd name="T19" fmla="*/ 0 60000 65536"/>
              <a:gd name="T20" fmla="*/ 0 60000 65536"/>
              <a:gd name="T21" fmla="*/ 0 w 18"/>
              <a:gd name="T22" fmla="*/ 0 h 12"/>
              <a:gd name="T23" fmla="*/ 18 w 1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2">
                <a:moveTo>
                  <a:pt x="1" y="0"/>
                </a:moveTo>
                <a:cubicBezTo>
                  <a:pt x="0" y="1"/>
                  <a:pt x="0" y="4"/>
                  <a:pt x="1" y="5"/>
                </a:cubicBezTo>
                <a:cubicBezTo>
                  <a:pt x="5" y="8"/>
                  <a:pt x="9" y="9"/>
                  <a:pt x="13" y="10"/>
                </a:cubicBezTo>
                <a:cubicBezTo>
                  <a:pt x="14" y="11"/>
                  <a:pt x="17" y="12"/>
                  <a:pt x="18" y="10"/>
                </a:cubicBezTo>
                <a:cubicBezTo>
                  <a:pt x="18" y="9"/>
                  <a:pt x="16" y="8"/>
                  <a:pt x="14" y="7"/>
                </a:cubicBezTo>
                <a:cubicBezTo>
                  <a:pt x="12" y="6"/>
                  <a:pt x="10" y="5"/>
                  <a:pt x="7" y="4"/>
                </a:cubicBezTo>
                <a:cubicBezTo>
                  <a:pt x="5" y="3"/>
                  <a:pt x="4"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849" name="Freeform 1076"/>
          <p:cNvSpPr>
            <a:spLocks noChangeAspect="1"/>
          </p:cNvSpPr>
          <p:nvPr/>
        </p:nvSpPr>
        <p:spPr bwMode="auto">
          <a:xfrm>
            <a:off x="3403600" y="1654175"/>
            <a:ext cx="55563" cy="23813"/>
          </a:xfrm>
          <a:custGeom>
            <a:avLst/>
            <a:gdLst>
              <a:gd name="T0" fmla="*/ 2147483647 w 29"/>
              <a:gd name="T1" fmla="*/ 0 h 14"/>
              <a:gd name="T2" fmla="*/ 2147483647 w 29"/>
              <a:gd name="T3" fmla="*/ 0 h 14"/>
              <a:gd name="T4" fmla="*/ 2147483647 w 29"/>
              <a:gd name="T5" fmla="*/ 2147483647 h 14"/>
              <a:gd name="T6" fmla="*/ 2147483647 w 29"/>
              <a:gd name="T7" fmla="*/ 2147483647 h 14"/>
              <a:gd name="T8" fmla="*/ 2147483647 w 29"/>
              <a:gd name="T9" fmla="*/ 2147483647 h 14"/>
              <a:gd name="T10" fmla="*/ 2147483647 w 29"/>
              <a:gd name="T11" fmla="*/ 2147483647 h 14"/>
              <a:gd name="T12" fmla="*/ 2147483647 w 29"/>
              <a:gd name="T13" fmla="*/ 2147483647 h 14"/>
              <a:gd name="T14" fmla="*/ 2147483647 w 29"/>
              <a:gd name="T15" fmla="*/ 2147483647 h 14"/>
              <a:gd name="T16" fmla="*/ 2147483647 w 29"/>
              <a:gd name="T17" fmla="*/ 2147483647 h 14"/>
              <a:gd name="T18" fmla="*/ 2147483647 w 29"/>
              <a:gd name="T19" fmla="*/ 2147483647 h 14"/>
              <a:gd name="T20" fmla="*/ 2147483647 w 29"/>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4"/>
              <a:gd name="T35" fmla="*/ 29 w 2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4">
                <a:moveTo>
                  <a:pt x="2" y="0"/>
                </a:moveTo>
                <a:cubicBezTo>
                  <a:pt x="4" y="0"/>
                  <a:pt x="6" y="0"/>
                  <a:pt x="8" y="0"/>
                </a:cubicBezTo>
                <a:cubicBezTo>
                  <a:pt x="11" y="0"/>
                  <a:pt x="14" y="0"/>
                  <a:pt x="17" y="1"/>
                </a:cubicBezTo>
                <a:cubicBezTo>
                  <a:pt x="21" y="2"/>
                  <a:pt x="24" y="3"/>
                  <a:pt x="28" y="4"/>
                </a:cubicBezTo>
                <a:cubicBezTo>
                  <a:pt x="28" y="4"/>
                  <a:pt x="29" y="5"/>
                  <a:pt x="29" y="6"/>
                </a:cubicBezTo>
                <a:cubicBezTo>
                  <a:pt x="28" y="7"/>
                  <a:pt x="25" y="6"/>
                  <a:pt x="24" y="8"/>
                </a:cubicBezTo>
                <a:cubicBezTo>
                  <a:pt x="23" y="9"/>
                  <a:pt x="26" y="10"/>
                  <a:pt x="26" y="11"/>
                </a:cubicBezTo>
                <a:cubicBezTo>
                  <a:pt x="25" y="12"/>
                  <a:pt x="24" y="14"/>
                  <a:pt x="23" y="14"/>
                </a:cubicBezTo>
                <a:cubicBezTo>
                  <a:pt x="17" y="12"/>
                  <a:pt x="12" y="8"/>
                  <a:pt x="7" y="5"/>
                </a:cubicBezTo>
                <a:cubicBezTo>
                  <a:pt x="5" y="4"/>
                  <a:pt x="2" y="3"/>
                  <a:pt x="1" y="1"/>
                </a:cubicBezTo>
                <a:cubicBezTo>
                  <a:pt x="0" y="1"/>
                  <a:pt x="1" y="1"/>
                  <a:pt x="2" y="0"/>
                </a:cubicBezTo>
                <a:close/>
              </a:path>
            </a:pathLst>
          </a:custGeom>
          <a:solidFill>
            <a:srgbClr val="B2B2B2"/>
          </a:solidFill>
          <a:ln w="3175" cap="rnd">
            <a:solidFill>
              <a:srgbClr val="B2B2B2"/>
            </a:solidFill>
            <a:round/>
            <a:headEnd/>
            <a:tailEnd/>
          </a:ln>
        </p:spPr>
        <p:txBody>
          <a:bodyPr/>
          <a:lstStyle/>
          <a:p>
            <a:endParaRPr lang="en-US"/>
          </a:p>
        </p:txBody>
      </p:sp>
      <p:sp>
        <p:nvSpPr>
          <p:cNvPr id="34850" name="Freeform 1077"/>
          <p:cNvSpPr>
            <a:spLocks noChangeAspect="1"/>
          </p:cNvSpPr>
          <p:nvPr/>
        </p:nvSpPr>
        <p:spPr bwMode="auto">
          <a:xfrm>
            <a:off x="3390900" y="1638300"/>
            <a:ext cx="12700" cy="9525"/>
          </a:xfrm>
          <a:custGeom>
            <a:avLst/>
            <a:gdLst>
              <a:gd name="T0" fmla="*/ 2147483647 w 7"/>
              <a:gd name="T1" fmla="*/ 0 h 6"/>
              <a:gd name="T2" fmla="*/ 2147483647 w 7"/>
              <a:gd name="T3" fmla="*/ 2147483647 h 6"/>
              <a:gd name="T4" fmla="*/ 2147483647 w 7"/>
              <a:gd name="T5" fmla="*/ 2147483647 h 6"/>
              <a:gd name="T6" fmla="*/ 2147483647 w 7"/>
              <a:gd name="T7" fmla="*/ 0 h 6"/>
              <a:gd name="T8" fmla="*/ 0 60000 65536"/>
              <a:gd name="T9" fmla="*/ 0 60000 65536"/>
              <a:gd name="T10" fmla="*/ 0 60000 65536"/>
              <a:gd name="T11" fmla="*/ 0 60000 65536"/>
              <a:gd name="T12" fmla="*/ 0 w 7"/>
              <a:gd name="T13" fmla="*/ 0 h 6"/>
              <a:gd name="T14" fmla="*/ 7 w 7"/>
              <a:gd name="T15" fmla="*/ 6 h 6"/>
            </a:gdLst>
            <a:ahLst/>
            <a:cxnLst>
              <a:cxn ang="T8">
                <a:pos x="T0" y="T1"/>
              </a:cxn>
              <a:cxn ang="T9">
                <a:pos x="T2" y="T3"/>
              </a:cxn>
              <a:cxn ang="T10">
                <a:pos x="T4" y="T5"/>
              </a:cxn>
              <a:cxn ang="T11">
                <a:pos x="T6" y="T7"/>
              </a:cxn>
            </a:cxnLst>
            <a:rect l="T12" t="T13" r="T14" b="T15"/>
            <a:pathLst>
              <a:path w="7" h="6">
                <a:moveTo>
                  <a:pt x="1" y="0"/>
                </a:moveTo>
                <a:cubicBezTo>
                  <a:pt x="0" y="1"/>
                  <a:pt x="0" y="3"/>
                  <a:pt x="1" y="4"/>
                </a:cubicBezTo>
                <a:cubicBezTo>
                  <a:pt x="3" y="5"/>
                  <a:pt x="7" y="6"/>
                  <a:pt x="7" y="4"/>
                </a:cubicBezTo>
                <a:cubicBezTo>
                  <a:pt x="7" y="1"/>
                  <a:pt x="4"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851" name="Freeform 1078"/>
          <p:cNvSpPr>
            <a:spLocks noChangeAspect="1"/>
          </p:cNvSpPr>
          <p:nvPr/>
        </p:nvSpPr>
        <p:spPr bwMode="auto">
          <a:xfrm>
            <a:off x="3417888" y="1624013"/>
            <a:ext cx="36512" cy="23812"/>
          </a:xfrm>
          <a:custGeom>
            <a:avLst/>
            <a:gdLst>
              <a:gd name="T0" fmla="*/ 2147483647 w 20"/>
              <a:gd name="T1" fmla="*/ 2147483647 h 14"/>
              <a:gd name="T2" fmla="*/ 2147483647 w 20"/>
              <a:gd name="T3" fmla="*/ 2147483647 h 14"/>
              <a:gd name="T4" fmla="*/ 2147483647 w 20"/>
              <a:gd name="T5" fmla="*/ 2147483647 h 14"/>
              <a:gd name="T6" fmla="*/ 2147483647 w 20"/>
              <a:gd name="T7" fmla="*/ 2147483647 h 14"/>
              <a:gd name="T8" fmla="*/ 2147483647 w 20"/>
              <a:gd name="T9" fmla="*/ 2147483647 h 14"/>
              <a:gd name="T10" fmla="*/ 2147483647 w 20"/>
              <a:gd name="T11" fmla="*/ 2147483647 h 14"/>
              <a:gd name="T12" fmla="*/ 2147483647 w 20"/>
              <a:gd name="T13" fmla="*/ 2147483647 h 14"/>
              <a:gd name="T14" fmla="*/ 2147483647 w 20"/>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14"/>
              <a:gd name="T26" fmla="*/ 20 w 20"/>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14">
                <a:moveTo>
                  <a:pt x="1" y="7"/>
                </a:moveTo>
                <a:cubicBezTo>
                  <a:pt x="2" y="10"/>
                  <a:pt x="6" y="13"/>
                  <a:pt x="9" y="14"/>
                </a:cubicBezTo>
                <a:cubicBezTo>
                  <a:pt x="12" y="14"/>
                  <a:pt x="17" y="14"/>
                  <a:pt x="19" y="11"/>
                </a:cubicBezTo>
                <a:cubicBezTo>
                  <a:pt x="20" y="9"/>
                  <a:pt x="15" y="8"/>
                  <a:pt x="13" y="6"/>
                </a:cubicBezTo>
                <a:cubicBezTo>
                  <a:pt x="12" y="4"/>
                  <a:pt x="11" y="1"/>
                  <a:pt x="9" y="1"/>
                </a:cubicBezTo>
                <a:cubicBezTo>
                  <a:pt x="7" y="0"/>
                  <a:pt x="5" y="2"/>
                  <a:pt x="4" y="4"/>
                </a:cubicBezTo>
                <a:cubicBezTo>
                  <a:pt x="4" y="6"/>
                  <a:pt x="8" y="7"/>
                  <a:pt x="7" y="8"/>
                </a:cubicBezTo>
                <a:cubicBezTo>
                  <a:pt x="5" y="9"/>
                  <a:pt x="0" y="5"/>
                  <a:pt x="1" y="7"/>
                </a:cubicBezTo>
                <a:close/>
              </a:path>
            </a:pathLst>
          </a:custGeom>
          <a:solidFill>
            <a:srgbClr val="B2B2B2"/>
          </a:solidFill>
          <a:ln w="3175" cap="rnd">
            <a:solidFill>
              <a:srgbClr val="B2B2B2"/>
            </a:solidFill>
            <a:round/>
            <a:headEnd/>
            <a:tailEnd/>
          </a:ln>
        </p:spPr>
        <p:txBody>
          <a:bodyPr/>
          <a:lstStyle/>
          <a:p>
            <a:endParaRPr lang="en-US"/>
          </a:p>
        </p:txBody>
      </p:sp>
      <p:sp>
        <p:nvSpPr>
          <p:cNvPr id="34852" name="Freeform 1079"/>
          <p:cNvSpPr>
            <a:spLocks noChangeAspect="1"/>
          </p:cNvSpPr>
          <p:nvPr/>
        </p:nvSpPr>
        <p:spPr bwMode="auto">
          <a:xfrm>
            <a:off x="3949700" y="1917700"/>
            <a:ext cx="9525" cy="38100"/>
          </a:xfrm>
          <a:custGeom>
            <a:avLst/>
            <a:gdLst>
              <a:gd name="T0" fmla="*/ 2147483647 w 5"/>
              <a:gd name="T1" fmla="*/ 2147483647 h 21"/>
              <a:gd name="T2" fmla="*/ 0 w 5"/>
              <a:gd name="T3" fmla="*/ 2147483647 h 21"/>
              <a:gd name="T4" fmla="*/ 2147483647 w 5"/>
              <a:gd name="T5" fmla="*/ 2147483647 h 21"/>
              <a:gd name="T6" fmla="*/ 2147483647 w 5"/>
              <a:gd name="T7" fmla="*/ 2147483647 h 21"/>
              <a:gd name="T8" fmla="*/ 2147483647 w 5"/>
              <a:gd name="T9" fmla="*/ 2147483647 h 21"/>
              <a:gd name="T10" fmla="*/ 2147483647 w 5"/>
              <a:gd name="T11" fmla="*/ 2147483647 h 21"/>
              <a:gd name="T12" fmla="*/ 0 60000 65536"/>
              <a:gd name="T13" fmla="*/ 0 60000 65536"/>
              <a:gd name="T14" fmla="*/ 0 60000 65536"/>
              <a:gd name="T15" fmla="*/ 0 60000 65536"/>
              <a:gd name="T16" fmla="*/ 0 60000 65536"/>
              <a:gd name="T17" fmla="*/ 0 60000 65536"/>
              <a:gd name="T18" fmla="*/ 0 w 5"/>
              <a:gd name="T19" fmla="*/ 0 h 21"/>
              <a:gd name="T20" fmla="*/ 5 w 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 h="21">
                <a:moveTo>
                  <a:pt x="2" y="1"/>
                </a:moveTo>
                <a:cubicBezTo>
                  <a:pt x="0" y="2"/>
                  <a:pt x="0" y="4"/>
                  <a:pt x="0" y="6"/>
                </a:cubicBezTo>
                <a:cubicBezTo>
                  <a:pt x="0" y="11"/>
                  <a:pt x="1" y="16"/>
                  <a:pt x="3" y="20"/>
                </a:cubicBezTo>
                <a:cubicBezTo>
                  <a:pt x="3" y="21"/>
                  <a:pt x="5" y="20"/>
                  <a:pt x="5" y="20"/>
                </a:cubicBezTo>
                <a:cubicBezTo>
                  <a:pt x="5" y="14"/>
                  <a:pt x="5" y="9"/>
                  <a:pt x="4" y="4"/>
                </a:cubicBezTo>
                <a:cubicBezTo>
                  <a:pt x="4" y="3"/>
                  <a:pt x="3"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853" name="Freeform 1080"/>
          <p:cNvSpPr>
            <a:spLocks noChangeAspect="1"/>
          </p:cNvSpPr>
          <p:nvPr/>
        </p:nvSpPr>
        <p:spPr bwMode="auto">
          <a:xfrm>
            <a:off x="3952875" y="1976438"/>
            <a:ext cx="34925" cy="20637"/>
          </a:xfrm>
          <a:custGeom>
            <a:avLst/>
            <a:gdLst>
              <a:gd name="T0" fmla="*/ 2147483647 w 19"/>
              <a:gd name="T1" fmla="*/ 2147483647 h 12"/>
              <a:gd name="T2" fmla="*/ 2147483647 w 19"/>
              <a:gd name="T3" fmla="*/ 2147483647 h 12"/>
              <a:gd name="T4" fmla="*/ 2147483647 w 19"/>
              <a:gd name="T5" fmla="*/ 2147483647 h 12"/>
              <a:gd name="T6" fmla="*/ 2147483647 w 19"/>
              <a:gd name="T7" fmla="*/ 2147483647 h 12"/>
              <a:gd name="T8" fmla="*/ 2147483647 w 19"/>
              <a:gd name="T9" fmla="*/ 2147483647 h 12"/>
              <a:gd name="T10" fmla="*/ 2147483647 w 19"/>
              <a:gd name="T11" fmla="*/ 2147483647 h 12"/>
              <a:gd name="T12" fmla="*/ 2147483647 w 19"/>
              <a:gd name="T13" fmla="*/ 2147483647 h 12"/>
              <a:gd name="T14" fmla="*/ 2147483647 w 19"/>
              <a:gd name="T15" fmla="*/ 2147483647 h 12"/>
              <a:gd name="T16" fmla="*/ 2147483647 w 19"/>
              <a:gd name="T17" fmla="*/ 2147483647 h 12"/>
              <a:gd name="T18" fmla="*/ 2147483647 w 19"/>
              <a:gd name="T19" fmla="*/ 0 h 12"/>
              <a:gd name="T20" fmla="*/ 2147483647 w 19"/>
              <a:gd name="T21" fmla="*/ 2147483647 h 12"/>
              <a:gd name="T22" fmla="*/ 2147483647 w 19"/>
              <a:gd name="T23" fmla="*/ 2147483647 h 12"/>
              <a:gd name="T24" fmla="*/ 2147483647 w 19"/>
              <a:gd name="T25" fmla="*/ 2147483647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2"/>
              <a:gd name="T41" fmla="*/ 19 w 19"/>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2">
                <a:moveTo>
                  <a:pt x="1" y="2"/>
                </a:moveTo>
                <a:cubicBezTo>
                  <a:pt x="2" y="4"/>
                  <a:pt x="1" y="8"/>
                  <a:pt x="1" y="10"/>
                </a:cubicBezTo>
                <a:cubicBezTo>
                  <a:pt x="2" y="12"/>
                  <a:pt x="7" y="10"/>
                  <a:pt x="9" y="10"/>
                </a:cubicBezTo>
                <a:cubicBezTo>
                  <a:pt x="11" y="10"/>
                  <a:pt x="14" y="11"/>
                  <a:pt x="16" y="10"/>
                </a:cubicBezTo>
                <a:cubicBezTo>
                  <a:pt x="17" y="10"/>
                  <a:pt x="18" y="9"/>
                  <a:pt x="19" y="7"/>
                </a:cubicBezTo>
                <a:cubicBezTo>
                  <a:pt x="19" y="7"/>
                  <a:pt x="19" y="5"/>
                  <a:pt x="18" y="5"/>
                </a:cubicBezTo>
                <a:cubicBezTo>
                  <a:pt x="17" y="5"/>
                  <a:pt x="16" y="8"/>
                  <a:pt x="14" y="7"/>
                </a:cubicBezTo>
                <a:cubicBezTo>
                  <a:pt x="13" y="7"/>
                  <a:pt x="11" y="6"/>
                  <a:pt x="10" y="4"/>
                </a:cubicBezTo>
                <a:cubicBezTo>
                  <a:pt x="10" y="3"/>
                  <a:pt x="12" y="3"/>
                  <a:pt x="12" y="2"/>
                </a:cubicBezTo>
                <a:cubicBezTo>
                  <a:pt x="12" y="1"/>
                  <a:pt x="12" y="0"/>
                  <a:pt x="11" y="0"/>
                </a:cubicBezTo>
                <a:cubicBezTo>
                  <a:pt x="9" y="1"/>
                  <a:pt x="10" y="4"/>
                  <a:pt x="8" y="4"/>
                </a:cubicBezTo>
                <a:cubicBezTo>
                  <a:pt x="7" y="4"/>
                  <a:pt x="7" y="1"/>
                  <a:pt x="5" y="1"/>
                </a:cubicBezTo>
                <a:cubicBezTo>
                  <a:pt x="4" y="1"/>
                  <a:pt x="0" y="0"/>
                  <a:pt x="1" y="2"/>
                </a:cubicBezTo>
                <a:close/>
              </a:path>
            </a:pathLst>
          </a:custGeom>
          <a:solidFill>
            <a:srgbClr val="B2B2B2"/>
          </a:solidFill>
          <a:ln w="3175" cap="rnd">
            <a:solidFill>
              <a:srgbClr val="B2B2B2"/>
            </a:solidFill>
            <a:round/>
            <a:headEnd/>
            <a:tailEnd/>
          </a:ln>
        </p:spPr>
        <p:txBody>
          <a:bodyPr/>
          <a:lstStyle/>
          <a:p>
            <a:endParaRPr lang="en-US"/>
          </a:p>
        </p:txBody>
      </p:sp>
      <p:sp>
        <p:nvSpPr>
          <p:cNvPr id="34854" name="Freeform 1081"/>
          <p:cNvSpPr>
            <a:spLocks noChangeAspect="1"/>
          </p:cNvSpPr>
          <p:nvPr/>
        </p:nvSpPr>
        <p:spPr bwMode="auto">
          <a:xfrm>
            <a:off x="3921125" y="1992313"/>
            <a:ext cx="11113" cy="15875"/>
          </a:xfrm>
          <a:custGeom>
            <a:avLst/>
            <a:gdLst>
              <a:gd name="T0" fmla="*/ 2147483647 w 7"/>
              <a:gd name="T1" fmla="*/ 2147483647 h 9"/>
              <a:gd name="T2" fmla="*/ 2147483647 w 7"/>
              <a:gd name="T3" fmla="*/ 2147483647 h 9"/>
              <a:gd name="T4" fmla="*/ 2147483647 w 7"/>
              <a:gd name="T5" fmla="*/ 2147483647 h 9"/>
              <a:gd name="T6" fmla="*/ 2147483647 w 7"/>
              <a:gd name="T7" fmla="*/ 2147483647 h 9"/>
              <a:gd name="T8" fmla="*/ 2147483647 w 7"/>
              <a:gd name="T9" fmla="*/ 2147483647 h 9"/>
              <a:gd name="T10" fmla="*/ 2147483647 w 7"/>
              <a:gd name="T11" fmla="*/ 2147483647 h 9"/>
              <a:gd name="T12" fmla="*/ 2147483647 w 7"/>
              <a:gd name="T13" fmla="*/ 2147483647 h 9"/>
              <a:gd name="T14" fmla="*/ 0 60000 65536"/>
              <a:gd name="T15" fmla="*/ 0 60000 65536"/>
              <a:gd name="T16" fmla="*/ 0 60000 65536"/>
              <a:gd name="T17" fmla="*/ 0 60000 65536"/>
              <a:gd name="T18" fmla="*/ 0 60000 65536"/>
              <a:gd name="T19" fmla="*/ 0 60000 65536"/>
              <a:gd name="T20" fmla="*/ 0 60000 65536"/>
              <a:gd name="T21" fmla="*/ 0 w 7"/>
              <a:gd name="T22" fmla="*/ 0 h 9"/>
              <a:gd name="T23" fmla="*/ 7 w 7"/>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9">
                <a:moveTo>
                  <a:pt x="2" y="1"/>
                </a:moveTo>
                <a:cubicBezTo>
                  <a:pt x="1" y="3"/>
                  <a:pt x="0" y="6"/>
                  <a:pt x="1" y="8"/>
                </a:cubicBezTo>
                <a:cubicBezTo>
                  <a:pt x="2" y="9"/>
                  <a:pt x="4" y="9"/>
                  <a:pt x="5" y="8"/>
                </a:cubicBezTo>
                <a:cubicBezTo>
                  <a:pt x="6" y="8"/>
                  <a:pt x="7" y="7"/>
                  <a:pt x="7" y="6"/>
                </a:cubicBezTo>
                <a:cubicBezTo>
                  <a:pt x="7" y="5"/>
                  <a:pt x="6" y="5"/>
                  <a:pt x="5" y="4"/>
                </a:cubicBezTo>
                <a:cubicBezTo>
                  <a:pt x="5" y="3"/>
                  <a:pt x="6" y="2"/>
                  <a:pt x="6" y="2"/>
                </a:cubicBezTo>
                <a:cubicBezTo>
                  <a:pt x="5" y="1"/>
                  <a:pt x="3" y="0"/>
                  <a:pt x="2" y="1"/>
                </a:cubicBezTo>
                <a:close/>
              </a:path>
            </a:pathLst>
          </a:custGeom>
          <a:solidFill>
            <a:srgbClr val="B2B2B2"/>
          </a:solidFill>
          <a:ln w="3175" cap="rnd">
            <a:solidFill>
              <a:srgbClr val="B2B2B2"/>
            </a:solidFill>
            <a:round/>
            <a:headEnd/>
            <a:tailEnd/>
          </a:ln>
        </p:spPr>
        <p:txBody>
          <a:bodyPr/>
          <a:lstStyle/>
          <a:p>
            <a:endParaRPr lang="en-US"/>
          </a:p>
        </p:txBody>
      </p:sp>
      <p:sp>
        <p:nvSpPr>
          <p:cNvPr id="34855" name="Freeform 1082"/>
          <p:cNvSpPr>
            <a:spLocks noChangeAspect="1"/>
          </p:cNvSpPr>
          <p:nvPr/>
        </p:nvSpPr>
        <p:spPr bwMode="auto">
          <a:xfrm>
            <a:off x="3892550" y="2019300"/>
            <a:ext cx="34925" cy="17463"/>
          </a:xfrm>
          <a:custGeom>
            <a:avLst/>
            <a:gdLst>
              <a:gd name="T0" fmla="*/ 2147483647 w 19"/>
              <a:gd name="T1" fmla="*/ 2147483647 h 10"/>
              <a:gd name="T2" fmla="*/ 2147483647 w 19"/>
              <a:gd name="T3" fmla="*/ 2147483647 h 10"/>
              <a:gd name="T4" fmla="*/ 2147483647 w 19"/>
              <a:gd name="T5" fmla="*/ 2147483647 h 10"/>
              <a:gd name="T6" fmla="*/ 2147483647 w 19"/>
              <a:gd name="T7" fmla="*/ 2147483647 h 10"/>
              <a:gd name="T8" fmla="*/ 2147483647 w 19"/>
              <a:gd name="T9" fmla="*/ 2147483647 h 10"/>
              <a:gd name="T10" fmla="*/ 2147483647 w 19"/>
              <a:gd name="T11" fmla="*/ 2147483647 h 10"/>
              <a:gd name="T12" fmla="*/ 2147483647 w 19"/>
              <a:gd name="T13" fmla="*/ 2147483647 h 10"/>
              <a:gd name="T14" fmla="*/ 2147483647 w 19"/>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0"/>
              <a:gd name="T26" fmla="*/ 19 w 19"/>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0">
                <a:moveTo>
                  <a:pt x="1" y="1"/>
                </a:moveTo>
                <a:cubicBezTo>
                  <a:pt x="0" y="1"/>
                  <a:pt x="0" y="3"/>
                  <a:pt x="1" y="4"/>
                </a:cubicBezTo>
                <a:cubicBezTo>
                  <a:pt x="2" y="6"/>
                  <a:pt x="5" y="6"/>
                  <a:pt x="7" y="6"/>
                </a:cubicBezTo>
                <a:cubicBezTo>
                  <a:pt x="8" y="7"/>
                  <a:pt x="9" y="8"/>
                  <a:pt x="11" y="8"/>
                </a:cubicBezTo>
                <a:cubicBezTo>
                  <a:pt x="13" y="9"/>
                  <a:pt x="16" y="10"/>
                  <a:pt x="18" y="8"/>
                </a:cubicBezTo>
                <a:cubicBezTo>
                  <a:pt x="19" y="7"/>
                  <a:pt x="17" y="6"/>
                  <a:pt x="16" y="4"/>
                </a:cubicBezTo>
                <a:cubicBezTo>
                  <a:pt x="15" y="3"/>
                  <a:pt x="14" y="2"/>
                  <a:pt x="13" y="2"/>
                </a:cubicBezTo>
                <a:cubicBezTo>
                  <a:pt x="9" y="1"/>
                  <a:pt x="5"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856" name="Freeform 1083"/>
          <p:cNvSpPr>
            <a:spLocks noChangeAspect="1"/>
          </p:cNvSpPr>
          <p:nvPr/>
        </p:nvSpPr>
        <p:spPr bwMode="auto">
          <a:xfrm>
            <a:off x="3827463" y="2084388"/>
            <a:ext cx="61912" cy="28575"/>
          </a:xfrm>
          <a:custGeom>
            <a:avLst/>
            <a:gdLst>
              <a:gd name="T0" fmla="*/ 2147483647 w 33"/>
              <a:gd name="T1" fmla="*/ 2147483647 h 16"/>
              <a:gd name="T2" fmla="*/ 2147483647 w 33"/>
              <a:gd name="T3" fmla="*/ 2147483647 h 16"/>
              <a:gd name="T4" fmla="*/ 2147483647 w 33"/>
              <a:gd name="T5" fmla="*/ 2147483647 h 16"/>
              <a:gd name="T6" fmla="*/ 2147483647 w 33"/>
              <a:gd name="T7" fmla="*/ 2147483647 h 16"/>
              <a:gd name="T8" fmla="*/ 2147483647 w 33"/>
              <a:gd name="T9" fmla="*/ 2147483647 h 16"/>
              <a:gd name="T10" fmla="*/ 2147483647 w 33"/>
              <a:gd name="T11" fmla="*/ 2147483647 h 16"/>
              <a:gd name="T12" fmla="*/ 2147483647 w 33"/>
              <a:gd name="T13" fmla="*/ 2147483647 h 16"/>
              <a:gd name="T14" fmla="*/ 2147483647 w 33"/>
              <a:gd name="T15" fmla="*/ 2147483647 h 16"/>
              <a:gd name="T16" fmla="*/ 2147483647 w 33"/>
              <a:gd name="T17" fmla="*/ 2147483647 h 16"/>
              <a:gd name="T18" fmla="*/ 2147483647 w 33"/>
              <a:gd name="T19" fmla="*/ 2147483647 h 16"/>
              <a:gd name="T20" fmla="*/ 2147483647 w 33"/>
              <a:gd name="T21" fmla="*/ 2147483647 h 16"/>
              <a:gd name="T22" fmla="*/ 2147483647 w 33"/>
              <a:gd name="T23" fmla="*/ 2147483647 h 16"/>
              <a:gd name="T24" fmla="*/ 2147483647 w 33"/>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6"/>
              <a:gd name="T41" fmla="*/ 33 w 33"/>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6">
                <a:moveTo>
                  <a:pt x="1" y="1"/>
                </a:moveTo>
                <a:cubicBezTo>
                  <a:pt x="0" y="1"/>
                  <a:pt x="0" y="3"/>
                  <a:pt x="1" y="4"/>
                </a:cubicBezTo>
                <a:cubicBezTo>
                  <a:pt x="3" y="6"/>
                  <a:pt x="6" y="8"/>
                  <a:pt x="9" y="9"/>
                </a:cubicBezTo>
                <a:cubicBezTo>
                  <a:pt x="11" y="10"/>
                  <a:pt x="14" y="9"/>
                  <a:pt x="16" y="10"/>
                </a:cubicBezTo>
                <a:cubicBezTo>
                  <a:pt x="21" y="12"/>
                  <a:pt x="25" y="15"/>
                  <a:pt x="30" y="16"/>
                </a:cubicBezTo>
                <a:cubicBezTo>
                  <a:pt x="30" y="16"/>
                  <a:pt x="30" y="14"/>
                  <a:pt x="30" y="14"/>
                </a:cubicBezTo>
                <a:cubicBezTo>
                  <a:pt x="27" y="12"/>
                  <a:pt x="23" y="11"/>
                  <a:pt x="21" y="9"/>
                </a:cubicBezTo>
                <a:cubicBezTo>
                  <a:pt x="20" y="8"/>
                  <a:pt x="22" y="8"/>
                  <a:pt x="23" y="8"/>
                </a:cubicBezTo>
                <a:cubicBezTo>
                  <a:pt x="26" y="9"/>
                  <a:pt x="29" y="11"/>
                  <a:pt x="32" y="11"/>
                </a:cubicBezTo>
                <a:cubicBezTo>
                  <a:pt x="33" y="11"/>
                  <a:pt x="32" y="9"/>
                  <a:pt x="31" y="8"/>
                </a:cubicBezTo>
                <a:cubicBezTo>
                  <a:pt x="27" y="6"/>
                  <a:pt x="22" y="4"/>
                  <a:pt x="18" y="3"/>
                </a:cubicBezTo>
                <a:cubicBezTo>
                  <a:pt x="15" y="2"/>
                  <a:pt x="12" y="1"/>
                  <a:pt x="9" y="1"/>
                </a:cubicBezTo>
                <a:cubicBezTo>
                  <a:pt x="6" y="1"/>
                  <a:pt x="4"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857" name="Freeform 1084"/>
          <p:cNvSpPr>
            <a:spLocks noChangeAspect="1"/>
          </p:cNvSpPr>
          <p:nvPr/>
        </p:nvSpPr>
        <p:spPr bwMode="auto">
          <a:xfrm>
            <a:off x="3808413" y="2063750"/>
            <a:ext cx="60325" cy="9525"/>
          </a:xfrm>
          <a:custGeom>
            <a:avLst/>
            <a:gdLst>
              <a:gd name="T0" fmla="*/ 2147483647 w 32"/>
              <a:gd name="T1" fmla="*/ 2147483647 h 6"/>
              <a:gd name="T2" fmla="*/ 2147483647 w 32"/>
              <a:gd name="T3" fmla="*/ 2147483647 h 6"/>
              <a:gd name="T4" fmla="*/ 2147483647 w 32"/>
              <a:gd name="T5" fmla="*/ 2147483647 h 6"/>
              <a:gd name="T6" fmla="*/ 2147483647 w 32"/>
              <a:gd name="T7" fmla="*/ 2147483647 h 6"/>
              <a:gd name="T8" fmla="*/ 2147483647 w 32"/>
              <a:gd name="T9" fmla="*/ 2147483647 h 6"/>
              <a:gd name="T10" fmla="*/ 2147483647 w 32"/>
              <a:gd name="T11" fmla="*/ 2147483647 h 6"/>
              <a:gd name="T12" fmla="*/ 2147483647 w 32"/>
              <a:gd name="T13" fmla="*/ 2147483647 h 6"/>
              <a:gd name="T14" fmla="*/ 2147483647 w 32"/>
              <a:gd name="T15" fmla="*/ 2147483647 h 6"/>
              <a:gd name="T16" fmla="*/ 2147483647 w 32"/>
              <a:gd name="T17" fmla="*/ 2147483647 h 6"/>
              <a:gd name="T18" fmla="*/ 2147483647 w 32"/>
              <a:gd name="T19" fmla="*/ 2147483647 h 6"/>
              <a:gd name="T20" fmla="*/ 2147483647 w 32"/>
              <a:gd name="T21" fmla="*/ 0 h 6"/>
              <a:gd name="T22" fmla="*/ 2147483647 w 32"/>
              <a:gd name="T23" fmla="*/ 2147483647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6"/>
              <a:gd name="T38" fmla="*/ 32 w 3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6">
                <a:moveTo>
                  <a:pt x="4" y="1"/>
                </a:moveTo>
                <a:cubicBezTo>
                  <a:pt x="3" y="2"/>
                  <a:pt x="0" y="4"/>
                  <a:pt x="1" y="4"/>
                </a:cubicBezTo>
                <a:cubicBezTo>
                  <a:pt x="5" y="6"/>
                  <a:pt x="9" y="6"/>
                  <a:pt x="12" y="6"/>
                </a:cubicBezTo>
                <a:cubicBezTo>
                  <a:pt x="17" y="6"/>
                  <a:pt x="21" y="6"/>
                  <a:pt x="26" y="6"/>
                </a:cubicBezTo>
                <a:cubicBezTo>
                  <a:pt x="28" y="6"/>
                  <a:pt x="32" y="6"/>
                  <a:pt x="31" y="5"/>
                </a:cubicBezTo>
                <a:cubicBezTo>
                  <a:pt x="29" y="4"/>
                  <a:pt x="27" y="4"/>
                  <a:pt x="25" y="4"/>
                </a:cubicBezTo>
                <a:cubicBezTo>
                  <a:pt x="21" y="4"/>
                  <a:pt x="16" y="4"/>
                  <a:pt x="12" y="3"/>
                </a:cubicBezTo>
                <a:cubicBezTo>
                  <a:pt x="11" y="3"/>
                  <a:pt x="10" y="2"/>
                  <a:pt x="11" y="2"/>
                </a:cubicBezTo>
                <a:cubicBezTo>
                  <a:pt x="15" y="1"/>
                  <a:pt x="20" y="3"/>
                  <a:pt x="24" y="3"/>
                </a:cubicBezTo>
                <a:cubicBezTo>
                  <a:pt x="25" y="3"/>
                  <a:pt x="25" y="1"/>
                  <a:pt x="24" y="1"/>
                </a:cubicBezTo>
                <a:cubicBezTo>
                  <a:pt x="20" y="0"/>
                  <a:pt x="16" y="0"/>
                  <a:pt x="12" y="0"/>
                </a:cubicBezTo>
                <a:cubicBezTo>
                  <a:pt x="9" y="0"/>
                  <a:pt x="6" y="0"/>
                  <a:pt x="4" y="1"/>
                </a:cubicBezTo>
                <a:close/>
              </a:path>
            </a:pathLst>
          </a:custGeom>
          <a:solidFill>
            <a:srgbClr val="B2B2B2"/>
          </a:solidFill>
          <a:ln w="3175" cap="rnd">
            <a:solidFill>
              <a:srgbClr val="B2B2B2"/>
            </a:solidFill>
            <a:round/>
            <a:headEnd/>
            <a:tailEnd/>
          </a:ln>
        </p:spPr>
        <p:txBody>
          <a:bodyPr/>
          <a:lstStyle/>
          <a:p>
            <a:endParaRPr lang="en-US"/>
          </a:p>
        </p:txBody>
      </p:sp>
      <p:sp>
        <p:nvSpPr>
          <p:cNvPr id="34858" name="Freeform 1085"/>
          <p:cNvSpPr>
            <a:spLocks noChangeAspect="1"/>
          </p:cNvSpPr>
          <p:nvPr/>
        </p:nvSpPr>
        <p:spPr bwMode="auto">
          <a:xfrm>
            <a:off x="3829050" y="2076450"/>
            <a:ext cx="57150" cy="15875"/>
          </a:xfrm>
          <a:custGeom>
            <a:avLst/>
            <a:gdLst>
              <a:gd name="T0" fmla="*/ 2147483647 w 31"/>
              <a:gd name="T1" fmla="*/ 2147483647 h 8"/>
              <a:gd name="T2" fmla="*/ 2147483647 w 31"/>
              <a:gd name="T3" fmla="*/ 2147483647 h 8"/>
              <a:gd name="T4" fmla="*/ 2147483647 w 31"/>
              <a:gd name="T5" fmla="*/ 2147483647 h 8"/>
              <a:gd name="T6" fmla="*/ 2147483647 w 31"/>
              <a:gd name="T7" fmla="*/ 2147483647 h 8"/>
              <a:gd name="T8" fmla="*/ 2147483647 w 31"/>
              <a:gd name="T9" fmla="*/ 2147483647 h 8"/>
              <a:gd name="T10" fmla="*/ 2147483647 w 31"/>
              <a:gd name="T11" fmla="*/ 2147483647 h 8"/>
              <a:gd name="T12" fmla="*/ 2147483647 w 31"/>
              <a:gd name="T13" fmla="*/ 2147483647 h 8"/>
              <a:gd name="T14" fmla="*/ 2147483647 w 31"/>
              <a:gd name="T15" fmla="*/ 0 h 8"/>
              <a:gd name="T16" fmla="*/ 2147483647 w 31"/>
              <a:gd name="T17" fmla="*/ 2147483647 h 8"/>
              <a:gd name="T18" fmla="*/ 2147483647 w 31"/>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8"/>
              <a:gd name="T32" fmla="*/ 31 w 3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8">
                <a:moveTo>
                  <a:pt x="1" y="1"/>
                </a:moveTo>
                <a:cubicBezTo>
                  <a:pt x="0" y="1"/>
                  <a:pt x="2" y="3"/>
                  <a:pt x="2" y="3"/>
                </a:cubicBezTo>
                <a:cubicBezTo>
                  <a:pt x="7" y="4"/>
                  <a:pt x="12" y="2"/>
                  <a:pt x="16" y="3"/>
                </a:cubicBezTo>
                <a:cubicBezTo>
                  <a:pt x="19" y="4"/>
                  <a:pt x="21" y="6"/>
                  <a:pt x="23" y="7"/>
                </a:cubicBezTo>
                <a:cubicBezTo>
                  <a:pt x="25" y="7"/>
                  <a:pt x="28" y="8"/>
                  <a:pt x="30" y="7"/>
                </a:cubicBezTo>
                <a:cubicBezTo>
                  <a:pt x="31" y="7"/>
                  <a:pt x="28" y="6"/>
                  <a:pt x="28" y="5"/>
                </a:cubicBezTo>
                <a:cubicBezTo>
                  <a:pt x="27" y="4"/>
                  <a:pt x="30" y="3"/>
                  <a:pt x="29" y="2"/>
                </a:cubicBezTo>
                <a:cubicBezTo>
                  <a:pt x="28" y="1"/>
                  <a:pt x="27" y="0"/>
                  <a:pt x="25" y="0"/>
                </a:cubicBezTo>
                <a:cubicBezTo>
                  <a:pt x="22" y="0"/>
                  <a:pt x="19" y="1"/>
                  <a:pt x="15" y="1"/>
                </a:cubicBezTo>
                <a:cubicBezTo>
                  <a:pt x="10" y="1"/>
                  <a:pt x="6" y="0"/>
                  <a:pt x="1" y="1"/>
                </a:cubicBezTo>
                <a:close/>
              </a:path>
            </a:pathLst>
          </a:custGeom>
          <a:solidFill>
            <a:srgbClr val="B2B2B2"/>
          </a:solidFill>
          <a:ln w="3175" cap="rnd">
            <a:solidFill>
              <a:srgbClr val="B2B2B2"/>
            </a:solidFill>
            <a:round/>
            <a:headEnd/>
            <a:tailEnd/>
          </a:ln>
        </p:spPr>
        <p:txBody>
          <a:bodyPr/>
          <a:lstStyle/>
          <a:p>
            <a:endParaRPr lang="en-US"/>
          </a:p>
        </p:txBody>
      </p:sp>
      <p:sp>
        <p:nvSpPr>
          <p:cNvPr id="34859" name="Freeform 1086"/>
          <p:cNvSpPr>
            <a:spLocks noChangeAspect="1"/>
          </p:cNvSpPr>
          <p:nvPr/>
        </p:nvSpPr>
        <p:spPr bwMode="auto">
          <a:xfrm>
            <a:off x="3754438" y="2159000"/>
            <a:ext cx="61912" cy="22225"/>
          </a:xfrm>
          <a:custGeom>
            <a:avLst/>
            <a:gdLst>
              <a:gd name="T0" fmla="*/ 2147483647 w 33"/>
              <a:gd name="T1" fmla="*/ 2147483647 h 13"/>
              <a:gd name="T2" fmla="*/ 2147483647 w 33"/>
              <a:gd name="T3" fmla="*/ 2147483647 h 13"/>
              <a:gd name="T4" fmla="*/ 2147483647 w 33"/>
              <a:gd name="T5" fmla="*/ 2147483647 h 13"/>
              <a:gd name="T6" fmla="*/ 2147483647 w 33"/>
              <a:gd name="T7" fmla="*/ 0 h 13"/>
              <a:gd name="T8" fmla="*/ 2147483647 w 33"/>
              <a:gd name="T9" fmla="*/ 2147483647 h 13"/>
              <a:gd name="T10" fmla="*/ 2147483647 w 33"/>
              <a:gd name="T11" fmla="*/ 2147483647 h 13"/>
              <a:gd name="T12" fmla="*/ 2147483647 w 33"/>
              <a:gd name="T13" fmla="*/ 2147483647 h 13"/>
              <a:gd name="T14" fmla="*/ 2147483647 w 33"/>
              <a:gd name="T15" fmla="*/ 2147483647 h 13"/>
              <a:gd name="T16" fmla="*/ 2147483647 w 33"/>
              <a:gd name="T17" fmla="*/ 2147483647 h 13"/>
              <a:gd name="T18" fmla="*/ 2147483647 w 33"/>
              <a:gd name="T19" fmla="*/ 2147483647 h 13"/>
              <a:gd name="T20" fmla="*/ 2147483647 w 33"/>
              <a:gd name="T21" fmla="*/ 2147483647 h 13"/>
              <a:gd name="T22" fmla="*/ 2147483647 w 33"/>
              <a:gd name="T23" fmla="*/ 2147483647 h 13"/>
              <a:gd name="T24" fmla="*/ 2147483647 w 33"/>
              <a:gd name="T25" fmla="*/ 2147483647 h 13"/>
              <a:gd name="T26" fmla="*/ 2147483647 w 33"/>
              <a:gd name="T27" fmla="*/ 2147483647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3"/>
              <a:gd name="T44" fmla="*/ 33 w 33"/>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3">
                <a:moveTo>
                  <a:pt x="5" y="9"/>
                </a:moveTo>
                <a:cubicBezTo>
                  <a:pt x="7" y="8"/>
                  <a:pt x="8" y="5"/>
                  <a:pt x="11" y="4"/>
                </a:cubicBezTo>
                <a:cubicBezTo>
                  <a:pt x="13" y="3"/>
                  <a:pt x="16" y="4"/>
                  <a:pt x="18" y="3"/>
                </a:cubicBezTo>
                <a:cubicBezTo>
                  <a:pt x="20" y="3"/>
                  <a:pt x="22" y="0"/>
                  <a:pt x="24" y="0"/>
                </a:cubicBezTo>
                <a:cubicBezTo>
                  <a:pt x="26" y="0"/>
                  <a:pt x="29" y="1"/>
                  <a:pt x="30" y="2"/>
                </a:cubicBezTo>
                <a:cubicBezTo>
                  <a:pt x="31" y="3"/>
                  <a:pt x="28" y="4"/>
                  <a:pt x="28" y="5"/>
                </a:cubicBezTo>
                <a:cubicBezTo>
                  <a:pt x="29" y="7"/>
                  <a:pt x="33" y="8"/>
                  <a:pt x="32" y="9"/>
                </a:cubicBezTo>
                <a:cubicBezTo>
                  <a:pt x="29" y="11"/>
                  <a:pt x="25" y="10"/>
                  <a:pt x="21" y="11"/>
                </a:cubicBezTo>
                <a:cubicBezTo>
                  <a:pt x="20" y="11"/>
                  <a:pt x="19" y="10"/>
                  <a:pt x="18" y="10"/>
                </a:cubicBezTo>
                <a:cubicBezTo>
                  <a:pt x="16" y="10"/>
                  <a:pt x="14" y="11"/>
                  <a:pt x="12" y="12"/>
                </a:cubicBezTo>
                <a:cubicBezTo>
                  <a:pt x="10" y="12"/>
                  <a:pt x="9" y="12"/>
                  <a:pt x="7" y="13"/>
                </a:cubicBezTo>
                <a:cubicBezTo>
                  <a:pt x="5" y="13"/>
                  <a:pt x="3" y="13"/>
                  <a:pt x="1" y="12"/>
                </a:cubicBezTo>
                <a:cubicBezTo>
                  <a:pt x="0" y="12"/>
                  <a:pt x="1" y="10"/>
                  <a:pt x="2" y="10"/>
                </a:cubicBezTo>
                <a:cubicBezTo>
                  <a:pt x="3" y="9"/>
                  <a:pt x="4" y="10"/>
                  <a:pt x="5" y="9"/>
                </a:cubicBezTo>
                <a:close/>
              </a:path>
            </a:pathLst>
          </a:custGeom>
          <a:solidFill>
            <a:srgbClr val="B2B2B2"/>
          </a:solidFill>
          <a:ln w="3175" cap="rnd">
            <a:solidFill>
              <a:srgbClr val="B2B2B2"/>
            </a:solidFill>
            <a:round/>
            <a:headEnd/>
            <a:tailEnd/>
          </a:ln>
        </p:spPr>
        <p:txBody>
          <a:bodyPr/>
          <a:lstStyle/>
          <a:p>
            <a:endParaRPr lang="en-US"/>
          </a:p>
        </p:txBody>
      </p:sp>
      <p:sp>
        <p:nvSpPr>
          <p:cNvPr id="34860" name="Freeform 1087"/>
          <p:cNvSpPr>
            <a:spLocks noChangeAspect="1"/>
          </p:cNvSpPr>
          <p:nvPr/>
        </p:nvSpPr>
        <p:spPr bwMode="auto">
          <a:xfrm>
            <a:off x="1506538" y="2879725"/>
            <a:ext cx="92075" cy="87313"/>
          </a:xfrm>
          <a:custGeom>
            <a:avLst/>
            <a:gdLst>
              <a:gd name="T0" fmla="*/ 2147483647 w 49"/>
              <a:gd name="T1" fmla="*/ 2147483647 h 47"/>
              <a:gd name="T2" fmla="*/ 2147483647 w 49"/>
              <a:gd name="T3" fmla="*/ 2147483647 h 47"/>
              <a:gd name="T4" fmla="*/ 2147483647 w 49"/>
              <a:gd name="T5" fmla="*/ 2147483647 h 47"/>
              <a:gd name="T6" fmla="*/ 2147483647 w 49"/>
              <a:gd name="T7" fmla="*/ 2147483647 h 47"/>
              <a:gd name="T8" fmla="*/ 2147483647 w 49"/>
              <a:gd name="T9" fmla="*/ 2147483647 h 47"/>
              <a:gd name="T10" fmla="*/ 2147483647 w 49"/>
              <a:gd name="T11" fmla="*/ 2147483647 h 47"/>
              <a:gd name="T12" fmla="*/ 2147483647 w 49"/>
              <a:gd name="T13" fmla="*/ 2147483647 h 47"/>
              <a:gd name="T14" fmla="*/ 2147483647 w 49"/>
              <a:gd name="T15" fmla="*/ 2147483647 h 47"/>
              <a:gd name="T16" fmla="*/ 2147483647 w 49"/>
              <a:gd name="T17" fmla="*/ 2147483647 h 47"/>
              <a:gd name="T18" fmla="*/ 2147483647 w 49"/>
              <a:gd name="T19" fmla="*/ 2147483647 h 47"/>
              <a:gd name="T20" fmla="*/ 2147483647 w 49"/>
              <a:gd name="T21" fmla="*/ 2147483647 h 47"/>
              <a:gd name="T22" fmla="*/ 2147483647 w 49"/>
              <a:gd name="T23" fmla="*/ 2147483647 h 47"/>
              <a:gd name="T24" fmla="*/ 2147483647 w 49"/>
              <a:gd name="T25" fmla="*/ 2147483647 h 47"/>
              <a:gd name="T26" fmla="*/ 2147483647 w 49"/>
              <a:gd name="T27" fmla="*/ 2147483647 h 47"/>
              <a:gd name="T28" fmla="*/ 2147483647 w 49"/>
              <a:gd name="T29" fmla="*/ 2147483647 h 47"/>
              <a:gd name="T30" fmla="*/ 2147483647 w 49"/>
              <a:gd name="T31" fmla="*/ 2147483647 h 47"/>
              <a:gd name="T32" fmla="*/ 2147483647 w 49"/>
              <a:gd name="T33" fmla="*/ 2147483647 h 47"/>
              <a:gd name="T34" fmla="*/ 2147483647 w 49"/>
              <a:gd name="T35" fmla="*/ 2147483647 h 47"/>
              <a:gd name="T36" fmla="*/ 2147483647 w 49"/>
              <a:gd name="T37" fmla="*/ 2147483647 h 47"/>
              <a:gd name="T38" fmla="*/ 2147483647 w 49"/>
              <a:gd name="T39" fmla="*/ 2147483647 h 47"/>
              <a:gd name="T40" fmla="*/ 0 w 49"/>
              <a:gd name="T41" fmla="*/ 2147483647 h 47"/>
              <a:gd name="T42" fmla="*/ 2147483647 w 49"/>
              <a:gd name="T43" fmla="*/ 2147483647 h 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
              <a:gd name="T67" fmla="*/ 0 h 47"/>
              <a:gd name="T68" fmla="*/ 49 w 49"/>
              <a:gd name="T69" fmla="*/ 47 h 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 h="47">
                <a:moveTo>
                  <a:pt x="3" y="1"/>
                </a:moveTo>
                <a:cubicBezTo>
                  <a:pt x="11" y="3"/>
                  <a:pt x="18" y="7"/>
                  <a:pt x="25" y="10"/>
                </a:cubicBezTo>
                <a:cubicBezTo>
                  <a:pt x="27" y="11"/>
                  <a:pt x="29" y="10"/>
                  <a:pt x="30" y="11"/>
                </a:cubicBezTo>
                <a:cubicBezTo>
                  <a:pt x="33" y="14"/>
                  <a:pt x="33" y="18"/>
                  <a:pt x="34" y="21"/>
                </a:cubicBezTo>
                <a:cubicBezTo>
                  <a:pt x="34" y="23"/>
                  <a:pt x="33" y="24"/>
                  <a:pt x="34" y="25"/>
                </a:cubicBezTo>
                <a:cubicBezTo>
                  <a:pt x="37" y="27"/>
                  <a:pt x="41" y="26"/>
                  <a:pt x="43" y="28"/>
                </a:cubicBezTo>
                <a:cubicBezTo>
                  <a:pt x="46" y="31"/>
                  <a:pt x="47" y="35"/>
                  <a:pt x="47" y="39"/>
                </a:cubicBezTo>
                <a:cubicBezTo>
                  <a:pt x="48" y="41"/>
                  <a:pt x="49" y="44"/>
                  <a:pt x="47" y="45"/>
                </a:cubicBezTo>
                <a:cubicBezTo>
                  <a:pt x="45" y="47"/>
                  <a:pt x="42" y="47"/>
                  <a:pt x="39" y="46"/>
                </a:cubicBezTo>
                <a:cubicBezTo>
                  <a:pt x="35" y="45"/>
                  <a:pt x="31" y="43"/>
                  <a:pt x="29" y="40"/>
                </a:cubicBezTo>
                <a:cubicBezTo>
                  <a:pt x="28" y="38"/>
                  <a:pt x="33" y="36"/>
                  <a:pt x="32" y="35"/>
                </a:cubicBezTo>
                <a:cubicBezTo>
                  <a:pt x="30" y="33"/>
                  <a:pt x="26" y="35"/>
                  <a:pt x="24" y="35"/>
                </a:cubicBezTo>
                <a:cubicBezTo>
                  <a:pt x="22" y="34"/>
                  <a:pt x="20" y="33"/>
                  <a:pt x="20" y="32"/>
                </a:cubicBezTo>
                <a:cubicBezTo>
                  <a:pt x="19" y="30"/>
                  <a:pt x="20" y="28"/>
                  <a:pt x="19" y="27"/>
                </a:cubicBezTo>
                <a:cubicBezTo>
                  <a:pt x="18" y="25"/>
                  <a:pt x="15" y="24"/>
                  <a:pt x="14" y="23"/>
                </a:cubicBezTo>
                <a:cubicBezTo>
                  <a:pt x="12" y="21"/>
                  <a:pt x="11" y="19"/>
                  <a:pt x="10" y="17"/>
                </a:cubicBezTo>
                <a:cubicBezTo>
                  <a:pt x="9" y="16"/>
                  <a:pt x="11" y="14"/>
                  <a:pt x="10" y="13"/>
                </a:cubicBezTo>
                <a:cubicBezTo>
                  <a:pt x="8" y="12"/>
                  <a:pt x="5" y="15"/>
                  <a:pt x="4" y="13"/>
                </a:cubicBezTo>
                <a:cubicBezTo>
                  <a:pt x="3" y="12"/>
                  <a:pt x="7" y="10"/>
                  <a:pt x="7" y="8"/>
                </a:cubicBezTo>
                <a:cubicBezTo>
                  <a:pt x="6" y="7"/>
                  <a:pt x="3" y="8"/>
                  <a:pt x="2" y="6"/>
                </a:cubicBezTo>
                <a:cubicBezTo>
                  <a:pt x="1" y="5"/>
                  <a:pt x="0" y="4"/>
                  <a:pt x="0" y="2"/>
                </a:cubicBezTo>
                <a:cubicBezTo>
                  <a:pt x="0" y="2"/>
                  <a:pt x="3" y="0"/>
                  <a:pt x="3" y="1"/>
                </a:cubicBezTo>
                <a:close/>
              </a:path>
            </a:pathLst>
          </a:custGeom>
          <a:solidFill>
            <a:srgbClr val="B2B2B2"/>
          </a:solidFill>
          <a:ln w="3175" cap="rnd">
            <a:solidFill>
              <a:srgbClr val="B2B2B2"/>
            </a:solidFill>
            <a:round/>
            <a:headEnd/>
            <a:tailEnd/>
          </a:ln>
        </p:spPr>
        <p:txBody>
          <a:bodyPr/>
          <a:lstStyle/>
          <a:p>
            <a:endParaRPr lang="en-US"/>
          </a:p>
        </p:txBody>
      </p:sp>
      <p:sp>
        <p:nvSpPr>
          <p:cNvPr id="34861" name="Freeform 1088"/>
          <p:cNvSpPr>
            <a:spLocks noChangeAspect="1"/>
          </p:cNvSpPr>
          <p:nvPr/>
        </p:nvSpPr>
        <p:spPr bwMode="auto">
          <a:xfrm>
            <a:off x="1427163" y="2771775"/>
            <a:ext cx="31750" cy="34925"/>
          </a:xfrm>
          <a:custGeom>
            <a:avLst/>
            <a:gdLst>
              <a:gd name="T0" fmla="*/ 2147483647 w 17"/>
              <a:gd name="T1" fmla="*/ 2147483647 h 19"/>
              <a:gd name="T2" fmla="*/ 2147483647 w 17"/>
              <a:gd name="T3" fmla="*/ 2147483647 h 19"/>
              <a:gd name="T4" fmla="*/ 2147483647 w 17"/>
              <a:gd name="T5" fmla="*/ 2147483647 h 19"/>
              <a:gd name="T6" fmla="*/ 2147483647 w 17"/>
              <a:gd name="T7" fmla="*/ 2147483647 h 19"/>
              <a:gd name="T8" fmla="*/ 2147483647 w 17"/>
              <a:gd name="T9" fmla="*/ 2147483647 h 19"/>
              <a:gd name="T10" fmla="*/ 2147483647 w 17"/>
              <a:gd name="T11" fmla="*/ 2147483647 h 19"/>
              <a:gd name="T12" fmla="*/ 2147483647 w 17"/>
              <a:gd name="T13" fmla="*/ 2147483647 h 19"/>
              <a:gd name="T14" fmla="*/ 2147483647 w 17"/>
              <a:gd name="T15" fmla="*/ 2147483647 h 19"/>
              <a:gd name="T16" fmla="*/ 2147483647 w 17"/>
              <a:gd name="T17" fmla="*/ 214748364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9"/>
              <a:gd name="T29" fmla="*/ 17 w 17"/>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9">
                <a:moveTo>
                  <a:pt x="17" y="3"/>
                </a:moveTo>
                <a:cubicBezTo>
                  <a:pt x="17" y="6"/>
                  <a:pt x="14" y="8"/>
                  <a:pt x="13" y="11"/>
                </a:cubicBezTo>
                <a:cubicBezTo>
                  <a:pt x="12" y="13"/>
                  <a:pt x="12" y="16"/>
                  <a:pt x="10" y="18"/>
                </a:cubicBezTo>
                <a:cubicBezTo>
                  <a:pt x="9" y="19"/>
                  <a:pt x="6" y="19"/>
                  <a:pt x="4" y="19"/>
                </a:cubicBezTo>
                <a:cubicBezTo>
                  <a:pt x="3" y="18"/>
                  <a:pt x="1" y="17"/>
                  <a:pt x="1" y="15"/>
                </a:cubicBezTo>
                <a:cubicBezTo>
                  <a:pt x="1" y="12"/>
                  <a:pt x="2" y="9"/>
                  <a:pt x="2" y="6"/>
                </a:cubicBezTo>
                <a:cubicBezTo>
                  <a:pt x="2" y="5"/>
                  <a:pt x="0" y="2"/>
                  <a:pt x="2" y="1"/>
                </a:cubicBezTo>
                <a:cubicBezTo>
                  <a:pt x="5" y="0"/>
                  <a:pt x="9" y="2"/>
                  <a:pt x="12" y="3"/>
                </a:cubicBezTo>
                <a:cubicBezTo>
                  <a:pt x="13" y="3"/>
                  <a:pt x="16" y="2"/>
                  <a:pt x="17" y="3"/>
                </a:cubicBezTo>
                <a:close/>
              </a:path>
            </a:pathLst>
          </a:custGeom>
          <a:solidFill>
            <a:srgbClr val="B2B2B2"/>
          </a:solidFill>
          <a:ln w="3175" cap="rnd">
            <a:solidFill>
              <a:srgbClr val="B2B2B2"/>
            </a:solidFill>
            <a:round/>
            <a:headEnd/>
            <a:tailEnd/>
          </a:ln>
        </p:spPr>
        <p:txBody>
          <a:bodyPr/>
          <a:lstStyle/>
          <a:p>
            <a:endParaRPr lang="en-US"/>
          </a:p>
        </p:txBody>
      </p:sp>
      <p:sp>
        <p:nvSpPr>
          <p:cNvPr id="34862" name="Freeform 1089"/>
          <p:cNvSpPr>
            <a:spLocks noChangeAspect="1"/>
          </p:cNvSpPr>
          <p:nvPr/>
        </p:nvSpPr>
        <p:spPr bwMode="auto">
          <a:xfrm>
            <a:off x="1431925" y="2805113"/>
            <a:ext cx="28575" cy="41275"/>
          </a:xfrm>
          <a:custGeom>
            <a:avLst/>
            <a:gdLst>
              <a:gd name="T0" fmla="*/ 2147483647 w 15"/>
              <a:gd name="T1" fmla="*/ 2147483647 h 23"/>
              <a:gd name="T2" fmla="*/ 2147483647 w 15"/>
              <a:gd name="T3" fmla="*/ 2147483647 h 23"/>
              <a:gd name="T4" fmla="*/ 2147483647 w 15"/>
              <a:gd name="T5" fmla="*/ 2147483647 h 23"/>
              <a:gd name="T6" fmla="*/ 2147483647 w 15"/>
              <a:gd name="T7" fmla="*/ 2147483647 h 23"/>
              <a:gd name="T8" fmla="*/ 2147483647 w 15"/>
              <a:gd name="T9" fmla="*/ 2147483647 h 23"/>
              <a:gd name="T10" fmla="*/ 2147483647 w 15"/>
              <a:gd name="T11" fmla="*/ 2147483647 h 23"/>
              <a:gd name="T12" fmla="*/ 2147483647 w 15"/>
              <a:gd name="T13" fmla="*/ 2147483647 h 23"/>
              <a:gd name="T14" fmla="*/ 2147483647 w 15"/>
              <a:gd name="T15" fmla="*/ 2147483647 h 23"/>
              <a:gd name="T16" fmla="*/ 2147483647 w 15"/>
              <a:gd name="T17" fmla="*/ 2147483647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3"/>
              <a:gd name="T29" fmla="*/ 15 w 15"/>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3">
                <a:moveTo>
                  <a:pt x="10" y="1"/>
                </a:moveTo>
                <a:cubicBezTo>
                  <a:pt x="7" y="0"/>
                  <a:pt x="3" y="1"/>
                  <a:pt x="1" y="3"/>
                </a:cubicBezTo>
                <a:cubicBezTo>
                  <a:pt x="0" y="4"/>
                  <a:pt x="4" y="4"/>
                  <a:pt x="5" y="6"/>
                </a:cubicBezTo>
                <a:cubicBezTo>
                  <a:pt x="6" y="8"/>
                  <a:pt x="5" y="11"/>
                  <a:pt x="6" y="13"/>
                </a:cubicBezTo>
                <a:cubicBezTo>
                  <a:pt x="8" y="17"/>
                  <a:pt x="10" y="20"/>
                  <a:pt x="13" y="22"/>
                </a:cubicBezTo>
                <a:cubicBezTo>
                  <a:pt x="13" y="23"/>
                  <a:pt x="15" y="21"/>
                  <a:pt x="14" y="20"/>
                </a:cubicBezTo>
                <a:cubicBezTo>
                  <a:pt x="13" y="18"/>
                  <a:pt x="11" y="17"/>
                  <a:pt x="10" y="15"/>
                </a:cubicBezTo>
                <a:cubicBezTo>
                  <a:pt x="9" y="12"/>
                  <a:pt x="8" y="9"/>
                  <a:pt x="8" y="6"/>
                </a:cubicBezTo>
                <a:cubicBezTo>
                  <a:pt x="8" y="4"/>
                  <a:pt x="11" y="2"/>
                  <a:pt x="10" y="1"/>
                </a:cubicBezTo>
                <a:close/>
              </a:path>
            </a:pathLst>
          </a:custGeom>
          <a:solidFill>
            <a:srgbClr val="B2B2B2"/>
          </a:solidFill>
          <a:ln w="3175" cap="rnd">
            <a:solidFill>
              <a:srgbClr val="B2B2B2"/>
            </a:solidFill>
            <a:round/>
            <a:headEnd/>
            <a:tailEnd/>
          </a:ln>
        </p:spPr>
        <p:txBody>
          <a:bodyPr/>
          <a:lstStyle/>
          <a:p>
            <a:endParaRPr lang="en-US"/>
          </a:p>
        </p:txBody>
      </p:sp>
      <p:sp>
        <p:nvSpPr>
          <p:cNvPr id="34863" name="Freeform 1090"/>
          <p:cNvSpPr>
            <a:spLocks noChangeAspect="1"/>
          </p:cNvSpPr>
          <p:nvPr/>
        </p:nvSpPr>
        <p:spPr bwMode="auto">
          <a:xfrm>
            <a:off x="1425575" y="2701925"/>
            <a:ext cx="33338" cy="55563"/>
          </a:xfrm>
          <a:custGeom>
            <a:avLst/>
            <a:gdLst>
              <a:gd name="T0" fmla="*/ 2147483647 w 18"/>
              <a:gd name="T1" fmla="*/ 2147483647 h 30"/>
              <a:gd name="T2" fmla="*/ 2147483647 w 18"/>
              <a:gd name="T3" fmla="*/ 2147483647 h 30"/>
              <a:gd name="T4" fmla="*/ 2147483647 w 18"/>
              <a:gd name="T5" fmla="*/ 2147483647 h 30"/>
              <a:gd name="T6" fmla="*/ 2147483647 w 18"/>
              <a:gd name="T7" fmla="*/ 2147483647 h 30"/>
              <a:gd name="T8" fmla="*/ 2147483647 w 18"/>
              <a:gd name="T9" fmla="*/ 2147483647 h 30"/>
              <a:gd name="T10" fmla="*/ 2147483647 w 18"/>
              <a:gd name="T11" fmla="*/ 2147483647 h 30"/>
              <a:gd name="T12" fmla="*/ 2147483647 w 18"/>
              <a:gd name="T13" fmla="*/ 2147483647 h 30"/>
              <a:gd name="T14" fmla="*/ 2147483647 w 18"/>
              <a:gd name="T15" fmla="*/ 2147483647 h 30"/>
              <a:gd name="T16" fmla="*/ 2147483647 w 18"/>
              <a:gd name="T17" fmla="*/ 2147483647 h 30"/>
              <a:gd name="T18" fmla="*/ 2147483647 w 18"/>
              <a:gd name="T19" fmla="*/ 2147483647 h 30"/>
              <a:gd name="T20" fmla="*/ 2147483647 w 18"/>
              <a:gd name="T21" fmla="*/ 2147483647 h 30"/>
              <a:gd name="T22" fmla="*/ 2147483647 w 18"/>
              <a:gd name="T23" fmla="*/ 214748364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30"/>
              <a:gd name="T38" fmla="*/ 18 w 18"/>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30">
                <a:moveTo>
                  <a:pt x="11" y="3"/>
                </a:moveTo>
                <a:cubicBezTo>
                  <a:pt x="14" y="6"/>
                  <a:pt x="15" y="10"/>
                  <a:pt x="17" y="14"/>
                </a:cubicBezTo>
                <a:cubicBezTo>
                  <a:pt x="18" y="18"/>
                  <a:pt x="18" y="22"/>
                  <a:pt x="18" y="26"/>
                </a:cubicBezTo>
                <a:cubicBezTo>
                  <a:pt x="18" y="27"/>
                  <a:pt x="17" y="30"/>
                  <a:pt x="16" y="29"/>
                </a:cubicBezTo>
                <a:cubicBezTo>
                  <a:pt x="13" y="28"/>
                  <a:pt x="12" y="24"/>
                  <a:pt x="10" y="22"/>
                </a:cubicBezTo>
                <a:cubicBezTo>
                  <a:pt x="8" y="21"/>
                  <a:pt x="6" y="22"/>
                  <a:pt x="6" y="20"/>
                </a:cubicBezTo>
                <a:cubicBezTo>
                  <a:pt x="5" y="18"/>
                  <a:pt x="8" y="16"/>
                  <a:pt x="8" y="14"/>
                </a:cubicBezTo>
                <a:cubicBezTo>
                  <a:pt x="8" y="12"/>
                  <a:pt x="4" y="13"/>
                  <a:pt x="5" y="12"/>
                </a:cubicBezTo>
                <a:cubicBezTo>
                  <a:pt x="5" y="10"/>
                  <a:pt x="10" y="9"/>
                  <a:pt x="9" y="7"/>
                </a:cubicBezTo>
                <a:cubicBezTo>
                  <a:pt x="7" y="5"/>
                  <a:pt x="3" y="10"/>
                  <a:pt x="1" y="8"/>
                </a:cubicBezTo>
                <a:cubicBezTo>
                  <a:pt x="0" y="6"/>
                  <a:pt x="3" y="2"/>
                  <a:pt x="5" y="1"/>
                </a:cubicBezTo>
                <a:cubicBezTo>
                  <a:pt x="7" y="0"/>
                  <a:pt x="10" y="1"/>
                  <a:pt x="11" y="3"/>
                </a:cubicBezTo>
                <a:close/>
              </a:path>
            </a:pathLst>
          </a:custGeom>
          <a:solidFill>
            <a:srgbClr val="B2B2B2"/>
          </a:solidFill>
          <a:ln w="3175" cap="rnd">
            <a:solidFill>
              <a:srgbClr val="B2B2B2"/>
            </a:solidFill>
            <a:round/>
            <a:headEnd/>
            <a:tailEnd/>
          </a:ln>
        </p:spPr>
        <p:txBody>
          <a:bodyPr/>
          <a:lstStyle/>
          <a:p>
            <a:endParaRPr lang="en-US"/>
          </a:p>
        </p:txBody>
      </p:sp>
      <p:sp>
        <p:nvSpPr>
          <p:cNvPr id="34864" name="Freeform 1091"/>
          <p:cNvSpPr>
            <a:spLocks noChangeAspect="1"/>
          </p:cNvSpPr>
          <p:nvPr/>
        </p:nvSpPr>
        <p:spPr bwMode="auto">
          <a:xfrm>
            <a:off x="1433513" y="2678113"/>
            <a:ext cx="28575" cy="23812"/>
          </a:xfrm>
          <a:custGeom>
            <a:avLst/>
            <a:gdLst>
              <a:gd name="T0" fmla="*/ 2147483647 w 15"/>
              <a:gd name="T1" fmla="*/ 2147483647 h 13"/>
              <a:gd name="T2" fmla="*/ 2147483647 w 15"/>
              <a:gd name="T3" fmla="*/ 2147483647 h 13"/>
              <a:gd name="T4" fmla="*/ 2147483647 w 15"/>
              <a:gd name="T5" fmla="*/ 2147483647 h 13"/>
              <a:gd name="T6" fmla="*/ 2147483647 w 15"/>
              <a:gd name="T7" fmla="*/ 2147483647 h 13"/>
              <a:gd name="T8" fmla="*/ 2147483647 w 15"/>
              <a:gd name="T9" fmla="*/ 2147483647 h 13"/>
              <a:gd name="T10" fmla="*/ 2147483647 w 15"/>
              <a:gd name="T11" fmla="*/ 2147483647 h 13"/>
              <a:gd name="T12" fmla="*/ 2147483647 w 15"/>
              <a:gd name="T13" fmla="*/ 2147483647 h 13"/>
              <a:gd name="T14" fmla="*/ 2147483647 w 15"/>
              <a:gd name="T15" fmla="*/ 2147483647 h 13"/>
              <a:gd name="T16" fmla="*/ 2147483647 w 15"/>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3"/>
              <a:gd name="T29" fmla="*/ 15 w 15"/>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3">
                <a:moveTo>
                  <a:pt x="1" y="2"/>
                </a:moveTo>
                <a:cubicBezTo>
                  <a:pt x="0" y="5"/>
                  <a:pt x="0" y="9"/>
                  <a:pt x="1" y="12"/>
                </a:cubicBezTo>
                <a:cubicBezTo>
                  <a:pt x="2" y="13"/>
                  <a:pt x="6" y="12"/>
                  <a:pt x="8" y="11"/>
                </a:cubicBezTo>
                <a:cubicBezTo>
                  <a:pt x="9" y="10"/>
                  <a:pt x="6" y="8"/>
                  <a:pt x="8" y="8"/>
                </a:cubicBezTo>
                <a:cubicBezTo>
                  <a:pt x="9" y="7"/>
                  <a:pt x="10" y="10"/>
                  <a:pt x="12" y="10"/>
                </a:cubicBezTo>
                <a:cubicBezTo>
                  <a:pt x="12" y="10"/>
                  <a:pt x="15" y="11"/>
                  <a:pt x="14" y="10"/>
                </a:cubicBezTo>
                <a:cubicBezTo>
                  <a:pt x="14" y="7"/>
                  <a:pt x="12" y="5"/>
                  <a:pt x="10" y="4"/>
                </a:cubicBezTo>
                <a:cubicBezTo>
                  <a:pt x="9" y="3"/>
                  <a:pt x="7" y="3"/>
                  <a:pt x="5" y="3"/>
                </a:cubicBezTo>
                <a:cubicBezTo>
                  <a:pt x="4" y="3"/>
                  <a:pt x="2" y="0"/>
                  <a:pt x="1" y="2"/>
                </a:cubicBezTo>
                <a:close/>
              </a:path>
            </a:pathLst>
          </a:custGeom>
          <a:solidFill>
            <a:srgbClr val="B2B2B2"/>
          </a:solidFill>
          <a:ln w="3175" cap="rnd">
            <a:solidFill>
              <a:srgbClr val="B2B2B2"/>
            </a:solidFill>
            <a:round/>
            <a:headEnd/>
            <a:tailEnd/>
          </a:ln>
        </p:spPr>
        <p:txBody>
          <a:bodyPr/>
          <a:lstStyle/>
          <a:p>
            <a:endParaRPr lang="en-US"/>
          </a:p>
        </p:txBody>
      </p:sp>
      <p:sp>
        <p:nvSpPr>
          <p:cNvPr id="34865" name="Freeform 1092"/>
          <p:cNvSpPr>
            <a:spLocks noChangeAspect="1"/>
          </p:cNvSpPr>
          <p:nvPr/>
        </p:nvSpPr>
        <p:spPr bwMode="auto">
          <a:xfrm>
            <a:off x="1419225" y="2684463"/>
            <a:ext cx="12700" cy="26987"/>
          </a:xfrm>
          <a:custGeom>
            <a:avLst/>
            <a:gdLst>
              <a:gd name="T0" fmla="*/ 2147483647 w 7"/>
              <a:gd name="T1" fmla="*/ 2147483647 h 15"/>
              <a:gd name="T2" fmla="*/ 2147483647 w 7"/>
              <a:gd name="T3" fmla="*/ 2147483647 h 15"/>
              <a:gd name="T4" fmla="*/ 2147483647 w 7"/>
              <a:gd name="T5" fmla="*/ 2147483647 h 15"/>
              <a:gd name="T6" fmla="*/ 2147483647 w 7"/>
              <a:gd name="T7" fmla="*/ 2147483647 h 15"/>
              <a:gd name="T8" fmla="*/ 2147483647 w 7"/>
              <a:gd name="T9" fmla="*/ 2147483647 h 15"/>
              <a:gd name="T10" fmla="*/ 2147483647 w 7"/>
              <a:gd name="T11" fmla="*/ 2147483647 h 15"/>
              <a:gd name="T12" fmla="*/ 2147483647 w 7"/>
              <a:gd name="T13" fmla="*/ 2147483647 h 15"/>
              <a:gd name="T14" fmla="*/ 0 60000 65536"/>
              <a:gd name="T15" fmla="*/ 0 60000 65536"/>
              <a:gd name="T16" fmla="*/ 0 60000 65536"/>
              <a:gd name="T17" fmla="*/ 0 60000 65536"/>
              <a:gd name="T18" fmla="*/ 0 60000 65536"/>
              <a:gd name="T19" fmla="*/ 0 60000 65536"/>
              <a:gd name="T20" fmla="*/ 0 60000 65536"/>
              <a:gd name="T21" fmla="*/ 0 w 7"/>
              <a:gd name="T22" fmla="*/ 0 h 15"/>
              <a:gd name="T23" fmla="*/ 7 w 7"/>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5">
                <a:moveTo>
                  <a:pt x="3" y="1"/>
                </a:moveTo>
                <a:cubicBezTo>
                  <a:pt x="2" y="4"/>
                  <a:pt x="2" y="6"/>
                  <a:pt x="2" y="9"/>
                </a:cubicBezTo>
                <a:cubicBezTo>
                  <a:pt x="2" y="11"/>
                  <a:pt x="0" y="15"/>
                  <a:pt x="2" y="15"/>
                </a:cubicBezTo>
                <a:cubicBezTo>
                  <a:pt x="4" y="14"/>
                  <a:pt x="5" y="11"/>
                  <a:pt x="6" y="9"/>
                </a:cubicBezTo>
                <a:cubicBezTo>
                  <a:pt x="7" y="7"/>
                  <a:pt x="6" y="5"/>
                  <a:pt x="6" y="4"/>
                </a:cubicBezTo>
                <a:cubicBezTo>
                  <a:pt x="6" y="3"/>
                  <a:pt x="6" y="2"/>
                  <a:pt x="5" y="1"/>
                </a:cubicBezTo>
                <a:cubicBezTo>
                  <a:pt x="5" y="0"/>
                  <a:pt x="3" y="0"/>
                  <a:pt x="3" y="1"/>
                </a:cubicBezTo>
                <a:close/>
              </a:path>
            </a:pathLst>
          </a:custGeom>
          <a:solidFill>
            <a:srgbClr val="B2B2B2"/>
          </a:solidFill>
          <a:ln w="3175" cap="rnd">
            <a:solidFill>
              <a:srgbClr val="B2B2B2"/>
            </a:solidFill>
            <a:round/>
            <a:headEnd/>
            <a:tailEnd/>
          </a:ln>
        </p:spPr>
        <p:txBody>
          <a:bodyPr/>
          <a:lstStyle/>
          <a:p>
            <a:endParaRPr lang="en-US"/>
          </a:p>
        </p:txBody>
      </p:sp>
      <p:sp>
        <p:nvSpPr>
          <p:cNvPr id="34866" name="Freeform 1093"/>
          <p:cNvSpPr>
            <a:spLocks noChangeAspect="1"/>
          </p:cNvSpPr>
          <p:nvPr/>
        </p:nvSpPr>
        <p:spPr bwMode="auto">
          <a:xfrm>
            <a:off x="1403350" y="2668588"/>
            <a:ext cx="15875" cy="36512"/>
          </a:xfrm>
          <a:custGeom>
            <a:avLst/>
            <a:gdLst>
              <a:gd name="T0" fmla="*/ 2147483647 w 9"/>
              <a:gd name="T1" fmla="*/ 0 h 20"/>
              <a:gd name="T2" fmla="*/ 2147483647 w 9"/>
              <a:gd name="T3" fmla="*/ 2147483647 h 20"/>
              <a:gd name="T4" fmla="*/ 2147483647 w 9"/>
              <a:gd name="T5" fmla="*/ 2147483647 h 20"/>
              <a:gd name="T6" fmla="*/ 2147483647 w 9"/>
              <a:gd name="T7" fmla="*/ 2147483647 h 20"/>
              <a:gd name="T8" fmla="*/ 2147483647 w 9"/>
              <a:gd name="T9" fmla="*/ 2147483647 h 20"/>
              <a:gd name="T10" fmla="*/ 2147483647 w 9"/>
              <a:gd name="T11" fmla="*/ 2147483647 h 20"/>
              <a:gd name="T12" fmla="*/ 2147483647 w 9"/>
              <a:gd name="T13" fmla="*/ 2147483647 h 20"/>
              <a:gd name="T14" fmla="*/ 2147483647 w 9"/>
              <a:gd name="T15" fmla="*/ 0 h 20"/>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20"/>
              <a:gd name="T26" fmla="*/ 9 w 9"/>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20">
                <a:moveTo>
                  <a:pt x="1" y="0"/>
                </a:moveTo>
                <a:cubicBezTo>
                  <a:pt x="0" y="1"/>
                  <a:pt x="1" y="2"/>
                  <a:pt x="1" y="3"/>
                </a:cubicBezTo>
                <a:cubicBezTo>
                  <a:pt x="1" y="7"/>
                  <a:pt x="3" y="10"/>
                  <a:pt x="3" y="14"/>
                </a:cubicBezTo>
                <a:cubicBezTo>
                  <a:pt x="4" y="16"/>
                  <a:pt x="3" y="20"/>
                  <a:pt x="5" y="20"/>
                </a:cubicBezTo>
                <a:cubicBezTo>
                  <a:pt x="7" y="19"/>
                  <a:pt x="8" y="15"/>
                  <a:pt x="9" y="13"/>
                </a:cubicBezTo>
                <a:cubicBezTo>
                  <a:pt x="9" y="10"/>
                  <a:pt x="8" y="6"/>
                  <a:pt x="7" y="3"/>
                </a:cubicBezTo>
                <a:cubicBezTo>
                  <a:pt x="7" y="2"/>
                  <a:pt x="6" y="2"/>
                  <a:pt x="4" y="1"/>
                </a:cubicBezTo>
                <a:cubicBezTo>
                  <a:pt x="3" y="0"/>
                  <a:pt x="2" y="0"/>
                  <a:pt x="1" y="0"/>
                </a:cubicBezTo>
                <a:close/>
              </a:path>
            </a:pathLst>
          </a:custGeom>
          <a:solidFill>
            <a:srgbClr val="B2B2B2"/>
          </a:solidFill>
          <a:ln w="3175" cap="rnd">
            <a:solidFill>
              <a:srgbClr val="B2B2B2"/>
            </a:solidFill>
            <a:round/>
            <a:headEnd/>
            <a:tailEnd/>
          </a:ln>
        </p:spPr>
        <p:txBody>
          <a:bodyPr/>
          <a:lstStyle/>
          <a:p>
            <a:endParaRPr lang="en-US"/>
          </a:p>
        </p:txBody>
      </p:sp>
      <p:sp>
        <p:nvSpPr>
          <p:cNvPr id="34867" name="Freeform 1094"/>
          <p:cNvSpPr>
            <a:spLocks noChangeAspect="1"/>
          </p:cNvSpPr>
          <p:nvPr/>
        </p:nvSpPr>
        <p:spPr bwMode="auto">
          <a:xfrm>
            <a:off x="1387475" y="2643188"/>
            <a:ext cx="36513" cy="28575"/>
          </a:xfrm>
          <a:custGeom>
            <a:avLst/>
            <a:gdLst>
              <a:gd name="T0" fmla="*/ 2147483647 w 20"/>
              <a:gd name="T1" fmla="*/ 2147483647 h 15"/>
              <a:gd name="T2" fmla="*/ 2147483647 w 20"/>
              <a:gd name="T3" fmla="*/ 2147483647 h 15"/>
              <a:gd name="T4" fmla="*/ 2147483647 w 20"/>
              <a:gd name="T5" fmla="*/ 2147483647 h 15"/>
              <a:gd name="T6" fmla="*/ 2147483647 w 20"/>
              <a:gd name="T7" fmla="*/ 2147483647 h 15"/>
              <a:gd name="T8" fmla="*/ 2147483647 w 20"/>
              <a:gd name="T9" fmla="*/ 2147483647 h 15"/>
              <a:gd name="T10" fmla="*/ 2147483647 w 20"/>
              <a:gd name="T11" fmla="*/ 2147483647 h 15"/>
              <a:gd name="T12" fmla="*/ 2147483647 w 20"/>
              <a:gd name="T13" fmla="*/ 2147483647 h 15"/>
              <a:gd name="T14" fmla="*/ 2147483647 w 20"/>
              <a:gd name="T15" fmla="*/ 2147483647 h 15"/>
              <a:gd name="T16" fmla="*/ 2147483647 w 20"/>
              <a:gd name="T17" fmla="*/ 2147483647 h 15"/>
              <a:gd name="T18" fmla="*/ 2147483647 w 20"/>
              <a:gd name="T19" fmla="*/ 2147483647 h 15"/>
              <a:gd name="T20" fmla="*/ 2147483647 w 20"/>
              <a:gd name="T21" fmla="*/ 2147483647 h 15"/>
              <a:gd name="T22" fmla="*/ 2147483647 w 20"/>
              <a:gd name="T23" fmla="*/ 0 h 15"/>
              <a:gd name="T24" fmla="*/ 2147483647 w 20"/>
              <a:gd name="T25" fmla="*/ 2147483647 h 15"/>
              <a:gd name="T26" fmla="*/ 2147483647 w 20"/>
              <a:gd name="T27" fmla="*/ 2147483647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15"/>
              <a:gd name="T44" fmla="*/ 20 w 20"/>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15">
                <a:moveTo>
                  <a:pt x="1" y="2"/>
                </a:moveTo>
                <a:cubicBezTo>
                  <a:pt x="0" y="3"/>
                  <a:pt x="0" y="4"/>
                  <a:pt x="1" y="5"/>
                </a:cubicBezTo>
                <a:cubicBezTo>
                  <a:pt x="3" y="8"/>
                  <a:pt x="5" y="12"/>
                  <a:pt x="8" y="14"/>
                </a:cubicBezTo>
                <a:cubicBezTo>
                  <a:pt x="9" y="15"/>
                  <a:pt x="9" y="12"/>
                  <a:pt x="9" y="11"/>
                </a:cubicBezTo>
                <a:cubicBezTo>
                  <a:pt x="9" y="11"/>
                  <a:pt x="8" y="9"/>
                  <a:pt x="9" y="9"/>
                </a:cubicBezTo>
                <a:cubicBezTo>
                  <a:pt x="12" y="10"/>
                  <a:pt x="15" y="12"/>
                  <a:pt x="18" y="12"/>
                </a:cubicBezTo>
                <a:cubicBezTo>
                  <a:pt x="19" y="12"/>
                  <a:pt x="19" y="9"/>
                  <a:pt x="18" y="8"/>
                </a:cubicBezTo>
                <a:cubicBezTo>
                  <a:pt x="16" y="6"/>
                  <a:pt x="13" y="6"/>
                  <a:pt x="11" y="5"/>
                </a:cubicBezTo>
                <a:cubicBezTo>
                  <a:pt x="10" y="4"/>
                  <a:pt x="13" y="5"/>
                  <a:pt x="14" y="5"/>
                </a:cubicBezTo>
                <a:cubicBezTo>
                  <a:pt x="16" y="5"/>
                  <a:pt x="17" y="7"/>
                  <a:pt x="19" y="6"/>
                </a:cubicBezTo>
                <a:cubicBezTo>
                  <a:pt x="20" y="6"/>
                  <a:pt x="19" y="3"/>
                  <a:pt x="18" y="2"/>
                </a:cubicBezTo>
                <a:cubicBezTo>
                  <a:pt x="17" y="1"/>
                  <a:pt x="14" y="0"/>
                  <a:pt x="11" y="0"/>
                </a:cubicBezTo>
                <a:cubicBezTo>
                  <a:pt x="9" y="0"/>
                  <a:pt x="7" y="2"/>
                  <a:pt x="4" y="2"/>
                </a:cubicBezTo>
                <a:cubicBezTo>
                  <a:pt x="3" y="3"/>
                  <a:pt x="2" y="2"/>
                  <a:pt x="1" y="2"/>
                </a:cubicBezTo>
                <a:close/>
              </a:path>
            </a:pathLst>
          </a:custGeom>
          <a:solidFill>
            <a:srgbClr val="B2B2B2"/>
          </a:solidFill>
          <a:ln w="3175" cap="rnd">
            <a:solidFill>
              <a:srgbClr val="B2B2B2"/>
            </a:solidFill>
            <a:round/>
            <a:headEnd/>
            <a:tailEnd/>
          </a:ln>
        </p:spPr>
        <p:txBody>
          <a:bodyPr/>
          <a:lstStyle/>
          <a:p>
            <a:endParaRPr lang="en-US"/>
          </a:p>
        </p:txBody>
      </p:sp>
      <p:sp>
        <p:nvSpPr>
          <p:cNvPr id="34868" name="Freeform 1095"/>
          <p:cNvSpPr>
            <a:spLocks noChangeAspect="1"/>
          </p:cNvSpPr>
          <p:nvPr/>
        </p:nvSpPr>
        <p:spPr bwMode="auto">
          <a:xfrm>
            <a:off x="1470025" y="2714625"/>
            <a:ext cx="19050" cy="25400"/>
          </a:xfrm>
          <a:custGeom>
            <a:avLst/>
            <a:gdLst>
              <a:gd name="T0" fmla="*/ 2147483647 w 10"/>
              <a:gd name="T1" fmla="*/ 2147483647 h 14"/>
              <a:gd name="T2" fmla="*/ 2147483647 w 10"/>
              <a:gd name="T3" fmla="*/ 2147483647 h 14"/>
              <a:gd name="T4" fmla="*/ 2147483647 w 10"/>
              <a:gd name="T5" fmla="*/ 2147483647 h 14"/>
              <a:gd name="T6" fmla="*/ 2147483647 w 10"/>
              <a:gd name="T7" fmla="*/ 2147483647 h 14"/>
              <a:gd name="T8" fmla="*/ 2147483647 w 10"/>
              <a:gd name="T9" fmla="*/ 2147483647 h 14"/>
              <a:gd name="T10" fmla="*/ 2147483647 w 10"/>
              <a:gd name="T11" fmla="*/ 2147483647 h 14"/>
              <a:gd name="T12" fmla="*/ 0 60000 65536"/>
              <a:gd name="T13" fmla="*/ 0 60000 65536"/>
              <a:gd name="T14" fmla="*/ 0 60000 65536"/>
              <a:gd name="T15" fmla="*/ 0 60000 65536"/>
              <a:gd name="T16" fmla="*/ 0 60000 65536"/>
              <a:gd name="T17" fmla="*/ 0 60000 65536"/>
              <a:gd name="T18" fmla="*/ 0 w 10"/>
              <a:gd name="T19" fmla="*/ 0 h 14"/>
              <a:gd name="T20" fmla="*/ 10 w 1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0" h="14">
                <a:moveTo>
                  <a:pt x="3" y="3"/>
                </a:moveTo>
                <a:cubicBezTo>
                  <a:pt x="1" y="5"/>
                  <a:pt x="0" y="8"/>
                  <a:pt x="1" y="10"/>
                </a:cubicBezTo>
                <a:cubicBezTo>
                  <a:pt x="2" y="12"/>
                  <a:pt x="5" y="14"/>
                  <a:pt x="7" y="13"/>
                </a:cubicBezTo>
                <a:cubicBezTo>
                  <a:pt x="10" y="12"/>
                  <a:pt x="9" y="8"/>
                  <a:pt x="10" y="5"/>
                </a:cubicBezTo>
                <a:cubicBezTo>
                  <a:pt x="10" y="4"/>
                  <a:pt x="10" y="1"/>
                  <a:pt x="9" y="1"/>
                </a:cubicBezTo>
                <a:cubicBezTo>
                  <a:pt x="7" y="0"/>
                  <a:pt x="4" y="1"/>
                  <a:pt x="3" y="3"/>
                </a:cubicBezTo>
                <a:close/>
              </a:path>
            </a:pathLst>
          </a:custGeom>
          <a:solidFill>
            <a:srgbClr val="B2B2B2"/>
          </a:solidFill>
          <a:ln w="3175" cap="rnd">
            <a:solidFill>
              <a:srgbClr val="B2B2B2"/>
            </a:solidFill>
            <a:round/>
            <a:headEnd/>
            <a:tailEnd/>
          </a:ln>
        </p:spPr>
        <p:txBody>
          <a:bodyPr/>
          <a:lstStyle/>
          <a:p>
            <a:endParaRPr lang="en-US"/>
          </a:p>
        </p:txBody>
      </p:sp>
      <p:sp>
        <p:nvSpPr>
          <p:cNvPr id="34869" name="Freeform 1096"/>
          <p:cNvSpPr>
            <a:spLocks noChangeAspect="1"/>
          </p:cNvSpPr>
          <p:nvPr/>
        </p:nvSpPr>
        <p:spPr bwMode="auto">
          <a:xfrm>
            <a:off x="1452563" y="2703513"/>
            <a:ext cx="9525" cy="11112"/>
          </a:xfrm>
          <a:custGeom>
            <a:avLst/>
            <a:gdLst>
              <a:gd name="T0" fmla="*/ 2147483647 w 6"/>
              <a:gd name="T1" fmla="*/ 2147483647 h 7"/>
              <a:gd name="T2" fmla="*/ 0 w 6"/>
              <a:gd name="T3" fmla="*/ 2147483647 h 7"/>
              <a:gd name="T4" fmla="*/ 2147483647 w 6"/>
              <a:gd name="T5" fmla="*/ 2147483647 h 7"/>
              <a:gd name="T6" fmla="*/ 2147483647 w 6"/>
              <a:gd name="T7" fmla="*/ 2147483647 h 7"/>
              <a:gd name="T8" fmla="*/ 2147483647 w 6"/>
              <a:gd name="T9" fmla="*/ 2147483647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3" y="1"/>
                </a:moveTo>
                <a:cubicBezTo>
                  <a:pt x="2" y="0"/>
                  <a:pt x="0" y="2"/>
                  <a:pt x="0" y="3"/>
                </a:cubicBezTo>
                <a:cubicBezTo>
                  <a:pt x="0" y="4"/>
                  <a:pt x="2" y="6"/>
                  <a:pt x="3" y="6"/>
                </a:cubicBezTo>
                <a:cubicBezTo>
                  <a:pt x="4" y="7"/>
                  <a:pt x="6" y="5"/>
                  <a:pt x="6" y="4"/>
                </a:cubicBezTo>
                <a:cubicBezTo>
                  <a:pt x="6" y="2"/>
                  <a:pt x="5" y="1"/>
                  <a:pt x="3" y="1"/>
                </a:cubicBezTo>
                <a:close/>
              </a:path>
            </a:pathLst>
          </a:custGeom>
          <a:solidFill>
            <a:srgbClr val="B2B2B2"/>
          </a:solidFill>
          <a:ln w="3175" cap="rnd">
            <a:solidFill>
              <a:srgbClr val="B2B2B2"/>
            </a:solidFill>
            <a:round/>
            <a:headEnd/>
            <a:tailEnd/>
          </a:ln>
        </p:spPr>
        <p:txBody>
          <a:bodyPr/>
          <a:lstStyle/>
          <a:p>
            <a:endParaRPr lang="en-US"/>
          </a:p>
        </p:txBody>
      </p:sp>
      <p:sp>
        <p:nvSpPr>
          <p:cNvPr id="34870" name="Freeform 1097"/>
          <p:cNvSpPr>
            <a:spLocks noChangeAspect="1"/>
          </p:cNvSpPr>
          <p:nvPr/>
        </p:nvSpPr>
        <p:spPr bwMode="auto">
          <a:xfrm>
            <a:off x="1165225" y="2563813"/>
            <a:ext cx="26988" cy="22225"/>
          </a:xfrm>
          <a:custGeom>
            <a:avLst/>
            <a:gdLst>
              <a:gd name="T0" fmla="*/ 2147483647 w 15"/>
              <a:gd name="T1" fmla="*/ 2147483647 h 13"/>
              <a:gd name="T2" fmla="*/ 2147483647 w 15"/>
              <a:gd name="T3" fmla="*/ 2147483647 h 13"/>
              <a:gd name="T4" fmla="*/ 2147483647 w 15"/>
              <a:gd name="T5" fmla="*/ 2147483647 h 13"/>
              <a:gd name="T6" fmla="*/ 2147483647 w 15"/>
              <a:gd name="T7" fmla="*/ 0 h 13"/>
              <a:gd name="T8" fmla="*/ 2147483647 w 15"/>
              <a:gd name="T9" fmla="*/ 2147483647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1" y="10"/>
                </a:moveTo>
                <a:cubicBezTo>
                  <a:pt x="0" y="11"/>
                  <a:pt x="3" y="13"/>
                  <a:pt x="4" y="13"/>
                </a:cubicBezTo>
                <a:cubicBezTo>
                  <a:pt x="8" y="10"/>
                  <a:pt x="11" y="5"/>
                  <a:pt x="15" y="1"/>
                </a:cubicBezTo>
                <a:cubicBezTo>
                  <a:pt x="15" y="1"/>
                  <a:pt x="15" y="0"/>
                  <a:pt x="14" y="0"/>
                </a:cubicBezTo>
                <a:cubicBezTo>
                  <a:pt x="10" y="3"/>
                  <a:pt x="5" y="6"/>
                  <a:pt x="1" y="10"/>
                </a:cubicBezTo>
                <a:close/>
              </a:path>
            </a:pathLst>
          </a:custGeom>
          <a:solidFill>
            <a:srgbClr val="B2B2B2"/>
          </a:solidFill>
          <a:ln w="3175" cap="rnd">
            <a:solidFill>
              <a:srgbClr val="B2B2B2"/>
            </a:solidFill>
            <a:round/>
            <a:headEnd/>
            <a:tailEnd/>
          </a:ln>
        </p:spPr>
        <p:txBody>
          <a:bodyPr/>
          <a:lstStyle/>
          <a:p>
            <a:endParaRPr lang="en-US"/>
          </a:p>
        </p:txBody>
      </p:sp>
      <p:sp>
        <p:nvSpPr>
          <p:cNvPr id="34871" name="Freeform 1098"/>
          <p:cNvSpPr>
            <a:spLocks noChangeAspect="1"/>
          </p:cNvSpPr>
          <p:nvPr/>
        </p:nvSpPr>
        <p:spPr bwMode="auto">
          <a:xfrm>
            <a:off x="989013" y="2654300"/>
            <a:ext cx="61912" cy="39688"/>
          </a:xfrm>
          <a:custGeom>
            <a:avLst/>
            <a:gdLst>
              <a:gd name="T0" fmla="*/ 2147483647 w 34"/>
              <a:gd name="T1" fmla="*/ 2147483647 h 21"/>
              <a:gd name="T2" fmla="*/ 0 w 34"/>
              <a:gd name="T3" fmla="*/ 2147483647 h 21"/>
              <a:gd name="T4" fmla="*/ 2147483647 w 34"/>
              <a:gd name="T5" fmla="*/ 2147483647 h 21"/>
              <a:gd name="T6" fmla="*/ 2147483647 w 34"/>
              <a:gd name="T7" fmla="*/ 2147483647 h 21"/>
              <a:gd name="T8" fmla="*/ 2147483647 w 34"/>
              <a:gd name="T9" fmla="*/ 2147483647 h 21"/>
              <a:gd name="T10" fmla="*/ 2147483647 w 34"/>
              <a:gd name="T11" fmla="*/ 2147483647 h 21"/>
              <a:gd name="T12" fmla="*/ 2147483647 w 34"/>
              <a:gd name="T13" fmla="*/ 2147483647 h 21"/>
              <a:gd name="T14" fmla="*/ 2147483647 w 34"/>
              <a:gd name="T15" fmla="*/ 2147483647 h 21"/>
              <a:gd name="T16" fmla="*/ 2147483647 w 34"/>
              <a:gd name="T17" fmla="*/ 2147483647 h 21"/>
              <a:gd name="T18" fmla="*/ 2147483647 w 34"/>
              <a:gd name="T19" fmla="*/ 2147483647 h 21"/>
              <a:gd name="T20" fmla="*/ 2147483647 w 34"/>
              <a:gd name="T21" fmla="*/ 2147483647 h 21"/>
              <a:gd name="T22" fmla="*/ 2147483647 w 34"/>
              <a:gd name="T23" fmla="*/ 2147483647 h 21"/>
              <a:gd name="T24" fmla="*/ 2147483647 w 34"/>
              <a:gd name="T25" fmla="*/ 2147483647 h 21"/>
              <a:gd name="T26" fmla="*/ 2147483647 w 34"/>
              <a:gd name="T27" fmla="*/ 2147483647 h 21"/>
              <a:gd name="T28" fmla="*/ 2147483647 w 34"/>
              <a:gd name="T29" fmla="*/ 2147483647 h 21"/>
              <a:gd name="T30" fmla="*/ 2147483647 w 34"/>
              <a:gd name="T31" fmla="*/ 2147483647 h 21"/>
              <a:gd name="T32" fmla="*/ 2147483647 w 34"/>
              <a:gd name="T33" fmla="*/ 2147483647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21"/>
              <a:gd name="T53" fmla="*/ 34 w 34"/>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21">
                <a:moveTo>
                  <a:pt x="1" y="6"/>
                </a:moveTo>
                <a:cubicBezTo>
                  <a:pt x="0" y="8"/>
                  <a:pt x="0" y="9"/>
                  <a:pt x="0" y="11"/>
                </a:cubicBezTo>
                <a:cubicBezTo>
                  <a:pt x="0" y="13"/>
                  <a:pt x="1" y="14"/>
                  <a:pt x="2" y="16"/>
                </a:cubicBezTo>
                <a:cubicBezTo>
                  <a:pt x="2" y="17"/>
                  <a:pt x="0" y="20"/>
                  <a:pt x="2" y="21"/>
                </a:cubicBezTo>
                <a:cubicBezTo>
                  <a:pt x="4" y="21"/>
                  <a:pt x="5" y="18"/>
                  <a:pt x="7" y="18"/>
                </a:cubicBezTo>
                <a:cubicBezTo>
                  <a:pt x="9" y="18"/>
                  <a:pt x="10" y="21"/>
                  <a:pt x="12" y="20"/>
                </a:cubicBezTo>
                <a:cubicBezTo>
                  <a:pt x="15" y="19"/>
                  <a:pt x="18" y="15"/>
                  <a:pt x="21" y="13"/>
                </a:cubicBezTo>
                <a:cubicBezTo>
                  <a:pt x="25" y="11"/>
                  <a:pt x="30" y="11"/>
                  <a:pt x="32" y="8"/>
                </a:cubicBezTo>
                <a:cubicBezTo>
                  <a:pt x="34" y="7"/>
                  <a:pt x="33" y="3"/>
                  <a:pt x="31" y="1"/>
                </a:cubicBezTo>
                <a:cubicBezTo>
                  <a:pt x="30" y="0"/>
                  <a:pt x="27" y="0"/>
                  <a:pt x="25" y="1"/>
                </a:cubicBezTo>
                <a:cubicBezTo>
                  <a:pt x="23" y="1"/>
                  <a:pt x="21" y="3"/>
                  <a:pt x="19" y="3"/>
                </a:cubicBezTo>
                <a:cubicBezTo>
                  <a:pt x="18" y="3"/>
                  <a:pt x="16" y="0"/>
                  <a:pt x="15" y="1"/>
                </a:cubicBezTo>
                <a:cubicBezTo>
                  <a:pt x="13" y="2"/>
                  <a:pt x="14" y="5"/>
                  <a:pt x="13" y="7"/>
                </a:cubicBezTo>
                <a:cubicBezTo>
                  <a:pt x="13" y="8"/>
                  <a:pt x="13" y="11"/>
                  <a:pt x="11" y="10"/>
                </a:cubicBezTo>
                <a:cubicBezTo>
                  <a:pt x="10" y="9"/>
                  <a:pt x="12" y="6"/>
                  <a:pt x="11" y="5"/>
                </a:cubicBezTo>
                <a:cubicBezTo>
                  <a:pt x="9" y="4"/>
                  <a:pt x="7" y="5"/>
                  <a:pt x="5" y="5"/>
                </a:cubicBezTo>
                <a:cubicBezTo>
                  <a:pt x="4" y="6"/>
                  <a:pt x="2" y="5"/>
                  <a:pt x="1" y="6"/>
                </a:cubicBezTo>
                <a:close/>
              </a:path>
            </a:pathLst>
          </a:custGeom>
          <a:solidFill>
            <a:srgbClr val="B2B2B2"/>
          </a:solidFill>
          <a:ln w="3175" cap="rnd">
            <a:solidFill>
              <a:srgbClr val="B2B2B2"/>
            </a:solidFill>
            <a:round/>
            <a:headEnd/>
            <a:tailEnd/>
          </a:ln>
        </p:spPr>
        <p:txBody>
          <a:bodyPr/>
          <a:lstStyle/>
          <a:p>
            <a:endParaRPr lang="en-US"/>
          </a:p>
        </p:txBody>
      </p:sp>
      <p:sp>
        <p:nvSpPr>
          <p:cNvPr id="34872" name="Freeform 1099"/>
          <p:cNvSpPr>
            <a:spLocks noChangeAspect="1"/>
          </p:cNvSpPr>
          <p:nvPr/>
        </p:nvSpPr>
        <p:spPr bwMode="auto">
          <a:xfrm>
            <a:off x="1033463" y="2635250"/>
            <a:ext cx="30162" cy="17463"/>
          </a:xfrm>
          <a:custGeom>
            <a:avLst/>
            <a:gdLst>
              <a:gd name="T0" fmla="*/ 2147483647 w 16"/>
              <a:gd name="T1" fmla="*/ 0 h 9"/>
              <a:gd name="T2" fmla="*/ 2147483647 w 16"/>
              <a:gd name="T3" fmla="*/ 2147483647 h 9"/>
              <a:gd name="T4" fmla="*/ 2147483647 w 16"/>
              <a:gd name="T5" fmla="*/ 2147483647 h 9"/>
              <a:gd name="T6" fmla="*/ 2147483647 w 16"/>
              <a:gd name="T7" fmla="*/ 2147483647 h 9"/>
              <a:gd name="T8" fmla="*/ 2147483647 w 16"/>
              <a:gd name="T9" fmla="*/ 2147483647 h 9"/>
              <a:gd name="T10" fmla="*/ 2147483647 w 16"/>
              <a:gd name="T11" fmla="*/ 0 h 9"/>
              <a:gd name="T12" fmla="*/ 0 60000 65536"/>
              <a:gd name="T13" fmla="*/ 0 60000 65536"/>
              <a:gd name="T14" fmla="*/ 0 60000 65536"/>
              <a:gd name="T15" fmla="*/ 0 60000 65536"/>
              <a:gd name="T16" fmla="*/ 0 60000 65536"/>
              <a:gd name="T17" fmla="*/ 0 60000 65536"/>
              <a:gd name="T18" fmla="*/ 0 w 16"/>
              <a:gd name="T19" fmla="*/ 0 h 9"/>
              <a:gd name="T20" fmla="*/ 16 w 16"/>
              <a:gd name="T21" fmla="*/ 9 h 9"/>
            </a:gdLst>
            <a:ahLst/>
            <a:cxnLst>
              <a:cxn ang="T12">
                <a:pos x="T0" y="T1"/>
              </a:cxn>
              <a:cxn ang="T13">
                <a:pos x="T2" y="T3"/>
              </a:cxn>
              <a:cxn ang="T14">
                <a:pos x="T4" y="T5"/>
              </a:cxn>
              <a:cxn ang="T15">
                <a:pos x="T6" y="T7"/>
              </a:cxn>
              <a:cxn ang="T16">
                <a:pos x="T8" y="T9"/>
              </a:cxn>
              <a:cxn ang="T17">
                <a:pos x="T10" y="T11"/>
              </a:cxn>
            </a:cxnLst>
            <a:rect l="T18" t="T19" r="T20" b="T21"/>
            <a:pathLst>
              <a:path w="16" h="9">
                <a:moveTo>
                  <a:pt x="10" y="0"/>
                </a:moveTo>
                <a:cubicBezTo>
                  <a:pt x="7" y="2"/>
                  <a:pt x="3" y="3"/>
                  <a:pt x="1" y="6"/>
                </a:cubicBezTo>
                <a:cubicBezTo>
                  <a:pt x="0" y="7"/>
                  <a:pt x="3" y="9"/>
                  <a:pt x="5" y="9"/>
                </a:cubicBezTo>
                <a:cubicBezTo>
                  <a:pt x="8" y="9"/>
                  <a:pt x="13" y="8"/>
                  <a:pt x="15" y="5"/>
                </a:cubicBezTo>
                <a:cubicBezTo>
                  <a:pt x="16" y="4"/>
                  <a:pt x="12" y="3"/>
                  <a:pt x="11" y="2"/>
                </a:cubicBezTo>
                <a:cubicBezTo>
                  <a:pt x="10" y="2"/>
                  <a:pt x="10" y="0"/>
                  <a:pt x="10" y="0"/>
                </a:cubicBezTo>
                <a:close/>
              </a:path>
            </a:pathLst>
          </a:custGeom>
          <a:solidFill>
            <a:srgbClr val="B2B2B2"/>
          </a:solidFill>
          <a:ln w="3175" cap="rnd">
            <a:solidFill>
              <a:srgbClr val="B2B2B2"/>
            </a:solidFill>
            <a:round/>
            <a:headEnd/>
            <a:tailEnd/>
          </a:ln>
        </p:spPr>
        <p:txBody>
          <a:bodyPr/>
          <a:lstStyle/>
          <a:p>
            <a:endParaRPr lang="en-US"/>
          </a:p>
        </p:txBody>
      </p:sp>
      <p:sp>
        <p:nvSpPr>
          <p:cNvPr id="34873" name="Freeform 1100"/>
          <p:cNvSpPr>
            <a:spLocks noChangeAspect="1"/>
          </p:cNvSpPr>
          <p:nvPr/>
        </p:nvSpPr>
        <p:spPr bwMode="auto">
          <a:xfrm>
            <a:off x="3000375" y="5810250"/>
            <a:ext cx="34925" cy="28575"/>
          </a:xfrm>
          <a:custGeom>
            <a:avLst/>
            <a:gdLst>
              <a:gd name="T0" fmla="*/ 2147483647 w 20"/>
              <a:gd name="T1" fmla="*/ 2147483647 h 16"/>
              <a:gd name="T2" fmla="*/ 2147483647 w 20"/>
              <a:gd name="T3" fmla="*/ 2147483647 h 16"/>
              <a:gd name="T4" fmla="*/ 2147483647 w 20"/>
              <a:gd name="T5" fmla="*/ 0 h 16"/>
              <a:gd name="T6" fmla="*/ 2147483647 w 20"/>
              <a:gd name="T7" fmla="*/ 2147483647 h 16"/>
              <a:gd name="T8" fmla="*/ 2147483647 w 20"/>
              <a:gd name="T9" fmla="*/ 2147483647 h 16"/>
              <a:gd name="T10" fmla="*/ 2147483647 w 20"/>
              <a:gd name="T11" fmla="*/ 2147483647 h 16"/>
              <a:gd name="T12" fmla="*/ 2147483647 w 20"/>
              <a:gd name="T13" fmla="*/ 2147483647 h 16"/>
              <a:gd name="T14" fmla="*/ 2147483647 w 20"/>
              <a:gd name="T15" fmla="*/ 2147483647 h 16"/>
              <a:gd name="T16" fmla="*/ 2147483647 w 20"/>
              <a:gd name="T17" fmla="*/ 2147483647 h 16"/>
              <a:gd name="T18" fmla="*/ 0 w 20"/>
              <a:gd name="T19" fmla="*/ 2147483647 h 16"/>
              <a:gd name="T20" fmla="*/ 2147483647 w 20"/>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6"/>
              <a:gd name="T35" fmla="*/ 20 w 2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6">
                <a:moveTo>
                  <a:pt x="6" y="15"/>
                </a:moveTo>
                <a:cubicBezTo>
                  <a:pt x="11" y="12"/>
                  <a:pt x="15" y="7"/>
                  <a:pt x="19" y="2"/>
                </a:cubicBezTo>
                <a:cubicBezTo>
                  <a:pt x="20" y="1"/>
                  <a:pt x="18" y="0"/>
                  <a:pt x="17" y="0"/>
                </a:cubicBezTo>
                <a:cubicBezTo>
                  <a:pt x="15" y="0"/>
                  <a:pt x="13" y="2"/>
                  <a:pt x="11" y="2"/>
                </a:cubicBezTo>
                <a:cubicBezTo>
                  <a:pt x="9" y="2"/>
                  <a:pt x="8" y="1"/>
                  <a:pt x="6" y="1"/>
                </a:cubicBezTo>
                <a:cubicBezTo>
                  <a:pt x="6" y="1"/>
                  <a:pt x="7" y="3"/>
                  <a:pt x="6" y="3"/>
                </a:cubicBezTo>
                <a:cubicBezTo>
                  <a:pt x="6" y="4"/>
                  <a:pt x="4" y="4"/>
                  <a:pt x="4" y="5"/>
                </a:cubicBezTo>
                <a:cubicBezTo>
                  <a:pt x="6" y="6"/>
                  <a:pt x="9" y="4"/>
                  <a:pt x="9" y="6"/>
                </a:cubicBezTo>
                <a:cubicBezTo>
                  <a:pt x="10" y="8"/>
                  <a:pt x="6" y="9"/>
                  <a:pt x="5" y="10"/>
                </a:cubicBezTo>
                <a:cubicBezTo>
                  <a:pt x="3" y="11"/>
                  <a:pt x="0" y="11"/>
                  <a:pt x="0" y="13"/>
                </a:cubicBezTo>
                <a:cubicBezTo>
                  <a:pt x="1" y="15"/>
                  <a:pt x="4" y="16"/>
                  <a:pt x="6" y="15"/>
                </a:cubicBezTo>
                <a:close/>
              </a:path>
            </a:pathLst>
          </a:custGeom>
          <a:solidFill>
            <a:srgbClr val="B2B2B2"/>
          </a:solidFill>
          <a:ln w="3175" cap="rnd">
            <a:solidFill>
              <a:srgbClr val="B2B2B2"/>
            </a:solidFill>
            <a:round/>
            <a:headEnd/>
            <a:tailEnd/>
          </a:ln>
        </p:spPr>
        <p:txBody>
          <a:bodyPr/>
          <a:lstStyle/>
          <a:p>
            <a:endParaRPr lang="en-US"/>
          </a:p>
        </p:txBody>
      </p:sp>
      <p:sp>
        <p:nvSpPr>
          <p:cNvPr id="34874" name="Freeform 1101"/>
          <p:cNvSpPr>
            <a:spLocks noChangeAspect="1"/>
          </p:cNvSpPr>
          <p:nvPr/>
        </p:nvSpPr>
        <p:spPr bwMode="auto">
          <a:xfrm>
            <a:off x="3027363" y="5810250"/>
            <a:ext cx="42862" cy="31750"/>
          </a:xfrm>
          <a:custGeom>
            <a:avLst/>
            <a:gdLst>
              <a:gd name="T0" fmla="*/ 2147483647 w 23"/>
              <a:gd name="T1" fmla="*/ 2147483647 h 17"/>
              <a:gd name="T2" fmla="*/ 2147483647 w 23"/>
              <a:gd name="T3" fmla="*/ 2147483647 h 17"/>
              <a:gd name="T4" fmla="*/ 2147483647 w 23"/>
              <a:gd name="T5" fmla="*/ 2147483647 h 17"/>
              <a:gd name="T6" fmla="*/ 2147483647 w 23"/>
              <a:gd name="T7" fmla="*/ 2147483647 h 17"/>
              <a:gd name="T8" fmla="*/ 2147483647 w 23"/>
              <a:gd name="T9" fmla="*/ 2147483647 h 17"/>
              <a:gd name="T10" fmla="*/ 2147483647 w 23"/>
              <a:gd name="T11" fmla="*/ 2147483647 h 17"/>
              <a:gd name="T12" fmla="*/ 2147483647 w 23"/>
              <a:gd name="T13" fmla="*/ 2147483647 h 17"/>
              <a:gd name="T14" fmla="*/ 2147483647 w 23"/>
              <a:gd name="T15" fmla="*/ 2147483647 h 17"/>
              <a:gd name="T16" fmla="*/ 2147483647 w 23"/>
              <a:gd name="T17" fmla="*/ 2147483647 h 17"/>
              <a:gd name="T18" fmla="*/ 2147483647 w 23"/>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7"/>
              <a:gd name="T32" fmla="*/ 23 w 23"/>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7">
                <a:moveTo>
                  <a:pt x="1" y="9"/>
                </a:moveTo>
                <a:cubicBezTo>
                  <a:pt x="6" y="5"/>
                  <a:pt x="12" y="2"/>
                  <a:pt x="18" y="1"/>
                </a:cubicBezTo>
                <a:cubicBezTo>
                  <a:pt x="20" y="0"/>
                  <a:pt x="22" y="2"/>
                  <a:pt x="23" y="4"/>
                </a:cubicBezTo>
                <a:cubicBezTo>
                  <a:pt x="23" y="6"/>
                  <a:pt x="21" y="6"/>
                  <a:pt x="19" y="7"/>
                </a:cubicBezTo>
                <a:cubicBezTo>
                  <a:pt x="18" y="7"/>
                  <a:pt x="16" y="7"/>
                  <a:pt x="15" y="8"/>
                </a:cubicBezTo>
                <a:cubicBezTo>
                  <a:pt x="13" y="9"/>
                  <a:pt x="12" y="10"/>
                  <a:pt x="10" y="11"/>
                </a:cubicBezTo>
                <a:cubicBezTo>
                  <a:pt x="9" y="12"/>
                  <a:pt x="7" y="11"/>
                  <a:pt x="6" y="12"/>
                </a:cubicBezTo>
                <a:cubicBezTo>
                  <a:pt x="5" y="12"/>
                  <a:pt x="6" y="14"/>
                  <a:pt x="6" y="15"/>
                </a:cubicBezTo>
                <a:cubicBezTo>
                  <a:pt x="4" y="15"/>
                  <a:pt x="2" y="17"/>
                  <a:pt x="1" y="16"/>
                </a:cubicBezTo>
                <a:cubicBezTo>
                  <a:pt x="0" y="14"/>
                  <a:pt x="0" y="10"/>
                  <a:pt x="1" y="9"/>
                </a:cubicBezTo>
                <a:close/>
              </a:path>
            </a:pathLst>
          </a:custGeom>
          <a:solidFill>
            <a:srgbClr val="B2B2B2"/>
          </a:solidFill>
          <a:ln w="3175" cap="rnd">
            <a:solidFill>
              <a:srgbClr val="B2B2B2"/>
            </a:solidFill>
            <a:round/>
            <a:headEnd/>
            <a:tailEnd/>
          </a:ln>
        </p:spPr>
        <p:txBody>
          <a:bodyPr/>
          <a:lstStyle/>
          <a:p>
            <a:endParaRPr lang="en-US"/>
          </a:p>
        </p:txBody>
      </p:sp>
      <p:sp>
        <p:nvSpPr>
          <p:cNvPr id="34875" name="Freeform 1102"/>
          <p:cNvSpPr>
            <a:spLocks noChangeAspect="1"/>
          </p:cNvSpPr>
          <p:nvPr/>
        </p:nvSpPr>
        <p:spPr bwMode="auto">
          <a:xfrm>
            <a:off x="3506788" y="5897563"/>
            <a:ext cx="49212" cy="31750"/>
          </a:xfrm>
          <a:custGeom>
            <a:avLst/>
            <a:gdLst>
              <a:gd name="T0" fmla="*/ 2147483647 w 26"/>
              <a:gd name="T1" fmla="*/ 2147483647 h 18"/>
              <a:gd name="T2" fmla="*/ 2147483647 w 26"/>
              <a:gd name="T3" fmla="*/ 2147483647 h 18"/>
              <a:gd name="T4" fmla="*/ 2147483647 w 26"/>
              <a:gd name="T5" fmla="*/ 2147483647 h 18"/>
              <a:gd name="T6" fmla="*/ 2147483647 w 26"/>
              <a:gd name="T7" fmla="*/ 0 h 18"/>
              <a:gd name="T8" fmla="*/ 0 w 26"/>
              <a:gd name="T9" fmla="*/ 0 h 18"/>
              <a:gd name="T10" fmla="*/ 2147483647 w 26"/>
              <a:gd name="T11" fmla="*/ 2147483647 h 18"/>
              <a:gd name="T12" fmla="*/ 2147483647 w 26"/>
              <a:gd name="T13" fmla="*/ 2147483647 h 18"/>
              <a:gd name="T14" fmla="*/ 2147483647 w 26"/>
              <a:gd name="T15" fmla="*/ 2147483647 h 18"/>
              <a:gd name="T16" fmla="*/ 2147483647 w 26"/>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18"/>
              <a:gd name="T29" fmla="*/ 26 w 26"/>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18">
                <a:moveTo>
                  <a:pt x="26" y="16"/>
                </a:moveTo>
                <a:cubicBezTo>
                  <a:pt x="25" y="13"/>
                  <a:pt x="24" y="11"/>
                  <a:pt x="22" y="9"/>
                </a:cubicBezTo>
                <a:cubicBezTo>
                  <a:pt x="20" y="6"/>
                  <a:pt x="18" y="4"/>
                  <a:pt x="15" y="2"/>
                </a:cubicBezTo>
                <a:cubicBezTo>
                  <a:pt x="12" y="1"/>
                  <a:pt x="9" y="1"/>
                  <a:pt x="6" y="0"/>
                </a:cubicBezTo>
                <a:cubicBezTo>
                  <a:pt x="4" y="0"/>
                  <a:pt x="2" y="0"/>
                  <a:pt x="0" y="0"/>
                </a:cubicBezTo>
                <a:cubicBezTo>
                  <a:pt x="3" y="2"/>
                  <a:pt x="5" y="2"/>
                  <a:pt x="8" y="4"/>
                </a:cubicBezTo>
                <a:cubicBezTo>
                  <a:pt x="12" y="7"/>
                  <a:pt x="16" y="10"/>
                  <a:pt x="19" y="13"/>
                </a:cubicBezTo>
                <a:cubicBezTo>
                  <a:pt x="21" y="14"/>
                  <a:pt x="23" y="16"/>
                  <a:pt x="24" y="18"/>
                </a:cubicBezTo>
                <a:cubicBezTo>
                  <a:pt x="25" y="17"/>
                  <a:pt x="26" y="17"/>
                  <a:pt x="26" y="16"/>
                </a:cubicBezTo>
                <a:close/>
              </a:path>
            </a:pathLst>
          </a:custGeom>
          <a:solidFill>
            <a:srgbClr val="B2B2B2"/>
          </a:solidFill>
          <a:ln w="3175" cap="rnd">
            <a:solidFill>
              <a:srgbClr val="B2B2B2"/>
            </a:solidFill>
            <a:round/>
            <a:headEnd/>
            <a:tailEnd/>
          </a:ln>
        </p:spPr>
        <p:txBody>
          <a:bodyPr/>
          <a:lstStyle/>
          <a:p>
            <a:endParaRPr lang="en-US"/>
          </a:p>
        </p:txBody>
      </p:sp>
      <p:sp>
        <p:nvSpPr>
          <p:cNvPr id="34876" name="Freeform 1103"/>
          <p:cNvSpPr>
            <a:spLocks noChangeAspect="1"/>
          </p:cNvSpPr>
          <p:nvPr/>
        </p:nvSpPr>
        <p:spPr bwMode="auto">
          <a:xfrm>
            <a:off x="6859588" y="4232275"/>
            <a:ext cx="17462" cy="17463"/>
          </a:xfrm>
          <a:custGeom>
            <a:avLst/>
            <a:gdLst>
              <a:gd name="T0" fmla="*/ 2147483647 w 10"/>
              <a:gd name="T1" fmla="*/ 2147483647 h 9"/>
              <a:gd name="T2" fmla="*/ 2147483647 w 10"/>
              <a:gd name="T3" fmla="*/ 2147483647 h 9"/>
              <a:gd name="T4" fmla="*/ 2147483647 w 10"/>
              <a:gd name="T5" fmla="*/ 2147483647 h 9"/>
              <a:gd name="T6" fmla="*/ 2147483647 w 10"/>
              <a:gd name="T7" fmla="*/ 2147483647 h 9"/>
              <a:gd name="T8" fmla="*/ 2147483647 w 10"/>
              <a:gd name="T9" fmla="*/ 2147483647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 y="3"/>
                </a:moveTo>
                <a:cubicBezTo>
                  <a:pt x="2" y="1"/>
                  <a:pt x="5" y="0"/>
                  <a:pt x="6" y="1"/>
                </a:cubicBezTo>
                <a:cubicBezTo>
                  <a:pt x="8" y="2"/>
                  <a:pt x="10" y="5"/>
                  <a:pt x="9" y="7"/>
                </a:cubicBezTo>
                <a:cubicBezTo>
                  <a:pt x="8" y="9"/>
                  <a:pt x="5" y="7"/>
                  <a:pt x="4" y="6"/>
                </a:cubicBezTo>
                <a:cubicBezTo>
                  <a:pt x="2" y="5"/>
                  <a:pt x="0" y="4"/>
                  <a:pt x="1" y="3"/>
                </a:cubicBezTo>
                <a:close/>
              </a:path>
            </a:pathLst>
          </a:custGeom>
          <a:solidFill>
            <a:srgbClr val="B2B2B2"/>
          </a:solidFill>
          <a:ln w="3175" cap="rnd">
            <a:solidFill>
              <a:srgbClr val="B2B2B2"/>
            </a:solidFill>
            <a:round/>
            <a:headEnd/>
            <a:tailEnd/>
          </a:ln>
        </p:spPr>
        <p:txBody>
          <a:bodyPr/>
          <a:lstStyle/>
          <a:p>
            <a:endParaRPr lang="en-US"/>
          </a:p>
        </p:txBody>
      </p:sp>
      <p:sp>
        <p:nvSpPr>
          <p:cNvPr id="34877" name="Freeform 1104"/>
          <p:cNvSpPr>
            <a:spLocks noChangeAspect="1"/>
          </p:cNvSpPr>
          <p:nvPr/>
        </p:nvSpPr>
        <p:spPr bwMode="auto">
          <a:xfrm>
            <a:off x="7181850" y="4095750"/>
            <a:ext cx="114300" cy="107950"/>
          </a:xfrm>
          <a:custGeom>
            <a:avLst/>
            <a:gdLst>
              <a:gd name="T0" fmla="*/ 2147483647 w 63"/>
              <a:gd name="T1" fmla="*/ 2147483647 h 58"/>
              <a:gd name="T2" fmla="*/ 2147483647 w 63"/>
              <a:gd name="T3" fmla="*/ 2147483647 h 58"/>
              <a:gd name="T4" fmla="*/ 2147483647 w 63"/>
              <a:gd name="T5" fmla="*/ 2147483647 h 58"/>
              <a:gd name="T6" fmla="*/ 2147483647 w 63"/>
              <a:gd name="T7" fmla="*/ 2147483647 h 58"/>
              <a:gd name="T8" fmla="*/ 2147483647 w 63"/>
              <a:gd name="T9" fmla="*/ 2147483647 h 58"/>
              <a:gd name="T10" fmla="*/ 2147483647 w 63"/>
              <a:gd name="T11" fmla="*/ 2147483647 h 58"/>
              <a:gd name="T12" fmla="*/ 2147483647 w 63"/>
              <a:gd name="T13" fmla="*/ 2147483647 h 58"/>
              <a:gd name="T14" fmla="*/ 2147483647 w 63"/>
              <a:gd name="T15" fmla="*/ 2147483647 h 58"/>
              <a:gd name="T16" fmla="*/ 2147483647 w 63"/>
              <a:gd name="T17" fmla="*/ 2147483647 h 58"/>
              <a:gd name="T18" fmla="*/ 2147483647 w 63"/>
              <a:gd name="T19" fmla="*/ 2147483647 h 58"/>
              <a:gd name="T20" fmla="*/ 2147483647 w 63"/>
              <a:gd name="T21" fmla="*/ 2147483647 h 58"/>
              <a:gd name="T22" fmla="*/ 2147483647 w 63"/>
              <a:gd name="T23" fmla="*/ 2147483647 h 58"/>
              <a:gd name="T24" fmla="*/ 2147483647 w 63"/>
              <a:gd name="T25" fmla="*/ 2147483647 h 58"/>
              <a:gd name="T26" fmla="*/ 2147483647 w 63"/>
              <a:gd name="T27" fmla="*/ 2147483647 h 58"/>
              <a:gd name="T28" fmla="*/ 2147483647 w 63"/>
              <a:gd name="T29" fmla="*/ 2147483647 h 58"/>
              <a:gd name="T30" fmla="*/ 2147483647 w 63"/>
              <a:gd name="T31" fmla="*/ 2147483647 h 58"/>
              <a:gd name="T32" fmla="*/ 2147483647 w 63"/>
              <a:gd name="T33" fmla="*/ 2147483647 h 58"/>
              <a:gd name="T34" fmla="*/ 2147483647 w 63"/>
              <a:gd name="T35" fmla="*/ 2147483647 h 58"/>
              <a:gd name="T36" fmla="*/ 2147483647 w 63"/>
              <a:gd name="T37" fmla="*/ 2147483647 h 58"/>
              <a:gd name="T38" fmla="*/ 2147483647 w 63"/>
              <a:gd name="T39" fmla="*/ 2147483647 h 58"/>
              <a:gd name="T40" fmla="*/ 2147483647 w 63"/>
              <a:gd name="T41" fmla="*/ 2147483647 h 58"/>
              <a:gd name="T42" fmla="*/ 2147483647 w 63"/>
              <a:gd name="T43" fmla="*/ 2147483647 h 58"/>
              <a:gd name="T44" fmla="*/ 2147483647 w 63"/>
              <a:gd name="T45" fmla="*/ 2147483647 h 58"/>
              <a:gd name="T46" fmla="*/ 2147483647 w 63"/>
              <a:gd name="T47" fmla="*/ 2147483647 h 58"/>
              <a:gd name="T48" fmla="*/ 2147483647 w 63"/>
              <a:gd name="T49" fmla="*/ 2147483647 h 58"/>
              <a:gd name="T50" fmla="*/ 2147483647 w 63"/>
              <a:gd name="T51" fmla="*/ 2147483647 h 58"/>
              <a:gd name="T52" fmla="*/ 2147483647 w 63"/>
              <a:gd name="T53" fmla="*/ 2147483647 h 58"/>
              <a:gd name="T54" fmla="*/ 2147483647 w 63"/>
              <a:gd name="T55" fmla="*/ 2147483647 h 58"/>
              <a:gd name="T56" fmla="*/ 2147483647 w 63"/>
              <a:gd name="T57" fmla="*/ 2147483647 h 58"/>
              <a:gd name="T58" fmla="*/ 2147483647 w 63"/>
              <a:gd name="T59" fmla="*/ 2147483647 h 58"/>
              <a:gd name="T60" fmla="*/ 2147483647 w 63"/>
              <a:gd name="T61" fmla="*/ 2147483647 h 58"/>
              <a:gd name="T62" fmla="*/ 2147483647 w 63"/>
              <a:gd name="T63" fmla="*/ 2147483647 h 58"/>
              <a:gd name="T64" fmla="*/ 2147483647 w 63"/>
              <a:gd name="T65" fmla="*/ 2147483647 h 58"/>
              <a:gd name="T66" fmla="*/ 2147483647 w 63"/>
              <a:gd name="T67" fmla="*/ 2147483647 h 58"/>
              <a:gd name="T68" fmla="*/ 2147483647 w 63"/>
              <a:gd name="T69" fmla="*/ 2147483647 h 58"/>
              <a:gd name="T70" fmla="*/ 2147483647 w 63"/>
              <a:gd name="T71" fmla="*/ 2147483647 h 58"/>
              <a:gd name="T72" fmla="*/ 2147483647 w 63"/>
              <a:gd name="T73" fmla="*/ 2147483647 h 58"/>
              <a:gd name="T74" fmla="*/ 2147483647 w 63"/>
              <a:gd name="T75" fmla="*/ 2147483647 h 58"/>
              <a:gd name="T76" fmla="*/ 2147483647 w 63"/>
              <a:gd name="T77" fmla="*/ 2147483647 h 58"/>
              <a:gd name="T78" fmla="*/ 2147483647 w 63"/>
              <a:gd name="T79" fmla="*/ 2147483647 h 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
              <a:gd name="T121" fmla="*/ 0 h 58"/>
              <a:gd name="T122" fmla="*/ 63 w 63"/>
              <a:gd name="T123" fmla="*/ 58 h 5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 h="58">
                <a:moveTo>
                  <a:pt x="58" y="47"/>
                </a:moveTo>
                <a:cubicBezTo>
                  <a:pt x="59" y="44"/>
                  <a:pt x="57" y="41"/>
                  <a:pt x="58" y="38"/>
                </a:cubicBezTo>
                <a:cubicBezTo>
                  <a:pt x="59" y="35"/>
                  <a:pt x="63" y="35"/>
                  <a:pt x="63" y="32"/>
                </a:cubicBezTo>
                <a:cubicBezTo>
                  <a:pt x="63" y="29"/>
                  <a:pt x="60" y="27"/>
                  <a:pt x="59" y="24"/>
                </a:cubicBezTo>
                <a:cubicBezTo>
                  <a:pt x="58" y="21"/>
                  <a:pt x="59" y="17"/>
                  <a:pt x="58" y="14"/>
                </a:cubicBezTo>
                <a:cubicBezTo>
                  <a:pt x="57" y="13"/>
                  <a:pt x="54" y="16"/>
                  <a:pt x="54" y="14"/>
                </a:cubicBezTo>
                <a:cubicBezTo>
                  <a:pt x="54" y="12"/>
                  <a:pt x="58" y="11"/>
                  <a:pt x="58" y="9"/>
                </a:cubicBezTo>
                <a:cubicBezTo>
                  <a:pt x="58" y="7"/>
                  <a:pt x="56" y="5"/>
                  <a:pt x="54" y="4"/>
                </a:cubicBezTo>
                <a:cubicBezTo>
                  <a:pt x="53" y="2"/>
                  <a:pt x="50" y="0"/>
                  <a:pt x="48" y="1"/>
                </a:cubicBezTo>
                <a:cubicBezTo>
                  <a:pt x="46" y="2"/>
                  <a:pt x="47" y="6"/>
                  <a:pt x="45" y="7"/>
                </a:cubicBezTo>
                <a:cubicBezTo>
                  <a:pt x="44" y="8"/>
                  <a:pt x="42" y="5"/>
                  <a:pt x="41" y="5"/>
                </a:cubicBezTo>
                <a:cubicBezTo>
                  <a:pt x="40" y="6"/>
                  <a:pt x="41" y="8"/>
                  <a:pt x="40" y="8"/>
                </a:cubicBezTo>
                <a:cubicBezTo>
                  <a:pt x="39" y="8"/>
                  <a:pt x="37" y="6"/>
                  <a:pt x="36" y="7"/>
                </a:cubicBezTo>
                <a:cubicBezTo>
                  <a:pt x="35" y="9"/>
                  <a:pt x="36" y="12"/>
                  <a:pt x="34" y="15"/>
                </a:cubicBezTo>
                <a:cubicBezTo>
                  <a:pt x="33" y="16"/>
                  <a:pt x="31" y="13"/>
                  <a:pt x="30" y="14"/>
                </a:cubicBezTo>
                <a:cubicBezTo>
                  <a:pt x="29" y="15"/>
                  <a:pt x="30" y="18"/>
                  <a:pt x="29" y="20"/>
                </a:cubicBezTo>
                <a:cubicBezTo>
                  <a:pt x="27" y="21"/>
                  <a:pt x="24" y="23"/>
                  <a:pt x="23" y="21"/>
                </a:cubicBezTo>
                <a:cubicBezTo>
                  <a:pt x="21" y="19"/>
                  <a:pt x="26" y="17"/>
                  <a:pt x="25" y="15"/>
                </a:cubicBezTo>
                <a:cubicBezTo>
                  <a:pt x="24" y="13"/>
                  <a:pt x="21" y="14"/>
                  <a:pt x="19" y="14"/>
                </a:cubicBezTo>
                <a:cubicBezTo>
                  <a:pt x="17" y="15"/>
                  <a:pt x="16" y="17"/>
                  <a:pt x="14" y="18"/>
                </a:cubicBezTo>
                <a:cubicBezTo>
                  <a:pt x="12" y="20"/>
                  <a:pt x="9" y="20"/>
                  <a:pt x="8" y="21"/>
                </a:cubicBezTo>
                <a:cubicBezTo>
                  <a:pt x="5" y="24"/>
                  <a:pt x="3" y="27"/>
                  <a:pt x="1" y="31"/>
                </a:cubicBezTo>
                <a:cubicBezTo>
                  <a:pt x="1" y="33"/>
                  <a:pt x="0" y="39"/>
                  <a:pt x="2" y="38"/>
                </a:cubicBezTo>
                <a:cubicBezTo>
                  <a:pt x="6" y="35"/>
                  <a:pt x="7" y="29"/>
                  <a:pt x="11" y="26"/>
                </a:cubicBezTo>
                <a:cubicBezTo>
                  <a:pt x="12" y="25"/>
                  <a:pt x="10" y="30"/>
                  <a:pt x="12" y="30"/>
                </a:cubicBezTo>
                <a:cubicBezTo>
                  <a:pt x="14" y="30"/>
                  <a:pt x="14" y="25"/>
                  <a:pt x="16" y="25"/>
                </a:cubicBezTo>
                <a:cubicBezTo>
                  <a:pt x="18" y="25"/>
                  <a:pt x="18" y="30"/>
                  <a:pt x="20" y="30"/>
                </a:cubicBezTo>
                <a:cubicBezTo>
                  <a:pt x="22" y="30"/>
                  <a:pt x="21" y="25"/>
                  <a:pt x="23" y="25"/>
                </a:cubicBezTo>
                <a:cubicBezTo>
                  <a:pt x="26" y="25"/>
                  <a:pt x="31" y="27"/>
                  <a:pt x="32" y="30"/>
                </a:cubicBezTo>
                <a:cubicBezTo>
                  <a:pt x="33" y="32"/>
                  <a:pt x="28" y="34"/>
                  <a:pt x="27" y="36"/>
                </a:cubicBezTo>
                <a:cubicBezTo>
                  <a:pt x="27" y="40"/>
                  <a:pt x="28" y="44"/>
                  <a:pt x="31" y="47"/>
                </a:cubicBezTo>
                <a:cubicBezTo>
                  <a:pt x="33" y="50"/>
                  <a:pt x="37" y="52"/>
                  <a:pt x="41" y="53"/>
                </a:cubicBezTo>
                <a:cubicBezTo>
                  <a:pt x="43" y="53"/>
                  <a:pt x="43" y="48"/>
                  <a:pt x="45" y="49"/>
                </a:cubicBezTo>
                <a:cubicBezTo>
                  <a:pt x="47" y="51"/>
                  <a:pt x="44" y="57"/>
                  <a:pt x="47" y="57"/>
                </a:cubicBezTo>
                <a:cubicBezTo>
                  <a:pt x="49" y="58"/>
                  <a:pt x="51" y="53"/>
                  <a:pt x="51" y="50"/>
                </a:cubicBezTo>
                <a:cubicBezTo>
                  <a:pt x="51" y="48"/>
                  <a:pt x="49" y="45"/>
                  <a:pt x="48" y="43"/>
                </a:cubicBezTo>
                <a:cubicBezTo>
                  <a:pt x="48" y="41"/>
                  <a:pt x="45" y="39"/>
                  <a:pt x="46" y="37"/>
                </a:cubicBezTo>
                <a:cubicBezTo>
                  <a:pt x="46" y="35"/>
                  <a:pt x="50" y="30"/>
                  <a:pt x="52" y="32"/>
                </a:cubicBezTo>
                <a:cubicBezTo>
                  <a:pt x="55" y="34"/>
                  <a:pt x="53" y="39"/>
                  <a:pt x="54" y="43"/>
                </a:cubicBezTo>
                <a:cubicBezTo>
                  <a:pt x="55" y="45"/>
                  <a:pt x="57" y="48"/>
                  <a:pt x="58" y="47"/>
                </a:cubicBezTo>
                <a:close/>
              </a:path>
            </a:pathLst>
          </a:custGeom>
          <a:solidFill>
            <a:srgbClr val="B2B2B2"/>
          </a:solidFill>
          <a:ln w="3175" cap="rnd">
            <a:solidFill>
              <a:srgbClr val="B2B2B2"/>
            </a:solidFill>
            <a:round/>
            <a:headEnd/>
            <a:tailEnd/>
          </a:ln>
        </p:spPr>
        <p:txBody>
          <a:bodyPr/>
          <a:lstStyle/>
          <a:p>
            <a:endParaRPr lang="en-US"/>
          </a:p>
        </p:txBody>
      </p:sp>
      <p:sp>
        <p:nvSpPr>
          <p:cNvPr id="34878" name="Freeform 1105"/>
          <p:cNvSpPr>
            <a:spLocks noChangeAspect="1"/>
          </p:cNvSpPr>
          <p:nvPr/>
        </p:nvSpPr>
        <p:spPr bwMode="auto">
          <a:xfrm>
            <a:off x="2330450" y="4033838"/>
            <a:ext cx="3175" cy="3175"/>
          </a:xfrm>
          <a:custGeom>
            <a:avLst/>
            <a:gdLst>
              <a:gd name="T0" fmla="*/ 2147483647 w 3"/>
              <a:gd name="T1" fmla="*/ 2147483647 h 3"/>
              <a:gd name="T2" fmla="*/ 2147483647 w 3"/>
              <a:gd name="T3" fmla="*/ 2147483647 h 3"/>
              <a:gd name="T4" fmla="*/ 2147483647 w 3"/>
              <a:gd name="T5" fmla="*/ 2147483647 h 3"/>
              <a:gd name="T6" fmla="*/ 2147483647 w 3"/>
              <a:gd name="T7" fmla="*/ 2147483647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3" y="2"/>
                  <a:pt x="3" y="2"/>
                  <a:pt x="3" y="3"/>
                </a:cubicBezTo>
                <a:cubicBezTo>
                  <a:pt x="2" y="3"/>
                  <a:pt x="2" y="3"/>
                  <a:pt x="1" y="2"/>
                </a:cubicBezTo>
                <a:cubicBezTo>
                  <a:pt x="1" y="2"/>
                  <a:pt x="0" y="1"/>
                  <a:pt x="1" y="1"/>
                </a:cubicBezTo>
                <a:cubicBezTo>
                  <a:pt x="1" y="0"/>
                  <a:pt x="2" y="1"/>
                  <a:pt x="2" y="2"/>
                </a:cubicBezTo>
                <a:close/>
              </a:path>
            </a:pathLst>
          </a:custGeom>
          <a:solidFill>
            <a:srgbClr val="B2B2B2"/>
          </a:solidFill>
          <a:ln w="3175" cap="rnd">
            <a:solidFill>
              <a:srgbClr val="B2B2B2"/>
            </a:solidFill>
            <a:round/>
            <a:headEnd/>
            <a:tailEnd/>
          </a:ln>
        </p:spPr>
        <p:txBody>
          <a:bodyPr/>
          <a:lstStyle/>
          <a:p>
            <a:endParaRPr lang="en-US"/>
          </a:p>
        </p:txBody>
      </p:sp>
      <p:sp>
        <p:nvSpPr>
          <p:cNvPr id="34879" name="Freeform 1106"/>
          <p:cNvSpPr>
            <a:spLocks noChangeAspect="1"/>
          </p:cNvSpPr>
          <p:nvPr/>
        </p:nvSpPr>
        <p:spPr bwMode="auto">
          <a:xfrm>
            <a:off x="2932113" y="5921375"/>
            <a:ext cx="20637" cy="7938"/>
          </a:xfrm>
          <a:custGeom>
            <a:avLst/>
            <a:gdLst>
              <a:gd name="T0" fmla="*/ 2147483647 w 13"/>
              <a:gd name="T1" fmla="*/ 2147483647 h 5"/>
              <a:gd name="T2" fmla="*/ 2147483647 w 13"/>
              <a:gd name="T3" fmla="*/ 2147483647 h 5"/>
              <a:gd name="T4" fmla="*/ 2147483647 w 13"/>
              <a:gd name="T5" fmla="*/ 2147483647 h 5"/>
              <a:gd name="T6" fmla="*/ 2147483647 w 13"/>
              <a:gd name="T7" fmla="*/ 2147483647 h 5"/>
              <a:gd name="T8" fmla="*/ 2147483647 w 13"/>
              <a:gd name="T9" fmla="*/ 2147483647 h 5"/>
              <a:gd name="T10" fmla="*/ 2147483647 w 13"/>
              <a:gd name="T11" fmla="*/ 2147483647 h 5"/>
              <a:gd name="T12" fmla="*/ 2147483647 w 13"/>
              <a:gd name="T13" fmla="*/ 2147483647 h 5"/>
              <a:gd name="T14" fmla="*/ 0 60000 65536"/>
              <a:gd name="T15" fmla="*/ 0 60000 65536"/>
              <a:gd name="T16" fmla="*/ 0 60000 65536"/>
              <a:gd name="T17" fmla="*/ 0 60000 65536"/>
              <a:gd name="T18" fmla="*/ 0 60000 65536"/>
              <a:gd name="T19" fmla="*/ 0 60000 65536"/>
              <a:gd name="T20" fmla="*/ 0 60000 65536"/>
              <a:gd name="T21" fmla="*/ 0 w 13"/>
              <a:gd name="T22" fmla="*/ 0 h 5"/>
              <a:gd name="T23" fmla="*/ 13 w 1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5">
                <a:moveTo>
                  <a:pt x="1" y="3"/>
                </a:moveTo>
                <a:cubicBezTo>
                  <a:pt x="1" y="2"/>
                  <a:pt x="3" y="1"/>
                  <a:pt x="4" y="1"/>
                </a:cubicBezTo>
                <a:cubicBezTo>
                  <a:pt x="7" y="1"/>
                  <a:pt x="10" y="0"/>
                  <a:pt x="12" y="1"/>
                </a:cubicBezTo>
                <a:cubicBezTo>
                  <a:pt x="13" y="2"/>
                  <a:pt x="11" y="3"/>
                  <a:pt x="10" y="3"/>
                </a:cubicBezTo>
                <a:cubicBezTo>
                  <a:pt x="8" y="4"/>
                  <a:pt x="7" y="3"/>
                  <a:pt x="5" y="3"/>
                </a:cubicBezTo>
                <a:cubicBezTo>
                  <a:pt x="4" y="3"/>
                  <a:pt x="4" y="5"/>
                  <a:pt x="3" y="5"/>
                </a:cubicBezTo>
                <a:cubicBezTo>
                  <a:pt x="2" y="4"/>
                  <a:pt x="0" y="4"/>
                  <a:pt x="1" y="3"/>
                </a:cubicBezTo>
                <a:close/>
              </a:path>
            </a:pathLst>
          </a:custGeom>
          <a:solidFill>
            <a:srgbClr val="B2B2B2"/>
          </a:solidFill>
          <a:ln w="3175" cap="rnd">
            <a:solidFill>
              <a:srgbClr val="B2B2B2"/>
            </a:solidFill>
            <a:round/>
            <a:headEnd/>
            <a:tailEnd/>
          </a:ln>
        </p:spPr>
        <p:txBody>
          <a:bodyPr/>
          <a:lstStyle/>
          <a:p>
            <a:endParaRPr lang="en-US"/>
          </a:p>
        </p:txBody>
      </p:sp>
      <p:sp>
        <p:nvSpPr>
          <p:cNvPr id="34880" name="AutoShape 1107"/>
          <p:cNvSpPr>
            <a:spLocks noChangeArrowheads="1"/>
          </p:cNvSpPr>
          <p:nvPr/>
        </p:nvSpPr>
        <p:spPr bwMode="auto">
          <a:xfrm>
            <a:off x="784224" y="1887538"/>
            <a:ext cx="8221663" cy="669925"/>
          </a:xfrm>
          <a:prstGeom prst="roundRect">
            <a:avLst>
              <a:gd name="adj" fmla="val 16667"/>
            </a:avLst>
          </a:prstGeom>
          <a:solidFill>
            <a:schemeClr val="bg1"/>
          </a:solidFill>
          <a:ln w="19050">
            <a:solidFill>
              <a:srgbClr val="000082"/>
            </a:solidFill>
            <a:round/>
            <a:headEnd/>
            <a:tailEnd/>
          </a:ln>
        </p:spPr>
        <p:txBody>
          <a:bodyPr wrap="none" anchor="ctr"/>
          <a:lstStyle/>
          <a:p>
            <a:r>
              <a:rPr lang="en-GB" sz="2000" b="1" dirty="0">
                <a:solidFill>
                  <a:srgbClr val="000000"/>
                </a:solidFill>
              </a:rPr>
              <a:t>Climate conflict  interactions </a:t>
            </a:r>
            <a:r>
              <a:rPr lang="en-GB" sz="1400" b="1" dirty="0">
                <a:solidFill>
                  <a:srgbClr val="000000"/>
                </a:solidFill>
              </a:rPr>
              <a:t>(MOD, UK) </a:t>
            </a:r>
          </a:p>
        </p:txBody>
      </p:sp>
      <p:sp>
        <p:nvSpPr>
          <p:cNvPr id="34881" name="AutoShape 1108"/>
          <p:cNvSpPr>
            <a:spLocks noChangeArrowheads="1"/>
          </p:cNvSpPr>
          <p:nvPr/>
        </p:nvSpPr>
        <p:spPr bwMode="auto">
          <a:xfrm>
            <a:off x="784224" y="5956300"/>
            <a:ext cx="8247063" cy="520700"/>
          </a:xfrm>
          <a:prstGeom prst="roundRect">
            <a:avLst>
              <a:gd name="adj" fmla="val 16667"/>
            </a:avLst>
          </a:prstGeom>
          <a:solidFill>
            <a:schemeClr val="bg1"/>
          </a:solidFill>
          <a:ln w="19050">
            <a:solidFill>
              <a:srgbClr val="000082"/>
            </a:solidFill>
            <a:round/>
            <a:headEnd/>
            <a:tailEnd/>
          </a:ln>
        </p:spPr>
        <p:txBody>
          <a:bodyPr wrap="none" anchor="ctr"/>
          <a:lstStyle/>
          <a:p>
            <a:endParaRPr lang="en-US" sz="2000" b="1"/>
          </a:p>
        </p:txBody>
      </p:sp>
      <p:grpSp>
        <p:nvGrpSpPr>
          <p:cNvPr id="3" name="Group 1109"/>
          <p:cNvGrpSpPr>
            <a:grpSpLocks/>
          </p:cNvGrpSpPr>
          <p:nvPr/>
        </p:nvGrpSpPr>
        <p:grpSpPr bwMode="auto">
          <a:xfrm>
            <a:off x="784226" y="2967038"/>
            <a:ext cx="7140575" cy="3533775"/>
            <a:chOff x="494" y="1389"/>
            <a:chExt cx="4498" cy="2226"/>
          </a:xfrm>
        </p:grpSpPr>
        <p:grpSp>
          <p:nvGrpSpPr>
            <p:cNvPr id="34980" name="Group 1110"/>
            <p:cNvGrpSpPr>
              <a:grpSpLocks/>
            </p:cNvGrpSpPr>
            <p:nvPr/>
          </p:nvGrpSpPr>
          <p:grpSpPr bwMode="auto">
            <a:xfrm>
              <a:off x="961" y="1389"/>
              <a:ext cx="4031" cy="1543"/>
              <a:chOff x="681" y="1392"/>
              <a:chExt cx="4768" cy="1824"/>
            </a:xfrm>
          </p:grpSpPr>
          <p:sp>
            <p:nvSpPr>
              <p:cNvPr id="34982" name="Oval 1111"/>
              <p:cNvSpPr>
                <a:spLocks noChangeArrowheads="1"/>
              </p:cNvSpPr>
              <p:nvPr/>
            </p:nvSpPr>
            <p:spPr bwMode="auto">
              <a:xfrm>
                <a:off x="2341" y="1661"/>
                <a:ext cx="1779" cy="434"/>
              </a:xfrm>
              <a:prstGeom prst="ellipse">
                <a:avLst/>
              </a:prstGeom>
              <a:solidFill>
                <a:schemeClr val="accent2">
                  <a:alpha val="50195"/>
                </a:schemeClr>
              </a:solidFill>
              <a:ln w="19050" cap="rnd">
                <a:solidFill>
                  <a:schemeClr val="accent2"/>
                </a:solidFill>
                <a:round/>
                <a:headEnd/>
                <a:tailEnd/>
              </a:ln>
            </p:spPr>
            <p:txBody>
              <a:bodyPr/>
              <a:lstStyle/>
              <a:p>
                <a:endParaRPr lang="en-US"/>
              </a:p>
            </p:txBody>
          </p:sp>
          <p:sp>
            <p:nvSpPr>
              <p:cNvPr id="34983" name="Oval 1112"/>
              <p:cNvSpPr>
                <a:spLocks noChangeArrowheads="1"/>
              </p:cNvSpPr>
              <p:nvPr/>
            </p:nvSpPr>
            <p:spPr bwMode="auto">
              <a:xfrm>
                <a:off x="2820" y="2782"/>
                <a:ext cx="438" cy="434"/>
              </a:xfrm>
              <a:prstGeom prst="ellipse">
                <a:avLst/>
              </a:prstGeom>
              <a:solidFill>
                <a:schemeClr val="accent2">
                  <a:alpha val="50195"/>
                </a:schemeClr>
              </a:solidFill>
              <a:ln w="19050" cap="rnd">
                <a:solidFill>
                  <a:schemeClr val="accent2"/>
                </a:solidFill>
                <a:round/>
                <a:headEnd/>
                <a:tailEnd/>
              </a:ln>
            </p:spPr>
            <p:txBody>
              <a:bodyPr/>
              <a:lstStyle/>
              <a:p>
                <a:endParaRPr lang="en-US"/>
              </a:p>
            </p:txBody>
          </p:sp>
          <p:sp>
            <p:nvSpPr>
              <p:cNvPr id="34984" name="Freeform 1113"/>
              <p:cNvSpPr>
                <a:spLocks/>
              </p:cNvSpPr>
              <p:nvPr/>
            </p:nvSpPr>
            <p:spPr bwMode="auto">
              <a:xfrm>
                <a:off x="681" y="1748"/>
                <a:ext cx="471" cy="460"/>
              </a:xfrm>
              <a:custGeom>
                <a:avLst/>
                <a:gdLst>
                  <a:gd name="T0" fmla="*/ 324 w 471"/>
                  <a:gd name="T1" fmla="*/ 141 h 460"/>
                  <a:gd name="T2" fmla="*/ 49 w 471"/>
                  <a:gd name="T3" fmla="*/ 49 h 460"/>
                  <a:gd name="T4" fmla="*/ 147 w 471"/>
                  <a:gd name="T5" fmla="*/ 319 h 460"/>
                  <a:gd name="T6" fmla="*/ 422 w 471"/>
                  <a:gd name="T7" fmla="*/ 411 h 460"/>
                  <a:gd name="T8" fmla="*/ 324 w 471"/>
                  <a:gd name="T9" fmla="*/ 141 h 460"/>
                  <a:gd name="T10" fmla="*/ 0 60000 65536"/>
                  <a:gd name="T11" fmla="*/ 0 60000 65536"/>
                  <a:gd name="T12" fmla="*/ 0 60000 65536"/>
                  <a:gd name="T13" fmla="*/ 0 60000 65536"/>
                  <a:gd name="T14" fmla="*/ 0 60000 65536"/>
                  <a:gd name="T15" fmla="*/ 0 w 471"/>
                  <a:gd name="T16" fmla="*/ 0 h 460"/>
                  <a:gd name="T17" fmla="*/ 471 w 471"/>
                  <a:gd name="T18" fmla="*/ 460 h 460"/>
                </a:gdLst>
                <a:ahLst/>
                <a:cxnLst>
                  <a:cxn ang="T10">
                    <a:pos x="T0" y="T1"/>
                  </a:cxn>
                  <a:cxn ang="T11">
                    <a:pos x="T2" y="T3"/>
                  </a:cxn>
                  <a:cxn ang="T12">
                    <a:pos x="T4" y="T5"/>
                  </a:cxn>
                  <a:cxn ang="T13">
                    <a:pos x="T6" y="T7"/>
                  </a:cxn>
                  <a:cxn ang="T14">
                    <a:pos x="T8" y="T9"/>
                  </a:cxn>
                </a:cxnLst>
                <a:rect l="T15" t="T16" r="T17" b="T18"/>
                <a:pathLst>
                  <a:path w="471" h="460">
                    <a:moveTo>
                      <a:pt x="324" y="141"/>
                    </a:moveTo>
                    <a:cubicBezTo>
                      <a:pt x="221" y="41"/>
                      <a:pt x="98" y="0"/>
                      <a:pt x="49" y="49"/>
                    </a:cubicBezTo>
                    <a:cubicBezTo>
                      <a:pt x="0" y="99"/>
                      <a:pt x="44" y="220"/>
                      <a:pt x="147" y="319"/>
                    </a:cubicBezTo>
                    <a:cubicBezTo>
                      <a:pt x="250" y="419"/>
                      <a:pt x="373" y="460"/>
                      <a:pt x="422" y="411"/>
                    </a:cubicBezTo>
                    <a:cubicBezTo>
                      <a:pt x="471" y="362"/>
                      <a:pt x="427" y="241"/>
                      <a:pt x="324" y="141"/>
                    </a:cubicBezTo>
                  </a:path>
                </a:pathLst>
              </a:custGeom>
              <a:solidFill>
                <a:schemeClr val="accent2">
                  <a:alpha val="50195"/>
                </a:schemeClr>
              </a:solidFill>
              <a:ln w="19050" cap="rnd">
                <a:solidFill>
                  <a:schemeClr val="accent2"/>
                </a:solidFill>
                <a:round/>
                <a:headEnd/>
                <a:tailEnd/>
              </a:ln>
            </p:spPr>
            <p:txBody>
              <a:bodyPr/>
              <a:lstStyle/>
              <a:p>
                <a:endParaRPr lang="en-US"/>
              </a:p>
            </p:txBody>
          </p:sp>
          <p:sp>
            <p:nvSpPr>
              <p:cNvPr id="34985" name="Oval 1114"/>
              <p:cNvSpPr>
                <a:spLocks noChangeArrowheads="1"/>
              </p:cNvSpPr>
              <p:nvPr/>
            </p:nvSpPr>
            <p:spPr bwMode="auto">
              <a:xfrm>
                <a:off x="4155" y="1392"/>
                <a:ext cx="616" cy="362"/>
              </a:xfrm>
              <a:prstGeom prst="ellipse">
                <a:avLst/>
              </a:prstGeom>
              <a:solidFill>
                <a:schemeClr val="accent2">
                  <a:alpha val="50195"/>
                </a:schemeClr>
              </a:solidFill>
              <a:ln w="19050" cap="rnd">
                <a:solidFill>
                  <a:schemeClr val="accent2"/>
                </a:solidFill>
                <a:round/>
                <a:headEnd/>
                <a:tailEnd/>
              </a:ln>
            </p:spPr>
            <p:txBody>
              <a:bodyPr/>
              <a:lstStyle/>
              <a:p>
                <a:endParaRPr lang="en-US"/>
              </a:p>
            </p:txBody>
          </p:sp>
          <p:sp>
            <p:nvSpPr>
              <p:cNvPr id="34986" name="Oval 1115"/>
              <p:cNvSpPr>
                <a:spLocks noChangeArrowheads="1"/>
              </p:cNvSpPr>
              <p:nvPr/>
            </p:nvSpPr>
            <p:spPr bwMode="auto">
              <a:xfrm>
                <a:off x="4953" y="2808"/>
                <a:ext cx="496" cy="341"/>
              </a:xfrm>
              <a:prstGeom prst="ellipse">
                <a:avLst/>
              </a:prstGeom>
              <a:solidFill>
                <a:schemeClr val="accent2">
                  <a:alpha val="50195"/>
                </a:schemeClr>
              </a:solidFill>
              <a:ln w="19050" cap="rnd">
                <a:solidFill>
                  <a:schemeClr val="accent2"/>
                </a:solidFill>
                <a:round/>
                <a:headEnd/>
                <a:tailEnd/>
              </a:ln>
            </p:spPr>
            <p:txBody>
              <a:bodyPr/>
              <a:lstStyle/>
              <a:p>
                <a:endParaRPr lang="en-US"/>
              </a:p>
            </p:txBody>
          </p:sp>
        </p:grpSp>
        <p:sp>
          <p:nvSpPr>
            <p:cNvPr id="34981" name="Text Box 1118"/>
            <p:cNvSpPr txBox="1">
              <a:spLocks noChangeArrowheads="1"/>
            </p:cNvSpPr>
            <p:nvPr/>
          </p:nvSpPr>
          <p:spPr bwMode="auto">
            <a:xfrm>
              <a:off x="494" y="3285"/>
              <a:ext cx="718" cy="330"/>
            </a:xfrm>
            <a:prstGeom prst="rect">
              <a:avLst/>
            </a:prstGeom>
            <a:noFill/>
            <a:ln w="9525">
              <a:noFill/>
              <a:miter lim="800000"/>
              <a:headEnd/>
              <a:tailEnd/>
            </a:ln>
          </p:spPr>
          <p:txBody>
            <a:bodyPr wrap="square" anchor="ctr">
              <a:spAutoFit/>
            </a:bodyPr>
            <a:lstStyle/>
            <a:p>
              <a:r>
                <a:rPr lang="en-GB" sz="1400" b="1" dirty="0">
                  <a:solidFill>
                    <a:srgbClr val="3333CC"/>
                  </a:solidFill>
                </a:rPr>
                <a:t>Water Scarcity</a:t>
              </a:r>
              <a:endParaRPr lang="en-GB" sz="1400" b="1" dirty="0"/>
            </a:p>
          </p:txBody>
        </p:sp>
      </p:grpSp>
      <p:grpSp>
        <p:nvGrpSpPr>
          <p:cNvPr id="5" name="Group 1119"/>
          <p:cNvGrpSpPr>
            <a:grpSpLocks/>
          </p:cNvGrpSpPr>
          <p:nvPr/>
        </p:nvGrpSpPr>
        <p:grpSpPr bwMode="auto">
          <a:xfrm>
            <a:off x="1931988" y="3057525"/>
            <a:ext cx="4864100" cy="3343275"/>
            <a:chOff x="1217" y="1446"/>
            <a:chExt cx="3064" cy="2106"/>
          </a:xfrm>
        </p:grpSpPr>
        <p:grpSp>
          <p:nvGrpSpPr>
            <p:cNvPr id="34974" name="Group 1120"/>
            <p:cNvGrpSpPr>
              <a:grpSpLocks/>
            </p:cNvGrpSpPr>
            <p:nvPr/>
          </p:nvGrpSpPr>
          <p:grpSpPr bwMode="auto">
            <a:xfrm>
              <a:off x="2342" y="1446"/>
              <a:ext cx="1939" cy="1486"/>
              <a:chOff x="2314" y="1459"/>
              <a:chExt cx="2294" cy="1757"/>
            </a:xfrm>
          </p:grpSpPr>
          <p:sp>
            <p:nvSpPr>
              <p:cNvPr id="34976" name="Freeform 1121"/>
              <p:cNvSpPr>
                <a:spLocks/>
              </p:cNvSpPr>
              <p:nvPr/>
            </p:nvSpPr>
            <p:spPr bwMode="auto">
              <a:xfrm>
                <a:off x="2314" y="1680"/>
                <a:ext cx="1260" cy="768"/>
              </a:xfrm>
              <a:custGeom>
                <a:avLst/>
                <a:gdLst>
                  <a:gd name="T0" fmla="*/ 727 w 1260"/>
                  <a:gd name="T1" fmla="*/ 113 h 768"/>
                  <a:gd name="T2" fmla="*/ 53 w 1260"/>
                  <a:gd name="T3" fmla="*/ 179 h 768"/>
                  <a:gd name="T4" fmla="*/ 532 w 1260"/>
                  <a:gd name="T5" fmla="*/ 655 h 768"/>
                  <a:gd name="T6" fmla="*/ 1206 w 1260"/>
                  <a:gd name="T7" fmla="*/ 590 h 768"/>
                  <a:gd name="T8" fmla="*/ 727 w 1260"/>
                  <a:gd name="T9" fmla="*/ 113 h 768"/>
                  <a:gd name="T10" fmla="*/ 0 60000 65536"/>
                  <a:gd name="T11" fmla="*/ 0 60000 65536"/>
                  <a:gd name="T12" fmla="*/ 0 60000 65536"/>
                  <a:gd name="T13" fmla="*/ 0 60000 65536"/>
                  <a:gd name="T14" fmla="*/ 0 60000 65536"/>
                  <a:gd name="T15" fmla="*/ 0 w 1260"/>
                  <a:gd name="T16" fmla="*/ 0 h 768"/>
                  <a:gd name="T17" fmla="*/ 1260 w 1260"/>
                  <a:gd name="T18" fmla="*/ 768 h 768"/>
                </a:gdLst>
                <a:ahLst/>
                <a:cxnLst>
                  <a:cxn ang="T10">
                    <a:pos x="T0" y="T1"/>
                  </a:cxn>
                  <a:cxn ang="T11">
                    <a:pos x="T2" y="T3"/>
                  </a:cxn>
                  <a:cxn ang="T12">
                    <a:pos x="T4" y="T5"/>
                  </a:cxn>
                  <a:cxn ang="T13">
                    <a:pos x="T6" y="T7"/>
                  </a:cxn>
                  <a:cxn ang="T14">
                    <a:pos x="T8" y="T9"/>
                  </a:cxn>
                </a:cxnLst>
                <a:rect l="T15" t="T16" r="T17" b="T18"/>
                <a:pathLst>
                  <a:path w="1260" h="768">
                    <a:moveTo>
                      <a:pt x="727" y="113"/>
                    </a:moveTo>
                    <a:cubicBezTo>
                      <a:pt x="409" y="0"/>
                      <a:pt x="107" y="29"/>
                      <a:pt x="53" y="179"/>
                    </a:cubicBezTo>
                    <a:cubicBezTo>
                      <a:pt x="0" y="328"/>
                      <a:pt x="214" y="541"/>
                      <a:pt x="532" y="655"/>
                    </a:cubicBezTo>
                    <a:cubicBezTo>
                      <a:pt x="850" y="768"/>
                      <a:pt x="1152" y="739"/>
                      <a:pt x="1206" y="590"/>
                    </a:cubicBezTo>
                    <a:cubicBezTo>
                      <a:pt x="1260" y="440"/>
                      <a:pt x="1046" y="227"/>
                      <a:pt x="727" y="113"/>
                    </a:cubicBezTo>
                  </a:path>
                </a:pathLst>
              </a:custGeom>
              <a:solidFill>
                <a:srgbClr val="FFCC00">
                  <a:alpha val="50195"/>
                </a:srgbClr>
              </a:solidFill>
              <a:ln w="19050" cap="rnd">
                <a:solidFill>
                  <a:srgbClr val="FFCC00"/>
                </a:solidFill>
                <a:round/>
                <a:headEnd/>
                <a:tailEnd/>
              </a:ln>
            </p:spPr>
            <p:txBody>
              <a:bodyPr/>
              <a:lstStyle/>
              <a:p>
                <a:endParaRPr lang="en-US"/>
              </a:p>
            </p:txBody>
          </p:sp>
          <p:sp>
            <p:nvSpPr>
              <p:cNvPr id="34977" name="Oval 1122"/>
              <p:cNvSpPr>
                <a:spLocks noChangeArrowheads="1"/>
              </p:cNvSpPr>
              <p:nvPr/>
            </p:nvSpPr>
            <p:spPr bwMode="auto">
              <a:xfrm>
                <a:off x="2846" y="2489"/>
                <a:ext cx="442" cy="727"/>
              </a:xfrm>
              <a:prstGeom prst="ellipse">
                <a:avLst/>
              </a:prstGeom>
              <a:solidFill>
                <a:srgbClr val="FFCC00">
                  <a:alpha val="50195"/>
                </a:srgbClr>
              </a:solidFill>
              <a:ln w="19050" cap="rnd">
                <a:solidFill>
                  <a:srgbClr val="FFCC00"/>
                </a:solidFill>
                <a:round/>
                <a:headEnd/>
                <a:tailEnd/>
              </a:ln>
            </p:spPr>
            <p:txBody>
              <a:bodyPr/>
              <a:lstStyle/>
              <a:p>
                <a:endParaRPr lang="en-US"/>
              </a:p>
            </p:txBody>
          </p:sp>
          <p:sp>
            <p:nvSpPr>
              <p:cNvPr id="34978" name="Freeform 1123"/>
              <p:cNvSpPr>
                <a:spLocks/>
              </p:cNvSpPr>
              <p:nvPr/>
            </p:nvSpPr>
            <p:spPr bwMode="auto">
              <a:xfrm>
                <a:off x="3563" y="1459"/>
                <a:ext cx="1045" cy="845"/>
              </a:xfrm>
              <a:custGeom>
                <a:avLst/>
                <a:gdLst>
                  <a:gd name="T0" fmla="*/ 645 w 1045"/>
                  <a:gd name="T1" fmla="*/ 256 h 845"/>
                  <a:gd name="T2" fmla="*/ 67 w 1045"/>
                  <a:gd name="T3" fmla="*/ 92 h 845"/>
                  <a:gd name="T4" fmla="*/ 399 w 1045"/>
                  <a:gd name="T5" fmla="*/ 589 h 845"/>
                  <a:gd name="T6" fmla="*/ 977 w 1045"/>
                  <a:gd name="T7" fmla="*/ 753 h 845"/>
                  <a:gd name="T8" fmla="*/ 645 w 1045"/>
                  <a:gd name="T9" fmla="*/ 256 h 845"/>
                  <a:gd name="T10" fmla="*/ 0 60000 65536"/>
                  <a:gd name="T11" fmla="*/ 0 60000 65536"/>
                  <a:gd name="T12" fmla="*/ 0 60000 65536"/>
                  <a:gd name="T13" fmla="*/ 0 60000 65536"/>
                  <a:gd name="T14" fmla="*/ 0 60000 65536"/>
                  <a:gd name="T15" fmla="*/ 0 w 1045"/>
                  <a:gd name="T16" fmla="*/ 0 h 845"/>
                  <a:gd name="T17" fmla="*/ 1045 w 1045"/>
                  <a:gd name="T18" fmla="*/ 845 h 845"/>
                </a:gdLst>
                <a:ahLst/>
                <a:cxnLst>
                  <a:cxn ang="T10">
                    <a:pos x="T0" y="T1"/>
                  </a:cxn>
                  <a:cxn ang="T11">
                    <a:pos x="T2" y="T3"/>
                  </a:cxn>
                  <a:cxn ang="T12">
                    <a:pos x="T4" y="T5"/>
                  </a:cxn>
                  <a:cxn ang="T13">
                    <a:pos x="T6" y="T7"/>
                  </a:cxn>
                  <a:cxn ang="T14">
                    <a:pos x="T8" y="T9"/>
                  </a:cxn>
                </a:cxnLst>
                <a:rect l="T15" t="T16" r="T17" b="T18"/>
                <a:pathLst>
                  <a:path w="1045" h="845">
                    <a:moveTo>
                      <a:pt x="645" y="256"/>
                    </a:moveTo>
                    <a:cubicBezTo>
                      <a:pt x="394" y="73"/>
                      <a:pt x="135" y="0"/>
                      <a:pt x="67" y="92"/>
                    </a:cubicBezTo>
                    <a:cubicBezTo>
                      <a:pt x="0" y="184"/>
                      <a:pt x="148" y="407"/>
                      <a:pt x="399" y="589"/>
                    </a:cubicBezTo>
                    <a:cubicBezTo>
                      <a:pt x="651" y="772"/>
                      <a:pt x="909" y="845"/>
                      <a:pt x="977" y="753"/>
                    </a:cubicBezTo>
                    <a:cubicBezTo>
                      <a:pt x="1045" y="661"/>
                      <a:pt x="896" y="438"/>
                      <a:pt x="645" y="256"/>
                    </a:cubicBezTo>
                  </a:path>
                </a:pathLst>
              </a:custGeom>
              <a:solidFill>
                <a:srgbClr val="FFCC00">
                  <a:alpha val="50195"/>
                </a:srgbClr>
              </a:solidFill>
              <a:ln w="19050" cap="rnd">
                <a:solidFill>
                  <a:srgbClr val="FFCC00"/>
                </a:solidFill>
                <a:round/>
                <a:headEnd/>
                <a:tailEnd/>
              </a:ln>
            </p:spPr>
            <p:txBody>
              <a:bodyPr/>
              <a:lstStyle/>
              <a:p>
                <a:endParaRPr lang="en-US"/>
              </a:p>
            </p:txBody>
          </p:sp>
          <p:sp>
            <p:nvSpPr>
              <p:cNvPr id="34979" name="Oval 1124"/>
              <p:cNvSpPr>
                <a:spLocks noChangeArrowheads="1"/>
              </p:cNvSpPr>
              <p:nvPr/>
            </p:nvSpPr>
            <p:spPr bwMode="auto">
              <a:xfrm>
                <a:off x="3176" y="1597"/>
                <a:ext cx="484" cy="356"/>
              </a:xfrm>
              <a:prstGeom prst="ellipse">
                <a:avLst/>
              </a:prstGeom>
              <a:solidFill>
                <a:srgbClr val="FFCC00">
                  <a:alpha val="50195"/>
                </a:srgbClr>
              </a:solidFill>
              <a:ln w="19050" cap="rnd">
                <a:solidFill>
                  <a:srgbClr val="FFCC00"/>
                </a:solidFill>
                <a:round/>
                <a:headEnd/>
                <a:tailEnd/>
              </a:ln>
            </p:spPr>
            <p:txBody>
              <a:bodyPr/>
              <a:lstStyle/>
              <a:p>
                <a:endParaRPr lang="en-US"/>
              </a:p>
            </p:txBody>
          </p:sp>
        </p:grpSp>
        <p:sp>
          <p:nvSpPr>
            <p:cNvPr id="34975" name="Text Box 1127"/>
            <p:cNvSpPr txBox="1">
              <a:spLocks noChangeArrowheads="1"/>
            </p:cNvSpPr>
            <p:nvPr/>
          </p:nvSpPr>
          <p:spPr bwMode="auto">
            <a:xfrm>
              <a:off x="1217" y="3360"/>
              <a:ext cx="799" cy="192"/>
            </a:xfrm>
            <a:prstGeom prst="rect">
              <a:avLst/>
            </a:prstGeom>
            <a:noFill/>
            <a:ln w="9525">
              <a:noFill/>
              <a:miter lim="800000"/>
              <a:headEnd/>
              <a:tailEnd/>
            </a:ln>
          </p:spPr>
          <p:txBody>
            <a:bodyPr wrap="none" anchor="ctr">
              <a:spAutoFit/>
            </a:bodyPr>
            <a:lstStyle/>
            <a:p>
              <a:r>
                <a:rPr lang="en-GB" sz="1400" b="1">
                  <a:solidFill>
                    <a:srgbClr val="FFCC00"/>
                  </a:solidFill>
                </a:rPr>
                <a:t>Demography</a:t>
              </a:r>
              <a:endParaRPr lang="en-GB" sz="1400" b="1"/>
            </a:p>
          </p:txBody>
        </p:sp>
      </p:grpSp>
      <p:grpSp>
        <p:nvGrpSpPr>
          <p:cNvPr id="7" name="Group 1128"/>
          <p:cNvGrpSpPr>
            <a:grpSpLocks/>
          </p:cNvGrpSpPr>
          <p:nvPr/>
        </p:nvGrpSpPr>
        <p:grpSpPr bwMode="auto">
          <a:xfrm>
            <a:off x="1658938" y="3127375"/>
            <a:ext cx="5584825" cy="3273425"/>
            <a:chOff x="1045" y="1490"/>
            <a:chExt cx="3518" cy="2062"/>
          </a:xfrm>
        </p:grpSpPr>
        <p:grpSp>
          <p:nvGrpSpPr>
            <p:cNvPr id="34967" name="Group 1129"/>
            <p:cNvGrpSpPr>
              <a:grpSpLocks/>
            </p:cNvGrpSpPr>
            <p:nvPr/>
          </p:nvGrpSpPr>
          <p:grpSpPr bwMode="auto">
            <a:xfrm>
              <a:off x="1045" y="1490"/>
              <a:ext cx="3518" cy="1375"/>
              <a:chOff x="780" y="1511"/>
              <a:chExt cx="4162" cy="1626"/>
            </a:xfrm>
          </p:grpSpPr>
          <p:sp>
            <p:nvSpPr>
              <p:cNvPr id="34969" name="Oval 1130"/>
              <p:cNvSpPr>
                <a:spLocks noChangeArrowheads="1"/>
              </p:cNvSpPr>
              <p:nvPr/>
            </p:nvSpPr>
            <p:spPr bwMode="auto">
              <a:xfrm>
                <a:off x="1126" y="2112"/>
                <a:ext cx="650" cy="337"/>
              </a:xfrm>
              <a:prstGeom prst="ellipse">
                <a:avLst/>
              </a:prstGeom>
              <a:solidFill>
                <a:srgbClr val="009900">
                  <a:alpha val="50195"/>
                </a:srgbClr>
              </a:solidFill>
              <a:ln w="19050">
                <a:solidFill>
                  <a:srgbClr val="009900"/>
                </a:solidFill>
                <a:round/>
                <a:headEnd/>
                <a:tailEnd/>
              </a:ln>
            </p:spPr>
            <p:txBody>
              <a:bodyPr anchor="ctr">
                <a:spAutoFit/>
              </a:bodyPr>
              <a:lstStyle/>
              <a:p>
                <a:endParaRPr lang="en-US"/>
              </a:p>
            </p:txBody>
          </p:sp>
          <p:sp>
            <p:nvSpPr>
              <p:cNvPr id="34970" name="Oval 1131"/>
              <p:cNvSpPr>
                <a:spLocks noChangeArrowheads="1"/>
              </p:cNvSpPr>
              <p:nvPr/>
            </p:nvSpPr>
            <p:spPr bwMode="auto">
              <a:xfrm rot="-1165399">
                <a:off x="2304" y="1694"/>
                <a:ext cx="801" cy="466"/>
              </a:xfrm>
              <a:prstGeom prst="ellipse">
                <a:avLst/>
              </a:prstGeom>
              <a:solidFill>
                <a:srgbClr val="009900">
                  <a:alpha val="50195"/>
                </a:srgbClr>
              </a:solidFill>
              <a:ln w="19050">
                <a:solidFill>
                  <a:srgbClr val="009900"/>
                </a:solidFill>
                <a:round/>
                <a:headEnd/>
                <a:tailEnd/>
              </a:ln>
            </p:spPr>
            <p:txBody>
              <a:bodyPr anchor="ctr">
                <a:spAutoFit/>
              </a:bodyPr>
              <a:lstStyle/>
              <a:p>
                <a:endParaRPr lang="en-US"/>
              </a:p>
            </p:txBody>
          </p:sp>
          <p:sp>
            <p:nvSpPr>
              <p:cNvPr id="34971" name="Oval 1132"/>
              <p:cNvSpPr>
                <a:spLocks noChangeArrowheads="1"/>
              </p:cNvSpPr>
              <p:nvPr/>
            </p:nvSpPr>
            <p:spPr bwMode="auto">
              <a:xfrm rot="-2427171">
                <a:off x="4164" y="1692"/>
                <a:ext cx="778" cy="264"/>
              </a:xfrm>
              <a:prstGeom prst="ellipse">
                <a:avLst/>
              </a:prstGeom>
              <a:solidFill>
                <a:srgbClr val="009900">
                  <a:alpha val="50195"/>
                </a:srgbClr>
              </a:solidFill>
              <a:ln w="19050">
                <a:solidFill>
                  <a:srgbClr val="009900"/>
                </a:solidFill>
                <a:round/>
                <a:headEnd/>
                <a:tailEnd/>
              </a:ln>
            </p:spPr>
            <p:txBody>
              <a:bodyPr anchor="ctr">
                <a:spAutoFit/>
              </a:bodyPr>
              <a:lstStyle/>
              <a:p>
                <a:endParaRPr lang="en-US"/>
              </a:p>
            </p:txBody>
          </p:sp>
          <p:sp>
            <p:nvSpPr>
              <p:cNvPr id="34972" name="Oval 1133"/>
              <p:cNvSpPr>
                <a:spLocks noChangeArrowheads="1"/>
              </p:cNvSpPr>
              <p:nvPr/>
            </p:nvSpPr>
            <p:spPr bwMode="auto">
              <a:xfrm>
                <a:off x="780" y="1511"/>
                <a:ext cx="324" cy="217"/>
              </a:xfrm>
              <a:prstGeom prst="ellipse">
                <a:avLst/>
              </a:prstGeom>
              <a:solidFill>
                <a:srgbClr val="009900">
                  <a:alpha val="50195"/>
                </a:srgbClr>
              </a:solidFill>
              <a:ln w="19050">
                <a:solidFill>
                  <a:srgbClr val="009900"/>
                </a:solidFill>
                <a:round/>
                <a:headEnd/>
                <a:tailEnd/>
              </a:ln>
            </p:spPr>
            <p:txBody>
              <a:bodyPr anchor="ctr">
                <a:spAutoFit/>
              </a:bodyPr>
              <a:lstStyle/>
              <a:p>
                <a:endParaRPr lang="en-US"/>
              </a:p>
            </p:txBody>
          </p:sp>
          <p:sp>
            <p:nvSpPr>
              <p:cNvPr id="34973" name="Oval 1134"/>
              <p:cNvSpPr>
                <a:spLocks noChangeArrowheads="1"/>
              </p:cNvSpPr>
              <p:nvPr/>
            </p:nvSpPr>
            <p:spPr bwMode="auto">
              <a:xfrm>
                <a:off x="2846" y="2710"/>
                <a:ext cx="427" cy="427"/>
              </a:xfrm>
              <a:prstGeom prst="ellipse">
                <a:avLst/>
              </a:prstGeom>
              <a:solidFill>
                <a:srgbClr val="009900">
                  <a:alpha val="50195"/>
                </a:srgbClr>
              </a:solidFill>
              <a:ln w="19050">
                <a:solidFill>
                  <a:srgbClr val="009900"/>
                </a:solidFill>
                <a:round/>
                <a:headEnd/>
                <a:tailEnd/>
              </a:ln>
            </p:spPr>
            <p:txBody>
              <a:bodyPr anchor="ctr">
                <a:spAutoFit/>
              </a:bodyPr>
              <a:lstStyle/>
              <a:p>
                <a:endParaRPr lang="en-US"/>
              </a:p>
            </p:txBody>
          </p:sp>
        </p:grpSp>
        <p:sp>
          <p:nvSpPr>
            <p:cNvPr id="34968" name="Text Box 1137"/>
            <p:cNvSpPr txBox="1">
              <a:spLocks noChangeArrowheads="1"/>
            </p:cNvSpPr>
            <p:nvPr/>
          </p:nvSpPr>
          <p:spPr bwMode="auto">
            <a:xfrm>
              <a:off x="2075" y="3360"/>
              <a:ext cx="805" cy="192"/>
            </a:xfrm>
            <a:prstGeom prst="rect">
              <a:avLst/>
            </a:prstGeom>
            <a:noFill/>
            <a:ln w="9525">
              <a:noFill/>
              <a:miter lim="800000"/>
              <a:headEnd/>
              <a:tailEnd/>
            </a:ln>
          </p:spPr>
          <p:txBody>
            <a:bodyPr wrap="none" anchor="ctr">
              <a:spAutoFit/>
            </a:bodyPr>
            <a:lstStyle/>
            <a:p>
              <a:r>
                <a:rPr lang="en-GB" sz="1400" b="1">
                  <a:solidFill>
                    <a:srgbClr val="009900"/>
                  </a:solidFill>
                </a:rPr>
                <a:t>Crop Decline</a:t>
              </a:r>
              <a:endParaRPr lang="en-GB" sz="1400" b="1"/>
            </a:p>
          </p:txBody>
        </p:sp>
      </p:grpSp>
      <p:grpSp>
        <p:nvGrpSpPr>
          <p:cNvPr id="9" name="Group 1138"/>
          <p:cNvGrpSpPr>
            <a:grpSpLocks/>
          </p:cNvGrpSpPr>
          <p:nvPr/>
        </p:nvGrpSpPr>
        <p:grpSpPr bwMode="auto">
          <a:xfrm>
            <a:off x="1965325" y="2903538"/>
            <a:ext cx="5399088" cy="3497262"/>
            <a:chOff x="1238" y="1349"/>
            <a:chExt cx="3401" cy="2203"/>
          </a:xfrm>
        </p:grpSpPr>
        <p:grpSp>
          <p:nvGrpSpPr>
            <p:cNvPr id="34956" name="Group 1139"/>
            <p:cNvGrpSpPr>
              <a:grpSpLocks/>
            </p:cNvGrpSpPr>
            <p:nvPr/>
          </p:nvGrpSpPr>
          <p:grpSpPr bwMode="auto">
            <a:xfrm>
              <a:off x="1238" y="1349"/>
              <a:ext cx="3401" cy="1429"/>
              <a:chOff x="1008" y="1344"/>
              <a:chExt cx="4023" cy="1690"/>
            </a:xfrm>
          </p:grpSpPr>
          <p:sp>
            <p:nvSpPr>
              <p:cNvPr id="34958" name="Oval 1140"/>
              <p:cNvSpPr>
                <a:spLocks noChangeArrowheads="1"/>
              </p:cNvSpPr>
              <p:nvPr/>
            </p:nvSpPr>
            <p:spPr bwMode="auto">
              <a:xfrm rot="1455935">
                <a:off x="3107" y="2045"/>
                <a:ext cx="465" cy="989"/>
              </a:xfrm>
              <a:prstGeom prst="ellipse">
                <a:avLst/>
              </a:prstGeom>
              <a:solidFill>
                <a:srgbClr val="990000">
                  <a:alpha val="50195"/>
                </a:srgbClr>
              </a:solidFill>
              <a:ln w="19050">
                <a:solidFill>
                  <a:srgbClr val="990000"/>
                </a:solidFill>
                <a:round/>
                <a:headEnd/>
                <a:tailEnd/>
              </a:ln>
            </p:spPr>
            <p:txBody>
              <a:bodyPr anchor="ctr">
                <a:spAutoFit/>
              </a:bodyPr>
              <a:lstStyle/>
              <a:p>
                <a:endParaRPr lang="en-US"/>
              </a:p>
            </p:txBody>
          </p:sp>
          <p:sp>
            <p:nvSpPr>
              <p:cNvPr id="34959" name="Oval 1141"/>
              <p:cNvSpPr>
                <a:spLocks noChangeArrowheads="1"/>
              </p:cNvSpPr>
              <p:nvPr/>
            </p:nvSpPr>
            <p:spPr bwMode="auto">
              <a:xfrm rot="34814">
                <a:off x="2247" y="1985"/>
                <a:ext cx="477" cy="329"/>
              </a:xfrm>
              <a:prstGeom prst="ellipse">
                <a:avLst/>
              </a:prstGeom>
              <a:solidFill>
                <a:srgbClr val="990000">
                  <a:alpha val="50195"/>
                </a:srgbClr>
              </a:solidFill>
              <a:ln w="19050">
                <a:solidFill>
                  <a:srgbClr val="990000"/>
                </a:solidFill>
                <a:round/>
                <a:headEnd/>
                <a:tailEnd/>
              </a:ln>
            </p:spPr>
            <p:txBody>
              <a:bodyPr anchor="ctr">
                <a:spAutoFit/>
              </a:bodyPr>
              <a:lstStyle/>
              <a:p>
                <a:endParaRPr lang="en-US"/>
              </a:p>
            </p:txBody>
          </p:sp>
          <p:sp>
            <p:nvSpPr>
              <p:cNvPr id="34960" name="Oval 1142"/>
              <p:cNvSpPr>
                <a:spLocks noChangeArrowheads="1"/>
              </p:cNvSpPr>
              <p:nvPr/>
            </p:nvSpPr>
            <p:spPr bwMode="auto">
              <a:xfrm rot="34814">
                <a:off x="4876" y="1455"/>
                <a:ext cx="155" cy="171"/>
              </a:xfrm>
              <a:prstGeom prst="ellipse">
                <a:avLst/>
              </a:prstGeom>
              <a:solidFill>
                <a:srgbClr val="990000">
                  <a:alpha val="50195"/>
                </a:srgbClr>
              </a:solidFill>
              <a:ln w="19050">
                <a:solidFill>
                  <a:srgbClr val="990000"/>
                </a:solidFill>
                <a:round/>
                <a:headEnd/>
                <a:tailEnd/>
              </a:ln>
            </p:spPr>
            <p:txBody>
              <a:bodyPr anchor="ctr">
                <a:spAutoFit/>
              </a:bodyPr>
              <a:lstStyle/>
              <a:p>
                <a:endParaRPr lang="en-US"/>
              </a:p>
            </p:txBody>
          </p:sp>
          <p:sp>
            <p:nvSpPr>
              <p:cNvPr id="34961" name="Oval 1143"/>
              <p:cNvSpPr>
                <a:spLocks noChangeArrowheads="1"/>
              </p:cNvSpPr>
              <p:nvPr/>
            </p:nvSpPr>
            <p:spPr bwMode="auto">
              <a:xfrm rot="34814">
                <a:off x="4149" y="1344"/>
                <a:ext cx="671" cy="184"/>
              </a:xfrm>
              <a:prstGeom prst="ellipse">
                <a:avLst/>
              </a:prstGeom>
              <a:solidFill>
                <a:srgbClr val="990000">
                  <a:alpha val="50195"/>
                </a:srgbClr>
              </a:solidFill>
              <a:ln w="19050">
                <a:solidFill>
                  <a:srgbClr val="990000"/>
                </a:solidFill>
                <a:round/>
                <a:headEnd/>
                <a:tailEnd/>
              </a:ln>
            </p:spPr>
            <p:txBody>
              <a:bodyPr anchor="ctr">
                <a:spAutoFit/>
              </a:bodyPr>
              <a:lstStyle/>
              <a:p>
                <a:endParaRPr lang="en-US"/>
              </a:p>
            </p:txBody>
          </p:sp>
          <p:sp>
            <p:nvSpPr>
              <p:cNvPr id="34962" name="Oval 1144"/>
              <p:cNvSpPr>
                <a:spLocks noChangeArrowheads="1"/>
              </p:cNvSpPr>
              <p:nvPr/>
            </p:nvSpPr>
            <p:spPr bwMode="auto">
              <a:xfrm rot="1816007">
                <a:off x="3744" y="1837"/>
                <a:ext cx="678" cy="419"/>
              </a:xfrm>
              <a:prstGeom prst="ellipse">
                <a:avLst/>
              </a:prstGeom>
              <a:solidFill>
                <a:srgbClr val="990000">
                  <a:alpha val="50195"/>
                </a:srgbClr>
              </a:solidFill>
              <a:ln w="19050">
                <a:solidFill>
                  <a:srgbClr val="990000"/>
                </a:solidFill>
                <a:round/>
                <a:headEnd/>
                <a:tailEnd/>
              </a:ln>
            </p:spPr>
            <p:txBody>
              <a:bodyPr anchor="ctr">
                <a:spAutoFit/>
              </a:bodyPr>
              <a:lstStyle/>
              <a:p>
                <a:endParaRPr lang="en-US"/>
              </a:p>
            </p:txBody>
          </p:sp>
          <p:sp>
            <p:nvSpPr>
              <p:cNvPr id="34963" name="Oval 1145"/>
              <p:cNvSpPr>
                <a:spLocks noChangeArrowheads="1"/>
              </p:cNvSpPr>
              <p:nvPr/>
            </p:nvSpPr>
            <p:spPr bwMode="auto">
              <a:xfrm rot="34814">
                <a:off x="1325" y="1954"/>
                <a:ext cx="163" cy="155"/>
              </a:xfrm>
              <a:prstGeom prst="ellipse">
                <a:avLst/>
              </a:prstGeom>
              <a:solidFill>
                <a:srgbClr val="990000">
                  <a:alpha val="50195"/>
                </a:srgbClr>
              </a:solidFill>
              <a:ln w="19050">
                <a:solidFill>
                  <a:srgbClr val="990000"/>
                </a:solidFill>
                <a:round/>
                <a:headEnd/>
                <a:tailEnd/>
              </a:ln>
            </p:spPr>
            <p:txBody>
              <a:bodyPr anchor="ctr">
                <a:spAutoFit/>
              </a:bodyPr>
              <a:lstStyle/>
              <a:p>
                <a:endParaRPr lang="en-US"/>
              </a:p>
            </p:txBody>
          </p:sp>
          <p:sp>
            <p:nvSpPr>
              <p:cNvPr id="34964" name="Oval 1146"/>
              <p:cNvSpPr>
                <a:spLocks noChangeArrowheads="1"/>
              </p:cNvSpPr>
              <p:nvPr/>
            </p:nvSpPr>
            <p:spPr bwMode="auto">
              <a:xfrm rot="34814">
                <a:off x="1008" y="2045"/>
                <a:ext cx="270" cy="227"/>
              </a:xfrm>
              <a:prstGeom prst="ellipse">
                <a:avLst/>
              </a:prstGeom>
              <a:solidFill>
                <a:srgbClr val="990000">
                  <a:alpha val="50195"/>
                </a:srgbClr>
              </a:solidFill>
              <a:ln w="19050">
                <a:solidFill>
                  <a:srgbClr val="990000"/>
                </a:solidFill>
                <a:round/>
                <a:headEnd/>
                <a:tailEnd/>
              </a:ln>
            </p:spPr>
            <p:txBody>
              <a:bodyPr anchor="ctr">
                <a:spAutoFit/>
              </a:bodyPr>
              <a:lstStyle/>
              <a:p>
                <a:endParaRPr lang="en-US"/>
              </a:p>
            </p:txBody>
          </p:sp>
          <p:sp>
            <p:nvSpPr>
              <p:cNvPr id="34965" name="Oval 1147"/>
              <p:cNvSpPr>
                <a:spLocks noChangeArrowheads="1"/>
              </p:cNvSpPr>
              <p:nvPr/>
            </p:nvSpPr>
            <p:spPr bwMode="auto">
              <a:xfrm rot="34814">
                <a:off x="2813" y="2015"/>
                <a:ext cx="403" cy="193"/>
              </a:xfrm>
              <a:prstGeom prst="ellipse">
                <a:avLst/>
              </a:prstGeom>
              <a:solidFill>
                <a:srgbClr val="990000">
                  <a:alpha val="50195"/>
                </a:srgbClr>
              </a:solidFill>
              <a:ln w="19050">
                <a:solidFill>
                  <a:srgbClr val="990000"/>
                </a:solidFill>
                <a:round/>
                <a:headEnd/>
                <a:tailEnd/>
              </a:ln>
            </p:spPr>
            <p:txBody>
              <a:bodyPr anchor="ctr">
                <a:spAutoFit/>
              </a:bodyPr>
              <a:lstStyle/>
              <a:p>
                <a:endParaRPr lang="en-US"/>
              </a:p>
            </p:txBody>
          </p:sp>
          <p:sp>
            <p:nvSpPr>
              <p:cNvPr id="34966" name="Oval 1148"/>
              <p:cNvSpPr>
                <a:spLocks noChangeArrowheads="1"/>
              </p:cNvSpPr>
              <p:nvPr/>
            </p:nvSpPr>
            <p:spPr bwMode="auto">
              <a:xfrm rot="34814">
                <a:off x="4752" y="2135"/>
                <a:ext cx="155" cy="171"/>
              </a:xfrm>
              <a:prstGeom prst="ellipse">
                <a:avLst/>
              </a:prstGeom>
              <a:solidFill>
                <a:srgbClr val="990000">
                  <a:alpha val="50195"/>
                </a:srgbClr>
              </a:solidFill>
              <a:ln w="19050">
                <a:solidFill>
                  <a:srgbClr val="990000"/>
                </a:solidFill>
                <a:round/>
                <a:headEnd/>
                <a:tailEnd/>
              </a:ln>
            </p:spPr>
            <p:txBody>
              <a:bodyPr anchor="ctr">
                <a:spAutoFit/>
              </a:bodyPr>
              <a:lstStyle/>
              <a:p>
                <a:endParaRPr lang="en-US"/>
              </a:p>
            </p:txBody>
          </p:sp>
        </p:grpSp>
        <p:sp>
          <p:nvSpPr>
            <p:cNvPr id="34957" name="Text Box 1151"/>
            <p:cNvSpPr txBox="1">
              <a:spLocks noChangeArrowheads="1"/>
            </p:cNvSpPr>
            <p:nvPr/>
          </p:nvSpPr>
          <p:spPr bwMode="auto">
            <a:xfrm>
              <a:off x="3024" y="3360"/>
              <a:ext cx="507" cy="192"/>
            </a:xfrm>
            <a:prstGeom prst="rect">
              <a:avLst/>
            </a:prstGeom>
            <a:noFill/>
            <a:ln w="9525">
              <a:noFill/>
              <a:miter lim="800000"/>
              <a:headEnd/>
              <a:tailEnd/>
            </a:ln>
          </p:spPr>
          <p:txBody>
            <a:bodyPr wrap="none" anchor="ctr">
              <a:spAutoFit/>
            </a:bodyPr>
            <a:lstStyle/>
            <a:p>
              <a:r>
                <a:rPr lang="en-GB" sz="1400" b="1">
                  <a:solidFill>
                    <a:srgbClr val="990000"/>
                  </a:solidFill>
                </a:rPr>
                <a:t>Hunger</a:t>
              </a:r>
              <a:endParaRPr lang="en-GB" sz="1400" b="1"/>
            </a:p>
          </p:txBody>
        </p:sp>
      </p:grpSp>
      <p:grpSp>
        <p:nvGrpSpPr>
          <p:cNvPr id="11" name="Group 1152"/>
          <p:cNvGrpSpPr>
            <a:grpSpLocks/>
          </p:cNvGrpSpPr>
          <p:nvPr/>
        </p:nvGrpSpPr>
        <p:grpSpPr bwMode="auto">
          <a:xfrm>
            <a:off x="1506538" y="2625725"/>
            <a:ext cx="6172200" cy="3775075"/>
            <a:chOff x="949" y="1174"/>
            <a:chExt cx="3888" cy="2378"/>
          </a:xfrm>
        </p:grpSpPr>
        <p:grpSp>
          <p:nvGrpSpPr>
            <p:cNvPr id="34919" name="Group 1153"/>
            <p:cNvGrpSpPr>
              <a:grpSpLocks/>
            </p:cNvGrpSpPr>
            <p:nvPr/>
          </p:nvGrpSpPr>
          <p:grpSpPr bwMode="auto">
            <a:xfrm>
              <a:off x="949" y="1174"/>
              <a:ext cx="3888" cy="1768"/>
              <a:chOff x="594" y="1149"/>
              <a:chExt cx="4600" cy="2091"/>
            </a:xfrm>
          </p:grpSpPr>
          <p:sp>
            <p:nvSpPr>
              <p:cNvPr id="34921" name="Freeform 1154"/>
              <p:cNvSpPr>
                <a:spLocks/>
              </p:cNvSpPr>
              <p:nvPr/>
            </p:nvSpPr>
            <p:spPr bwMode="auto">
              <a:xfrm>
                <a:off x="4648" y="2980"/>
                <a:ext cx="196" cy="185"/>
              </a:xfrm>
              <a:custGeom>
                <a:avLst/>
                <a:gdLst>
                  <a:gd name="T0" fmla="*/ 0 w 196"/>
                  <a:gd name="T1" fmla="*/ 0 h 185"/>
                  <a:gd name="T2" fmla="*/ 28 w 196"/>
                  <a:gd name="T3" fmla="*/ 48 h 185"/>
                  <a:gd name="T4" fmla="*/ 20 w 196"/>
                  <a:gd name="T5" fmla="*/ 112 h 185"/>
                  <a:gd name="T6" fmla="*/ 4 w 196"/>
                  <a:gd name="T7" fmla="*/ 168 h 185"/>
                  <a:gd name="T8" fmla="*/ 44 w 196"/>
                  <a:gd name="T9" fmla="*/ 184 h 185"/>
                  <a:gd name="T10" fmla="*/ 92 w 196"/>
                  <a:gd name="T11" fmla="*/ 164 h 185"/>
                  <a:gd name="T12" fmla="*/ 112 w 196"/>
                  <a:gd name="T13" fmla="*/ 136 h 185"/>
                  <a:gd name="T14" fmla="*/ 160 w 196"/>
                  <a:gd name="T15" fmla="*/ 140 h 185"/>
                  <a:gd name="T16" fmla="*/ 196 w 196"/>
                  <a:gd name="T17" fmla="*/ 112 h 1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185"/>
                  <a:gd name="T29" fmla="*/ 196 w 196"/>
                  <a:gd name="T30" fmla="*/ 185 h 1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185">
                    <a:moveTo>
                      <a:pt x="0" y="0"/>
                    </a:moveTo>
                    <a:cubicBezTo>
                      <a:pt x="12" y="14"/>
                      <a:pt x="25" y="29"/>
                      <a:pt x="28" y="48"/>
                    </a:cubicBezTo>
                    <a:cubicBezTo>
                      <a:pt x="31" y="67"/>
                      <a:pt x="24" y="92"/>
                      <a:pt x="20" y="112"/>
                    </a:cubicBezTo>
                    <a:cubicBezTo>
                      <a:pt x="16" y="132"/>
                      <a:pt x="0" y="156"/>
                      <a:pt x="4" y="168"/>
                    </a:cubicBezTo>
                    <a:cubicBezTo>
                      <a:pt x="8" y="180"/>
                      <a:pt x="29" y="185"/>
                      <a:pt x="44" y="184"/>
                    </a:cubicBezTo>
                    <a:cubicBezTo>
                      <a:pt x="59" y="183"/>
                      <a:pt x="81" y="172"/>
                      <a:pt x="92" y="164"/>
                    </a:cubicBezTo>
                    <a:cubicBezTo>
                      <a:pt x="103" y="156"/>
                      <a:pt x="101" y="140"/>
                      <a:pt x="112" y="136"/>
                    </a:cubicBezTo>
                    <a:cubicBezTo>
                      <a:pt x="123" y="132"/>
                      <a:pt x="146" y="144"/>
                      <a:pt x="160" y="140"/>
                    </a:cubicBezTo>
                    <a:cubicBezTo>
                      <a:pt x="174" y="136"/>
                      <a:pt x="190" y="117"/>
                      <a:pt x="196" y="112"/>
                    </a:cubicBezTo>
                  </a:path>
                </a:pathLst>
              </a:custGeom>
              <a:noFill/>
              <a:ln w="38100">
                <a:solidFill>
                  <a:srgbClr val="FF3300"/>
                </a:solidFill>
                <a:round/>
                <a:headEnd/>
                <a:tailEnd/>
              </a:ln>
            </p:spPr>
            <p:txBody>
              <a:bodyPr>
                <a:spAutoFit/>
              </a:bodyPr>
              <a:lstStyle/>
              <a:p>
                <a:endParaRPr lang="en-US"/>
              </a:p>
            </p:txBody>
          </p:sp>
          <p:sp>
            <p:nvSpPr>
              <p:cNvPr id="34922" name="Freeform 1155"/>
              <p:cNvSpPr>
                <a:spLocks/>
              </p:cNvSpPr>
              <p:nvPr/>
            </p:nvSpPr>
            <p:spPr bwMode="auto">
              <a:xfrm>
                <a:off x="2627" y="1252"/>
                <a:ext cx="193" cy="225"/>
              </a:xfrm>
              <a:custGeom>
                <a:avLst/>
                <a:gdLst>
                  <a:gd name="T0" fmla="*/ 42 w 193"/>
                  <a:gd name="T1" fmla="*/ 225 h 225"/>
                  <a:gd name="T2" fmla="*/ 0 w 193"/>
                  <a:gd name="T3" fmla="*/ 151 h 225"/>
                  <a:gd name="T4" fmla="*/ 50 w 193"/>
                  <a:gd name="T5" fmla="*/ 135 h 225"/>
                  <a:gd name="T6" fmla="*/ 107 w 193"/>
                  <a:gd name="T7" fmla="*/ 94 h 225"/>
                  <a:gd name="T8" fmla="*/ 173 w 193"/>
                  <a:gd name="T9" fmla="*/ 20 h 225"/>
                  <a:gd name="T10" fmla="*/ 190 w 193"/>
                  <a:gd name="T11" fmla="*/ 3 h 225"/>
                  <a:gd name="T12" fmla="*/ 181 w 193"/>
                  <a:gd name="T13" fmla="*/ 12 h 225"/>
                  <a:gd name="T14" fmla="*/ 0 60000 65536"/>
                  <a:gd name="T15" fmla="*/ 0 60000 65536"/>
                  <a:gd name="T16" fmla="*/ 0 60000 65536"/>
                  <a:gd name="T17" fmla="*/ 0 60000 65536"/>
                  <a:gd name="T18" fmla="*/ 0 60000 65536"/>
                  <a:gd name="T19" fmla="*/ 0 60000 65536"/>
                  <a:gd name="T20" fmla="*/ 0 60000 65536"/>
                  <a:gd name="T21" fmla="*/ 0 w 193"/>
                  <a:gd name="T22" fmla="*/ 0 h 225"/>
                  <a:gd name="T23" fmla="*/ 193 w 193"/>
                  <a:gd name="T24" fmla="*/ 225 h 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3" h="225">
                    <a:moveTo>
                      <a:pt x="42" y="225"/>
                    </a:moveTo>
                    <a:cubicBezTo>
                      <a:pt x="28" y="173"/>
                      <a:pt x="16" y="196"/>
                      <a:pt x="0" y="151"/>
                    </a:cubicBezTo>
                    <a:cubicBezTo>
                      <a:pt x="17" y="146"/>
                      <a:pt x="38" y="148"/>
                      <a:pt x="50" y="135"/>
                    </a:cubicBezTo>
                    <a:cubicBezTo>
                      <a:pt x="69" y="114"/>
                      <a:pt x="80" y="103"/>
                      <a:pt x="107" y="94"/>
                    </a:cubicBezTo>
                    <a:cubicBezTo>
                      <a:pt x="120" y="57"/>
                      <a:pt x="134" y="32"/>
                      <a:pt x="173" y="20"/>
                    </a:cubicBezTo>
                    <a:cubicBezTo>
                      <a:pt x="179" y="14"/>
                      <a:pt x="184" y="9"/>
                      <a:pt x="190" y="3"/>
                    </a:cubicBezTo>
                    <a:cubicBezTo>
                      <a:pt x="193" y="0"/>
                      <a:pt x="184" y="9"/>
                      <a:pt x="181" y="12"/>
                    </a:cubicBezTo>
                  </a:path>
                </a:pathLst>
              </a:custGeom>
              <a:noFill/>
              <a:ln w="38100">
                <a:solidFill>
                  <a:srgbClr val="FF3300"/>
                </a:solidFill>
                <a:round/>
                <a:headEnd/>
                <a:tailEnd/>
              </a:ln>
            </p:spPr>
            <p:txBody>
              <a:bodyPr wrap="none" anchor="ctr">
                <a:spAutoFit/>
              </a:bodyPr>
              <a:lstStyle/>
              <a:p>
                <a:endParaRPr lang="en-US"/>
              </a:p>
            </p:txBody>
          </p:sp>
          <p:sp>
            <p:nvSpPr>
              <p:cNvPr id="34923" name="Freeform 1156"/>
              <p:cNvSpPr>
                <a:spLocks/>
              </p:cNvSpPr>
              <p:nvPr/>
            </p:nvSpPr>
            <p:spPr bwMode="auto">
              <a:xfrm>
                <a:off x="594" y="1363"/>
                <a:ext cx="107" cy="402"/>
              </a:xfrm>
              <a:custGeom>
                <a:avLst/>
                <a:gdLst>
                  <a:gd name="T0" fmla="*/ 107 w 107"/>
                  <a:gd name="T1" fmla="*/ 402 h 402"/>
                  <a:gd name="T2" fmla="*/ 24 w 107"/>
                  <a:gd name="T3" fmla="*/ 312 h 402"/>
                  <a:gd name="T4" fmla="*/ 8 w 107"/>
                  <a:gd name="T5" fmla="*/ 263 h 402"/>
                  <a:gd name="T6" fmla="*/ 0 w 107"/>
                  <a:gd name="T7" fmla="*/ 238 h 402"/>
                  <a:gd name="T8" fmla="*/ 33 w 107"/>
                  <a:gd name="T9" fmla="*/ 156 h 402"/>
                  <a:gd name="T10" fmla="*/ 66 w 107"/>
                  <a:gd name="T11" fmla="*/ 0 h 402"/>
                  <a:gd name="T12" fmla="*/ 0 60000 65536"/>
                  <a:gd name="T13" fmla="*/ 0 60000 65536"/>
                  <a:gd name="T14" fmla="*/ 0 60000 65536"/>
                  <a:gd name="T15" fmla="*/ 0 60000 65536"/>
                  <a:gd name="T16" fmla="*/ 0 60000 65536"/>
                  <a:gd name="T17" fmla="*/ 0 60000 65536"/>
                  <a:gd name="T18" fmla="*/ 0 w 107"/>
                  <a:gd name="T19" fmla="*/ 0 h 402"/>
                  <a:gd name="T20" fmla="*/ 107 w 107"/>
                  <a:gd name="T21" fmla="*/ 402 h 402"/>
                </a:gdLst>
                <a:ahLst/>
                <a:cxnLst>
                  <a:cxn ang="T12">
                    <a:pos x="T0" y="T1"/>
                  </a:cxn>
                  <a:cxn ang="T13">
                    <a:pos x="T2" y="T3"/>
                  </a:cxn>
                  <a:cxn ang="T14">
                    <a:pos x="T4" y="T5"/>
                  </a:cxn>
                  <a:cxn ang="T15">
                    <a:pos x="T6" y="T7"/>
                  </a:cxn>
                  <a:cxn ang="T16">
                    <a:pos x="T8" y="T9"/>
                  </a:cxn>
                  <a:cxn ang="T17">
                    <a:pos x="T10" y="T11"/>
                  </a:cxn>
                </a:cxnLst>
                <a:rect l="T18" t="T19" r="T20" b="T21"/>
                <a:pathLst>
                  <a:path w="107" h="402">
                    <a:moveTo>
                      <a:pt x="107" y="402"/>
                    </a:moveTo>
                    <a:cubicBezTo>
                      <a:pt x="77" y="374"/>
                      <a:pt x="54" y="340"/>
                      <a:pt x="24" y="312"/>
                    </a:cubicBezTo>
                    <a:cubicBezTo>
                      <a:pt x="19" y="296"/>
                      <a:pt x="13" y="279"/>
                      <a:pt x="8" y="263"/>
                    </a:cubicBezTo>
                    <a:cubicBezTo>
                      <a:pt x="5" y="255"/>
                      <a:pt x="0" y="238"/>
                      <a:pt x="0" y="238"/>
                    </a:cubicBezTo>
                    <a:cubicBezTo>
                      <a:pt x="7" y="203"/>
                      <a:pt x="7" y="181"/>
                      <a:pt x="33" y="156"/>
                    </a:cubicBezTo>
                    <a:cubicBezTo>
                      <a:pt x="52" y="96"/>
                      <a:pt x="66" y="62"/>
                      <a:pt x="66" y="0"/>
                    </a:cubicBezTo>
                  </a:path>
                </a:pathLst>
              </a:custGeom>
              <a:noFill/>
              <a:ln w="38100">
                <a:solidFill>
                  <a:srgbClr val="FF3300"/>
                </a:solidFill>
                <a:round/>
                <a:headEnd/>
                <a:tailEnd/>
              </a:ln>
            </p:spPr>
            <p:txBody>
              <a:bodyPr wrap="none" anchor="ctr">
                <a:spAutoFit/>
              </a:bodyPr>
              <a:lstStyle/>
              <a:p>
                <a:endParaRPr lang="en-US"/>
              </a:p>
            </p:txBody>
          </p:sp>
          <p:sp>
            <p:nvSpPr>
              <p:cNvPr id="34924" name="Freeform 1157"/>
              <p:cNvSpPr>
                <a:spLocks/>
              </p:cNvSpPr>
              <p:nvPr/>
            </p:nvSpPr>
            <p:spPr bwMode="auto">
              <a:xfrm>
                <a:off x="2550" y="1474"/>
                <a:ext cx="462" cy="228"/>
              </a:xfrm>
              <a:custGeom>
                <a:avLst/>
                <a:gdLst>
                  <a:gd name="T0" fmla="*/ 0 w 462"/>
                  <a:gd name="T1" fmla="*/ 194 h 228"/>
                  <a:gd name="T2" fmla="*/ 120 w 462"/>
                  <a:gd name="T3" fmla="*/ 182 h 228"/>
                  <a:gd name="T4" fmla="*/ 174 w 462"/>
                  <a:gd name="T5" fmla="*/ 98 h 228"/>
                  <a:gd name="T6" fmla="*/ 234 w 462"/>
                  <a:gd name="T7" fmla="*/ 50 h 228"/>
                  <a:gd name="T8" fmla="*/ 288 w 462"/>
                  <a:gd name="T9" fmla="*/ 38 h 228"/>
                  <a:gd name="T10" fmla="*/ 330 w 462"/>
                  <a:gd name="T11" fmla="*/ 64 h 228"/>
                  <a:gd name="T12" fmla="*/ 402 w 462"/>
                  <a:gd name="T13" fmla="*/ 152 h 228"/>
                  <a:gd name="T14" fmla="*/ 462 w 462"/>
                  <a:gd name="T15" fmla="*/ 152 h 228"/>
                  <a:gd name="T16" fmla="*/ 0 60000 65536"/>
                  <a:gd name="T17" fmla="*/ 0 60000 65536"/>
                  <a:gd name="T18" fmla="*/ 0 60000 65536"/>
                  <a:gd name="T19" fmla="*/ 0 60000 65536"/>
                  <a:gd name="T20" fmla="*/ 0 60000 65536"/>
                  <a:gd name="T21" fmla="*/ 0 60000 65536"/>
                  <a:gd name="T22" fmla="*/ 0 60000 65536"/>
                  <a:gd name="T23" fmla="*/ 0 60000 65536"/>
                  <a:gd name="T24" fmla="*/ 0 w 462"/>
                  <a:gd name="T25" fmla="*/ 0 h 228"/>
                  <a:gd name="T26" fmla="*/ 462 w 462"/>
                  <a:gd name="T27" fmla="*/ 228 h 2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2" h="228">
                    <a:moveTo>
                      <a:pt x="0" y="194"/>
                    </a:moveTo>
                    <a:cubicBezTo>
                      <a:pt x="47" y="178"/>
                      <a:pt x="90" y="228"/>
                      <a:pt x="120" y="182"/>
                    </a:cubicBezTo>
                    <a:cubicBezTo>
                      <a:pt x="135" y="125"/>
                      <a:pt x="119" y="117"/>
                      <a:pt x="174" y="98"/>
                    </a:cubicBezTo>
                    <a:cubicBezTo>
                      <a:pt x="210" y="45"/>
                      <a:pt x="186" y="74"/>
                      <a:pt x="234" y="50"/>
                    </a:cubicBezTo>
                    <a:cubicBezTo>
                      <a:pt x="264" y="32"/>
                      <a:pt x="269" y="32"/>
                      <a:pt x="288" y="38"/>
                    </a:cubicBezTo>
                    <a:cubicBezTo>
                      <a:pt x="302" y="0"/>
                      <a:pt x="288" y="77"/>
                      <a:pt x="330" y="64"/>
                    </a:cubicBezTo>
                    <a:cubicBezTo>
                      <a:pt x="341" y="97"/>
                      <a:pt x="414" y="92"/>
                      <a:pt x="402" y="152"/>
                    </a:cubicBezTo>
                    <a:cubicBezTo>
                      <a:pt x="417" y="200"/>
                      <a:pt x="450" y="152"/>
                      <a:pt x="462" y="152"/>
                    </a:cubicBezTo>
                  </a:path>
                </a:pathLst>
              </a:custGeom>
              <a:noFill/>
              <a:ln w="38100">
                <a:solidFill>
                  <a:srgbClr val="FF3300"/>
                </a:solidFill>
                <a:round/>
                <a:headEnd/>
                <a:tailEnd/>
              </a:ln>
            </p:spPr>
            <p:txBody>
              <a:bodyPr wrap="none" anchor="ctr">
                <a:spAutoFit/>
              </a:bodyPr>
              <a:lstStyle/>
              <a:p>
                <a:endParaRPr lang="en-US"/>
              </a:p>
            </p:txBody>
          </p:sp>
          <p:sp>
            <p:nvSpPr>
              <p:cNvPr id="34925" name="Freeform 1158"/>
              <p:cNvSpPr>
                <a:spLocks/>
              </p:cNvSpPr>
              <p:nvPr/>
            </p:nvSpPr>
            <p:spPr bwMode="auto">
              <a:xfrm>
                <a:off x="1062" y="2147"/>
                <a:ext cx="257" cy="146"/>
              </a:xfrm>
              <a:custGeom>
                <a:avLst/>
                <a:gdLst>
                  <a:gd name="T0" fmla="*/ 0 w 257"/>
                  <a:gd name="T1" fmla="*/ 1 h 146"/>
                  <a:gd name="T2" fmla="*/ 103 w 257"/>
                  <a:gd name="T3" fmla="*/ 10 h 146"/>
                  <a:gd name="T4" fmla="*/ 137 w 257"/>
                  <a:gd name="T5" fmla="*/ 87 h 146"/>
                  <a:gd name="T6" fmla="*/ 163 w 257"/>
                  <a:gd name="T7" fmla="*/ 104 h 146"/>
                  <a:gd name="T8" fmla="*/ 257 w 257"/>
                  <a:gd name="T9" fmla="*/ 139 h 146"/>
                  <a:gd name="T10" fmla="*/ 0 60000 65536"/>
                  <a:gd name="T11" fmla="*/ 0 60000 65536"/>
                  <a:gd name="T12" fmla="*/ 0 60000 65536"/>
                  <a:gd name="T13" fmla="*/ 0 60000 65536"/>
                  <a:gd name="T14" fmla="*/ 0 60000 65536"/>
                  <a:gd name="T15" fmla="*/ 0 w 257"/>
                  <a:gd name="T16" fmla="*/ 0 h 146"/>
                  <a:gd name="T17" fmla="*/ 257 w 257"/>
                  <a:gd name="T18" fmla="*/ 146 h 146"/>
                </a:gdLst>
                <a:ahLst/>
                <a:cxnLst>
                  <a:cxn ang="T10">
                    <a:pos x="T0" y="T1"/>
                  </a:cxn>
                  <a:cxn ang="T11">
                    <a:pos x="T2" y="T3"/>
                  </a:cxn>
                  <a:cxn ang="T12">
                    <a:pos x="T4" y="T5"/>
                  </a:cxn>
                  <a:cxn ang="T13">
                    <a:pos x="T6" y="T7"/>
                  </a:cxn>
                  <a:cxn ang="T14">
                    <a:pos x="T8" y="T9"/>
                  </a:cxn>
                </a:cxnLst>
                <a:rect l="T15" t="T16" r="T17" b="T18"/>
                <a:pathLst>
                  <a:path w="257" h="146">
                    <a:moveTo>
                      <a:pt x="0" y="1"/>
                    </a:moveTo>
                    <a:cubicBezTo>
                      <a:pt x="34" y="4"/>
                      <a:pt x="70" y="0"/>
                      <a:pt x="103" y="10"/>
                    </a:cubicBezTo>
                    <a:cubicBezTo>
                      <a:pt x="130" y="18"/>
                      <a:pt x="114" y="72"/>
                      <a:pt x="137" y="87"/>
                    </a:cubicBezTo>
                    <a:cubicBezTo>
                      <a:pt x="146" y="93"/>
                      <a:pt x="154" y="98"/>
                      <a:pt x="163" y="104"/>
                    </a:cubicBezTo>
                    <a:cubicBezTo>
                      <a:pt x="190" y="146"/>
                      <a:pt x="206" y="139"/>
                      <a:pt x="257" y="139"/>
                    </a:cubicBezTo>
                  </a:path>
                </a:pathLst>
              </a:custGeom>
              <a:noFill/>
              <a:ln w="38100">
                <a:solidFill>
                  <a:srgbClr val="FF3300"/>
                </a:solidFill>
                <a:round/>
                <a:headEnd/>
                <a:tailEnd/>
              </a:ln>
            </p:spPr>
            <p:txBody>
              <a:bodyPr wrap="none" anchor="ctr">
                <a:spAutoFit/>
              </a:bodyPr>
              <a:lstStyle/>
              <a:p>
                <a:endParaRPr lang="en-US"/>
              </a:p>
            </p:txBody>
          </p:sp>
          <p:sp>
            <p:nvSpPr>
              <p:cNvPr id="34926" name="Freeform 1159"/>
              <p:cNvSpPr>
                <a:spLocks/>
              </p:cNvSpPr>
              <p:nvPr/>
            </p:nvSpPr>
            <p:spPr bwMode="auto">
              <a:xfrm>
                <a:off x="1169" y="2094"/>
                <a:ext cx="188" cy="170"/>
              </a:xfrm>
              <a:custGeom>
                <a:avLst/>
                <a:gdLst>
                  <a:gd name="T0" fmla="*/ 188 w 188"/>
                  <a:gd name="T1" fmla="*/ 170 h 170"/>
                  <a:gd name="T2" fmla="*/ 94 w 188"/>
                  <a:gd name="T3" fmla="*/ 144 h 170"/>
                  <a:gd name="T4" fmla="*/ 94 w 188"/>
                  <a:gd name="T5" fmla="*/ 41 h 170"/>
                  <a:gd name="T6" fmla="*/ 0 w 188"/>
                  <a:gd name="T7" fmla="*/ 15 h 170"/>
                  <a:gd name="T8" fmla="*/ 0 60000 65536"/>
                  <a:gd name="T9" fmla="*/ 0 60000 65536"/>
                  <a:gd name="T10" fmla="*/ 0 60000 65536"/>
                  <a:gd name="T11" fmla="*/ 0 60000 65536"/>
                  <a:gd name="T12" fmla="*/ 0 w 188"/>
                  <a:gd name="T13" fmla="*/ 0 h 170"/>
                  <a:gd name="T14" fmla="*/ 188 w 188"/>
                  <a:gd name="T15" fmla="*/ 170 h 170"/>
                </a:gdLst>
                <a:ahLst/>
                <a:cxnLst>
                  <a:cxn ang="T8">
                    <a:pos x="T0" y="T1"/>
                  </a:cxn>
                  <a:cxn ang="T9">
                    <a:pos x="T2" y="T3"/>
                  </a:cxn>
                  <a:cxn ang="T10">
                    <a:pos x="T4" y="T5"/>
                  </a:cxn>
                  <a:cxn ang="T11">
                    <a:pos x="T6" y="T7"/>
                  </a:cxn>
                </a:cxnLst>
                <a:rect l="T12" t="T13" r="T14" b="T15"/>
                <a:pathLst>
                  <a:path w="188" h="170">
                    <a:moveTo>
                      <a:pt x="188" y="170"/>
                    </a:moveTo>
                    <a:cubicBezTo>
                      <a:pt x="157" y="159"/>
                      <a:pt x="126" y="152"/>
                      <a:pt x="94" y="144"/>
                    </a:cubicBezTo>
                    <a:cubicBezTo>
                      <a:pt x="65" y="100"/>
                      <a:pt x="65" y="85"/>
                      <a:pt x="94" y="41"/>
                    </a:cubicBezTo>
                    <a:cubicBezTo>
                      <a:pt x="66" y="23"/>
                      <a:pt x="32" y="0"/>
                      <a:pt x="0" y="15"/>
                    </a:cubicBezTo>
                  </a:path>
                </a:pathLst>
              </a:custGeom>
              <a:noFill/>
              <a:ln w="38100">
                <a:solidFill>
                  <a:srgbClr val="FF3300"/>
                </a:solidFill>
                <a:round/>
                <a:headEnd/>
                <a:tailEnd/>
              </a:ln>
            </p:spPr>
            <p:txBody>
              <a:bodyPr wrap="none" anchor="ctr">
                <a:spAutoFit/>
              </a:bodyPr>
              <a:lstStyle/>
              <a:p>
                <a:endParaRPr lang="en-US"/>
              </a:p>
            </p:txBody>
          </p:sp>
          <p:sp>
            <p:nvSpPr>
              <p:cNvPr id="34927" name="Freeform 1160"/>
              <p:cNvSpPr>
                <a:spLocks/>
              </p:cNvSpPr>
              <p:nvPr/>
            </p:nvSpPr>
            <p:spPr bwMode="auto">
              <a:xfrm>
                <a:off x="1015" y="1316"/>
                <a:ext cx="738" cy="735"/>
              </a:xfrm>
              <a:custGeom>
                <a:avLst/>
                <a:gdLst>
                  <a:gd name="T0" fmla="*/ 60 w 738"/>
                  <a:gd name="T1" fmla="*/ 735 h 735"/>
                  <a:gd name="T2" fmla="*/ 0 w 738"/>
                  <a:gd name="T3" fmla="*/ 675 h 735"/>
                  <a:gd name="T4" fmla="*/ 60 w 738"/>
                  <a:gd name="T5" fmla="*/ 521 h 735"/>
                  <a:gd name="T6" fmla="*/ 146 w 738"/>
                  <a:gd name="T7" fmla="*/ 512 h 735"/>
                  <a:gd name="T8" fmla="*/ 240 w 738"/>
                  <a:gd name="T9" fmla="*/ 529 h 735"/>
                  <a:gd name="T10" fmla="*/ 249 w 738"/>
                  <a:gd name="T11" fmla="*/ 555 h 735"/>
                  <a:gd name="T12" fmla="*/ 300 w 738"/>
                  <a:gd name="T13" fmla="*/ 589 h 735"/>
                  <a:gd name="T14" fmla="*/ 292 w 738"/>
                  <a:gd name="T15" fmla="*/ 538 h 735"/>
                  <a:gd name="T16" fmla="*/ 300 w 738"/>
                  <a:gd name="T17" fmla="*/ 452 h 735"/>
                  <a:gd name="T18" fmla="*/ 378 w 738"/>
                  <a:gd name="T19" fmla="*/ 426 h 735"/>
                  <a:gd name="T20" fmla="*/ 412 w 738"/>
                  <a:gd name="T21" fmla="*/ 306 h 735"/>
                  <a:gd name="T22" fmla="*/ 429 w 738"/>
                  <a:gd name="T23" fmla="*/ 255 h 735"/>
                  <a:gd name="T24" fmla="*/ 489 w 738"/>
                  <a:gd name="T25" fmla="*/ 238 h 735"/>
                  <a:gd name="T26" fmla="*/ 532 w 738"/>
                  <a:gd name="T27" fmla="*/ 178 h 735"/>
                  <a:gd name="T28" fmla="*/ 669 w 738"/>
                  <a:gd name="T29" fmla="*/ 161 h 735"/>
                  <a:gd name="T30" fmla="*/ 695 w 738"/>
                  <a:gd name="T31" fmla="*/ 143 h 735"/>
                  <a:gd name="T32" fmla="*/ 626 w 738"/>
                  <a:gd name="T33" fmla="*/ 101 h 735"/>
                  <a:gd name="T34" fmla="*/ 566 w 738"/>
                  <a:gd name="T35" fmla="*/ 32 h 735"/>
                  <a:gd name="T36" fmla="*/ 643 w 738"/>
                  <a:gd name="T37" fmla="*/ 23 h 735"/>
                  <a:gd name="T38" fmla="*/ 703 w 738"/>
                  <a:gd name="T39" fmla="*/ 15 h 735"/>
                  <a:gd name="T40" fmla="*/ 720 w 738"/>
                  <a:gd name="T41" fmla="*/ 6 h 7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8"/>
                  <a:gd name="T64" fmla="*/ 0 h 735"/>
                  <a:gd name="T65" fmla="*/ 738 w 738"/>
                  <a:gd name="T66" fmla="*/ 735 h 7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8" h="735">
                    <a:moveTo>
                      <a:pt x="60" y="735"/>
                    </a:moveTo>
                    <a:cubicBezTo>
                      <a:pt x="1" y="696"/>
                      <a:pt x="16" y="720"/>
                      <a:pt x="0" y="675"/>
                    </a:cubicBezTo>
                    <a:cubicBezTo>
                      <a:pt x="3" y="645"/>
                      <a:pt x="5" y="534"/>
                      <a:pt x="60" y="521"/>
                    </a:cubicBezTo>
                    <a:cubicBezTo>
                      <a:pt x="88" y="514"/>
                      <a:pt x="117" y="515"/>
                      <a:pt x="146" y="512"/>
                    </a:cubicBezTo>
                    <a:cubicBezTo>
                      <a:pt x="184" y="499"/>
                      <a:pt x="207" y="507"/>
                      <a:pt x="240" y="529"/>
                    </a:cubicBezTo>
                    <a:cubicBezTo>
                      <a:pt x="243" y="538"/>
                      <a:pt x="243" y="549"/>
                      <a:pt x="249" y="555"/>
                    </a:cubicBezTo>
                    <a:cubicBezTo>
                      <a:pt x="263" y="569"/>
                      <a:pt x="300" y="589"/>
                      <a:pt x="300" y="589"/>
                    </a:cubicBezTo>
                    <a:cubicBezTo>
                      <a:pt x="327" y="512"/>
                      <a:pt x="298" y="616"/>
                      <a:pt x="292" y="538"/>
                    </a:cubicBezTo>
                    <a:cubicBezTo>
                      <a:pt x="290" y="509"/>
                      <a:pt x="290" y="479"/>
                      <a:pt x="300" y="452"/>
                    </a:cubicBezTo>
                    <a:cubicBezTo>
                      <a:pt x="300" y="451"/>
                      <a:pt x="372" y="428"/>
                      <a:pt x="378" y="426"/>
                    </a:cubicBezTo>
                    <a:cubicBezTo>
                      <a:pt x="408" y="382"/>
                      <a:pt x="400" y="362"/>
                      <a:pt x="412" y="306"/>
                    </a:cubicBezTo>
                    <a:cubicBezTo>
                      <a:pt x="416" y="288"/>
                      <a:pt x="412" y="261"/>
                      <a:pt x="429" y="255"/>
                    </a:cubicBezTo>
                    <a:cubicBezTo>
                      <a:pt x="466" y="242"/>
                      <a:pt x="446" y="248"/>
                      <a:pt x="489" y="238"/>
                    </a:cubicBezTo>
                    <a:cubicBezTo>
                      <a:pt x="502" y="200"/>
                      <a:pt x="491" y="190"/>
                      <a:pt x="532" y="178"/>
                    </a:cubicBezTo>
                    <a:cubicBezTo>
                      <a:pt x="581" y="193"/>
                      <a:pt x="623" y="175"/>
                      <a:pt x="669" y="161"/>
                    </a:cubicBezTo>
                    <a:cubicBezTo>
                      <a:pt x="678" y="155"/>
                      <a:pt x="688" y="151"/>
                      <a:pt x="695" y="143"/>
                    </a:cubicBezTo>
                    <a:cubicBezTo>
                      <a:pt x="729" y="100"/>
                      <a:pt x="642" y="103"/>
                      <a:pt x="626" y="101"/>
                    </a:cubicBezTo>
                    <a:cubicBezTo>
                      <a:pt x="615" y="29"/>
                      <a:pt x="625" y="53"/>
                      <a:pt x="566" y="32"/>
                    </a:cubicBezTo>
                    <a:cubicBezTo>
                      <a:pt x="615" y="0"/>
                      <a:pt x="567" y="23"/>
                      <a:pt x="643" y="23"/>
                    </a:cubicBezTo>
                    <a:cubicBezTo>
                      <a:pt x="663" y="23"/>
                      <a:pt x="683" y="18"/>
                      <a:pt x="703" y="15"/>
                    </a:cubicBezTo>
                    <a:cubicBezTo>
                      <a:pt x="732" y="5"/>
                      <a:pt x="738" y="6"/>
                      <a:pt x="720" y="6"/>
                    </a:cubicBezTo>
                  </a:path>
                </a:pathLst>
              </a:custGeom>
              <a:noFill/>
              <a:ln w="38100">
                <a:solidFill>
                  <a:srgbClr val="FF3300"/>
                </a:solidFill>
                <a:round/>
                <a:headEnd/>
                <a:tailEnd/>
              </a:ln>
            </p:spPr>
            <p:txBody>
              <a:bodyPr wrap="none" anchor="ctr">
                <a:spAutoFit/>
              </a:bodyPr>
              <a:lstStyle/>
              <a:p>
                <a:endParaRPr lang="en-US"/>
              </a:p>
            </p:txBody>
          </p:sp>
          <p:sp>
            <p:nvSpPr>
              <p:cNvPr id="34928" name="Freeform 1161"/>
              <p:cNvSpPr>
                <a:spLocks/>
              </p:cNvSpPr>
              <p:nvPr/>
            </p:nvSpPr>
            <p:spPr bwMode="auto">
              <a:xfrm>
                <a:off x="2430" y="2212"/>
                <a:ext cx="386" cy="136"/>
              </a:xfrm>
              <a:custGeom>
                <a:avLst/>
                <a:gdLst>
                  <a:gd name="T0" fmla="*/ 0 w 386"/>
                  <a:gd name="T1" fmla="*/ 0 h 136"/>
                  <a:gd name="T2" fmla="*/ 60 w 386"/>
                  <a:gd name="T3" fmla="*/ 60 h 136"/>
                  <a:gd name="T4" fmla="*/ 111 w 386"/>
                  <a:gd name="T5" fmla="*/ 120 h 136"/>
                  <a:gd name="T6" fmla="*/ 343 w 386"/>
                  <a:gd name="T7" fmla="*/ 86 h 136"/>
                  <a:gd name="T8" fmla="*/ 369 w 386"/>
                  <a:gd name="T9" fmla="*/ 103 h 136"/>
                  <a:gd name="T10" fmla="*/ 386 w 386"/>
                  <a:gd name="T11" fmla="*/ 129 h 136"/>
                  <a:gd name="T12" fmla="*/ 0 60000 65536"/>
                  <a:gd name="T13" fmla="*/ 0 60000 65536"/>
                  <a:gd name="T14" fmla="*/ 0 60000 65536"/>
                  <a:gd name="T15" fmla="*/ 0 60000 65536"/>
                  <a:gd name="T16" fmla="*/ 0 60000 65536"/>
                  <a:gd name="T17" fmla="*/ 0 60000 65536"/>
                  <a:gd name="T18" fmla="*/ 0 w 386"/>
                  <a:gd name="T19" fmla="*/ 0 h 136"/>
                  <a:gd name="T20" fmla="*/ 386 w 386"/>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386" h="136">
                    <a:moveTo>
                      <a:pt x="0" y="0"/>
                    </a:moveTo>
                    <a:cubicBezTo>
                      <a:pt x="14" y="53"/>
                      <a:pt x="17" y="32"/>
                      <a:pt x="60" y="60"/>
                    </a:cubicBezTo>
                    <a:cubicBezTo>
                      <a:pt x="71" y="93"/>
                      <a:pt x="77" y="109"/>
                      <a:pt x="111" y="120"/>
                    </a:cubicBezTo>
                    <a:cubicBezTo>
                      <a:pt x="226" y="115"/>
                      <a:pt x="267" y="136"/>
                      <a:pt x="343" y="86"/>
                    </a:cubicBezTo>
                    <a:cubicBezTo>
                      <a:pt x="352" y="92"/>
                      <a:pt x="362" y="96"/>
                      <a:pt x="369" y="103"/>
                    </a:cubicBezTo>
                    <a:cubicBezTo>
                      <a:pt x="376" y="110"/>
                      <a:pt x="386" y="129"/>
                      <a:pt x="386" y="129"/>
                    </a:cubicBezTo>
                  </a:path>
                </a:pathLst>
              </a:custGeom>
              <a:noFill/>
              <a:ln w="38100">
                <a:solidFill>
                  <a:srgbClr val="FF3300"/>
                </a:solidFill>
                <a:round/>
                <a:headEnd/>
                <a:tailEnd/>
              </a:ln>
            </p:spPr>
            <p:txBody>
              <a:bodyPr wrap="none" anchor="ctr">
                <a:spAutoFit/>
              </a:bodyPr>
              <a:lstStyle/>
              <a:p>
                <a:endParaRPr lang="en-US"/>
              </a:p>
            </p:txBody>
          </p:sp>
          <p:sp>
            <p:nvSpPr>
              <p:cNvPr id="34929" name="Freeform 1162"/>
              <p:cNvSpPr>
                <a:spLocks/>
              </p:cNvSpPr>
              <p:nvPr/>
            </p:nvSpPr>
            <p:spPr bwMode="auto">
              <a:xfrm>
                <a:off x="4954" y="3074"/>
                <a:ext cx="137" cy="166"/>
              </a:xfrm>
              <a:custGeom>
                <a:avLst/>
                <a:gdLst>
                  <a:gd name="T0" fmla="*/ 0 w 137"/>
                  <a:gd name="T1" fmla="*/ 0 h 166"/>
                  <a:gd name="T2" fmla="*/ 69 w 137"/>
                  <a:gd name="T3" fmla="*/ 51 h 166"/>
                  <a:gd name="T4" fmla="*/ 86 w 137"/>
                  <a:gd name="T5" fmla="*/ 103 h 166"/>
                  <a:gd name="T6" fmla="*/ 137 w 137"/>
                  <a:gd name="T7" fmla="*/ 146 h 166"/>
                  <a:gd name="T8" fmla="*/ 0 60000 65536"/>
                  <a:gd name="T9" fmla="*/ 0 60000 65536"/>
                  <a:gd name="T10" fmla="*/ 0 60000 65536"/>
                  <a:gd name="T11" fmla="*/ 0 60000 65536"/>
                  <a:gd name="T12" fmla="*/ 0 w 137"/>
                  <a:gd name="T13" fmla="*/ 0 h 166"/>
                  <a:gd name="T14" fmla="*/ 137 w 137"/>
                  <a:gd name="T15" fmla="*/ 166 h 166"/>
                </a:gdLst>
                <a:ahLst/>
                <a:cxnLst>
                  <a:cxn ang="T8">
                    <a:pos x="T0" y="T1"/>
                  </a:cxn>
                  <a:cxn ang="T9">
                    <a:pos x="T2" y="T3"/>
                  </a:cxn>
                  <a:cxn ang="T10">
                    <a:pos x="T4" y="T5"/>
                  </a:cxn>
                  <a:cxn ang="T11">
                    <a:pos x="T6" y="T7"/>
                  </a:cxn>
                </a:cxnLst>
                <a:rect l="T12" t="T13" r="T14" b="T15"/>
                <a:pathLst>
                  <a:path w="137" h="166">
                    <a:moveTo>
                      <a:pt x="0" y="0"/>
                    </a:moveTo>
                    <a:cubicBezTo>
                      <a:pt x="30" y="20"/>
                      <a:pt x="49" y="21"/>
                      <a:pt x="69" y="51"/>
                    </a:cubicBezTo>
                    <a:cubicBezTo>
                      <a:pt x="74" y="68"/>
                      <a:pt x="82" y="85"/>
                      <a:pt x="86" y="103"/>
                    </a:cubicBezTo>
                    <a:cubicBezTo>
                      <a:pt x="95" y="141"/>
                      <a:pt x="94" y="166"/>
                      <a:pt x="137" y="146"/>
                    </a:cubicBezTo>
                  </a:path>
                </a:pathLst>
              </a:custGeom>
              <a:noFill/>
              <a:ln w="38100">
                <a:solidFill>
                  <a:srgbClr val="FF3300"/>
                </a:solidFill>
                <a:round/>
                <a:headEnd/>
                <a:tailEnd/>
              </a:ln>
            </p:spPr>
            <p:txBody>
              <a:bodyPr wrap="none" anchor="ctr">
                <a:spAutoFit/>
              </a:bodyPr>
              <a:lstStyle/>
              <a:p>
                <a:endParaRPr lang="en-US"/>
              </a:p>
            </p:txBody>
          </p:sp>
          <p:sp>
            <p:nvSpPr>
              <p:cNvPr id="34930" name="Freeform 1163"/>
              <p:cNvSpPr>
                <a:spLocks/>
              </p:cNvSpPr>
              <p:nvPr/>
            </p:nvSpPr>
            <p:spPr bwMode="auto">
              <a:xfrm>
                <a:off x="3024" y="2908"/>
                <a:ext cx="285" cy="240"/>
              </a:xfrm>
              <a:custGeom>
                <a:avLst/>
                <a:gdLst>
                  <a:gd name="T0" fmla="*/ 0 w 285"/>
                  <a:gd name="T1" fmla="*/ 240 h 240"/>
                  <a:gd name="T2" fmla="*/ 154 w 285"/>
                  <a:gd name="T3" fmla="*/ 197 h 240"/>
                  <a:gd name="T4" fmla="*/ 206 w 285"/>
                  <a:gd name="T5" fmla="*/ 163 h 240"/>
                  <a:gd name="T6" fmla="*/ 214 w 285"/>
                  <a:gd name="T7" fmla="*/ 137 h 240"/>
                  <a:gd name="T8" fmla="*/ 232 w 285"/>
                  <a:gd name="T9" fmla="*/ 120 h 240"/>
                  <a:gd name="T10" fmla="*/ 266 w 285"/>
                  <a:gd name="T11" fmla="*/ 34 h 240"/>
                  <a:gd name="T12" fmla="*/ 283 w 285"/>
                  <a:gd name="T13" fmla="*/ 0 h 240"/>
                  <a:gd name="T14" fmla="*/ 0 60000 65536"/>
                  <a:gd name="T15" fmla="*/ 0 60000 65536"/>
                  <a:gd name="T16" fmla="*/ 0 60000 65536"/>
                  <a:gd name="T17" fmla="*/ 0 60000 65536"/>
                  <a:gd name="T18" fmla="*/ 0 60000 65536"/>
                  <a:gd name="T19" fmla="*/ 0 60000 65536"/>
                  <a:gd name="T20" fmla="*/ 0 60000 65536"/>
                  <a:gd name="T21" fmla="*/ 0 w 285"/>
                  <a:gd name="T22" fmla="*/ 0 h 240"/>
                  <a:gd name="T23" fmla="*/ 285 w 285"/>
                  <a:gd name="T24" fmla="*/ 240 h 2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240">
                    <a:moveTo>
                      <a:pt x="0" y="240"/>
                    </a:moveTo>
                    <a:cubicBezTo>
                      <a:pt x="49" y="223"/>
                      <a:pt x="108" y="223"/>
                      <a:pt x="154" y="197"/>
                    </a:cubicBezTo>
                    <a:cubicBezTo>
                      <a:pt x="172" y="187"/>
                      <a:pt x="206" y="163"/>
                      <a:pt x="206" y="163"/>
                    </a:cubicBezTo>
                    <a:cubicBezTo>
                      <a:pt x="209" y="154"/>
                      <a:pt x="209" y="145"/>
                      <a:pt x="214" y="137"/>
                    </a:cubicBezTo>
                    <a:cubicBezTo>
                      <a:pt x="218" y="130"/>
                      <a:pt x="230" y="128"/>
                      <a:pt x="232" y="120"/>
                    </a:cubicBezTo>
                    <a:cubicBezTo>
                      <a:pt x="257" y="28"/>
                      <a:pt x="210" y="53"/>
                      <a:pt x="266" y="34"/>
                    </a:cubicBezTo>
                    <a:cubicBezTo>
                      <a:pt x="285" y="7"/>
                      <a:pt x="283" y="19"/>
                      <a:pt x="283" y="0"/>
                    </a:cubicBezTo>
                  </a:path>
                </a:pathLst>
              </a:custGeom>
              <a:noFill/>
              <a:ln w="38100">
                <a:solidFill>
                  <a:srgbClr val="FF3300"/>
                </a:solidFill>
                <a:round/>
                <a:headEnd/>
                <a:tailEnd/>
              </a:ln>
            </p:spPr>
            <p:txBody>
              <a:bodyPr wrap="none" anchor="ctr">
                <a:spAutoFit/>
              </a:bodyPr>
              <a:lstStyle/>
              <a:p>
                <a:endParaRPr lang="en-US"/>
              </a:p>
            </p:txBody>
          </p:sp>
          <p:sp>
            <p:nvSpPr>
              <p:cNvPr id="34931" name="Freeform 1164"/>
              <p:cNvSpPr>
                <a:spLocks/>
              </p:cNvSpPr>
              <p:nvPr/>
            </p:nvSpPr>
            <p:spPr bwMode="auto">
              <a:xfrm>
                <a:off x="4085" y="1958"/>
                <a:ext cx="420" cy="557"/>
              </a:xfrm>
              <a:custGeom>
                <a:avLst/>
                <a:gdLst>
                  <a:gd name="T0" fmla="*/ 25 w 420"/>
                  <a:gd name="T1" fmla="*/ 352 h 557"/>
                  <a:gd name="T2" fmla="*/ 0 w 420"/>
                  <a:gd name="T3" fmla="*/ 283 h 557"/>
                  <a:gd name="T4" fmla="*/ 17 w 420"/>
                  <a:gd name="T5" fmla="*/ 223 h 557"/>
                  <a:gd name="T6" fmla="*/ 25 w 420"/>
                  <a:gd name="T7" fmla="*/ 154 h 557"/>
                  <a:gd name="T8" fmla="*/ 51 w 420"/>
                  <a:gd name="T9" fmla="*/ 137 h 557"/>
                  <a:gd name="T10" fmla="*/ 111 w 420"/>
                  <a:gd name="T11" fmla="*/ 34 h 557"/>
                  <a:gd name="T12" fmla="*/ 162 w 420"/>
                  <a:gd name="T13" fmla="*/ 0 h 557"/>
                  <a:gd name="T14" fmla="*/ 205 w 420"/>
                  <a:gd name="T15" fmla="*/ 34 h 557"/>
                  <a:gd name="T16" fmla="*/ 240 w 420"/>
                  <a:gd name="T17" fmla="*/ 77 h 557"/>
                  <a:gd name="T18" fmla="*/ 291 w 420"/>
                  <a:gd name="T19" fmla="*/ 137 h 557"/>
                  <a:gd name="T20" fmla="*/ 334 w 420"/>
                  <a:gd name="T21" fmla="*/ 266 h 557"/>
                  <a:gd name="T22" fmla="*/ 377 w 420"/>
                  <a:gd name="T23" fmla="*/ 386 h 557"/>
                  <a:gd name="T24" fmla="*/ 385 w 420"/>
                  <a:gd name="T25" fmla="*/ 412 h 557"/>
                  <a:gd name="T26" fmla="*/ 360 w 420"/>
                  <a:gd name="T27" fmla="*/ 403 h 557"/>
                  <a:gd name="T28" fmla="*/ 291 w 420"/>
                  <a:gd name="T29" fmla="*/ 360 h 557"/>
                  <a:gd name="T30" fmla="*/ 325 w 420"/>
                  <a:gd name="T31" fmla="*/ 412 h 557"/>
                  <a:gd name="T32" fmla="*/ 394 w 420"/>
                  <a:gd name="T33" fmla="*/ 506 h 557"/>
                  <a:gd name="T34" fmla="*/ 402 w 420"/>
                  <a:gd name="T35" fmla="*/ 532 h 557"/>
                  <a:gd name="T36" fmla="*/ 420 w 420"/>
                  <a:gd name="T37" fmla="*/ 557 h 5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0"/>
                  <a:gd name="T58" fmla="*/ 0 h 557"/>
                  <a:gd name="T59" fmla="*/ 420 w 420"/>
                  <a:gd name="T60" fmla="*/ 557 h 5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0" h="557">
                    <a:moveTo>
                      <a:pt x="25" y="352"/>
                    </a:moveTo>
                    <a:cubicBezTo>
                      <a:pt x="38" y="315"/>
                      <a:pt x="32" y="305"/>
                      <a:pt x="0" y="283"/>
                    </a:cubicBezTo>
                    <a:cubicBezTo>
                      <a:pt x="5" y="263"/>
                      <a:pt x="13" y="243"/>
                      <a:pt x="17" y="223"/>
                    </a:cubicBezTo>
                    <a:cubicBezTo>
                      <a:pt x="21" y="200"/>
                      <a:pt x="16" y="176"/>
                      <a:pt x="25" y="154"/>
                    </a:cubicBezTo>
                    <a:cubicBezTo>
                      <a:pt x="29" y="144"/>
                      <a:pt x="42" y="143"/>
                      <a:pt x="51" y="137"/>
                    </a:cubicBezTo>
                    <a:cubicBezTo>
                      <a:pt x="70" y="109"/>
                      <a:pt x="84" y="52"/>
                      <a:pt x="111" y="34"/>
                    </a:cubicBezTo>
                    <a:cubicBezTo>
                      <a:pt x="128" y="23"/>
                      <a:pt x="162" y="0"/>
                      <a:pt x="162" y="0"/>
                    </a:cubicBezTo>
                    <a:cubicBezTo>
                      <a:pt x="175" y="13"/>
                      <a:pt x="194" y="20"/>
                      <a:pt x="205" y="34"/>
                    </a:cubicBezTo>
                    <a:cubicBezTo>
                      <a:pt x="250" y="91"/>
                      <a:pt x="169" y="31"/>
                      <a:pt x="240" y="77"/>
                    </a:cubicBezTo>
                    <a:cubicBezTo>
                      <a:pt x="254" y="123"/>
                      <a:pt x="241" y="125"/>
                      <a:pt x="291" y="137"/>
                    </a:cubicBezTo>
                    <a:cubicBezTo>
                      <a:pt x="299" y="185"/>
                      <a:pt x="307" y="225"/>
                      <a:pt x="334" y="266"/>
                    </a:cubicBezTo>
                    <a:cubicBezTo>
                      <a:pt x="342" y="311"/>
                      <a:pt x="352" y="348"/>
                      <a:pt x="377" y="386"/>
                    </a:cubicBezTo>
                    <a:cubicBezTo>
                      <a:pt x="380" y="395"/>
                      <a:pt x="391" y="406"/>
                      <a:pt x="385" y="412"/>
                    </a:cubicBezTo>
                    <a:cubicBezTo>
                      <a:pt x="379" y="418"/>
                      <a:pt x="368" y="408"/>
                      <a:pt x="360" y="403"/>
                    </a:cubicBezTo>
                    <a:cubicBezTo>
                      <a:pt x="335" y="388"/>
                      <a:pt x="321" y="370"/>
                      <a:pt x="291" y="360"/>
                    </a:cubicBezTo>
                    <a:cubicBezTo>
                      <a:pt x="277" y="401"/>
                      <a:pt x="287" y="398"/>
                      <a:pt x="325" y="412"/>
                    </a:cubicBezTo>
                    <a:cubicBezTo>
                      <a:pt x="350" y="449"/>
                      <a:pt x="355" y="481"/>
                      <a:pt x="394" y="506"/>
                    </a:cubicBezTo>
                    <a:cubicBezTo>
                      <a:pt x="397" y="515"/>
                      <a:pt x="398" y="524"/>
                      <a:pt x="402" y="532"/>
                    </a:cubicBezTo>
                    <a:cubicBezTo>
                      <a:pt x="407" y="541"/>
                      <a:pt x="420" y="557"/>
                      <a:pt x="420" y="557"/>
                    </a:cubicBezTo>
                  </a:path>
                </a:pathLst>
              </a:custGeom>
              <a:noFill/>
              <a:ln w="38100">
                <a:solidFill>
                  <a:srgbClr val="FF3300"/>
                </a:solidFill>
                <a:round/>
                <a:headEnd/>
                <a:tailEnd/>
              </a:ln>
            </p:spPr>
            <p:txBody>
              <a:bodyPr wrap="none" anchor="ctr">
                <a:spAutoFit/>
              </a:bodyPr>
              <a:lstStyle/>
              <a:p>
                <a:endParaRPr lang="en-US"/>
              </a:p>
            </p:txBody>
          </p:sp>
          <p:sp>
            <p:nvSpPr>
              <p:cNvPr id="34932" name="Freeform 1165"/>
              <p:cNvSpPr>
                <a:spLocks/>
              </p:cNvSpPr>
              <p:nvPr/>
            </p:nvSpPr>
            <p:spPr bwMode="auto">
              <a:xfrm>
                <a:off x="4597" y="2296"/>
                <a:ext cx="146" cy="214"/>
              </a:xfrm>
              <a:custGeom>
                <a:avLst/>
                <a:gdLst>
                  <a:gd name="T0" fmla="*/ 69 w 146"/>
                  <a:gd name="T1" fmla="*/ 214 h 214"/>
                  <a:gd name="T2" fmla="*/ 1 w 146"/>
                  <a:gd name="T3" fmla="*/ 163 h 214"/>
                  <a:gd name="T4" fmla="*/ 9 w 146"/>
                  <a:gd name="T5" fmla="*/ 111 h 214"/>
                  <a:gd name="T6" fmla="*/ 35 w 146"/>
                  <a:gd name="T7" fmla="*/ 103 h 214"/>
                  <a:gd name="T8" fmla="*/ 52 w 146"/>
                  <a:gd name="T9" fmla="*/ 77 h 214"/>
                  <a:gd name="T10" fmla="*/ 78 w 146"/>
                  <a:gd name="T11" fmla="*/ 60 h 214"/>
                  <a:gd name="T12" fmla="*/ 86 w 146"/>
                  <a:gd name="T13" fmla="*/ 34 h 214"/>
                  <a:gd name="T14" fmla="*/ 146 w 146"/>
                  <a:gd name="T15" fmla="*/ 17 h 214"/>
                  <a:gd name="T16" fmla="*/ 0 60000 65536"/>
                  <a:gd name="T17" fmla="*/ 0 60000 65536"/>
                  <a:gd name="T18" fmla="*/ 0 60000 65536"/>
                  <a:gd name="T19" fmla="*/ 0 60000 65536"/>
                  <a:gd name="T20" fmla="*/ 0 60000 65536"/>
                  <a:gd name="T21" fmla="*/ 0 60000 65536"/>
                  <a:gd name="T22" fmla="*/ 0 60000 65536"/>
                  <a:gd name="T23" fmla="*/ 0 60000 65536"/>
                  <a:gd name="T24" fmla="*/ 0 w 146"/>
                  <a:gd name="T25" fmla="*/ 0 h 214"/>
                  <a:gd name="T26" fmla="*/ 146 w 146"/>
                  <a:gd name="T27" fmla="*/ 214 h 2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6" h="214">
                    <a:moveTo>
                      <a:pt x="69" y="214"/>
                    </a:moveTo>
                    <a:cubicBezTo>
                      <a:pt x="39" y="195"/>
                      <a:pt x="21" y="193"/>
                      <a:pt x="1" y="163"/>
                    </a:cubicBezTo>
                    <a:cubicBezTo>
                      <a:pt x="4" y="146"/>
                      <a:pt x="0" y="126"/>
                      <a:pt x="9" y="111"/>
                    </a:cubicBezTo>
                    <a:cubicBezTo>
                      <a:pt x="13" y="103"/>
                      <a:pt x="28" y="109"/>
                      <a:pt x="35" y="103"/>
                    </a:cubicBezTo>
                    <a:cubicBezTo>
                      <a:pt x="43" y="97"/>
                      <a:pt x="45" y="84"/>
                      <a:pt x="52" y="77"/>
                    </a:cubicBezTo>
                    <a:cubicBezTo>
                      <a:pt x="59" y="70"/>
                      <a:pt x="69" y="66"/>
                      <a:pt x="78" y="60"/>
                    </a:cubicBezTo>
                    <a:cubicBezTo>
                      <a:pt x="81" y="51"/>
                      <a:pt x="80" y="41"/>
                      <a:pt x="86" y="34"/>
                    </a:cubicBezTo>
                    <a:cubicBezTo>
                      <a:pt x="98" y="19"/>
                      <a:pt x="131" y="0"/>
                      <a:pt x="146" y="17"/>
                    </a:cubicBezTo>
                  </a:path>
                </a:pathLst>
              </a:custGeom>
              <a:noFill/>
              <a:ln w="38100">
                <a:solidFill>
                  <a:srgbClr val="FF3300"/>
                </a:solidFill>
                <a:round/>
                <a:headEnd/>
                <a:tailEnd/>
              </a:ln>
            </p:spPr>
            <p:txBody>
              <a:bodyPr wrap="none" anchor="ctr">
                <a:spAutoFit/>
              </a:bodyPr>
              <a:lstStyle/>
              <a:p>
                <a:endParaRPr lang="en-US"/>
              </a:p>
            </p:txBody>
          </p:sp>
          <p:sp>
            <p:nvSpPr>
              <p:cNvPr id="34933" name="Freeform 1166"/>
              <p:cNvSpPr>
                <a:spLocks/>
              </p:cNvSpPr>
              <p:nvPr/>
            </p:nvSpPr>
            <p:spPr bwMode="auto">
              <a:xfrm>
                <a:off x="4519" y="1676"/>
                <a:ext cx="258" cy="557"/>
              </a:xfrm>
              <a:custGeom>
                <a:avLst/>
                <a:gdLst>
                  <a:gd name="T0" fmla="*/ 69 w 258"/>
                  <a:gd name="T1" fmla="*/ 557 h 557"/>
                  <a:gd name="T2" fmla="*/ 43 w 258"/>
                  <a:gd name="T3" fmla="*/ 445 h 557"/>
                  <a:gd name="T4" fmla="*/ 35 w 258"/>
                  <a:gd name="T5" fmla="*/ 420 h 557"/>
                  <a:gd name="T6" fmla="*/ 18 w 258"/>
                  <a:gd name="T7" fmla="*/ 402 h 557"/>
                  <a:gd name="T8" fmla="*/ 0 w 258"/>
                  <a:gd name="T9" fmla="*/ 351 h 557"/>
                  <a:gd name="T10" fmla="*/ 180 w 258"/>
                  <a:gd name="T11" fmla="*/ 291 h 557"/>
                  <a:gd name="T12" fmla="*/ 240 w 258"/>
                  <a:gd name="T13" fmla="*/ 231 h 557"/>
                  <a:gd name="T14" fmla="*/ 258 w 258"/>
                  <a:gd name="T15" fmla="*/ 180 h 557"/>
                  <a:gd name="T16" fmla="*/ 198 w 258"/>
                  <a:gd name="T17" fmla="*/ 0 h 5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8"/>
                  <a:gd name="T28" fmla="*/ 0 h 557"/>
                  <a:gd name="T29" fmla="*/ 258 w 258"/>
                  <a:gd name="T30" fmla="*/ 557 h 5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8" h="557">
                    <a:moveTo>
                      <a:pt x="69" y="557"/>
                    </a:moveTo>
                    <a:cubicBezTo>
                      <a:pt x="78" y="503"/>
                      <a:pt x="93" y="478"/>
                      <a:pt x="43" y="445"/>
                    </a:cubicBezTo>
                    <a:cubicBezTo>
                      <a:pt x="40" y="437"/>
                      <a:pt x="39" y="428"/>
                      <a:pt x="35" y="420"/>
                    </a:cubicBezTo>
                    <a:cubicBezTo>
                      <a:pt x="31" y="413"/>
                      <a:pt x="22" y="409"/>
                      <a:pt x="18" y="402"/>
                    </a:cubicBezTo>
                    <a:cubicBezTo>
                      <a:pt x="10" y="386"/>
                      <a:pt x="0" y="351"/>
                      <a:pt x="0" y="351"/>
                    </a:cubicBezTo>
                    <a:cubicBezTo>
                      <a:pt x="60" y="330"/>
                      <a:pt x="121" y="312"/>
                      <a:pt x="180" y="291"/>
                    </a:cubicBezTo>
                    <a:cubicBezTo>
                      <a:pt x="202" y="271"/>
                      <a:pt x="227" y="260"/>
                      <a:pt x="240" y="231"/>
                    </a:cubicBezTo>
                    <a:cubicBezTo>
                      <a:pt x="247" y="215"/>
                      <a:pt x="258" y="180"/>
                      <a:pt x="258" y="180"/>
                    </a:cubicBezTo>
                    <a:cubicBezTo>
                      <a:pt x="255" y="147"/>
                      <a:pt x="243" y="21"/>
                      <a:pt x="198" y="0"/>
                    </a:cubicBezTo>
                  </a:path>
                </a:pathLst>
              </a:custGeom>
              <a:noFill/>
              <a:ln w="38100">
                <a:solidFill>
                  <a:srgbClr val="FF3300"/>
                </a:solidFill>
                <a:round/>
                <a:headEnd/>
                <a:tailEnd/>
              </a:ln>
            </p:spPr>
            <p:txBody>
              <a:bodyPr wrap="none" anchor="ctr">
                <a:spAutoFit/>
              </a:bodyPr>
              <a:lstStyle/>
              <a:p>
                <a:endParaRPr lang="en-US"/>
              </a:p>
            </p:txBody>
          </p:sp>
          <p:sp>
            <p:nvSpPr>
              <p:cNvPr id="34934" name="Freeform 1167"/>
              <p:cNvSpPr>
                <a:spLocks/>
              </p:cNvSpPr>
              <p:nvPr/>
            </p:nvSpPr>
            <p:spPr bwMode="auto">
              <a:xfrm>
                <a:off x="4838" y="2172"/>
                <a:ext cx="68" cy="163"/>
              </a:xfrm>
              <a:custGeom>
                <a:avLst/>
                <a:gdLst>
                  <a:gd name="T0" fmla="*/ 68 w 68"/>
                  <a:gd name="T1" fmla="*/ 163 h 163"/>
                  <a:gd name="T2" fmla="*/ 0 w 68"/>
                  <a:gd name="T3" fmla="*/ 120 h 163"/>
                  <a:gd name="T4" fmla="*/ 8 w 68"/>
                  <a:gd name="T5" fmla="*/ 86 h 163"/>
                  <a:gd name="T6" fmla="*/ 51 w 68"/>
                  <a:gd name="T7" fmla="*/ 52 h 163"/>
                  <a:gd name="T8" fmla="*/ 26 w 68"/>
                  <a:gd name="T9" fmla="*/ 0 h 163"/>
                  <a:gd name="T10" fmla="*/ 0 60000 65536"/>
                  <a:gd name="T11" fmla="*/ 0 60000 65536"/>
                  <a:gd name="T12" fmla="*/ 0 60000 65536"/>
                  <a:gd name="T13" fmla="*/ 0 60000 65536"/>
                  <a:gd name="T14" fmla="*/ 0 60000 65536"/>
                  <a:gd name="T15" fmla="*/ 0 w 68"/>
                  <a:gd name="T16" fmla="*/ 0 h 163"/>
                  <a:gd name="T17" fmla="*/ 68 w 68"/>
                  <a:gd name="T18" fmla="*/ 163 h 163"/>
                </a:gdLst>
                <a:ahLst/>
                <a:cxnLst>
                  <a:cxn ang="T10">
                    <a:pos x="T0" y="T1"/>
                  </a:cxn>
                  <a:cxn ang="T11">
                    <a:pos x="T2" y="T3"/>
                  </a:cxn>
                  <a:cxn ang="T12">
                    <a:pos x="T4" y="T5"/>
                  </a:cxn>
                  <a:cxn ang="T13">
                    <a:pos x="T6" y="T7"/>
                  </a:cxn>
                  <a:cxn ang="T14">
                    <a:pos x="T8" y="T9"/>
                  </a:cxn>
                </a:cxnLst>
                <a:rect l="T15" t="T16" r="T17" b="T18"/>
                <a:pathLst>
                  <a:path w="68" h="163">
                    <a:moveTo>
                      <a:pt x="68" y="163"/>
                    </a:moveTo>
                    <a:cubicBezTo>
                      <a:pt x="34" y="151"/>
                      <a:pt x="21" y="152"/>
                      <a:pt x="0" y="120"/>
                    </a:cubicBezTo>
                    <a:cubicBezTo>
                      <a:pt x="3" y="109"/>
                      <a:pt x="0" y="94"/>
                      <a:pt x="8" y="86"/>
                    </a:cubicBezTo>
                    <a:cubicBezTo>
                      <a:pt x="67" y="27"/>
                      <a:pt x="28" y="123"/>
                      <a:pt x="51" y="52"/>
                    </a:cubicBezTo>
                    <a:cubicBezTo>
                      <a:pt x="47" y="38"/>
                      <a:pt x="44" y="0"/>
                      <a:pt x="26" y="0"/>
                    </a:cubicBezTo>
                  </a:path>
                </a:pathLst>
              </a:custGeom>
              <a:noFill/>
              <a:ln w="38100">
                <a:solidFill>
                  <a:srgbClr val="FF3300"/>
                </a:solidFill>
                <a:round/>
                <a:headEnd/>
                <a:tailEnd/>
              </a:ln>
            </p:spPr>
            <p:txBody>
              <a:bodyPr wrap="none" anchor="ctr">
                <a:spAutoFit/>
              </a:bodyPr>
              <a:lstStyle/>
              <a:p>
                <a:endParaRPr lang="en-US"/>
              </a:p>
            </p:txBody>
          </p:sp>
          <p:sp>
            <p:nvSpPr>
              <p:cNvPr id="34935" name="Freeform 1168"/>
              <p:cNvSpPr>
                <a:spLocks/>
              </p:cNvSpPr>
              <p:nvPr/>
            </p:nvSpPr>
            <p:spPr bwMode="auto">
              <a:xfrm>
                <a:off x="3090" y="1585"/>
                <a:ext cx="112" cy="118"/>
              </a:xfrm>
              <a:custGeom>
                <a:avLst/>
                <a:gdLst>
                  <a:gd name="T0" fmla="*/ 35 w 112"/>
                  <a:gd name="T1" fmla="*/ 103 h 118"/>
                  <a:gd name="T2" fmla="*/ 0 w 112"/>
                  <a:gd name="T3" fmla="*/ 26 h 118"/>
                  <a:gd name="T4" fmla="*/ 78 w 112"/>
                  <a:gd name="T5" fmla="*/ 0 h 118"/>
                  <a:gd name="T6" fmla="*/ 69 w 112"/>
                  <a:gd name="T7" fmla="*/ 86 h 118"/>
                  <a:gd name="T8" fmla="*/ 78 w 112"/>
                  <a:gd name="T9" fmla="*/ 112 h 118"/>
                  <a:gd name="T10" fmla="*/ 112 w 112"/>
                  <a:gd name="T11" fmla="*/ 112 h 118"/>
                  <a:gd name="T12" fmla="*/ 0 60000 65536"/>
                  <a:gd name="T13" fmla="*/ 0 60000 65536"/>
                  <a:gd name="T14" fmla="*/ 0 60000 65536"/>
                  <a:gd name="T15" fmla="*/ 0 60000 65536"/>
                  <a:gd name="T16" fmla="*/ 0 60000 65536"/>
                  <a:gd name="T17" fmla="*/ 0 60000 65536"/>
                  <a:gd name="T18" fmla="*/ 0 w 112"/>
                  <a:gd name="T19" fmla="*/ 0 h 118"/>
                  <a:gd name="T20" fmla="*/ 112 w 112"/>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112" h="118">
                    <a:moveTo>
                      <a:pt x="35" y="103"/>
                    </a:moveTo>
                    <a:cubicBezTo>
                      <a:pt x="26" y="70"/>
                      <a:pt x="25" y="49"/>
                      <a:pt x="0" y="26"/>
                    </a:cubicBezTo>
                    <a:cubicBezTo>
                      <a:pt x="26" y="17"/>
                      <a:pt x="52" y="9"/>
                      <a:pt x="78" y="0"/>
                    </a:cubicBezTo>
                    <a:cubicBezTo>
                      <a:pt x="45" y="32"/>
                      <a:pt x="55" y="12"/>
                      <a:pt x="69" y="86"/>
                    </a:cubicBezTo>
                    <a:cubicBezTo>
                      <a:pt x="71" y="95"/>
                      <a:pt x="70" y="107"/>
                      <a:pt x="78" y="112"/>
                    </a:cubicBezTo>
                    <a:cubicBezTo>
                      <a:pt x="88" y="118"/>
                      <a:pt x="101" y="112"/>
                      <a:pt x="112" y="112"/>
                    </a:cubicBezTo>
                  </a:path>
                </a:pathLst>
              </a:custGeom>
              <a:noFill/>
              <a:ln w="38100">
                <a:solidFill>
                  <a:srgbClr val="FF3300"/>
                </a:solidFill>
                <a:round/>
                <a:headEnd/>
                <a:tailEnd/>
              </a:ln>
            </p:spPr>
            <p:txBody>
              <a:bodyPr wrap="none" anchor="ctr">
                <a:spAutoFit/>
              </a:bodyPr>
              <a:lstStyle/>
              <a:p>
                <a:endParaRPr lang="en-US"/>
              </a:p>
            </p:txBody>
          </p:sp>
          <p:sp>
            <p:nvSpPr>
              <p:cNvPr id="34936" name="Freeform 1169"/>
              <p:cNvSpPr>
                <a:spLocks noChangeAspect="1"/>
              </p:cNvSpPr>
              <p:nvPr/>
            </p:nvSpPr>
            <p:spPr bwMode="auto">
              <a:xfrm>
                <a:off x="5037" y="1476"/>
                <a:ext cx="98" cy="94"/>
              </a:xfrm>
              <a:custGeom>
                <a:avLst/>
                <a:gdLst>
                  <a:gd name="T0" fmla="*/ 631259 w 71"/>
                  <a:gd name="T1" fmla="*/ 1 h 68"/>
                  <a:gd name="T2" fmla="*/ 1442723 w 71"/>
                  <a:gd name="T3" fmla="*/ 820104 h 68"/>
                  <a:gd name="T4" fmla="*/ 1991364 w 71"/>
                  <a:gd name="T5" fmla="*/ 1060001 h 68"/>
                  <a:gd name="T6" fmla="*/ 2291281 w 71"/>
                  <a:gd name="T7" fmla="*/ 1133673 h 68"/>
                  <a:gd name="T8" fmla="*/ 2508579 w 71"/>
                  <a:gd name="T9" fmla="*/ 905480 h 68"/>
                  <a:gd name="T10" fmla="*/ 2448729 w 71"/>
                  <a:gd name="T11" fmla="*/ 1251693 h 68"/>
                  <a:gd name="T12" fmla="*/ 2622639 w 71"/>
                  <a:gd name="T13" fmla="*/ 1673872 h 68"/>
                  <a:gd name="T14" fmla="*/ 2922560 w 71"/>
                  <a:gd name="T15" fmla="*/ 1567136 h 68"/>
                  <a:gd name="T16" fmla="*/ 2531352 w 71"/>
                  <a:gd name="T17" fmla="*/ 1871000 h 68"/>
                  <a:gd name="T18" fmla="*/ 2314062 w 71"/>
                  <a:gd name="T19" fmla="*/ 1917263 h 68"/>
                  <a:gd name="T20" fmla="*/ 2117365 w 71"/>
                  <a:gd name="T21" fmla="*/ 1917263 h 68"/>
                  <a:gd name="T22" fmla="*/ 1877307 w 71"/>
                  <a:gd name="T23" fmla="*/ 2313882 h 68"/>
                  <a:gd name="T24" fmla="*/ 1774079 w 71"/>
                  <a:gd name="T25" fmla="*/ 2650334 h 68"/>
                  <a:gd name="T26" fmla="*/ 902737 w 71"/>
                  <a:gd name="T27" fmla="*/ 2157594 h 68"/>
                  <a:gd name="T28" fmla="*/ 654024 w 71"/>
                  <a:gd name="T29" fmla="*/ 2380384 h 68"/>
                  <a:gd name="T30" fmla="*/ 331339 w 71"/>
                  <a:gd name="T31" fmla="*/ 2166335 h 68"/>
                  <a:gd name="T32" fmla="*/ 331339 w 71"/>
                  <a:gd name="T33" fmla="*/ 2313882 h 68"/>
                  <a:gd name="T34" fmla="*/ 631259 w 71"/>
                  <a:gd name="T35" fmla="*/ 2631078 h 68"/>
                  <a:gd name="T36" fmla="*/ 788686 w 71"/>
                  <a:gd name="T37" fmla="*/ 2740624 h 68"/>
                  <a:gd name="T38" fmla="*/ 505259 w 71"/>
                  <a:gd name="T39" fmla="*/ 2740624 h 68"/>
                  <a:gd name="T40" fmla="*/ 366055 w 71"/>
                  <a:gd name="T41" fmla="*/ 2982556 h 68"/>
                  <a:gd name="T42" fmla="*/ 299917 w 71"/>
                  <a:gd name="T43" fmla="*/ 2820471 h 68"/>
                  <a:gd name="T44" fmla="*/ 299917 w 71"/>
                  <a:gd name="T45" fmla="*/ 2631078 h 68"/>
                  <a:gd name="T46" fmla="*/ 91286 w 71"/>
                  <a:gd name="T47" fmla="*/ 2504037 h 68"/>
                  <a:gd name="T48" fmla="*/ 1 w 71"/>
                  <a:gd name="T49" fmla="*/ 2157594 h 68"/>
                  <a:gd name="T50" fmla="*/ 240052 w 71"/>
                  <a:gd name="T51" fmla="*/ 1917263 h 68"/>
                  <a:gd name="T52" fmla="*/ 91286 w 71"/>
                  <a:gd name="T53" fmla="*/ 1721980 h 68"/>
                  <a:gd name="T54" fmla="*/ 173915 w 71"/>
                  <a:gd name="T55" fmla="*/ 1622389 h 68"/>
                  <a:gd name="T56" fmla="*/ 571395 w 71"/>
                  <a:gd name="T57" fmla="*/ 1721980 h 68"/>
                  <a:gd name="T58" fmla="*/ 505259 w 71"/>
                  <a:gd name="T59" fmla="*/ 1386956 h 68"/>
                  <a:gd name="T60" fmla="*/ 697400 w 71"/>
                  <a:gd name="T61" fmla="*/ 1090397 h 68"/>
                  <a:gd name="T62" fmla="*/ 631259 w 71"/>
                  <a:gd name="T63" fmla="*/ 788798 h 68"/>
                  <a:gd name="T64" fmla="*/ 631259 w 71"/>
                  <a:gd name="T65" fmla="*/ 473850 h 68"/>
                  <a:gd name="T66" fmla="*/ 413970 w 71"/>
                  <a:gd name="T67" fmla="*/ 224592 h 68"/>
                  <a:gd name="T68" fmla="*/ 631259 w 71"/>
                  <a:gd name="T69" fmla="*/ 1 h 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
                  <a:gd name="T106" fmla="*/ 0 h 68"/>
                  <a:gd name="T107" fmla="*/ 71 w 71"/>
                  <a:gd name="T108" fmla="*/ 68 h 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 h="68">
                    <a:moveTo>
                      <a:pt x="15" y="1"/>
                    </a:moveTo>
                    <a:cubicBezTo>
                      <a:pt x="23" y="6"/>
                      <a:pt x="28" y="14"/>
                      <a:pt x="35" y="19"/>
                    </a:cubicBezTo>
                    <a:cubicBezTo>
                      <a:pt x="39" y="22"/>
                      <a:pt x="44" y="23"/>
                      <a:pt x="48" y="24"/>
                    </a:cubicBezTo>
                    <a:cubicBezTo>
                      <a:pt x="50" y="25"/>
                      <a:pt x="52" y="27"/>
                      <a:pt x="55" y="26"/>
                    </a:cubicBezTo>
                    <a:cubicBezTo>
                      <a:pt x="57" y="26"/>
                      <a:pt x="58" y="20"/>
                      <a:pt x="60" y="21"/>
                    </a:cubicBezTo>
                    <a:cubicBezTo>
                      <a:pt x="62" y="23"/>
                      <a:pt x="59" y="27"/>
                      <a:pt x="59" y="29"/>
                    </a:cubicBezTo>
                    <a:cubicBezTo>
                      <a:pt x="60" y="32"/>
                      <a:pt x="61" y="36"/>
                      <a:pt x="63" y="38"/>
                    </a:cubicBezTo>
                    <a:cubicBezTo>
                      <a:pt x="65" y="39"/>
                      <a:pt x="71" y="34"/>
                      <a:pt x="70" y="36"/>
                    </a:cubicBezTo>
                    <a:cubicBezTo>
                      <a:pt x="68" y="39"/>
                      <a:pt x="64" y="41"/>
                      <a:pt x="61" y="43"/>
                    </a:cubicBezTo>
                    <a:cubicBezTo>
                      <a:pt x="59" y="43"/>
                      <a:pt x="57" y="43"/>
                      <a:pt x="56" y="44"/>
                    </a:cubicBezTo>
                    <a:cubicBezTo>
                      <a:pt x="54" y="44"/>
                      <a:pt x="52" y="43"/>
                      <a:pt x="51" y="44"/>
                    </a:cubicBezTo>
                    <a:cubicBezTo>
                      <a:pt x="48" y="46"/>
                      <a:pt x="46" y="50"/>
                      <a:pt x="45" y="53"/>
                    </a:cubicBezTo>
                    <a:cubicBezTo>
                      <a:pt x="44" y="56"/>
                      <a:pt x="46" y="61"/>
                      <a:pt x="43" y="61"/>
                    </a:cubicBezTo>
                    <a:cubicBezTo>
                      <a:pt x="35" y="59"/>
                      <a:pt x="30" y="51"/>
                      <a:pt x="22" y="49"/>
                    </a:cubicBezTo>
                    <a:cubicBezTo>
                      <a:pt x="19" y="49"/>
                      <a:pt x="18" y="54"/>
                      <a:pt x="16" y="54"/>
                    </a:cubicBezTo>
                    <a:cubicBezTo>
                      <a:pt x="13" y="54"/>
                      <a:pt x="11" y="51"/>
                      <a:pt x="8" y="50"/>
                    </a:cubicBezTo>
                    <a:cubicBezTo>
                      <a:pt x="7" y="50"/>
                      <a:pt x="7" y="52"/>
                      <a:pt x="8" y="53"/>
                    </a:cubicBezTo>
                    <a:cubicBezTo>
                      <a:pt x="10" y="56"/>
                      <a:pt x="13" y="58"/>
                      <a:pt x="15" y="60"/>
                    </a:cubicBezTo>
                    <a:cubicBezTo>
                      <a:pt x="17" y="61"/>
                      <a:pt x="20" y="62"/>
                      <a:pt x="19" y="63"/>
                    </a:cubicBezTo>
                    <a:cubicBezTo>
                      <a:pt x="17" y="65"/>
                      <a:pt x="14" y="62"/>
                      <a:pt x="12" y="63"/>
                    </a:cubicBezTo>
                    <a:cubicBezTo>
                      <a:pt x="10" y="64"/>
                      <a:pt x="11" y="67"/>
                      <a:pt x="9" y="68"/>
                    </a:cubicBezTo>
                    <a:cubicBezTo>
                      <a:pt x="8" y="68"/>
                      <a:pt x="7" y="66"/>
                      <a:pt x="7" y="65"/>
                    </a:cubicBezTo>
                    <a:cubicBezTo>
                      <a:pt x="6" y="63"/>
                      <a:pt x="7" y="61"/>
                      <a:pt x="7" y="60"/>
                    </a:cubicBezTo>
                    <a:cubicBezTo>
                      <a:pt x="6" y="58"/>
                      <a:pt x="3" y="58"/>
                      <a:pt x="2" y="57"/>
                    </a:cubicBezTo>
                    <a:cubicBezTo>
                      <a:pt x="0" y="54"/>
                      <a:pt x="0" y="51"/>
                      <a:pt x="1" y="49"/>
                    </a:cubicBezTo>
                    <a:cubicBezTo>
                      <a:pt x="1" y="46"/>
                      <a:pt x="5" y="46"/>
                      <a:pt x="6" y="44"/>
                    </a:cubicBezTo>
                    <a:cubicBezTo>
                      <a:pt x="6" y="42"/>
                      <a:pt x="3" y="41"/>
                      <a:pt x="2" y="39"/>
                    </a:cubicBezTo>
                    <a:cubicBezTo>
                      <a:pt x="2" y="38"/>
                      <a:pt x="3" y="37"/>
                      <a:pt x="4" y="37"/>
                    </a:cubicBezTo>
                    <a:cubicBezTo>
                      <a:pt x="7" y="37"/>
                      <a:pt x="11" y="41"/>
                      <a:pt x="14" y="39"/>
                    </a:cubicBezTo>
                    <a:cubicBezTo>
                      <a:pt x="16" y="38"/>
                      <a:pt x="11" y="34"/>
                      <a:pt x="12" y="32"/>
                    </a:cubicBezTo>
                    <a:cubicBezTo>
                      <a:pt x="12" y="29"/>
                      <a:pt x="16" y="28"/>
                      <a:pt x="17" y="25"/>
                    </a:cubicBezTo>
                    <a:cubicBezTo>
                      <a:pt x="17" y="23"/>
                      <a:pt x="15" y="20"/>
                      <a:pt x="15" y="18"/>
                    </a:cubicBezTo>
                    <a:cubicBezTo>
                      <a:pt x="14" y="16"/>
                      <a:pt x="15" y="13"/>
                      <a:pt x="15" y="11"/>
                    </a:cubicBezTo>
                    <a:cubicBezTo>
                      <a:pt x="14" y="9"/>
                      <a:pt x="10" y="8"/>
                      <a:pt x="10" y="5"/>
                    </a:cubicBezTo>
                    <a:cubicBezTo>
                      <a:pt x="10" y="3"/>
                      <a:pt x="13" y="0"/>
                      <a:pt x="15" y="1"/>
                    </a:cubicBezTo>
                    <a:close/>
                  </a:path>
                </a:pathLst>
              </a:custGeom>
              <a:noFill/>
              <a:ln w="38100" cap="rnd">
                <a:solidFill>
                  <a:srgbClr val="FF3300"/>
                </a:solidFill>
                <a:round/>
                <a:headEnd/>
                <a:tailEnd/>
              </a:ln>
            </p:spPr>
            <p:txBody>
              <a:bodyPr/>
              <a:lstStyle/>
              <a:p>
                <a:endParaRPr lang="en-US"/>
              </a:p>
            </p:txBody>
          </p:sp>
          <p:sp>
            <p:nvSpPr>
              <p:cNvPr id="34937" name="Freeform 1170"/>
              <p:cNvSpPr>
                <a:spLocks noChangeAspect="1"/>
              </p:cNvSpPr>
              <p:nvPr/>
            </p:nvSpPr>
            <p:spPr bwMode="auto">
              <a:xfrm>
                <a:off x="4922" y="1568"/>
                <a:ext cx="169" cy="183"/>
              </a:xfrm>
              <a:custGeom>
                <a:avLst/>
                <a:gdLst>
                  <a:gd name="T0" fmla="*/ 3648523 w 123"/>
                  <a:gd name="T1" fmla="*/ 243766 h 132"/>
                  <a:gd name="T2" fmla="*/ 3840209 w 123"/>
                  <a:gd name="T3" fmla="*/ 602145 h 132"/>
                  <a:gd name="T4" fmla="*/ 3538207 w 123"/>
                  <a:gd name="T5" fmla="*/ 267051 h 132"/>
                  <a:gd name="T6" fmla="*/ 3434156 w 123"/>
                  <a:gd name="T7" fmla="*/ 602145 h 132"/>
                  <a:gd name="T8" fmla="*/ 3352715 w 123"/>
                  <a:gd name="T9" fmla="*/ 1110996 h 132"/>
                  <a:gd name="T10" fmla="*/ 3457225 w 123"/>
                  <a:gd name="T11" fmla="*/ 1248415 h 132"/>
                  <a:gd name="T12" fmla="*/ 3434156 w 123"/>
                  <a:gd name="T13" fmla="*/ 2399459 h 132"/>
                  <a:gd name="T14" fmla="*/ 3140825 w 123"/>
                  <a:gd name="T15" fmla="*/ 3032783 h 132"/>
                  <a:gd name="T16" fmla="*/ 2575145 w 123"/>
                  <a:gd name="T17" fmla="*/ 3747406 h 132"/>
                  <a:gd name="T18" fmla="*/ 2553318 w 123"/>
                  <a:gd name="T19" fmla="*/ 3326523 h 132"/>
                  <a:gd name="T20" fmla="*/ 2316961 w 123"/>
                  <a:gd name="T21" fmla="*/ 3491311 h 132"/>
                  <a:gd name="T22" fmla="*/ 2173781 w 123"/>
                  <a:gd name="T23" fmla="*/ 4275274 h 132"/>
                  <a:gd name="T24" fmla="*/ 1964934 w 123"/>
                  <a:gd name="T25" fmla="*/ 4661860 h 132"/>
                  <a:gd name="T26" fmla="*/ 893252 w 123"/>
                  <a:gd name="T27" fmla="*/ 4753507 h 132"/>
                  <a:gd name="T28" fmla="*/ 670206 w 123"/>
                  <a:gd name="T29" fmla="*/ 4840225 h 132"/>
                  <a:gd name="T30" fmla="*/ 355014 w 123"/>
                  <a:gd name="T31" fmla="*/ 5378665 h 132"/>
                  <a:gd name="T32" fmla="*/ 1 w 123"/>
                  <a:gd name="T33" fmla="*/ 5753979 h 132"/>
                  <a:gd name="T34" fmla="*/ 292051 w 123"/>
                  <a:gd name="T35" fmla="*/ 5928568 h 132"/>
                  <a:gd name="T36" fmla="*/ 650118 w 123"/>
                  <a:gd name="T37" fmla="*/ 6017416 h 132"/>
                  <a:gd name="T38" fmla="*/ 777662 w 123"/>
                  <a:gd name="T39" fmla="*/ 5753979 h 132"/>
                  <a:gd name="T40" fmla="*/ 1227314 w 123"/>
                  <a:gd name="T41" fmla="*/ 5499433 h 132"/>
                  <a:gd name="T42" fmla="*/ 1406605 w 123"/>
                  <a:gd name="T43" fmla="*/ 5378665 h 132"/>
                  <a:gd name="T44" fmla="*/ 1964934 w 123"/>
                  <a:gd name="T45" fmla="*/ 5361727 h 132"/>
                  <a:gd name="T46" fmla="*/ 1858332 w 123"/>
                  <a:gd name="T47" fmla="*/ 5715123 h 132"/>
                  <a:gd name="T48" fmla="*/ 2173781 w 123"/>
                  <a:gd name="T49" fmla="*/ 6294443 h 132"/>
                  <a:gd name="T50" fmla="*/ 2388555 w 123"/>
                  <a:gd name="T51" fmla="*/ 5715123 h 132"/>
                  <a:gd name="T52" fmla="*/ 2499415 w 123"/>
                  <a:gd name="T53" fmla="*/ 5451404 h 132"/>
                  <a:gd name="T54" fmla="*/ 2575145 w 123"/>
                  <a:gd name="T55" fmla="*/ 5123915 h 132"/>
                  <a:gd name="T56" fmla="*/ 2688732 w 123"/>
                  <a:gd name="T57" fmla="*/ 5314420 h 132"/>
                  <a:gd name="T58" fmla="*/ 2771518 w 123"/>
                  <a:gd name="T59" fmla="*/ 5451404 h 132"/>
                  <a:gd name="T60" fmla="*/ 3070156 w 123"/>
                  <a:gd name="T61" fmla="*/ 5451404 h 132"/>
                  <a:gd name="T62" fmla="*/ 3281838 w 123"/>
                  <a:gd name="T63" fmla="*/ 5097063 h 132"/>
                  <a:gd name="T64" fmla="*/ 3434156 w 123"/>
                  <a:gd name="T65" fmla="*/ 5378665 h 132"/>
                  <a:gd name="T66" fmla="*/ 3648523 w 123"/>
                  <a:gd name="T67" fmla="*/ 4996224 h 132"/>
                  <a:gd name="T68" fmla="*/ 3694274 w 123"/>
                  <a:gd name="T69" fmla="*/ 4716312 h 132"/>
                  <a:gd name="T70" fmla="*/ 3910317 w 123"/>
                  <a:gd name="T71" fmla="*/ 4716312 h 132"/>
                  <a:gd name="T72" fmla="*/ 3900730 w 123"/>
                  <a:gd name="T73" fmla="*/ 5097063 h 132"/>
                  <a:gd name="T74" fmla="*/ 4135463 w 123"/>
                  <a:gd name="T75" fmla="*/ 5052289 h 132"/>
                  <a:gd name="T76" fmla="*/ 4301262 w 123"/>
                  <a:gd name="T77" fmla="*/ 4586505 h 132"/>
                  <a:gd name="T78" fmla="*/ 4103732 w 123"/>
                  <a:gd name="T79" fmla="*/ 3833352 h 132"/>
                  <a:gd name="T80" fmla="*/ 4191380 w 123"/>
                  <a:gd name="T81" fmla="*/ 3258237 h 132"/>
                  <a:gd name="T82" fmla="*/ 4135463 w 123"/>
                  <a:gd name="T83" fmla="*/ 2453851 h 132"/>
                  <a:gd name="T84" fmla="*/ 4301262 w 123"/>
                  <a:gd name="T85" fmla="*/ 2258285 h 132"/>
                  <a:gd name="T86" fmla="*/ 4374035 w 123"/>
                  <a:gd name="T87" fmla="*/ 1695229 h 132"/>
                  <a:gd name="T88" fmla="*/ 4135463 w 123"/>
                  <a:gd name="T89" fmla="*/ 1110996 h 132"/>
                  <a:gd name="T90" fmla="*/ 3982170 w 123"/>
                  <a:gd name="T91" fmla="*/ 602145 h 132"/>
                  <a:gd name="T92" fmla="*/ 3648523 w 123"/>
                  <a:gd name="T93" fmla="*/ 1 h 1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3"/>
                  <a:gd name="T142" fmla="*/ 0 h 132"/>
                  <a:gd name="T143" fmla="*/ 123 w 123"/>
                  <a:gd name="T144" fmla="*/ 132 h 1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3" h="132">
                    <a:moveTo>
                      <a:pt x="102" y="1"/>
                    </a:moveTo>
                    <a:cubicBezTo>
                      <a:pt x="101" y="2"/>
                      <a:pt x="100" y="4"/>
                      <a:pt x="102" y="5"/>
                    </a:cubicBezTo>
                    <a:cubicBezTo>
                      <a:pt x="103" y="6"/>
                      <a:pt x="106" y="3"/>
                      <a:pt x="107" y="4"/>
                    </a:cubicBezTo>
                    <a:cubicBezTo>
                      <a:pt x="109" y="6"/>
                      <a:pt x="108" y="9"/>
                      <a:pt x="108" y="12"/>
                    </a:cubicBezTo>
                    <a:cubicBezTo>
                      <a:pt x="106" y="13"/>
                      <a:pt x="103" y="12"/>
                      <a:pt x="101" y="12"/>
                    </a:cubicBezTo>
                    <a:cubicBezTo>
                      <a:pt x="99" y="11"/>
                      <a:pt x="100" y="7"/>
                      <a:pt x="99" y="6"/>
                    </a:cubicBezTo>
                    <a:cubicBezTo>
                      <a:pt x="98" y="5"/>
                      <a:pt x="96" y="5"/>
                      <a:pt x="95" y="6"/>
                    </a:cubicBezTo>
                    <a:cubicBezTo>
                      <a:pt x="94" y="8"/>
                      <a:pt x="96" y="10"/>
                      <a:pt x="96" y="12"/>
                    </a:cubicBezTo>
                    <a:cubicBezTo>
                      <a:pt x="95" y="13"/>
                      <a:pt x="93" y="13"/>
                      <a:pt x="93" y="14"/>
                    </a:cubicBezTo>
                    <a:cubicBezTo>
                      <a:pt x="92" y="17"/>
                      <a:pt x="94" y="20"/>
                      <a:pt x="94" y="23"/>
                    </a:cubicBezTo>
                    <a:cubicBezTo>
                      <a:pt x="94" y="25"/>
                      <a:pt x="91" y="27"/>
                      <a:pt x="92" y="29"/>
                    </a:cubicBezTo>
                    <a:cubicBezTo>
                      <a:pt x="93" y="30"/>
                      <a:pt x="96" y="24"/>
                      <a:pt x="97" y="26"/>
                    </a:cubicBezTo>
                    <a:cubicBezTo>
                      <a:pt x="99" y="30"/>
                      <a:pt x="99" y="35"/>
                      <a:pt x="99" y="40"/>
                    </a:cubicBezTo>
                    <a:cubicBezTo>
                      <a:pt x="99" y="44"/>
                      <a:pt x="97" y="47"/>
                      <a:pt x="96" y="50"/>
                    </a:cubicBezTo>
                    <a:cubicBezTo>
                      <a:pt x="95" y="54"/>
                      <a:pt x="94" y="57"/>
                      <a:pt x="92" y="60"/>
                    </a:cubicBezTo>
                    <a:cubicBezTo>
                      <a:pt x="92" y="62"/>
                      <a:pt x="89" y="62"/>
                      <a:pt x="88" y="63"/>
                    </a:cubicBezTo>
                    <a:cubicBezTo>
                      <a:pt x="86" y="66"/>
                      <a:pt x="86" y="69"/>
                      <a:pt x="83" y="72"/>
                    </a:cubicBezTo>
                    <a:cubicBezTo>
                      <a:pt x="80" y="75"/>
                      <a:pt x="76" y="78"/>
                      <a:pt x="72" y="78"/>
                    </a:cubicBezTo>
                    <a:cubicBezTo>
                      <a:pt x="69" y="79"/>
                      <a:pt x="67" y="76"/>
                      <a:pt x="67" y="74"/>
                    </a:cubicBezTo>
                    <a:cubicBezTo>
                      <a:pt x="66" y="72"/>
                      <a:pt x="70" y="71"/>
                      <a:pt x="71" y="69"/>
                    </a:cubicBezTo>
                    <a:cubicBezTo>
                      <a:pt x="71" y="68"/>
                      <a:pt x="70" y="67"/>
                      <a:pt x="69" y="67"/>
                    </a:cubicBezTo>
                    <a:cubicBezTo>
                      <a:pt x="67" y="68"/>
                      <a:pt x="65" y="70"/>
                      <a:pt x="65" y="72"/>
                    </a:cubicBezTo>
                    <a:cubicBezTo>
                      <a:pt x="64" y="75"/>
                      <a:pt x="66" y="78"/>
                      <a:pt x="65" y="81"/>
                    </a:cubicBezTo>
                    <a:cubicBezTo>
                      <a:pt x="64" y="84"/>
                      <a:pt x="62" y="86"/>
                      <a:pt x="61" y="89"/>
                    </a:cubicBezTo>
                    <a:cubicBezTo>
                      <a:pt x="60" y="91"/>
                      <a:pt x="61" y="94"/>
                      <a:pt x="60" y="95"/>
                    </a:cubicBezTo>
                    <a:cubicBezTo>
                      <a:pt x="59" y="97"/>
                      <a:pt x="57" y="97"/>
                      <a:pt x="55" y="97"/>
                    </a:cubicBezTo>
                    <a:cubicBezTo>
                      <a:pt x="49" y="98"/>
                      <a:pt x="42" y="97"/>
                      <a:pt x="35" y="98"/>
                    </a:cubicBezTo>
                    <a:cubicBezTo>
                      <a:pt x="32" y="98"/>
                      <a:pt x="29" y="99"/>
                      <a:pt x="25" y="99"/>
                    </a:cubicBezTo>
                    <a:cubicBezTo>
                      <a:pt x="25" y="99"/>
                      <a:pt x="26" y="97"/>
                      <a:pt x="26" y="97"/>
                    </a:cubicBezTo>
                    <a:cubicBezTo>
                      <a:pt x="23" y="97"/>
                      <a:pt x="21" y="98"/>
                      <a:pt x="19" y="100"/>
                    </a:cubicBezTo>
                    <a:cubicBezTo>
                      <a:pt x="18" y="100"/>
                      <a:pt x="20" y="102"/>
                      <a:pt x="19" y="103"/>
                    </a:cubicBezTo>
                    <a:cubicBezTo>
                      <a:pt x="16" y="106"/>
                      <a:pt x="13" y="108"/>
                      <a:pt x="10" y="112"/>
                    </a:cubicBezTo>
                    <a:cubicBezTo>
                      <a:pt x="8" y="113"/>
                      <a:pt x="7" y="116"/>
                      <a:pt x="5" y="117"/>
                    </a:cubicBezTo>
                    <a:cubicBezTo>
                      <a:pt x="4" y="118"/>
                      <a:pt x="1" y="118"/>
                      <a:pt x="1" y="120"/>
                    </a:cubicBezTo>
                    <a:cubicBezTo>
                      <a:pt x="0" y="122"/>
                      <a:pt x="1" y="124"/>
                      <a:pt x="3" y="125"/>
                    </a:cubicBezTo>
                    <a:cubicBezTo>
                      <a:pt x="4" y="123"/>
                      <a:pt x="6" y="123"/>
                      <a:pt x="8" y="123"/>
                    </a:cubicBezTo>
                    <a:cubicBezTo>
                      <a:pt x="9" y="123"/>
                      <a:pt x="11" y="123"/>
                      <a:pt x="12" y="123"/>
                    </a:cubicBezTo>
                    <a:cubicBezTo>
                      <a:pt x="14" y="123"/>
                      <a:pt x="16" y="126"/>
                      <a:pt x="18" y="125"/>
                    </a:cubicBezTo>
                    <a:cubicBezTo>
                      <a:pt x="19" y="124"/>
                      <a:pt x="17" y="121"/>
                      <a:pt x="18" y="120"/>
                    </a:cubicBezTo>
                    <a:cubicBezTo>
                      <a:pt x="18" y="118"/>
                      <a:pt x="20" y="120"/>
                      <a:pt x="22" y="120"/>
                    </a:cubicBezTo>
                    <a:cubicBezTo>
                      <a:pt x="24" y="119"/>
                      <a:pt x="26" y="119"/>
                      <a:pt x="28" y="118"/>
                    </a:cubicBezTo>
                    <a:cubicBezTo>
                      <a:pt x="30" y="117"/>
                      <a:pt x="32" y="115"/>
                      <a:pt x="34" y="115"/>
                    </a:cubicBezTo>
                    <a:cubicBezTo>
                      <a:pt x="35" y="115"/>
                      <a:pt x="36" y="116"/>
                      <a:pt x="37" y="116"/>
                    </a:cubicBezTo>
                    <a:cubicBezTo>
                      <a:pt x="38" y="115"/>
                      <a:pt x="38" y="113"/>
                      <a:pt x="39" y="112"/>
                    </a:cubicBezTo>
                    <a:cubicBezTo>
                      <a:pt x="41" y="111"/>
                      <a:pt x="44" y="111"/>
                      <a:pt x="47" y="111"/>
                    </a:cubicBezTo>
                    <a:cubicBezTo>
                      <a:pt x="50" y="110"/>
                      <a:pt x="53" y="109"/>
                      <a:pt x="55" y="111"/>
                    </a:cubicBezTo>
                    <a:cubicBezTo>
                      <a:pt x="57" y="112"/>
                      <a:pt x="55" y="114"/>
                      <a:pt x="54" y="116"/>
                    </a:cubicBezTo>
                    <a:cubicBezTo>
                      <a:pt x="54" y="117"/>
                      <a:pt x="52" y="118"/>
                      <a:pt x="52" y="119"/>
                    </a:cubicBezTo>
                    <a:cubicBezTo>
                      <a:pt x="54" y="120"/>
                      <a:pt x="53" y="125"/>
                      <a:pt x="55" y="127"/>
                    </a:cubicBezTo>
                    <a:cubicBezTo>
                      <a:pt x="56" y="129"/>
                      <a:pt x="58" y="132"/>
                      <a:pt x="61" y="131"/>
                    </a:cubicBezTo>
                    <a:cubicBezTo>
                      <a:pt x="63" y="131"/>
                      <a:pt x="64" y="128"/>
                      <a:pt x="65" y="126"/>
                    </a:cubicBezTo>
                    <a:cubicBezTo>
                      <a:pt x="66" y="123"/>
                      <a:pt x="65" y="120"/>
                      <a:pt x="67" y="119"/>
                    </a:cubicBezTo>
                    <a:cubicBezTo>
                      <a:pt x="69" y="117"/>
                      <a:pt x="73" y="119"/>
                      <a:pt x="74" y="117"/>
                    </a:cubicBezTo>
                    <a:cubicBezTo>
                      <a:pt x="75" y="116"/>
                      <a:pt x="71" y="115"/>
                      <a:pt x="70" y="113"/>
                    </a:cubicBezTo>
                    <a:cubicBezTo>
                      <a:pt x="69" y="111"/>
                      <a:pt x="69" y="108"/>
                      <a:pt x="69" y="105"/>
                    </a:cubicBezTo>
                    <a:cubicBezTo>
                      <a:pt x="70" y="104"/>
                      <a:pt x="71" y="106"/>
                      <a:pt x="72" y="107"/>
                    </a:cubicBezTo>
                    <a:cubicBezTo>
                      <a:pt x="72" y="108"/>
                      <a:pt x="72" y="110"/>
                      <a:pt x="73" y="111"/>
                    </a:cubicBezTo>
                    <a:cubicBezTo>
                      <a:pt x="74" y="112"/>
                      <a:pt x="75" y="110"/>
                      <a:pt x="75" y="110"/>
                    </a:cubicBezTo>
                    <a:cubicBezTo>
                      <a:pt x="77" y="110"/>
                      <a:pt x="79" y="110"/>
                      <a:pt x="79" y="111"/>
                    </a:cubicBezTo>
                    <a:cubicBezTo>
                      <a:pt x="80" y="112"/>
                      <a:pt x="77" y="112"/>
                      <a:pt x="77" y="113"/>
                    </a:cubicBezTo>
                    <a:cubicBezTo>
                      <a:pt x="78" y="114"/>
                      <a:pt x="80" y="113"/>
                      <a:pt x="82" y="113"/>
                    </a:cubicBezTo>
                    <a:cubicBezTo>
                      <a:pt x="83" y="113"/>
                      <a:pt x="85" y="113"/>
                      <a:pt x="86" y="113"/>
                    </a:cubicBezTo>
                    <a:cubicBezTo>
                      <a:pt x="88" y="113"/>
                      <a:pt x="89" y="114"/>
                      <a:pt x="90" y="113"/>
                    </a:cubicBezTo>
                    <a:cubicBezTo>
                      <a:pt x="92" y="111"/>
                      <a:pt x="91" y="108"/>
                      <a:pt x="92" y="106"/>
                    </a:cubicBezTo>
                    <a:cubicBezTo>
                      <a:pt x="94" y="105"/>
                      <a:pt x="97" y="105"/>
                      <a:pt x="97" y="106"/>
                    </a:cubicBezTo>
                    <a:cubicBezTo>
                      <a:pt x="99" y="108"/>
                      <a:pt x="95" y="110"/>
                      <a:pt x="96" y="112"/>
                    </a:cubicBezTo>
                    <a:cubicBezTo>
                      <a:pt x="96" y="114"/>
                      <a:pt x="99" y="114"/>
                      <a:pt x="100" y="113"/>
                    </a:cubicBezTo>
                    <a:cubicBezTo>
                      <a:pt x="101" y="111"/>
                      <a:pt x="100" y="107"/>
                      <a:pt x="102" y="104"/>
                    </a:cubicBezTo>
                    <a:cubicBezTo>
                      <a:pt x="102" y="103"/>
                      <a:pt x="104" y="105"/>
                      <a:pt x="105" y="104"/>
                    </a:cubicBezTo>
                    <a:cubicBezTo>
                      <a:pt x="105" y="102"/>
                      <a:pt x="103" y="100"/>
                      <a:pt x="103" y="98"/>
                    </a:cubicBezTo>
                    <a:cubicBezTo>
                      <a:pt x="104" y="96"/>
                      <a:pt x="105" y="95"/>
                      <a:pt x="106" y="95"/>
                    </a:cubicBezTo>
                    <a:cubicBezTo>
                      <a:pt x="108" y="95"/>
                      <a:pt x="110" y="96"/>
                      <a:pt x="110" y="98"/>
                    </a:cubicBezTo>
                    <a:cubicBezTo>
                      <a:pt x="111" y="99"/>
                      <a:pt x="108" y="100"/>
                      <a:pt x="108" y="102"/>
                    </a:cubicBezTo>
                    <a:cubicBezTo>
                      <a:pt x="107" y="103"/>
                      <a:pt x="108" y="105"/>
                      <a:pt x="109" y="106"/>
                    </a:cubicBezTo>
                    <a:cubicBezTo>
                      <a:pt x="109" y="107"/>
                      <a:pt x="108" y="109"/>
                      <a:pt x="109" y="109"/>
                    </a:cubicBezTo>
                    <a:cubicBezTo>
                      <a:pt x="111" y="108"/>
                      <a:pt x="114" y="106"/>
                      <a:pt x="116" y="105"/>
                    </a:cubicBezTo>
                    <a:cubicBezTo>
                      <a:pt x="118" y="103"/>
                      <a:pt x="115" y="100"/>
                      <a:pt x="116" y="97"/>
                    </a:cubicBezTo>
                    <a:cubicBezTo>
                      <a:pt x="117" y="96"/>
                      <a:pt x="120" y="96"/>
                      <a:pt x="120" y="95"/>
                    </a:cubicBezTo>
                    <a:cubicBezTo>
                      <a:pt x="120" y="92"/>
                      <a:pt x="117" y="91"/>
                      <a:pt x="116" y="89"/>
                    </a:cubicBezTo>
                    <a:cubicBezTo>
                      <a:pt x="115" y="86"/>
                      <a:pt x="115" y="82"/>
                      <a:pt x="115" y="79"/>
                    </a:cubicBezTo>
                    <a:cubicBezTo>
                      <a:pt x="115" y="78"/>
                      <a:pt x="116" y="77"/>
                      <a:pt x="117" y="76"/>
                    </a:cubicBezTo>
                    <a:cubicBezTo>
                      <a:pt x="117" y="73"/>
                      <a:pt x="117" y="70"/>
                      <a:pt x="117" y="68"/>
                    </a:cubicBezTo>
                    <a:cubicBezTo>
                      <a:pt x="116" y="65"/>
                      <a:pt x="113" y="63"/>
                      <a:pt x="113" y="60"/>
                    </a:cubicBezTo>
                    <a:cubicBezTo>
                      <a:pt x="113" y="57"/>
                      <a:pt x="114" y="53"/>
                      <a:pt x="116" y="51"/>
                    </a:cubicBezTo>
                    <a:cubicBezTo>
                      <a:pt x="117" y="50"/>
                      <a:pt x="120" y="52"/>
                      <a:pt x="121" y="51"/>
                    </a:cubicBezTo>
                    <a:cubicBezTo>
                      <a:pt x="122" y="50"/>
                      <a:pt x="119" y="48"/>
                      <a:pt x="120" y="47"/>
                    </a:cubicBezTo>
                    <a:cubicBezTo>
                      <a:pt x="120" y="45"/>
                      <a:pt x="122" y="44"/>
                      <a:pt x="123" y="42"/>
                    </a:cubicBezTo>
                    <a:cubicBezTo>
                      <a:pt x="123" y="40"/>
                      <a:pt x="122" y="38"/>
                      <a:pt x="122" y="35"/>
                    </a:cubicBezTo>
                    <a:cubicBezTo>
                      <a:pt x="121" y="32"/>
                      <a:pt x="120" y="29"/>
                      <a:pt x="119" y="27"/>
                    </a:cubicBezTo>
                    <a:cubicBezTo>
                      <a:pt x="118" y="25"/>
                      <a:pt x="116" y="24"/>
                      <a:pt x="116" y="23"/>
                    </a:cubicBezTo>
                    <a:cubicBezTo>
                      <a:pt x="115" y="21"/>
                      <a:pt x="114" y="18"/>
                      <a:pt x="113" y="16"/>
                    </a:cubicBezTo>
                    <a:cubicBezTo>
                      <a:pt x="113" y="15"/>
                      <a:pt x="111" y="13"/>
                      <a:pt x="111" y="12"/>
                    </a:cubicBezTo>
                    <a:cubicBezTo>
                      <a:pt x="110" y="8"/>
                      <a:pt x="111" y="3"/>
                      <a:pt x="109" y="1"/>
                    </a:cubicBezTo>
                    <a:cubicBezTo>
                      <a:pt x="107" y="1"/>
                      <a:pt x="104" y="0"/>
                      <a:pt x="102" y="1"/>
                    </a:cubicBezTo>
                    <a:close/>
                  </a:path>
                </a:pathLst>
              </a:custGeom>
              <a:noFill/>
              <a:ln w="38100" cap="rnd">
                <a:solidFill>
                  <a:srgbClr val="FF3300"/>
                </a:solidFill>
                <a:round/>
                <a:headEnd/>
                <a:tailEnd/>
              </a:ln>
            </p:spPr>
            <p:txBody>
              <a:bodyPr/>
              <a:lstStyle/>
              <a:p>
                <a:endParaRPr lang="en-US"/>
              </a:p>
            </p:txBody>
          </p:sp>
          <p:sp>
            <p:nvSpPr>
              <p:cNvPr id="34938" name="Freeform 1171"/>
              <p:cNvSpPr>
                <a:spLocks noChangeAspect="1"/>
              </p:cNvSpPr>
              <p:nvPr/>
            </p:nvSpPr>
            <p:spPr bwMode="auto">
              <a:xfrm>
                <a:off x="4950" y="1731"/>
                <a:ext cx="39" cy="34"/>
              </a:xfrm>
              <a:custGeom>
                <a:avLst/>
                <a:gdLst>
                  <a:gd name="T0" fmla="*/ 0 w 28"/>
                  <a:gd name="T1" fmla="*/ 334854 h 25"/>
                  <a:gd name="T2" fmla="*/ 114812 w 28"/>
                  <a:gd name="T3" fmla="*/ 562813 h 25"/>
                  <a:gd name="T4" fmla="*/ 432131 w 28"/>
                  <a:gd name="T5" fmla="*/ 619345 h 25"/>
                  <a:gd name="T6" fmla="*/ 601897 w 28"/>
                  <a:gd name="T7" fmla="*/ 619345 h 25"/>
                  <a:gd name="T8" fmla="*/ 601897 w 28"/>
                  <a:gd name="T9" fmla="*/ 503348 h 25"/>
                  <a:gd name="T10" fmla="*/ 798064 w 28"/>
                  <a:gd name="T11" fmla="*/ 356100 h 25"/>
                  <a:gd name="T12" fmla="*/ 1055380 w 28"/>
                  <a:gd name="T13" fmla="*/ 370109 h 25"/>
                  <a:gd name="T14" fmla="*/ 1252011 w 28"/>
                  <a:gd name="T15" fmla="*/ 428042 h 25"/>
                  <a:gd name="T16" fmla="*/ 1330704 w 28"/>
                  <a:gd name="T17" fmla="*/ 272139 h 25"/>
                  <a:gd name="T18" fmla="*/ 1528343 w 28"/>
                  <a:gd name="T19" fmla="*/ 192528 h 25"/>
                  <a:gd name="T20" fmla="*/ 1469994 w 28"/>
                  <a:gd name="T21" fmla="*/ 141565 h 25"/>
                  <a:gd name="T22" fmla="*/ 1413289 w 28"/>
                  <a:gd name="T23" fmla="*/ 1 h 25"/>
                  <a:gd name="T24" fmla="*/ 1055380 w 28"/>
                  <a:gd name="T25" fmla="*/ 1 h 25"/>
                  <a:gd name="T26" fmla="*/ 898880 w 28"/>
                  <a:gd name="T27" fmla="*/ 1 h 25"/>
                  <a:gd name="T28" fmla="*/ 728480 w 28"/>
                  <a:gd name="T29" fmla="*/ 192528 h 25"/>
                  <a:gd name="T30" fmla="*/ 523011 w 28"/>
                  <a:gd name="T31" fmla="*/ 192528 h 25"/>
                  <a:gd name="T32" fmla="*/ 310248 w 28"/>
                  <a:gd name="T33" fmla="*/ 141565 h 25"/>
                  <a:gd name="T34" fmla="*/ 159917 w 28"/>
                  <a:gd name="T35" fmla="*/ 200102 h 25"/>
                  <a:gd name="T36" fmla="*/ 0 w 28"/>
                  <a:gd name="T37" fmla="*/ 334854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25"/>
                  <a:gd name="T59" fmla="*/ 28 w 28"/>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25">
                    <a:moveTo>
                      <a:pt x="0" y="13"/>
                    </a:moveTo>
                    <a:cubicBezTo>
                      <a:pt x="0" y="16"/>
                      <a:pt x="0" y="19"/>
                      <a:pt x="2" y="22"/>
                    </a:cubicBezTo>
                    <a:cubicBezTo>
                      <a:pt x="3" y="23"/>
                      <a:pt x="6" y="24"/>
                      <a:pt x="8" y="24"/>
                    </a:cubicBezTo>
                    <a:cubicBezTo>
                      <a:pt x="9" y="25"/>
                      <a:pt x="10" y="25"/>
                      <a:pt x="11" y="24"/>
                    </a:cubicBezTo>
                    <a:cubicBezTo>
                      <a:pt x="12" y="23"/>
                      <a:pt x="11" y="22"/>
                      <a:pt x="11" y="20"/>
                    </a:cubicBezTo>
                    <a:cubicBezTo>
                      <a:pt x="12" y="18"/>
                      <a:pt x="12" y="16"/>
                      <a:pt x="14" y="14"/>
                    </a:cubicBezTo>
                    <a:cubicBezTo>
                      <a:pt x="15" y="13"/>
                      <a:pt x="17" y="15"/>
                      <a:pt x="19" y="15"/>
                    </a:cubicBezTo>
                    <a:cubicBezTo>
                      <a:pt x="20" y="15"/>
                      <a:pt x="21" y="18"/>
                      <a:pt x="22" y="17"/>
                    </a:cubicBezTo>
                    <a:cubicBezTo>
                      <a:pt x="24" y="16"/>
                      <a:pt x="23" y="13"/>
                      <a:pt x="24" y="11"/>
                    </a:cubicBezTo>
                    <a:cubicBezTo>
                      <a:pt x="25" y="9"/>
                      <a:pt x="27" y="9"/>
                      <a:pt x="27" y="7"/>
                    </a:cubicBezTo>
                    <a:cubicBezTo>
                      <a:pt x="28" y="6"/>
                      <a:pt x="27" y="6"/>
                      <a:pt x="26" y="5"/>
                    </a:cubicBezTo>
                    <a:cubicBezTo>
                      <a:pt x="26" y="4"/>
                      <a:pt x="26" y="2"/>
                      <a:pt x="25" y="1"/>
                    </a:cubicBezTo>
                    <a:cubicBezTo>
                      <a:pt x="23" y="0"/>
                      <a:pt x="21" y="1"/>
                      <a:pt x="19" y="1"/>
                    </a:cubicBezTo>
                    <a:cubicBezTo>
                      <a:pt x="18" y="1"/>
                      <a:pt x="16" y="1"/>
                      <a:pt x="16" y="1"/>
                    </a:cubicBezTo>
                    <a:cubicBezTo>
                      <a:pt x="14" y="3"/>
                      <a:pt x="14" y="5"/>
                      <a:pt x="13" y="7"/>
                    </a:cubicBezTo>
                    <a:cubicBezTo>
                      <a:pt x="12" y="7"/>
                      <a:pt x="10" y="7"/>
                      <a:pt x="9" y="7"/>
                    </a:cubicBezTo>
                    <a:cubicBezTo>
                      <a:pt x="8" y="6"/>
                      <a:pt x="8" y="4"/>
                      <a:pt x="6" y="5"/>
                    </a:cubicBezTo>
                    <a:cubicBezTo>
                      <a:pt x="5" y="5"/>
                      <a:pt x="4" y="7"/>
                      <a:pt x="3" y="8"/>
                    </a:cubicBezTo>
                    <a:cubicBezTo>
                      <a:pt x="2" y="10"/>
                      <a:pt x="0" y="11"/>
                      <a:pt x="0" y="13"/>
                    </a:cubicBezTo>
                    <a:close/>
                  </a:path>
                </a:pathLst>
              </a:custGeom>
              <a:noFill/>
              <a:ln w="38100" cap="rnd">
                <a:solidFill>
                  <a:srgbClr val="FF3300"/>
                </a:solidFill>
                <a:round/>
                <a:headEnd/>
                <a:tailEnd/>
              </a:ln>
            </p:spPr>
            <p:txBody>
              <a:bodyPr/>
              <a:lstStyle/>
              <a:p>
                <a:endParaRPr lang="en-US"/>
              </a:p>
            </p:txBody>
          </p:sp>
          <p:sp>
            <p:nvSpPr>
              <p:cNvPr id="34939" name="Freeform 1172"/>
              <p:cNvSpPr>
                <a:spLocks noChangeAspect="1"/>
              </p:cNvSpPr>
              <p:nvPr/>
            </p:nvSpPr>
            <p:spPr bwMode="auto">
              <a:xfrm>
                <a:off x="4987" y="1725"/>
                <a:ext cx="3" cy="6"/>
              </a:xfrm>
              <a:custGeom>
                <a:avLst/>
                <a:gdLst>
                  <a:gd name="T0" fmla="*/ 0 w 3"/>
                  <a:gd name="T1" fmla="*/ 1331 h 5"/>
                  <a:gd name="T2" fmla="*/ 2 w 3"/>
                  <a:gd name="T3" fmla="*/ 1 h 5"/>
                  <a:gd name="T4" fmla="*/ 2 w 3"/>
                  <a:gd name="T5" fmla="*/ 1916 h 5"/>
                  <a:gd name="T6" fmla="*/ 0 w 3"/>
                  <a:gd name="T7" fmla="*/ 1597 h 5"/>
                  <a:gd name="T8" fmla="*/ 0 w 3"/>
                  <a:gd name="T9" fmla="*/ 1331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3"/>
                    </a:moveTo>
                    <a:cubicBezTo>
                      <a:pt x="1" y="2"/>
                      <a:pt x="2" y="0"/>
                      <a:pt x="2" y="1"/>
                    </a:cubicBezTo>
                    <a:cubicBezTo>
                      <a:pt x="3" y="2"/>
                      <a:pt x="2" y="4"/>
                      <a:pt x="2" y="5"/>
                    </a:cubicBezTo>
                    <a:cubicBezTo>
                      <a:pt x="1" y="5"/>
                      <a:pt x="0" y="4"/>
                      <a:pt x="0" y="4"/>
                    </a:cubicBezTo>
                    <a:cubicBezTo>
                      <a:pt x="0" y="4"/>
                      <a:pt x="0" y="3"/>
                      <a:pt x="0" y="3"/>
                    </a:cubicBezTo>
                    <a:close/>
                  </a:path>
                </a:pathLst>
              </a:custGeom>
              <a:noFill/>
              <a:ln w="38100" cap="rnd">
                <a:solidFill>
                  <a:srgbClr val="FF3300"/>
                </a:solidFill>
                <a:round/>
                <a:headEnd/>
                <a:tailEnd/>
              </a:ln>
            </p:spPr>
            <p:txBody>
              <a:bodyPr/>
              <a:lstStyle/>
              <a:p>
                <a:endParaRPr lang="en-US"/>
              </a:p>
            </p:txBody>
          </p:sp>
          <p:sp>
            <p:nvSpPr>
              <p:cNvPr id="34940" name="Freeform 1173"/>
              <p:cNvSpPr>
                <a:spLocks noChangeAspect="1"/>
              </p:cNvSpPr>
              <p:nvPr/>
            </p:nvSpPr>
            <p:spPr bwMode="auto">
              <a:xfrm>
                <a:off x="4955" y="1688"/>
                <a:ext cx="4" cy="4"/>
              </a:xfrm>
              <a:custGeom>
                <a:avLst/>
                <a:gdLst>
                  <a:gd name="T0" fmla="*/ 0 w 3"/>
                  <a:gd name="T1" fmla="*/ 27561 h 3"/>
                  <a:gd name="T2" fmla="*/ 27561 w 3"/>
                  <a:gd name="T3" fmla="*/ 1 h 3"/>
                  <a:gd name="T4" fmla="*/ 27561 w 3"/>
                  <a:gd name="T5" fmla="*/ 36748 h 3"/>
                  <a:gd name="T6" fmla="*/ 0 w 3"/>
                  <a:gd name="T7" fmla="*/ 27561 h 3"/>
                  <a:gd name="T8" fmla="*/ 0 w 3"/>
                  <a:gd name="T9" fmla="*/ 2756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2"/>
                    </a:moveTo>
                    <a:cubicBezTo>
                      <a:pt x="1" y="1"/>
                      <a:pt x="2" y="0"/>
                      <a:pt x="2" y="1"/>
                    </a:cubicBezTo>
                    <a:cubicBezTo>
                      <a:pt x="3" y="1"/>
                      <a:pt x="2" y="2"/>
                      <a:pt x="2" y="3"/>
                    </a:cubicBezTo>
                    <a:cubicBezTo>
                      <a:pt x="1" y="3"/>
                      <a:pt x="1" y="2"/>
                      <a:pt x="0" y="2"/>
                    </a:cubicBezTo>
                    <a:cubicBezTo>
                      <a:pt x="0" y="2"/>
                      <a:pt x="0" y="2"/>
                      <a:pt x="0" y="2"/>
                    </a:cubicBezTo>
                    <a:close/>
                  </a:path>
                </a:pathLst>
              </a:custGeom>
              <a:noFill/>
              <a:ln w="38100" cap="rnd">
                <a:solidFill>
                  <a:srgbClr val="FF3300"/>
                </a:solidFill>
                <a:round/>
                <a:headEnd/>
                <a:tailEnd/>
              </a:ln>
            </p:spPr>
            <p:txBody>
              <a:bodyPr/>
              <a:lstStyle/>
              <a:p>
                <a:endParaRPr lang="en-US"/>
              </a:p>
            </p:txBody>
          </p:sp>
          <p:sp>
            <p:nvSpPr>
              <p:cNvPr id="34941" name="Freeform 1174"/>
              <p:cNvSpPr>
                <a:spLocks noChangeAspect="1"/>
              </p:cNvSpPr>
              <p:nvPr/>
            </p:nvSpPr>
            <p:spPr bwMode="auto">
              <a:xfrm>
                <a:off x="4901" y="1740"/>
                <a:ext cx="4" cy="5"/>
              </a:xfrm>
              <a:custGeom>
                <a:avLst/>
                <a:gdLst>
                  <a:gd name="T0" fmla="*/ 1 w 3"/>
                  <a:gd name="T1" fmla="*/ 36314997 h 3"/>
                  <a:gd name="T2" fmla="*/ 27561 w 3"/>
                  <a:gd name="T3" fmla="*/ 21789003 h 3"/>
                  <a:gd name="T4" fmla="*/ 27561 w 3"/>
                  <a:gd name="T5" fmla="*/ 60524962 h 3"/>
                  <a:gd name="T6" fmla="*/ 0 w 3"/>
                  <a:gd name="T7" fmla="*/ 36314997 h 3"/>
                  <a:gd name="T8" fmla="*/ 1 w 3"/>
                  <a:gd name="T9" fmla="*/ 3631499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cubicBezTo>
                      <a:pt x="1" y="1"/>
                      <a:pt x="2" y="0"/>
                      <a:pt x="2" y="1"/>
                    </a:cubicBezTo>
                    <a:cubicBezTo>
                      <a:pt x="3" y="1"/>
                      <a:pt x="3" y="2"/>
                      <a:pt x="2" y="3"/>
                    </a:cubicBezTo>
                    <a:cubicBezTo>
                      <a:pt x="2" y="3"/>
                      <a:pt x="1" y="2"/>
                      <a:pt x="0" y="2"/>
                    </a:cubicBezTo>
                    <a:cubicBezTo>
                      <a:pt x="0" y="2"/>
                      <a:pt x="0" y="2"/>
                      <a:pt x="1" y="2"/>
                    </a:cubicBezTo>
                    <a:close/>
                  </a:path>
                </a:pathLst>
              </a:custGeom>
              <a:noFill/>
              <a:ln w="38100" cap="rnd">
                <a:solidFill>
                  <a:srgbClr val="FF3300"/>
                </a:solidFill>
                <a:round/>
                <a:headEnd/>
                <a:tailEnd/>
              </a:ln>
            </p:spPr>
            <p:txBody>
              <a:bodyPr/>
              <a:lstStyle/>
              <a:p>
                <a:endParaRPr lang="en-US"/>
              </a:p>
            </p:txBody>
          </p:sp>
          <p:sp>
            <p:nvSpPr>
              <p:cNvPr id="34942" name="Freeform 1175"/>
              <p:cNvSpPr>
                <a:spLocks noChangeAspect="1"/>
              </p:cNvSpPr>
              <p:nvPr/>
            </p:nvSpPr>
            <p:spPr bwMode="auto">
              <a:xfrm>
                <a:off x="4927" y="1815"/>
                <a:ext cx="5" cy="7"/>
              </a:xfrm>
              <a:custGeom>
                <a:avLst/>
                <a:gdLst>
                  <a:gd name="T0" fmla="*/ 0 w 3"/>
                  <a:gd name="T1" fmla="*/ 183946 h 5"/>
                  <a:gd name="T2" fmla="*/ 36314997 w 3"/>
                  <a:gd name="T3" fmla="*/ 1 h 5"/>
                  <a:gd name="T4" fmla="*/ 36314997 w 3"/>
                  <a:gd name="T5" fmla="*/ 257524 h 5"/>
                  <a:gd name="T6" fmla="*/ 0 w 3"/>
                  <a:gd name="T7" fmla="*/ 257524 h 5"/>
                  <a:gd name="T8" fmla="*/ 0 w 3"/>
                  <a:gd name="T9" fmla="*/ 183946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3"/>
                    </a:moveTo>
                    <a:cubicBezTo>
                      <a:pt x="1" y="2"/>
                      <a:pt x="2" y="0"/>
                      <a:pt x="2" y="1"/>
                    </a:cubicBezTo>
                    <a:cubicBezTo>
                      <a:pt x="3" y="2"/>
                      <a:pt x="2" y="3"/>
                      <a:pt x="2" y="4"/>
                    </a:cubicBezTo>
                    <a:cubicBezTo>
                      <a:pt x="1" y="5"/>
                      <a:pt x="0" y="4"/>
                      <a:pt x="0" y="4"/>
                    </a:cubicBezTo>
                    <a:cubicBezTo>
                      <a:pt x="0" y="3"/>
                      <a:pt x="0" y="3"/>
                      <a:pt x="0" y="3"/>
                    </a:cubicBezTo>
                    <a:close/>
                  </a:path>
                </a:pathLst>
              </a:custGeom>
              <a:noFill/>
              <a:ln w="38100" cap="rnd">
                <a:solidFill>
                  <a:srgbClr val="FF3300"/>
                </a:solidFill>
                <a:round/>
                <a:headEnd/>
                <a:tailEnd/>
              </a:ln>
            </p:spPr>
            <p:txBody>
              <a:bodyPr/>
              <a:lstStyle/>
              <a:p>
                <a:endParaRPr lang="en-US"/>
              </a:p>
            </p:txBody>
          </p:sp>
          <p:sp>
            <p:nvSpPr>
              <p:cNvPr id="34943" name="Freeform 1176"/>
              <p:cNvSpPr>
                <a:spLocks noChangeAspect="1"/>
              </p:cNvSpPr>
              <p:nvPr/>
            </p:nvSpPr>
            <p:spPr bwMode="auto">
              <a:xfrm>
                <a:off x="4888" y="1763"/>
                <a:ext cx="6" cy="7"/>
              </a:xfrm>
              <a:custGeom>
                <a:avLst/>
                <a:gdLst>
                  <a:gd name="T0" fmla="*/ 0 w 4"/>
                  <a:gd name="T1" fmla="*/ 131390 h 5"/>
                  <a:gd name="T2" fmla="*/ 2353050 w 4"/>
                  <a:gd name="T3" fmla="*/ 1 h 5"/>
                  <a:gd name="T4" fmla="*/ 1572861 w 4"/>
                  <a:gd name="T5" fmla="*/ 257524 h 5"/>
                  <a:gd name="T6" fmla="*/ 0 w 4"/>
                  <a:gd name="T7" fmla="*/ 257524 h 5"/>
                  <a:gd name="T8" fmla="*/ 0 w 4"/>
                  <a:gd name="T9" fmla="*/ 13139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2"/>
                    </a:moveTo>
                    <a:cubicBezTo>
                      <a:pt x="1" y="2"/>
                      <a:pt x="2" y="0"/>
                      <a:pt x="3" y="1"/>
                    </a:cubicBezTo>
                    <a:cubicBezTo>
                      <a:pt x="4" y="2"/>
                      <a:pt x="3" y="3"/>
                      <a:pt x="2" y="4"/>
                    </a:cubicBezTo>
                    <a:cubicBezTo>
                      <a:pt x="2" y="5"/>
                      <a:pt x="0" y="4"/>
                      <a:pt x="0" y="4"/>
                    </a:cubicBezTo>
                    <a:cubicBezTo>
                      <a:pt x="0" y="3"/>
                      <a:pt x="0" y="3"/>
                      <a:pt x="0" y="2"/>
                    </a:cubicBezTo>
                    <a:close/>
                  </a:path>
                </a:pathLst>
              </a:custGeom>
              <a:noFill/>
              <a:ln w="38100" cap="rnd">
                <a:solidFill>
                  <a:srgbClr val="FF3300"/>
                </a:solidFill>
                <a:round/>
                <a:headEnd/>
                <a:tailEnd/>
              </a:ln>
            </p:spPr>
            <p:txBody>
              <a:bodyPr/>
              <a:lstStyle/>
              <a:p>
                <a:endParaRPr lang="en-US"/>
              </a:p>
            </p:txBody>
          </p:sp>
          <p:sp>
            <p:nvSpPr>
              <p:cNvPr id="34944" name="Freeform 1177"/>
              <p:cNvSpPr>
                <a:spLocks noChangeAspect="1"/>
              </p:cNvSpPr>
              <p:nvPr/>
            </p:nvSpPr>
            <p:spPr bwMode="auto">
              <a:xfrm>
                <a:off x="4894" y="1758"/>
                <a:ext cx="5" cy="6"/>
              </a:xfrm>
              <a:custGeom>
                <a:avLst/>
                <a:gdLst>
                  <a:gd name="T0" fmla="*/ 0 w 3"/>
                  <a:gd name="T1" fmla="*/ 1331 h 5"/>
                  <a:gd name="T2" fmla="*/ 36314997 w 3"/>
                  <a:gd name="T3" fmla="*/ 1 h 5"/>
                  <a:gd name="T4" fmla="*/ 36314997 w 3"/>
                  <a:gd name="T5" fmla="*/ 1916 h 5"/>
                  <a:gd name="T6" fmla="*/ 21789003 w 3"/>
                  <a:gd name="T7" fmla="*/ 1597 h 5"/>
                  <a:gd name="T8" fmla="*/ 0 w 3"/>
                  <a:gd name="T9" fmla="*/ 1331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3"/>
                    </a:moveTo>
                    <a:cubicBezTo>
                      <a:pt x="1" y="2"/>
                      <a:pt x="1" y="0"/>
                      <a:pt x="2" y="1"/>
                    </a:cubicBezTo>
                    <a:cubicBezTo>
                      <a:pt x="3" y="2"/>
                      <a:pt x="2" y="4"/>
                      <a:pt x="2" y="5"/>
                    </a:cubicBezTo>
                    <a:cubicBezTo>
                      <a:pt x="2" y="5"/>
                      <a:pt x="1" y="5"/>
                      <a:pt x="1" y="4"/>
                    </a:cubicBezTo>
                    <a:cubicBezTo>
                      <a:pt x="0" y="4"/>
                      <a:pt x="0" y="3"/>
                      <a:pt x="0" y="3"/>
                    </a:cubicBezTo>
                    <a:close/>
                  </a:path>
                </a:pathLst>
              </a:custGeom>
              <a:noFill/>
              <a:ln w="38100" cap="rnd">
                <a:solidFill>
                  <a:srgbClr val="FF3300"/>
                </a:solidFill>
                <a:round/>
                <a:headEnd/>
                <a:tailEnd/>
              </a:ln>
            </p:spPr>
            <p:txBody>
              <a:bodyPr/>
              <a:lstStyle/>
              <a:p>
                <a:endParaRPr lang="en-US"/>
              </a:p>
            </p:txBody>
          </p:sp>
          <p:sp>
            <p:nvSpPr>
              <p:cNvPr id="34945" name="Freeform 1178"/>
              <p:cNvSpPr>
                <a:spLocks noChangeAspect="1"/>
              </p:cNvSpPr>
              <p:nvPr/>
            </p:nvSpPr>
            <p:spPr bwMode="auto">
              <a:xfrm>
                <a:off x="4904" y="1742"/>
                <a:ext cx="43" cy="61"/>
              </a:xfrm>
              <a:custGeom>
                <a:avLst/>
                <a:gdLst>
                  <a:gd name="T0" fmla="*/ 1297353 w 31"/>
                  <a:gd name="T1" fmla="*/ 1821409 h 44"/>
                  <a:gd name="T2" fmla="*/ 1371029 w 31"/>
                  <a:gd name="T3" fmla="*/ 1540249 h 44"/>
                  <a:gd name="T4" fmla="*/ 1264011 w 31"/>
                  <a:gd name="T5" fmla="*/ 1352488 h 44"/>
                  <a:gd name="T6" fmla="*/ 1371029 w 31"/>
                  <a:gd name="T7" fmla="*/ 1073823 h 44"/>
                  <a:gd name="T8" fmla="*/ 1524303 w 31"/>
                  <a:gd name="T9" fmla="*/ 834792 h 44"/>
                  <a:gd name="T10" fmla="*/ 1524303 w 31"/>
                  <a:gd name="T11" fmla="*/ 602145 h 44"/>
                  <a:gd name="T12" fmla="*/ 1371029 w 31"/>
                  <a:gd name="T13" fmla="*/ 468519 h 44"/>
                  <a:gd name="T14" fmla="*/ 1237601 w 31"/>
                  <a:gd name="T15" fmla="*/ 468519 h 44"/>
                  <a:gd name="T16" fmla="*/ 1264011 w 31"/>
                  <a:gd name="T17" fmla="*/ 370230 h 44"/>
                  <a:gd name="T18" fmla="*/ 1297353 w 31"/>
                  <a:gd name="T19" fmla="*/ 243766 h 44"/>
                  <a:gd name="T20" fmla="*/ 1174516 w 31"/>
                  <a:gd name="T21" fmla="*/ 192627 h 44"/>
                  <a:gd name="T22" fmla="*/ 1098916 w 31"/>
                  <a:gd name="T23" fmla="*/ 267051 h 44"/>
                  <a:gd name="T24" fmla="*/ 892224 w 31"/>
                  <a:gd name="T25" fmla="*/ 192627 h 44"/>
                  <a:gd name="T26" fmla="*/ 846744 w 31"/>
                  <a:gd name="T27" fmla="*/ 1 h 44"/>
                  <a:gd name="T28" fmla="*/ 643230 w 31"/>
                  <a:gd name="T29" fmla="*/ 1 h 44"/>
                  <a:gd name="T30" fmla="*/ 522938 w 31"/>
                  <a:gd name="T31" fmla="*/ 1 h 44"/>
                  <a:gd name="T32" fmla="*/ 440087 w 31"/>
                  <a:gd name="T33" fmla="*/ 243766 h 44"/>
                  <a:gd name="T34" fmla="*/ 271792 w 31"/>
                  <a:gd name="T35" fmla="*/ 267051 h 44"/>
                  <a:gd name="T36" fmla="*/ 195943 w 31"/>
                  <a:gd name="T37" fmla="*/ 192627 h 44"/>
                  <a:gd name="T38" fmla="*/ 0 w 31"/>
                  <a:gd name="T39" fmla="*/ 337948 h 44"/>
                  <a:gd name="T40" fmla="*/ 1 w 31"/>
                  <a:gd name="T41" fmla="*/ 468519 h 44"/>
                  <a:gd name="T42" fmla="*/ 271792 w 31"/>
                  <a:gd name="T43" fmla="*/ 636212 h 44"/>
                  <a:gd name="T44" fmla="*/ 271792 w 31"/>
                  <a:gd name="T45" fmla="*/ 711583 h 44"/>
                  <a:gd name="T46" fmla="*/ 101839 w 31"/>
                  <a:gd name="T47" fmla="*/ 636212 h 44"/>
                  <a:gd name="T48" fmla="*/ 141261 w 31"/>
                  <a:gd name="T49" fmla="*/ 834792 h 44"/>
                  <a:gd name="T50" fmla="*/ 246160 w 31"/>
                  <a:gd name="T51" fmla="*/ 900496 h 44"/>
                  <a:gd name="T52" fmla="*/ 341448 w 31"/>
                  <a:gd name="T53" fmla="*/ 882021 h 44"/>
                  <a:gd name="T54" fmla="*/ 473621 w 31"/>
                  <a:gd name="T55" fmla="*/ 900496 h 44"/>
                  <a:gd name="T56" fmla="*/ 377002 w 31"/>
                  <a:gd name="T57" fmla="*/ 1157325 h 44"/>
                  <a:gd name="T58" fmla="*/ 522938 w 31"/>
                  <a:gd name="T59" fmla="*/ 1073823 h 44"/>
                  <a:gd name="T60" fmla="*/ 522938 w 31"/>
                  <a:gd name="T61" fmla="*/ 882021 h 44"/>
                  <a:gd name="T62" fmla="*/ 440087 w 31"/>
                  <a:gd name="T63" fmla="*/ 834792 h 44"/>
                  <a:gd name="T64" fmla="*/ 440087 w 31"/>
                  <a:gd name="T65" fmla="*/ 711583 h 44"/>
                  <a:gd name="T66" fmla="*/ 377002 w 31"/>
                  <a:gd name="T67" fmla="*/ 513273 h 44"/>
                  <a:gd name="T68" fmla="*/ 610443 w 31"/>
                  <a:gd name="T69" fmla="*/ 636212 h 44"/>
                  <a:gd name="T70" fmla="*/ 656958 w 31"/>
                  <a:gd name="T71" fmla="*/ 900496 h 44"/>
                  <a:gd name="T72" fmla="*/ 725366 w 31"/>
                  <a:gd name="T73" fmla="*/ 986513 h 44"/>
                  <a:gd name="T74" fmla="*/ 610443 w 31"/>
                  <a:gd name="T75" fmla="*/ 1276715 h 44"/>
                  <a:gd name="T76" fmla="*/ 522938 w 31"/>
                  <a:gd name="T77" fmla="*/ 1604875 h 44"/>
                  <a:gd name="T78" fmla="*/ 656958 w 31"/>
                  <a:gd name="T79" fmla="*/ 1769991 h 44"/>
                  <a:gd name="T80" fmla="*/ 643230 w 31"/>
                  <a:gd name="T81" fmla="*/ 1896082 h 44"/>
                  <a:gd name="T82" fmla="*/ 892224 w 31"/>
                  <a:gd name="T83" fmla="*/ 1994456 h 44"/>
                  <a:gd name="T84" fmla="*/ 792242 w 31"/>
                  <a:gd name="T85" fmla="*/ 1695248 h 44"/>
                  <a:gd name="T86" fmla="*/ 988416 w 31"/>
                  <a:gd name="T87" fmla="*/ 1730757 h 44"/>
                  <a:gd name="T88" fmla="*/ 911264 w 31"/>
                  <a:gd name="T89" fmla="*/ 1994456 h 44"/>
                  <a:gd name="T90" fmla="*/ 911264 w 31"/>
                  <a:gd name="T91" fmla="*/ 2135345 h 44"/>
                  <a:gd name="T92" fmla="*/ 1174516 w 31"/>
                  <a:gd name="T93" fmla="*/ 2012210 h 44"/>
                  <a:gd name="T94" fmla="*/ 1174516 w 31"/>
                  <a:gd name="T95" fmla="*/ 1821409 h 44"/>
                  <a:gd name="T96" fmla="*/ 1297353 w 31"/>
                  <a:gd name="T97" fmla="*/ 1821409 h 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
                  <a:gd name="T148" fmla="*/ 0 h 44"/>
                  <a:gd name="T149" fmla="*/ 31 w 31"/>
                  <a:gd name="T150" fmla="*/ 44 h 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 h="44">
                    <a:moveTo>
                      <a:pt x="27" y="38"/>
                    </a:moveTo>
                    <a:cubicBezTo>
                      <a:pt x="28" y="36"/>
                      <a:pt x="28" y="34"/>
                      <a:pt x="28" y="32"/>
                    </a:cubicBezTo>
                    <a:cubicBezTo>
                      <a:pt x="27" y="31"/>
                      <a:pt x="26" y="29"/>
                      <a:pt x="26" y="28"/>
                    </a:cubicBezTo>
                    <a:cubicBezTo>
                      <a:pt x="27" y="26"/>
                      <a:pt x="27" y="24"/>
                      <a:pt x="28" y="22"/>
                    </a:cubicBezTo>
                    <a:cubicBezTo>
                      <a:pt x="29" y="20"/>
                      <a:pt x="30" y="18"/>
                      <a:pt x="31" y="17"/>
                    </a:cubicBezTo>
                    <a:cubicBezTo>
                      <a:pt x="31" y="15"/>
                      <a:pt x="31" y="13"/>
                      <a:pt x="31" y="12"/>
                    </a:cubicBezTo>
                    <a:cubicBezTo>
                      <a:pt x="30" y="11"/>
                      <a:pt x="29" y="10"/>
                      <a:pt x="28" y="10"/>
                    </a:cubicBezTo>
                    <a:cubicBezTo>
                      <a:pt x="27" y="10"/>
                      <a:pt x="25" y="11"/>
                      <a:pt x="25" y="10"/>
                    </a:cubicBezTo>
                    <a:cubicBezTo>
                      <a:pt x="24" y="9"/>
                      <a:pt x="26" y="9"/>
                      <a:pt x="26" y="8"/>
                    </a:cubicBezTo>
                    <a:cubicBezTo>
                      <a:pt x="27" y="7"/>
                      <a:pt x="27" y="5"/>
                      <a:pt x="27" y="5"/>
                    </a:cubicBezTo>
                    <a:cubicBezTo>
                      <a:pt x="26" y="4"/>
                      <a:pt x="25" y="3"/>
                      <a:pt x="24" y="4"/>
                    </a:cubicBezTo>
                    <a:cubicBezTo>
                      <a:pt x="23" y="4"/>
                      <a:pt x="23" y="6"/>
                      <a:pt x="22" y="6"/>
                    </a:cubicBezTo>
                    <a:cubicBezTo>
                      <a:pt x="21" y="6"/>
                      <a:pt x="19" y="5"/>
                      <a:pt x="18" y="4"/>
                    </a:cubicBezTo>
                    <a:cubicBezTo>
                      <a:pt x="17" y="3"/>
                      <a:pt x="17" y="1"/>
                      <a:pt x="17" y="1"/>
                    </a:cubicBezTo>
                    <a:cubicBezTo>
                      <a:pt x="15" y="0"/>
                      <a:pt x="14" y="1"/>
                      <a:pt x="13" y="1"/>
                    </a:cubicBezTo>
                    <a:cubicBezTo>
                      <a:pt x="12" y="1"/>
                      <a:pt x="11" y="0"/>
                      <a:pt x="11" y="1"/>
                    </a:cubicBezTo>
                    <a:cubicBezTo>
                      <a:pt x="10" y="2"/>
                      <a:pt x="10" y="4"/>
                      <a:pt x="9" y="5"/>
                    </a:cubicBezTo>
                    <a:cubicBezTo>
                      <a:pt x="9" y="6"/>
                      <a:pt x="7" y="6"/>
                      <a:pt x="6" y="6"/>
                    </a:cubicBezTo>
                    <a:cubicBezTo>
                      <a:pt x="5" y="5"/>
                      <a:pt x="4" y="4"/>
                      <a:pt x="4" y="4"/>
                    </a:cubicBezTo>
                    <a:cubicBezTo>
                      <a:pt x="2" y="5"/>
                      <a:pt x="1" y="6"/>
                      <a:pt x="0" y="7"/>
                    </a:cubicBezTo>
                    <a:cubicBezTo>
                      <a:pt x="0" y="8"/>
                      <a:pt x="0" y="9"/>
                      <a:pt x="1" y="10"/>
                    </a:cubicBezTo>
                    <a:cubicBezTo>
                      <a:pt x="2" y="11"/>
                      <a:pt x="5" y="11"/>
                      <a:pt x="6" y="13"/>
                    </a:cubicBezTo>
                    <a:cubicBezTo>
                      <a:pt x="7" y="13"/>
                      <a:pt x="7" y="15"/>
                      <a:pt x="6" y="15"/>
                    </a:cubicBezTo>
                    <a:cubicBezTo>
                      <a:pt x="4" y="15"/>
                      <a:pt x="3" y="12"/>
                      <a:pt x="2" y="13"/>
                    </a:cubicBezTo>
                    <a:cubicBezTo>
                      <a:pt x="1" y="13"/>
                      <a:pt x="2" y="16"/>
                      <a:pt x="3" y="17"/>
                    </a:cubicBezTo>
                    <a:cubicBezTo>
                      <a:pt x="3" y="18"/>
                      <a:pt x="4" y="19"/>
                      <a:pt x="5" y="19"/>
                    </a:cubicBezTo>
                    <a:cubicBezTo>
                      <a:pt x="6" y="19"/>
                      <a:pt x="7" y="18"/>
                      <a:pt x="7" y="18"/>
                    </a:cubicBezTo>
                    <a:cubicBezTo>
                      <a:pt x="8" y="18"/>
                      <a:pt x="9" y="18"/>
                      <a:pt x="10" y="19"/>
                    </a:cubicBezTo>
                    <a:cubicBezTo>
                      <a:pt x="10" y="20"/>
                      <a:pt x="7" y="22"/>
                      <a:pt x="8" y="24"/>
                    </a:cubicBezTo>
                    <a:cubicBezTo>
                      <a:pt x="8" y="25"/>
                      <a:pt x="10" y="23"/>
                      <a:pt x="11" y="22"/>
                    </a:cubicBezTo>
                    <a:cubicBezTo>
                      <a:pt x="12" y="21"/>
                      <a:pt x="12" y="20"/>
                      <a:pt x="11" y="18"/>
                    </a:cubicBezTo>
                    <a:cubicBezTo>
                      <a:pt x="11" y="18"/>
                      <a:pt x="9" y="18"/>
                      <a:pt x="9" y="17"/>
                    </a:cubicBezTo>
                    <a:cubicBezTo>
                      <a:pt x="9" y="16"/>
                      <a:pt x="9" y="16"/>
                      <a:pt x="9" y="15"/>
                    </a:cubicBezTo>
                    <a:cubicBezTo>
                      <a:pt x="9" y="13"/>
                      <a:pt x="7" y="12"/>
                      <a:pt x="8" y="11"/>
                    </a:cubicBezTo>
                    <a:cubicBezTo>
                      <a:pt x="9" y="10"/>
                      <a:pt x="11" y="12"/>
                      <a:pt x="12" y="13"/>
                    </a:cubicBezTo>
                    <a:cubicBezTo>
                      <a:pt x="14" y="15"/>
                      <a:pt x="14" y="17"/>
                      <a:pt x="14" y="19"/>
                    </a:cubicBezTo>
                    <a:cubicBezTo>
                      <a:pt x="15" y="19"/>
                      <a:pt x="15" y="20"/>
                      <a:pt x="15" y="21"/>
                    </a:cubicBezTo>
                    <a:cubicBezTo>
                      <a:pt x="14" y="23"/>
                      <a:pt x="13" y="25"/>
                      <a:pt x="12" y="27"/>
                    </a:cubicBezTo>
                    <a:cubicBezTo>
                      <a:pt x="12" y="29"/>
                      <a:pt x="11" y="31"/>
                      <a:pt x="11" y="33"/>
                    </a:cubicBezTo>
                    <a:cubicBezTo>
                      <a:pt x="12" y="34"/>
                      <a:pt x="14" y="35"/>
                      <a:pt x="14" y="37"/>
                    </a:cubicBezTo>
                    <a:cubicBezTo>
                      <a:pt x="14" y="38"/>
                      <a:pt x="12" y="39"/>
                      <a:pt x="13" y="40"/>
                    </a:cubicBezTo>
                    <a:cubicBezTo>
                      <a:pt x="14" y="42"/>
                      <a:pt x="17" y="43"/>
                      <a:pt x="18" y="41"/>
                    </a:cubicBezTo>
                    <a:cubicBezTo>
                      <a:pt x="19" y="40"/>
                      <a:pt x="16" y="37"/>
                      <a:pt x="16" y="35"/>
                    </a:cubicBezTo>
                    <a:cubicBezTo>
                      <a:pt x="17" y="34"/>
                      <a:pt x="19" y="35"/>
                      <a:pt x="20" y="36"/>
                    </a:cubicBezTo>
                    <a:cubicBezTo>
                      <a:pt x="20" y="37"/>
                      <a:pt x="19" y="39"/>
                      <a:pt x="19" y="41"/>
                    </a:cubicBezTo>
                    <a:cubicBezTo>
                      <a:pt x="19" y="42"/>
                      <a:pt x="18" y="44"/>
                      <a:pt x="19" y="44"/>
                    </a:cubicBezTo>
                    <a:cubicBezTo>
                      <a:pt x="21" y="44"/>
                      <a:pt x="23" y="43"/>
                      <a:pt x="24" y="42"/>
                    </a:cubicBezTo>
                    <a:cubicBezTo>
                      <a:pt x="25" y="41"/>
                      <a:pt x="23" y="39"/>
                      <a:pt x="24" y="38"/>
                    </a:cubicBezTo>
                    <a:cubicBezTo>
                      <a:pt x="24" y="37"/>
                      <a:pt x="26" y="39"/>
                      <a:pt x="27" y="38"/>
                    </a:cubicBezTo>
                    <a:close/>
                  </a:path>
                </a:pathLst>
              </a:custGeom>
              <a:noFill/>
              <a:ln w="38100" cap="rnd">
                <a:solidFill>
                  <a:srgbClr val="FF3300"/>
                </a:solidFill>
                <a:round/>
                <a:headEnd/>
                <a:tailEnd/>
              </a:ln>
            </p:spPr>
            <p:txBody>
              <a:bodyPr/>
              <a:lstStyle/>
              <a:p>
                <a:endParaRPr lang="en-US"/>
              </a:p>
            </p:txBody>
          </p:sp>
          <p:sp>
            <p:nvSpPr>
              <p:cNvPr id="34946" name="Freeform 1179"/>
              <p:cNvSpPr>
                <a:spLocks noChangeAspect="1"/>
              </p:cNvSpPr>
              <p:nvPr/>
            </p:nvSpPr>
            <p:spPr bwMode="auto">
              <a:xfrm>
                <a:off x="4934" y="1807"/>
                <a:ext cx="5" cy="11"/>
              </a:xfrm>
              <a:custGeom>
                <a:avLst/>
                <a:gdLst>
                  <a:gd name="T0" fmla="*/ 5251 w 4"/>
                  <a:gd name="T1" fmla="*/ 0 h 8"/>
                  <a:gd name="T2" fmla="*/ 4201 w 4"/>
                  <a:gd name="T3" fmla="*/ 299837 h 8"/>
                  <a:gd name="T4" fmla="*/ 0 w 4"/>
                  <a:gd name="T5" fmla="*/ 273778 h 8"/>
                  <a:gd name="T6" fmla="*/ 1 w 4"/>
                  <a:gd name="T7" fmla="*/ 1 h 8"/>
                  <a:gd name="T8" fmla="*/ 5251 w 4"/>
                  <a:gd name="T9" fmla="*/ 0 h 8"/>
                  <a:gd name="T10" fmla="*/ 0 60000 65536"/>
                  <a:gd name="T11" fmla="*/ 0 60000 65536"/>
                  <a:gd name="T12" fmla="*/ 0 60000 65536"/>
                  <a:gd name="T13" fmla="*/ 0 60000 65536"/>
                  <a:gd name="T14" fmla="*/ 0 60000 65536"/>
                  <a:gd name="T15" fmla="*/ 0 w 4"/>
                  <a:gd name="T16" fmla="*/ 0 h 8"/>
                  <a:gd name="T17" fmla="*/ 4 w 4"/>
                  <a:gd name="T18" fmla="*/ 8 h 8"/>
                </a:gdLst>
                <a:ahLst/>
                <a:cxnLst>
                  <a:cxn ang="T10">
                    <a:pos x="T0" y="T1"/>
                  </a:cxn>
                  <a:cxn ang="T11">
                    <a:pos x="T2" y="T3"/>
                  </a:cxn>
                  <a:cxn ang="T12">
                    <a:pos x="T4" y="T5"/>
                  </a:cxn>
                  <a:cxn ang="T13">
                    <a:pos x="T6" y="T7"/>
                  </a:cxn>
                  <a:cxn ang="T14">
                    <a:pos x="T8" y="T9"/>
                  </a:cxn>
                </a:cxnLst>
                <a:rect l="T15" t="T16" r="T17" b="T18"/>
                <a:pathLst>
                  <a:path w="4" h="8">
                    <a:moveTo>
                      <a:pt x="3" y="0"/>
                    </a:moveTo>
                    <a:cubicBezTo>
                      <a:pt x="4" y="3"/>
                      <a:pt x="3" y="5"/>
                      <a:pt x="2" y="8"/>
                    </a:cubicBezTo>
                    <a:cubicBezTo>
                      <a:pt x="2" y="8"/>
                      <a:pt x="1" y="8"/>
                      <a:pt x="0" y="7"/>
                    </a:cubicBezTo>
                    <a:cubicBezTo>
                      <a:pt x="0" y="5"/>
                      <a:pt x="0" y="3"/>
                      <a:pt x="1" y="1"/>
                    </a:cubicBezTo>
                    <a:cubicBezTo>
                      <a:pt x="1" y="0"/>
                      <a:pt x="3" y="0"/>
                      <a:pt x="3" y="0"/>
                    </a:cubicBezTo>
                    <a:close/>
                  </a:path>
                </a:pathLst>
              </a:custGeom>
              <a:noFill/>
              <a:ln w="38100" cap="rnd">
                <a:solidFill>
                  <a:srgbClr val="FF3300"/>
                </a:solidFill>
                <a:round/>
                <a:headEnd/>
                <a:tailEnd/>
              </a:ln>
            </p:spPr>
            <p:txBody>
              <a:bodyPr/>
              <a:lstStyle/>
              <a:p>
                <a:endParaRPr lang="en-US"/>
              </a:p>
            </p:txBody>
          </p:sp>
          <p:sp>
            <p:nvSpPr>
              <p:cNvPr id="34947" name="Freeform 1180"/>
              <p:cNvSpPr>
                <a:spLocks noChangeAspect="1"/>
              </p:cNvSpPr>
              <p:nvPr/>
            </p:nvSpPr>
            <p:spPr bwMode="auto">
              <a:xfrm>
                <a:off x="4893" y="1723"/>
                <a:ext cx="4" cy="7"/>
              </a:xfrm>
              <a:custGeom>
                <a:avLst/>
                <a:gdLst>
                  <a:gd name="T0" fmla="*/ 36748 w 3"/>
                  <a:gd name="T1" fmla="*/ 0 h 6"/>
                  <a:gd name="T2" fmla="*/ 27561 w 3"/>
                  <a:gd name="T3" fmla="*/ 1036 h 6"/>
                  <a:gd name="T4" fmla="*/ 0 w 3"/>
                  <a:gd name="T5" fmla="*/ 1036 h 6"/>
                  <a:gd name="T6" fmla="*/ 1 w 3"/>
                  <a:gd name="T7" fmla="*/ 1 h 6"/>
                  <a:gd name="T8" fmla="*/ 36748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0"/>
                    </a:moveTo>
                    <a:cubicBezTo>
                      <a:pt x="3" y="2"/>
                      <a:pt x="3" y="4"/>
                      <a:pt x="2" y="6"/>
                    </a:cubicBezTo>
                    <a:cubicBezTo>
                      <a:pt x="2" y="6"/>
                      <a:pt x="0" y="6"/>
                      <a:pt x="0" y="6"/>
                    </a:cubicBezTo>
                    <a:cubicBezTo>
                      <a:pt x="0" y="4"/>
                      <a:pt x="0" y="2"/>
                      <a:pt x="1" y="1"/>
                    </a:cubicBezTo>
                    <a:cubicBezTo>
                      <a:pt x="1" y="0"/>
                      <a:pt x="2" y="0"/>
                      <a:pt x="3" y="0"/>
                    </a:cubicBezTo>
                    <a:close/>
                  </a:path>
                </a:pathLst>
              </a:custGeom>
              <a:noFill/>
              <a:ln w="38100" cap="rnd">
                <a:solidFill>
                  <a:srgbClr val="FF3300"/>
                </a:solidFill>
                <a:round/>
                <a:headEnd/>
                <a:tailEnd/>
              </a:ln>
            </p:spPr>
            <p:txBody>
              <a:bodyPr/>
              <a:lstStyle/>
              <a:p>
                <a:endParaRPr lang="en-US"/>
              </a:p>
            </p:txBody>
          </p:sp>
          <p:sp>
            <p:nvSpPr>
              <p:cNvPr id="34948" name="Freeform 1181"/>
              <p:cNvSpPr>
                <a:spLocks noChangeAspect="1"/>
              </p:cNvSpPr>
              <p:nvPr/>
            </p:nvSpPr>
            <p:spPr bwMode="auto">
              <a:xfrm>
                <a:off x="5033" y="1644"/>
                <a:ext cx="7" cy="11"/>
              </a:xfrm>
              <a:custGeom>
                <a:avLst/>
                <a:gdLst>
                  <a:gd name="T0" fmla="*/ 131390 w 5"/>
                  <a:gd name="T1" fmla="*/ 1 h 8"/>
                  <a:gd name="T2" fmla="*/ 0 w 5"/>
                  <a:gd name="T3" fmla="*/ 198547 h 8"/>
                  <a:gd name="T4" fmla="*/ 131390 w 5"/>
                  <a:gd name="T5" fmla="*/ 198547 h 8"/>
                  <a:gd name="T6" fmla="*/ 131390 w 5"/>
                  <a:gd name="T7" fmla="*/ 299837 h 8"/>
                  <a:gd name="T8" fmla="*/ 345304 w 5"/>
                  <a:gd name="T9" fmla="*/ 158591 h 8"/>
                  <a:gd name="T10" fmla="*/ 183946 w 5"/>
                  <a:gd name="T11" fmla="*/ 158591 h 8"/>
                  <a:gd name="T12" fmla="*/ 131390 w 5"/>
                  <a:gd name="T13" fmla="*/ 1 h 8"/>
                  <a:gd name="T14" fmla="*/ 0 60000 65536"/>
                  <a:gd name="T15" fmla="*/ 0 60000 65536"/>
                  <a:gd name="T16" fmla="*/ 0 60000 65536"/>
                  <a:gd name="T17" fmla="*/ 0 60000 65536"/>
                  <a:gd name="T18" fmla="*/ 0 60000 65536"/>
                  <a:gd name="T19" fmla="*/ 0 60000 65536"/>
                  <a:gd name="T20" fmla="*/ 0 60000 65536"/>
                  <a:gd name="T21" fmla="*/ 0 w 5"/>
                  <a:gd name="T22" fmla="*/ 0 h 8"/>
                  <a:gd name="T23" fmla="*/ 5 w 5"/>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8">
                    <a:moveTo>
                      <a:pt x="2" y="1"/>
                    </a:moveTo>
                    <a:cubicBezTo>
                      <a:pt x="0" y="1"/>
                      <a:pt x="0" y="4"/>
                      <a:pt x="0" y="5"/>
                    </a:cubicBezTo>
                    <a:cubicBezTo>
                      <a:pt x="0" y="6"/>
                      <a:pt x="1" y="5"/>
                      <a:pt x="2" y="5"/>
                    </a:cubicBezTo>
                    <a:cubicBezTo>
                      <a:pt x="2" y="6"/>
                      <a:pt x="1" y="8"/>
                      <a:pt x="2" y="8"/>
                    </a:cubicBezTo>
                    <a:cubicBezTo>
                      <a:pt x="3" y="8"/>
                      <a:pt x="4" y="6"/>
                      <a:pt x="5" y="4"/>
                    </a:cubicBezTo>
                    <a:cubicBezTo>
                      <a:pt x="5" y="4"/>
                      <a:pt x="4" y="4"/>
                      <a:pt x="3" y="4"/>
                    </a:cubicBezTo>
                    <a:cubicBezTo>
                      <a:pt x="3" y="3"/>
                      <a:pt x="3" y="0"/>
                      <a:pt x="2" y="1"/>
                    </a:cubicBezTo>
                    <a:close/>
                  </a:path>
                </a:pathLst>
              </a:custGeom>
              <a:noFill/>
              <a:ln w="38100" cap="rnd">
                <a:solidFill>
                  <a:srgbClr val="FF3300"/>
                </a:solidFill>
                <a:round/>
                <a:headEnd/>
                <a:tailEnd/>
              </a:ln>
            </p:spPr>
            <p:txBody>
              <a:bodyPr/>
              <a:lstStyle/>
              <a:p>
                <a:endParaRPr lang="en-US"/>
              </a:p>
            </p:txBody>
          </p:sp>
          <p:sp>
            <p:nvSpPr>
              <p:cNvPr id="34949" name="Freeform 1182"/>
              <p:cNvSpPr>
                <a:spLocks noChangeAspect="1"/>
              </p:cNvSpPr>
              <p:nvPr/>
            </p:nvSpPr>
            <p:spPr bwMode="auto">
              <a:xfrm>
                <a:off x="4908" y="1870"/>
                <a:ext cx="3" cy="4"/>
              </a:xfrm>
              <a:custGeom>
                <a:avLst/>
                <a:gdLst>
                  <a:gd name="T0" fmla="*/ 2147483647 w 1"/>
                  <a:gd name="T1" fmla="*/ 27561 h 3"/>
                  <a:gd name="T2" fmla="*/ 0 w 1"/>
                  <a:gd name="T3" fmla="*/ 36748 h 3"/>
                  <a:gd name="T4" fmla="*/ 0 w 1"/>
                  <a:gd name="T5" fmla="*/ 27561 h 3"/>
                  <a:gd name="T6" fmla="*/ 2147483647 w 1"/>
                  <a:gd name="T7" fmla="*/ 0 h 3"/>
                  <a:gd name="T8" fmla="*/ 2147483647 w 1"/>
                  <a:gd name="T9" fmla="*/ 27561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cubicBezTo>
                      <a:pt x="1" y="2"/>
                      <a:pt x="1" y="3"/>
                      <a:pt x="0" y="3"/>
                    </a:cubicBezTo>
                    <a:cubicBezTo>
                      <a:pt x="0" y="3"/>
                      <a:pt x="0" y="2"/>
                      <a:pt x="0" y="2"/>
                    </a:cubicBezTo>
                    <a:cubicBezTo>
                      <a:pt x="0" y="1"/>
                      <a:pt x="0" y="0"/>
                      <a:pt x="1" y="0"/>
                    </a:cubicBezTo>
                    <a:cubicBezTo>
                      <a:pt x="1" y="0"/>
                      <a:pt x="1" y="1"/>
                      <a:pt x="1" y="2"/>
                    </a:cubicBezTo>
                    <a:close/>
                  </a:path>
                </a:pathLst>
              </a:custGeom>
              <a:noFill/>
              <a:ln w="38100" cap="rnd">
                <a:solidFill>
                  <a:srgbClr val="FF3300"/>
                </a:solidFill>
                <a:round/>
                <a:headEnd/>
                <a:tailEnd/>
              </a:ln>
            </p:spPr>
            <p:txBody>
              <a:bodyPr/>
              <a:lstStyle/>
              <a:p>
                <a:endParaRPr lang="en-US"/>
              </a:p>
            </p:txBody>
          </p:sp>
          <p:sp>
            <p:nvSpPr>
              <p:cNvPr id="34950" name="Freeform 1183"/>
              <p:cNvSpPr>
                <a:spLocks noChangeAspect="1"/>
              </p:cNvSpPr>
              <p:nvPr/>
            </p:nvSpPr>
            <p:spPr bwMode="auto">
              <a:xfrm>
                <a:off x="4892" y="1891"/>
                <a:ext cx="10" cy="19"/>
              </a:xfrm>
              <a:custGeom>
                <a:avLst/>
                <a:gdLst>
                  <a:gd name="T0" fmla="*/ 8205 w 8"/>
                  <a:gd name="T1" fmla="*/ 1 h 13"/>
                  <a:gd name="T2" fmla="*/ 11929 w 8"/>
                  <a:gd name="T3" fmla="*/ 545481 h 13"/>
                  <a:gd name="T4" fmla="*/ 1 w 8"/>
                  <a:gd name="T5" fmla="*/ 3376749 h 13"/>
                  <a:gd name="T6" fmla="*/ 0 w 8"/>
                  <a:gd name="T7" fmla="*/ 3008853 h 13"/>
                  <a:gd name="T8" fmla="*/ 8205 w 8"/>
                  <a:gd name="T9" fmla="*/ 1 h 13"/>
                  <a:gd name="T10" fmla="*/ 0 60000 65536"/>
                  <a:gd name="T11" fmla="*/ 0 60000 65536"/>
                  <a:gd name="T12" fmla="*/ 0 60000 65536"/>
                  <a:gd name="T13" fmla="*/ 0 60000 65536"/>
                  <a:gd name="T14" fmla="*/ 0 60000 65536"/>
                  <a:gd name="T15" fmla="*/ 0 w 8"/>
                  <a:gd name="T16" fmla="*/ 0 h 13"/>
                  <a:gd name="T17" fmla="*/ 8 w 8"/>
                  <a:gd name="T18" fmla="*/ 13 h 13"/>
                </a:gdLst>
                <a:ahLst/>
                <a:cxnLst>
                  <a:cxn ang="T10">
                    <a:pos x="T0" y="T1"/>
                  </a:cxn>
                  <a:cxn ang="T11">
                    <a:pos x="T2" y="T3"/>
                  </a:cxn>
                  <a:cxn ang="T12">
                    <a:pos x="T4" y="T5"/>
                  </a:cxn>
                  <a:cxn ang="T13">
                    <a:pos x="T6" y="T7"/>
                  </a:cxn>
                  <a:cxn ang="T14">
                    <a:pos x="T8" y="T9"/>
                  </a:cxn>
                </a:cxnLst>
                <a:rect l="T15" t="T16" r="T17" b="T18"/>
                <a:pathLst>
                  <a:path w="8" h="13">
                    <a:moveTo>
                      <a:pt x="5" y="1"/>
                    </a:moveTo>
                    <a:cubicBezTo>
                      <a:pt x="6" y="0"/>
                      <a:pt x="8" y="1"/>
                      <a:pt x="7" y="2"/>
                    </a:cubicBezTo>
                    <a:cubicBezTo>
                      <a:pt x="6" y="5"/>
                      <a:pt x="4" y="9"/>
                      <a:pt x="1" y="12"/>
                    </a:cubicBezTo>
                    <a:cubicBezTo>
                      <a:pt x="1" y="13"/>
                      <a:pt x="0" y="12"/>
                      <a:pt x="0" y="11"/>
                    </a:cubicBezTo>
                    <a:cubicBezTo>
                      <a:pt x="1" y="7"/>
                      <a:pt x="3" y="4"/>
                      <a:pt x="5" y="1"/>
                    </a:cubicBezTo>
                    <a:close/>
                  </a:path>
                </a:pathLst>
              </a:custGeom>
              <a:noFill/>
              <a:ln w="38100" cap="rnd">
                <a:solidFill>
                  <a:srgbClr val="FF3300"/>
                </a:solidFill>
                <a:round/>
                <a:headEnd/>
                <a:tailEnd/>
              </a:ln>
            </p:spPr>
            <p:txBody>
              <a:bodyPr/>
              <a:lstStyle/>
              <a:p>
                <a:endParaRPr lang="en-US"/>
              </a:p>
            </p:txBody>
          </p:sp>
          <p:sp>
            <p:nvSpPr>
              <p:cNvPr id="34951" name="Freeform 1184"/>
              <p:cNvSpPr>
                <a:spLocks noChangeAspect="1"/>
              </p:cNvSpPr>
              <p:nvPr/>
            </p:nvSpPr>
            <p:spPr bwMode="auto">
              <a:xfrm>
                <a:off x="4913" y="1856"/>
                <a:ext cx="12" cy="9"/>
              </a:xfrm>
              <a:custGeom>
                <a:avLst/>
                <a:gdLst>
                  <a:gd name="T0" fmla="*/ 4100310 w 8"/>
                  <a:gd name="T1" fmla="*/ 0 h 7"/>
                  <a:gd name="T2" fmla="*/ 5087651 w 8"/>
                  <a:gd name="T3" fmla="*/ 1 h 7"/>
                  <a:gd name="T4" fmla="*/ 2353050 w 8"/>
                  <a:gd name="T5" fmla="*/ 14876 h 7"/>
                  <a:gd name="T6" fmla="*/ 2730878 w 8"/>
                  <a:gd name="T7" fmla="*/ 27361 h 7"/>
                  <a:gd name="T8" fmla="*/ 0 w 8"/>
                  <a:gd name="T9" fmla="*/ 14876 h 7"/>
                  <a:gd name="T10" fmla="*/ 2730878 w 8"/>
                  <a:gd name="T11" fmla="*/ 1 h 7"/>
                  <a:gd name="T12" fmla="*/ 4100310 w 8"/>
                  <a:gd name="T13" fmla="*/ 0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6" y="0"/>
                    </a:moveTo>
                    <a:cubicBezTo>
                      <a:pt x="7" y="0"/>
                      <a:pt x="8" y="1"/>
                      <a:pt x="7" y="1"/>
                    </a:cubicBezTo>
                    <a:cubicBezTo>
                      <a:pt x="6" y="3"/>
                      <a:pt x="4" y="3"/>
                      <a:pt x="3" y="4"/>
                    </a:cubicBezTo>
                    <a:cubicBezTo>
                      <a:pt x="3" y="5"/>
                      <a:pt x="4" y="7"/>
                      <a:pt x="4" y="7"/>
                    </a:cubicBezTo>
                    <a:cubicBezTo>
                      <a:pt x="2" y="7"/>
                      <a:pt x="0" y="6"/>
                      <a:pt x="0" y="4"/>
                    </a:cubicBezTo>
                    <a:cubicBezTo>
                      <a:pt x="0" y="2"/>
                      <a:pt x="3" y="2"/>
                      <a:pt x="4" y="1"/>
                    </a:cubicBezTo>
                    <a:cubicBezTo>
                      <a:pt x="5" y="0"/>
                      <a:pt x="5" y="0"/>
                      <a:pt x="6" y="0"/>
                    </a:cubicBezTo>
                    <a:close/>
                  </a:path>
                </a:pathLst>
              </a:custGeom>
              <a:noFill/>
              <a:ln w="38100" cap="rnd">
                <a:solidFill>
                  <a:srgbClr val="FF3300"/>
                </a:solidFill>
                <a:round/>
                <a:headEnd/>
                <a:tailEnd/>
              </a:ln>
            </p:spPr>
            <p:txBody>
              <a:bodyPr/>
              <a:lstStyle/>
              <a:p>
                <a:endParaRPr lang="en-US"/>
              </a:p>
            </p:txBody>
          </p:sp>
          <p:sp>
            <p:nvSpPr>
              <p:cNvPr id="34952" name="Freeform 1185"/>
              <p:cNvSpPr>
                <a:spLocks noChangeAspect="1"/>
              </p:cNvSpPr>
              <p:nvPr/>
            </p:nvSpPr>
            <p:spPr bwMode="auto">
              <a:xfrm>
                <a:off x="5182" y="1459"/>
                <a:ext cx="12" cy="16"/>
              </a:xfrm>
              <a:custGeom>
                <a:avLst/>
                <a:gdLst>
                  <a:gd name="T0" fmla="*/ 48997 w 9"/>
                  <a:gd name="T1" fmla="*/ 1680103 h 11"/>
                  <a:gd name="T2" fmla="*/ 0 w 9"/>
                  <a:gd name="T3" fmla="*/ 2443786 h 11"/>
                  <a:gd name="T4" fmla="*/ 36748 w 9"/>
                  <a:gd name="T5" fmla="*/ 1155071 h 11"/>
                  <a:gd name="T6" fmla="*/ 112639 w 9"/>
                  <a:gd name="T7" fmla="*/ 1 h 11"/>
                  <a:gd name="T8" fmla="*/ 48997 w 9"/>
                  <a:gd name="T9" fmla="*/ 1680103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4" y="7"/>
                    </a:moveTo>
                    <a:cubicBezTo>
                      <a:pt x="3" y="9"/>
                      <a:pt x="1" y="11"/>
                      <a:pt x="0" y="10"/>
                    </a:cubicBezTo>
                    <a:cubicBezTo>
                      <a:pt x="0" y="9"/>
                      <a:pt x="1" y="7"/>
                      <a:pt x="3" y="5"/>
                    </a:cubicBezTo>
                    <a:cubicBezTo>
                      <a:pt x="4" y="3"/>
                      <a:pt x="7" y="0"/>
                      <a:pt x="8" y="1"/>
                    </a:cubicBezTo>
                    <a:cubicBezTo>
                      <a:pt x="9" y="2"/>
                      <a:pt x="6" y="5"/>
                      <a:pt x="4" y="7"/>
                    </a:cubicBezTo>
                    <a:close/>
                  </a:path>
                </a:pathLst>
              </a:custGeom>
              <a:noFill/>
              <a:ln w="38100" cap="rnd">
                <a:solidFill>
                  <a:srgbClr val="FF3300"/>
                </a:solidFill>
                <a:round/>
                <a:headEnd/>
                <a:tailEnd/>
              </a:ln>
            </p:spPr>
            <p:txBody>
              <a:bodyPr/>
              <a:lstStyle/>
              <a:p>
                <a:endParaRPr lang="en-US"/>
              </a:p>
            </p:txBody>
          </p:sp>
          <p:sp>
            <p:nvSpPr>
              <p:cNvPr id="34953" name="Freeform 1186"/>
              <p:cNvSpPr>
                <a:spLocks noChangeAspect="1"/>
              </p:cNvSpPr>
              <p:nvPr/>
            </p:nvSpPr>
            <p:spPr bwMode="auto">
              <a:xfrm>
                <a:off x="5143" y="1475"/>
                <a:ext cx="28" cy="27"/>
              </a:xfrm>
              <a:custGeom>
                <a:avLst/>
                <a:gdLst>
                  <a:gd name="T0" fmla="*/ 1286152 w 20"/>
                  <a:gd name="T1" fmla="*/ 0 h 20"/>
                  <a:gd name="T2" fmla="*/ 1286152 w 20"/>
                  <a:gd name="T3" fmla="*/ 54562 h 20"/>
                  <a:gd name="T4" fmla="*/ 1037329 w 20"/>
                  <a:gd name="T5" fmla="*/ 54562 h 20"/>
                  <a:gd name="T6" fmla="*/ 676796 w 20"/>
                  <a:gd name="T7" fmla="*/ 207916 h 20"/>
                  <a:gd name="T8" fmla="*/ 483426 w 20"/>
                  <a:gd name="T9" fmla="*/ 218252 h 20"/>
                  <a:gd name="T10" fmla="*/ 1 w 20"/>
                  <a:gd name="T11" fmla="*/ 397764 h 20"/>
                  <a:gd name="T12" fmla="*/ 0 w 20"/>
                  <a:gd name="T13" fmla="*/ 341620 h 20"/>
                  <a:gd name="T14" fmla="*/ 257524 w 20"/>
                  <a:gd name="T15" fmla="*/ 244659 h 20"/>
                  <a:gd name="T16" fmla="*/ 504748 w 20"/>
                  <a:gd name="T17" fmla="*/ 54562 h 20"/>
                  <a:gd name="T18" fmla="*/ 853961 w 20"/>
                  <a:gd name="T19" fmla="*/ 99440 h 20"/>
                  <a:gd name="T20" fmla="*/ 1286152 w 20"/>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0"/>
                  <a:gd name="T35" fmla="*/ 20 w 20"/>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0">
                    <a:moveTo>
                      <a:pt x="19" y="0"/>
                    </a:moveTo>
                    <a:cubicBezTo>
                      <a:pt x="20" y="0"/>
                      <a:pt x="20" y="2"/>
                      <a:pt x="19" y="3"/>
                    </a:cubicBezTo>
                    <a:cubicBezTo>
                      <a:pt x="19" y="4"/>
                      <a:pt x="17" y="3"/>
                      <a:pt x="16" y="3"/>
                    </a:cubicBezTo>
                    <a:cubicBezTo>
                      <a:pt x="14" y="5"/>
                      <a:pt x="12" y="8"/>
                      <a:pt x="10" y="10"/>
                    </a:cubicBezTo>
                    <a:cubicBezTo>
                      <a:pt x="9" y="11"/>
                      <a:pt x="8" y="10"/>
                      <a:pt x="7" y="11"/>
                    </a:cubicBezTo>
                    <a:cubicBezTo>
                      <a:pt x="5" y="13"/>
                      <a:pt x="4" y="17"/>
                      <a:pt x="1" y="20"/>
                    </a:cubicBezTo>
                    <a:cubicBezTo>
                      <a:pt x="0" y="20"/>
                      <a:pt x="0" y="18"/>
                      <a:pt x="0" y="17"/>
                    </a:cubicBezTo>
                    <a:cubicBezTo>
                      <a:pt x="1" y="15"/>
                      <a:pt x="3" y="13"/>
                      <a:pt x="4" y="12"/>
                    </a:cubicBezTo>
                    <a:cubicBezTo>
                      <a:pt x="5" y="9"/>
                      <a:pt x="5" y="5"/>
                      <a:pt x="8" y="3"/>
                    </a:cubicBezTo>
                    <a:cubicBezTo>
                      <a:pt x="9" y="2"/>
                      <a:pt x="12" y="5"/>
                      <a:pt x="13" y="5"/>
                    </a:cubicBezTo>
                    <a:cubicBezTo>
                      <a:pt x="16" y="4"/>
                      <a:pt x="16" y="0"/>
                      <a:pt x="19" y="0"/>
                    </a:cubicBezTo>
                    <a:close/>
                  </a:path>
                </a:pathLst>
              </a:custGeom>
              <a:noFill/>
              <a:ln w="38100" cap="rnd">
                <a:solidFill>
                  <a:srgbClr val="FF3300"/>
                </a:solidFill>
                <a:round/>
                <a:headEnd/>
                <a:tailEnd/>
              </a:ln>
            </p:spPr>
            <p:txBody>
              <a:bodyPr/>
              <a:lstStyle/>
              <a:p>
                <a:endParaRPr lang="en-US"/>
              </a:p>
            </p:txBody>
          </p:sp>
          <p:sp>
            <p:nvSpPr>
              <p:cNvPr id="34954" name="Freeform 1187"/>
              <p:cNvSpPr>
                <a:spLocks noChangeAspect="1"/>
              </p:cNvSpPr>
              <p:nvPr/>
            </p:nvSpPr>
            <p:spPr bwMode="auto">
              <a:xfrm>
                <a:off x="5122" y="1499"/>
                <a:ext cx="17" cy="19"/>
              </a:xfrm>
              <a:custGeom>
                <a:avLst/>
                <a:gdLst>
                  <a:gd name="T0" fmla="*/ 12190839 w 11"/>
                  <a:gd name="T1" fmla="*/ 1 h 13"/>
                  <a:gd name="T2" fmla="*/ 18840378 w 11"/>
                  <a:gd name="T3" fmla="*/ 545481 h 13"/>
                  <a:gd name="T4" fmla="*/ 13763840 w 11"/>
                  <a:gd name="T5" fmla="*/ 1702985 h 13"/>
                  <a:gd name="T6" fmla="*/ 5762720 w 11"/>
                  <a:gd name="T7" fmla="*/ 3637737 h 13"/>
                  <a:gd name="T8" fmla="*/ 0 w 11"/>
                  <a:gd name="T9" fmla="*/ 3008853 h 13"/>
                  <a:gd name="T10" fmla="*/ 10426007 w 11"/>
                  <a:gd name="T11" fmla="*/ 797241 h 13"/>
                  <a:gd name="T12" fmla="*/ 12190839 w 11"/>
                  <a:gd name="T13" fmla="*/ 1 h 13"/>
                  <a:gd name="T14" fmla="*/ 0 60000 65536"/>
                  <a:gd name="T15" fmla="*/ 0 60000 65536"/>
                  <a:gd name="T16" fmla="*/ 0 60000 65536"/>
                  <a:gd name="T17" fmla="*/ 0 60000 65536"/>
                  <a:gd name="T18" fmla="*/ 0 60000 65536"/>
                  <a:gd name="T19" fmla="*/ 0 60000 65536"/>
                  <a:gd name="T20" fmla="*/ 0 60000 65536"/>
                  <a:gd name="T21" fmla="*/ 0 w 11"/>
                  <a:gd name="T22" fmla="*/ 0 h 13"/>
                  <a:gd name="T23" fmla="*/ 11 w 11"/>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3">
                    <a:moveTo>
                      <a:pt x="7" y="1"/>
                    </a:moveTo>
                    <a:cubicBezTo>
                      <a:pt x="9" y="0"/>
                      <a:pt x="11" y="1"/>
                      <a:pt x="11" y="2"/>
                    </a:cubicBezTo>
                    <a:cubicBezTo>
                      <a:pt x="11" y="4"/>
                      <a:pt x="9" y="4"/>
                      <a:pt x="8" y="6"/>
                    </a:cubicBezTo>
                    <a:cubicBezTo>
                      <a:pt x="6" y="8"/>
                      <a:pt x="5" y="11"/>
                      <a:pt x="3" y="13"/>
                    </a:cubicBezTo>
                    <a:cubicBezTo>
                      <a:pt x="2" y="13"/>
                      <a:pt x="0" y="12"/>
                      <a:pt x="0" y="11"/>
                    </a:cubicBezTo>
                    <a:cubicBezTo>
                      <a:pt x="1" y="8"/>
                      <a:pt x="4" y="6"/>
                      <a:pt x="6" y="3"/>
                    </a:cubicBezTo>
                    <a:cubicBezTo>
                      <a:pt x="6" y="2"/>
                      <a:pt x="7" y="1"/>
                      <a:pt x="7" y="1"/>
                    </a:cubicBezTo>
                    <a:close/>
                  </a:path>
                </a:pathLst>
              </a:custGeom>
              <a:noFill/>
              <a:ln w="38100" cap="rnd">
                <a:solidFill>
                  <a:srgbClr val="FF3300"/>
                </a:solidFill>
                <a:round/>
                <a:headEnd/>
                <a:tailEnd/>
              </a:ln>
            </p:spPr>
            <p:txBody>
              <a:bodyPr/>
              <a:lstStyle/>
              <a:p>
                <a:endParaRPr lang="en-US"/>
              </a:p>
            </p:txBody>
          </p:sp>
          <p:sp>
            <p:nvSpPr>
              <p:cNvPr id="34955" name="Freeform 1188"/>
              <p:cNvSpPr>
                <a:spLocks noChangeAspect="1"/>
              </p:cNvSpPr>
              <p:nvPr/>
            </p:nvSpPr>
            <p:spPr bwMode="auto">
              <a:xfrm>
                <a:off x="2594" y="1149"/>
                <a:ext cx="124" cy="218"/>
              </a:xfrm>
              <a:custGeom>
                <a:avLst/>
                <a:gdLst>
                  <a:gd name="T0" fmla="*/ 3443632 w 90"/>
                  <a:gd name="T1" fmla="*/ 5471485 h 158"/>
                  <a:gd name="T2" fmla="*/ 2580812 w 90"/>
                  <a:gd name="T3" fmla="*/ 5794779 h 158"/>
                  <a:gd name="T4" fmla="*/ 1791325 w 90"/>
                  <a:gd name="T5" fmla="*/ 5858500 h 158"/>
                  <a:gd name="T6" fmla="*/ 1147874 w 90"/>
                  <a:gd name="T7" fmla="*/ 5966581 h 158"/>
                  <a:gd name="T8" fmla="*/ 438891 w 90"/>
                  <a:gd name="T9" fmla="*/ 6288979 h 158"/>
                  <a:gd name="T10" fmla="*/ 0 w 90"/>
                  <a:gd name="T11" fmla="*/ 6412782 h 158"/>
                  <a:gd name="T12" fmla="*/ 606790 w 90"/>
                  <a:gd name="T13" fmla="*/ 5642012 h 158"/>
                  <a:gd name="T14" fmla="*/ 1270233 w 90"/>
                  <a:gd name="T15" fmla="*/ 5510183 h 158"/>
                  <a:gd name="T16" fmla="*/ 1151853 w 90"/>
                  <a:gd name="T17" fmla="*/ 5405866 h 158"/>
                  <a:gd name="T18" fmla="*/ 711045 w 90"/>
                  <a:gd name="T19" fmla="*/ 5183957 h 158"/>
                  <a:gd name="T20" fmla="*/ 606790 w 90"/>
                  <a:gd name="T21" fmla="*/ 4848625 h 158"/>
                  <a:gd name="T22" fmla="*/ 604694 w 90"/>
                  <a:gd name="T23" fmla="*/ 4327570 h 158"/>
                  <a:gd name="T24" fmla="*/ 1151853 w 90"/>
                  <a:gd name="T25" fmla="*/ 3993621 h 158"/>
                  <a:gd name="T26" fmla="*/ 1420501 w 90"/>
                  <a:gd name="T27" fmla="*/ 3670024 h 158"/>
                  <a:gd name="T28" fmla="*/ 1270233 w 90"/>
                  <a:gd name="T29" fmla="*/ 3419105 h 158"/>
                  <a:gd name="T30" fmla="*/ 1258143 w 90"/>
                  <a:gd name="T31" fmla="*/ 2793208 h 158"/>
                  <a:gd name="T32" fmla="*/ 606790 w 90"/>
                  <a:gd name="T33" fmla="*/ 2894461 h 158"/>
                  <a:gd name="T34" fmla="*/ 543130 w 90"/>
                  <a:gd name="T35" fmla="*/ 2478067 h 158"/>
                  <a:gd name="T36" fmla="*/ 481052 w 90"/>
                  <a:gd name="T37" fmla="*/ 2097820 h 158"/>
                  <a:gd name="T38" fmla="*/ 231206 w 90"/>
                  <a:gd name="T39" fmla="*/ 2146362 h 158"/>
                  <a:gd name="T40" fmla="*/ 286118 w 90"/>
                  <a:gd name="T41" fmla="*/ 1704172 h 158"/>
                  <a:gd name="T42" fmla="*/ 0 w 90"/>
                  <a:gd name="T43" fmla="*/ 1520438 h 158"/>
                  <a:gd name="T44" fmla="*/ 207666 w 90"/>
                  <a:gd name="T45" fmla="*/ 1272204 h 158"/>
                  <a:gd name="T46" fmla="*/ 167811 w 90"/>
                  <a:gd name="T47" fmla="*/ 1078480 h 158"/>
                  <a:gd name="T48" fmla="*/ 121798 w 90"/>
                  <a:gd name="T49" fmla="*/ 738756 h 158"/>
                  <a:gd name="T50" fmla="*/ 286118 w 90"/>
                  <a:gd name="T51" fmla="*/ 454289 h 158"/>
                  <a:gd name="T52" fmla="*/ 481052 w 90"/>
                  <a:gd name="T53" fmla="*/ 297588 h 158"/>
                  <a:gd name="T54" fmla="*/ 748312 w 90"/>
                  <a:gd name="T55" fmla="*/ 125353 h 158"/>
                  <a:gd name="T56" fmla="*/ 1349757 w 90"/>
                  <a:gd name="T57" fmla="*/ 172955 h 158"/>
                  <a:gd name="T58" fmla="*/ 833134 w 90"/>
                  <a:gd name="T59" fmla="*/ 648807 h 158"/>
                  <a:gd name="T60" fmla="*/ 806277 w 90"/>
                  <a:gd name="T61" fmla="*/ 954695 h 158"/>
                  <a:gd name="T62" fmla="*/ 1581515 w 90"/>
                  <a:gd name="T63" fmla="*/ 738756 h 158"/>
                  <a:gd name="T64" fmla="*/ 1873170 w 90"/>
                  <a:gd name="T65" fmla="*/ 1078480 h 158"/>
                  <a:gd name="T66" fmla="*/ 1420501 w 90"/>
                  <a:gd name="T67" fmla="*/ 1704172 h 158"/>
                  <a:gd name="T68" fmla="*/ 1212449 w 90"/>
                  <a:gd name="T69" fmla="*/ 2053103 h 158"/>
                  <a:gd name="T70" fmla="*/ 1791325 w 90"/>
                  <a:gd name="T71" fmla="*/ 2146362 h 158"/>
                  <a:gd name="T72" fmla="*/ 2186528 w 90"/>
                  <a:gd name="T73" fmla="*/ 3005847 h 158"/>
                  <a:gd name="T74" fmla="*/ 2784910 w 90"/>
                  <a:gd name="T75" fmla="*/ 3819452 h 158"/>
                  <a:gd name="T76" fmla="*/ 2938825 w 90"/>
                  <a:gd name="T77" fmla="*/ 4089168 h 158"/>
                  <a:gd name="T78" fmla="*/ 2938825 w 90"/>
                  <a:gd name="T79" fmla="*/ 4392903 h 158"/>
                  <a:gd name="T80" fmla="*/ 3530148 w 90"/>
                  <a:gd name="T81" fmla="*/ 4647797 h 158"/>
                  <a:gd name="T82" fmla="*/ 3290540 w 90"/>
                  <a:gd name="T83" fmla="*/ 5108039 h 158"/>
                  <a:gd name="T84" fmla="*/ 3012550 w 90"/>
                  <a:gd name="T85" fmla="*/ 5317433 h 1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
                  <a:gd name="T130" fmla="*/ 0 h 158"/>
                  <a:gd name="T131" fmla="*/ 90 w 90"/>
                  <a:gd name="T132" fmla="*/ 158 h 1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 h="158">
                    <a:moveTo>
                      <a:pt x="76" y="131"/>
                    </a:moveTo>
                    <a:cubicBezTo>
                      <a:pt x="77" y="132"/>
                      <a:pt x="79" y="133"/>
                      <a:pt x="80" y="133"/>
                    </a:cubicBezTo>
                    <a:cubicBezTo>
                      <a:pt x="83" y="133"/>
                      <a:pt x="87" y="131"/>
                      <a:pt x="88" y="133"/>
                    </a:cubicBezTo>
                    <a:cubicBezTo>
                      <a:pt x="88" y="135"/>
                      <a:pt x="84" y="137"/>
                      <a:pt x="82" y="138"/>
                    </a:cubicBezTo>
                    <a:cubicBezTo>
                      <a:pt x="79" y="140"/>
                      <a:pt x="76" y="142"/>
                      <a:pt x="73" y="142"/>
                    </a:cubicBezTo>
                    <a:cubicBezTo>
                      <a:pt x="70" y="143"/>
                      <a:pt x="68" y="141"/>
                      <a:pt x="66" y="141"/>
                    </a:cubicBezTo>
                    <a:cubicBezTo>
                      <a:pt x="64" y="141"/>
                      <a:pt x="62" y="142"/>
                      <a:pt x="60" y="142"/>
                    </a:cubicBezTo>
                    <a:cubicBezTo>
                      <a:pt x="58" y="142"/>
                      <a:pt x="56" y="141"/>
                      <a:pt x="54" y="141"/>
                    </a:cubicBezTo>
                    <a:cubicBezTo>
                      <a:pt x="51" y="141"/>
                      <a:pt x="49" y="142"/>
                      <a:pt x="46" y="143"/>
                    </a:cubicBezTo>
                    <a:cubicBezTo>
                      <a:pt x="44" y="143"/>
                      <a:pt x="43" y="146"/>
                      <a:pt x="41" y="146"/>
                    </a:cubicBezTo>
                    <a:cubicBezTo>
                      <a:pt x="38" y="146"/>
                      <a:pt x="37" y="143"/>
                      <a:pt x="35" y="143"/>
                    </a:cubicBezTo>
                    <a:cubicBezTo>
                      <a:pt x="33" y="143"/>
                      <a:pt x="30" y="144"/>
                      <a:pt x="29" y="145"/>
                    </a:cubicBezTo>
                    <a:cubicBezTo>
                      <a:pt x="27" y="147"/>
                      <a:pt x="28" y="151"/>
                      <a:pt x="26" y="152"/>
                    </a:cubicBezTo>
                    <a:cubicBezTo>
                      <a:pt x="23" y="153"/>
                      <a:pt x="21" y="151"/>
                      <a:pt x="18" y="151"/>
                    </a:cubicBezTo>
                    <a:cubicBezTo>
                      <a:pt x="16" y="151"/>
                      <a:pt x="13" y="152"/>
                      <a:pt x="11" y="153"/>
                    </a:cubicBezTo>
                    <a:cubicBezTo>
                      <a:pt x="10" y="154"/>
                      <a:pt x="9" y="157"/>
                      <a:pt x="8" y="157"/>
                    </a:cubicBezTo>
                    <a:cubicBezTo>
                      <a:pt x="6" y="158"/>
                      <a:pt x="5" y="156"/>
                      <a:pt x="3" y="156"/>
                    </a:cubicBezTo>
                    <a:cubicBezTo>
                      <a:pt x="2" y="156"/>
                      <a:pt x="0" y="157"/>
                      <a:pt x="0" y="156"/>
                    </a:cubicBezTo>
                    <a:cubicBezTo>
                      <a:pt x="2" y="154"/>
                      <a:pt x="5" y="153"/>
                      <a:pt x="8" y="151"/>
                    </a:cubicBezTo>
                    <a:cubicBezTo>
                      <a:pt x="10" y="149"/>
                      <a:pt x="12" y="146"/>
                      <a:pt x="14" y="144"/>
                    </a:cubicBezTo>
                    <a:cubicBezTo>
                      <a:pt x="15" y="142"/>
                      <a:pt x="15" y="140"/>
                      <a:pt x="16" y="138"/>
                    </a:cubicBezTo>
                    <a:cubicBezTo>
                      <a:pt x="17" y="137"/>
                      <a:pt x="18" y="138"/>
                      <a:pt x="19" y="135"/>
                    </a:cubicBezTo>
                    <a:cubicBezTo>
                      <a:pt x="23" y="134"/>
                      <a:pt x="26" y="135"/>
                      <a:pt x="30" y="135"/>
                    </a:cubicBezTo>
                    <a:cubicBezTo>
                      <a:pt x="31" y="135"/>
                      <a:pt x="32" y="135"/>
                      <a:pt x="33" y="134"/>
                    </a:cubicBezTo>
                    <a:cubicBezTo>
                      <a:pt x="36" y="132"/>
                      <a:pt x="39" y="130"/>
                      <a:pt x="41" y="127"/>
                    </a:cubicBezTo>
                    <a:cubicBezTo>
                      <a:pt x="41" y="126"/>
                      <a:pt x="40" y="127"/>
                      <a:pt x="39" y="127"/>
                    </a:cubicBezTo>
                    <a:cubicBezTo>
                      <a:pt x="36" y="128"/>
                      <a:pt x="33" y="132"/>
                      <a:pt x="30" y="132"/>
                    </a:cubicBezTo>
                    <a:cubicBezTo>
                      <a:pt x="27" y="132"/>
                      <a:pt x="26" y="128"/>
                      <a:pt x="23" y="127"/>
                    </a:cubicBezTo>
                    <a:cubicBezTo>
                      <a:pt x="22" y="127"/>
                      <a:pt x="21" y="130"/>
                      <a:pt x="20" y="129"/>
                    </a:cubicBezTo>
                    <a:cubicBezTo>
                      <a:pt x="18" y="129"/>
                      <a:pt x="19" y="126"/>
                      <a:pt x="18" y="126"/>
                    </a:cubicBezTo>
                    <a:cubicBezTo>
                      <a:pt x="15" y="125"/>
                      <a:pt x="13" y="129"/>
                      <a:pt x="10" y="128"/>
                    </a:cubicBezTo>
                    <a:cubicBezTo>
                      <a:pt x="9" y="123"/>
                      <a:pt x="5" y="124"/>
                      <a:pt x="7" y="122"/>
                    </a:cubicBezTo>
                    <a:cubicBezTo>
                      <a:pt x="8" y="119"/>
                      <a:pt x="13" y="120"/>
                      <a:pt x="16" y="118"/>
                    </a:cubicBezTo>
                    <a:cubicBezTo>
                      <a:pt x="18" y="117"/>
                      <a:pt x="21" y="114"/>
                      <a:pt x="22" y="112"/>
                    </a:cubicBezTo>
                    <a:cubicBezTo>
                      <a:pt x="23" y="110"/>
                      <a:pt x="23" y="106"/>
                      <a:pt x="21" y="105"/>
                    </a:cubicBezTo>
                    <a:cubicBezTo>
                      <a:pt x="20" y="104"/>
                      <a:pt x="15" y="108"/>
                      <a:pt x="15" y="106"/>
                    </a:cubicBezTo>
                    <a:cubicBezTo>
                      <a:pt x="15" y="103"/>
                      <a:pt x="19" y="102"/>
                      <a:pt x="21" y="100"/>
                    </a:cubicBezTo>
                    <a:cubicBezTo>
                      <a:pt x="22" y="99"/>
                      <a:pt x="24" y="98"/>
                      <a:pt x="26" y="97"/>
                    </a:cubicBezTo>
                    <a:cubicBezTo>
                      <a:pt x="27" y="97"/>
                      <a:pt x="29" y="97"/>
                      <a:pt x="30" y="97"/>
                    </a:cubicBezTo>
                    <a:cubicBezTo>
                      <a:pt x="32" y="98"/>
                      <a:pt x="34" y="99"/>
                      <a:pt x="34" y="98"/>
                    </a:cubicBezTo>
                    <a:cubicBezTo>
                      <a:pt x="35" y="96"/>
                      <a:pt x="33" y="94"/>
                      <a:pt x="33" y="93"/>
                    </a:cubicBezTo>
                    <a:cubicBezTo>
                      <a:pt x="34" y="91"/>
                      <a:pt x="36" y="91"/>
                      <a:pt x="36" y="89"/>
                    </a:cubicBezTo>
                    <a:cubicBezTo>
                      <a:pt x="36" y="88"/>
                      <a:pt x="33" y="88"/>
                      <a:pt x="34" y="87"/>
                    </a:cubicBezTo>
                    <a:cubicBezTo>
                      <a:pt x="34" y="85"/>
                      <a:pt x="38" y="84"/>
                      <a:pt x="37" y="83"/>
                    </a:cubicBezTo>
                    <a:cubicBezTo>
                      <a:pt x="37" y="81"/>
                      <a:pt x="34" y="83"/>
                      <a:pt x="33" y="83"/>
                    </a:cubicBezTo>
                    <a:cubicBezTo>
                      <a:pt x="31" y="81"/>
                      <a:pt x="29" y="78"/>
                      <a:pt x="28" y="75"/>
                    </a:cubicBezTo>
                    <a:cubicBezTo>
                      <a:pt x="27" y="74"/>
                      <a:pt x="28" y="72"/>
                      <a:pt x="29" y="71"/>
                    </a:cubicBezTo>
                    <a:cubicBezTo>
                      <a:pt x="30" y="70"/>
                      <a:pt x="32" y="69"/>
                      <a:pt x="32" y="68"/>
                    </a:cubicBezTo>
                    <a:cubicBezTo>
                      <a:pt x="31" y="67"/>
                      <a:pt x="29" y="68"/>
                      <a:pt x="28" y="68"/>
                    </a:cubicBezTo>
                    <a:cubicBezTo>
                      <a:pt x="26" y="69"/>
                      <a:pt x="25" y="71"/>
                      <a:pt x="22" y="71"/>
                    </a:cubicBezTo>
                    <a:cubicBezTo>
                      <a:pt x="20" y="72"/>
                      <a:pt x="18" y="71"/>
                      <a:pt x="16" y="70"/>
                    </a:cubicBezTo>
                    <a:cubicBezTo>
                      <a:pt x="15" y="70"/>
                      <a:pt x="13" y="70"/>
                      <a:pt x="12" y="69"/>
                    </a:cubicBezTo>
                    <a:cubicBezTo>
                      <a:pt x="11" y="67"/>
                      <a:pt x="12" y="66"/>
                      <a:pt x="12" y="64"/>
                    </a:cubicBezTo>
                    <a:cubicBezTo>
                      <a:pt x="12" y="63"/>
                      <a:pt x="13" y="62"/>
                      <a:pt x="14" y="60"/>
                    </a:cubicBezTo>
                    <a:cubicBezTo>
                      <a:pt x="14" y="59"/>
                      <a:pt x="15" y="57"/>
                      <a:pt x="15" y="56"/>
                    </a:cubicBezTo>
                    <a:cubicBezTo>
                      <a:pt x="14" y="55"/>
                      <a:pt x="12" y="56"/>
                      <a:pt x="12" y="55"/>
                    </a:cubicBezTo>
                    <a:cubicBezTo>
                      <a:pt x="11" y="54"/>
                      <a:pt x="13" y="52"/>
                      <a:pt x="12" y="51"/>
                    </a:cubicBezTo>
                    <a:cubicBezTo>
                      <a:pt x="12" y="50"/>
                      <a:pt x="10" y="51"/>
                      <a:pt x="9" y="51"/>
                    </a:cubicBezTo>
                    <a:cubicBezTo>
                      <a:pt x="8" y="50"/>
                      <a:pt x="8" y="48"/>
                      <a:pt x="7" y="48"/>
                    </a:cubicBezTo>
                    <a:cubicBezTo>
                      <a:pt x="6" y="49"/>
                      <a:pt x="7" y="51"/>
                      <a:pt x="6" y="52"/>
                    </a:cubicBezTo>
                    <a:cubicBezTo>
                      <a:pt x="5" y="53"/>
                      <a:pt x="4" y="51"/>
                      <a:pt x="4" y="50"/>
                    </a:cubicBezTo>
                    <a:cubicBezTo>
                      <a:pt x="4" y="48"/>
                      <a:pt x="4" y="45"/>
                      <a:pt x="5" y="43"/>
                    </a:cubicBezTo>
                    <a:cubicBezTo>
                      <a:pt x="5" y="42"/>
                      <a:pt x="6" y="42"/>
                      <a:pt x="7" y="41"/>
                    </a:cubicBezTo>
                    <a:cubicBezTo>
                      <a:pt x="7" y="40"/>
                      <a:pt x="9" y="37"/>
                      <a:pt x="7" y="37"/>
                    </a:cubicBezTo>
                    <a:cubicBezTo>
                      <a:pt x="6" y="36"/>
                      <a:pt x="5" y="39"/>
                      <a:pt x="4" y="39"/>
                    </a:cubicBezTo>
                    <a:cubicBezTo>
                      <a:pt x="3" y="39"/>
                      <a:pt x="1" y="39"/>
                      <a:pt x="0" y="37"/>
                    </a:cubicBezTo>
                    <a:cubicBezTo>
                      <a:pt x="0" y="37"/>
                      <a:pt x="2" y="36"/>
                      <a:pt x="2" y="36"/>
                    </a:cubicBezTo>
                    <a:cubicBezTo>
                      <a:pt x="2" y="34"/>
                      <a:pt x="1" y="33"/>
                      <a:pt x="1" y="32"/>
                    </a:cubicBezTo>
                    <a:cubicBezTo>
                      <a:pt x="2" y="31"/>
                      <a:pt x="4" y="32"/>
                      <a:pt x="5" y="31"/>
                    </a:cubicBezTo>
                    <a:cubicBezTo>
                      <a:pt x="5" y="30"/>
                      <a:pt x="3" y="30"/>
                      <a:pt x="3" y="29"/>
                    </a:cubicBezTo>
                    <a:cubicBezTo>
                      <a:pt x="3" y="28"/>
                      <a:pt x="5" y="29"/>
                      <a:pt x="6" y="28"/>
                    </a:cubicBezTo>
                    <a:cubicBezTo>
                      <a:pt x="6" y="27"/>
                      <a:pt x="4" y="27"/>
                      <a:pt x="4" y="26"/>
                    </a:cubicBezTo>
                    <a:cubicBezTo>
                      <a:pt x="4" y="25"/>
                      <a:pt x="7" y="25"/>
                      <a:pt x="6" y="24"/>
                    </a:cubicBezTo>
                    <a:cubicBezTo>
                      <a:pt x="5" y="22"/>
                      <a:pt x="2" y="23"/>
                      <a:pt x="2" y="22"/>
                    </a:cubicBezTo>
                    <a:cubicBezTo>
                      <a:pt x="1" y="21"/>
                      <a:pt x="3" y="19"/>
                      <a:pt x="3" y="18"/>
                    </a:cubicBezTo>
                    <a:cubicBezTo>
                      <a:pt x="3" y="17"/>
                      <a:pt x="2" y="16"/>
                      <a:pt x="3" y="15"/>
                    </a:cubicBezTo>
                    <a:cubicBezTo>
                      <a:pt x="5" y="14"/>
                      <a:pt x="8" y="15"/>
                      <a:pt x="10" y="14"/>
                    </a:cubicBezTo>
                    <a:cubicBezTo>
                      <a:pt x="11" y="13"/>
                      <a:pt x="7" y="12"/>
                      <a:pt x="7" y="11"/>
                    </a:cubicBezTo>
                    <a:cubicBezTo>
                      <a:pt x="7" y="10"/>
                      <a:pt x="8" y="10"/>
                      <a:pt x="8" y="9"/>
                    </a:cubicBezTo>
                    <a:cubicBezTo>
                      <a:pt x="8" y="8"/>
                      <a:pt x="7" y="8"/>
                      <a:pt x="7" y="7"/>
                    </a:cubicBezTo>
                    <a:cubicBezTo>
                      <a:pt x="9" y="7"/>
                      <a:pt x="11" y="8"/>
                      <a:pt x="12" y="7"/>
                    </a:cubicBezTo>
                    <a:cubicBezTo>
                      <a:pt x="13" y="5"/>
                      <a:pt x="10" y="3"/>
                      <a:pt x="11" y="1"/>
                    </a:cubicBezTo>
                    <a:cubicBezTo>
                      <a:pt x="12" y="0"/>
                      <a:pt x="14" y="1"/>
                      <a:pt x="16" y="2"/>
                    </a:cubicBezTo>
                    <a:cubicBezTo>
                      <a:pt x="17" y="2"/>
                      <a:pt x="18" y="3"/>
                      <a:pt x="19" y="3"/>
                    </a:cubicBezTo>
                    <a:cubicBezTo>
                      <a:pt x="22" y="2"/>
                      <a:pt x="25" y="1"/>
                      <a:pt x="29" y="0"/>
                    </a:cubicBezTo>
                    <a:cubicBezTo>
                      <a:pt x="30" y="0"/>
                      <a:pt x="32" y="0"/>
                      <a:pt x="34" y="1"/>
                    </a:cubicBezTo>
                    <a:cubicBezTo>
                      <a:pt x="35" y="1"/>
                      <a:pt x="34" y="3"/>
                      <a:pt x="34" y="4"/>
                    </a:cubicBezTo>
                    <a:cubicBezTo>
                      <a:pt x="33" y="5"/>
                      <a:pt x="31" y="7"/>
                      <a:pt x="29" y="8"/>
                    </a:cubicBezTo>
                    <a:cubicBezTo>
                      <a:pt x="26" y="11"/>
                      <a:pt x="23" y="12"/>
                      <a:pt x="20" y="14"/>
                    </a:cubicBezTo>
                    <a:cubicBezTo>
                      <a:pt x="19" y="15"/>
                      <a:pt x="20" y="16"/>
                      <a:pt x="21" y="16"/>
                    </a:cubicBezTo>
                    <a:cubicBezTo>
                      <a:pt x="22" y="16"/>
                      <a:pt x="25" y="15"/>
                      <a:pt x="25" y="16"/>
                    </a:cubicBezTo>
                    <a:cubicBezTo>
                      <a:pt x="24" y="18"/>
                      <a:pt x="21" y="19"/>
                      <a:pt x="19" y="21"/>
                    </a:cubicBezTo>
                    <a:cubicBezTo>
                      <a:pt x="19" y="22"/>
                      <a:pt x="19" y="24"/>
                      <a:pt x="20" y="23"/>
                    </a:cubicBezTo>
                    <a:cubicBezTo>
                      <a:pt x="23" y="22"/>
                      <a:pt x="24" y="20"/>
                      <a:pt x="27" y="19"/>
                    </a:cubicBezTo>
                    <a:cubicBezTo>
                      <a:pt x="29" y="18"/>
                      <a:pt x="32" y="19"/>
                      <a:pt x="34" y="18"/>
                    </a:cubicBezTo>
                    <a:cubicBezTo>
                      <a:pt x="36" y="18"/>
                      <a:pt x="38" y="19"/>
                      <a:pt x="40" y="18"/>
                    </a:cubicBezTo>
                    <a:cubicBezTo>
                      <a:pt x="43" y="18"/>
                      <a:pt x="45" y="18"/>
                      <a:pt x="47" y="18"/>
                    </a:cubicBezTo>
                    <a:cubicBezTo>
                      <a:pt x="48" y="18"/>
                      <a:pt x="49" y="19"/>
                      <a:pt x="49" y="20"/>
                    </a:cubicBezTo>
                    <a:cubicBezTo>
                      <a:pt x="49" y="22"/>
                      <a:pt x="49" y="24"/>
                      <a:pt x="48" y="26"/>
                    </a:cubicBezTo>
                    <a:cubicBezTo>
                      <a:pt x="47" y="27"/>
                      <a:pt x="46" y="29"/>
                      <a:pt x="45" y="31"/>
                    </a:cubicBezTo>
                    <a:cubicBezTo>
                      <a:pt x="43" y="33"/>
                      <a:pt x="42" y="36"/>
                      <a:pt x="40" y="39"/>
                    </a:cubicBezTo>
                    <a:cubicBezTo>
                      <a:pt x="39" y="40"/>
                      <a:pt x="37" y="39"/>
                      <a:pt x="36" y="41"/>
                    </a:cubicBezTo>
                    <a:cubicBezTo>
                      <a:pt x="36" y="42"/>
                      <a:pt x="39" y="44"/>
                      <a:pt x="38" y="46"/>
                    </a:cubicBezTo>
                    <a:cubicBezTo>
                      <a:pt x="37" y="47"/>
                      <a:pt x="35" y="45"/>
                      <a:pt x="34" y="46"/>
                    </a:cubicBezTo>
                    <a:cubicBezTo>
                      <a:pt x="33" y="47"/>
                      <a:pt x="30" y="48"/>
                      <a:pt x="31" y="50"/>
                    </a:cubicBezTo>
                    <a:cubicBezTo>
                      <a:pt x="31" y="51"/>
                      <a:pt x="34" y="50"/>
                      <a:pt x="35" y="49"/>
                    </a:cubicBezTo>
                    <a:cubicBezTo>
                      <a:pt x="36" y="49"/>
                      <a:pt x="38" y="48"/>
                      <a:pt x="39" y="48"/>
                    </a:cubicBezTo>
                    <a:cubicBezTo>
                      <a:pt x="41" y="49"/>
                      <a:pt x="44" y="50"/>
                      <a:pt x="46" y="52"/>
                    </a:cubicBezTo>
                    <a:cubicBezTo>
                      <a:pt x="48" y="54"/>
                      <a:pt x="50" y="56"/>
                      <a:pt x="51" y="59"/>
                    </a:cubicBezTo>
                    <a:cubicBezTo>
                      <a:pt x="52" y="61"/>
                      <a:pt x="51" y="63"/>
                      <a:pt x="52" y="65"/>
                    </a:cubicBezTo>
                    <a:cubicBezTo>
                      <a:pt x="53" y="68"/>
                      <a:pt x="54" y="71"/>
                      <a:pt x="56" y="73"/>
                    </a:cubicBezTo>
                    <a:cubicBezTo>
                      <a:pt x="58" y="76"/>
                      <a:pt x="61" y="76"/>
                      <a:pt x="63" y="79"/>
                    </a:cubicBezTo>
                    <a:cubicBezTo>
                      <a:pt x="66" y="82"/>
                      <a:pt x="67" y="86"/>
                      <a:pt x="69" y="90"/>
                    </a:cubicBezTo>
                    <a:cubicBezTo>
                      <a:pt x="69" y="91"/>
                      <a:pt x="71" y="92"/>
                      <a:pt x="71" y="93"/>
                    </a:cubicBezTo>
                    <a:cubicBezTo>
                      <a:pt x="70" y="94"/>
                      <a:pt x="68" y="91"/>
                      <a:pt x="67" y="92"/>
                    </a:cubicBezTo>
                    <a:cubicBezTo>
                      <a:pt x="66" y="93"/>
                      <a:pt x="68" y="93"/>
                      <a:pt x="69" y="94"/>
                    </a:cubicBezTo>
                    <a:cubicBezTo>
                      <a:pt x="71" y="96"/>
                      <a:pt x="74" y="98"/>
                      <a:pt x="75" y="100"/>
                    </a:cubicBezTo>
                    <a:cubicBezTo>
                      <a:pt x="75" y="102"/>
                      <a:pt x="72" y="103"/>
                      <a:pt x="71" y="105"/>
                    </a:cubicBezTo>
                    <a:cubicBezTo>
                      <a:pt x="71" y="105"/>
                      <a:pt x="71" y="107"/>
                      <a:pt x="72" y="107"/>
                    </a:cubicBezTo>
                    <a:cubicBezTo>
                      <a:pt x="73" y="107"/>
                      <a:pt x="74" y="107"/>
                      <a:pt x="75" y="107"/>
                    </a:cubicBezTo>
                    <a:cubicBezTo>
                      <a:pt x="77" y="106"/>
                      <a:pt x="77" y="104"/>
                      <a:pt x="78" y="104"/>
                    </a:cubicBezTo>
                    <a:cubicBezTo>
                      <a:pt x="82" y="104"/>
                      <a:pt x="86" y="105"/>
                      <a:pt x="89" y="107"/>
                    </a:cubicBezTo>
                    <a:cubicBezTo>
                      <a:pt x="90" y="108"/>
                      <a:pt x="90" y="111"/>
                      <a:pt x="90" y="113"/>
                    </a:cubicBezTo>
                    <a:cubicBezTo>
                      <a:pt x="89" y="115"/>
                      <a:pt x="89" y="118"/>
                      <a:pt x="87" y="120"/>
                    </a:cubicBezTo>
                    <a:cubicBezTo>
                      <a:pt x="86" y="121"/>
                      <a:pt x="84" y="121"/>
                      <a:pt x="83" y="122"/>
                    </a:cubicBezTo>
                    <a:cubicBezTo>
                      <a:pt x="82" y="123"/>
                      <a:pt x="85" y="125"/>
                      <a:pt x="84" y="125"/>
                    </a:cubicBezTo>
                    <a:cubicBezTo>
                      <a:pt x="82" y="126"/>
                      <a:pt x="80" y="124"/>
                      <a:pt x="78" y="125"/>
                    </a:cubicBezTo>
                    <a:cubicBezTo>
                      <a:pt x="77" y="126"/>
                      <a:pt x="81" y="127"/>
                      <a:pt x="80" y="128"/>
                    </a:cubicBezTo>
                    <a:cubicBezTo>
                      <a:pt x="80" y="129"/>
                      <a:pt x="78" y="129"/>
                      <a:pt x="77" y="130"/>
                    </a:cubicBezTo>
                    <a:cubicBezTo>
                      <a:pt x="77" y="130"/>
                      <a:pt x="75" y="130"/>
                      <a:pt x="76" y="131"/>
                    </a:cubicBezTo>
                    <a:close/>
                  </a:path>
                </a:pathLst>
              </a:custGeom>
              <a:noFill/>
              <a:ln w="38100" cap="rnd">
                <a:solidFill>
                  <a:srgbClr val="FF3300"/>
                </a:solidFill>
                <a:round/>
                <a:headEnd/>
                <a:tailEnd/>
              </a:ln>
            </p:spPr>
            <p:txBody>
              <a:bodyPr/>
              <a:lstStyle/>
              <a:p>
                <a:endParaRPr lang="en-US"/>
              </a:p>
            </p:txBody>
          </p:sp>
        </p:grpSp>
        <p:sp>
          <p:nvSpPr>
            <p:cNvPr id="34920" name="Text Box 1191"/>
            <p:cNvSpPr txBox="1">
              <a:spLocks noChangeArrowheads="1"/>
            </p:cNvSpPr>
            <p:nvPr/>
          </p:nvSpPr>
          <p:spPr bwMode="auto">
            <a:xfrm>
              <a:off x="3600" y="3360"/>
              <a:ext cx="848" cy="192"/>
            </a:xfrm>
            <a:prstGeom prst="rect">
              <a:avLst/>
            </a:prstGeom>
            <a:noFill/>
            <a:ln w="9525">
              <a:noFill/>
              <a:miter lim="800000"/>
              <a:headEnd/>
              <a:tailEnd/>
            </a:ln>
          </p:spPr>
          <p:txBody>
            <a:bodyPr wrap="none" anchor="ctr">
              <a:spAutoFit/>
            </a:bodyPr>
            <a:lstStyle/>
            <a:p>
              <a:r>
                <a:rPr lang="en-GB" sz="1400" b="1">
                  <a:solidFill>
                    <a:srgbClr val="FF3300"/>
                  </a:solidFill>
                </a:rPr>
                <a:t>Coastal Risks</a:t>
              </a:r>
            </a:p>
          </p:txBody>
        </p:sp>
      </p:grpSp>
      <p:grpSp>
        <p:nvGrpSpPr>
          <p:cNvPr id="13" name="Group 1192"/>
          <p:cNvGrpSpPr>
            <a:grpSpLocks/>
          </p:cNvGrpSpPr>
          <p:nvPr/>
        </p:nvGrpSpPr>
        <p:grpSpPr bwMode="auto">
          <a:xfrm>
            <a:off x="2181225" y="3060700"/>
            <a:ext cx="6638925" cy="3340100"/>
            <a:chOff x="1374" y="1448"/>
            <a:chExt cx="4182" cy="2104"/>
          </a:xfrm>
        </p:grpSpPr>
        <p:sp>
          <p:nvSpPr>
            <p:cNvPr id="34889" name="Text Box 1195"/>
            <p:cNvSpPr txBox="1">
              <a:spLocks noChangeArrowheads="1"/>
            </p:cNvSpPr>
            <p:nvPr/>
          </p:nvSpPr>
          <p:spPr bwMode="auto">
            <a:xfrm>
              <a:off x="4560" y="3360"/>
              <a:ext cx="996" cy="192"/>
            </a:xfrm>
            <a:prstGeom prst="rect">
              <a:avLst/>
            </a:prstGeom>
            <a:noFill/>
            <a:ln w="9525">
              <a:noFill/>
              <a:miter lim="800000"/>
              <a:headEnd/>
              <a:tailEnd/>
            </a:ln>
          </p:spPr>
          <p:txBody>
            <a:bodyPr wrap="none" anchor="ctr">
              <a:spAutoFit/>
            </a:bodyPr>
            <a:lstStyle/>
            <a:p>
              <a:r>
                <a:rPr lang="en-GB" sz="1400" b="1"/>
                <a:t>Recent Conflicts</a:t>
              </a:r>
            </a:p>
          </p:txBody>
        </p:sp>
        <p:grpSp>
          <p:nvGrpSpPr>
            <p:cNvPr id="34890" name="Group 1196"/>
            <p:cNvGrpSpPr>
              <a:grpSpLocks/>
            </p:cNvGrpSpPr>
            <p:nvPr/>
          </p:nvGrpSpPr>
          <p:grpSpPr bwMode="auto">
            <a:xfrm>
              <a:off x="1374" y="1448"/>
              <a:ext cx="3280" cy="1286"/>
              <a:chOff x="1374" y="1448"/>
              <a:chExt cx="3280" cy="1286"/>
            </a:xfrm>
          </p:grpSpPr>
          <p:sp>
            <p:nvSpPr>
              <p:cNvPr id="34891" name="AutoShape 1197"/>
              <p:cNvSpPr>
                <a:spLocks noChangeArrowheads="1"/>
              </p:cNvSpPr>
              <p:nvPr/>
            </p:nvSpPr>
            <p:spPr bwMode="auto">
              <a:xfrm>
                <a:off x="1623" y="1886"/>
                <a:ext cx="115"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892" name="AutoShape 1198"/>
              <p:cNvSpPr>
                <a:spLocks noChangeArrowheads="1"/>
              </p:cNvSpPr>
              <p:nvPr/>
            </p:nvSpPr>
            <p:spPr bwMode="auto">
              <a:xfrm>
                <a:off x="1374" y="1947"/>
                <a:ext cx="116" cy="120"/>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893" name="AutoShape 1199"/>
              <p:cNvSpPr>
                <a:spLocks noChangeArrowheads="1"/>
              </p:cNvSpPr>
              <p:nvPr/>
            </p:nvSpPr>
            <p:spPr bwMode="auto">
              <a:xfrm>
                <a:off x="2427" y="1971"/>
                <a:ext cx="116" cy="120"/>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894" name="AutoShape 1200"/>
              <p:cNvSpPr>
                <a:spLocks noChangeArrowheads="1"/>
              </p:cNvSpPr>
              <p:nvPr/>
            </p:nvSpPr>
            <p:spPr bwMode="auto">
              <a:xfrm>
                <a:off x="3024" y="2122"/>
                <a:ext cx="116"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895" name="AutoShape 1201"/>
              <p:cNvSpPr>
                <a:spLocks noChangeArrowheads="1"/>
              </p:cNvSpPr>
              <p:nvPr/>
            </p:nvSpPr>
            <p:spPr bwMode="auto">
              <a:xfrm>
                <a:off x="3105" y="2613"/>
                <a:ext cx="115"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896" name="AutoShape 1202"/>
              <p:cNvSpPr>
                <a:spLocks noChangeArrowheads="1"/>
              </p:cNvSpPr>
              <p:nvPr/>
            </p:nvSpPr>
            <p:spPr bwMode="auto">
              <a:xfrm>
                <a:off x="3263" y="2007"/>
                <a:ext cx="115"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897" name="AutoShape 1203"/>
              <p:cNvSpPr>
                <a:spLocks noChangeArrowheads="1"/>
              </p:cNvSpPr>
              <p:nvPr/>
            </p:nvSpPr>
            <p:spPr bwMode="auto">
              <a:xfrm>
                <a:off x="2908" y="2381"/>
                <a:ext cx="116" cy="120"/>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898" name="AutoShape 1204"/>
              <p:cNvSpPr>
                <a:spLocks noChangeArrowheads="1"/>
              </p:cNvSpPr>
              <p:nvPr/>
            </p:nvSpPr>
            <p:spPr bwMode="auto">
              <a:xfrm>
                <a:off x="4006" y="1963"/>
                <a:ext cx="116"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899" name="AutoShape 1205"/>
              <p:cNvSpPr>
                <a:spLocks noChangeArrowheads="1"/>
              </p:cNvSpPr>
              <p:nvPr/>
            </p:nvSpPr>
            <p:spPr bwMode="auto">
              <a:xfrm>
                <a:off x="3127" y="1931"/>
                <a:ext cx="116"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900" name="AutoShape 1206"/>
              <p:cNvSpPr>
                <a:spLocks noChangeArrowheads="1"/>
              </p:cNvSpPr>
              <p:nvPr/>
            </p:nvSpPr>
            <p:spPr bwMode="auto">
              <a:xfrm>
                <a:off x="1545" y="2057"/>
                <a:ext cx="116"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901" name="AutoShape 1207"/>
              <p:cNvSpPr>
                <a:spLocks noChangeArrowheads="1"/>
              </p:cNvSpPr>
              <p:nvPr/>
            </p:nvSpPr>
            <p:spPr bwMode="auto">
              <a:xfrm>
                <a:off x="1563" y="2266"/>
                <a:ext cx="115"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902" name="AutoShape 1208"/>
              <p:cNvSpPr>
                <a:spLocks noChangeArrowheads="1"/>
              </p:cNvSpPr>
              <p:nvPr/>
            </p:nvSpPr>
            <p:spPr bwMode="auto">
              <a:xfrm>
                <a:off x="3115" y="1596"/>
                <a:ext cx="116"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903" name="AutoShape 1209"/>
              <p:cNvSpPr>
                <a:spLocks noChangeArrowheads="1"/>
              </p:cNvSpPr>
              <p:nvPr/>
            </p:nvSpPr>
            <p:spPr bwMode="auto">
              <a:xfrm>
                <a:off x="4538" y="2194"/>
                <a:ext cx="116"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904" name="AutoShape 1210"/>
              <p:cNvSpPr>
                <a:spLocks noChangeArrowheads="1"/>
              </p:cNvSpPr>
              <p:nvPr/>
            </p:nvSpPr>
            <p:spPr bwMode="auto">
              <a:xfrm>
                <a:off x="3276" y="1621"/>
                <a:ext cx="116" cy="120"/>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905" name="AutoShape 1211"/>
              <p:cNvSpPr>
                <a:spLocks noChangeArrowheads="1"/>
              </p:cNvSpPr>
              <p:nvPr/>
            </p:nvSpPr>
            <p:spPr bwMode="auto">
              <a:xfrm>
                <a:off x="3787" y="1759"/>
                <a:ext cx="115" cy="120"/>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906" name="AutoShape 1212"/>
              <p:cNvSpPr>
                <a:spLocks noChangeArrowheads="1"/>
              </p:cNvSpPr>
              <p:nvPr/>
            </p:nvSpPr>
            <p:spPr bwMode="auto">
              <a:xfrm>
                <a:off x="4062" y="1936"/>
                <a:ext cx="115" cy="120"/>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907" name="AutoShape 1213"/>
              <p:cNvSpPr>
                <a:spLocks noChangeArrowheads="1"/>
              </p:cNvSpPr>
              <p:nvPr/>
            </p:nvSpPr>
            <p:spPr bwMode="auto">
              <a:xfrm>
                <a:off x="3231" y="1505"/>
                <a:ext cx="115"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908" name="AutoShape 1214"/>
              <p:cNvSpPr>
                <a:spLocks noChangeArrowheads="1"/>
              </p:cNvSpPr>
              <p:nvPr/>
            </p:nvSpPr>
            <p:spPr bwMode="auto">
              <a:xfrm>
                <a:off x="3649" y="1689"/>
                <a:ext cx="116"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909" name="AutoShape 1215"/>
              <p:cNvSpPr>
                <a:spLocks noChangeArrowheads="1"/>
              </p:cNvSpPr>
              <p:nvPr/>
            </p:nvSpPr>
            <p:spPr bwMode="auto">
              <a:xfrm>
                <a:off x="2717" y="1628"/>
                <a:ext cx="116"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910" name="AutoShape 1216"/>
              <p:cNvSpPr>
                <a:spLocks noChangeArrowheads="1"/>
              </p:cNvSpPr>
              <p:nvPr/>
            </p:nvSpPr>
            <p:spPr bwMode="auto">
              <a:xfrm>
                <a:off x="2965" y="1946"/>
                <a:ext cx="116"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911" name="AutoShape 1217"/>
              <p:cNvSpPr>
                <a:spLocks noChangeArrowheads="1"/>
              </p:cNvSpPr>
              <p:nvPr/>
            </p:nvSpPr>
            <p:spPr bwMode="auto">
              <a:xfrm>
                <a:off x="2840" y="2124"/>
                <a:ext cx="116"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912" name="AutoShape 1218"/>
              <p:cNvSpPr>
                <a:spLocks noChangeArrowheads="1"/>
              </p:cNvSpPr>
              <p:nvPr/>
            </p:nvSpPr>
            <p:spPr bwMode="auto">
              <a:xfrm>
                <a:off x="3165" y="2179"/>
                <a:ext cx="116"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913" name="AutoShape 1219"/>
              <p:cNvSpPr>
                <a:spLocks noChangeArrowheads="1"/>
              </p:cNvSpPr>
              <p:nvPr/>
            </p:nvSpPr>
            <p:spPr bwMode="auto">
              <a:xfrm>
                <a:off x="3392" y="2069"/>
                <a:ext cx="116"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914" name="AutoShape 1220"/>
              <p:cNvSpPr>
                <a:spLocks noChangeArrowheads="1"/>
              </p:cNvSpPr>
              <p:nvPr/>
            </p:nvSpPr>
            <p:spPr bwMode="auto">
              <a:xfrm>
                <a:off x="3427" y="1635"/>
                <a:ext cx="116"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915" name="AutoShape 1221"/>
              <p:cNvSpPr>
                <a:spLocks noChangeArrowheads="1"/>
              </p:cNvSpPr>
              <p:nvPr/>
            </p:nvSpPr>
            <p:spPr bwMode="auto">
              <a:xfrm>
                <a:off x="4516" y="1448"/>
                <a:ext cx="116"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916" name="AutoShape 1222"/>
              <p:cNvSpPr>
                <a:spLocks noChangeArrowheads="1"/>
              </p:cNvSpPr>
              <p:nvPr/>
            </p:nvSpPr>
            <p:spPr bwMode="auto">
              <a:xfrm>
                <a:off x="3634" y="1559"/>
                <a:ext cx="116"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917" name="AutoShape 1223"/>
              <p:cNvSpPr>
                <a:spLocks noChangeArrowheads="1"/>
              </p:cNvSpPr>
              <p:nvPr/>
            </p:nvSpPr>
            <p:spPr bwMode="auto">
              <a:xfrm>
                <a:off x="3903" y="1690"/>
                <a:ext cx="116"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sp>
            <p:nvSpPr>
              <p:cNvPr id="34918" name="AutoShape 1224"/>
              <p:cNvSpPr>
                <a:spLocks noChangeArrowheads="1"/>
              </p:cNvSpPr>
              <p:nvPr/>
            </p:nvSpPr>
            <p:spPr bwMode="auto">
              <a:xfrm>
                <a:off x="3861" y="2055"/>
                <a:ext cx="116" cy="121"/>
              </a:xfrm>
              <a:prstGeom prst="irregularSeal1">
                <a:avLst/>
              </a:prstGeom>
              <a:solidFill>
                <a:schemeClr val="tx2"/>
              </a:solidFill>
              <a:ln w="9525">
                <a:solidFill>
                  <a:schemeClr val="tx1"/>
                </a:solidFill>
                <a:miter lim="800000"/>
                <a:headEnd/>
                <a:tailEnd/>
              </a:ln>
            </p:spPr>
            <p:txBody>
              <a:bodyPr wrap="none" anchor="ctr">
                <a:spAutoFit/>
              </a:bodyPr>
              <a:lstStyle/>
              <a:p>
                <a:endParaRPr lang="en-US"/>
              </a:p>
            </p:txBody>
          </p:sp>
        </p:grpSp>
      </p:grpSp>
      <p:sp>
        <p:nvSpPr>
          <p:cNvPr id="34888" name="Slide Number Placeholder 1224"/>
          <p:cNvSpPr>
            <a:spLocks noGrp="1"/>
          </p:cNvSpPr>
          <p:nvPr>
            <p:ph type="sldNum" sz="quarter" idx="12"/>
          </p:nvPr>
        </p:nvSpPr>
        <p:spPr>
          <a:xfrm>
            <a:off x="8382000" y="7067550"/>
            <a:ext cx="53340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29D254B9-E182-4FE5-87B7-958938434E20}" type="slidenum">
              <a:rPr lang="en-GB" sz="1400" smtClean="0">
                <a:solidFill>
                  <a:schemeClr val="tx1"/>
                </a:solidFill>
                <a:ea typeface="ＭＳ Ｐゴシック" pitchFamily="34" charset="-128"/>
              </a:rPr>
              <a:pPr eaLnBrk="1" hangingPunct="1">
                <a:defRPr/>
              </a:pPr>
              <a:t>32</a:t>
            </a:fld>
            <a:endParaRPr lang="en-GB" sz="1400" smtClean="0">
              <a:solidFill>
                <a:schemeClr val="tx1"/>
              </a:solidFill>
              <a:ea typeface="ＭＳ Ｐゴシック" pitchFamily="34" charset="-128"/>
            </a:endParaRPr>
          </a:p>
        </p:txBody>
      </p:sp>
      <p:sp>
        <p:nvSpPr>
          <p:cNvPr id="1215" name="Title 1"/>
          <p:cNvSpPr txBox="1">
            <a:spLocks/>
          </p:cNvSpPr>
          <p:nvPr/>
        </p:nvSpPr>
        <p:spPr bwMode="auto">
          <a:xfrm rot="16200000">
            <a:off x="-2637417" y="3537016"/>
            <a:ext cx="5921892" cy="720079"/>
          </a:xfrm>
          <a:prstGeom prst="rect">
            <a:avLst/>
          </a:prstGeom>
          <a:solidFill>
            <a:srgbClr val="0F5494"/>
          </a:solidFill>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da-DK" sz="1800" kern="0" dirty="0" smtClean="0">
                <a:solidFill>
                  <a:schemeClr val="bg1"/>
                </a:solidFill>
              </a:rPr>
              <a:t>Human development  argument </a:t>
            </a:r>
            <a:endParaRPr lang="en-US" sz="1800" kern="0" dirty="0">
              <a:solidFill>
                <a:schemeClr val="bg1"/>
              </a:solidFill>
            </a:endParaRPr>
          </a:p>
        </p:txBody>
      </p:sp>
    </p:spTree>
    <p:extLst>
      <p:ext uri="{BB962C8B-B14F-4D97-AF65-F5344CB8AC3E}">
        <p14:creationId xmlns:p14="http://schemas.microsoft.com/office/powerpoint/2010/main" xmlns="" val="4803646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pic>
        <p:nvPicPr>
          <p:cNvPr id="35842" name="Picture 1" descr="firewood collecting.jpg"/>
          <p:cNvPicPr>
            <a:picLocks noChangeAspect="1"/>
          </p:cNvPicPr>
          <p:nvPr/>
        </p:nvPicPr>
        <p:blipFill>
          <a:blip r:embed="rId3" cstate="print"/>
          <a:srcRect/>
          <a:stretch>
            <a:fillRect/>
          </a:stretch>
        </p:blipFill>
        <p:spPr bwMode="auto">
          <a:xfrm>
            <a:off x="0" y="990600"/>
            <a:ext cx="9169400" cy="5867400"/>
          </a:xfrm>
          <a:prstGeom prst="rect">
            <a:avLst/>
          </a:prstGeom>
          <a:noFill/>
          <a:ln w="9525">
            <a:noFill/>
            <a:miter lim="800000"/>
            <a:headEnd/>
            <a:tailEnd/>
          </a:ln>
        </p:spPr>
      </p:pic>
      <p:sp>
        <p:nvSpPr>
          <p:cNvPr id="35843" name="TextBox 2"/>
          <p:cNvSpPr txBox="1">
            <a:spLocks noChangeArrowheads="1"/>
          </p:cNvSpPr>
          <p:nvPr/>
        </p:nvSpPr>
        <p:spPr bwMode="auto">
          <a:xfrm>
            <a:off x="826740" y="6305550"/>
            <a:ext cx="5905500" cy="400050"/>
          </a:xfrm>
          <a:prstGeom prst="rect">
            <a:avLst/>
          </a:prstGeom>
          <a:noFill/>
          <a:ln w="9525">
            <a:noFill/>
            <a:miter lim="800000"/>
            <a:headEnd/>
            <a:tailEnd/>
          </a:ln>
        </p:spPr>
        <p:txBody>
          <a:bodyPr wrap="none">
            <a:spAutoFit/>
          </a:bodyPr>
          <a:lstStyle/>
          <a:p>
            <a:r>
              <a:rPr lang="da-DK" sz="1000" dirty="0"/>
              <a:t>Source: oxfam America </a:t>
            </a:r>
          </a:p>
          <a:p>
            <a:r>
              <a:rPr lang="da-DK" sz="1000" dirty="0"/>
              <a:t>http://inhabitat.com/research-shows-climate-change-disproportionately-affects-women/</a:t>
            </a:r>
            <a:endParaRPr lang="en-US" sz="1000" dirty="0"/>
          </a:p>
        </p:txBody>
      </p:sp>
      <p:sp>
        <p:nvSpPr>
          <p:cNvPr id="5" name="Rectangle 2"/>
          <p:cNvSpPr txBox="1">
            <a:spLocks noChangeArrowheads="1"/>
          </p:cNvSpPr>
          <p:nvPr/>
        </p:nvSpPr>
        <p:spPr>
          <a:xfrm>
            <a:off x="838200" y="5124271"/>
            <a:ext cx="7089775" cy="1015663"/>
          </a:xfrm>
          <a:prstGeom prst="rect">
            <a:avLst/>
          </a:prstGeom>
          <a:ln/>
        </p:spPr>
        <p:txBody>
          <a:bodyPr>
            <a:spAutoFit/>
          </a:bodyPr>
          <a:lstStyle/>
          <a:p>
            <a:pPr marL="1588">
              <a:defRPr/>
            </a:pPr>
            <a:r>
              <a:rPr lang="en-GB" sz="3000" b="1" dirty="0">
                <a:solidFill>
                  <a:schemeClr val="bg1"/>
                </a:solidFill>
                <a:latin typeface="+mj-lt"/>
                <a:ea typeface="ＭＳ Ｐゴシック" charset="-128"/>
                <a:cs typeface="+mn-cs"/>
              </a:rPr>
              <a:t>Environment, climate change, </a:t>
            </a:r>
          </a:p>
          <a:p>
            <a:pPr marL="1588">
              <a:defRPr/>
            </a:pPr>
            <a:r>
              <a:rPr lang="en-GB" sz="3000" b="1" dirty="0">
                <a:solidFill>
                  <a:schemeClr val="bg1"/>
                </a:solidFill>
                <a:latin typeface="+mj-lt"/>
                <a:ea typeface="ＭＳ Ｐゴシック" charset="-128"/>
                <a:cs typeface="+mn-cs"/>
              </a:rPr>
              <a:t>poverty and gender</a:t>
            </a:r>
          </a:p>
        </p:txBody>
      </p:sp>
      <p:sp>
        <p:nvSpPr>
          <p:cNvPr id="35845" name="Slide Number Placeholder 5"/>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A42EE15A-398D-470D-B221-8B59F58E7EF0}" type="slidenum">
              <a:rPr lang="en-GB" sz="1400" smtClean="0">
                <a:solidFill>
                  <a:schemeClr val="tx1"/>
                </a:solidFill>
                <a:ea typeface="ＭＳ Ｐゴシック" pitchFamily="34" charset="-128"/>
              </a:rPr>
              <a:pPr eaLnBrk="1" hangingPunct="1">
                <a:defRPr/>
              </a:pPr>
              <a:t>33</a:t>
            </a:fld>
            <a:endParaRPr lang="en-GB" sz="1400" dirty="0" smtClean="0">
              <a:solidFill>
                <a:schemeClr val="tx1"/>
              </a:solidFill>
              <a:ea typeface="ＭＳ Ｐゴシック" pitchFamily="34" charset="-128"/>
            </a:endParaRPr>
          </a:p>
        </p:txBody>
      </p:sp>
      <p:sp>
        <p:nvSpPr>
          <p:cNvPr id="35846" name="Pentagon 6">
            <a:hlinkClick r:id="rId4" action="ppaction://hlinksldjump"/>
          </p:cNvPr>
          <p:cNvSpPr>
            <a:spLocks noChangeArrowheads="1"/>
          </p:cNvSpPr>
          <p:nvPr/>
        </p:nvSpPr>
        <p:spPr bwMode="auto">
          <a:xfrm>
            <a:off x="7051675" y="6308725"/>
            <a:ext cx="720725" cy="279400"/>
          </a:xfrm>
          <a:prstGeom prst="homePlate">
            <a:avLst>
              <a:gd name="adj" fmla="val 50003"/>
            </a:avLst>
          </a:prstGeom>
          <a:solidFill>
            <a:srgbClr val="103C72"/>
          </a:solidFill>
          <a:ln w="9525" algn="ctr">
            <a:noFill/>
            <a:round/>
            <a:headEnd/>
            <a:tailEnd/>
          </a:ln>
        </p:spPr>
        <p:txBody>
          <a:bodyPr lIns="90000" tIns="46800" rIns="90000" bIns="46800" anchor="ctr">
            <a:spAutoFit/>
          </a:bodyPr>
          <a:lstStyle/>
          <a:p>
            <a:r>
              <a:rPr lang="da-DK"/>
              <a:t>more</a:t>
            </a:r>
            <a:endParaRPr lang="en-US"/>
          </a:p>
        </p:txBody>
      </p:sp>
      <p:sp>
        <p:nvSpPr>
          <p:cNvPr id="7" name="Title 1"/>
          <p:cNvSpPr txBox="1">
            <a:spLocks/>
          </p:cNvSpPr>
          <p:nvPr/>
        </p:nvSpPr>
        <p:spPr bwMode="auto">
          <a:xfrm rot="16200000">
            <a:off x="-2637417" y="3537016"/>
            <a:ext cx="5921892" cy="720079"/>
          </a:xfrm>
          <a:prstGeom prst="rect">
            <a:avLst/>
          </a:prstGeom>
          <a:solidFill>
            <a:srgbClr val="0F5494"/>
          </a:solidFill>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da-DK" sz="1800" kern="0" dirty="0" smtClean="0">
                <a:solidFill>
                  <a:schemeClr val="bg1"/>
                </a:solidFill>
              </a:rPr>
              <a:t>Human development  argument </a:t>
            </a:r>
            <a:endParaRPr lang="en-US" sz="1800" kern="0" dirty="0">
              <a:solidFill>
                <a:schemeClr val="bg1"/>
              </a:solidFill>
            </a:endParaRPr>
          </a:p>
        </p:txBody>
      </p:sp>
      <p:sp>
        <p:nvSpPr>
          <p:cNvPr id="8" name="Rectangle 2"/>
          <p:cNvSpPr txBox="1">
            <a:spLocks noChangeArrowheads="1"/>
          </p:cNvSpPr>
          <p:nvPr/>
        </p:nvSpPr>
        <p:spPr>
          <a:xfrm>
            <a:off x="685800" y="990600"/>
            <a:ext cx="7089775" cy="1015663"/>
          </a:xfrm>
          <a:prstGeom prst="rect">
            <a:avLst/>
          </a:prstGeom>
          <a:ln/>
        </p:spPr>
        <p:txBody>
          <a:bodyPr>
            <a:spAutoFit/>
          </a:bodyPr>
          <a:lstStyle/>
          <a:p>
            <a:pPr marL="1588">
              <a:defRPr/>
            </a:pPr>
            <a:r>
              <a:rPr lang="en-GB" sz="3000" b="1" dirty="0" smtClean="0">
                <a:latin typeface="+mj-lt"/>
                <a:ea typeface="ＭＳ Ｐゴシック" charset="-128"/>
                <a:cs typeface="+mn-cs"/>
              </a:rPr>
              <a:t>Gender </a:t>
            </a:r>
          </a:p>
          <a:p>
            <a:pPr marL="1588">
              <a:defRPr/>
            </a:pPr>
            <a:r>
              <a:rPr lang="en-GB" sz="3000" b="1" dirty="0" smtClean="0">
                <a:latin typeface="+mj-lt"/>
                <a:ea typeface="ＭＳ Ｐゴシック" charset="-128"/>
                <a:cs typeface="+mn-cs"/>
              </a:rPr>
              <a:t>dimension</a:t>
            </a:r>
          </a:p>
        </p:txBody>
      </p:sp>
    </p:spTree>
    <p:extLst>
      <p:ext uri="{BB962C8B-B14F-4D97-AF65-F5344CB8AC3E}">
        <p14:creationId xmlns:p14="http://schemas.microsoft.com/office/powerpoint/2010/main" xmlns="" val="11927992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785812" y="1265872"/>
            <a:ext cx="8078663" cy="1477328"/>
          </a:xfrm>
        </p:spPr>
        <p:txBody>
          <a:bodyPr wrap="square">
            <a:spAutoFit/>
          </a:bodyPr>
          <a:lstStyle/>
          <a:p>
            <a:pPr marL="0" indent="0" eaLnBrk="1" hangingPunct="1"/>
            <a:r>
              <a:rPr lang="en-GB" dirty="0" smtClean="0">
                <a:ea typeface="ＭＳ Ｐゴシック" pitchFamily="34" charset="-128"/>
              </a:rPr>
              <a:t>The economic case for a sustainable management of resources – an example</a:t>
            </a:r>
            <a:endParaRPr lang="en-GB" dirty="0" smtClean="0">
              <a:solidFill>
                <a:srgbClr val="FF0000"/>
              </a:solidFill>
              <a:ea typeface="ＭＳ Ｐゴシック" pitchFamily="34" charset="-128"/>
            </a:endParaRPr>
          </a:p>
        </p:txBody>
      </p:sp>
      <p:sp>
        <p:nvSpPr>
          <p:cNvPr id="307204" name="Text Box 4"/>
          <p:cNvSpPr txBox="1">
            <a:spLocks noChangeArrowheads="1"/>
          </p:cNvSpPr>
          <p:nvPr/>
        </p:nvSpPr>
        <p:spPr bwMode="auto">
          <a:xfrm>
            <a:off x="785813" y="6091238"/>
            <a:ext cx="7775575" cy="461962"/>
          </a:xfrm>
          <a:prstGeom prst="rect">
            <a:avLst/>
          </a:prstGeom>
          <a:noFill/>
          <a:ln w="9525">
            <a:noFill/>
            <a:miter lim="800000"/>
            <a:headEnd/>
            <a:tailEnd/>
          </a:ln>
        </p:spPr>
        <p:txBody>
          <a:bodyPr>
            <a:spAutoFit/>
          </a:bodyPr>
          <a:lstStyle/>
          <a:p>
            <a:pPr>
              <a:spcBef>
                <a:spcPct val="50000"/>
              </a:spcBef>
            </a:pPr>
            <a:r>
              <a:rPr lang="en-US" b="1" dirty="0"/>
              <a:t>Source: </a:t>
            </a:r>
            <a:r>
              <a:rPr lang="en-US" b="1" dirty="0" err="1"/>
              <a:t>Sathirathai</a:t>
            </a:r>
            <a:r>
              <a:rPr lang="en-US" b="1" dirty="0"/>
              <a:t>, S. and E. </a:t>
            </a:r>
            <a:r>
              <a:rPr lang="en-US" b="1" dirty="0" err="1"/>
              <a:t>Barbier</a:t>
            </a:r>
            <a:r>
              <a:rPr lang="en-US" b="1" dirty="0"/>
              <a:t> (2001)</a:t>
            </a:r>
            <a:r>
              <a:rPr lang="en-US" b="1" i="1" dirty="0"/>
              <a:t>Valuing mangrove conservation in Southern Thailand</a:t>
            </a:r>
            <a:r>
              <a:rPr lang="en-US" b="1" dirty="0"/>
              <a:t>, Contemporary Economic Policy 19 (2): 109-122</a:t>
            </a:r>
            <a:endParaRPr lang="fr-FR" b="1" dirty="0"/>
          </a:p>
        </p:txBody>
      </p:sp>
      <p:sp>
        <p:nvSpPr>
          <p:cNvPr id="13317" name="Espace réservé du numéro de diapositive 6"/>
          <p:cNvSpPr>
            <a:spLocks noGrp="1"/>
          </p:cNvSpPr>
          <p:nvPr>
            <p:ph type="sldNum" sz="quarter" idx="12"/>
          </p:nvPr>
        </p:nvSpPr>
        <p:spPr>
          <a:xfrm>
            <a:off x="6858000" y="6245225"/>
            <a:ext cx="213360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85EB94F3-E314-4ED5-AFF5-2930744C8008}" type="slidenum">
              <a:rPr lang="en-GB" sz="1400" smtClean="0">
                <a:solidFill>
                  <a:schemeClr val="tx1"/>
                </a:solidFill>
                <a:ea typeface="ＭＳ Ｐゴシック" pitchFamily="34" charset="-128"/>
              </a:rPr>
              <a:pPr eaLnBrk="1" hangingPunct="1">
                <a:defRPr/>
              </a:pPr>
              <a:t>34</a:t>
            </a:fld>
            <a:endParaRPr lang="en-GB" sz="1400" dirty="0" smtClean="0">
              <a:solidFill>
                <a:schemeClr val="tx1"/>
              </a:solidFill>
              <a:ea typeface="ＭＳ Ｐゴシック" pitchFamily="34" charset="-128"/>
            </a:endParaRPr>
          </a:p>
        </p:txBody>
      </p:sp>
      <p:sp>
        <p:nvSpPr>
          <p:cNvPr id="6" name="Title 1"/>
          <p:cNvSpPr txBox="1">
            <a:spLocks/>
          </p:cNvSpPr>
          <p:nvPr/>
        </p:nvSpPr>
        <p:spPr bwMode="auto">
          <a:xfrm rot="16200000">
            <a:off x="-2637417" y="3564398"/>
            <a:ext cx="5921892" cy="720079"/>
          </a:xfrm>
          <a:prstGeom prst="rect">
            <a:avLst/>
          </a:prstGeom>
          <a:solidFill>
            <a:srgbClr val="0F5494"/>
          </a:solidFill>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da-DK" sz="1800" kern="0" dirty="0" smtClean="0">
                <a:solidFill>
                  <a:schemeClr val="bg1"/>
                </a:solidFill>
              </a:rPr>
              <a:t>Economic development  argument </a:t>
            </a:r>
            <a:endParaRPr lang="en-US" sz="1800" kern="0" dirty="0">
              <a:solidFill>
                <a:schemeClr val="bg1"/>
              </a:solidFill>
            </a:endParaRPr>
          </a:p>
        </p:txBody>
      </p:sp>
      <p:sp>
        <p:nvSpPr>
          <p:cNvPr id="7" name="TextBox 6"/>
          <p:cNvSpPr txBox="1"/>
          <p:nvPr/>
        </p:nvSpPr>
        <p:spPr>
          <a:xfrm>
            <a:off x="853008" y="2896612"/>
            <a:ext cx="7751440" cy="2769989"/>
          </a:xfrm>
          <a:prstGeom prst="rect">
            <a:avLst/>
          </a:prstGeom>
          <a:noFill/>
        </p:spPr>
        <p:txBody>
          <a:bodyPr wrap="square" rtlCol="0">
            <a:spAutoFit/>
          </a:bodyPr>
          <a:lstStyle/>
          <a:p>
            <a:pPr>
              <a:spcBef>
                <a:spcPts val="600"/>
              </a:spcBef>
              <a:spcAft>
                <a:spcPts val="600"/>
              </a:spcAft>
              <a:buFontTx/>
              <a:buNone/>
            </a:pPr>
            <a:r>
              <a:rPr lang="en-GB" sz="1800" b="1" dirty="0" smtClean="0">
                <a:ea typeface="ＭＳ Ｐゴシック" pitchFamily="34" charset="-128"/>
              </a:rPr>
              <a:t>Case study</a:t>
            </a:r>
            <a:r>
              <a:rPr lang="en-GB" sz="1800" dirty="0" smtClean="0">
                <a:ea typeface="ＭＳ Ｐゴシック" pitchFamily="34" charset="-128"/>
              </a:rPr>
              <a:t>: conversion of a mangrove into an intensive shrimp farming area (Thailand)</a:t>
            </a:r>
          </a:p>
          <a:p>
            <a:pPr>
              <a:spcBef>
                <a:spcPts val="600"/>
              </a:spcBef>
              <a:spcAft>
                <a:spcPts val="600"/>
              </a:spcAft>
              <a:buFontTx/>
              <a:buNone/>
            </a:pPr>
            <a:r>
              <a:rPr lang="en-GB" sz="1800" dirty="0" smtClean="0">
                <a:ea typeface="ＭＳ Ｐゴシック" pitchFamily="34" charset="-128"/>
              </a:rPr>
              <a:t>The study compared the net benefits of preserving the mangrove for sustainable exploitation by local populations, and of conversion to intensive shrimp farming:</a:t>
            </a:r>
          </a:p>
          <a:p>
            <a:pPr marL="266700" indent="-266700">
              <a:spcBef>
                <a:spcPts val="600"/>
              </a:spcBef>
              <a:spcAft>
                <a:spcPts val="600"/>
              </a:spcAft>
              <a:buFont typeface="Arial"/>
              <a:buChar char="•"/>
            </a:pPr>
            <a:r>
              <a:rPr lang="en-GB" sz="1800" dirty="0" smtClean="0">
                <a:ea typeface="ＭＳ Ｐゴシック" pitchFamily="34" charset="-128"/>
              </a:rPr>
              <a:t>From a </a:t>
            </a:r>
            <a:r>
              <a:rPr lang="en-GB" sz="1800" b="1" dirty="0" smtClean="0">
                <a:ea typeface="ＭＳ Ｐゴシック" pitchFamily="34" charset="-128"/>
              </a:rPr>
              <a:t>financial point of view</a:t>
            </a:r>
          </a:p>
          <a:p>
            <a:pPr marL="266700" indent="-266700">
              <a:spcBef>
                <a:spcPts val="600"/>
              </a:spcBef>
              <a:spcAft>
                <a:spcPts val="600"/>
              </a:spcAft>
              <a:buFont typeface="Arial"/>
              <a:buChar char="•"/>
            </a:pPr>
            <a:r>
              <a:rPr lang="en-GB" sz="1800" dirty="0" smtClean="0">
                <a:ea typeface="ＭＳ Ｐゴシック" pitchFamily="34" charset="-128"/>
              </a:rPr>
              <a:t>From an </a:t>
            </a:r>
            <a:r>
              <a:rPr lang="en-GB" sz="1800" b="1" dirty="0" smtClean="0">
                <a:ea typeface="ＭＳ Ｐゴシック" pitchFamily="34" charset="-128"/>
              </a:rPr>
              <a:t>economic point of view </a:t>
            </a:r>
            <a:r>
              <a:rPr lang="en-GB" sz="1800" dirty="0" smtClean="0">
                <a:ea typeface="ＭＳ Ｐゴシック" pitchFamily="34" charset="-128"/>
              </a:rPr>
              <a:t>(i.e. taking into account the true economic value of the two options)</a:t>
            </a:r>
          </a:p>
        </p:txBody>
      </p:sp>
    </p:spTree>
    <p:extLst>
      <p:ext uri="{BB962C8B-B14F-4D97-AF65-F5344CB8AC3E}">
        <p14:creationId xmlns:p14="http://schemas.microsoft.com/office/powerpoint/2010/main" xmlns="" val="20889365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763713" y="5734050"/>
            <a:ext cx="5616575" cy="336550"/>
          </a:xfrm>
          <a:prstGeom prst="rect">
            <a:avLst/>
          </a:prstGeom>
          <a:noFill/>
          <a:ln w="9525">
            <a:noFill/>
            <a:miter lim="800000"/>
            <a:headEnd/>
            <a:tailEnd/>
          </a:ln>
        </p:spPr>
        <p:txBody>
          <a:bodyPr>
            <a:spAutoFit/>
          </a:bodyPr>
          <a:lstStyle/>
          <a:p>
            <a:pPr>
              <a:spcBef>
                <a:spcPct val="50000"/>
              </a:spcBef>
            </a:pPr>
            <a:r>
              <a:rPr lang="fr-BE" sz="1600">
                <a:solidFill>
                  <a:srgbClr val="2D8B2F"/>
                </a:solidFill>
              </a:rPr>
              <a:t>© EC/F. Lefèvre</a:t>
            </a:r>
          </a:p>
        </p:txBody>
      </p:sp>
      <p:pic>
        <p:nvPicPr>
          <p:cNvPr id="14339" name="Picture 3" descr="sen0021h"/>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4340" name="Slide Number Placeholder 3"/>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9645EF20-82FE-410C-913E-A871BDAA151F}" type="slidenum">
              <a:rPr lang="en-GB" sz="1400" smtClean="0">
                <a:solidFill>
                  <a:schemeClr val="tx1"/>
                </a:solidFill>
                <a:ea typeface="ＭＳ Ｐゴシック" pitchFamily="34" charset="-128"/>
              </a:rPr>
              <a:pPr eaLnBrk="1" hangingPunct="1">
                <a:defRPr/>
              </a:pPr>
              <a:t>35</a:t>
            </a:fld>
            <a:endParaRPr lang="en-GB" sz="1400" smtClean="0">
              <a:solidFill>
                <a:schemeClr val="tx1"/>
              </a:solidFill>
              <a:ea typeface="ＭＳ Ｐゴシック" pitchFamily="34" charset="-128"/>
            </a:endParaRPr>
          </a:p>
        </p:txBody>
      </p:sp>
      <p:sp>
        <p:nvSpPr>
          <p:cNvPr id="5" name="Title 1"/>
          <p:cNvSpPr txBox="1">
            <a:spLocks/>
          </p:cNvSpPr>
          <p:nvPr/>
        </p:nvSpPr>
        <p:spPr bwMode="auto">
          <a:xfrm rot="16200000">
            <a:off x="-3119163" y="3082651"/>
            <a:ext cx="6885385" cy="720079"/>
          </a:xfrm>
          <a:prstGeom prst="rect">
            <a:avLst/>
          </a:prstGeom>
          <a:solidFill>
            <a:srgbClr val="0F5494"/>
          </a:solidFill>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da-DK" sz="1800" kern="0" dirty="0" smtClean="0">
                <a:solidFill>
                  <a:schemeClr val="bg1"/>
                </a:solidFill>
              </a:rPr>
              <a:t>Economic development  argument </a:t>
            </a:r>
            <a:endParaRPr lang="en-US" sz="1800" kern="0" dirty="0">
              <a:solidFill>
                <a:schemeClr val="bg1"/>
              </a:solidFill>
            </a:endParaRPr>
          </a:p>
        </p:txBody>
      </p:sp>
    </p:spTree>
    <p:extLst>
      <p:ext uri="{BB962C8B-B14F-4D97-AF65-F5344CB8AC3E}">
        <p14:creationId xmlns:p14="http://schemas.microsoft.com/office/powerpoint/2010/main" xmlns="" val="323450346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pic>
        <p:nvPicPr>
          <p:cNvPr id="15362" name="Picture 2" descr="15nov1999"/>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459779" name="Picture 3" descr="06jan1987"/>
          <p:cNvPicPr>
            <a:picLocks noChangeAspect="1" noChangeArrowheads="1"/>
          </p:cNvPicPr>
          <p:nvPr/>
        </p:nvPicPr>
        <p:blipFill>
          <a:blip r:embed="rId4" cstate="print"/>
          <a:srcRect/>
          <a:stretch>
            <a:fillRect/>
          </a:stretch>
        </p:blipFill>
        <p:spPr bwMode="auto">
          <a:xfrm>
            <a:off x="0" y="-26988"/>
            <a:ext cx="9372600" cy="6858001"/>
          </a:xfrm>
          <a:prstGeom prst="rect">
            <a:avLst/>
          </a:prstGeom>
          <a:noFill/>
          <a:ln w="9525">
            <a:noFill/>
            <a:miter lim="800000"/>
            <a:headEnd/>
            <a:tailEnd/>
          </a:ln>
        </p:spPr>
      </p:pic>
      <p:sp>
        <p:nvSpPr>
          <p:cNvPr id="15364" name="Text Box 4"/>
          <p:cNvSpPr txBox="1">
            <a:spLocks noChangeArrowheads="1"/>
          </p:cNvSpPr>
          <p:nvPr/>
        </p:nvSpPr>
        <p:spPr bwMode="auto">
          <a:xfrm>
            <a:off x="0" y="6496050"/>
            <a:ext cx="2336800" cy="508000"/>
          </a:xfrm>
          <a:prstGeom prst="rect">
            <a:avLst/>
          </a:prstGeom>
          <a:noFill/>
          <a:ln w="9525">
            <a:noFill/>
            <a:miter lim="800000"/>
            <a:headEnd/>
            <a:tailEnd/>
          </a:ln>
        </p:spPr>
        <p:txBody>
          <a:bodyPr>
            <a:spAutoFit/>
          </a:bodyPr>
          <a:lstStyle/>
          <a:p>
            <a:pPr>
              <a:spcBef>
                <a:spcPct val="50000"/>
              </a:spcBef>
            </a:pPr>
            <a:r>
              <a:rPr lang="en-US" sz="900"/>
              <a:t>Source:  Millennium Ecosystem Assessment; Sathirathai and Barbier 2001</a:t>
            </a:r>
          </a:p>
        </p:txBody>
      </p:sp>
      <p:sp>
        <p:nvSpPr>
          <p:cNvPr id="15365" name="Slide Number Placeholder 4"/>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8E486BEA-D41E-4FF7-A0AB-20E57A7EBA71}" type="slidenum">
              <a:rPr lang="en-GB" sz="1400" smtClean="0">
                <a:solidFill>
                  <a:schemeClr val="tx1"/>
                </a:solidFill>
                <a:ea typeface="ＭＳ Ｐゴシック" pitchFamily="34" charset="-128"/>
              </a:rPr>
              <a:pPr eaLnBrk="1" hangingPunct="1">
                <a:defRPr/>
              </a:pPr>
              <a:t>36</a:t>
            </a:fld>
            <a:endParaRPr lang="en-GB" sz="1400" smtClean="0">
              <a:solidFill>
                <a:schemeClr val="tx1"/>
              </a:solidFill>
              <a:ea typeface="ＭＳ Ｐゴシック" pitchFamily="34" charset="-128"/>
            </a:endParaRPr>
          </a:p>
        </p:txBody>
      </p:sp>
      <p:sp>
        <p:nvSpPr>
          <p:cNvPr id="15366" name="TextBox 1"/>
          <p:cNvSpPr txBox="1">
            <a:spLocks noChangeArrowheads="1"/>
          </p:cNvSpPr>
          <p:nvPr/>
        </p:nvSpPr>
        <p:spPr bwMode="auto">
          <a:xfrm>
            <a:off x="2743200" y="381000"/>
            <a:ext cx="6264994" cy="707886"/>
          </a:xfrm>
          <a:prstGeom prst="rect">
            <a:avLst/>
          </a:prstGeom>
          <a:noFill/>
          <a:ln w="9525">
            <a:noFill/>
            <a:miter lim="800000"/>
            <a:headEnd/>
            <a:tailEnd/>
          </a:ln>
        </p:spPr>
        <p:txBody>
          <a:bodyPr wrap="square">
            <a:spAutoFit/>
          </a:bodyPr>
          <a:lstStyle/>
          <a:p>
            <a:pPr algn="r"/>
            <a:r>
              <a:rPr lang="en-GB" sz="2000" b="1" dirty="0" smtClean="0">
                <a:solidFill>
                  <a:schemeClr val="bg1"/>
                </a:solidFill>
              </a:rPr>
              <a:t>Example of what can happen in shrimp farming</a:t>
            </a:r>
            <a:endParaRPr lang="en-GB" sz="2000" b="1" dirty="0">
              <a:solidFill>
                <a:schemeClr val="bg1"/>
              </a:solidFill>
            </a:endParaRPr>
          </a:p>
        </p:txBody>
      </p:sp>
      <p:sp>
        <p:nvSpPr>
          <p:cNvPr id="7" name="Title 1"/>
          <p:cNvSpPr txBox="1">
            <a:spLocks/>
          </p:cNvSpPr>
          <p:nvPr/>
        </p:nvSpPr>
        <p:spPr bwMode="auto">
          <a:xfrm rot="16200000">
            <a:off x="-3132657" y="3069157"/>
            <a:ext cx="6912373" cy="720079"/>
          </a:xfrm>
          <a:prstGeom prst="rect">
            <a:avLst/>
          </a:prstGeom>
          <a:solidFill>
            <a:srgbClr val="0F5494"/>
          </a:solidFill>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da-DK" sz="1800" kern="0" dirty="0" smtClean="0">
                <a:solidFill>
                  <a:schemeClr val="bg1"/>
                </a:solidFill>
              </a:rPr>
              <a:t>Economic development  argument </a:t>
            </a:r>
            <a:endParaRPr lang="en-US" sz="1800" kern="0" dirty="0">
              <a:solidFill>
                <a:schemeClr val="bg1"/>
              </a:solidFill>
            </a:endParaRPr>
          </a:p>
        </p:txBody>
      </p:sp>
    </p:spTree>
    <p:extLst>
      <p:ext uri="{BB962C8B-B14F-4D97-AF65-F5344CB8AC3E}">
        <p14:creationId xmlns:p14="http://schemas.microsoft.com/office/powerpoint/2010/main" xmlns="" val="35289224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nodeType="clickEffect">
                                  <p:stCondLst>
                                    <p:cond delay="0"/>
                                  </p:stCondLst>
                                  <p:childTnLst>
                                    <p:animEffect transition="out" filter="checkerboard(across)">
                                      <p:cBhvr>
                                        <p:cTn id="6" dur="500"/>
                                        <p:tgtEl>
                                          <p:spTgt spid="459779"/>
                                        </p:tgtEl>
                                      </p:cBhvr>
                                    </p:animEffect>
                                    <p:set>
                                      <p:cBhvr>
                                        <p:cTn id="7" dur="1" fill="hold">
                                          <p:stCondLst>
                                            <p:cond delay="499"/>
                                          </p:stCondLst>
                                        </p:cTn>
                                        <p:tgtEl>
                                          <p:spTgt spid="4597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3568" y="1270337"/>
            <a:ext cx="8460431" cy="1015663"/>
          </a:xfrm>
        </p:spPr>
        <p:txBody>
          <a:bodyPr>
            <a:spAutoFit/>
          </a:bodyPr>
          <a:lstStyle/>
          <a:p>
            <a:pPr marL="3175" indent="0" eaLnBrk="1" hangingPunct="1"/>
            <a:r>
              <a:rPr lang="en-GB" dirty="0" smtClean="0">
                <a:ea typeface="ＭＳ Ｐゴシック" pitchFamily="34" charset="-128"/>
              </a:rPr>
              <a:t>Mangrove conversion: financial perspective</a:t>
            </a:r>
          </a:p>
        </p:txBody>
      </p:sp>
      <p:sp>
        <p:nvSpPr>
          <p:cNvPr id="16387" name="Text Box 3"/>
          <p:cNvSpPr txBox="1">
            <a:spLocks noChangeArrowheads="1"/>
          </p:cNvSpPr>
          <p:nvPr/>
        </p:nvSpPr>
        <p:spPr bwMode="auto">
          <a:xfrm>
            <a:off x="6084888" y="2225675"/>
            <a:ext cx="2016125" cy="366713"/>
          </a:xfrm>
          <a:prstGeom prst="rect">
            <a:avLst/>
          </a:prstGeom>
          <a:noFill/>
          <a:ln w="9525">
            <a:noFill/>
            <a:miter lim="800000"/>
            <a:headEnd/>
            <a:tailEnd/>
          </a:ln>
        </p:spPr>
        <p:txBody>
          <a:bodyPr>
            <a:spAutoFit/>
          </a:bodyPr>
          <a:lstStyle/>
          <a:p>
            <a:pPr>
              <a:spcBef>
                <a:spcPct val="50000"/>
              </a:spcBef>
            </a:pPr>
            <a:endParaRPr lang="en-US"/>
          </a:p>
        </p:txBody>
      </p:sp>
      <p:grpSp>
        <p:nvGrpSpPr>
          <p:cNvPr id="16388" name="Group 20"/>
          <p:cNvGrpSpPr>
            <a:grpSpLocks/>
          </p:cNvGrpSpPr>
          <p:nvPr/>
        </p:nvGrpSpPr>
        <p:grpSpPr bwMode="auto">
          <a:xfrm>
            <a:off x="906463" y="2376488"/>
            <a:ext cx="7627937" cy="4024312"/>
            <a:chOff x="323850" y="2296492"/>
            <a:chExt cx="7627938" cy="4024313"/>
          </a:xfrm>
        </p:grpSpPr>
        <p:sp>
          <p:nvSpPr>
            <p:cNvPr id="16390" name="Text Box 4"/>
            <p:cNvSpPr txBox="1">
              <a:spLocks noChangeArrowheads="1"/>
            </p:cNvSpPr>
            <p:nvPr/>
          </p:nvSpPr>
          <p:spPr bwMode="auto">
            <a:xfrm>
              <a:off x="931863" y="5896942"/>
              <a:ext cx="366712" cy="336550"/>
            </a:xfrm>
            <a:prstGeom prst="rect">
              <a:avLst/>
            </a:prstGeom>
            <a:noFill/>
            <a:ln w="9525">
              <a:noFill/>
              <a:miter lim="800000"/>
              <a:headEnd/>
              <a:tailEnd/>
            </a:ln>
          </p:spPr>
          <p:txBody>
            <a:bodyPr>
              <a:spAutoFit/>
            </a:bodyPr>
            <a:lstStyle/>
            <a:p>
              <a:pPr algn="r">
                <a:spcBef>
                  <a:spcPct val="50000"/>
                </a:spcBef>
              </a:pPr>
              <a:r>
                <a:rPr lang="en-US" sz="1600"/>
                <a:t>0</a:t>
              </a:r>
            </a:p>
          </p:txBody>
        </p:sp>
        <p:sp>
          <p:nvSpPr>
            <p:cNvPr id="16391" name="Text Box 5"/>
            <p:cNvSpPr txBox="1">
              <a:spLocks noChangeArrowheads="1"/>
            </p:cNvSpPr>
            <p:nvPr/>
          </p:nvSpPr>
          <p:spPr bwMode="auto">
            <a:xfrm>
              <a:off x="323850" y="3952255"/>
              <a:ext cx="935038" cy="304800"/>
            </a:xfrm>
            <a:prstGeom prst="rect">
              <a:avLst/>
            </a:prstGeom>
            <a:noFill/>
            <a:ln w="9525">
              <a:noFill/>
              <a:miter lim="800000"/>
              <a:headEnd/>
              <a:tailEnd/>
            </a:ln>
          </p:spPr>
          <p:txBody>
            <a:bodyPr>
              <a:spAutoFit/>
            </a:bodyPr>
            <a:lstStyle/>
            <a:p>
              <a:pPr algn="r">
                <a:spcBef>
                  <a:spcPct val="50000"/>
                </a:spcBef>
              </a:pPr>
              <a:r>
                <a:rPr lang="en-US" sz="1400"/>
                <a:t>$2,000</a:t>
              </a:r>
            </a:p>
          </p:txBody>
        </p:sp>
        <p:sp>
          <p:nvSpPr>
            <p:cNvPr id="16392" name="Text Box 6"/>
            <p:cNvSpPr txBox="1">
              <a:spLocks noChangeArrowheads="1"/>
            </p:cNvSpPr>
            <p:nvPr/>
          </p:nvSpPr>
          <p:spPr bwMode="auto">
            <a:xfrm>
              <a:off x="395288" y="2296492"/>
              <a:ext cx="879475" cy="304800"/>
            </a:xfrm>
            <a:prstGeom prst="rect">
              <a:avLst/>
            </a:prstGeom>
            <a:noFill/>
            <a:ln w="9525">
              <a:noFill/>
              <a:miter lim="800000"/>
              <a:headEnd/>
              <a:tailEnd/>
            </a:ln>
          </p:spPr>
          <p:txBody>
            <a:bodyPr>
              <a:spAutoFit/>
            </a:bodyPr>
            <a:lstStyle/>
            <a:p>
              <a:pPr algn="r">
                <a:spcBef>
                  <a:spcPct val="50000"/>
                </a:spcBef>
              </a:pPr>
              <a:r>
                <a:rPr lang="en-US" sz="1400" dirty="0"/>
                <a:t>$4,000</a:t>
              </a:r>
            </a:p>
          </p:txBody>
        </p:sp>
        <p:sp>
          <p:nvSpPr>
            <p:cNvPr id="16393" name="Line 7"/>
            <p:cNvSpPr>
              <a:spLocks noChangeShapeType="1"/>
            </p:cNvSpPr>
            <p:nvPr/>
          </p:nvSpPr>
          <p:spPr bwMode="auto">
            <a:xfrm flipV="1">
              <a:off x="1403350" y="5896942"/>
              <a:ext cx="6548438" cy="0"/>
            </a:xfrm>
            <a:prstGeom prst="line">
              <a:avLst/>
            </a:prstGeom>
            <a:noFill/>
            <a:ln w="19050">
              <a:solidFill>
                <a:schemeClr val="tx1"/>
              </a:solidFill>
              <a:round/>
              <a:headEnd/>
              <a:tailEnd/>
            </a:ln>
          </p:spPr>
          <p:txBody>
            <a:bodyPr/>
            <a:lstStyle/>
            <a:p>
              <a:endParaRPr lang="en-US"/>
            </a:p>
          </p:txBody>
        </p:sp>
        <p:sp>
          <p:nvSpPr>
            <p:cNvPr id="16394" name="Line 8"/>
            <p:cNvSpPr>
              <a:spLocks noChangeShapeType="1"/>
            </p:cNvSpPr>
            <p:nvPr/>
          </p:nvSpPr>
          <p:spPr bwMode="auto">
            <a:xfrm>
              <a:off x="1249363" y="2483817"/>
              <a:ext cx="174625" cy="1588"/>
            </a:xfrm>
            <a:prstGeom prst="line">
              <a:avLst/>
            </a:prstGeom>
            <a:noFill/>
            <a:ln w="19050">
              <a:solidFill>
                <a:schemeClr val="tx1"/>
              </a:solidFill>
              <a:round/>
              <a:headEnd/>
              <a:tailEnd/>
            </a:ln>
          </p:spPr>
          <p:txBody>
            <a:bodyPr/>
            <a:lstStyle/>
            <a:p>
              <a:endParaRPr lang="en-US"/>
            </a:p>
          </p:txBody>
        </p:sp>
        <p:sp>
          <p:nvSpPr>
            <p:cNvPr id="16395" name="Line 9"/>
            <p:cNvSpPr>
              <a:spLocks noChangeShapeType="1"/>
            </p:cNvSpPr>
            <p:nvPr/>
          </p:nvSpPr>
          <p:spPr bwMode="auto">
            <a:xfrm>
              <a:off x="1258888" y="4145930"/>
              <a:ext cx="150812" cy="1587"/>
            </a:xfrm>
            <a:prstGeom prst="line">
              <a:avLst/>
            </a:prstGeom>
            <a:noFill/>
            <a:ln w="19050">
              <a:solidFill>
                <a:schemeClr val="tx1"/>
              </a:solidFill>
              <a:round/>
              <a:headEnd/>
              <a:tailEnd/>
            </a:ln>
          </p:spPr>
          <p:txBody>
            <a:bodyPr/>
            <a:lstStyle/>
            <a:p>
              <a:endParaRPr lang="en-US"/>
            </a:p>
          </p:txBody>
        </p:sp>
        <p:sp>
          <p:nvSpPr>
            <p:cNvPr id="16396" name="Line 10"/>
            <p:cNvSpPr>
              <a:spLocks noChangeShapeType="1"/>
            </p:cNvSpPr>
            <p:nvPr/>
          </p:nvSpPr>
          <p:spPr bwMode="auto">
            <a:xfrm flipV="1">
              <a:off x="1419225" y="2483817"/>
              <a:ext cx="0" cy="3429000"/>
            </a:xfrm>
            <a:prstGeom prst="line">
              <a:avLst/>
            </a:prstGeom>
            <a:noFill/>
            <a:ln w="19050">
              <a:solidFill>
                <a:schemeClr val="tx1"/>
              </a:solidFill>
              <a:round/>
              <a:headEnd/>
              <a:tailEnd/>
            </a:ln>
          </p:spPr>
          <p:txBody>
            <a:bodyPr/>
            <a:lstStyle/>
            <a:p>
              <a:endParaRPr lang="en-US"/>
            </a:p>
          </p:txBody>
        </p:sp>
        <p:sp>
          <p:nvSpPr>
            <p:cNvPr id="16397" name="Text Box 11"/>
            <p:cNvSpPr txBox="1">
              <a:spLocks noChangeArrowheads="1"/>
            </p:cNvSpPr>
            <p:nvPr/>
          </p:nvSpPr>
          <p:spPr bwMode="auto">
            <a:xfrm>
              <a:off x="323850" y="3016845"/>
              <a:ext cx="1081088" cy="646331"/>
            </a:xfrm>
            <a:prstGeom prst="rect">
              <a:avLst/>
            </a:prstGeom>
            <a:noFill/>
            <a:ln w="9525">
              <a:noFill/>
              <a:miter lim="800000"/>
              <a:headEnd/>
              <a:tailEnd/>
            </a:ln>
          </p:spPr>
          <p:txBody>
            <a:bodyPr wrap="square">
              <a:spAutoFit/>
            </a:bodyPr>
            <a:lstStyle/>
            <a:p>
              <a:r>
                <a:rPr lang="en-US" dirty="0"/>
                <a:t>Value </a:t>
              </a:r>
              <a:br>
                <a:rPr lang="en-US" dirty="0"/>
              </a:br>
              <a:r>
                <a:rPr lang="en-US" dirty="0"/>
                <a:t>(annually per ha)</a:t>
              </a:r>
              <a:endParaRPr lang="en-US" baseline="30000" dirty="0"/>
            </a:p>
          </p:txBody>
        </p:sp>
        <p:sp>
          <p:nvSpPr>
            <p:cNvPr id="16398" name="Text Box 12"/>
            <p:cNvSpPr txBox="1">
              <a:spLocks noChangeArrowheads="1"/>
            </p:cNvSpPr>
            <p:nvPr/>
          </p:nvSpPr>
          <p:spPr bwMode="auto">
            <a:xfrm>
              <a:off x="1331913" y="5969967"/>
              <a:ext cx="1392237" cy="336550"/>
            </a:xfrm>
            <a:prstGeom prst="rect">
              <a:avLst/>
            </a:prstGeom>
            <a:noFill/>
            <a:ln w="9525">
              <a:noFill/>
              <a:miter lim="800000"/>
              <a:headEnd/>
              <a:tailEnd/>
            </a:ln>
          </p:spPr>
          <p:txBody>
            <a:bodyPr>
              <a:spAutoFit/>
            </a:bodyPr>
            <a:lstStyle/>
            <a:p>
              <a:pPr>
                <a:spcBef>
                  <a:spcPct val="50000"/>
                </a:spcBef>
              </a:pPr>
              <a:r>
                <a:rPr lang="en-US" sz="1600"/>
                <a:t>Mangrove</a:t>
              </a:r>
            </a:p>
          </p:txBody>
        </p:sp>
        <p:sp>
          <p:nvSpPr>
            <p:cNvPr id="16399" name="Text Box 13"/>
            <p:cNvSpPr txBox="1">
              <a:spLocks noChangeArrowheads="1"/>
            </p:cNvSpPr>
            <p:nvPr/>
          </p:nvSpPr>
          <p:spPr bwMode="auto">
            <a:xfrm>
              <a:off x="3708400" y="5984255"/>
              <a:ext cx="1655763" cy="336550"/>
            </a:xfrm>
            <a:prstGeom prst="rect">
              <a:avLst/>
            </a:prstGeom>
            <a:noFill/>
            <a:ln w="9525">
              <a:noFill/>
              <a:miter lim="800000"/>
              <a:headEnd/>
              <a:tailEnd/>
            </a:ln>
          </p:spPr>
          <p:txBody>
            <a:bodyPr>
              <a:spAutoFit/>
            </a:bodyPr>
            <a:lstStyle/>
            <a:p>
              <a:pPr>
                <a:spcBef>
                  <a:spcPct val="50000"/>
                </a:spcBef>
              </a:pPr>
              <a:r>
                <a:rPr lang="en-US" sz="1600"/>
                <a:t>Shrimp farm</a:t>
              </a:r>
            </a:p>
          </p:txBody>
        </p:sp>
        <p:grpSp>
          <p:nvGrpSpPr>
            <p:cNvPr id="16400" name="Group 14"/>
            <p:cNvGrpSpPr>
              <a:grpSpLocks/>
            </p:cNvGrpSpPr>
            <p:nvPr/>
          </p:nvGrpSpPr>
          <p:grpSpPr bwMode="auto">
            <a:xfrm>
              <a:off x="1763713" y="4888877"/>
              <a:ext cx="2160587" cy="1008061"/>
              <a:chOff x="1111" y="2931"/>
              <a:chExt cx="1361" cy="635"/>
            </a:xfrm>
          </p:grpSpPr>
          <p:sp>
            <p:nvSpPr>
              <p:cNvPr id="16404" name="Rectangle 15"/>
              <p:cNvSpPr>
                <a:spLocks noChangeArrowheads="1"/>
              </p:cNvSpPr>
              <p:nvPr/>
            </p:nvSpPr>
            <p:spPr bwMode="auto">
              <a:xfrm>
                <a:off x="1111" y="3485"/>
                <a:ext cx="345" cy="81"/>
              </a:xfrm>
              <a:prstGeom prst="rect">
                <a:avLst/>
              </a:prstGeom>
              <a:solidFill>
                <a:srgbClr val="57B826"/>
              </a:solidFill>
              <a:ln w="9525">
                <a:solidFill>
                  <a:schemeClr val="tx1"/>
                </a:solidFill>
                <a:miter lim="800000"/>
                <a:headEnd/>
                <a:tailEnd/>
              </a:ln>
            </p:spPr>
            <p:txBody>
              <a:bodyPr wrap="none" anchor="ctr"/>
              <a:lstStyle/>
              <a:p>
                <a:endParaRPr lang="en-US"/>
              </a:p>
            </p:txBody>
          </p:sp>
          <p:sp>
            <p:nvSpPr>
              <p:cNvPr id="16405" name="Text Box 16"/>
              <p:cNvSpPr txBox="1">
                <a:spLocks noChangeArrowheads="1"/>
              </p:cNvSpPr>
              <p:nvPr/>
            </p:nvSpPr>
            <p:spPr bwMode="auto">
              <a:xfrm>
                <a:off x="1565" y="2931"/>
                <a:ext cx="907" cy="601"/>
              </a:xfrm>
              <a:prstGeom prst="rect">
                <a:avLst/>
              </a:prstGeom>
              <a:noFill/>
              <a:ln w="9525">
                <a:noFill/>
                <a:miter lim="800000"/>
                <a:headEnd/>
                <a:tailEnd/>
              </a:ln>
            </p:spPr>
            <p:txBody>
              <a:bodyPr>
                <a:spAutoFit/>
              </a:bodyPr>
              <a:lstStyle/>
              <a:p>
                <a:pPr>
                  <a:spcBef>
                    <a:spcPct val="50000"/>
                  </a:spcBef>
                </a:pPr>
                <a:r>
                  <a:rPr lang="en-US" sz="1400"/>
                  <a:t>Timber and non-timber products ($88)</a:t>
                </a:r>
              </a:p>
            </p:txBody>
          </p:sp>
        </p:grpSp>
        <p:grpSp>
          <p:nvGrpSpPr>
            <p:cNvPr id="16401" name="Group 17"/>
            <p:cNvGrpSpPr>
              <a:grpSpLocks/>
            </p:cNvGrpSpPr>
            <p:nvPr/>
          </p:nvGrpSpPr>
          <p:grpSpPr bwMode="auto">
            <a:xfrm>
              <a:off x="4211638" y="4169742"/>
              <a:ext cx="2508250" cy="1727200"/>
              <a:chOff x="2653" y="2478"/>
              <a:chExt cx="1580" cy="1088"/>
            </a:xfrm>
          </p:grpSpPr>
          <p:sp>
            <p:nvSpPr>
              <p:cNvPr id="16402" name="Rectangle 18"/>
              <p:cNvSpPr>
                <a:spLocks noChangeArrowheads="1"/>
              </p:cNvSpPr>
              <p:nvPr/>
            </p:nvSpPr>
            <p:spPr bwMode="auto">
              <a:xfrm>
                <a:off x="2653" y="2478"/>
                <a:ext cx="345" cy="1088"/>
              </a:xfrm>
              <a:prstGeom prst="rect">
                <a:avLst/>
              </a:prstGeom>
              <a:solidFill>
                <a:srgbClr val="666699"/>
              </a:solidFill>
              <a:ln w="9525">
                <a:solidFill>
                  <a:schemeClr val="tx1"/>
                </a:solidFill>
                <a:miter lim="800000"/>
                <a:headEnd/>
                <a:tailEnd/>
              </a:ln>
            </p:spPr>
            <p:txBody>
              <a:bodyPr wrap="none" anchor="ctr"/>
              <a:lstStyle/>
              <a:p>
                <a:endParaRPr lang="en-US"/>
              </a:p>
            </p:txBody>
          </p:sp>
          <p:sp>
            <p:nvSpPr>
              <p:cNvPr id="16403" name="Text Box 19"/>
              <p:cNvSpPr txBox="1">
                <a:spLocks noChangeArrowheads="1"/>
              </p:cNvSpPr>
              <p:nvPr/>
            </p:nvSpPr>
            <p:spPr bwMode="auto">
              <a:xfrm>
                <a:off x="3061" y="2478"/>
                <a:ext cx="1172" cy="192"/>
              </a:xfrm>
              <a:prstGeom prst="rect">
                <a:avLst/>
              </a:prstGeom>
              <a:noFill/>
              <a:ln w="9525">
                <a:noFill/>
                <a:miter lim="800000"/>
                <a:headEnd/>
                <a:tailEnd/>
              </a:ln>
            </p:spPr>
            <p:txBody>
              <a:bodyPr>
                <a:spAutoFit/>
              </a:bodyPr>
              <a:lstStyle/>
              <a:p>
                <a:pPr>
                  <a:spcBef>
                    <a:spcPct val="50000"/>
                  </a:spcBef>
                </a:pPr>
                <a:r>
                  <a:rPr lang="en-US" sz="1400"/>
                  <a:t>Net profit: $2,000</a:t>
                </a:r>
              </a:p>
            </p:txBody>
          </p:sp>
        </p:grpSp>
      </p:grpSp>
      <p:sp>
        <p:nvSpPr>
          <p:cNvPr id="16389" name="Espace réservé du numéro de diapositive 24"/>
          <p:cNvSpPr>
            <a:spLocks noGrp="1"/>
          </p:cNvSpPr>
          <p:nvPr>
            <p:ph type="sldNum" sz="quarter" idx="12"/>
          </p:nvPr>
        </p:nvSpPr>
        <p:spPr>
          <a:xfrm>
            <a:off x="8534400" y="6308725"/>
            <a:ext cx="45720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37FB3AEF-2D40-424E-853C-B6A4B98DC75F}" type="slidenum">
              <a:rPr lang="en-GB" sz="1400" smtClean="0">
                <a:solidFill>
                  <a:schemeClr val="tx1"/>
                </a:solidFill>
                <a:ea typeface="ＭＳ Ｐゴシック" pitchFamily="34" charset="-128"/>
              </a:rPr>
              <a:pPr eaLnBrk="1" hangingPunct="1">
                <a:defRPr/>
              </a:pPr>
              <a:t>37</a:t>
            </a:fld>
            <a:endParaRPr lang="en-GB" sz="1400" smtClean="0">
              <a:solidFill>
                <a:schemeClr val="tx1"/>
              </a:solidFill>
              <a:ea typeface="ＭＳ Ｐゴシック" pitchFamily="34" charset="-128"/>
            </a:endParaRPr>
          </a:p>
        </p:txBody>
      </p:sp>
      <p:sp>
        <p:nvSpPr>
          <p:cNvPr id="22" name="Title 1"/>
          <p:cNvSpPr txBox="1">
            <a:spLocks/>
          </p:cNvSpPr>
          <p:nvPr/>
        </p:nvSpPr>
        <p:spPr bwMode="auto">
          <a:xfrm rot="16200000">
            <a:off x="-2637417" y="3564398"/>
            <a:ext cx="5921892" cy="720079"/>
          </a:xfrm>
          <a:prstGeom prst="rect">
            <a:avLst/>
          </a:prstGeom>
          <a:solidFill>
            <a:srgbClr val="003192"/>
          </a:solidFill>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da-DK" sz="1800" kern="0" dirty="0" smtClean="0">
                <a:solidFill>
                  <a:schemeClr val="bg1"/>
                </a:solidFill>
              </a:rPr>
              <a:t>Economic development  example </a:t>
            </a:r>
            <a:endParaRPr lang="en-US" sz="1800" kern="0" dirty="0">
              <a:solidFill>
                <a:schemeClr val="bg1"/>
              </a:solidFill>
            </a:endParaRPr>
          </a:p>
        </p:txBody>
      </p:sp>
    </p:spTree>
    <p:extLst>
      <p:ext uri="{BB962C8B-B14F-4D97-AF65-F5344CB8AC3E}">
        <p14:creationId xmlns:p14="http://schemas.microsoft.com/office/powerpoint/2010/main" xmlns="" val="11701526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grpSp>
        <p:nvGrpSpPr>
          <p:cNvPr id="17410" name="Group 34"/>
          <p:cNvGrpSpPr>
            <a:grpSpLocks/>
          </p:cNvGrpSpPr>
          <p:nvPr/>
        </p:nvGrpSpPr>
        <p:grpSpPr bwMode="auto">
          <a:xfrm>
            <a:off x="827584" y="2466975"/>
            <a:ext cx="7630616" cy="4010025"/>
            <a:chOff x="321171" y="2060575"/>
            <a:chExt cx="7630617" cy="4010025"/>
          </a:xfrm>
        </p:grpSpPr>
        <p:sp>
          <p:nvSpPr>
            <p:cNvPr id="17418" name="Text Box 2"/>
            <p:cNvSpPr txBox="1">
              <a:spLocks noChangeArrowheads="1"/>
            </p:cNvSpPr>
            <p:nvPr/>
          </p:nvSpPr>
          <p:spPr bwMode="auto">
            <a:xfrm>
              <a:off x="3636963" y="5734050"/>
              <a:ext cx="1655762" cy="336550"/>
            </a:xfrm>
            <a:prstGeom prst="rect">
              <a:avLst/>
            </a:prstGeom>
            <a:noFill/>
            <a:ln w="9525">
              <a:noFill/>
              <a:miter lim="800000"/>
              <a:headEnd/>
              <a:tailEnd/>
            </a:ln>
          </p:spPr>
          <p:txBody>
            <a:bodyPr>
              <a:spAutoFit/>
            </a:bodyPr>
            <a:lstStyle/>
            <a:p>
              <a:pPr>
                <a:spcBef>
                  <a:spcPct val="50000"/>
                </a:spcBef>
              </a:pPr>
              <a:r>
                <a:rPr lang="en-US" sz="1600"/>
                <a:t>Shrimp farm</a:t>
              </a:r>
            </a:p>
          </p:txBody>
        </p:sp>
        <p:sp>
          <p:nvSpPr>
            <p:cNvPr id="17419" name="Text Box 6"/>
            <p:cNvSpPr txBox="1">
              <a:spLocks noChangeArrowheads="1"/>
            </p:cNvSpPr>
            <p:nvPr/>
          </p:nvSpPr>
          <p:spPr bwMode="auto">
            <a:xfrm>
              <a:off x="931863" y="5661025"/>
              <a:ext cx="366712" cy="336550"/>
            </a:xfrm>
            <a:prstGeom prst="rect">
              <a:avLst/>
            </a:prstGeom>
            <a:noFill/>
            <a:ln w="9525">
              <a:noFill/>
              <a:miter lim="800000"/>
              <a:headEnd/>
              <a:tailEnd/>
            </a:ln>
          </p:spPr>
          <p:txBody>
            <a:bodyPr>
              <a:spAutoFit/>
            </a:bodyPr>
            <a:lstStyle/>
            <a:p>
              <a:pPr algn="r">
                <a:spcBef>
                  <a:spcPct val="50000"/>
                </a:spcBef>
              </a:pPr>
              <a:r>
                <a:rPr lang="en-US" sz="1600"/>
                <a:t>0</a:t>
              </a:r>
            </a:p>
          </p:txBody>
        </p:sp>
        <p:sp>
          <p:nvSpPr>
            <p:cNvPr id="17420" name="Text Box 7"/>
            <p:cNvSpPr txBox="1">
              <a:spLocks noChangeArrowheads="1"/>
            </p:cNvSpPr>
            <p:nvPr/>
          </p:nvSpPr>
          <p:spPr bwMode="auto">
            <a:xfrm>
              <a:off x="323850" y="3716338"/>
              <a:ext cx="935038" cy="304800"/>
            </a:xfrm>
            <a:prstGeom prst="rect">
              <a:avLst/>
            </a:prstGeom>
            <a:noFill/>
            <a:ln w="9525">
              <a:noFill/>
              <a:miter lim="800000"/>
              <a:headEnd/>
              <a:tailEnd/>
            </a:ln>
          </p:spPr>
          <p:txBody>
            <a:bodyPr>
              <a:spAutoFit/>
            </a:bodyPr>
            <a:lstStyle/>
            <a:p>
              <a:pPr algn="r">
                <a:spcBef>
                  <a:spcPct val="50000"/>
                </a:spcBef>
              </a:pPr>
              <a:r>
                <a:rPr lang="en-US" sz="1400"/>
                <a:t>$2,000</a:t>
              </a:r>
            </a:p>
          </p:txBody>
        </p:sp>
        <p:sp>
          <p:nvSpPr>
            <p:cNvPr id="17421" name="Text Box 8"/>
            <p:cNvSpPr txBox="1">
              <a:spLocks noChangeArrowheads="1"/>
            </p:cNvSpPr>
            <p:nvPr/>
          </p:nvSpPr>
          <p:spPr bwMode="auto">
            <a:xfrm>
              <a:off x="395288" y="2060575"/>
              <a:ext cx="879475" cy="304800"/>
            </a:xfrm>
            <a:prstGeom prst="rect">
              <a:avLst/>
            </a:prstGeom>
            <a:noFill/>
            <a:ln w="9525">
              <a:noFill/>
              <a:miter lim="800000"/>
              <a:headEnd/>
              <a:tailEnd/>
            </a:ln>
          </p:spPr>
          <p:txBody>
            <a:bodyPr>
              <a:spAutoFit/>
            </a:bodyPr>
            <a:lstStyle/>
            <a:p>
              <a:pPr algn="r">
                <a:spcBef>
                  <a:spcPct val="50000"/>
                </a:spcBef>
              </a:pPr>
              <a:r>
                <a:rPr lang="en-US" sz="1400" dirty="0"/>
                <a:t>$4,000</a:t>
              </a:r>
            </a:p>
          </p:txBody>
        </p:sp>
        <p:sp>
          <p:nvSpPr>
            <p:cNvPr id="17422" name="Line 9"/>
            <p:cNvSpPr>
              <a:spLocks noChangeShapeType="1"/>
            </p:cNvSpPr>
            <p:nvPr/>
          </p:nvSpPr>
          <p:spPr bwMode="auto">
            <a:xfrm flipV="1">
              <a:off x="1403350" y="5661025"/>
              <a:ext cx="6548438" cy="0"/>
            </a:xfrm>
            <a:prstGeom prst="line">
              <a:avLst/>
            </a:prstGeom>
            <a:noFill/>
            <a:ln w="19050">
              <a:solidFill>
                <a:schemeClr val="tx1"/>
              </a:solidFill>
              <a:round/>
              <a:headEnd/>
              <a:tailEnd/>
            </a:ln>
          </p:spPr>
          <p:txBody>
            <a:bodyPr/>
            <a:lstStyle/>
            <a:p>
              <a:endParaRPr lang="en-US"/>
            </a:p>
          </p:txBody>
        </p:sp>
        <p:sp>
          <p:nvSpPr>
            <p:cNvPr id="17423" name="Line 10"/>
            <p:cNvSpPr>
              <a:spLocks noChangeShapeType="1"/>
            </p:cNvSpPr>
            <p:nvPr/>
          </p:nvSpPr>
          <p:spPr bwMode="auto">
            <a:xfrm>
              <a:off x="1249363" y="2247900"/>
              <a:ext cx="174625" cy="1588"/>
            </a:xfrm>
            <a:prstGeom prst="line">
              <a:avLst/>
            </a:prstGeom>
            <a:noFill/>
            <a:ln w="19050">
              <a:solidFill>
                <a:schemeClr val="tx1"/>
              </a:solidFill>
              <a:round/>
              <a:headEnd/>
              <a:tailEnd/>
            </a:ln>
          </p:spPr>
          <p:txBody>
            <a:bodyPr/>
            <a:lstStyle/>
            <a:p>
              <a:endParaRPr lang="en-US"/>
            </a:p>
          </p:txBody>
        </p:sp>
        <p:sp>
          <p:nvSpPr>
            <p:cNvPr id="17424" name="Line 11"/>
            <p:cNvSpPr>
              <a:spLocks noChangeShapeType="1"/>
            </p:cNvSpPr>
            <p:nvPr/>
          </p:nvSpPr>
          <p:spPr bwMode="auto">
            <a:xfrm>
              <a:off x="1258888" y="3910013"/>
              <a:ext cx="150812" cy="1587"/>
            </a:xfrm>
            <a:prstGeom prst="line">
              <a:avLst/>
            </a:prstGeom>
            <a:noFill/>
            <a:ln w="19050">
              <a:solidFill>
                <a:schemeClr val="tx1"/>
              </a:solidFill>
              <a:round/>
              <a:headEnd/>
              <a:tailEnd/>
            </a:ln>
          </p:spPr>
          <p:txBody>
            <a:bodyPr/>
            <a:lstStyle/>
            <a:p>
              <a:endParaRPr lang="en-US"/>
            </a:p>
          </p:txBody>
        </p:sp>
        <p:sp>
          <p:nvSpPr>
            <p:cNvPr id="17425" name="Line 12"/>
            <p:cNvSpPr>
              <a:spLocks noChangeShapeType="1"/>
            </p:cNvSpPr>
            <p:nvPr/>
          </p:nvSpPr>
          <p:spPr bwMode="auto">
            <a:xfrm flipV="1">
              <a:off x="1419225" y="2247900"/>
              <a:ext cx="0" cy="3429000"/>
            </a:xfrm>
            <a:prstGeom prst="line">
              <a:avLst/>
            </a:prstGeom>
            <a:noFill/>
            <a:ln w="19050">
              <a:solidFill>
                <a:schemeClr val="tx1"/>
              </a:solidFill>
              <a:round/>
              <a:headEnd/>
              <a:tailEnd/>
            </a:ln>
          </p:spPr>
          <p:txBody>
            <a:bodyPr/>
            <a:lstStyle/>
            <a:p>
              <a:endParaRPr lang="en-US"/>
            </a:p>
          </p:txBody>
        </p:sp>
        <p:sp>
          <p:nvSpPr>
            <p:cNvPr id="17426" name="Text Box 13"/>
            <p:cNvSpPr txBox="1">
              <a:spLocks noChangeArrowheads="1"/>
            </p:cNvSpPr>
            <p:nvPr/>
          </p:nvSpPr>
          <p:spPr bwMode="auto">
            <a:xfrm>
              <a:off x="321171" y="2780928"/>
              <a:ext cx="971600" cy="646331"/>
            </a:xfrm>
            <a:prstGeom prst="rect">
              <a:avLst/>
            </a:prstGeom>
            <a:noFill/>
            <a:ln w="9525">
              <a:noFill/>
              <a:miter lim="800000"/>
              <a:headEnd/>
              <a:tailEnd/>
            </a:ln>
          </p:spPr>
          <p:txBody>
            <a:bodyPr>
              <a:spAutoFit/>
            </a:bodyPr>
            <a:lstStyle/>
            <a:p>
              <a:r>
                <a:rPr lang="en-US" dirty="0"/>
                <a:t>Value </a:t>
              </a:r>
              <a:br>
                <a:rPr lang="en-US" dirty="0"/>
              </a:br>
              <a:r>
                <a:rPr lang="en-US" dirty="0"/>
                <a:t>(annually per ha)</a:t>
              </a:r>
              <a:endParaRPr lang="en-US" baseline="30000" dirty="0"/>
            </a:p>
          </p:txBody>
        </p:sp>
        <p:sp>
          <p:nvSpPr>
            <p:cNvPr id="17427" name="Text Box 14"/>
            <p:cNvSpPr txBox="1">
              <a:spLocks noChangeArrowheads="1"/>
            </p:cNvSpPr>
            <p:nvPr/>
          </p:nvSpPr>
          <p:spPr bwMode="auto">
            <a:xfrm>
              <a:off x="1331913" y="5734050"/>
              <a:ext cx="1392237" cy="336550"/>
            </a:xfrm>
            <a:prstGeom prst="rect">
              <a:avLst/>
            </a:prstGeom>
            <a:noFill/>
            <a:ln w="9525">
              <a:noFill/>
              <a:miter lim="800000"/>
              <a:headEnd/>
              <a:tailEnd/>
            </a:ln>
          </p:spPr>
          <p:txBody>
            <a:bodyPr>
              <a:spAutoFit/>
            </a:bodyPr>
            <a:lstStyle/>
            <a:p>
              <a:pPr>
                <a:spcBef>
                  <a:spcPct val="50000"/>
                </a:spcBef>
              </a:pPr>
              <a:r>
                <a:rPr lang="en-US" sz="1600"/>
                <a:t>Mangrove</a:t>
              </a:r>
            </a:p>
          </p:txBody>
        </p:sp>
        <p:sp>
          <p:nvSpPr>
            <p:cNvPr id="17428" name="Rectangle 15"/>
            <p:cNvSpPr>
              <a:spLocks noChangeArrowheads="1"/>
            </p:cNvSpPr>
            <p:nvPr/>
          </p:nvSpPr>
          <p:spPr bwMode="auto">
            <a:xfrm>
              <a:off x="1763713" y="5532438"/>
              <a:ext cx="547687" cy="128587"/>
            </a:xfrm>
            <a:prstGeom prst="rect">
              <a:avLst/>
            </a:prstGeom>
            <a:solidFill>
              <a:srgbClr val="57B826"/>
            </a:solidFill>
            <a:ln w="9525">
              <a:solidFill>
                <a:srgbClr val="000066"/>
              </a:solidFill>
              <a:miter lim="800000"/>
              <a:headEnd/>
              <a:tailEnd/>
            </a:ln>
          </p:spPr>
          <p:txBody>
            <a:bodyPr wrap="none" anchor="ctr"/>
            <a:lstStyle/>
            <a:p>
              <a:endParaRPr lang="en-US"/>
            </a:p>
          </p:txBody>
        </p:sp>
        <p:sp>
          <p:nvSpPr>
            <p:cNvPr id="17429" name="Text Box 16"/>
            <p:cNvSpPr txBox="1">
              <a:spLocks noChangeArrowheads="1"/>
            </p:cNvSpPr>
            <p:nvPr/>
          </p:nvSpPr>
          <p:spPr bwMode="auto">
            <a:xfrm>
              <a:off x="2627313" y="4725144"/>
              <a:ext cx="1439862" cy="954107"/>
            </a:xfrm>
            <a:prstGeom prst="rect">
              <a:avLst/>
            </a:prstGeom>
            <a:noFill/>
            <a:ln w="9525">
              <a:noFill/>
              <a:miter lim="800000"/>
              <a:headEnd/>
              <a:tailEnd/>
            </a:ln>
          </p:spPr>
          <p:txBody>
            <a:bodyPr>
              <a:spAutoFit/>
            </a:bodyPr>
            <a:lstStyle/>
            <a:p>
              <a:pPr>
                <a:spcBef>
                  <a:spcPct val="50000"/>
                </a:spcBef>
              </a:pPr>
              <a:r>
                <a:rPr lang="en-US" sz="1400"/>
                <a:t>Timber and non-timber products ($88)</a:t>
              </a:r>
            </a:p>
          </p:txBody>
        </p:sp>
        <p:sp>
          <p:nvSpPr>
            <p:cNvPr id="17430" name="Rectangle 17"/>
            <p:cNvSpPr>
              <a:spLocks noChangeArrowheads="1"/>
            </p:cNvSpPr>
            <p:nvPr/>
          </p:nvSpPr>
          <p:spPr bwMode="auto">
            <a:xfrm>
              <a:off x="4211638" y="3933825"/>
              <a:ext cx="547687" cy="1727200"/>
            </a:xfrm>
            <a:prstGeom prst="rect">
              <a:avLst/>
            </a:prstGeom>
            <a:solidFill>
              <a:srgbClr val="666699"/>
            </a:solidFill>
            <a:ln w="9525">
              <a:solidFill>
                <a:schemeClr val="tx1"/>
              </a:solidFill>
              <a:miter lim="800000"/>
              <a:headEnd/>
              <a:tailEnd/>
            </a:ln>
          </p:spPr>
          <p:txBody>
            <a:bodyPr wrap="none" anchor="ctr"/>
            <a:lstStyle/>
            <a:p>
              <a:endParaRPr lang="en-US"/>
            </a:p>
          </p:txBody>
        </p:sp>
        <p:sp>
          <p:nvSpPr>
            <p:cNvPr id="17431" name="Text Box 18"/>
            <p:cNvSpPr txBox="1">
              <a:spLocks noChangeArrowheads="1"/>
            </p:cNvSpPr>
            <p:nvPr/>
          </p:nvSpPr>
          <p:spPr bwMode="auto">
            <a:xfrm>
              <a:off x="5076825" y="3933825"/>
              <a:ext cx="1860550" cy="304800"/>
            </a:xfrm>
            <a:prstGeom prst="rect">
              <a:avLst/>
            </a:prstGeom>
            <a:noFill/>
            <a:ln w="9525">
              <a:noFill/>
              <a:miter lim="800000"/>
              <a:headEnd/>
              <a:tailEnd/>
            </a:ln>
          </p:spPr>
          <p:txBody>
            <a:bodyPr>
              <a:spAutoFit/>
            </a:bodyPr>
            <a:lstStyle/>
            <a:p>
              <a:pPr>
                <a:spcBef>
                  <a:spcPct val="50000"/>
                </a:spcBef>
              </a:pPr>
              <a:r>
                <a:rPr lang="en-US" sz="1400"/>
                <a:t>Net profit: $2,000</a:t>
              </a:r>
            </a:p>
          </p:txBody>
        </p:sp>
        <p:grpSp>
          <p:nvGrpSpPr>
            <p:cNvPr id="17432" name="Group 19"/>
            <p:cNvGrpSpPr>
              <a:grpSpLocks/>
            </p:cNvGrpSpPr>
            <p:nvPr/>
          </p:nvGrpSpPr>
          <p:grpSpPr bwMode="auto">
            <a:xfrm>
              <a:off x="1763713" y="2381250"/>
              <a:ext cx="2581275" cy="3025775"/>
              <a:chOff x="1610" y="1525"/>
              <a:chExt cx="1626" cy="1906"/>
            </a:xfrm>
          </p:grpSpPr>
          <p:sp>
            <p:nvSpPr>
              <p:cNvPr id="17442" name="Rectangle 20"/>
              <p:cNvSpPr>
                <a:spLocks noChangeArrowheads="1"/>
              </p:cNvSpPr>
              <p:nvPr/>
            </p:nvSpPr>
            <p:spPr bwMode="auto">
              <a:xfrm>
                <a:off x="1610" y="1525"/>
                <a:ext cx="345" cy="1906"/>
              </a:xfrm>
              <a:prstGeom prst="rect">
                <a:avLst/>
              </a:prstGeom>
              <a:gradFill rotWithShape="1">
                <a:gsLst>
                  <a:gs pos="0">
                    <a:srgbClr val="FFFFFF"/>
                  </a:gs>
                  <a:gs pos="100000">
                    <a:srgbClr val="57B826"/>
                  </a:gs>
                </a:gsLst>
                <a:lin ang="5400000" scaled="1"/>
              </a:gradFill>
              <a:ln w="9525">
                <a:solidFill>
                  <a:schemeClr val="accent2"/>
                </a:solidFill>
                <a:miter lim="800000"/>
                <a:headEnd/>
                <a:tailEnd/>
              </a:ln>
            </p:spPr>
            <p:txBody>
              <a:bodyPr wrap="none" anchor="ctr"/>
              <a:lstStyle/>
              <a:p>
                <a:endParaRPr lang="en-US"/>
              </a:p>
            </p:txBody>
          </p:sp>
          <p:sp>
            <p:nvSpPr>
              <p:cNvPr id="17443" name="Text Box 21"/>
              <p:cNvSpPr txBox="1">
                <a:spLocks noChangeArrowheads="1"/>
              </p:cNvSpPr>
              <p:nvPr/>
            </p:nvSpPr>
            <p:spPr bwMode="auto">
              <a:xfrm>
                <a:off x="2064" y="1842"/>
                <a:ext cx="1172" cy="330"/>
              </a:xfrm>
              <a:prstGeom prst="rect">
                <a:avLst/>
              </a:prstGeom>
              <a:noFill/>
              <a:ln w="9525">
                <a:noFill/>
                <a:miter lim="800000"/>
                <a:headEnd/>
                <a:tailEnd/>
              </a:ln>
            </p:spPr>
            <p:txBody>
              <a:bodyPr>
                <a:spAutoFit/>
              </a:bodyPr>
              <a:lstStyle/>
              <a:p>
                <a:pPr>
                  <a:spcBef>
                    <a:spcPct val="50000"/>
                  </a:spcBef>
                </a:pPr>
                <a:r>
                  <a:rPr lang="en-US" sz="1400" dirty="0"/>
                  <a:t>Coastal protection (~$3,680)</a:t>
                </a:r>
              </a:p>
            </p:txBody>
          </p:sp>
        </p:grpSp>
        <p:cxnSp>
          <p:nvCxnSpPr>
            <p:cNvPr id="17433" name="AutoShape 22"/>
            <p:cNvCxnSpPr>
              <a:cxnSpLocks noChangeShapeType="1"/>
              <a:stCxn id="17429" idx="1"/>
              <a:endCxn id="17428" idx="3"/>
            </p:cNvCxnSpPr>
            <p:nvPr/>
          </p:nvCxnSpPr>
          <p:spPr bwMode="auto">
            <a:xfrm rot="10800000" flipV="1">
              <a:off x="2311401" y="5202198"/>
              <a:ext cx="315913" cy="394534"/>
            </a:xfrm>
            <a:prstGeom prst="bentConnector3">
              <a:avLst>
                <a:gd name="adj1" fmla="val 50000"/>
              </a:avLst>
            </a:prstGeom>
            <a:noFill/>
            <a:ln w="9525">
              <a:solidFill>
                <a:schemeClr val="tx1"/>
              </a:solidFill>
              <a:miter lim="800000"/>
              <a:headEnd/>
              <a:tailEnd type="triangle" w="med" len="med"/>
            </a:ln>
          </p:spPr>
        </p:cxnSp>
        <p:grpSp>
          <p:nvGrpSpPr>
            <p:cNvPr id="17434" name="Group 23"/>
            <p:cNvGrpSpPr>
              <a:grpSpLocks/>
            </p:cNvGrpSpPr>
            <p:nvPr/>
          </p:nvGrpSpPr>
          <p:grpSpPr bwMode="auto">
            <a:xfrm>
              <a:off x="1763713" y="3933830"/>
              <a:ext cx="2160587" cy="1593852"/>
              <a:chOff x="1111" y="2478"/>
              <a:chExt cx="1361" cy="1004"/>
            </a:xfrm>
          </p:grpSpPr>
          <p:sp>
            <p:nvSpPr>
              <p:cNvPr id="17439" name="Rectangle 24"/>
              <p:cNvSpPr>
                <a:spLocks noChangeArrowheads="1"/>
              </p:cNvSpPr>
              <p:nvPr/>
            </p:nvSpPr>
            <p:spPr bwMode="auto">
              <a:xfrm>
                <a:off x="1111" y="3409"/>
                <a:ext cx="345" cy="73"/>
              </a:xfrm>
              <a:prstGeom prst="rect">
                <a:avLst/>
              </a:prstGeom>
              <a:solidFill>
                <a:srgbClr val="57B826"/>
              </a:solidFill>
              <a:ln w="9525">
                <a:solidFill>
                  <a:schemeClr val="tx1"/>
                </a:solidFill>
                <a:miter lim="800000"/>
                <a:headEnd/>
                <a:tailEnd/>
              </a:ln>
            </p:spPr>
            <p:txBody>
              <a:bodyPr wrap="none" anchor="ctr"/>
              <a:lstStyle/>
              <a:p>
                <a:endParaRPr lang="en-US"/>
              </a:p>
            </p:txBody>
          </p:sp>
          <p:sp>
            <p:nvSpPr>
              <p:cNvPr id="17440" name="Text Box 25"/>
              <p:cNvSpPr txBox="1">
                <a:spLocks noChangeArrowheads="1"/>
              </p:cNvSpPr>
              <p:nvPr/>
            </p:nvSpPr>
            <p:spPr bwMode="auto">
              <a:xfrm>
                <a:off x="1655" y="2478"/>
                <a:ext cx="817" cy="465"/>
              </a:xfrm>
              <a:prstGeom prst="rect">
                <a:avLst/>
              </a:prstGeom>
              <a:noFill/>
              <a:ln w="9525">
                <a:noFill/>
                <a:miter lim="800000"/>
                <a:headEnd/>
                <a:tailEnd/>
              </a:ln>
            </p:spPr>
            <p:txBody>
              <a:bodyPr>
                <a:spAutoFit/>
              </a:bodyPr>
              <a:lstStyle/>
              <a:p>
                <a:pPr>
                  <a:spcBef>
                    <a:spcPct val="50000"/>
                  </a:spcBef>
                </a:pPr>
                <a:r>
                  <a:rPr lang="en-US" sz="1400"/>
                  <a:t>Fishery nursery ($69)</a:t>
                </a:r>
              </a:p>
            </p:txBody>
          </p:sp>
          <p:cxnSp>
            <p:nvCxnSpPr>
              <p:cNvPr id="17441" name="AutoShape 26"/>
              <p:cNvCxnSpPr>
                <a:cxnSpLocks noChangeShapeType="1"/>
                <a:stCxn id="17440" idx="1"/>
                <a:endCxn id="17439" idx="3"/>
              </p:cNvCxnSpPr>
              <p:nvPr/>
            </p:nvCxnSpPr>
            <p:spPr bwMode="auto">
              <a:xfrm rot="10800000" flipV="1">
                <a:off x="1456" y="2710"/>
                <a:ext cx="199" cy="735"/>
              </a:xfrm>
              <a:prstGeom prst="bentConnector3">
                <a:avLst>
                  <a:gd name="adj1" fmla="val 50000"/>
                </a:avLst>
              </a:prstGeom>
              <a:noFill/>
              <a:ln w="9525">
                <a:solidFill>
                  <a:schemeClr val="tx1"/>
                </a:solidFill>
                <a:miter lim="800000"/>
                <a:headEnd/>
                <a:tailEnd type="triangle" w="med" len="med"/>
              </a:ln>
            </p:spPr>
          </p:cxnSp>
        </p:grpSp>
        <p:grpSp>
          <p:nvGrpSpPr>
            <p:cNvPr id="17435" name="Group 35"/>
            <p:cNvGrpSpPr>
              <a:grpSpLocks/>
            </p:cNvGrpSpPr>
            <p:nvPr/>
          </p:nvGrpSpPr>
          <p:grpSpPr bwMode="auto">
            <a:xfrm>
              <a:off x="4211638" y="3933825"/>
              <a:ext cx="3240682" cy="1295400"/>
              <a:chOff x="2653" y="2478"/>
              <a:chExt cx="2046" cy="816"/>
            </a:xfrm>
          </p:grpSpPr>
          <p:sp>
            <p:nvSpPr>
              <p:cNvPr id="17436" name="Rectangle 36"/>
              <p:cNvSpPr>
                <a:spLocks noChangeArrowheads="1"/>
              </p:cNvSpPr>
              <p:nvPr/>
            </p:nvSpPr>
            <p:spPr bwMode="auto">
              <a:xfrm>
                <a:off x="2653" y="2478"/>
                <a:ext cx="345" cy="81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7437" name="Text Box 37"/>
              <p:cNvSpPr txBox="1">
                <a:spLocks noChangeArrowheads="1"/>
              </p:cNvSpPr>
              <p:nvPr/>
            </p:nvSpPr>
            <p:spPr bwMode="auto">
              <a:xfrm>
                <a:off x="3198" y="2840"/>
                <a:ext cx="1501" cy="192"/>
              </a:xfrm>
              <a:prstGeom prst="rect">
                <a:avLst/>
              </a:prstGeom>
              <a:noFill/>
              <a:ln w="9525">
                <a:noFill/>
                <a:miter lim="800000"/>
                <a:headEnd/>
                <a:tailEnd/>
              </a:ln>
            </p:spPr>
            <p:txBody>
              <a:bodyPr>
                <a:spAutoFit/>
              </a:bodyPr>
              <a:lstStyle/>
              <a:p>
                <a:pPr>
                  <a:spcBef>
                    <a:spcPct val="50000"/>
                  </a:spcBef>
                </a:pPr>
                <a:r>
                  <a:rPr lang="en-US" sz="1400" dirty="0"/>
                  <a:t>Less subsidies(-$1,700)</a:t>
                </a:r>
              </a:p>
            </p:txBody>
          </p:sp>
          <p:sp>
            <p:nvSpPr>
              <p:cNvPr id="17438" name="Line 38"/>
              <p:cNvSpPr>
                <a:spLocks noChangeShapeType="1"/>
              </p:cNvSpPr>
              <p:nvPr/>
            </p:nvSpPr>
            <p:spPr bwMode="auto">
              <a:xfrm flipH="1">
                <a:off x="2983" y="2931"/>
                <a:ext cx="215" cy="0"/>
              </a:xfrm>
              <a:prstGeom prst="line">
                <a:avLst/>
              </a:prstGeom>
              <a:noFill/>
              <a:ln w="9525">
                <a:solidFill>
                  <a:schemeClr val="tx1"/>
                </a:solidFill>
                <a:round/>
                <a:headEnd/>
                <a:tailEnd type="triangle" w="med" len="med"/>
              </a:ln>
            </p:spPr>
            <p:txBody>
              <a:bodyPr/>
              <a:lstStyle/>
              <a:p>
                <a:endParaRPr lang="en-US"/>
              </a:p>
            </p:txBody>
          </p:sp>
        </p:grpSp>
      </p:grpSp>
      <p:sp>
        <p:nvSpPr>
          <p:cNvPr id="17411" name="Rectangle 3"/>
          <p:cNvSpPr>
            <a:spLocks noGrp="1" noChangeArrowheads="1"/>
          </p:cNvSpPr>
          <p:nvPr>
            <p:ph type="title"/>
          </p:nvPr>
        </p:nvSpPr>
        <p:spPr>
          <a:xfrm>
            <a:off x="685800" y="1270337"/>
            <a:ext cx="8313737" cy="1015663"/>
          </a:xfrm>
        </p:spPr>
        <p:txBody>
          <a:bodyPr>
            <a:spAutoFit/>
          </a:bodyPr>
          <a:lstStyle/>
          <a:p>
            <a:pPr marL="3175" indent="0" eaLnBrk="1" hangingPunct="1"/>
            <a:r>
              <a:rPr lang="en-US" dirty="0" smtClean="0">
                <a:ea typeface="ＭＳ Ｐゴシック" pitchFamily="34" charset="-128"/>
              </a:rPr>
              <a:t>Mangrove conversion: economic perspective</a:t>
            </a:r>
          </a:p>
        </p:txBody>
      </p:sp>
      <p:sp>
        <p:nvSpPr>
          <p:cNvPr id="17412" name="Text Box 4"/>
          <p:cNvSpPr txBox="1">
            <a:spLocks noChangeArrowheads="1"/>
          </p:cNvSpPr>
          <p:nvPr/>
        </p:nvSpPr>
        <p:spPr bwMode="auto">
          <a:xfrm>
            <a:off x="6084888" y="1989138"/>
            <a:ext cx="2016125" cy="276225"/>
          </a:xfrm>
          <a:prstGeom prst="rect">
            <a:avLst/>
          </a:prstGeom>
          <a:noFill/>
          <a:ln w="9525">
            <a:noFill/>
            <a:miter lim="800000"/>
            <a:headEnd/>
            <a:tailEnd/>
          </a:ln>
        </p:spPr>
        <p:txBody>
          <a:bodyPr>
            <a:spAutoFit/>
          </a:bodyPr>
          <a:lstStyle/>
          <a:p>
            <a:pPr>
              <a:spcBef>
                <a:spcPct val="50000"/>
              </a:spcBef>
            </a:pPr>
            <a:endParaRPr lang="en-US"/>
          </a:p>
        </p:txBody>
      </p:sp>
      <p:grpSp>
        <p:nvGrpSpPr>
          <p:cNvPr id="6" name="Group 31"/>
          <p:cNvGrpSpPr>
            <a:grpSpLocks/>
          </p:cNvGrpSpPr>
          <p:nvPr/>
        </p:nvGrpSpPr>
        <p:grpSpPr bwMode="auto">
          <a:xfrm>
            <a:off x="4724400" y="5219700"/>
            <a:ext cx="4038600" cy="419100"/>
            <a:chOff x="2976" y="3249"/>
            <a:chExt cx="2544" cy="264"/>
          </a:xfrm>
        </p:grpSpPr>
        <p:sp>
          <p:nvSpPr>
            <p:cNvPr id="17415" name="Rectangle 32"/>
            <p:cNvSpPr>
              <a:spLocks noChangeArrowheads="1"/>
            </p:cNvSpPr>
            <p:nvPr/>
          </p:nvSpPr>
          <p:spPr bwMode="auto">
            <a:xfrm>
              <a:off x="2976" y="3294"/>
              <a:ext cx="345" cy="219"/>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7416" name="Text Box 33"/>
            <p:cNvSpPr txBox="1">
              <a:spLocks noChangeArrowheads="1"/>
            </p:cNvSpPr>
            <p:nvPr/>
          </p:nvSpPr>
          <p:spPr bwMode="auto">
            <a:xfrm>
              <a:off x="3525" y="3249"/>
              <a:ext cx="1995" cy="192"/>
            </a:xfrm>
            <a:prstGeom prst="rect">
              <a:avLst/>
            </a:prstGeom>
            <a:noFill/>
            <a:ln w="9525">
              <a:noFill/>
              <a:miter lim="800000"/>
              <a:headEnd/>
              <a:tailEnd/>
            </a:ln>
          </p:spPr>
          <p:txBody>
            <a:bodyPr>
              <a:spAutoFit/>
            </a:bodyPr>
            <a:lstStyle/>
            <a:p>
              <a:pPr>
                <a:spcBef>
                  <a:spcPct val="50000"/>
                </a:spcBef>
              </a:pPr>
              <a:r>
                <a:rPr lang="en-US" sz="1400" dirty="0"/>
                <a:t>Less pollution costs (-$230)</a:t>
              </a:r>
            </a:p>
          </p:txBody>
        </p:sp>
        <p:cxnSp>
          <p:nvCxnSpPr>
            <p:cNvPr id="17417" name="AutoShape 34"/>
            <p:cNvCxnSpPr>
              <a:cxnSpLocks noChangeShapeType="1"/>
              <a:stCxn id="17416" idx="1"/>
            </p:cNvCxnSpPr>
            <p:nvPr/>
          </p:nvCxnSpPr>
          <p:spPr bwMode="auto">
            <a:xfrm rot="10800000" flipV="1">
              <a:off x="3360" y="3345"/>
              <a:ext cx="165" cy="63"/>
            </a:xfrm>
            <a:prstGeom prst="straightConnector1">
              <a:avLst/>
            </a:prstGeom>
            <a:noFill/>
            <a:ln w="9525">
              <a:solidFill>
                <a:schemeClr val="tx1"/>
              </a:solidFill>
              <a:round/>
              <a:headEnd/>
              <a:tailEnd type="triangle" w="med" len="med"/>
            </a:ln>
          </p:spPr>
        </p:cxnSp>
      </p:grpSp>
      <p:sp>
        <p:nvSpPr>
          <p:cNvPr id="17414" name="Espace réservé du numéro de diapositive 36"/>
          <p:cNvSpPr>
            <a:spLocks noGrp="1"/>
          </p:cNvSpPr>
          <p:nvPr>
            <p:ph type="sldNum" sz="quarter" idx="12"/>
          </p:nvPr>
        </p:nvSpPr>
        <p:spPr>
          <a:xfrm>
            <a:off x="8305800" y="6245225"/>
            <a:ext cx="60960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69628580-C210-4704-8777-7F0972DE2199}" type="slidenum">
              <a:rPr lang="en-US" sz="1400" smtClean="0">
                <a:solidFill>
                  <a:schemeClr val="tx1"/>
                </a:solidFill>
                <a:ea typeface="ＭＳ Ｐゴシック" pitchFamily="34" charset="-128"/>
              </a:rPr>
              <a:pPr eaLnBrk="1" hangingPunct="1">
                <a:defRPr/>
              </a:pPr>
              <a:t>38</a:t>
            </a:fld>
            <a:endParaRPr lang="en-US" sz="1400" smtClean="0">
              <a:solidFill>
                <a:schemeClr val="tx1"/>
              </a:solidFill>
              <a:ea typeface="ＭＳ Ｐゴシック" pitchFamily="34" charset="-128"/>
            </a:endParaRPr>
          </a:p>
        </p:txBody>
      </p:sp>
      <p:sp>
        <p:nvSpPr>
          <p:cNvPr id="36" name="Text Box 21"/>
          <p:cNvSpPr txBox="1">
            <a:spLocks noChangeArrowheads="1"/>
          </p:cNvSpPr>
          <p:nvPr/>
        </p:nvSpPr>
        <p:spPr bwMode="auto">
          <a:xfrm>
            <a:off x="3143251" y="2401069"/>
            <a:ext cx="1860550" cy="307777"/>
          </a:xfrm>
          <a:prstGeom prst="rect">
            <a:avLst/>
          </a:prstGeom>
          <a:noFill/>
          <a:ln w="9525">
            <a:noFill/>
            <a:miter lim="800000"/>
            <a:headEnd/>
            <a:tailEnd/>
          </a:ln>
        </p:spPr>
        <p:txBody>
          <a:bodyPr>
            <a:spAutoFit/>
          </a:bodyPr>
          <a:lstStyle/>
          <a:p>
            <a:pPr>
              <a:spcBef>
                <a:spcPct val="50000"/>
              </a:spcBef>
            </a:pPr>
            <a:r>
              <a:rPr lang="en-US" sz="1400" dirty="0" smtClean="0"/>
              <a:t>Total </a:t>
            </a:r>
            <a:r>
              <a:rPr lang="en-US" sz="1400" dirty="0"/>
              <a:t>(~$</a:t>
            </a:r>
            <a:r>
              <a:rPr lang="en-US" sz="1400" dirty="0" smtClean="0"/>
              <a:t>3,850)</a:t>
            </a:r>
            <a:endParaRPr lang="en-US" sz="1400" dirty="0"/>
          </a:p>
        </p:txBody>
      </p:sp>
      <p:sp>
        <p:nvSpPr>
          <p:cNvPr id="37" name="Text Box 21"/>
          <p:cNvSpPr txBox="1">
            <a:spLocks noChangeArrowheads="1"/>
          </p:cNvSpPr>
          <p:nvPr/>
        </p:nvSpPr>
        <p:spPr bwMode="auto">
          <a:xfrm>
            <a:off x="5303738" y="3861048"/>
            <a:ext cx="1860550" cy="307777"/>
          </a:xfrm>
          <a:prstGeom prst="rect">
            <a:avLst/>
          </a:prstGeom>
          <a:noFill/>
          <a:ln w="9525">
            <a:noFill/>
            <a:miter lim="800000"/>
            <a:headEnd/>
            <a:tailEnd/>
          </a:ln>
        </p:spPr>
        <p:txBody>
          <a:bodyPr>
            <a:spAutoFit/>
          </a:bodyPr>
          <a:lstStyle/>
          <a:p>
            <a:pPr>
              <a:spcBef>
                <a:spcPct val="50000"/>
              </a:spcBef>
            </a:pPr>
            <a:r>
              <a:rPr lang="en-US" sz="1400" dirty="0" smtClean="0"/>
              <a:t>Total ($70)</a:t>
            </a:r>
            <a:endParaRPr lang="en-US" sz="1400" dirty="0"/>
          </a:p>
        </p:txBody>
      </p:sp>
      <p:sp>
        <p:nvSpPr>
          <p:cNvPr id="38" name="Title 1"/>
          <p:cNvSpPr txBox="1">
            <a:spLocks/>
          </p:cNvSpPr>
          <p:nvPr/>
        </p:nvSpPr>
        <p:spPr bwMode="auto">
          <a:xfrm rot="16200000">
            <a:off x="-2637417" y="3564398"/>
            <a:ext cx="5921892" cy="720079"/>
          </a:xfrm>
          <a:prstGeom prst="rect">
            <a:avLst/>
          </a:prstGeom>
          <a:solidFill>
            <a:srgbClr val="0F5494"/>
          </a:solidFill>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da-DK" sz="1800" kern="0" dirty="0" smtClean="0">
                <a:solidFill>
                  <a:schemeClr val="bg1"/>
                </a:solidFill>
              </a:rPr>
              <a:t>Economic development  example </a:t>
            </a:r>
            <a:endParaRPr lang="en-US" sz="1800" kern="0" dirty="0">
              <a:solidFill>
                <a:schemeClr val="bg1"/>
              </a:solidFill>
            </a:endParaRPr>
          </a:p>
        </p:txBody>
      </p:sp>
    </p:spTree>
    <p:extLst>
      <p:ext uri="{BB962C8B-B14F-4D97-AF65-F5344CB8AC3E}">
        <p14:creationId xmlns:p14="http://schemas.microsoft.com/office/powerpoint/2010/main" xmlns="" val="24342096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3569" y="1272014"/>
            <a:ext cx="8352927" cy="830997"/>
          </a:xfrm>
        </p:spPr>
        <p:txBody>
          <a:bodyPr>
            <a:spAutoFit/>
          </a:bodyPr>
          <a:lstStyle/>
          <a:p>
            <a:pPr marL="0" indent="0" eaLnBrk="1" hangingPunct="1"/>
            <a:r>
              <a:rPr lang="en-GB" sz="2400" dirty="0" smtClean="0">
                <a:ea typeface="ＭＳ Ｐゴシック" pitchFamily="34" charset="-128"/>
              </a:rPr>
              <a:t>Activity 2a A multi-sectoral approach is needed Example: tropical deforestation </a:t>
            </a:r>
            <a:endParaRPr lang="en-GB" sz="2400" dirty="0" smtClean="0">
              <a:solidFill>
                <a:srgbClr val="FF0000"/>
              </a:solidFill>
              <a:ea typeface="ＭＳ Ｐゴシック" pitchFamily="34" charset="-128"/>
            </a:endParaRPr>
          </a:p>
        </p:txBody>
      </p:sp>
      <p:sp>
        <p:nvSpPr>
          <p:cNvPr id="38915" name="Rectangle 3"/>
          <p:cNvSpPr>
            <a:spLocks noChangeArrowheads="1"/>
          </p:cNvSpPr>
          <p:nvPr/>
        </p:nvSpPr>
        <p:spPr bwMode="auto">
          <a:xfrm>
            <a:off x="3913882" y="3049588"/>
            <a:ext cx="2742406" cy="433387"/>
          </a:xfrm>
          <a:prstGeom prst="rect">
            <a:avLst/>
          </a:prstGeom>
          <a:solidFill>
            <a:schemeClr val="bg1"/>
          </a:solidFill>
          <a:ln w="9525">
            <a:solidFill>
              <a:srgbClr val="000066"/>
            </a:solidFill>
            <a:miter lim="800000"/>
            <a:headEnd/>
            <a:tailEnd/>
          </a:ln>
        </p:spPr>
        <p:txBody>
          <a:bodyPr wrap="none" anchor="ctr"/>
          <a:lstStyle/>
          <a:p>
            <a:pPr eaLnBrk="0" hangingPunct="0"/>
            <a:r>
              <a:rPr lang="en-GB" sz="1400" b="1">
                <a:cs typeface="Tahoma" pitchFamily="34" charset="0"/>
              </a:rPr>
              <a:t>Disappearing forests</a:t>
            </a:r>
          </a:p>
        </p:txBody>
      </p:sp>
      <p:sp>
        <p:nvSpPr>
          <p:cNvPr id="38916" name="Rectangle 4"/>
          <p:cNvSpPr>
            <a:spLocks noChangeArrowheads="1"/>
          </p:cNvSpPr>
          <p:nvPr/>
        </p:nvSpPr>
        <p:spPr bwMode="auto">
          <a:xfrm>
            <a:off x="1115616" y="2328863"/>
            <a:ext cx="1861641" cy="433387"/>
          </a:xfrm>
          <a:prstGeom prst="rect">
            <a:avLst/>
          </a:prstGeom>
          <a:solidFill>
            <a:schemeClr val="bg1"/>
          </a:solidFill>
          <a:ln w="9525">
            <a:solidFill>
              <a:srgbClr val="000066"/>
            </a:solidFill>
            <a:miter lim="800000"/>
            <a:headEnd/>
            <a:tailEnd/>
          </a:ln>
        </p:spPr>
        <p:txBody>
          <a:bodyPr wrap="none" anchor="ctr"/>
          <a:lstStyle/>
          <a:p>
            <a:pPr eaLnBrk="0" hangingPunct="0"/>
            <a:r>
              <a:rPr lang="en-GB" sz="1400" b="1">
                <a:cs typeface="Tahoma" pitchFamily="34" charset="0"/>
              </a:rPr>
              <a:t>Biodiversity loss</a:t>
            </a:r>
          </a:p>
        </p:txBody>
      </p:sp>
      <p:sp>
        <p:nvSpPr>
          <p:cNvPr id="38917" name="Rectangle 5"/>
          <p:cNvSpPr>
            <a:spLocks noChangeArrowheads="1"/>
          </p:cNvSpPr>
          <p:nvPr/>
        </p:nvSpPr>
        <p:spPr bwMode="auto">
          <a:xfrm>
            <a:off x="7587357" y="2327275"/>
            <a:ext cx="1449139" cy="433388"/>
          </a:xfrm>
          <a:prstGeom prst="rect">
            <a:avLst/>
          </a:prstGeom>
          <a:solidFill>
            <a:schemeClr val="bg1"/>
          </a:solidFill>
          <a:ln w="9525">
            <a:solidFill>
              <a:srgbClr val="000066"/>
            </a:solidFill>
            <a:miter lim="800000"/>
            <a:headEnd/>
            <a:tailEnd/>
          </a:ln>
        </p:spPr>
        <p:txBody>
          <a:bodyPr wrap="none" anchor="ctr"/>
          <a:lstStyle/>
          <a:p>
            <a:pPr eaLnBrk="0" hangingPunct="0"/>
            <a:r>
              <a:rPr lang="en-GB" sz="1400" b="1">
                <a:cs typeface="Tahoma" pitchFamily="34" charset="0"/>
              </a:rPr>
              <a:t>More floods</a:t>
            </a:r>
          </a:p>
        </p:txBody>
      </p:sp>
      <p:sp>
        <p:nvSpPr>
          <p:cNvPr id="38918" name="Rectangle 6"/>
          <p:cNvSpPr>
            <a:spLocks noChangeArrowheads="1"/>
          </p:cNvSpPr>
          <p:nvPr/>
        </p:nvSpPr>
        <p:spPr bwMode="auto">
          <a:xfrm>
            <a:off x="4993382" y="2328863"/>
            <a:ext cx="2447925" cy="433387"/>
          </a:xfrm>
          <a:prstGeom prst="rect">
            <a:avLst/>
          </a:prstGeom>
          <a:solidFill>
            <a:schemeClr val="bg1"/>
          </a:solidFill>
          <a:ln w="9525">
            <a:solidFill>
              <a:srgbClr val="000066"/>
            </a:solidFill>
            <a:miter lim="800000"/>
            <a:headEnd/>
            <a:tailEnd/>
          </a:ln>
        </p:spPr>
        <p:txBody>
          <a:bodyPr wrap="none" anchor="ctr"/>
          <a:lstStyle/>
          <a:p>
            <a:pPr eaLnBrk="0" hangingPunct="0"/>
            <a:r>
              <a:rPr lang="en-GB" sz="1400" b="1">
                <a:cs typeface="Tahoma" pitchFamily="34" charset="0"/>
              </a:rPr>
              <a:t>Fewer forest products</a:t>
            </a:r>
          </a:p>
        </p:txBody>
      </p:sp>
      <p:cxnSp>
        <p:nvCxnSpPr>
          <p:cNvPr id="38919" name="AutoShape 7"/>
          <p:cNvCxnSpPr>
            <a:cxnSpLocks noChangeShapeType="1"/>
            <a:stCxn id="38915" idx="0"/>
            <a:endCxn id="38916" idx="2"/>
          </p:cNvCxnSpPr>
          <p:nvPr/>
        </p:nvCxnSpPr>
        <p:spPr bwMode="auto">
          <a:xfrm rot="16200000" flipV="1">
            <a:off x="3522092" y="1286595"/>
            <a:ext cx="287338" cy="3238648"/>
          </a:xfrm>
          <a:prstGeom prst="bentConnector3">
            <a:avLst>
              <a:gd name="adj1" fmla="val 50000"/>
            </a:avLst>
          </a:prstGeom>
          <a:noFill/>
          <a:ln w="9525">
            <a:solidFill>
              <a:srgbClr val="000066"/>
            </a:solidFill>
            <a:miter lim="800000"/>
            <a:headEnd/>
            <a:tailEnd type="triangle" w="med" len="med"/>
          </a:ln>
        </p:spPr>
      </p:cxnSp>
      <p:cxnSp>
        <p:nvCxnSpPr>
          <p:cNvPr id="38920" name="AutoShape 8"/>
          <p:cNvCxnSpPr>
            <a:cxnSpLocks noChangeShapeType="1"/>
            <a:stCxn id="38915" idx="0"/>
            <a:endCxn id="38917" idx="2"/>
          </p:cNvCxnSpPr>
          <p:nvPr/>
        </p:nvCxnSpPr>
        <p:spPr bwMode="auto">
          <a:xfrm rot="5400000" flipH="1" flipV="1">
            <a:off x="6654044" y="1391705"/>
            <a:ext cx="288925" cy="3026842"/>
          </a:xfrm>
          <a:prstGeom prst="bentConnector3">
            <a:avLst>
              <a:gd name="adj1" fmla="val 50000"/>
            </a:avLst>
          </a:prstGeom>
          <a:noFill/>
          <a:ln w="9525">
            <a:solidFill>
              <a:srgbClr val="000066"/>
            </a:solidFill>
            <a:miter lim="800000"/>
            <a:headEnd/>
            <a:tailEnd type="triangle" w="med" len="med"/>
          </a:ln>
        </p:spPr>
      </p:cxnSp>
      <p:grpSp>
        <p:nvGrpSpPr>
          <p:cNvPr id="2" name="Group 9"/>
          <p:cNvGrpSpPr>
            <a:grpSpLocks/>
          </p:cNvGrpSpPr>
          <p:nvPr/>
        </p:nvGrpSpPr>
        <p:grpSpPr bwMode="auto">
          <a:xfrm>
            <a:off x="2113657" y="3500436"/>
            <a:ext cx="6624637" cy="844550"/>
            <a:chOff x="975" y="1900"/>
            <a:chExt cx="4173" cy="532"/>
          </a:xfrm>
        </p:grpSpPr>
        <p:sp>
          <p:nvSpPr>
            <p:cNvPr id="38958" name="Rectangle 10"/>
            <p:cNvSpPr>
              <a:spLocks noChangeArrowheads="1"/>
            </p:cNvSpPr>
            <p:nvPr/>
          </p:nvSpPr>
          <p:spPr bwMode="auto">
            <a:xfrm>
              <a:off x="975" y="2160"/>
              <a:ext cx="1542" cy="272"/>
            </a:xfrm>
            <a:prstGeom prst="rect">
              <a:avLst/>
            </a:prstGeom>
            <a:solidFill>
              <a:schemeClr val="bg1"/>
            </a:solidFill>
            <a:ln w="9525">
              <a:solidFill>
                <a:srgbClr val="000066"/>
              </a:solidFill>
              <a:miter lim="800000"/>
              <a:headEnd/>
              <a:tailEnd/>
            </a:ln>
          </p:spPr>
          <p:txBody>
            <a:bodyPr wrap="none" anchor="ctr"/>
            <a:lstStyle/>
            <a:p>
              <a:pPr eaLnBrk="0" hangingPunct="0"/>
              <a:r>
                <a:rPr lang="fr-BE" sz="1400" b="1">
                  <a:cs typeface="Tahoma" pitchFamily="34" charset="0"/>
                </a:rPr>
                <a:t>Clearing for agriculture</a:t>
              </a:r>
            </a:p>
          </p:txBody>
        </p:sp>
        <p:sp>
          <p:nvSpPr>
            <p:cNvPr id="38959" name="Rectangle 11"/>
            <p:cNvSpPr>
              <a:spLocks noChangeArrowheads="1"/>
            </p:cNvSpPr>
            <p:nvPr/>
          </p:nvSpPr>
          <p:spPr bwMode="auto">
            <a:xfrm>
              <a:off x="3514" y="2127"/>
              <a:ext cx="1634" cy="271"/>
            </a:xfrm>
            <a:prstGeom prst="rect">
              <a:avLst/>
            </a:prstGeom>
            <a:solidFill>
              <a:schemeClr val="bg1"/>
            </a:solidFill>
            <a:ln w="9525">
              <a:solidFill>
                <a:srgbClr val="000066"/>
              </a:solidFill>
              <a:miter lim="800000"/>
              <a:headEnd/>
              <a:tailEnd/>
            </a:ln>
          </p:spPr>
          <p:txBody>
            <a:bodyPr wrap="none" anchor="ctr"/>
            <a:lstStyle/>
            <a:p>
              <a:pPr eaLnBrk="0" hangingPunct="0"/>
              <a:r>
                <a:rPr lang="en-GB" sz="1400" b="1">
                  <a:cs typeface="Tahoma" pitchFamily="34" charset="0"/>
                </a:rPr>
                <a:t>Timber overexploitation</a:t>
              </a:r>
            </a:p>
          </p:txBody>
        </p:sp>
        <p:cxnSp>
          <p:nvCxnSpPr>
            <p:cNvPr id="38960" name="AutoShape 12"/>
            <p:cNvCxnSpPr>
              <a:cxnSpLocks noChangeShapeType="1"/>
            </p:cNvCxnSpPr>
            <p:nvPr/>
          </p:nvCxnSpPr>
          <p:spPr bwMode="auto">
            <a:xfrm rot="5400000" flipH="1" flipV="1">
              <a:off x="2224" y="1424"/>
              <a:ext cx="271" cy="1227"/>
            </a:xfrm>
            <a:prstGeom prst="bentConnector3">
              <a:avLst>
                <a:gd name="adj1" fmla="val 50000"/>
              </a:avLst>
            </a:prstGeom>
            <a:noFill/>
            <a:ln w="9525">
              <a:solidFill>
                <a:srgbClr val="000066"/>
              </a:solidFill>
              <a:miter lim="800000"/>
              <a:headEnd/>
              <a:tailEnd type="triangle" w="med" len="med"/>
            </a:ln>
          </p:spPr>
        </p:cxnSp>
        <p:cxnSp>
          <p:nvCxnSpPr>
            <p:cNvPr id="38961" name="AutoShape 13"/>
            <p:cNvCxnSpPr>
              <a:cxnSpLocks noChangeShapeType="1"/>
            </p:cNvCxnSpPr>
            <p:nvPr/>
          </p:nvCxnSpPr>
          <p:spPr bwMode="auto">
            <a:xfrm rot="16200000" flipV="1">
              <a:off x="3533" y="1340"/>
              <a:ext cx="238" cy="1358"/>
            </a:xfrm>
            <a:prstGeom prst="bentConnector3">
              <a:avLst>
                <a:gd name="adj1" fmla="val 50000"/>
              </a:avLst>
            </a:prstGeom>
            <a:noFill/>
            <a:ln w="9525">
              <a:solidFill>
                <a:srgbClr val="000066"/>
              </a:solidFill>
              <a:miter lim="800000"/>
              <a:headEnd/>
              <a:tailEnd type="triangle" w="med" len="med"/>
            </a:ln>
          </p:spPr>
        </p:cxnSp>
      </p:grpSp>
      <p:grpSp>
        <p:nvGrpSpPr>
          <p:cNvPr id="45" name="Group 44"/>
          <p:cNvGrpSpPr/>
          <p:nvPr/>
        </p:nvGrpSpPr>
        <p:grpSpPr>
          <a:xfrm>
            <a:off x="5652120" y="5485132"/>
            <a:ext cx="1728787" cy="752153"/>
            <a:chOff x="5652120" y="5485132"/>
            <a:chExt cx="1728787" cy="752153"/>
          </a:xfrm>
        </p:grpSpPr>
        <p:sp>
          <p:nvSpPr>
            <p:cNvPr id="38938" name="Rectangle 41"/>
            <p:cNvSpPr>
              <a:spLocks noChangeArrowheads="1"/>
            </p:cNvSpPr>
            <p:nvPr/>
          </p:nvSpPr>
          <p:spPr bwMode="auto">
            <a:xfrm>
              <a:off x="5652120" y="5929310"/>
              <a:ext cx="1728787" cy="307975"/>
            </a:xfrm>
            <a:prstGeom prst="rect">
              <a:avLst/>
            </a:prstGeom>
            <a:noFill/>
            <a:ln w="28575">
              <a:solidFill>
                <a:srgbClr val="2D8B2F"/>
              </a:solidFill>
              <a:miter lim="800000"/>
              <a:headEnd/>
              <a:tailEnd/>
            </a:ln>
          </p:spPr>
          <p:txBody>
            <a:bodyPr>
              <a:spAutoFit/>
            </a:bodyPr>
            <a:lstStyle/>
            <a:p>
              <a:r>
                <a:rPr lang="en-GB" sz="1400" b="1" dirty="0">
                  <a:solidFill>
                    <a:srgbClr val="2D8B2F"/>
                  </a:solidFill>
                </a:rPr>
                <a:t>Trade - </a:t>
              </a:r>
              <a:r>
                <a:rPr lang="en-GB" sz="1400" b="1" dirty="0" smtClean="0">
                  <a:solidFill>
                    <a:srgbClr val="2D8B2F"/>
                  </a:solidFill>
                </a:rPr>
                <a:t>Mining</a:t>
              </a:r>
              <a:endParaRPr lang="en-GB" sz="1400" b="1" dirty="0">
                <a:solidFill>
                  <a:srgbClr val="2D8B2F"/>
                </a:solidFill>
              </a:endParaRPr>
            </a:p>
          </p:txBody>
        </p:sp>
        <p:cxnSp>
          <p:nvCxnSpPr>
            <p:cNvPr id="38937" name="AutoShape 45"/>
            <p:cNvCxnSpPr>
              <a:cxnSpLocks noChangeShapeType="1"/>
            </p:cNvCxnSpPr>
            <p:nvPr/>
          </p:nvCxnSpPr>
          <p:spPr bwMode="auto">
            <a:xfrm flipV="1">
              <a:off x="6671000" y="5485132"/>
              <a:ext cx="0" cy="451094"/>
            </a:xfrm>
            <a:prstGeom prst="straightConnector1">
              <a:avLst/>
            </a:prstGeom>
            <a:noFill/>
            <a:ln w="28575">
              <a:solidFill>
                <a:srgbClr val="2D8B2F"/>
              </a:solidFill>
              <a:round/>
              <a:headEnd/>
              <a:tailEnd type="triangle" w="med" len="med"/>
            </a:ln>
          </p:spPr>
        </p:cxnSp>
      </p:grpSp>
      <p:sp>
        <p:nvSpPr>
          <p:cNvPr id="38932" name="Rectangle 46"/>
          <p:cNvSpPr>
            <a:spLocks noChangeArrowheads="1"/>
          </p:cNvSpPr>
          <p:nvPr/>
        </p:nvSpPr>
        <p:spPr bwMode="auto">
          <a:xfrm>
            <a:off x="3193157" y="2328863"/>
            <a:ext cx="1657350" cy="433387"/>
          </a:xfrm>
          <a:prstGeom prst="rect">
            <a:avLst/>
          </a:prstGeom>
          <a:solidFill>
            <a:schemeClr val="bg1"/>
          </a:solidFill>
          <a:ln w="9525">
            <a:solidFill>
              <a:srgbClr val="000066"/>
            </a:solidFill>
            <a:miter lim="800000"/>
            <a:headEnd/>
            <a:tailEnd/>
          </a:ln>
        </p:spPr>
        <p:txBody>
          <a:bodyPr wrap="none" anchor="ctr"/>
          <a:lstStyle/>
          <a:p>
            <a:pPr eaLnBrk="0" hangingPunct="0"/>
            <a:r>
              <a:rPr lang="en-GB" sz="1400" b="1">
                <a:cs typeface="Tahoma" pitchFamily="34" charset="0"/>
              </a:rPr>
              <a:t>GHG emissions</a:t>
            </a:r>
          </a:p>
        </p:txBody>
      </p:sp>
      <p:cxnSp>
        <p:nvCxnSpPr>
          <p:cNvPr id="38933" name="AutoShape 47"/>
          <p:cNvCxnSpPr>
            <a:cxnSpLocks noChangeShapeType="1"/>
            <a:stCxn id="38915" idx="0"/>
            <a:endCxn id="38932" idx="2"/>
          </p:cNvCxnSpPr>
          <p:nvPr/>
        </p:nvCxnSpPr>
        <p:spPr bwMode="auto">
          <a:xfrm rot="16200000" flipV="1">
            <a:off x="4509790" y="2274292"/>
            <a:ext cx="287338" cy="1263253"/>
          </a:xfrm>
          <a:prstGeom prst="bentConnector3">
            <a:avLst>
              <a:gd name="adj1" fmla="val 50000"/>
            </a:avLst>
          </a:prstGeom>
          <a:noFill/>
          <a:ln w="9525">
            <a:solidFill>
              <a:srgbClr val="000066"/>
            </a:solidFill>
            <a:miter lim="800000"/>
            <a:headEnd/>
            <a:tailEnd type="triangle" w="med" len="med"/>
          </a:ln>
        </p:spPr>
      </p:cxnSp>
      <p:cxnSp>
        <p:nvCxnSpPr>
          <p:cNvPr id="38934" name="AutoShape 48"/>
          <p:cNvCxnSpPr>
            <a:cxnSpLocks noChangeShapeType="1"/>
            <a:stCxn id="38915" idx="0"/>
            <a:endCxn id="38918" idx="2"/>
          </p:cNvCxnSpPr>
          <p:nvPr/>
        </p:nvCxnSpPr>
        <p:spPr bwMode="auto">
          <a:xfrm rot="5400000" flipH="1" flipV="1">
            <a:off x="5607546" y="2439789"/>
            <a:ext cx="287338" cy="932260"/>
          </a:xfrm>
          <a:prstGeom prst="bentConnector3">
            <a:avLst>
              <a:gd name="adj1" fmla="val 50000"/>
            </a:avLst>
          </a:prstGeom>
          <a:noFill/>
          <a:ln w="9525">
            <a:solidFill>
              <a:srgbClr val="000066"/>
            </a:solidFill>
            <a:miter lim="800000"/>
            <a:headEnd/>
            <a:tailEnd type="triangle" w="med" len="med"/>
          </a:ln>
        </p:spPr>
      </p:cxnSp>
      <p:sp>
        <p:nvSpPr>
          <p:cNvPr id="38935" name="Espace réservé du numéro de diapositive 50"/>
          <p:cNvSpPr>
            <a:spLocks noGrp="1"/>
          </p:cNvSpPr>
          <p:nvPr>
            <p:ph type="sldNum" sz="quarter" idx="12"/>
          </p:nvPr>
        </p:nvSpPr>
        <p:spPr>
          <a:xfrm>
            <a:off x="8882757" y="6408738"/>
            <a:ext cx="585787"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l">
              <a:lnSpc>
                <a:spcPts val="1400"/>
              </a:lnSpc>
              <a:defRPr/>
            </a:pPr>
            <a:fld id="{D126B355-13D1-409A-9807-53FC8EE5ABD0}" type="slidenum">
              <a:rPr lang="en-GB" sz="1400" smtClean="0">
                <a:solidFill>
                  <a:schemeClr val="tx1"/>
                </a:solidFill>
                <a:ea typeface="ＭＳ Ｐゴシック" pitchFamily="34" charset="-128"/>
              </a:rPr>
              <a:pPr algn="l">
                <a:lnSpc>
                  <a:spcPts val="1400"/>
                </a:lnSpc>
                <a:defRPr/>
              </a:pPr>
              <a:t>39</a:t>
            </a:fld>
            <a:endParaRPr lang="en-GB" sz="1400" smtClean="0">
              <a:solidFill>
                <a:schemeClr val="tx1"/>
              </a:solidFill>
              <a:ea typeface="ＭＳ Ｐゴシック" pitchFamily="34" charset="-128"/>
            </a:endParaRPr>
          </a:p>
        </p:txBody>
      </p:sp>
      <p:cxnSp>
        <p:nvCxnSpPr>
          <p:cNvPr id="16" name="Straight Connector 15"/>
          <p:cNvCxnSpPr>
            <a:stCxn id="38951" idx="0"/>
            <a:endCxn id="38958" idx="2"/>
          </p:cNvCxnSpPr>
          <p:nvPr/>
        </p:nvCxnSpPr>
        <p:spPr bwMode="auto">
          <a:xfrm flipV="1">
            <a:off x="3275709" y="4344988"/>
            <a:ext cx="61911" cy="577848"/>
          </a:xfrm>
          <a:prstGeom prst="line">
            <a:avLst/>
          </a:prstGeom>
          <a:noFill/>
          <a:ln w="9525" cap="flat" cmpd="sng" algn="ctr">
            <a:noFill/>
            <a:prstDash val="solid"/>
            <a:round/>
            <a:headEnd type="none" w="med" len="med"/>
            <a:tailEnd type="none" w="med" len="med"/>
          </a:ln>
          <a:effectLst/>
        </p:spPr>
      </p:cxnSp>
      <p:grpSp>
        <p:nvGrpSpPr>
          <p:cNvPr id="46" name="Group 45"/>
          <p:cNvGrpSpPr/>
          <p:nvPr/>
        </p:nvGrpSpPr>
        <p:grpSpPr>
          <a:xfrm>
            <a:off x="7524328" y="5466026"/>
            <a:ext cx="1450851" cy="771286"/>
            <a:chOff x="7524328" y="5466026"/>
            <a:chExt cx="1450851" cy="771286"/>
          </a:xfrm>
        </p:grpSpPr>
        <p:sp>
          <p:nvSpPr>
            <p:cNvPr id="38936" name="Rectangle 44"/>
            <p:cNvSpPr>
              <a:spLocks noChangeArrowheads="1"/>
            </p:cNvSpPr>
            <p:nvPr/>
          </p:nvSpPr>
          <p:spPr bwMode="auto">
            <a:xfrm>
              <a:off x="7524328" y="5929929"/>
              <a:ext cx="1450851" cy="307383"/>
            </a:xfrm>
            <a:prstGeom prst="rect">
              <a:avLst/>
            </a:prstGeom>
            <a:noFill/>
            <a:ln w="28575">
              <a:solidFill>
                <a:srgbClr val="2D8B2F"/>
              </a:solidFill>
              <a:miter lim="800000"/>
              <a:headEnd/>
              <a:tailEnd/>
            </a:ln>
          </p:spPr>
          <p:txBody>
            <a:bodyPr wrap="square">
              <a:spAutoFit/>
            </a:bodyPr>
            <a:lstStyle/>
            <a:p>
              <a:r>
                <a:rPr lang="en-GB" sz="1400" b="1" dirty="0">
                  <a:solidFill>
                    <a:srgbClr val="2D8B2F"/>
                  </a:solidFill>
                </a:rPr>
                <a:t>Governance</a:t>
              </a:r>
            </a:p>
          </p:txBody>
        </p:sp>
        <p:cxnSp>
          <p:nvCxnSpPr>
            <p:cNvPr id="81" name="AutoShape 45"/>
            <p:cNvCxnSpPr>
              <a:cxnSpLocks noChangeShapeType="1"/>
            </p:cNvCxnSpPr>
            <p:nvPr/>
          </p:nvCxnSpPr>
          <p:spPr bwMode="auto">
            <a:xfrm flipV="1">
              <a:off x="8325093" y="5466026"/>
              <a:ext cx="0" cy="451094"/>
            </a:xfrm>
            <a:prstGeom prst="straightConnector1">
              <a:avLst/>
            </a:prstGeom>
            <a:noFill/>
            <a:ln w="28575">
              <a:solidFill>
                <a:srgbClr val="2D8B2F"/>
              </a:solidFill>
              <a:round/>
              <a:headEnd/>
              <a:tailEnd type="triangle" w="med" len="med"/>
            </a:ln>
          </p:spPr>
        </p:cxnSp>
      </p:grpSp>
      <p:grpSp>
        <p:nvGrpSpPr>
          <p:cNvPr id="44" name="Group 43"/>
          <p:cNvGrpSpPr/>
          <p:nvPr/>
        </p:nvGrpSpPr>
        <p:grpSpPr>
          <a:xfrm>
            <a:off x="4202807" y="5487863"/>
            <a:ext cx="1305297" cy="749421"/>
            <a:chOff x="4202807" y="5487863"/>
            <a:chExt cx="1305297" cy="749421"/>
          </a:xfrm>
        </p:grpSpPr>
        <p:sp>
          <p:nvSpPr>
            <p:cNvPr id="38940" name="Rectangle 38"/>
            <p:cNvSpPr>
              <a:spLocks noChangeArrowheads="1"/>
            </p:cNvSpPr>
            <p:nvPr/>
          </p:nvSpPr>
          <p:spPr bwMode="auto">
            <a:xfrm>
              <a:off x="4202807" y="5929313"/>
              <a:ext cx="1305297" cy="307971"/>
            </a:xfrm>
            <a:prstGeom prst="rect">
              <a:avLst/>
            </a:prstGeom>
            <a:noFill/>
            <a:ln w="28575">
              <a:solidFill>
                <a:srgbClr val="2D8B2F"/>
              </a:solidFill>
              <a:miter lim="800000"/>
              <a:headEnd/>
              <a:tailEnd/>
            </a:ln>
          </p:spPr>
          <p:txBody>
            <a:bodyPr wrap="square">
              <a:spAutoFit/>
            </a:bodyPr>
            <a:lstStyle/>
            <a:p>
              <a:r>
                <a:rPr lang="en-GB" sz="1400" b="1">
                  <a:solidFill>
                    <a:srgbClr val="2D8B2F"/>
                  </a:solidFill>
                </a:rPr>
                <a:t>Transport</a:t>
              </a:r>
            </a:p>
          </p:txBody>
        </p:sp>
        <p:cxnSp>
          <p:nvCxnSpPr>
            <p:cNvPr id="82" name="AutoShape 45"/>
            <p:cNvCxnSpPr>
              <a:cxnSpLocks noChangeShapeType="1"/>
            </p:cNvCxnSpPr>
            <p:nvPr/>
          </p:nvCxnSpPr>
          <p:spPr bwMode="auto">
            <a:xfrm flipV="1">
              <a:off x="4850507" y="5487863"/>
              <a:ext cx="0" cy="451094"/>
            </a:xfrm>
            <a:prstGeom prst="straightConnector1">
              <a:avLst/>
            </a:prstGeom>
            <a:noFill/>
            <a:ln w="28575">
              <a:solidFill>
                <a:srgbClr val="2D8B2F"/>
              </a:solidFill>
              <a:round/>
              <a:headEnd/>
              <a:tailEnd type="triangle" w="med" len="med"/>
            </a:ln>
          </p:spPr>
        </p:cxnSp>
      </p:grpSp>
      <p:grpSp>
        <p:nvGrpSpPr>
          <p:cNvPr id="43" name="Group 42"/>
          <p:cNvGrpSpPr/>
          <p:nvPr/>
        </p:nvGrpSpPr>
        <p:grpSpPr>
          <a:xfrm>
            <a:off x="2616894" y="5498186"/>
            <a:ext cx="1441450" cy="739098"/>
            <a:chOff x="2616894" y="5498186"/>
            <a:chExt cx="1441450" cy="739098"/>
          </a:xfrm>
        </p:grpSpPr>
        <p:sp>
          <p:nvSpPr>
            <p:cNvPr id="38942" name="Rectangle 35"/>
            <p:cNvSpPr>
              <a:spLocks noChangeArrowheads="1"/>
            </p:cNvSpPr>
            <p:nvPr/>
          </p:nvSpPr>
          <p:spPr bwMode="auto">
            <a:xfrm>
              <a:off x="2616894" y="5929309"/>
              <a:ext cx="1441450" cy="307975"/>
            </a:xfrm>
            <a:prstGeom prst="rect">
              <a:avLst/>
            </a:prstGeom>
            <a:noFill/>
            <a:ln w="28575">
              <a:solidFill>
                <a:srgbClr val="2D8B2F"/>
              </a:solidFill>
              <a:miter lim="800000"/>
              <a:headEnd/>
              <a:tailEnd/>
            </a:ln>
          </p:spPr>
          <p:txBody>
            <a:bodyPr>
              <a:spAutoFit/>
            </a:bodyPr>
            <a:lstStyle/>
            <a:p>
              <a:r>
                <a:rPr lang="en-GB" sz="1400" b="1">
                  <a:solidFill>
                    <a:srgbClr val="2D8B2F"/>
                  </a:solidFill>
                </a:rPr>
                <a:t>Agriculture</a:t>
              </a:r>
            </a:p>
          </p:txBody>
        </p:sp>
        <p:cxnSp>
          <p:nvCxnSpPr>
            <p:cNvPr id="83" name="AutoShape 45"/>
            <p:cNvCxnSpPr>
              <a:cxnSpLocks noChangeShapeType="1"/>
            </p:cNvCxnSpPr>
            <p:nvPr/>
          </p:nvCxnSpPr>
          <p:spPr bwMode="auto">
            <a:xfrm flipV="1">
              <a:off x="3337620" y="5498186"/>
              <a:ext cx="0" cy="451094"/>
            </a:xfrm>
            <a:prstGeom prst="straightConnector1">
              <a:avLst/>
            </a:prstGeom>
            <a:noFill/>
            <a:ln w="28575">
              <a:solidFill>
                <a:srgbClr val="2D8B2F"/>
              </a:solidFill>
              <a:round/>
              <a:headEnd/>
              <a:tailEnd type="triangle" w="med" len="med"/>
            </a:ln>
          </p:spPr>
        </p:cxnSp>
      </p:grpSp>
      <p:grpSp>
        <p:nvGrpSpPr>
          <p:cNvPr id="42" name="Group 41"/>
          <p:cNvGrpSpPr/>
          <p:nvPr/>
        </p:nvGrpSpPr>
        <p:grpSpPr>
          <a:xfrm>
            <a:off x="816669" y="5517232"/>
            <a:ext cx="1692275" cy="739102"/>
            <a:chOff x="816669" y="5498186"/>
            <a:chExt cx="1692275" cy="739102"/>
          </a:xfrm>
        </p:grpSpPr>
        <p:sp>
          <p:nvSpPr>
            <p:cNvPr id="38944" name="Rectangle 32"/>
            <p:cNvSpPr>
              <a:spLocks noChangeArrowheads="1"/>
            </p:cNvSpPr>
            <p:nvPr/>
          </p:nvSpPr>
          <p:spPr bwMode="auto">
            <a:xfrm>
              <a:off x="816669" y="5929313"/>
              <a:ext cx="1692275" cy="307975"/>
            </a:xfrm>
            <a:prstGeom prst="rect">
              <a:avLst/>
            </a:prstGeom>
            <a:noFill/>
            <a:ln w="28575">
              <a:solidFill>
                <a:srgbClr val="2D8B2F"/>
              </a:solidFill>
              <a:miter lim="800000"/>
              <a:headEnd/>
              <a:tailEnd/>
            </a:ln>
          </p:spPr>
          <p:txBody>
            <a:bodyPr/>
            <a:lstStyle/>
            <a:p>
              <a:r>
                <a:rPr lang="en-GB" sz="1400" b="1" dirty="0" smtClean="0">
                  <a:solidFill>
                    <a:srgbClr val="2D8B2F"/>
                  </a:solidFill>
                </a:rPr>
                <a:t>Social sectors</a:t>
              </a:r>
              <a:endParaRPr lang="en-GB" sz="1400" b="1" dirty="0">
                <a:solidFill>
                  <a:srgbClr val="2D8B2F"/>
                </a:solidFill>
              </a:endParaRPr>
            </a:p>
          </p:txBody>
        </p:sp>
        <p:cxnSp>
          <p:nvCxnSpPr>
            <p:cNvPr id="84" name="AutoShape 45"/>
            <p:cNvCxnSpPr>
              <a:cxnSpLocks noChangeShapeType="1"/>
            </p:cNvCxnSpPr>
            <p:nvPr/>
          </p:nvCxnSpPr>
          <p:spPr bwMode="auto">
            <a:xfrm flipV="1">
              <a:off x="1662806" y="5498186"/>
              <a:ext cx="0" cy="451094"/>
            </a:xfrm>
            <a:prstGeom prst="straightConnector1">
              <a:avLst/>
            </a:prstGeom>
            <a:noFill/>
            <a:ln w="28575">
              <a:solidFill>
                <a:srgbClr val="2D8B2F"/>
              </a:solidFill>
              <a:round/>
              <a:headEnd/>
              <a:tailEnd type="triangle" w="med" len="med"/>
            </a:ln>
          </p:spPr>
        </p:cxnSp>
      </p:grpSp>
      <p:grpSp>
        <p:nvGrpSpPr>
          <p:cNvPr id="39" name="Group 38"/>
          <p:cNvGrpSpPr/>
          <p:nvPr/>
        </p:nvGrpSpPr>
        <p:grpSpPr>
          <a:xfrm>
            <a:off x="846345" y="4129088"/>
            <a:ext cx="8190149" cy="1370808"/>
            <a:chOff x="846345" y="4129088"/>
            <a:chExt cx="8190149" cy="1370808"/>
          </a:xfrm>
        </p:grpSpPr>
        <p:cxnSp>
          <p:nvCxnSpPr>
            <p:cNvPr id="76" name="Straight Connector 75"/>
            <p:cNvCxnSpPr/>
            <p:nvPr/>
          </p:nvCxnSpPr>
          <p:spPr bwMode="auto">
            <a:xfrm flipV="1">
              <a:off x="5796136" y="4129088"/>
              <a:ext cx="0" cy="757476"/>
            </a:xfrm>
            <a:prstGeom prst="line">
              <a:avLst/>
            </a:prstGeom>
            <a:noFill/>
            <a:ln w="9525" cap="flat" cmpd="sng" algn="ctr">
              <a:solidFill>
                <a:schemeClr val="tx1"/>
              </a:solidFill>
              <a:prstDash val="solid"/>
              <a:round/>
              <a:headEnd type="none" w="med" len="med"/>
              <a:tailEnd type="none" w="med" len="med"/>
            </a:ln>
            <a:effectLst/>
          </p:spPr>
        </p:cxnSp>
        <p:grpSp>
          <p:nvGrpSpPr>
            <p:cNvPr id="38" name="Group 37"/>
            <p:cNvGrpSpPr/>
            <p:nvPr/>
          </p:nvGrpSpPr>
          <p:grpSpPr>
            <a:xfrm>
              <a:off x="846345" y="4129088"/>
              <a:ext cx="8190149" cy="1370808"/>
              <a:chOff x="846345" y="4129088"/>
              <a:chExt cx="8190149" cy="1370808"/>
            </a:xfrm>
          </p:grpSpPr>
          <p:sp>
            <p:nvSpPr>
              <p:cNvPr id="38956" name="Rectangle 15"/>
              <p:cNvSpPr>
                <a:spLocks noChangeArrowheads="1"/>
              </p:cNvSpPr>
              <p:nvPr/>
            </p:nvSpPr>
            <p:spPr bwMode="auto">
              <a:xfrm>
                <a:off x="846345" y="4920458"/>
                <a:ext cx="1692275" cy="579438"/>
              </a:xfrm>
              <a:prstGeom prst="rect">
                <a:avLst/>
              </a:prstGeom>
              <a:solidFill>
                <a:schemeClr val="bg1"/>
              </a:solidFill>
              <a:ln w="9525">
                <a:solidFill>
                  <a:srgbClr val="000066"/>
                </a:solidFill>
                <a:miter lim="800000"/>
                <a:headEnd/>
                <a:tailEnd/>
              </a:ln>
            </p:spPr>
            <p:txBody>
              <a:bodyPr wrap="none" anchor="ctr"/>
              <a:lstStyle/>
              <a:p>
                <a:pPr eaLnBrk="0" hangingPunct="0"/>
                <a:r>
                  <a:rPr lang="en-GB" sz="1400" b="1">
                    <a:cs typeface="Tahoma" pitchFamily="34" charset="0"/>
                  </a:rPr>
                  <a:t>Demographic</a:t>
                </a:r>
                <a:br>
                  <a:rPr lang="en-GB" sz="1400" b="1">
                    <a:cs typeface="Tahoma" pitchFamily="34" charset="0"/>
                  </a:rPr>
                </a:br>
                <a:r>
                  <a:rPr lang="en-GB" sz="1400" b="1">
                    <a:cs typeface="Tahoma" pitchFamily="34" charset="0"/>
                  </a:rPr>
                  <a:t>pressure</a:t>
                </a:r>
              </a:p>
            </p:txBody>
          </p:sp>
          <p:sp>
            <p:nvSpPr>
              <p:cNvPr id="38954" name="Rectangle 19"/>
              <p:cNvSpPr>
                <a:spLocks noChangeArrowheads="1"/>
              </p:cNvSpPr>
              <p:nvPr/>
            </p:nvSpPr>
            <p:spPr bwMode="auto">
              <a:xfrm>
                <a:off x="4058349" y="4921260"/>
                <a:ext cx="1305739" cy="577851"/>
              </a:xfrm>
              <a:prstGeom prst="rect">
                <a:avLst/>
              </a:prstGeom>
              <a:solidFill>
                <a:schemeClr val="bg1"/>
              </a:solidFill>
              <a:ln w="9525">
                <a:solidFill>
                  <a:srgbClr val="000066"/>
                </a:solidFill>
                <a:miter lim="800000"/>
                <a:headEnd/>
                <a:tailEnd/>
              </a:ln>
            </p:spPr>
            <p:txBody>
              <a:bodyPr wrap="none" anchor="ctr"/>
              <a:lstStyle/>
              <a:p>
                <a:pPr eaLnBrk="0" hangingPunct="0"/>
                <a:r>
                  <a:rPr lang="fr-BE" sz="1400" b="1"/>
                  <a:t>Road</a:t>
                </a:r>
                <a:r>
                  <a:rPr lang="fr-BE" sz="1400"/>
                  <a:t> </a:t>
                </a:r>
              </a:p>
              <a:p>
                <a:pPr eaLnBrk="0" hangingPunct="0"/>
                <a:r>
                  <a:rPr lang="fr-BE" sz="1400" b="1">
                    <a:cs typeface="Tahoma" pitchFamily="34" charset="0"/>
                  </a:rPr>
                  <a:t>building</a:t>
                </a:r>
              </a:p>
            </p:txBody>
          </p:sp>
          <p:sp>
            <p:nvSpPr>
              <p:cNvPr id="38951" name="Rectangle 22"/>
              <p:cNvSpPr>
                <a:spLocks noChangeArrowheads="1"/>
              </p:cNvSpPr>
              <p:nvPr/>
            </p:nvSpPr>
            <p:spPr bwMode="auto">
              <a:xfrm>
                <a:off x="2699446" y="4922836"/>
                <a:ext cx="1152525" cy="576262"/>
              </a:xfrm>
              <a:prstGeom prst="rect">
                <a:avLst/>
              </a:prstGeom>
              <a:solidFill>
                <a:schemeClr val="bg1"/>
              </a:solidFill>
              <a:ln w="9525">
                <a:solidFill>
                  <a:srgbClr val="000066"/>
                </a:solidFill>
                <a:miter lim="800000"/>
                <a:headEnd/>
                <a:tailEnd/>
              </a:ln>
            </p:spPr>
            <p:txBody>
              <a:bodyPr wrap="none" anchor="ctr"/>
              <a:lstStyle/>
              <a:p>
                <a:pPr eaLnBrk="0" hangingPunct="0"/>
                <a:endParaRPr lang="en-GB" sz="1400" dirty="0"/>
              </a:p>
              <a:p>
                <a:pPr eaLnBrk="0" hangingPunct="0"/>
                <a:r>
                  <a:rPr lang="en-GB" sz="1400" b="1" dirty="0">
                    <a:cs typeface="Tahoma" pitchFamily="34" charset="0"/>
                  </a:rPr>
                  <a:t>Soil</a:t>
                </a:r>
              </a:p>
              <a:p>
                <a:pPr eaLnBrk="0" hangingPunct="0"/>
                <a:r>
                  <a:rPr lang="en-GB" sz="1400" b="1" dirty="0">
                    <a:cs typeface="Tahoma" pitchFamily="34" charset="0"/>
                  </a:rPr>
                  <a:t>erosion</a:t>
                </a:r>
              </a:p>
              <a:p>
                <a:pPr eaLnBrk="0" hangingPunct="0"/>
                <a:endParaRPr lang="en-GB" sz="1400" b="1" dirty="0">
                  <a:latin typeface="Tahoma" pitchFamily="34" charset="0"/>
                  <a:cs typeface="Tahoma" pitchFamily="34" charset="0"/>
                </a:endParaRPr>
              </a:p>
            </p:txBody>
          </p:sp>
          <p:sp>
            <p:nvSpPr>
              <p:cNvPr id="38949" name="Rectangle 25"/>
              <p:cNvSpPr>
                <a:spLocks noChangeArrowheads="1"/>
              </p:cNvSpPr>
              <p:nvPr/>
            </p:nvSpPr>
            <p:spPr bwMode="auto">
              <a:xfrm>
                <a:off x="7739131" y="4921254"/>
                <a:ext cx="1297363" cy="576263"/>
              </a:xfrm>
              <a:prstGeom prst="rect">
                <a:avLst/>
              </a:prstGeom>
              <a:solidFill>
                <a:schemeClr val="bg1"/>
              </a:solidFill>
              <a:ln w="9525">
                <a:solidFill>
                  <a:srgbClr val="000066"/>
                </a:solidFill>
                <a:miter lim="800000"/>
                <a:headEnd/>
                <a:tailEnd/>
              </a:ln>
            </p:spPr>
            <p:txBody>
              <a:bodyPr wrap="none" anchor="ctr"/>
              <a:lstStyle/>
              <a:p>
                <a:pPr eaLnBrk="0" hangingPunct="0"/>
                <a:r>
                  <a:rPr lang="en-GB" sz="1400" b="1">
                    <a:cs typeface="Tahoma" pitchFamily="34" charset="0"/>
                  </a:rPr>
                  <a:t>Weak</a:t>
                </a:r>
              </a:p>
              <a:p>
                <a:pPr eaLnBrk="0" hangingPunct="0"/>
                <a:r>
                  <a:rPr lang="en-GB" sz="1400" b="1">
                    <a:cs typeface="Tahoma" pitchFamily="34" charset="0"/>
                  </a:rPr>
                  <a:t>regulation</a:t>
                </a:r>
              </a:p>
            </p:txBody>
          </p:sp>
          <p:sp>
            <p:nvSpPr>
              <p:cNvPr id="38946" name="Rectangle 28"/>
              <p:cNvSpPr>
                <a:spLocks noChangeArrowheads="1"/>
              </p:cNvSpPr>
              <p:nvPr/>
            </p:nvSpPr>
            <p:spPr bwMode="auto">
              <a:xfrm>
                <a:off x="5653781" y="4921252"/>
                <a:ext cx="1727200" cy="577850"/>
              </a:xfrm>
              <a:prstGeom prst="rect">
                <a:avLst/>
              </a:prstGeom>
              <a:solidFill>
                <a:schemeClr val="bg1"/>
              </a:solidFill>
              <a:ln w="9525">
                <a:solidFill>
                  <a:srgbClr val="000066"/>
                </a:solidFill>
                <a:miter lim="800000"/>
                <a:headEnd/>
                <a:tailEnd/>
              </a:ln>
            </p:spPr>
            <p:txBody>
              <a:bodyPr wrap="none" anchor="ctr"/>
              <a:lstStyle/>
              <a:p>
                <a:pPr eaLnBrk="0" hangingPunct="0"/>
                <a:r>
                  <a:rPr lang="en-GB" sz="1400" b="1">
                    <a:cs typeface="Tahoma" pitchFamily="34" charset="0"/>
                  </a:rPr>
                  <a:t>Economic</a:t>
                </a:r>
                <a:br>
                  <a:rPr lang="en-GB" sz="1400" b="1">
                    <a:cs typeface="Tahoma" pitchFamily="34" charset="0"/>
                  </a:rPr>
                </a:br>
                <a:r>
                  <a:rPr lang="en-GB" sz="1400" b="1">
                    <a:cs typeface="Tahoma" pitchFamily="34" charset="0"/>
                  </a:rPr>
                  <a:t>pressures</a:t>
                </a:r>
              </a:p>
            </p:txBody>
          </p:sp>
          <p:cxnSp>
            <p:nvCxnSpPr>
              <p:cNvPr id="19" name="Straight Connector 18"/>
              <p:cNvCxnSpPr/>
              <p:nvPr/>
            </p:nvCxnSpPr>
            <p:spPr bwMode="auto">
              <a:xfrm flipV="1">
                <a:off x="3347864" y="4344988"/>
                <a:ext cx="0" cy="593467"/>
              </a:xfrm>
              <a:prstGeom prst="line">
                <a:avLst/>
              </a:prstGeom>
              <a:noFill/>
              <a:ln w="9525" cap="flat" cmpd="sng" algn="ctr">
                <a:solidFill>
                  <a:schemeClr val="tx1"/>
                </a:solidFill>
                <a:prstDash val="solid"/>
                <a:round/>
                <a:headEnd type="none" w="med" len="med"/>
                <a:tailEnd type="none" w="med" len="med"/>
              </a:ln>
              <a:effectLst/>
            </p:spPr>
          </p:cxnSp>
          <p:cxnSp>
            <p:nvCxnSpPr>
              <p:cNvPr id="60" name="Straight Connector 59"/>
              <p:cNvCxnSpPr/>
              <p:nvPr/>
            </p:nvCxnSpPr>
            <p:spPr bwMode="auto">
              <a:xfrm flipV="1">
                <a:off x="4355976" y="4347702"/>
                <a:ext cx="0" cy="575134"/>
              </a:xfrm>
              <a:prstGeom prst="line">
                <a:avLst/>
              </a:prstGeom>
              <a:noFill/>
              <a:ln w="9525" cap="flat" cmpd="sng" algn="ctr">
                <a:solidFill>
                  <a:schemeClr val="tx1"/>
                </a:solidFill>
                <a:prstDash val="solid"/>
                <a:round/>
                <a:headEnd type="none" w="med" len="med"/>
                <a:tailEnd type="none" w="med" len="med"/>
              </a:ln>
              <a:effectLst/>
            </p:spPr>
          </p:cxnSp>
          <p:cxnSp>
            <p:nvCxnSpPr>
              <p:cNvPr id="61" name="Straight Connector 60"/>
              <p:cNvCxnSpPr/>
              <p:nvPr/>
            </p:nvCxnSpPr>
            <p:spPr bwMode="auto">
              <a:xfrm flipV="1">
                <a:off x="6516216" y="4293096"/>
                <a:ext cx="0" cy="593467"/>
              </a:xfrm>
              <a:prstGeom prst="line">
                <a:avLst/>
              </a:prstGeom>
              <a:noFill/>
              <a:ln w="9525" cap="flat" cmpd="sng" algn="ctr">
                <a:solidFill>
                  <a:schemeClr val="tx1"/>
                </a:solidFill>
                <a:prstDash val="solid"/>
                <a:round/>
                <a:headEnd type="none" w="med" len="med"/>
                <a:tailEnd type="none" w="med" len="med"/>
              </a:ln>
              <a:effectLst/>
            </p:spPr>
          </p:cxnSp>
          <p:cxnSp>
            <p:nvCxnSpPr>
              <p:cNvPr id="75" name="Straight Connector 74"/>
              <p:cNvCxnSpPr>
                <a:stCxn id="38949" idx="0"/>
              </p:cNvCxnSpPr>
              <p:nvPr/>
            </p:nvCxnSpPr>
            <p:spPr bwMode="auto">
              <a:xfrm flipV="1">
                <a:off x="8387813" y="4293097"/>
                <a:ext cx="611" cy="628157"/>
              </a:xfrm>
              <a:prstGeom prst="line">
                <a:avLst/>
              </a:prstGeom>
              <a:noFill/>
              <a:ln w="9525" cap="flat" cmpd="sng" algn="ctr">
                <a:solidFill>
                  <a:schemeClr val="tx1"/>
                </a:solidFill>
                <a:prstDash val="solid"/>
                <a:round/>
                <a:headEnd type="none" w="med" len="med"/>
                <a:tailEnd type="none" w="med" len="med"/>
              </a:ln>
              <a:effectLst/>
            </p:spPr>
          </p:cxnSp>
          <p:cxnSp>
            <p:nvCxnSpPr>
              <p:cNvPr id="36" name="Straight Connector 35"/>
              <p:cNvCxnSpPr>
                <a:endCxn id="38958" idx="3"/>
              </p:cNvCxnSpPr>
              <p:nvPr/>
            </p:nvCxnSpPr>
            <p:spPr bwMode="auto">
              <a:xfrm flipH="1">
                <a:off x="4561582" y="4129088"/>
                <a:ext cx="1234554" cy="0"/>
              </a:xfrm>
              <a:prstGeom prst="line">
                <a:avLst/>
              </a:prstGeom>
              <a:noFill/>
              <a:ln w="9525" cap="flat" cmpd="sng" algn="ctr">
                <a:solidFill>
                  <a:schemeClr val="tx1"/>
                </a:solidFill>
                <a:prstDash val="solid"/>
                <a:round/>
                <a:headEnd type="none" w="med" len="med"/>
                <a:tailEnd type="none" w="med" len="med"/>
              </a:ln>
              <a:effectLst/>
            </p:spPr>
          </p:cxnSp>
          <p:cxnSp>
            <p:nvCxnSpPr>
              <p:cNvPr id="85" name="Straight Connector 84"/>
              <p:cNvCxnSpPr/>
              <p:nvPr/>
            </p:nvCxnSpPr>
            <p:spPr bwMode="auto">
              <a:xfrm flipV="1">
                <a:off x="2267744" y="4326991"/>
                <a:ext cx="0" cy="593467"/>
              </a:xfrm>
              <a:prstGeom prst="line">
                <a:avLst/>
              </a:prstGeom>
              <a:noFill/>
              <a:ln w="9525" cap="flat" cmpd="sng" algn="ctr">
                <a:solidFill>
                  <a:schemeClr val="tx1"/>
                </a:solidFill>
                <a:prstDash val="solid"/>
                <a:round/>
                <a:headEnd type="none" w="med" len="med"/>
                <a:tailEnd type="none" w="med" len="med"/>
              </a:ln>
              <a:effectLst/>
            </p:spPr>
          </p:cxnSp>
        </p:grpSp>
      </p:grpSp>
    </p:spTree>
    <p:extLst>
      <p:ext uri="{BB962C8B-B14F-4D97-AF65-F5344CB8AC3E}">
        <p14:creationId xmlns:p14="http://schemas.microsoft.com/office/powerpoint/2010/main" xmlns="" val="4817635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t="8812"/>
          <a:stretch>
            <a:fillRect/>
          </a:stretch>
        </p:blipFill>
        <p:spPr bwMode="auto">
          <a:xfrm>
            <a:off x="0" y="1279525"/>
            <a:ext cx="9169400" cy="5349875"/>
          </a:xfrm>
          <a:prstGeom prst="rect">
            <a:avLst/>
          </a:prstGeom>
          <a:noFill/>
          <a:ln w="9525">
            <a:noFill/>
            <a:miter lim="800000"/>
            <a:headEnd/>
            <a:tailEnd/>
          </a:ln>
        </p:spPr>
      </p:pic>
      <p:sp>
        <p:nvSpPr>
          <p:cNvPr id="6147" name="Rectangle 3"/>
          <p:cNvSpPr>
            <a:spLocks noChangeArrowheads="1"/>
          </p:cNvSpPr>
          <p:nvPr/>
        </p:nvSpPr>
        <p:spPr bwMode="auto">
          <a:xfrm>
            <a:off x="8890000" y="1295400"/>
            <a:ext cx="76200" cy="4648200"/>
          </a:xfrm>
          <a:prstGeom prst="rect">
            <a:avLst/>
          </a:prstGeom>
          <a:solidFill>
            <a:schemeClr val="bg1"/>
          </a:solidFill>
          <a:ln w="9525">
            <a:noFill/>
            <a:miter lim="800000"/>
            <a:headEnd/>
            <a:tailEnd/>
          </a:ln>
        </p:spPr>
        <p:txBody>
          <a:bodyPr wrap="none" anchor="ctr"/>
          <a:lstStyle/>
          <a:p>
            <a:pPr algn="ctr"/>
            <a:endParaRPr lang="en-US"/>
          </a:p>
        </p:txBody>
      </p:sp>
      <p:sp>
        <p:nvSpPr>
          <p:cNvPr id="6148" name="Rectangle 4"/>
          <p:cNvSpPr>
            <a:spLocks noChangeArrowheads="1"/>
          </p:cNvSpPr>
          <p:nvPr/>
        </p:nvSpPr>
        <p:spPr bwMode="auto">
          <a:xfrm>
            <a:off x="8864600" y="1219200"/>
            <a:ext cx="152400" cy="4800600"/>
          </a:xfrm>
          <a:prstGeom prst="rect">
            <a:avLst/>
          </a:prstGeom>
          <a:solidFill>
            <a:schemeClr val="bg1"/>
          </a:solidFill>
          <a:ln w="9525">
            <a:solidFill>
              <a:schemeClr val="bg1"/>
            </a:solidFill>
            <a:miter lim="800000"/>
            <a:headEnd/>
            <a:tailEnd/>
          </a:ln>
        </p:spPr>
        <p:txBody>
          <a:bodyPr wrap="none" anchor="ctr"/>
          <a:lstStyle/>
          <a:p>
            <a:pPr algn="ctr"/>
            <a:endParaRPr lang="en-US"/>
          </a:p>
        </p:txBody>
      </p:sp>
      <p:sp>
        <p:nvSpPr>
          <p:cNvPr id="6149" name="Oval 5"/>
          <p:cNvSpPr>
            <a:spLocks noChangeArrowheads="1"/>
          </p:cNvSpPr>
          <p:nvPr/>
        </p:nvSpPr>
        <p:spPr bwMode="auto">
          <a:xfrm>
            <a:off x="8229600" y="1524000"/>
            <a:ext cx="152400" cy="152400"/>
          </a:xfrm>
          <a:prstGeom prst="ellipse">
            <a:avLst/>
          </a:prstGeom>
          <a:solidFill>
            <a:srgbClr val="CC0000"/>
          </a:solidFill>
          <a:ln w="9525">
            <a:solidFill>
              <a:schemeClr val="tx1"/>
            </a:solidFill>
            <a:round/>
            <a:headEnd/>
            <a:tailEnd/>
          </a:ln>
        </p:spPr>
        <p:txBody>
          <a:bodyPr wrap="none" anchor="ctr"/>
          <a:lstStyle/>
          <a:p>
            <a:pPr algn="ctr"/>
            <a:endParaRPr lang="en-US"/>
          </a:p>
        </p:txBody>
      </p:sp>
      <p:sp>
        <p:nvSpPr>
          <p:cNvPr id="6150" name="Text Box 6"/>
          <p:cNvSpPr txBox="1">
            <a:spLocks noChangeArrowheads="1"/>
          </p:cNvSpPr>
          <p:nvPr/>
        </p:nvSpPr>
        <p:spPr bwMode="auto">
          <a:xfrm>
            <a:off x="609600" y="6570663"/>
            <a:ext cx="5318125" cy="477837"/>
          </a:xfrm>
          <a:prstGeom prst="rect">
            <a:avLst/>
          </a:prstGeom>
          <a:solidFill>
            <a:schemeClr val="bg1"/>
          </a:solidFill>
          <a:ln w="9525">
            <a:noFill/>
            <a:miter lim="800000"/>
            <a:headEnd/>
            <a:tailEnd/>
          </a:ln>
        </p:spPr>
        <p:txBody>
          <a:bodyPr>
            <a:spAutoFit/>
          </a:bodyPr>
          <a:lstStyle/>
          <a:p>
            <a:pPr>
              <a:spcBef>
                <a:spcPct val="50000"/>
              </a:spcBef>
            </a:pPr>
            <a:r>
              <a:rPr lang="en-US" sz="1000" b="1" dirty="0"/>
              <a:t>Source: Mathis </a:t>
            </a:r>
            <a:r>
              <a:rPr lang="en-US" sz="1000" b="1" dirty="0" err="1"/>
              <a:t>Wackernagel</a:t>
            </a:r>
            <a:r>
              <a:rPr lang="en-US" sz="1000" b="1" dirty="0"/>
              <a:t>, Global Footprint Network, 2007</a:t>
            </a:r>
          </a:p>
          <a:p>
            <a:pPr>
              <a:spcBef>
                <a:spcPct val="50000"/>
              </a:spcBef>
            </a:pPr>
            <a:endParaRPr lang="en-US" sz="1000" b="1" dirty="0">
              <a:solidFill>
                <a:srgbClr val="3BB23E"/>
              </a:solidFill>
            </a:endParaRPr>
          </a:p>
        </p:txBody>
      </p:sp>
      <p:sp>
        <p:nvSpPr>
          <p:cNvPr id="6151" name="Espace réservé du numéro de diapositive 6"/>
          <p:cNvSpPr>
            <a:spLocks noGrp="1"/>
          </p:cNvSpPr>
          <p:nvPr>
            <p:ph type="sldNum" sz="quarter" idx="12"/>
          </p:nvPr>
        </p:nvSpPr>
        <p:spPr>
          <a:xfrm>
            <a:off x="8534400" y="6305550"/>
            <a:ext cx="38100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EDD63593-FF3F-4FED-9A8B-2AF1875BB553}" type="slidenum">
              <a:rPr lang="en-GB" sz="1400" smtClean="0">
                <a:solidFill>
                  <a:schemeClr val="tx1"/>
                </a:solidFill>
                <a:ea typeface="ＭＳ Ｐゴシック" pitchFamily="34" charset="-128"/>
              </a:rPr>
              <a:pPr eaLnBrk="1" hangingPunct="1">
                <a:defRPr/>
              </a:pPr>
              <a:t>4</a:t>
            </a:fld>
            <a:endParaRPr lang="en-GB" sz="1400" smtClean="0">
              <a:solidFill>
                <a:schemeClr val="tx1"/>
              </a:solidFill>
              <a:ea typeface="ＭＳ Ｐゴシック" pitchFamily="34" charset="-12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94EB546-2F21-40B1-B5ED-F80E78F569AD}" type="slidenum">
              <a:rPr lang="en-GB" smtClean="0"/>
              <a:pPr>
                <a:defRPr/>
              </a:pPr>
              <a:t>40</a:t>
            </a:fld>
            <a:endParaRPr lang="en-GB" dirty="0"/>
          </a:p>
        </p:txBody>
      </p:sp>
      <p:sp>
        <p:nvSpPr>
          <p:cNvPr id="3" name="Rectangle 2"/>
          <p:cNvSpPr txBox="1">
            <a:spLocks noChangeArrowheads="1"/>
          </p:cNvSpPr>
          <p:nvPr/>
        </p:nvSpPr>
        <p:spPr>
          <a:xfrm>
            <a:off x="-36513" y="1219200"/>
            <a:ext cx="8229601" cy="93662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GB" sz="2800" kern="0" dirty="0" smtClean="0">
                <a:ea typeface="ＭＳ Ｐゴシック" pitchFamily="34" charset="-128"/>
              </a:rPr>
              <a:t>Activity 2a - A positive multi-</a:t>
            </a:r>
            <a:r>
              <a:rPr lang="en-GB" sz="2800" kern="0" dirty="0" err="1" smtClean="0">
                <a:ea typeface="ＭＳ Ｐゴシック" pitchFamily="34" charset="-128"/>
              </a:rPr>
              <a:t>sectoral</a:t>
            </a:r>
            <a:r>
              <a:rPr lang="en-GB" sz="2800" kern="0" dirty="0" smtClean="0">
                <a:ea typeface="ＭＳ Ｐゴシック" pitchFamily="34" charset="-128"/>
              </a:rPr>
              <a:t> approach - tropical forestation</a:t>
            </a:r>
            <a:endParaRPr lang="en-GB" sz="1200" kern="0" dirty="0" smtClean="0">
              <a:solidFill>
                <a:srgbClr val="FF0000"/>
              </a:solidFill>
              <a:ea typeface="ＭＳ Ｐゴシック" pitchFamily="34" charset="-128"/>
            </a:endParaRPr>
          </a:p>
        </p:txBody>
      </p:sp>
      <p:sp>
        <p:nvSpPr>
          <p:cNvPr id="4" name="Rectangle 3"/>
          <p:cNvSpPr>
            <a:spLocks noChangeArrowheads="1"/>
          </p:cNvSpPr>
          <p:nvPr/>
        </p:nvSpPr>
        <p:spPr bwMode="auto">
          <a:xfrm>
            <a:off x="3348038" y="3049588"/>
            <a:ext cx="2376487" cy="433387"/>
          </a:xfrm>
          <a:prstGeom prst="rect">
            <a:avLst/>
          </a:prstGeom>
          <a:solidFill>
            <a:schemeClr val="bg1"/>
          </a:solidFill>
          <a:ln w="9525">
            <a:solidFill>
              <a:srgbClr val="000066"/>
            </a:solidFill>
            <a:miter lim="800000"/>
            <a:headEnd/>
            <a:tailEnd/>
          </a:ln>
        </p:spPr>
        <p:txBody>
          <a:bodyPr wrap="none" anchor="ctr"/>
          <a:lstStyle/>
          <a:p>
            <a:pPr algn="ctr" eaLnBrk="0" hangingPunct="0"/>
            <a:r>
              <a:rPr lang="en-GB" sz="1400" b="1" dirty="0" smtClean="0">
                <a:cs typeface="Tahoma" pitchFamily="34" charset="0"/>
              </a:rPr>
              <a:t> sustainable forests</a:t>
            </a:r>
            <a:endParaRPr lang="en-GB" sz="1400" b="1" dirty="0">
              <a:cs typeface="Tahoma" pitchFamily="34" charset="0"/>
            </a:endParaRPr>
          </a:p>
        </p:txBody>
      </p:sp>
      <p:sp>
        <p:nvSpPr>
          <p:cNvPr id="5" name="Rectangle 4"/>
          <p:cNvSpPr>
            <a:spLocks noChangeArrowheads="1"/>
          </p:cNvSpPr>
          <p:nvPr/>
        </p:nvSpPr>
        <p:spPr bwMode="auto">
          <a:xfrm>
            <a:off x="684213" y="2276872"/>
            <a:ext cx="1727200" cy="433387"/>
          </a:xfrm>
          <a:prstGeom prst="rect">
            <a:avLst/>
          </a:prstGeom>
          <a:solidFill>
            <a:schemeClr val="bg1"/>
          </a:solidFill>
          <a:ln w="9525">
            <a:solidFill>
              <a:srgbClr val="000066"/>
            </a:solidFill>
            <a:miter lim="800000"/>
            <a:headEnd/>
            <a:tailEnd/>
          </a:ln>
        </p:spPr>
        <p:txBody>
          <a:bodyPr wrap="none" anchor="ctr"/>
          <a:lstStyle/>
          <a:p>
            <a:pPr eaLnBrk="0" hangingPunct="0"/>
            <a:r>
              <a:rPr lang="en-GB" sz="1400" b="1" dirty="0">
                <a:cs typeface="Tahoma" pitchFamily="34" charset="0"/>
              </a:rPr>
              <a:t>Biodiversity </a:t>
            </a:r>
          </a:p>
        </p:txBody>
      </p:sp>
      <p:sp>
        <p:nvSpPr>
          <p:cNvPr id="6" name="Rectangle 5"/>
          <p:cNvSpPr>
            <a:spLocks noChangeArrowheads="1"/>
          </p:cNvSpPr>
          <p:nvPr/>
        </p:nvSpPr>
        <p:spPr bwMode="auto">
          <a:xfrm>
            <a:off x="7021513" y="2327275"/>
            <a:ext cx="1727200" cy="433388"/>
          </a:xfrm>
          <a:prstGeom prst="rect">
            <a:avLst/>
          </a:prstGeom>
          <a:solidFill>
            <a:schemeClr val="bg1"/>
          </a:solidFill>
          <a:ln w="9525">
            <a:solidFill>
              <a:srgbClr val="000066"/>
            </a:solidFill>
            <a:miter lim="800000"/>
            <a:headEnd/>
            <a:tailEnd/>
          </a:ln>
        </p:spPr>
        <p:txBody>
          <a:bodyPr wrap="none" anchor="ctr"/>
          <a:lstStyle/>
          <a:p>
            <a:pPr eaLnBrk="0" hangingPunct="0"/>
            <a:r>
              <a:rPr lang="en-GB" sz="1400" b="1" dirty="0" smtClean="0">
                <a:solidFill>
                  <a:srgbClr val="000066"/>
                </a:solidFill>
                <a:cs typeface="Tahoma" pitchFamily="34" charset="0"/>
              </a:rPr>
              <a:t>Floods control </a:t>
            </a:r>
            <a:endParaRPr lang="en-GB" sz="1400" b="1" dirty="0">
              <a:solidFill>
                <a:srgbClr val="000066"/>
              </a:solidFill>
              <a:cs typeface="Tahoma" pitchFamily="34" charset="0"/>
            </a:endParaRPr>
          </a:p>
        </p:txBody>
      </p:sp>
      <p:sp>
        <p:nvSpPr>
          <p:cNvPr id="7" name="Rectangle 6"/>
          <p:cNvSpPr>
            <a:spLocks noChangeArrowheads="1"/>
          </p:cNvSpPr>
          <p:nvPr/>
        </p:nvSpPr>
        <p:spPr bwMode="auto">
          <a:xfrm>
            <a:off x="4427538" y="2328863"/>
            <a:ext cx="2447925" cy="433387"/>
          </a:xfrm>
          <a:prstGeom prst="rect">
            <a:avLst/>
          </a:prstGeom>
          <a:solidFill>
            <a:schemeClr val="bg1"/>
          </a:solidFill>
          <a:ln w="9525">
            <a:solidFill>
              <a:srgbClr val="000066"/>
            </a:solidFill>
            <a:miter lim="800000"/>
            <a:headEnd/>
            <a:tailEnd/>
          </a:ln>
        </p:spPr>
        <p:txBody>
          <a:bodyPr wrap="none" anchor="ctr"/>
          <a:lstStyle/>
          <a:p>
            <a:pPr eaLnBrk="0" hangingPunct="0"/>
            <a:r>
              <a:rPr lang="en-GB" sz="1400" b="1" dirty="0" smtClean="0">
                <a:cs typeface="Tahoma" pitchFamily="34" charset="0"/>
              </a:rPr>
              <a:t>forest </a:t>
            </a:r>
            <a:r>
              <a:rPr lang="en-GB" sz="1400" b="1" dirty="0">
                <a:cs typeface="Tahoma" pitchFamily="34" charset="0"/>
              </a:rPr>
              <a:t>products</a:t>
            </a:r>
          </a:p>
        </p:txBody>
      </p:sp>
      <p:cxnSp>
        <p:nvCxnSpPr>
          <p:cNvPr id="8" name="AutoShape 7"/>
          <p:cNvCxnSpPr>
            <a:cxnSpLocks noChangeShapeType="1"/>
            <a:stCxn id="4" idx="0"/>
            <a:endCxn id="5" idx="2"/>
          </p:cNvCxnSpPr>
          <p:nvPr/>
        </p:nvCxnSpPr>
        <p:spPr bwMode="auto">
          <a:xfrm rot="16200000" flipV="1">
            <a:off x="2872384" y="1385689"/>
            <a:ext cx="339329" cy="2988469"/>
          </a:xfrm>
          <a:prstGeom prst="bentConnector3">
            <a:avLst>
              <a:gd name="adj1" fmla="val 50000"/>
            </a:avLst>
          </a:prstGeom>
          <a:noFill/>
          <a:ln w="9525">
            <a:solidFill>
              <a:srgbClr val="000066"/>
            </a:solidFill>
            <a:miter lim="800000"/>
            <a:headEnd/>
            <a:tailEnd type="triangle" w="med" len="med"/>
          </a:ln>
        </p:spPr>
      </p:cxnSp>
      <p:cxnSp>
        <p:nvCxnSpPr>
          <p:cNvPr id="9" name="AutoShape 8"/>
          <p:cNvCxnSpPr>
            <a:cxnSpLocks noChangeShapeType="1"/>
            <a:stCxn id="4" idx="0"/>
            <a:endCxn id="6" idx="2"/>
          </p:cNvCxnSpPr>
          <p:nvPr/>
        </p:nvCxnSpPr>
        <p:spPr bwMode="auto">
          <a:xfrm rot="5400000" flipH="1" flipV="1">
            <a:off x="6066631" y="1231107"/>
            <a:ext cx="288925" cy="3348038"/>
          </a:xfrm>
          <a:prstGeom prst="bentConnector3">
            <a:avLst>
              <a:gd name="adj1" fmla="val 50000"/>
            </a:avLst>
          </a:prstGeom>
          <a:noFill/>
          <a:ln w="9525">
            <a:solidFill>
              <a:srgbClr val="000066"/>
            </a:solidFill>
            <a:miter lim="800000"/>
            <a:headEnd/>
            <a:tailEnd type="triangle" w="med" len="med"/>
          </a:ln>
        </p:spPr>
      </p:cxnSp>
      <p:grpSp>
        <p:nvGrpSpPr>
          <p:cNvPr id="10" name="Group 9"/>
          <p:cNvGrpSpPr>
            <a:grpSpLocks/>
          </p:cNvGrpSpPr>
          <p:nvPr/>
        </p:nvGrpSpPr>
        <p:grpSpPr bwMode="auto">
          <a:xfrm>
            <a:off x="1547813" y="3482975"/>
            <a:ext cx="7200899" cy="1023938"/>
            <a:chOff x="975" y="1889"/>
            <a:chExt cx="4536" cy="543"/>
          </a:xfrm>
        </p:grpSpPr>
        <p:sp>
          <p:nvSpPr>
            <p:cNvPr id="11" name="Rectangle 10"/>
            <p:cNvSpPr>
              <a:spLocks noChangeArrowheads="1"/>
            </p:cNvSpPr>
            <p:nvPr/>
          </p:nvSpPr>
          <p:spPr bwMode="auto">
            <a:xfrm>
              <a:off x="975" y="2160"/>
              <a:ext cx="1542" cy="272"/>
            </a:xfrm>
            <a:prstGeom prst="rect">
              <a:avLst/>
            </a:prstGeom>
            <a:solidFill>
              <a:schemeClr val="bg1"/>
            </a:solidFill>
            <a:ln w="9525">
              <a:solidFill>
                <a:srgbClr val="000066"/>
              </a:solidFill>
              <a:miter lim="800000"/>
              <a:headEnd/>
              <a:tailEnd/>
            </a:ln>
          </p:spPr>
          <p:txBody>
            <a:bodyPr wrap="none" anchor="ctr"/>
            <a:lstStyle/>
            <a:p>
              <a:pPr eaLnBrk="0" hangingPunct="0"/>
              <a:r>
                <a:rPr lang="fr-BE" sz="1400" b="1" dirty="0" err="1" smtClean="0">
                  <a:cs typeface="Tahoma" pitchFamily="34" charset="0"/>
                </a:rPr>
                <a:t>Sustainable</a:t>
              </a:r>
              <a:r>
                <a:rPr lang="fr-BE" sz="1400" b="1" dirty="0" smtClean="0">
                  <a:cs typeface="Tahoma" pitchFamily="34" charset="0"/>
                </a:rPr>
                <a:t> agriculture</a:t>
              </a:r>
              <a:endParaRPr lang="fr-BE" sz="1400" b="1" dirty="0">
                <a:cs typeface="Tahoma" pitchFamily="34" charset="0"/>
              </a:endParaRPr>
            </a:p>
          </p:txBody>
        </p:sp>
        <p:sp>
          <p:nvSpPr>
            <p:cNvPr id="12" name="Rectangle 11"/>
            <p:cNvSpPr>
              <a:spLocks noChangeArrowheads="1"/>
            </p:cNvSpPr>
            <p:nvPr/>
          </p:nvSpPr>
          <p:spPr bwMode="auto">
            <a:xfrm>
              <a:off x="3379" y="2161"/>
              <a:ext cx="2132" cy="271"/>
            </a:xfrm>
            <a:prstGeom prst="rect">
              <a:avLst/>
            </a:prstGeom>
            <a:solidFill>
              <a:schemeClr val="bg1"/>
            </a:solidFill>
            <a:ln w="9525">
              <a:solidFill>
                <a:srgbClr val="000066"/>
              </a:solidFill>
              <a:miter lim="800000"/>
              <a:headEnd/>
              <a:tailEnd/>
            </a:ln>
          </p:spPr>
          <p:txBody>
            <a:bodyPr wrap="none" anchor="ctr"/>
            <a:lstStyle/>
            <a:p>
              <a:pPr eaLnBrk="0" hangingPunct="0"/>
              <a:r>
                <a:rPr lang="en-GB" sz="1400" b="1" dirty="0" smtClean="0">
                  <a:cs typeface="Tahoma" pitchFamily="34" charset="0"/>
                </a:rPr>
                <a:t>Sustainable Timber exploitation</a:t>
              </a:r>
              <a:endParaRPr lang="en-GB" sz="1400" b="1" dirty="0">
                <a:cs typeface="Tahoma" pitchFamily="34" charset="0"/>
              </a:endParaRPr>
            </a:p>
          </p:txBody>
        </p:sp>
        <p:cxnSp>
          <p:nvCxnSpPr>
            <p:cNvPr id="13" name="AutoShape 12"/>
            <p:cNvCxnSpPr>
              <a:cxnSpLocks noChangeShapeType="1"/>
              <a:stCxn id="11" idx="0"/>
              <a:endCxn id="4" idx="2"/>
            </p:cNvCxnSpPr>
            <p:nvPr/>
          </p:nvCxnSpPr>
          <p:spPr bwMode="auto">
            <a:xfrm rot="5400000" flipH="1" flipV="1">
              <a:off x="2166" y="1469"/>
              <a:ext cx="271" cy="1111"/>
            </a:xfrm>
            <a:prstGeom prst="bentConnector3">
              <a:avLst>
                <a:gd name="adj1" fmla="val 50000"/>
              </a:avLst>
            </a:prstGeom>
            <a:noFill/>
            <a:ln w="9525">
              <a:solidFill>
                <a:srgbClr val="000066"/>
              </a:solidFill>
              <a:miter lim="800000"/>
              <a:headEnd/>
              <a:tailEnd type="triangle" w="med" len="med"/>
            </a:ln>
          </p:spPr>
        </p:cxnSp>
        <p:cxnSp>
          <p:nvCxnSpPr>
            <p:cNvPr id="14" name="AutoShape 13"/>
            <p:cNvCxnSpPr>
              <a:cxnSpLocks noChangeShapeType="1"/>
              <a:stCxn id="12" idx="0"/>
              <a:endCxn id="4" idx="2"/>
            </p:cNvCxnSpPr>
            <p:nvPr/>
          </p:nvCxnSpPr>
          <p:spPr bwMode="auto">
            <a:xfrm rot="16200000" flipV="1">
              <a:off x="3515" y="1231"/>
              <a:ext cx="272" cy="1588"/>
            </a:xfrm>
            <a:prstGeom prst="bentConnector3">
              <a:avLst>
                <a:gd name="adj1" fmla="val 50000"/>
              </a:avLst>
            </a:prstGeom>
            <a:noFill/>
            <a:ln w="9525">
              <a:solidFill>
                <a:srgbClr val="000066"/>
              </a:solidFill>
              <a:miter lim="800000"/>
              <a:headEnd/>
              <a:tailEnd type="triangle" w="med" len="med"/>
            </a:ln>
          </p:spPr>
        </p:cxnSp>
      </p:grpSp>
      <p:sp>
        <p:nvSpPr>
          <p:cNvPr id="47" name="Rectangle 46"/>
          <p:cNvSpPr>
            <a:spLocks noChangeArrowheads="1"/>
          </p:cNvSpPr>
          <p:nvPr/>
        </p:nvSpPr>
        <p:spPr bwMode="auto">
          <a:xfrm>
            <a:off x="2627313" y="2276872"/>
            <a:ext cx="1657350" cy="433387"/>
          </a:xfrm>
          <a:prstGeom prst="rect">
            <a:avLst/>
          </a:prstGeom>
          <a:solidFill>
            <a:schemeClr val="bg1"/>
          </a:solidFill>
          <a:ln w="9525">
            <a:solidFill>
              <a:srgbClr val="000066"/>
            </a:solidFill>
            <a:miter lim="800000"/>
            <a:headEnd/>
            <a:tailEnd/>
          </a:ln>
        </p:spPr>
        <p:txBody>
          <a:bodyPr wrap="none" anchor="ctr"/>
          <a:lstStyle/>
          <a:p>
            <a:pPr eaLnBrk="0" hangingPunct="0"/>
            <a:r>
              <a:rPr lang="en-GB" sz="1400" b="1" dirty="0" smtClean="0">
                <a:cs typeface="Tahoma" pitchFamily="34" charset="0"/>
              </a:rPr>
              <a:t>Less GHG </a:t>
            </a:r>
            <a:endParaRPr lang="en-GB" sz="1400" b="1" dirty="0">
              <a:cs typeface="Tahoma" pitchFamily="34" charset="0"/>
            </a:endParaRPr>
          </a:p>
        </p:txBody>
      </p:sp>
      <p:cxnSp>
        <p:nvCxnSpPr>
          <p:cNvPr id="48" name="AutoShape 47"/>
          <p:cNvCxnSpPr>
            <a:cxnSpLocks noChangeShapeType="1"/>
            <a:stCxn id="4" idx="0"/>
            <a:endCxn id="47" idx="2"/>
          </p:cNvCxnSpPr>
          <p:nvPr/>
        </p:nvCxnSpPr>
        <p:spPr bwMode="auto">
          <a:xfrm rot="16200000" flipV="1">
            <a:off x="3826471" y="2339777"/>
            <a:ext cx="339329" cy="1080294"/>
          </a:xfrm>
          <a:prstGeom prst="bentConnector3">
            <a:avLst>
              <a:gd name="adj1" fmla="val 50000"/>
            </a:avLst>
          </a:prstGeom>
          <a:noFill/>
          <a:ln w="9525">
            <a:solidFill>
              <a:srgbClr val="000066"/>
            </a:solidFill>
            <a:miter lim="800000"/>
            <a:headEnd/>
            <a:tailEnd type="triangle" w="med" len="med"/>
          </a:ln>
        </p:spPr>
      </p:cxnSp>
      <p:cxnSp>
        <p:nvCxnSpPr>
          <p:cNvPr id="49" name="AutoShape 48"/>
          <p:cNvCxnSpPr>
            <a:cxnSpLocks noChangeShapeType="1"/>
            <a:stCxn id="4" idx="0"/>
            <a:endCxn id="7" idx="2"/>
          </p:cNvCxnSpPr>
          <p:nvPr/>
        </p:nvCxnSpPr>
        <p:spPr bwMode="auto">
          <a:xfrm rot="5400000" flipH="1" flipV="1">
            <a:off x="4950619" y="2348706"/>
            <a:ext cx="287338" cy="1114425"/>
          </a:xfrm>
          <a:prstGeom prst="bentConnector3">
            <a:avLst>
              <a:gd name="adj1" fmla="val 50000"/>
            </a:avLst>
          </a:prstGeom>
          <a:noFill/>
          <a:ln w="9525">
            <a:solidFill>
              <a:srgbClr val="000066"/>
            </a:solidFill>
            <a:miter lim="800000"/>
            <a:headEnd/>
            <a:tailEnd type="triangle" w="med" len="med"/>
          </a:ln>
        </p:spPr>
      </p:cxnSp>
    </p:spTree>
    <p:extLst>
      <p:ext uri="{BB962C8B-B14F-4D97-AF65-F5344CB8AC3E}">
        <p14:creationId xmlns:p14="http://schemas.microsoft.com/office/powerpoint/2010/main" xmlns="" val="109648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46082" name="Title 1"/>
          <p:cNvSpPr>
            <a:spLocks noGrp="1"/>
          </p:cNvSpPr>
          <p:nvPr>
            <p:ph type="title"/>
          </p:nvPr>
        </p:nvSpPr>
        <p:spPr>
          <a:xfrm>
            <a:off x="0" y="1219200"/>
            <a:ext cx="8712522" cy="1143000"/>
          </a:xfrm>
        </p:spPr>
        <p:txBody>
          <a:bodyPr/>
          <a:lstStyle/>
          <a:p>
            <a:pPr indent="0"/>
            <a:r>
              <a:rPr lang="da-DK" dirty="0" smtClean="0">
                <a:ea typeface="ＭＳ Ｐゴシック" pitchFamily="34" charset="-128"/>
              </a:rPr>
              <a:t>Activity 3</a:t>
            </a:r>
            <a:br>
              <a:rPr lang="da-DK" dirty="0" smtClean="0">
                <a:ea typeface="ＭＳ Ｐゴシック" pitchFamily="34" charset="-128"/>
              </a:rPr>
            </a:br>
            <a:r>
              <a:rPr lang="da-DK" dirty="0" smtClean="0">
                <a:ea typeface="ＭＳ Ｐゴシック" pitchFamily="34" charset="-128"/>
              </a:rPr>
              <a:t> – Poverty – Environment – Climate change - Gender</a:t>
            </a:r>
            <a:endParaRPr lang="en-US" dirty="0" smtClean="0">
              <a:ea typeface="ＭＳ Ｐゴシック" pitchFamily="34" charset="-128"/>
            </a:endParaRPr>
          </a:p>
        </p:txBody>
      </p:sp>
      <p:sp>
        <p:nvSpPr>
          <p:cNvPr id="46083" name="Slide Number Placeholder 2"/>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B6E54AD3-53BA-4392-96A4-3F0BDB2BD68E}" type="slidenum">
              <a:rPr lang="en-GB" sz="1400" smtClean="0">
                <a:solidFill>
                  <a:schemeClr val="tx1"/>
                </a:solidFill>
                <a:ea typeface="ＭＳ Ｐゴシック" pitchFamily="34" charset="-128"/>
              </a:rPr>
              <a:pPr eaLnBrk="1" hangingPunct="1">
                <a:defRPr/>
              </a:pPr>
              <a:t>41</a:t>
            </a:fld>
            <a:endParaRPr lang="en-GB" sz="1400" smtClean="0">
              <a:solidFill>
                <a:schemeClr val="tx1"/>
              </a:solidFill>
              <a:ea typeface="ＭＳ Ｐゴシック" pitchFamily="34" charset="-128"/>
            </a:endParaRPr>
          </a:p>
        </p:txBody>
      </p:sp>
      <p:sp>
        <p:nvSpPr>
          <p:cNvPr id="46084" name="TextBox 3"/>
          <p:cNvSpPr txBox="1">
            <a:spLocks noChangeArrowheads="1"/>
          </p:cNvSpPr>
          <p:nvPr/>
        </p:nvSpPr>
        <p:spPr bwMode="auto">
          <a:xfrm>
            <a:off x="395536" y="2420888"/>
            <a:ext cx="7129462" cy="3970318"/>
          </a:xfrm>
          <a:prstGeom prst="rect">
            <a:avLst/>
          </a:prstGeom>
          <a:noFill/>
          <a:ln w="9525">
            <a:noFill/>
            <a:miter lim="800000"/>
            <a:headEnd/>
            <a:tailEnd/>
          </a:ln>
        </p:spPr>
        <p:txBody>
          <a:bodyPr>
            <a:spAutoFit/>
          </a:bodyPr>
          <a:lstStyle/>
          <a:p>
            <a:r>
              <a:rPr lang="da-DK" sz="1800" dirty="0"/>
              <a:t>What </a:t>
            </a:r>
            <a:r>
              <a:rPr lang="da-DK" sz="1800" dirty="0" err="1"/>
              <a:t>other</a:t>
            </a:r>
            <a:r>
              <a:rPr lang="da-DK" sz="1800" dirty="0"/>
              <a:t>  </a:t>
            </a:r>
            <a:r>
              <a:rPr lang="da-DK" sz="1800" dirty="0" err="1" smtClean="0"/>
              <a:t>sectors</a:t>
            </a:r>
            <a:r>
              <a:rPr lang="da-DK" sz="1800" dirty="0" smtClean="0"/>
              <a:t>/</a:t>
            </a:r>
            <a:r>
              <a:rPr lang="da-DK" sz="1800" dirty="0" err="1" smtClean="0"/>
              <a:t>areas</a:t>
            </a:r>
            <a:r>
              <a:rPr lang="da-DK" sz="1800" dirty="0" smtClean="0"/>
              <a:t> </a:t>
            </a:r>
            <a:r>
              <a:rPr lang="da-DK" sz="1800" dirty="0"/>
              <a:t>of development have a </a:t>
            </a:r>
            <a:r>
              <a:rPr lang="da-DK" sz="1800" b="1" dirty="0"/>
              <a:t>gender dimension when it comes to integration of environment and climate change</a:t>
            </a:r>
            <a:r>
              <a:rPr lang="da-DK" sz="1800" dirty="0"/>
              <a:t>?</a:t>
            </a:r>
          </a:p>
          <a:p>
            <a:pPr marL="285750" indent="-285750">
              <a:buFont typeface="Arial" panose="020B0604020202020204" pitchFamily="34" charset="0"/>
              <a:buChar char="•"/>
            </a:pPr>
            <a:endParaRPr lang="da-DK" sz="1800" dirty="0"/>
          </a:p>
          <a:p>
            <a:pPr marL="285750" indent="-285750">
              <a:buFont typeface="Arial" panose="020B0604020202020204" pitchFamily="34" charset="0"/>
              <a:buChar char="•"/>
            </a:pPr>
            <a:r>
              <a:rPr lang="da-DK" sz="1800" dirty="0"/>
              <a:t>Health</a:t>
            </a:r>
          </a:p>
          <a:p>
            <a:pPr marL="285750" indent="-285750">
              <a:buFont typeface="Arial" panose="020B0604020202020204" pitchFamily="34" charset="0"/>
              <a:buChar char="•"/>
            </a:pPr>
            <a:r>
              <a:rPr lang="da-DK" sz="1800" dirty="0"/>
              <a:t>Water</a:t>
            </a:r>
          </a:p>
          <a:p>
            <a:pPr marL="285750" indent="-285750">
              <a:buFont typeface="Arial" panose="020B0604020202020204" pitchFamily="34" charset="0"/>
              <a:buChar char="•"/>
            </a:pPr>
            <a:r>
              <a:rPr lang="da-DK" sz="1800" dirty="0"/>
              <a:t>Agriculture</a:t>
            </a:r>
          </a:p>
          <a:p>
            <a:pPr marL="285750" indent="-285750">
              <a:buFont typeface="Arial" panose="020B0604020202020204" pitchFamily="34" charset="0"/>
              <a:buChar char="•"/>
            </a:pPr>
            <a:r>
              <a:rPr lang="da-DK" sz="1800" dirty="0"/>
              <a:t>Fisheries</a:t>
            </a:r>
          </a:p>
          <a:p>
            <a:pPr marL="285750" indent="-285750">
              <a:buFont typeface="Arial" panose="020B0604020202020204" pitchFamily="34" charset="0"/>
              <a:buChar char="•"/>
            </a:pPr>
            <a:r>
              <a:rPr lang="da-DK" sz="1800" dirty="0"/>
              <a:t>Energy</a:t>
            </a:r>
          </a:p>
          <a:p>
            <a:pPr marL="285750" indent="-285750">
              <a:buFont typeface="Arial" panose="020B0604020202020204" pitchFamily="34" charset="0"/>
              <a:buChar char="•"/>
            </a:pPr>
            <a:r>
              <a:rPr lang="da-DK" sz="1800" dirty="0"/>
              <a:t>Waste management</a:t>
            </a:r>
          </a:p>
          <a:p>
            <a:endParaRPr lang="da-DK" sz="1800" dirty="0"/>
          </a:p>
          <a:p>
            <a:r>
              <a:rPr lang="da-DK" sz="1800" dirty="0"/>
              <a:t>What are the gender issues </a:t>
            </a:r>
            <a:r>
              <a:rPr lang="da-DK" sz="1800" dirty="0" smtClean="0"/>
              <a:t>? </a:t>
            </a:r>
            <a:r>
              <a:rPr lang="da-DK" sz="1800" b="1" dirty="0" smtClean="0"/>
              <a:t>Give examples from your experience</a:t>
            </a:r>
            <a:endParaRPr lang="da-DK" sz="1800" b="1" dirty="0"/>
          </a:p>
          <a:p>
            <a:r>
              <a:rPr lang="da-DK" sz="1800" dirty="0"/>
              <a:t> </a:t>
            </a:r>
            <a:endParaRPr lang="en-US" sz="1800" dirty="0"/>
          </a:p>
        </p:txBody>
      </p:sp>
      <p:sp>
        <p:nvSpPr>
          <p:cNvPr id="46085" name="TextBox 4"/>
          <p:cNvSpPr txBox="1">
            <a:spLocks noChangeArrowheads="1"/>
          </p:cNvSpPr>
          <p:nvPr/>
        </p:nvSpPr>
        <p:spPr bwMode="auto">
          <a:xfrm>
            <a:off x="609600" y="6172200"/>
            <a:ext cx="6263831" cy="646331"/>
          </a:xfrm>
          <a:prstGeom prst="rect">
            <a:avLst/>
          </a:prstGeom>
          <a:noFill/>
          <a:ln w="9525">
            <a:noFill/>
            <a:miter lim="800000"/>
            <a:headEnd/>
            <a:tailEnd/>
          </a:ln>
        </p:spPr>
        <p:txBody>
          <a:bodyPr wrap="none">
            <a:spAutoFit/>
          </a:bodyPr>
          <a:lstStyle/>
          <a:p>
            <a:r>
              <a:rPr lang="en-US" dirty="0">
                <a:hlinkClick r:id="rId3"/>
              </a:rPr>
              <a:t>http://</a:t>
            </a:r>
            <a:r>
              <a:rPr lang="en-US" dirty="0" smtClean="0">
                <a:hlinkClick r:id="rId3"/>
              </a:rPr>
              <a:t>www.youtube.com/watch?feature=player_detailpage&amp;v=mhQ3z5EBdco</a:t>
            </a:r>
            <a:endParaRPr lang="en-US" dirty="0" smtClean="0"/>
          </a:p>
          <a:p>
            <a:endParaRPr lang="en-US" dirty="0"/>
          </a:p>
          <a:p>
            <a:r>
              <a:rPr lang="en-US" dirty="0"/>
              <a:t>http://</a:t>
            </a:r>
            <a:r>
              <a:rPr lang="en-US" dirty="0" err="1"/>
              <a:t>www.youtube.com/watch?v</a:t>
            </a:r>
            <a:r>
              <a:rPr lang="en-US" dirty="0"/>
              <a:t>=rktPAsqdqp4&amp;feature=</a:t>
            </a:r>
            <a:r>
              <a:rPr lang="en-US" dirty="0" err="1"/>
              <a:t>player_detailpage</a:t>
            </a:r>
            <a:endParaRPr lang="en-US" dirty="0"/>
          </a:p>
        </p:txBody>
      </p:sp>
      <p:sp>
        <p:nvSpPr>
          <p:cNvPr id="46086" name="Right Arrow 11">
            <a:hlinkClick r:id="rId4" action="ppaction://hlinksldjump"/>
          </p:cNvPr>
          <p:cNvSpPr>
            <a:spLocks noChangeArrowheads="1"/>
          </p:cNvSpPr>
          <p:nvPr/>
        </p:nvSpPr>
        <p:spPr bwMode="auto">
          <a:xfrm flipH="1">
            <a:off x="7380288" y="4941888"/>
            <a:ext cx="849312" cy="738187"/>
          </a:xfrm>
          <a:prstGeom prst="rightArrow">
            <a:avLst>
              <a:gd name="adj1" fmla="val 50000"/>
              <a:gd name="adj2" fmla="val 49931"/>
            </a:avLst>
          </a:prstGeom>
          <a:solidFill>
            <a:srgbClr val="103C72"/>
          </a:solidFill>
          <a:ln w="9525" algn="ctr">
            <a:noFill/>
            <a:round/>
            <a:headEnd/>
            <a:tailEnd/>
          </a:ln>
        </p:spPr>
        <p:txBody>
          <a:bodyPr wrap="none" lIns="90000" tIns="46800" rIns="90000" bIns="46800" anchor="ctr">
            <a:spAutoFit/>
          </a:bodyPr>
          <a:lstStyle/>
          <a:p>
            <a:r>
              <a:rPr lang="da-DK"/>
              <a:t>back</a:t>
            </a:r>
            <a:endParaRPr lang="en-US"/>
          </a:p>
        </p:txBody>
      </p:sp>
    </p:spTree>
    <p:extLst>
      <p:ext uri="{BB962C8B-B14F-4D97-AF65-F5344CB8AC3E}">
        <p14:creationId xmlns:p14="http://schemas.microsoft.com/office/powerpoint/2010/main" xmlns="" val="876873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4293740" y="1735980"/>
            <a:ext cx="5030788" cy="5005388"/>
          </a:xfrm>
          <a:prstGeom prst="rect">
            <a:avLst/>
          </a:prstGeom>
          <a:noFill/>
          <a:ln w="9525" algn="ctr">
            <a:noFill/>
            <a:miter lim="800000"/>
            <a:headEnd/>
            <a:tailEnd/>
          </a:ln>
        </p:spPr>
      </p:pic>
      <p:sp>
        <p:nvSpPr>
          <p:cNvPr id="7172" name="Slide Number Placeholder 2"/>
          <p:cNvSpPr>
            <a:spLocks noGrp="1"/>
          </p:cNvSpPr>
          <p:nvPr>
            <p:ph type="sldNum" sz="quarter" idx="12"/>
          </p:nvPr>
        </p:nvSpPr>
        <p:spPr>
          <a:xfrm>
            <a:off x="8153400" y="6381750"/>
            <a:ext cx="75565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72739244-5475-4931-91CF-731FF7017E54}" type="slidenum">
              <a:rPr lang="en-GB" sz="1400" smtClean="0">
                <a:solidFill>
                  <a:schemeClr val="tx1"/>
                </a:solidFill>
                <a:latin typeface="Arial" pitchFamily="34" charset="0"/>
              </a:rPr>
              <a:pPr eaLnBrk="1" hangingPunct="1">
                <a:defRPr/>
              </a:pPr>
              <a:t>5</a:t>
            </a:fld>
            <a:endParaRPr lang="en-GB" sz="1400" smtClean="0">
              <a:solidFill>
                <a:schemeClr val="tx1"/>
              </a:solidFill>
              <a:latin typeface="Arial" pitchFamily="34" charset="0"/>
            </a:endParaRPr>
          </a:p>
        </p:txBody>
      </p:sp>
      <p:sp>
        <p:nvSpPr>
          <p:cNvPr id="7173" name="TextBox 4"/>
          <p:cNvSpPr txBox="1">
            <a:spLocks noChangeArrowheads="1"/>
          </p:cNvSpPr>
          <p:nvPr/>
        </p:nvSpPr>
        <p:spPr bwMode="auto">
          <a:xfrm>
            <a:off x="683569" y="2471738"/>
            <a:ext cx="3230591" cy="2862322"/>
          </a:xfrm>
          <a:prstGeom prst="rect">
            <a:avLst/>
          </a:prstGeom>
          <a:noFill/>
          <a:ln w="9525">
            <a:noFill/>
            <a:miter lim="800000"/>
            <a:headEnd/>
            <a:tailEnd/>
          </a:ln>
        </p:spPr>
        <p:txBody>
          <a:bodyPr wrap="square">
            <a:spAutoFit/>
          </a:bodyPr>
          <a:lstStyle/>
          <a:p>
            <a:r>
              <a:rPr lang="da-DK" sz="1800" dirty="0"/>
              <a:t>Too many are living below the social foundation</a:t>
            </a:r>
          </a:p>
          <a:p>
            <a:endParaRPr lang="da-DK" sz="1800" dirty="0"/>
          </a:p>
          <a:p>
            <a:r>
              <a:rPr lang="da-DK" sz="1800" dirty="0"/>
              <a:t>Increasing numbers are living beyond the environmental ceiling (the planetry boundaries)</a:t>
            </a:r>
          </a:p>
          <a:p>
            <a:endParaRPr lang="da-DK" sz="1800" dirty="0"/>
          </a:p>
          <a:p>
            <a:r>
              <a:rPr lang="da-DK" sz="1800" dirty="0"/>
              <a:t>Keeping within the doughnut</a:t>
            </a:r>
            <a:endParaRPr lang="en-US" sz="1800" dirty="0"/>
          </a:p>
        </p:txBody>
      </p:sp>
      <p:sp>
        <p:nvSpPr>
          <p:cNvPr id="7174" name="TextBox 5"/>
          <p:cNvSpPr txBox="1">
            <a:spLocks noChangeArrowheads="1"/>
          </p:cNvSpPr>
          <p:nvPr/>
        </p:nvSpPr>
        <p:spPr bwMode="auto">
          <a:xfrm>
            <a:off x="683569" y="6400800"/>
            <a:ext cx="7912744" cy="461665"/>
          </a:xfrm>
          <a:prstGeom prst="rect">
            <a:avLst/>
          </a:prstGeom>
          <a:solidFill>
            <a:schemeClr val="bg1"/>
          </a:solidFill>
          <a:ln w="9525">
            <a:noFill/>
            <a:miter lim="800000"/>
            <a:headEnd/>
            <a:tailEnd/>
          </a:ln>
        </p:spPr>
        <p:txBody>
          <a:bodyPr wrap="square">
            <a:spAutoFit/>
          </a:bodyPr>
          <a:lstStyle/>
          <a:p>
            <a:r>
              <a:rPr lang="da-DK" dirty="0"/>
              <a:t>Source Oxfam: Kate Raworth </a:t>
            </a:r>
          </a:p>
          <a:p>
            <a:r>
              <a:rPr lang="da-DK" dirty="0"/>
              <a:t>http://</a:t>
            </a:r>
            <a:r>
              <a:rPr lang="da-DK" dirty="0" smtClean="0"/>
              <a:t>www.oxfam.org</a:t>
            </a:r>
            <a:endParaRPr lang="en-US" dirty="0"/>
          </a:p>
        </p:txBody>
      </p:sp>
      <p:sp>
        <p:nvSpPr>
          <p:cNvPr id="7" name="Rectangle 6"/>
          <p:cNvSpPr/>
          <p:nvPr/>
        </p:nvSpPr>
        <p:spPr>
          <a:xfrm>
            <a:off x="684999" y="1268760"/>
            <a:ext cx="3959009" cy="5078313"/>
          </a:xfrm>
          <a:prstGeom prst="rect">
            <a:avLst/>
          </a:prstGeom>
          <a:solidFill>
            <a:schemeClr val="accent5"/>
          </a:solidFill>
        </p:spPr>
        <p:txBody>
          <a:bodyPr wrap="square">
            <a:spAutoFit/>
          </a:bodyPr>
          <a:lstStyle/>
          <a:p>
            <a:pPr marL="177800" indent="-177800">
              <a:defRPr/>
            </a:pPr>
            <a:r>
              <a:rPr lang="da-DK" sz="1600" b="1" dirty="0">
                <a:cs typeface="+mn-cs"/>
              </a:rPr>
              <a:t>Social foundation facts</a:t>
            </a:r>
            <a:endParaRPr lang="en-US" sz="1600" b="1" dirty="0">
              <a:cs typeface="+mn-cs"/>
            </a:endParaRPr>
          </a:p>
          <a:p>
            <a:pPr marL="177800" indent="-177800">
              <a:buFont typeface="Arial" pitchFamily="34" charset="0"/>
              <a:buChar char="•"/>
              <a:defRPr/>
            </a:pPr>
            <a:r>
              <a:rPr lang="en-US" sz="1600" u="sng" dirty="0">
                <a:cs typeface="+mn-cs"/>
              </a:rPr>
              <a:t>Food: </a:t>
            </a:r>
            <a:r>
              <a:rPr lang="en-US" sz="1600" dirty="0">
                <a:cs typeface="+mn-cs"/>
              </a:rPr>
              <a:t>Providing the additional calories needed by the 13% facing hunger requires 1% greater global food supply.</a:t>
            </a:r>
          </a:p>
          <a:p>
            <a:pPr marL="177800" indent="-177800">
              <a:buFont typeface="Arial" pitchFamily="34" charset="0"/>
              <a:buChar char="•"/>
              <a:defRPr/>
            </a:pPr>
            <a:r>
              <a:rPr lang="en-US" sz="1600" u="sng" dirty="0">
                <a:cs typeface="+mn-cs"/>
              </a:rPr>
              <a:t>Income</a:t>
            </a:r>
            <a:r>
              <a:rPr lang="en-US" sz="1600" dirty="0">
                <a:cs typeface="+mn-cs"/>
              </a:rPr>
              <a:t>: Ending income poverty for the 21 % on less than $1.25 a day requires 0.2%  greater global income.</a:t>
            </a:r>
          </a:p>
          <a:p>
            <a:pPr marL="177800" indent="-177800">
              <a:buFont typeface="Arial" pitchFamily="34" charset="0"/>
              <a:buChar char="•"/>
              <a:defRPr/>
            </a:pPr>
            <a:endParaRPr lang="en-US" sz="2000" dirty="0">
              <a:cs typeface="+mn-cs"/>
            </a:endParaRPr>
          </a:p>
          <a:p>
            <a:pPr>
              <a:defRPr/>
            </a:pPr>
            <a:r>
              <a:rPr lang="en-US" sz="1600" b="1" dirty="0">
                <a:cs typeface="+mn-cs"/>
              </a:rPr>
              <a:t>Environmental ceiling facts</a:t>
            </a:r>
          </a:p>
          <a:p>
            <a:pPr marL="177800" indent="-177800">
              <a:buFont typeface="Arial" pitchFamily="34" charset="0"/>
              <a:buChar char="•"/>
              <a:defRPr/>
            </a:pPr>
            <a:r>
              <a:rPr lang="en-US" sz="1600" u="sng" dirty="0">
                <a:cs typeface="+mn-cs"/>
              </a:rPr>
              <a:t>Carbon</a:t>
            </a:r>
            <a:r>
              <a:rPr lang="en-US" sz="1600" dirty="0">
                <a:cs typeface="+mn-cs"/>
              </a:rPr>
              <a:t>: 50 %of global carbon emissions generated by 11%;</a:t>
            </a:r>
          </a:p>
          <a:p>
            <a:pPr marL="177800" indent="-177800">
              <a:buFont typeface="Arial" pitchFamily="34" charset="0"/>
              <a:buChar char="•"/>
              <a:defRPr/>
            </a:pPr>
            <a:r>
              <a:rPr lang="en-US" sz="1600" u="sng" dirty="0">
                <a:cs typeface="+mn-cs"/>
              </a:rPr>
              <a:t>Income</a:t>
            </a:r>
            <a:r>
              <a:rPr lang="en-US" sz="1600" dirty="0">
                <a:cs typeface="+mn-cs"/>
              </a:rPr>
              <a:t>: 57% of global income for  top 10% </a:t>
            </a:r>
          </a:p>
          <a:p>
            <a:pPr marL="177800" indent="-177800">
              <a:buFont typeface="Arial" pitchFamily="34" charset="0"/>
              <a:buChar char="•"/>
              <a:defRPr/>
            </a:pPr>
            <a:r>
              <a:rPr lang="en-US" sz="1600" u="sng" dirty="0">
                <a:cs typeface="+mn-cs"/>
              </a:rPr>
              <a:t>Nitrogen</a:t>
            </a:r>
            <a:r>
              <a:rPr lang="en-US" sz="1600" dirty="0">
                <a:cs typeface="+mn-cs"/>
              </a:rPr>
              <a:t>: 33% of the world’s sustainable nitrogen budget is used to produce meat for people in the EU – just 7 per cent of the world’s population.</a:t>
            </a:r>
          </a:p>
        </p:txBody>
      </p:sp>
      <p:sp>
        <p:nvSpPr>
          <p:cNvPr id="8" name="Title 1"/>
          <p:cNvSpPr>
            <a:spLocks noGrp="1"/>
          </p:cNvSpPr>
          <p:nvPr>
            <p:ph type="title"/>
          </p:nvPr>
        </p:nvSpPr>
        <p:spPr>
          <a:xfrm>
            <a:off x="4860032" y="1052736"/>
            <a:ext cx="3736281" cy="553998"/>
          </a:xfrm>
        </p:spPr>
        <p:txBody>
          <a:bodyPr wrap="square">
            <a:spAutoFit/>
          </a:bodyPr>
          <a:lstStyle/>
          <a:p>
            <a:pPr algn="r"/>
            <a:r>
              <a:rPr lang="da-DK" dirty="0" smtClean="0"/>
              <a:t>Global balance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5" descr="images%3Fq%3DSpace%2Bjunk%26gbv%3D2%26hl%3Den%26sa%3D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algn="ctr"/>
            <a:endParaRPr lang="en-US"/>
          </a:p>
        </p:txBody>
      </p:sp>
      <p:pic>
        <p:nvPicPr>
          <p:cNvPr id="14339" name="Picture 7" descr="space_junk_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4340" name="Slide Number Placeholder 3"/>
          <p:cNvSpPr>
            <a:spLocks noGrp="1"/>
          </p:cNvSpPr>
          <p:nvPr>
            <p:ph type="sldNum" sz="quarter" idx="12"/>
          </p:nvPr>
        </p:nvSpPr>
        <p:spPr>
          <a:noFill/>
        </p:spPr>
        <p:txBody>
          <a:bodyPr/>
          <a:lstStyle/>
          <a:p>
            <a:fld id="{A052DAA8-121E-4998-9DBC-E18ABE4BCAFA}" type="slidenum">
              <a:rPr lang="en-GB" smtClean="0">
                <a:latin typeface="Verdana" charset="0"/>
              </a:rPr>
              <a:pPr/>
              <a:t>6</a:t>
            </a:fld>
            <a:endParaRPr lang="en-GB" smtClean="0">
              <a:latin typeface="Verdana"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988368"/>
            <a:ext cx="9144000" cy="1477328"/>
          </a:xfrm>
        </p:spPr>
        <p:txBody>
          <a:bodyPr>
            <a:spAutoFit/>
          </a:bodyPr>
          <a:lstStyle/>
          <a:p>
            <a:pPr indent="0" eaLnBrk="1" hangingPunct="1"/>
            <a:r>
              <a:rPr lang="en-GB" dirty="0" smtClean="0">
                <a:ea typeface="ＭＳ Ｐゴシック" pitchFamily="34" charset="-128"/>
              </a:rPr>
              <a:t>Why integrate environment and climate change? Is transforming economic models important?</a:t>
            </a:r>
          </a:p>
        </p:txBody>
      </p:sp>
      <p:sp>
        <p:nvSpPr>
          <p:cNvPr id="10244" name="Espace réservé du numéro de diapositive 5"/>
          <p:cNvSpPr>
            <a:spLocks noGrp="1"/>
          </p:cNvSpPr>
          <p:nvPr>
            <p:ph type="sldNum" sz="quarter" idx="12"/>
          </p:nvPr>
        </p:nvSpPr>
        <p:spPr>
          <a:xfrm>
            <a:off x="6781800" y="6245225"/>
            <a:ext cx="213360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C0A87705-2592-4636-9460-AE454FF207F4}" type="slidenum">
              <a:rPr lang="en-GB" sz="1400" smtClean="0">
                <a:solidFill>
                  <a:schemeClr val="tx1"/>
                </a:solidFill>
                <a:ea typeface="ＭＳ Ｐゴシック" pitchFamily="34" charset="-128"/>
              </a:rPr>
              <a:pPr eaLnBrk="1" hangingPunct="1">
                <a:defRPr/>
              </a:pPr>
              <a:t>7</a:t>
            </a:fld>
            <a:endParaRPr lang="en-GB" sz="1400" smtClean="0">
              <a:solidFill>
                <a:schemeClr val="tx1"/>
              </a:solidFill>
              <a:ea typeface="ＭＳ Ｐゴシック" pitchFamily="34" charset="-128"/>
            </a:endParaRPr>
          </a:p>
        </p:txBody>
      </p:sp>
      <p:sp>
        <p:nvSpPr>
          <p:cNvPr id="5" name="TextBox 4"/>
          <p:cNvSpPr txBox="1"/>
          <p:nvPr/>
        </p:nvSpPr>
        <p:spPr>
          <a:xfrm>
            <a:off x="457200" y="2895600"/>
            <a:ext cx="8229600" cy="2400657"/>
          </a:xfrm>
          <a:prstGeom prst="rect">
            <a:avLst/>
          </a:prstGeom>
          <a:noFill/>
        </p:spPr>
        <p:txBody>
          <a:bodyPr wrap="square" rtlCol="0">
            <a:spAutoFit/>
          </a:bodyPr>
          <a:lstStyle/>
          <a:p>
            <a:pPr marL="355600" indent="-355600">
              <a:spcBef>
                <a:spcPts val="600"/>
              </a:spcBef>
              <a:spcAft>
                <a:spcPts val="1200"/>
              </a:spcAft>
              <a:buFont typeface="Arial"/>
              <a:buChar char="•"/>
            </a:pPr>
            <a:r>
              <a:rPr lang="en-GB" sz="2000" b="1" dirty="0" smtClean="0">
                <a:ea typeface="ＭＳ Ｐゴシック" pitchFamily="34" charset="-128"/>
              </a:rPr>
              <a:t>Economic development argument </a:t>
            </a:r>
            <a:r>
              <a:rPr lang="en-GB" sz="2000" dirty="0" smtClean="0">
                <a:ea typeface="ＭＳ Ｐゴシック" pitchFamily="34" charset="-128"/>
              </a:rPr>
              <a:t>– wealth, growth, income poverty reduction</a:t>
            </a:r>
          </a:p>
          <a:p>
            <a:pPr marL="355600" indent="-355600">
              <a:spcBef>
                <a:spcPts val="600"/>
              </a:spcBef>
              <a:spcAft>
                <a:spcPts val="1200"/>
              </a:spcAft>
              <a:buFont typeface="Arial"/>
              <a:buChar char="•"/>
            </a:pPr>
            <a:r>
              <a:rPr lang="en-GB" sz="2000" b="1" dirty="0" smtClean="0">
                <a:ea typeface="ＭＳ Ｐゴシック" pitchFamily="34" charset="-128"/>
              </a:rPr>
              <a:t>Human development argument </a:t>
            </a:r>
            <a:r>
              <a:rPr lang="en-GB" sz="2000" dirty="0" smtClean="0">
                <a:ea typeface="ＭＳ Ｐゴシック" pitchFamily="34" charset="-128"/>
              </a:rPr>
              <a:t>- gender, health, peace and security, vulnerability</a:t>
            </a:r>
          </a:p>
          <a:p>
            <a:pPr marL="342900" indent="-342900">
              <a:spcBef>
                <a:spcPts val="600"/>
              </a:spcBef>
              <a:spcAft>
                <a:spcPts val="1200"/>
              </a:spcAft>
              <a:buFont typeface="Arial" panose="020B0604020202020204" pitchFamily="34" charset="0"/>
              <a:buChar char="•"/>
            </a:pPr>
            <a:r>
              <a:rPr lang="en-GB" sz="2000" b="1" dirty="0" smtClean="0">
                <a:ea typeface="ＭＳ Ｐゴシック" pitchFamily="34" charset="-128"/>
              </a:rPr>
              <a:t>... and because addressing environmental/climate change issues through projects is not enough </a:t>
            </a:r>
          </a:p>
        </p:txBody>
      </p:sp>
    </p:spTree>
    <p:extLst>
      <p:ext uri="{BB962C8B-B14F-4D97-AF65-F5344CB8AC3E}">
        <p14:creationId xmlns:p14="http://schemas.microsoft.com/office/powerpoint/2010/main" xmlns="" val="2493799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50912" y="1196752"/>
            <a:ext cx="8459788" cy="553998"/>
          </a:xfrm>
        </p:spPr>
        <p:txBody>
          <a:bodyPr>
            <a:spAutoFit/>
          </a:bodyPr>
          <a:lstStyle/>
          <a:p>
            <a:pPr marL="3175" indent="0" eaLnBrk="1" hangingPunct="1"/>
            <a:r>
              <a:rPr lang="en-GB" dirty="0" smtClean="0">
                <a:ea typeface="ＭＳ Ｐゴシック" pitchFamily="34" charset="-128"/>
              </a:rPr>
              <a:t>Environment and poverty</a:t>
            </a:r>
            <a:endParaRPr lang="fr-FR" sz="1600" dirty="0" smtClean="0">
              <a:solidFill>
                <a:srgbClr val="FF0000"/>
              </a:solidFill>
              <a:ea typeface="ＭＳ Ｐゴシック" pitchFamily="34" charset="-128"/>
            </a:endParaRPr>
          </a:p>
        </p:txBody>
      </p:sp>
      <p:sp>
        <p:nvSpPr>
          <p:cNvPr id="301059" name="Text Box 3"/>
          <p:cNvSpPr txBox="1">
            <a:spLocks noChangeArrowheads="1"/>
          </p:cNvSpPr>
          <p:nvPr/>
        </p:nvSpPr>
        <p:spPr bwMode="auto">
          <a:xfrm>
            <a:off x="755650" y="4652963"/>
            <a:ext cx="7705725" cy="1338828"/>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800" dirty="0"/>
              <a:t>The environment is one form of capital (“natural capital”) </a:t>
            </a:r>
            <a:endParaRPr lang="en-GB" sz="1800" dirty="0">
              <a:cs typeface="Tahoma" pitchFamily="34" charset="0"/>
            </a:endParaRPr>
          </a:p>
          <a:p>
            <a:pPr eaLnBrk="0" hangingPunct="0">
              <a:spcBef>
                <a:spcPct val="50000"/>
              </a:spcBef>
            </a:pPr>
            <a:r>
              <a:rPr lang="en-GB" sz="1800" dirty="0">
                <a:cs typeface="Tahoma" pitchFamily="34" charset="0"/>
              </a:rPr>
              <a:t>With insufficient “produced” capital and an inequitable distribution of income and access to services ...the environment plays a pivotal role in the livelihoods of the poor</a:t>
            </a:r>
          </a:p>
        </p:txBody>
      </p:sp>
      <p:sp>
        <p:nvSpPr>
          <p:cNvPr id="11268" name="Rectangle 4"/>
          <p:cNvSpPr>
            <a:spLocks noChangeArrowheads="1"/>
          </p:cNvSpPr>
          <p:nvPr/>
        </p:nvSpPr>
        <p:spPr bwMode="auto">
          <a:xfrm>
            <a:off x="2916238" y="1844675"/>
            <a:ext cx="3311525" cy="720725"/>
          </a:xfrm>
          <a:prstGeom prst="rect">
            <a:avLst/>
          </a:prstGeom>
          <a:solidFill>
            <a:schemeClr val="bg1"/>
          </a:solidFill>
          <a:ln w="9525">
            <a:solidFill>
              <a:srgbClr val="000066"/>
            </a:solidFill>
            <a:miter lim="800000"/>
            <a:headEnd/>
            <a:tailEnd/>
          </a:ln>
        </p:spPr>
        <p:txBody>
          <a:bodyPr wrap="none" anchor="ctr" anchorCtr="1"/>
          <a:lstStyle/>
          <a:p>
            <a:r>
              <a:rPr lang="en-GB" sz="2000" b="1" dirty="0"/>
              <a:t>Satisfying needs</a:t>
            </a:r>
          </a:p>
        </p:txBody>
      </p:sp>
      <p:grpSp>
        <p:nvGrpSpPr>
          <p:cNvPr id="2" name="Group 5"/>
          <p:cNvGrpSpPr>
            <a:grpSpLocks/>
          </p:cNvGrpSpPr>
          <p:nvPr/>
        </p:nvGrpSpPr>
        <p:grpSpPr bwMode="auto">
          <a:xfrm>
            <a:off x="1114425" y="2206626"/>
            <a:ext cx="2520950" cy="1077912"/>
            <a:chOff x="702" y="1390"/>
            <a:chExt cx="1588" cy="679"/>
          </a:xfrm>
        </p:grpSpPr>
        <p:sp>
          <p:nvSpPr>
            <p:cNvPr id="11286" name="Rectangle 6"/>
            <p:cNvSpPr>
              <a:spLocks noChangeArrowheads="1"/>
            </p:cNvSpPr>
            <p:nvPr/>
          </p:nvSpPr>
          <p:spPr bwMode="auto">
            <a:xfrm>
              <a:off x="702" y="1751"/>
              <a:ext cx="1588" cy="318"/>
            </a:xfrm>
            <a:prstGeom prst="rect">
              <a:avLst/>
            </a:prstGeom>
            <a:solidFill>
              <a:schemeClr val="bg1"/>
            </a:solidFill>
            <a:ln w="9525">
              <a:solidFill>
                <a:srgbClr val="000066"/>
              </a:solidFill>
              <a:miter lim="800000"/>
              <a:headEnd/>
              <a:tailEnd/>
            </a:ln>
          </p:spPr>
          <p:txBody>
            <a:bodyPr wrap="none" anchor="ctr" anchorCtr="1"/>
            <a:lstStyle/>
            <a:p>
              <a:r>
                <a:rPr lang="fr-FR" b="1">
                  <a:solidFill>
                    <a:srgbClr val="000066"/>
                  </a:solidFill>
                </a:rPr>
                <a:t>Distribution</a:t>
              </a:r>
            </a:p>
          </p:txBody>
        </p:sp>
        <p:cxnSp>
          <p:nvCxnSpPr>
            <p:cNvPr id="11287" name="AutoShape 7"/>
            <p:cNvCxnSpPr>
              <a:cxnSpLocks noChangeShapeType="1"/>
              <a:stCxn id="11286" idx="0"/>
              <a:endCxn id="11268" idx="1"/>
            </p:cNvCxnSpPr>
            <p:nvPr/>
          </p:nvCxnSpPr>
          <p:spPr bwMode="auto">
            <a:xfrm rot="5400000" flipH="1" flipV="1">
              <a:off x="1486" y="1400"/>
              <a:ext cx="362" cy="341"/>
            </a:xfrm>
            <a:prstGeom prst="bentConnector2">
              <a:avLst/>
            </a:prstGeom>
            <a:noFill/>
            <a:ln w="9525">
              <a:solidFill>
                <a:srgbClr val="000066"/>
              </a:solidFill>
              <a:miter lim="800000"/>
              <a:headEnd/>
              <a:tailEnd type="triangle" w="med" len="med"/>
            </a:ln>
          </p:spPr>
        </p:cxnSp>
      </p:grpSp>
      <p:grpSp>
        <p:nvGrpSpPr>
          <p:cNvPr id="3" name="Group 8"/>
          <p:cNvGrpSpPr>
            <a:grpSpLocks/>
          </p:cNvGrpSpPr>
          <p:nvPr/>
        </p:nvGrpSpPr>
        <p:grpSpPr bwMode="auto">
          <a:xfrm>
            <a:off x="5181600" y="2206623"/>
            <a:ext cx="2736850" cy="1150936"/>
            <a:chOff x="3334" y="1531"/>
            <a:chExt cx="1724" cy="725"/>
          </a:xfrm>
        </p:grpSpPr>
        <p:sp>
          <p:nvSpPr>
            <p:cNvPr id="11284" name="Rectangle 9"/>
            <p:cNvSpPr>
              <a:spLocks noChangeArrowheads="1"/>
            </p:cNvSpPr>
            <p:nvPr/>
          </p:nvSpPr>
          <p:spPr bwMode="auto">
            <a:xfrm>
              <a:off x="3334" y="1938"/>
              <a:ext cx="1724" cy="318"/>
            </a:xfrm>
            <a:prstGeom prst="rect">
              <a:avLst/>
            </a:prstGeom>
            <a:solidFill>
              <a:schemeClr val="bg1"/>
            </a:solidFill>
            <a:ln w="9525">
              <a:solidFill>
                <a:srgbClr val="000066"/>
              </a:solidFill>
              <a:miter lim="800000"/>
              <a:headEnd/>
              <a:tailEnd/>
            </a:ln>
          </p:spPr>
          <p:txBody>
            <a:bodyPr wrap="none" anchor="ctr" anchorCtr="1"/>
            <a:lstStyle/>
            <a:p>
              <a:r>
                <a:rPr lang="fr-FR" b="1">
                  <a:solidFill>
                    <a:srgbClr val="000066"/>
                  </a:solidFill>
                </a:rPr>
                <a:t>Production</a:t>
              </a:r>
              <a:r>
                <a:rPr lang="fr-FR" b="1"/>
                <a:t> </a:t>
              </a:r>
            </a:p>
          </p:txBody>
        </p:sp>
        <p:cxnSp>
          <p:nvCxnSpPr>
            <p:cNvPr id="11285" name="AutoShape 10"/>
            <p:cNvCxnSpPr>
              <a:cxnSpLocks noChangeShapeType="1"/>
              <a:stCxn id="11284" idx="0"/>
              <a:endCxn id="11268" idx="3"/>
            </p:cNvCxnSpPr>
            <p:nvPr/>
          </p:nvCxnSpPr>
          <p:spPr bwMode="auto">
            <a:xfrm rot="16200000" flipV="1">
              <a:off x="3891" y="1633"/>
              <a:ext cx="408" cy="203"/>
            </a:xfrm>
            <a:prstGeom prst="bentConnector2">
              <a:avLst/>
            </a:prstGeom>
            <a:noFill/>
            <a:ln w="9525">
              <a:solidFill>
                <a:srgbClr val="000066"/>
              </a:solidFill>
              <a:miter lim="800000"/>
              <a:headEnd/>
              <a:tailEnd type="triangle" w="med" len="med"/>
            </a:ln>
          </p:spPr>
        </p:cxnSp>
      </p:grpSp>
      <p:grpSp>
        <p:nvGrpSpPr>
          <p:cNvPr id="4" name="Group 11"/>
          <p:cNvGrpSpPr>
            <a:grpSpLocks/>
          </p:cNvGrpSpPr>
          <p:nvPr/>
        </p:nvGrpSpPr>
        <p:grpSpPr bwMode="auto">
          <a:xfrm>
            <a:off x="4356100" y="3103563"/>
            <a:ext cx="1225550" cy="1163637"/>
            <a:chOff x="2744" y="1955"/>
            <a:chExt cx="772" cy="733"/>
          </a:xfrm>
        </p:grpSpPr>
        <p:sp>
          <p:nvSpPr>
            <p:cNvPr id="11282" name="Rectangle 12"/>
            <p:cNvSpPr>
              <a:spLocks noChangeArrowheads="1"/>
            </p:cNvSpPr>
            <p:nvPr/>
          </p:nvSpPr>
          <p:spPr bwMode="auto">
            <a:xfrm>
              <a:off x="2744" y="2341"/>
              <a:ext cx="772" cy="347"/>
            </a:xfrm>
            <a:prstGeom prst="rect">
              <a:avLst/>
            </a:prstGeom>
            <a:solidFill>
              <a:schemeClr val="bg1"/>
            </a:solidFill>
            <a:ln w="9525">
              <a:solidFill>
                <a:srgbClr val="000066"/>
              </a:solidFill>
              <a:miter lim="800000"/>
              <a:headEnd/>
              <a:tailEnd/>
            </a:ln>
          </p:spPr>
          <p:txBody>
            <a:bodyPr wrap="none" anchor="ctr" anchorCtr="1"/>
            <a:lstStyle/>
            <a:p>
              <a:r>
                <a:rPr lang="fr-FR" b="1">
                  <a:solidFill>
                    <a:srgbClr val="000066"/>
                  </a:solidFill>
                </a:rPr>
                <a:t>Capital</a:t>
              </a:r>
              <a:r>
                <a:rPr lang="fr-FR" b="1">
                  <a:solidFill>
                    <a:srgbClr val="000000"/>
                  </a:solidFill>
                </a:rPr>
                <a:t> </a:t>
              </a:r>
            </a:p>
          </p:txBody>
        </p:sp>
        <p:cxnSp>
          <p:nvCxnSpPr>
            <p:cNvPr id="11283" name="AutoShape 13"/>
            <p:cNvCxnSpPr>
              <a:cxnSpLocks noChangeShapeType="1"/>
              <a:stCxn id="11282" idx="0"/>
              <a:endCxn id="11284" idx="1"/>
            </p:cNvCxnSpPr>
            <p:nvPr/>
          </p:nvCxnSpPr>
          <p:spPr bwMode="auto">
            <a:xfrm rot="5400000" flipH="1" flipV="1">
              <a:off x="3004" y="2081"/>
              <a:ext cx="385" cy="134"/>
            </a:xfrm>
            <a:prstGeom prst="bentConnector2">
              <a:avLst/>
            </a:prstGeom>
            <a:noFill/>
            <a:ln w="9525">
              <a:solidFill>
                <a:srgbClr val="000066"/>
              </a:solidFill>
              <a:miter lim="800000"/>
              <a:headEnd/>
              <a:tailEnd type="triangle" w="med" len="med"/>
            </a:ln>
          </p:spPr>
        </p:cxnSp>
      </p:grpSp>
      <p:grpSp>
        <p:nvGrpSpPr>
          <p:cNvPr id="5" name="Group 14"/>
          <p:cNvGrpSpPr>
            <a:grpSpLocks/>
          </p:cNvGrpSpPr>
          <p:nvPr/>
        </p:nvGrpSpPr>
        <p:grpSpPr bwMode="auto">
          <a:xfrm>
            <a:off x="7740650" y="3105530"/>
            <a:ext cx="1225550" cy="1187071"/>
            <a:chOff x="4876" y="1957"/>
            <a:chExt cx="772" cy="754"/>
          </a:xfrm>
        </p:grpSpPr>
        <p:sp>
          <p:nvSpPr>
            <p:cNvPr id="11280" name="Rectangle 15"/>
            <p:cNvSpPr>
              <a:spLocks noChangeArrowheads="1"/>
            </p:cNvSpPr>
            <p:nvPr/>
          </p:nvSpPr>
          <p:spPr bwMode="auto">
            <a:xfrm>
              <a:off x="4876" y="2341"/>
              <a:ext cx="772" cy="370"/>
            </a:xfrm>
            <a:prstGeom prst="rect">
              <a:avLst/>
            </a:prstGeom>
            <a:solidFill>
              <a:schemeClr val="bg1"/>
            </a:solidFill>
            <a:ln w="9525">
              <a:solidFill>
                <a:srgbClr val="000066"/>
              </a:solidFill>
              <a:miter lim="800000"/>
              <a:headEnd/>
              <a:tailEnd/>
            </a:ln>
          </p:spPr>
          <p:txBody>
            <a:bodyPr wrap="none" anchor="ctr" anchorCtr="1"/>
            <a:lstStyle/>
            <a:p>
              <a:r>
                <a:rPr lang="fr-FR" b="1">
                  <a:solidFill>
                    <a:srgbClr val="000066"/>
                  </a:solidFill>
                </a:rPr>
                <a:t>Labour</a:t>
              </a:r>
              <a:r>
                <a:rPr lang="fr-FR" b="1">
                  <a:solidFill>
                    <a:srgbClr val="000000"/>
                  </a:solidFill>
                </a:rPr>
                <a:t> </a:t>
              </a:r>
            </a:p>
          </p:txBody>
        </p:sp>
        <p:cxnSp>
          <p:nvCxnSpPr>
            <p:cNvPr id="11281" name="AutoShape 16"/>
            <p:cNvCxnSpPr>
              <a:cxnSpLocks noChangeShapeType="1"/>
              <a:stCxn id="11280" idx="0"/>
              <a:endCxn id="11284" idx="3"/>
            </p:cNvCxnSpPr>
            <p:nvPr/>
          </p:nvCxnSpPr>
          <p:spPr bwMode="auto">
            <a:xfrm rot="16200000" flipV="1">
              <a:off x="4933" y="2012"/>
              <a:ext cx="384" cy="274"/>
            </a:xfrm>
            <a:prstGeom prst="bentConnector2">
              <a:avLst/>
            </a:prstGeom>
            <a:noFill/>
            <a:ln w="9525">
              <a:solidFill>
                <a:srgbClr val="000066"/>
              </a:solidFill>
              <a:miter lim="800000"/>
              <a:headEnd/>
              <a:tailEnd type="triangle" w="med" len="med"/>
            </a:ln>
          </p:spPr>
        </p:cxnSp>
      </p:grpSp>
      <p:grpSp>
        <p:nvGrpSpPr>
          <p:cNvPr id="6" name="Group 17"/>
          <p:cNvGrpSpPr>
            <a:grpSpLocks/>
          </p:cNvGrpSpPr>
          <p:nvPr/>
        </p:nvGrpSpPr>
        <p:grpSpPr bwMode="auto">
          <a:xfrm>
            <a:off x="6012160" y="3348234"/>
            <a:ext cx="1225550" cy="944366"/>
            <a:chOff x="3810" y="2110"/>
            <a:chExt cx="772" cy="601"/>
          </a:xfrm>
        </p:grpSpPr>
        <p:sp>
          <p:nvSpPr>
            <p:cNvPr id="11278" name="Rectangle 18"/>
            <p:cNvSpPr>
              <a:spLocks noChangeArrowheads="1"/>
            </p:cNvSpPr>
            <p:nvPr/>
          </p:nvSpPr>
          <p:spPr bwMode="auto">
            <a:xfrm>
              <a:off x="3810" y="2341"/>
              <a:ext cx="772" cy="370"/>
            </a:xfrm>
            <a:prstGeom prst="rect">
              <a:avLst/>
            </a:prstGeom>
            <a:solidFill>
              <a:schemeClr val="accent5"/>
            </a:solidFill>
            <a:ln w="9525">
              <a:solidFill>
                <a:srgbClr val="000066"/>
              </a:solidFill>
              <a:miter lim="800000"/>
              <a:headEnd/>
              <a:tailEnd/>
            </a:ln>
          </p:spPr>
          <p:txBody>
            <a:bodyPr wrap="none" anchor="ctr" anchorCtr="1"/>
            <a:lstStyle/>
            <a:p>
              <a:r>
                <a:rPr lang="fr-FR" b="1" dirty="0">
                  <a:solidFill>
                    <a:srgbClr val="000000"/>
                  </a:solidFill>
                </a:rPr>
                <a:t>ENR</a:t>
              </a:r>
            </a:p>
          </p:txBody>
        </p:sp>
        <p:cxnSp>
          <p:nvCxnSpPr>
            <p:cNvPr id="11279" name="AutoShape 19"/>
            <p:cNvCxnSpPr>
              <a:cxnSpLocks noChangeShapeType="1"/>
              <a:stCxn id="11278" idx="0"/>
            </p:cNvCxnSpPr>
            <p:nvPr/>
          </p:nvCxnSpPr>
          <p:spPr bwMode="auto">
            <a:xfrm flipV="1">
              <a:off x="4196" y="2110"/>
              <a:ext cx="0" cy="231"/>
            </a:xfrm>
            <a:prstGeom prst="straightConnector1">
              <a:avLst/>
            </a:prstGeom>
            <a:noFill/>
            <a:ln w="9525">
              <a:solidFill>
                <a:srgbClr val="000066"/>
              </a:solidFill>
              <a:round/>
              <a:headEnd/>
              <a:tailEnd type="triangle" w="med" len="med"/>
            </a:ln>
          </p:spPr>
        </p:cxnSp>
      </p:grpSp>
      <p:sp>
        <p:nvSpPr>
          <p:cNvPr id="301076" name="Rectangle 20"/>
          <p:cNvSpPr>
            <a:spLocks noChangeArrowheads="1"/>
          </p:cNvSpPr>
          <p:nvPr/>
        </p:nvSpPr>
        <p:spPr bwMode="auto">
          <a:xfrm>
            <a:off x="3348038" y="3690938"/>
            <a:ext cx="2268537" cy="576262"/>
          </a:xfrm>
          <a:prstGeom prst="rect">
            <a:avLst/>
          </a:prstGeom>
          <a:solidFill>
            <a:schemeClr val="bg1"/>
          </a:solidFill>
          <a:ln w="9525">
            <a:solidFill>
              <a:srgbClr val="FF0000"/>
            </a:solidFill>
            <a:miter lim="800000"/>
            <a:headEnd/>
            <a:tailEnd/>
          </a:ln>
        </p:spPr>
        <p:txBody>
          <a:bodyPr wrap="none" anchor="ctr" anchorCtr="1"/>
          <a:lstStyle/>
          <a:p>
            <a:r>
              <a:rPr lang="en-US" b="1" dirty="0">
                <a:solidFill>
                  <a:srgbClr val="FF0000"/>
                </a:solidFill>
              </a:rPr>
              <a:t>Insufficient </a:t>
            </a:r>
            <a:r>
              <a:rPr lang="fr-FR" b="1" dirty="0" smtClean="0">
                <a:solidFill>
                  <a:srgbClr val="FF0000"/>
                </a:solidFill>
              </a:rPr>
              <a:t>capital</a:t>
            </a:r>
            <a:endParaRPr lang="fr-FR" b="1" dirty="0">
              <a:solidFill>
                <a:srgbClr val="FF0000"/>
              </a:solidFill>
            </a:endParaRPr>
          </a:p>
        </p:txBody>
      </p:sp>
      <p:sp>
        <p:nvSpPr>
          <p:cNvPr id="301077" name="Rectangle 21"/>
          <p:cNvSpPr>
            <a:spLocks noChangeArrowheads="1"/>
          </p:cNvSpPr>
          <p:nvPr/>
        </p:nvSpPr>
        <p:spPr bwMode="auto">
          <a:xfrm>
            <a:off x="1116013" y="2780928"/>
            <a:ext cx="2541587" cy="581025"/>
          </a:xfrm>
          <a:prstGeom prst="rect">
            <a:avLst/>
          </a:prstGeom>
          <a:solidFill>
            <a:schemeClr val="bg1"/>
          </a:solidFill>
          <a:ln w="9525">
            <a:solidFill>
              <a:srgbClr val="FF0000"/>
            </a:solidFill>
            <a:miter lim="800000"/>
            <a:headEnd/>
            <a:tailEnd/>
          </a:ln>
        </p:spPr>
        <p:txBody>
          <a:bodyPr wrap="none" anchor="ctr" anchorCtr="1"/>
          <a:lstStyle/>
          <a:p>
            <a:r>
              <a:rPr lang="en-US" b="1"/>
              <a:t> </a:t>
            </a:r>
            <a:r>
              <a:rPr lang="en-US" b="1">
                <a:solidFill>
                  <a:srgbClr val="FF0000"/>
                </a:solidFill>
              </a:rPr>
              <a:t>Inequitable </a:t>
            </a:r>
            <a:r>
              <a:rPr lang="fr-FR" b="1">
                <a:solidFill>
                  <a:srgbClr val="FF0000"/>
                </a:solidFill>
              </a:rPr>
              <a:t>distribution</a:t>
            </a:r>
          </a:p>
        </p:txBody>
      </p:sp>
      <p:sp>
        <p:nvSpPr>
          <p:cNvPr id="11276" name="Espace réservé du numéro de diapositive 23"/>
          <p:cNvSpPr>
            <a:spLocks noGrp="1"/>
          </p:cNvSpPr>
          <p:nvPr>
            <p:ph type="sldNum" sz="quarter" idx="12"/>
          </p:nvPr>
        </p:nvSpPr>
        <p:spPr>
          <a:xfrm>
            <a:off x="6781800" y="6245225"/>
            <a:ext cx="2133600" cy="4762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nSpc>
                <a:spcPts val="1400"/>
              </a:lnSpc>
              <a:defRPr/>
            </a:pPr>
            <a:fld id="{4B70DB47-6895-47F7-91D4-90A6B3043A6A}" type="slidenum">
              <a:rPr lang="en-GB" sz="1400" smtClean="0">
                <a:solidFill>
                  <a:schemeClr val="tx1"/>
                </a:solidFill>
                <a:ea typeface="ＭＳ Ｐゴシック" pitchFamily="34" charset="-128"/>
              </a:rPr>
              <a:pPr>
                <a:lnSpc>
                  <a:spcPts val="1400"/>
                </a:lnSpc>
                <a:defRPr/>
              </a:pPr>
              <a:t>8</a:t>
            </a:fld>
            <a:endParaRPr lang="en-GB" sz="1400" smtClean="0">
              <a:solidFill>
                <a:schemeClr val="tx1"/>
              </a:solidFill>
              <a:ea typeface="ＭＳ Ｐゴシック" pitchFamily="34" charset="-128"/>
            </a:endParaRPr>
          </a:p>
        </p:txBody>
      </p:sp>
    </p:spTree>
    <p:extLst>
      <p:ext uri="{BB962C8B-B14F-4D97-AF65-F5344CB8AC3E}">
        <p14:creationId xmlns:p14="http://schemas.microsoft.com/office/powerpoint/2010/main" xmlns="" val="2397042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107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10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1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9" grpId="0"/>
      <p:bldP spid="301076" grpId="0" animBg="1"/>
      <p:bldP spid="30107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20775"/>
            <a:ext cx="8763000" cy="936625"/>
          </a:xfrm>
        </p:spPr>
        <p:txBody>
          <a:bodyPr/>
          <a:lstStyle/>
          <a:p>
            <a:r>
              <a:rPr lang="da-DK" dirty="0" smtClean="0"/>
              <a:t>Economic argument – </a:t>
            </a:r>
            <a:r>
              <a:rPr lang="da-DK" dirty="0" err="1" smtClean="0"/>
              <a:t>discussion</a:t>
            </a:r>
            <a:r>
              <a:rPr lang="da-DK" dirty="0" smtClean="0"/>
              <a:t> points</a:t>
            </a:r>
            <a:endParaRPr lang="da-DK" dirty="0"/>
          </a:p>
        </p:txBody>
      </p:sp>
      <p:sp>
        <p:nvSpPr>
          <p:cNvPr id="3" name="Slide Number Placeholder 2"/>
          <p:cNvSpPr>
            <a:spLocks noGrp="1"/>
          </p:cNvSpPr>
          <p:nvPr>
            <p:ph type="sldNum" sz="quarter" idx="12"/>
          </p:nvPr>
        </p:nvSpPr>
        <p:spPr/>
        <p:txBody>
          <a:bodyPr/>
          <a:lstStyle/>
          <a:p>
            <a:pPr>
              <a:defRPr/>
            </a:pPr>
            <a:fld id="{1ECB2000-C973-4143-B092-0F4E6EBEE889}" type="slidenum">
              <a:rPr lang="en-GB" smtClean="0"/>
              <a:pPr>
                <a:defRPr/>
              </a:pPr>
              <a:t>9</a:t>
            </a:fld>
            <a:endParaRPr lang="en-GB" dirty="0"/>
          </a:p>
        </p:txBody>
      </p:sp>
      <p:sp>
        <p:nvSpPr>
          <p:cNvPr id="4" name="Rectangle 2"/>
          <p:cNvSpPr>
            <a:spLocks noChangeArrowheads="1"/>
          </p:cNvSpPr>
          <p:nvPr/>
        </p:nvSpPr>
        <p:spPr bwMode="auto">
          <a:xfrm>
            <a:off x="457200" y="2590800"/>
            <a:ext cx="7939608" cy="2862323"/>
          </a:xfrm>
          <a:prstGeom prst="rect">
            <a:avLst/>
          </a:prstGeom>
          <a:noFill/>
          <a:ln w="9525">
            <a:noFill/>
            <a:miter lim="800000"/>
            <a:headEnd/>
            <a:tailEnd/>
          </a:ln>
        </p:spPr>
        <p:txBody>
          <a:bodyPr wrap="square">
            <a:spAutoFit/>
          </a:bodyPr>
          <a:lstStyle/>
          <a:p>
            <a:pPr marL="342900" indent="-342900">
              <a:buFont typeface="Arial" pitchFamily="34" charset="0"/>
              <a:buChar char="•"/>
            </a:pPr>
            <a:r>
              <a:rPr lang="en-US" sz="1800" dirty="0" smtClean="0"/>
              <a:t>What is natural capital, examples?</a:t>
            </a:r>
          </a:p>
          <a:p>
            <a:pPr marL="342900" indent="-342900">
              <a:buFont typeface="Arial" pitchFamily="34" charset="0"/>
              <a:buChar char="•"/>
            </a:pPr>
            <a:endParaRPr lang="en-US" sz="1800" dirty="0" smtClean="0"/>
          </a:p>
          <a:p>
            <a:pPr marL="342900" indent="-342900">
              <a:buFont typeface="Arial" pitchFamily="34" charset="0"/>
              <a:buChar char="•"/>
            </a:pPr>
            <a:r>
              <a:rPr lang="en-US" sz="1800" dirty="0" smtClean="0"/>
              <a:t>How important is it in developing countries?</a:t>
            </a:r>
          </a:p>
          <a:p>
            <a:pPr marL="342900" indent="-342900">
              <a:buFont typeface="Arial" pitchFamily="34" charset="0"/>
              <a:buChar char="•"/>
            </a:pPr>
            <a:endParaRPr lang="en-US" sz="1800" dirty="0" smtClean="0"/>
          </a:p>
          <a:p>
            <a:pPr marL="342900" indent="-342900">
              <a:buFont typeface="Arial" pitchFamily="34" charset="0"/>
              <a:buChar char="•"/>
            </a:pPr>
            <a:r>
              <a:rPr lang="en-US" sz="1800" dirty="0"/>
              <a:t>What are ‘environmental externalities’? </a:t>
            </a:r>
          </a:p>
          <a:p>
            <a:pPr marL="342900" indent="-342900">
              <a:buFont typeface="Arial" pitchFamily="34" charset="0"/>
              <a:buChar char="•"/>
            </a:pPr>
            <a:endParaRPr lang="en-US" sz="1800" dirty="0" smtClean="0"/>
          </a:p>
          <a:p>
            <a:pPr marL="342900" indent="-342900">
              <a:buFont typeface="Arial" pitchFamily="34" charset="0"/>
              <a:buChar char="•"/>
            </a:pPr>
            <a:r>
              <a:rPr lang="en-US" sz="1800" dirty="0" smtClean="0"/>
              <a:t>What examples are there of the green economy at work?</a:t>
            </a:r>
          </a:p>
          <a:p>
            <a:pPr marL="342900" indent="-342900">
              <a:buFont typeface="Arial" pitchFamily="34" charset="0"/>
              <a:buChar char="•"/>
            </a:pPr>
            <a:endParaRPr lang="en-US" sz="1800" dirty="0" smtClean="0"/>
          </a:p>
          <a:p>
            <a:pPr marL="342900" indent="-342900">
              <a:buFont typeface="Arial" pitchFamily="34" charset="0"/>
              <a:buChar char="•"/>
            </a:pPr>
            <a:r>
              <a:rPr lang="en-US" sz="1800" dirty="0" smtClean="0"/>
              <a:t>Is </a:t>
            </a:r>
            <a:r>
              <a:rPr lang="en-US" sz="1800" dirty="0"/>
              <a:t>there a tension between economic growth and environment?</a:t>
            </a:r>
          </a:p>
          <a:p>
            <a:pPr marL="342900" indent="-342900">
              <a:buFont typeface="Arial" pitchFamily="34" charset="0"/>
              <a:buChar char="•"/>
            </a:pPr>
            <a:endParaRPr lang="en-US" sz="1800" dirty="0" smtClean="0"/>
          </a:p>
        </p:txBody>
      </p:sp>
    </p:spTree>
    <p:extLst>
      <p:ext uri="{BB962C8B-B14F-4D97-AF65-F5344CB8AC3E}">
        <p14:creationId xmlns:p14="http://schemas.microsoft.com/office/powerpoint/2010/main" xmlns="" val="2882560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8046</TotalTime>
  <Words>3908</Words>
  <Application>Microsoft Office PowerPoint</Application>
  <PresentationFormat>Affichage à l'écran (4:3)</PresentationFormat>
  <Paragraphs>667</Paragraphs>
  <Slides>41</Slides>
  <Notes>41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41</vt:i4>
      </vt:variant>
    </vt:vector>
  </HeadingPairs>
  <TitlesOfParts>
    <vt:vector size="43" baseType="lpstr">
      <vt:lpstr>Slide_Master</vt:lpstr>
      <vt:lpstr>Regneark</vt:lpstr>
      <vt:lpstr>Environment and climate change in development cooperation </vt:lpstr>
      <vt:lpstr>Structure</vt:lpstr>
      <vt:lpstr>Diapositive 3</vt:lpstr>
      <vt:lpstr>Diapositive 4</vt:lpstr>
      <vt:lpstr>Global balance</vt:lpstr>
      <vt:lpstr>Diapositive 6</vt:lpstr>
      <vt:lpstr>Why integrate environment and climate change? Is transforming economic models important?</vt:lpstr>
      <vt:lpstr>Environment and poverty</vt:lpstr>
      <vt:lpstr>Economic argument – discussion points</vt:lpstr>
      <vt:lpstr>Economic argument - examples</vt:lpstr>
      <vt:lpstr>Green Economy Opportunities – Private sector</vt:lpstr>
      <vt:lpstr>Human development argument – discussion points:</vt:lpstr>
      <vt:lpstr>Human development - examples</vt:lpstr>
      <vt:lpstr>Discussion points: Sectors and ENV/CC</vt:lpstr>
      <vt:lpstr>Economic /human development arguments –convincing others</vt:lpstr>
      <vt:lpstr>Activity 1: MDGs.....................SDGs</vt:lpstr>
      <vt:lpstr>Activity 2 – challenges and opportunities</vt:lpstr>
      <vt:lpstr>Module 2 – recap of main messages</vt:lpstr>
      <vt:lpstr>Resources </vt:lpstr>
      <vt:lpstr>Resources (continued) </vt:lpstr>
      <vt:lpstr>Optional slides</vt:lpstr>
      <vt:lpstr>Environment a source of wealth</vt:lpstr>
      <vt:lpstr>Green accounting</vt:lpstr>
      <vt:lpstr>Green Accounting:  genuine savings </vt:lpstr>
      <vt:lpstr>Green economy - examples</vt:lpstr>
      <vt:lpstr>PRIVATE SECTOR</vt:lpstr>
      <vt:lpstr>Background: declining resources….</vt:lpstr>
      <vt:lpstr>A vicious circle…</vt:lpstr>
      <vt:lpstr>… aggravated by climate change  </vt:lpstr>
      <vt:lpstr>Environment /climate and health</vt:lpstr>
      <vt:lpstr>The environment &amp; climate are linked to security </vt:lpstr>
      <vt:lpstr>Diapositive 32</vt:lpstr>
      <vt:lpstr>Diapositive 33</vt:lpstr>
      <vt:lpstr>The economic case for a sustainable management of resources – an example</vt:lpstr>
      <vt:lpstr>Diapositive 35</vt:lpstr>
      <vt:lpstr>Diapositive 36</vt:lpstr>
      <vt:lpstr>Mangrove conversion: financial perspective</vt:lpstr>
      <vt:lpstr>Mangrove conversion: economic perspective</vt:lpstr>
      <vt:lpstr>Activity 2a A multi-sectoral approach is needed Example: tropical deforestation </vt:lpstr>
      <vt:lpstr>Diapositive 40</vt:lpstr>
      <vt:lpstr>Activity 3  – Poverty – Environment – Climate change - Gender</vt:lpstr>
    </vt:vector>
  </TitlesOfParts>
  <Company>European Commission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Buhl-Nielsen</dc:creator>
  <cp:lastModifiedBy> </cp:lastModifiedBy>
  <cp:revision>301</cp:revision>
  <cp:lastPrinted>2012-08-09T10:19:50Z</cp:lastPrinted>
  <dcterms:created xsi:type="dcterms:W3CDTF">2013-05-15T10:20:19Z</dcterms:created>
  <dcterms:modified xsi:type="dcterms:W3CDTF">2013-12-06T08:16:27Z</dcterms:modified>
</cp:coreProperties>
</file>