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62" r:id="rId1"/>
  </p:sldMasterIdLst>
  <p:notesMasterIdLst>
    <p:notesMasterId r:id="rId7"/>
  </p:notesMasterIdLst>
  <p:handoutMasterIdLst>
    <p:handoutMasterId r:id="rId8"/>
  </p:handoutMasterIdLst>
  <p:sldIdLst>
    <p:sldId id="503" r:id="rId2"/>
    <p:sldId id="625" r:id="rId3"/>
    <p:sldId id="630" r:id="rId4"/>
    <p:sldId id="632" r:id="rId5"/>
    <p:sldId id="631" r:id="rId6"/>
  </p:sldIdLst>
  <p:sldSz cx="9144000" cy="6858000" type="screen4x3"/>
  <p:notesSz cx="6797675" cy="9926638"/>
  <p:custDataLst>
    <p:tags r:id="rId9"/>
  </p:custDataLst>
  <p:defaultTextStyle>
    <a:defPPr>
      <a:defRPr lang="de-DE"/>
    </a:defPPr>
    <a:lvl1pPr algn="ctr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fi" initials="efi" lastIdx="3" clrIdx="0"/>
  <p:cmAuthor id="1" name="European Forest Institute (EFI)" initials="EFI" lastIdx="16" clrIdx="1"/>
  <p:cmAuthor id="2" name="leturune" initials="LT" lastIdx="1" clrIdx="2"/>
  <p:cmAuthor id="3" name="mo" initials="mo" lastIdx="0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33"/>
    <a:srgbClr val="FFFF07"/>
    <a:srgbClr val="60903C"/>
    <a:srgbClr val="D2A374"/>
    <a:srgbClr val="F0F0F0"/>
    <a:srgbClr val="707070"/>
    <a:srgbClr val="06C245"/>
    <a:srgbClr val="FF0000"/>
    <a:srgbClr val="FFFA06"/>
    <a:srgbClr val="8458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09" autoAdjust="0"/>
    <p:restoredTop sz="87634" autoAdjust="0"/>
  </p:normalViewPr>
  <p:slideViewPr>
    <p:cSldViewPr snapToGrid="0" showGuides="1">
      <p:cViewPr>
        <p:scale>
          <a:sx n="90" d="100"/>
          <a:sy n="90" d="100"/>
        </p:scale>
        <p:origin x="-1710" y="-540"/>
      </p:cViewPr>
      <p:guideLst>
        <p:guide orient="horz" pos="4319"/>
        <p:guide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53" d="100"/>
          <a:sy n="53" d="100"/>
        </p:scale>
        <p:origin x="-2610" y="-10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tags" Target="tags/tag1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1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1" tIns="45710" rIns="91421" bIns="45710" numCol="1" anchor="t" anchorCtr="0" compatLnSpc="1">
            <a:prstTxWarp prst="textNoShape">
              <a:avLst/>
            </a:prstTxWarp>
          </a:bodyPr>
          <a:lstStyle>
            <a:lvl1pPr algn="l">
              <a:defRPr sz="1000"/>
            </a:lvl1pPr>
          </a:lstStyle>
          <a:p>
            <a:endParaRPr lang="de-DE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16" y="0"/>
            <a:ext cx="2944086" cy="4961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1" tIns="45710" rIns="91421" bIns="4571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r>
              <a:rPr lang="de-DE"/>
              <a:t>Hamburg, Juli 2006</a:t>
            </a:r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7216"/>
            <a:ext cx="6396424" cy="497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6000" tIns="36000" rIns="36000" bIns="36000" numCol="1" anchor="b" anchorCtr="0" compatLnSpc="1">
            <a:prstTxWarp prst="textNoShape">
              <a:avLst/>
            </a:prstTxWarp>
          </a:bodyPr>
          <a:lstStyle>
            <a:lvl1pPr algn="l">
              <a:defRPr sz="1000"/>
            </a:lvl1pPr>
          </a:lstStyle>
          <a:p>
            <a:r>
              <a:rPr lang="de-DE"/>
              <a:t>© 2006 Omnid Consulting GmbH - 2006MMTT Präsentationstitel</a:t>
            </a:r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6396424" y="9427216"/>
            <a:ext cx="399678" cy="497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6000" tIns="36000" rIns="36000" bIns="36000" numCol="1" anchor="b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302A3184-0495-451D-8510-C0ABFDF0006F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47178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1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1" tIns="45710" rIns="91421" bIns="45710" numCol="1" anchor="t" anchorCtr="0" compatLnSpc="1">
            <a:prstTxWarp prst="textNoShape">
              <a:avLst/>
            </a:prstTxWarp>
          </a:bodyPr>
          <a:lstStyle>
            <a:lvl1pPr algn="l">
              <a:defRPr/>
            </a:lvl1pPr>
          </a:lstStyle>
          <a:p>
            <a:endParaRPr lang="de-DE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016" y="0"/>
            <a:ext cx="2944086" cy="4961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1" tIns="45710" rIns="91421" bIns="45710" numCol="1" anchor="t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r>
              <a:rPr lang="de-DE" smtClean="0"/>
              <a:t>Hamburg, Juli 2006</a:t>
            </a:r>
            <a:endParaRPr lang="de-DE"/>
          </a:p>
        </p:txBody>
      </p:sp>
      <p:sp>
        <p:nvSpPr>
          <p:cNvPr id="348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41375" y="757238"/>
            <a:ext cx="5114925" cy="38369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48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963320"/>
            <a:ext cx="5438140" cy="4218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1" tIns="45710" rIns="91421" bIns="4571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  <p:sp>
        <p:nvSpPr>
          <p:cNvPr id="348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7216"/>
            <a:ext cx="6253232" cy="497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2000" tIns="72000" rIns="72000" bIns="72000" numCol="1" anchor="t" anchorCtr="0" compatLnSpc="1">
            <a:prstTxWarp prst="textNoShape">
              <a:avLst/>
            </a:prstTxWarp>
          </a:bodyPr>
          <a:lstStyle>
            <a:lvl1pPr algn="l">
              <a:defRPr sz="1000"/>
            </a:lvl1pPr>
          </a:lstStyle>
          <a:p>
            <a:r>
              <a:rPr lang="de-DE" smtClean="0"/>
              <a:t>© 2006 Omnid Consulting GmbH - 2006MMTT Präsentationstitel - </a:t>
            </a:r>
            <a:fld id="{43D802CA-9A15-434E-BB4D-E6DD20445088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34824" name="Text Box 8"/>
          <p:cNvSpPr txBox="1">
            <a:spLocks noChangeArrowheads="1"/>
          </p:cNvSpPr>
          <p:nvPr/>
        </p:nvSpPr>
        <p:spPr bwMode="auto">
          <a:xfrm>
            <a:off x="658288" y="4624949"/>
            <a:ext cx="680242" cy="25736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36000" tIns="36000" rIns="36000" bIns="36000">
            <a:spAutoFit/>
          </a:bodyPr>
          <a:lstStyle/>
          <a:p>
            <a:r>
              <a:rPr lang="de-DE" b="1" smtClean="0"/>
              <a:t>Notizen:</a:t>
            </a:r>
            <a:endParaRPr lang="de-DE" b="1"/>
          </a:p>
        </p:txBody>
      </p:sp>
    </p:spTree>
    <p:extLst>
      <p:ext uri="{BB962C8B-B14F-4D97-AF65-F5344CB8AC3E}">
        <p14:creationId xmlns:p14="http://schemas.microsoft.com/office/powerpoint/2010/main" val="3306177209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indent="-274638" algn="l" rtl="0" fontAlgn="base">
      <a:spcBef>
        <a:spcPct val="30000"/>
      </a:spcBef>
      <a:spcAft>
        <a:spcPct val="0"/>
      </a:spcAft>
      <a:buBlip>
        <a:blip r:embed="rId2"/>
      </a:buBlip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de-DE" dirty="0" smtClean="0"/>
              <a:t>Hamburg, Juli 2006</a:t>
            </a:r>
            <a:endParaRPr lang="de-DE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de-DE" dirty="0" smtClean="0"/>
              <a:t>© 2006 </a:t>
            </a:r>
            <a:r>
              <a:rPr lang="de-DE" dirty="0" err="1" smtClean="0"/>
              <a:t>Omnid</a:t>
            </a:r>
            <a:r>
              <a:rPr lang="de-DE" smtClean="0"/>
              <a:t> Consulting GmbH - 2006MMTT Präsentationstitel - </a:t>
            </a:r>
            <a:fld id="{C594679B-5A73-4446-AD9E-D4EBC2769121}" type="slidenum">
              <a:rPr lang="de-DE" smtClean="0"/>
              <a:pPr/>
              <a:t>0</a:t>
            </a:fld>
            <a:endParaRPr lang="de-DE"/>
          </a:p>
        </p:txBody>
      </p:sp>
      <p:sp>
        <p:nvSpPr>
          <p:cNvPr id="356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41375" y="757238"/>
            <a:ext cx="5114925" cy="3836987"/>
          </a:xfrm>
          <a:ln/>
        </p:spPr>
      </p:sp>
      <p:sp>
        <p:nvSpPr>
          <p:cNvPr id="356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/>
          <a:lstStyle/>
          <a:p>
            <a:fld id="{A5BA5294-5C63-449B-808C-2F0B1D6BF00A}" type="slidenum">
              <a:rPr lang="en-US"/>
              <a:pPr/>
              <a:t>1</a:t>
            </a:fld>
            <a:endParaRPr lang="en-US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47725" y="311150"/>
            <a:ext cx="4960938" cy="3721100"/>
          </a:xfrm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4265354"/>
            <a:ext cx="6797675" cy="5661285"/>
          </a:xfrm>
          <a:noFill/>
          <a:ln/>
        </p:spPr>
        <p:txBody>
          <a:bodyPr/>
          <a:lstStyle/>
          <a:p>
            <a:pPr eaLnBrk="1" hangingPunct="1"/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/>
          <a:lstStyle/>
          <a:p>
            <a:fld id="{A5BA5294-5C63-449B-808C-2F0B1D6BF00A}" type="slidenum">
              <a:rPr lang="en-US"/>
              <a:pPr/>
              <a:t>2</a:t>
            </a:fld>
            <a:endParaRPr lang="en-US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47725" y="311150"/>
            <a:ext cx="4960938" cy="3721100"/>
          </a:xfrm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4265354"/>
            <a:ext cx="6797675" cy="5661285"/>
          </a:xfrm>
          <a:noFill/>
          <a:ln/>
        </p:spPr>
        <p:txBody>
          <a:bodyPr/>
          <a:lstStyle/>
          <a:p>
            <a:pPr eaLnBrk="1" hangingPunct="1"/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/>
          <a:lstStyle/>
          <a:p>
            <a:fld id="{A5BA5294-5C63-449B-808C-2F0B1D6BF00A}" type="slidenum">
              <a:rPr lang="en-US"/>
              <a:pPr/>
              <a:t>3</a:t>
            </a:fld>
            <a:endParaRPr lang="en-US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47725" y="311150"/>
            <a:ext cx="4960938" cy="3721100"/>
          </a:xfrm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4265354"/>
            <a:ext cx="6797675" cy="5661285"/>
          </a:xfrm>
          <a:noFill/>
          <a:ln/>
        </p:spPr>
        <p:txBody>
          <a:bodyPr/>
          <a:lstStyle/>
          <a:p>
            <a:pPr eaLnBrk="1" hangingPunct="1"/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/>
          <a:lstStyle/>
          <a:p>
            <a:fld id="{A5BA5294-5C63-449B-808C-2F0B1D6BF00A}" type="slidenum">
              <a:rPr lang="en-US"/>
              <a:pPr/>
              <a:t>4</a:t>
            </a:fld>
            <a:endParaRPr lang="en-US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47725" y="311150"/>
            <a:ext cx="4960938" cy="3721100"/>
          </a:xfrm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4265354"/>
            <a:ext cx="6797675" cy="5661285"/>
          </a:xfrm>
          <a:noFill/>
          <a:ln/>
        </p:spPr>
        <p:txBody>
          <a:bodyPr/>
          <a:lstStyle/>
          <a:p>
            <a:pPr eaLnBrk="1" hangingPunct="1"/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4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9650" name="Rectangle 2"/>
          <p:cNvSpPr>
            <a:spLocks noGrp="1" noChangeArrowheads="1"/>
          </p:cNvSpPr>
          <p:nvPr>
            <p:ph type="ctrTitle" sz="quarter" hasCustomPrompt="1"/>
          </p:nvPr>
        </p:nvSpPr>
        <p:spPr>
          <a:xfrm>
            <a:off x="451800" y="1408787"/>
            <a:ext cx="8240400" cy="1684340"/>
          </a:xfrm>
        </p:spPr>
        <p:txBody>
          <a:bodyPr wrap="square" tIns="36000" bIns="36000" anchor="ctr" anchorCtr="0">
            <a:noAutofit/>
          </a:bodyPr>
          <a:lstStyle>
            <a:lvl1pPr algn="ctr">
              <a:defRPr sz="3200"/>
            </a:lvl1pPr>
          </a:lstStyle>
          <a:p>
            <a:r>
              <a:rPr lang="de-DE" dirty="0" smtClean="0"/>
              <a:t>Click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edit</a:t>
            </a:r>
            <a:r>
              <a:rPr lang="de-DE" dirty="0" smtClean="0"/>
              <a:t> </a:t>
            </a:r>
            <a:br>
              <a:rPr lang="de-DE" dirty="0" smtClean="0"/>
            </a:br>
            <a:r>
              <a:rPr lang="de-DE" dirty="0" smtClean="0"/>
              <a:t>Master title </a:t>
            </a:r>
            <a:br>
              <a:rPr lang="de-DE" dirty="0" smtClean="0"/>
            </a:br>
            <a:r>
              <a:rPr lang="de-DE" dirty="0" smtClean="0"/>
              <a:t>style</a:t>
            </a:r>
            <a:endParaRPr lang="de-DE" dirty="0"/>
          </a:p>
        </p:txBody>
      </p:sp>
      <p:sp>
        <p:nvSpPr>
          <p:cNvPr id="1179651" name="Rectangle 3"/>
          <p:cNvSpPr>
            <a:spLocks noGrp="1" noChangeArrowheads="1"/>
          </p:cNvSpPr>
          <p:nvPr>
            <p:ph type="subTitle" sz="quarter" idx="1" hasCustomPrompt="1"/>
          </p:nvPr>
        </p:nvSpPr>
        <p:spPr>
          <a:xfrm>
            <a:off x="1102336" y="3530364"/>
            <a:ext cx="6939329" cy="917572"/>
          </a:xfrm>
          <a:prstGeom prst="rect">
            <a:avLst/>
          </a:prstGeom>
        </p:spPr>
        <p:txBody>
          <a:bodyPr tIns="36000" bIns="36000" anchor="ctr" anchorCtr="0"/>
          <a:lstStyle>
            <a:lvl1pPr marL="0" indent="0" algn="ctr">
              <a:spcBef>
                <a:spcPts val="0"/>
              </a:spcBef>
              <a:spcAft>
                <a:spcPts val="0"/>
              </a:spcAft>
              <a:buFont typeface="Webdings" pitchFamily="18" charset="2"/>
              <a:buNone/>
              <a:defRPr sz="2400" b="0"/>
            </a:lvl1pPr>
          </a:lstStyle>
          <a:p>
            <a:r>
              <a:rPr lang="de-DE" dirty="0" smtClean="0"/>
              <a:t>Click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edit</a:t>
            </a:r>
            <a:r>
              <a:rPr lang="de-DE" dirty="0" smtClean="0"/>
              <a:t> Master </a:t>
            </a:r>
            <a:br>
              <a:rPr lang="de-DE" dirty="0" smtClean="0"/>
            </a:br>
            <a:r>
              <a:rPr lang="de-DE" dirty="0" err="1" smtClean="0"/>
              <a:t>subtitle</a:t>
            </a:r>
            <a:r>
              <a:rPr lang="de-DE" dirty="0" smtClean="0"/>
              <a:t> style</a:t>
            </a:r>
            <a:endParaRPr lang="de-DE" dirty="0"/>
          </a:p>
        </p:txBody>
      </p:sp>
      <p:sp>
        <p:nvSpPr>
          <p:cNvPr id="1179652" name="Rectangle 4"/>
          <p:cNvSpPr>
            <a:spLocks noGrp="1" noChangeArrowheads="1"/>
          </p:cNvSpPr>
          <p:nvPr>
            <p:ph type="dt" sz="quarter" idx="2"/>
          </p:nvPr>
        </p:nvSpPr>
        <p:spPr bwMode="gray">
          <a:xfrm>
            <a:off x="2811341" y="4885173"/>
            <a:ext cx="3521319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36000" tIns="36000" rIns="36000" bIns="36000" numCol="1" anchor="ctr" anchorCtr="0" compatLnSpc="1">
            <a:prstTxWarp prst="textNoShape">
              <a:avLst/>
            </a:prstTxWarp>
          </a:bodyPr>
          <a:lstStyle>
            <a:lvl1pPr algn="ctr">
              <a:defRPr sz="1400" b="0"/>
            </a:lvl1pPr>
          </a:lstStyle>
          <a:p>
            <a:r>
              <a:rPr lang="de-DE" err="1" smtClean="0"/>
              <a:t>Surname</a:t>
            </a:r>
            <a:r>
              <a:rPr lang="de-DE" smtClean="0"/>
              <a:t> Name</a:t>
            </a:r>
          </a:p>
          <a:p>
            <a:r>
              <a:rPr lang="de-DE" err="1" smtClean="0"/>
              <a:t>city</a:t>
            </a:r>
            <a:r>
              <a:rPr lang="de-DE" smtClean="0"/>
              <a:t>, </a:t>
            </a:r>
            <a:r>
              <a:rPr lang="de-DE" err="1" smtClean="0"/>
              <a:t>month</a:t>
            </a:r>
            <a:r>
              <a:rPr lang="de-DE" smtClean="0"/>
              <a:t> </a:t>
            </a:r>
            <a:r>
              <a:rPr lang="de-DE" err="1" smtClean="0"/>
              <a:t>year</a:t>
            </a:r>
            <a:endParaRPr lang="de-DE"/>
          </a:p>
        </p:txBody>
      </p:sp>
      <p:pic>
        <p:nvPicPr>
          <p:cNvPr id="12" name="Grafik 11" descr="headerPPT-3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971550"/>
          </a:xfrm>
          <a:prstGeom prst="rect">
            <a:avLst/>
          </a:prstGeom>
        </p:spPr>
      </p:pic>
      <p:pic>
        <p:nvPicPr>
          <p:cNvPr id="8" name="Picture 14" descr="2909_EFI_Powerpoint_back_base2a"/>
          <p:cNvPicPr>
            <a:picLocks noChangeAspect="1" noChangeArrowheads="1"/>
          </p:cNvPicPr>
          <p:nvPr userDrawn="1"/>
        </p:nvPicPr>
        <p:blipFill>
          <a:blip r:embed="rId3" cstate="print"/>
          <a:srcRect l="4678" r="20266" b="25000"/>
          <a:stretch>
            <a:fillRect/>
          </a:stretch>
        </p:blipFill>
        <p:spPr bwMode="auto">
          <a:xfrm>
            <a:off x="7584499" y="6392857"/>
            <a:ext cx="1125006" cy="3810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" name="Gerade Verbindung 8"/>
          <p:cNvCxnSpPr/>
          <p:nvPr userDrawn="1"/>
        </p:nvCxnSpPr>
        <p:spPr bwMode="auto">
          <a:xfrm>
            <a:off x="0" y="6312695"/>
            <a:ext cx="91440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C0C0C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ransition spd="slow"/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/Bul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1644" y="1904700"/>
            <a:ext cx="8240712" cy="430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</a:bodyPr>
          <a:lstStyle>
            <a:lvl1pPr marL="0" algn="l" rtl="0" eaLnBrk="1" fontAlgn="ctr" hangingPunct="1">
              <a:lnSpc>
                <a:spcPct val="100000"/>
              </a:lnSpc>
              <a:spcAft>
                <a:spcPts val="100"/>
              </a:spcAft>
              <a:buClrTx/>
              <a:buFont typeface="Wingdings" pitchFamily="2" charset="2"/>
              <a:buNone/>
              <a:defRPr lang="de-DE" sz="1800" dirty="0" smtClean="0">
                <a:solidFill>
                  <a:schemeClr val="tx1"/>
                </a:solidFill>
                <a:latin typeface="Lucida Sans" pitchFamily="34" charset="0"/>
                <a:ea typeface="+mn-ea"/>
                <a:cs typeface="+mn-cs"/>
              </a:defRPr>
            </a:lvl1pPr>
            <a:lvl2pPr marL="306000" indent="-306000" algn="l" rtl="0" eaLnBrk="1" fontAlgn="ctr" hangingPunct="1">
              <a:lnSpc>
                <a:spcPct val="100000"/>
              </a:lnSpc>
              <a:spcBef>
                <a:spcPts val="300"/>
              </a:spcBef>
              <a:spcAft>
                <a:spcPts val="100"/>
              </a:spcAft>
              <a:buClrTx/>
              <a:buSzPct val="100000"/>
              <a:buFont typeface="Wingdings" pitchFamily="2" charset="2"/>
              <a:buChar char="§"/>
              <a:defRPr lang="de-DE" sz="1800" b="0" dirty="0" smtClean="0">
                <a:solidFill>
                  <a:schemeClr val="tx1"/>
                </a:solidFill>
                <a:latin typeface="Lucida Sans" pitchFamily="34" charset="0"/>
                <a:ea typeface="+mn-ea"/>
                <a:cs typeface="+mn-cs"/>
              </a:defRPr>
            </a:lvl2pPr>
            <a:lvl3pPr marL="614363" indent="-301625" algn="l" rtl="0" eaLnBrk="1" fontAlgn="ctr" hangingPunct="1">
              <a:lnSpc>
                <a:spcPct val="100000"/>
              </a:lnSpc>
              <a:buClrTx/>
              <a:buSzPct val="100000"/>
              <a:buFont typeface="Wingdings" pitchFamily="2" charset="2"/>
              <a:buChar char="§"/>
              <a:tabLst/>
              <a:defRPr lang="de-DE" sz="1800" b="0" baseline="0" dirty="0" smtClean="0">
                <a:solidFill>
                  <a:schemeClr val="tx1"/>
                </a:solidFill>
                <a:latin typeface="Lucida Sans" pitchFamily="34" charset="0"/>
                <a:ea typeface="+mn-ea"/>
                <a:cs typeface="+mn-cs"/>
              </a:defRPr>
            </a:lvl3pPr>
            <a:lvl4pPr marL="901700" indent="-274638" algn="l" rtl="0" eaLnBrk="1" fontAlgn="ctr" hangingPunct="1">
              <a:lnSpc>
                <a:spcPct val="100000"/>
              </a:lnSpc>
              <a:buClrTx/>
              <a:buSzPct val="90000"/>
              <a:buFont typeface="Wingdings" pitchFamily="2" charset="2"/>
              <a:buChar char="§"/>
              <a:defRPr lang="de-DE" sz="1600" b="0" dirty="0" smtClean="0">
                <a:solidFill>
                  <a:schemeClr val="tx1"/>
                </a:solidFill>
                <a:latin typeface="Lucida Sans" pitchFamily="34" charset="0"/>
                <a:ea typeface="+mn-ea"/>
                <a:cs typeface="+mn-cs"/>
              </a:defRPr>
            </a:lvl4pPr>
            <a:lvl5pPr marL="1162050" marR="0" indent="-260350" algn="l" defTabSz="914400" rtl="0" eaLnBrk="1" fontAlgn="ctr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100000"/>
              <a:buFont typeface="Wingdings" pitchFamily="2" charset="2"/>
              <a:buChar char="§"/>
              <a:tabLst/>
              <a:defRPr lang="de-DE" sz="1400" b="0" baseline="0" dirty="0" smtClean="0">
                <a:solidFill>
                  <a:schemeClr val="tx1"/>
                </a:solidFill>
                <a:latin typeface="Lucida Sans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de-DE" dirty="0" smtClean="0"/>
              <a:t>Click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edit</a:t>
            </a:r>
            <a:r>
              <a:rPr lang="de-DE" dirty="0" smtClean="0"/>
              <a:t> Master </a:t>
            </a:r>
            <a:r>
              <a:rPr lang="de-DE" dirty="0" err="1" smtClean="0"/>
              <a:t>text</a:t>
            </a:r>
            <a:r>
              <a:rPr lang="de-DE" dirty="0" smtClean="0"/>
              <a:t> </a:t>
            </a:r>
            <a:r>
              <a:rPr lang="de-DE" dirty="0" err="1" smtClean="0"/>
              <a:t>styles</a:t>
            </a:r>
            <a:endParaRPr lang="de-DE" dirty="0" smtClean="0"/>
          </a:p>
          <a:p>
            <a:pPr lvl="1"/>
            <a:r>
              <a:rPr lang="de-DE" dirty="0" smtClean="0"/>
              <a:t>Second </a:t>
            </a:r>
            <a:r>
              <a:rPr lang="de-DE" dirty="0" err="1" smtClean="0"/>
              <a:t>level</a:t>
            </a:r>
            <a:endParaRPr lang="de-DE" dirty="0" smtClean="0"/>
          </a:p>
          <a:p>
            <a:pPr lvl="2"/>
            <a:r>
              <a:rPr lang="de-DE" dirty="0" smtClean="0"/>
              <a:t>Third </a:t>
            </a:r>
            <a:r>
              <a:rPr lang="de-DE" dirty="0" err="1" smtClean="0"/>
              <a:t>level</a:t>
            </a:r>
            <a:endParaRPr lang="de-DE" dirty="0" smtClean="0"/>
          </a:p>
          <a:p>
            <a:pPr lvl="3"/>
            <a:r>
              <a:rPr lang="de-DE" dirty="0" err="1" smtClean="0"/>
              <a:t>Fourth</a:t>
            </a:r>
            <a:r>
              <a:rPr lang="de-DE" dirty="0" smtClean="0"/>
              <a:t> </a:t>
            </a:r>
            <a:r>
              <a:rPr lang="de-DE" dirty="0" err="1" smtClean="0"/>
              <a:t>level</a:t>
            </a:r>
            <a:endParaRPr lang="de-DE" dirty="0" smtClean="0"/>
          </a:p>
          <a:p>
            <a:pPr lvl="4"/>
            <a:r>
              <a:rPr lang="de-DE" dirty="0" err="1" smtClean="0"/>
              <a:t>Fifth</a:t>
            </a:r>
            <a:r>
              <a:rPr lang="de-DE" dirty="0" smtClean="0"/>
              <a:t> </a:t>
            </a:r>
            <a:r>
              <a:rPr lang="de-DE" dirty="0" err="1" smtClean="0"/>
              <a:t>level</a:t>
            </a:r>
            <a:endParaRPr lang="de-DE" dirty="0" smtClean="0"/>
          </a:p>
          <a:p>
            <a:pPr marL="1343025" marR="0" lvl="4" indent="-266700" algn="l" defTabSz="914400" rtl="0" eaLnBrk="1" fontAlgn="ctr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100000"/>
              <a:buFont typeface="Wingdings" pitchFamily="2" charset="2"/>
              <a:buChar char="§"/>
              <a:tabLst/>
              <a:defRPr/>
            </a:pPr>
            <a:endParaRPr lang="de-DE" dirty="0" smtClean="0"/>
          </a:p>
          <a:p>
            <a:pPr marL="1343025" marR="0" lvl="4" indent="-266700" algn="l" defTabSz="914400" rtl="0" eaLnBrk="1" fontAlgn="ctr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100000"/>
              <a:buFont typeface="Wingdings" pitchFamily="2" charset="2"/>
              <a:buChar char="§"/>
              <a:tabLst/>
              <a:defRPr/>
            </a:pPr>
            <a:endParaRPr lang="de-DE" dirty="0" smtClean="0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gray">
          <a:xfrm>
            <a:off x="451800" y="1026612"/>
            <a:ext cx="8240400" cy="72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6000" tIns="0" rIns="3600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de-DE" dirty="0" smtClean="0"/>
          </a:p>
        </p:txBody>
      </p:sp>
      <p:sp>
        <p:nvSpPr>
          <p:cNvPr id="4" name="Rechteck 12"/>
          <p:cNvSpPr/>
          <p:nvPr userDrawn="1"/>
        </p:nvSpPr>
        <p:spPr bwMode="auto">
          <a:xfrm>
            <a:off x="451800" y="1901775"/>
            <a:ext cx="8240400" cy="4305600"/>
          </a:xfrm>
          <a:prstGeom prst="rect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de-DE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1644" y="1904700"/>
            <a:ext cx="8240712" cy="430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</a:bodyPr>
          <a:lstStyle>
            <a:lvl1pPr marL="270000" algn="l" rtl="0" eaLnBrk="1" fontAlgn="ctr" hangingPunct="1">
              <a:lnSpc>
                <a:spcPct val="100000"/>
              </a:lnSpc>
              <a:spcAft>
                <a:spcPts val="100"/>
              </a:spcAft>
              <a:buClrTx/>
              <a:buFont typeface="Wingdings" pitchFamily="2" charset="2"/>
              <a:buNone/>
              <a:defRPr lang="de-DE" sz="1800" dirty="0" smtClean="0">
                <a:solidFill>
                  <a:schemeClr val="tx1"/>
                </a:solidFill>
                <a:latin typeface="Lucida Sans" pitchFamily="34" charset="0"/>
                <a:ea typeface="+mn-ea"/>
                <a:cs typeface="+mn-cs"/>
              </a:defRPr>
            </a:lvl1pPr>
            <a:lvl2pPr marL="306000" indent="-306000" algn="l" rtl="0" eaLnBrk="1" fontAlgn="ctr" hangingPunct="1">
              <a:lnSpc>
                <a:spcPct val="100000"/>
              </a:lnSpc>
              <a:spcBef>
                <a:spcPts val="300"/>
              </a:spcBef>
              <a:spcAft>
                <a:spcPts val="100"/>
              </a:spcAft>
              <a:buClrTx/>
              <a:buSzPct val="100000"/>
              <a:buFont typeface="Wingdings" pitchFamily="2" charset="2"/>
              <a:buChar char="§"/>
              <a:defRPr lang="de-DE" sz="1800" b="0" dirty="0" smtClean="0">
                <a:solidFill>
                  <a:schemeClr val="tx1"/>
                </a:solidFill>
                <a:latin typeface="Lucida Sans" pitchFamily="34" charset="0"/>
                <a:ea typeface="+mn-ea"/>
                <a:cs typeface="+mn-cs"/>
              </a:defRPr>
            </a:lvl2pPr>
            <a:lvl3pPr marL="614363" indent="-301625" algn="l" rtl="0" eaLnBrk="1" fontAlgn="ctr" hangingPunct="1">
              <a:lnSpc>
                <a:spcPct val="100000"/>
              </a:lnSpc>
              <a:buClrTx/>
              <a:buSzPct val="100000"/>
              <a:buFont typeface="Wingdings" pitchFamily="2" charset="2"/>
              <a:buChar char="§"/>
              <a:tabLst/>
              <a:defRPr lang="de-DE" sz="1800" b="0" baseline="0" dirty="0" smtClean="0">
                <a:solidFill>
                  <a:schemeClr val="tx1"/>
                </a:solidFill>
                <a:latin typeface="Lucida Sans" pitchFamily="34" charset="0"/>
                <a:ea typeface="+mn-ea"/>
                <a:cs typeface="+mn-cs"/>
              </a:defRPr>
            </a:lvl3pPr>
            <a:lvl4pPr marL="901700" indent="-274638" algn="l" rtl="0" eaLnBrk="1" fontAlgn="ctr" hangingPunct="1">
              <a:lnSpc>
                <a:spcPct val="100000"/>
              </a:lnSpc>
              <a:buClrTx/>
              <a:buSzPct val="90000"/>
              <a:buFont typeface="Wingdings" pitchFamily="2" charset="2"/>
              <a:buChar char="§"/>
              <a:defRPr lang="de-DE" sz="1600" b="0" baseline="0" dirty="0" smtClean="0">
                <a:solidFill>
                  <a:schemeClr val="tx1"/>
                </a:solidFill>
                <a:latin typeface="Lucida Sans" pitchFamily="34" charset="0"/>
                <a:ea typeface="+mn-ea"/>
                <a:cs typeface="+mn-cs"/>
              </a:defRPr>
            </a:lvl4pPr>
            <a:lvl5pPr marL="1162050" marR="0" indent="-260350" algn="l" defTabSz="914400" rtl="0" eaLnBrk="1" fontAlgn="ctr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100000"/>
              <a:buFont typeface="Wingdings" pitchFamily="2" charset="2"/>
              <a:buChar char="§"/>
              <a:tabLst/>
              <a:defRPr lang="de-DE" sz="1400" b="0" baseline="0" dirty="0" smtClean="0">
                <a:solidFill>
                  <a:schemeClr val="tx1"/>
                </a:solidFill>
                <a:latin typeface="Lucida Sans" pitchFamily="34" charset="0"/>
                <a:ea typeface="+mn-ea"/>
                <a:cs typeface="+mn-cs"/>
              </a:defRPr>
            </a:lvl5pPr>
          </a:lstStyle>
          <a:p>
            <a:pPr lvl="1"/>
            <a:r>
              <a:rPr lang="de-DE" dirty="0" smtClean="0"/>
              <a:t>First </a:t>
            </a:r>
            <a:r>
              <a:rPr lang="de-DE" dirty="0" err="1" smtClean="0"/>
              <a:t>level</a:t>
            </a:r>
            <a:endParaRPr lang="de-DE" dirty="0" smtClean="0"/>
          </a:p>
          <a:p>
            <a:pPr lvl="2"/>
            <a:r>
              <a:rPr lang="de-DE" dirty="0" smtClean="0"/>
              <a:t>Second </a:t>
            </a:r>
            <a:r>
              <a:rPr lang="de-DE" dirty="0" err="1" smtClean="0"/>
              <a:t>level</a:t>
            </a:r>
            <a:endParaRPr lang="de-DE" dirty="0" smtClean="0"/>
          </a:p>
          <a:p>
            <a:pPr lvl="3"/>
            <a:r>
              <a:rPr lang="de-DE" dirty="0" smtClean="0"/>
              <a:t>Third </a:t>
            </a:r>
            <a:r>
              <a:rPr lang="de-DE" dirty="0" err="1" smtClean="0"/>
              <a:t>level</a:t>
            </a:r>
            <a:endParaRPr lang="de-DE" dirty="0" smtClean="0"/>
          </a:p>
          <a:p>
            <a:pPr lvl="4"/>
            <a:r>
              <a:rPr lang="de-DE" dirty="0" err="1" smtClean="0"/>
              <a:t>Fourth</a:t>
            </a:r>
            <a:r>
              <a:rPr lang="de-DE" dirty="0" smtClean="0"/>
              <a:t> </a:t>
            </a:r>
            <a:r>
              <a:rPr lang="de-DE" dirty="0" err="1" smtClean="0"/>
              <a:t>level</a:t>
            </a:r>
            <a:endParaRPr lang="de-DE" dirty="0" smtClean="0"/>
          </a:p>
          <a:p>
            <a:pPr marL="1343025" marR="0" lvl="4" indent="-266700" algn="l" defTabSz="914400" rtl="0" eaLnBrk="1" fontAlgn="ctr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100000"/>
              <a:buFont typeface="Wingdings" pitchFamily="2" charset="2"/>
              <a:buChar char="§"/>
              <a:tabLst/>
              <a:defRPr/>
            </a:pPr>
            <a:endParaRPr lang="de-DE" dirty="0" smtClean="0"/>
          </a:p>
          <a:p>
            <a:pPr marL="1343025" marR="0" lvl="4" indent="-266700" algn="l" defTabSz="914400" rtl="0" eaLnBrk="1" fontAlgn="ctr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100000"/>
              <a:buFont typeface="Wingdings" pitchFamily="2" charset="2"/>
              <a:buChar char="§"/>
              <a:tabLst/>
              <a:defRPr/>
            </a:pPr>
            <a:endParaRPr lang="de-DE" dirty="0" smtClean="0"/>
          </a:p>
        </p:txBody>
      </p:sp>
      <p:sp>
        <p:nvSpPr>
          <p:cNvPr id="4" name="Rechteck 12"/>
          <p:cNvSpPr/>
          <p:nvPr userDrawn="1"/>
        </p:nvSpPr>
        <p:spPr bwMode="auto">
          <a:xfrm>
            <a:off x="451800" y="1901775"/>
            <a:ext cx="8240400" cy="4305600"/>
          </a:xfrm>
          <a:prstGeom prst="rect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Object 11" hidden="1"/>
          <p:cNvGraphicFramePr>
            <a:graphicFrameLocks/>
          </p:cNvGraphicFramePr>
          <p:nvPr>
            <p:custDataLst>
              <p:tags r:id="rId2"/>
            </p:custDataLst>
          </p:nvPr>
        </p:nvGraphicFramePr>
        <p:xfrm>
          <a:off x="0" y="0"/>
          <a:ext cx="146538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1" name="think-cell Slide" r:id="rId6" imgW="0" imgH="0" progId="">
                  <p:embed/>
                </p:oleObj>
              </mc:Choice>
              <mc:Fallback>
                <p:oleObj name="think-cell Slide" r:id="rId6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46538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2"/>
          <p:cNvSpPr>
            <a:spLocks noChangeArrowheads="1"/>
          </p:cNvSpPr>
          <p:nvPr userDrawn="1">
            <p:custDataLst>
              <p:tags r:id="rId3"/>
            </p:custDataLst>
          </p:nvPr>
        </p:nvSpPr>
        <p:spPr bwMode="gray">
          <a:xfrm>
            <a:off x="0" y="3162300"/>
            <a:ext cx="9144000" cy="748506"/>
          </a:xfrm>
          <a:prstGeom prst="rect">
            <a:avLst/>
          </a:prstGeom>
          <a:solidFill>
            <a:schemeClr val="accent1"/>
          </a:solidFill>
          <a:ln w="9525" algn="ctr">
            <a:noFill/>
            <a:miter lim="800000"/>
            <a:headEnd/>
            <a:tailEnd/>
          </a:ln>
          <a:effectLst/>
        </p:spPr>
        <p:txBody>
          <a:bodyPr vert="horz" wrap="none" lIns="648000" tIns="91440" rIns="90000" bIns="9144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"/>
            <p:custDataLst>
              <p:tags r:id="rId4"/>
            </p:custDataLst>
          </p:nvPr>
        </p:nvSpPr>
        <p:spPr>
          <a:xfrm>
            <a:off x="0" y="3162006"/>
            <a:ext cx="9145108" cy="748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lIns="288000" anchor="ctr" anchorCtr="0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 smtClean="0"/>
              <a:t>Click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edit</a:t>
            </a:r>
            <a:r>
              <a:rPr lang="de-DE" dirty="0" smtClean="0"/>
              <a:t> Master </a:t>
            </a:r>
            <a:r>
              <a:rPr lang="de-DE" dirty="0" err="1" smtClean="0"/>
              <a:t>text</a:t>
            </a:r>
            <a:r>
              <a:rPr lang="de-DE" dirty="0" smtClean="0"/>
              <a:t> </a:t>
            </a:r>
            <a:r>
              <a:rPr lang="de-DE" dirty="0" err="1" smtClean="0"/>
              <a:t>styles</a:t>
            </a:r>
            <a:endParaRPr lang="de-DE" dirty="0" smtClean="0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keway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PTProdAddin1016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1313351" y="5543587"/>
            <a:ext cx="6517298" cy="671480"/>
          </a:xfrm>
          <a:prstGeom prst="rect">
            <a:avLst/>
          </a:prstGeom>
          <a:solidFill>
            <a:schemeClr val="accent1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lvl="0"/>
            <a:endParaRPr lang="de-DE" sz="1600" b="0" dirty="0">
              <a:solidFill>
                <a:schemeClr val="bg1"/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1312062" y="5543550"/>
            <a:ext cx="6519877" cy="6715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="ctr" anchorCtr="0">
            <a:normAutofit/>
          </a:bodyPr>
          <a:lstStyle>
            <a:lvl1pPr marL="0" indent="0" algn="ctr">
              <a:buNone/>
              <a:defRPr sz="1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 smtClean="0"/>
              <a:t>Click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edit</a:t>
            </a:r>
            <a:r>
              <a:rPr lang="de-DE" dirty="0" smtClean="0"/>
              <a:t> </a:t>
            </a:r>
            <a:br>
              <a:rPr lang="de-DE" dirty="0" smtClean="0"/>
            </a:br>
            <a:r>
              <a:rPr lang="de-DE" dirty="0" smtClean="0"/>
              <a:t>Master </a:t>
            </a:r>
            <a:r>
              <a:rPr lang="de-DE" dirty="0" err="1" smtClean="0"/>
              <a:t>text</a:t>
            </a:r>
            <a:r>
              <a:rPr lang="de-DE" dirty="0" smtClean="0"/>
              <a:t> </a:t>
            </a:r>
            <a:r>
              <a:rPr lang="de-DE" dirty="0" err="1" smtClean="0"/>
              <a:t>styles</a:t>
            </a:r>
            <a:endParaRPr lang="de-DE" dirty="0" smtClean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1644" y="1904701"/>
            <a:ext cx="8240712" cy="3534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</a:bodyPr>
          <a:lstStyle>
            <a:lvl1pPr marL="0" algn="l" rtl="0" eaLnBrk="1" fontAlgn="ctr" hangingPunct="1">
              <a:lnSpc>
                <a:spcPct val="100000"/>
              </a:lnSpc>
              <a:spcAft>
                <a:spcPts val="100"/>
              </a:spcAft>
              <a:buClrTx/>
              <a:buFont typeface="Wingdings" pitchFamily="2" charset="2"/>
              <a:buNone/>
              <a:defRPr lang="de-DE" sz="1800" dirty="0" smtClean="0">
                <a:solidFill>
                  <a:schemeClr val="tx1"/>
                </a:solidFill>
                <a:latin typeface="Lucida Sans" pitchFamily="34" charset="0"/>
                <a:ea typeface="+mn-ea"/>
                <a:cs typeface="+mn-cs"/>
              </a:defRPr>
            </a:lvl1pPr>
            <a:lvl2pPr marL="306000" indent="-306000" algn="l" rtl="0" eaLnBrk="1" fontAlgn="ctr" hangingPunct="1">
              <a:lnSpc>
                <a:spcPct val="100000"/>
              </a:lnSpc>
              <a:spcBef>
                <a:spcPts val="300"/>
              </a:spcBef>
              <a:spcAft>
                <a:spcPts val="100"/>
              </a:spcAft>
              <a:buClrTx/>
              <a:buSzPct val="100000"/>
              <a:buFont typeface="Wingdings" pitchFamily="2" charset="2"/>
              <a:buChar char="§"/>
              <a:defRPr lang="de-DE" sz="1800" b="0" dirty="0" smtClean="0">
                <a:solidFill>
                  <a:schemeClr val="tx1"/>
                </a:solidFill>
                <a:latin typeface="Lucida Sans" pitchFamily="34" charset="0"/>
                <a:ea typeface="+mn-ea"/>
                <a:cs typeface="+mn-cs"/>
              </a:defRPr>
            </a:lvl2pPr>
            <a:lvl3pPr marL="614363" indent="-301625" algn="l" rtl="0" eaLnBrk="1" fontAlgn="ctr" hangingPunct="1">
              <a:lnSpc>
                <a:spcPct val="100000"/>
              </a:lnSpc>
              <a:buClrTx/>
              <a:buSzPct val="100000"/>
              <a:buFont typeface="Wingdings" pitchFamily="2" charset="2"/>
              <a:buChar char="§"/>
              <a:tabLst/>
              <a:defRPr lang="de-DE" sz="1800" b="0" baseline="0" dirty="0" smtClean="0">
                <a:solidFill>
                  <a:schemeClr val="tx1"/>
                </a:solidFill>
                <a:latin typeface="Lucida Sans" pitchFamily="34" charset="0"/>
                <a:ea typeface="+mn-ea"/>
                <a:cs typeface="+mn-cs"/>
              </a:defRPr>
            </a:lvl3pPr>
            <a:lvl4pPr marL="901700" indent="-274638" algn="l" rtl="0" eaLnBrk="1" fontAlgn="ctr" hangingPunct="1">
              <a:lnSpc>
                <a:spcPct val="100000"/>
              </a:lnSpc>
              <a:buClrTx/>
              <a:buSzPct val="90000"/>
              <a:buFont typeface="Wingdings" pitchFamily="2" charset="2"/>
              <a:buChar char="§"/>
              <a:defRPr lang="de-DE" sz="1600" b="0" dirty="0" smtClean="0">
                <a:solidFill>
                  <a:schemeClr val="tx1"/>
                </a:solidFill>
                <a:latin typeface="Lucida Sans" pitchFamily="34" charset="0"/>
                <a:ea typeface="+mn-ea"/>
                <a:cs typeface="+mn-cs"/>
              </a:defRPr>
            </a:lvl4pPr>
            <a:lvl5pPr marL="1162050" marR="0" indent="-260350" algn="l" defTabSz="914400" rtl="0" eaLnBrk="1" fontAlgn="ctr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100000"/>
              <a:buFont typeface="Wingdings" pitchFamily="2" charset="2"/>
              <a:buChar char="§"/>
              <a:tabLst/>
              <a:defRPr lang="de-DE" sz="1400" b="0" baseline="0" dirty="0" smtClean="0">
                <a:solidFill>
                  <a:schemeClr val="tx1"/>
                </a:solidFill>
                <a:latin typeface="Lucida Sans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de-DE" dirty="0" smtClean="0"/>
              <a:t>Click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edit</a:t>
            </a:r>
            <a:r>
              <a:rPr lang="de-DE" dirty="0" smtClean="0"/>
              <a:t> Master </a:t>
            </a:r>
            <a:r>
              <a:rPr lang="de-DE" dirty="0" err="1" smtClean="0"/>
              <a:t>text</a:t>
            </a:r>
            <a:r>
              <a:rPr lang="de-DE" dirty="0" smtClean="0"/>
              <a:t> </a:t>
            </a:r>
            <a:r>
              <a:rPr lang="de-DE" dirty="0" err="1" smtClean="0"/>
              <a:t>styles</a:t>
            </a:r>
            <a:endParaRPr lang="de-DE" dirty="0" smtClean="0"/>
          </a:p>
          <a:p>
            <a:pPr lvl="1"/>
            <a:r>
              <a:rPr lang="de-DE" dirty="0" smtClean="0"/>
              <a:t>Second </a:t>
            </a:r>
            <a:r>
              <a:rPr lang="de-DE" dirty="0" err="1" smtClean="0"/>
              <a:t>level</a:t>
            </a:r>
            <a:endParaRPr lang="de-DE" dirty="0" smtClean="0"/>
          </a:p>
          <a:p>
            <a:pPr lvl="2"/>
            <a:r>
              <a:rPr lang="de-DE" dirty="0" smtClean="0"/>
              <a:t>Third </a:t>
            </a:r>
            <a:r>
              <a:rPr lang="de-DE" dirty="0" err="1" smtClean="0"/>
              <a:t>level</a:t>
            </a:r>
            <a:endParaRPr lang="de-DE" dirty="0" smtClean="0"/>
          </a:p>
          <a:p>
            <a:pPr lvl="3"/>
            <a:r>
              <a:rPr lang="de-DE" dirty="0" err="1" smtClean="0"/>
              <a:t>Fourth</a:t>
            </a:r>
            <a:r>
              <a:rPr lang="de-DE" dirty="0" smtClean="0"/>
              <a:t> </a:t>
            </a:r>
            <a:r>
              <a:rPr lang="de-DE" dirty="0" err="1" smtClean="0"/>
              <a:t>level</a:t>
            </a:r>
            <a:endParaRPr lang="de-DE" dirty="0" smtClean="0"/>
          </a:p>
          <a:p>
            <a:pPr lvl="4"/>
            <a:r>
              <a:rPr lang="de-DE" dirty="0" err="1" smtClean="0"/>
              <a:t>Fifth</a:t>
            </a:r>
            <a:r>
              <a:rPr lang="de-DE" dirty="0" smtClean="0"/>
              <a:t> </a:t>
            </a:r>
            <a:r>
              <a:rPr lang="de-DE" dirty="0" err="1" smtClean="0"/>
              <a:t>level</a:t>
            </a:r>
            <a:endParaRPr lang="de-DE" dirty="0" smtClean="0"/>
          </a:p>
          <a:p>
            <a:pPr marL="1343025" marR="0" lvl="4" indent="-266700" algn="l" defTabSz="914400" rtl="0" eaLnBrk="1" fontAlgn="ctr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100000"/>
              <a:buFont typeface="Wingdings" pitchFamily="2" charset="2"/>
              <a:buChar char="§"/>
              <a:tabLst/>
              <a:defRPr/>
            </a:pPr>
            <a:endParaRPr lang="de-DE" dirty="0" smtClean="0"/>
          </a:p>
          <a:p>
            <a:pPr marL="1343025" marR="0" lvl="4" indent="-266700" algn="l" defTabSz="914400" rtl="0" eaLnBrk="1" fontAlgn="ctr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100000"/>
              <a:buFont typeface="Wingdings" pitchFamily="2" charset="2"/>
              <a:buChar char="§"/>
              <a:tabLst/>
              <a:defRPr/>
            </a:pPr>
            <a:endParaRPr lang="de-DE" dirty="0" smtClean="0"/>
          </a:p>
        </p:txBody>
      </p:sp>
      <p:sp>
        <p:nvSpPr>
          <p:cNvPr id="9" name="Titel 1"/>
          <p:cNvSpPr>
            <a:spLocks noGrp="1"/>
          </p:cNvSpPr>
          <p:nvPr>
            <p:ph type="title" hasCustomPrompt="1"/>
          </p:nvPr>
        </p:nvSpPr>
        <p:spPr>
          <a:xfrm>
            <a:off x="451800" y="1026612"/>
            <a:ext cx="8240400" cy="725987"/>
          </a:xfrm>
        </p:spPr>
        <p:txBody>
          <a:bodyPr/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de-DE" dirty="0"/>
          </a:p>
        </p:txBody>
      </p:sp>
      <p:sp>
        <p:nvSpPr>
          <p:cNvPr id="8" name="Rechteck 12"/>
          <p:cNvSpPr/>
          <p:nvPr userDrawn="1"/>
        </p:nvSpPr>
        <p:spPr bwMode="auto">
          <a:xfrm>
            <a:off x="451800" y="1901775"/>
            <a:ext cx="8240400" cy="4305600"/>
          </a:xfrm>
          <a:prstGeom prst="rect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1489" y="1904700"/>
            <a:ext cx="3882386" cy="430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</a:bodyPr>
          <a:lstStyle>
            <a:lvl1pPr marL="0" algn="l" rtl="0" eaLnBrk="1" fontAlgn="ctr" hangingPunct="1">
              <a:lnSpc>
                <a:spcPct val="100000"/>
              </a:lnSpc>
              <a:spcAft>
                <a:spcPts val="100"/>
              </a:spcAft>
              <a:buClrTx/>
              <a:buFont typeface="Wingdings" pitchFamily="2" charset="2"/>
              <a:buNone/>
              <a:defRPr lang="de-DE" sz="1800" dirty="0" smtClean="0">
                <a:solidFill>
                  <a:schemeClr val="tx1"/>
                </a:solidFill>
                <a:latin typeface="Lucida Sans" pitchFamily="34" charset="0"/>
                <a:ea typeface="+mn-ea"/>
                <a:cs typeface="+mn-cs"/>
              </a:defRPr>
            </a:lvl1pPr>
            <a:lvl2pPr marL="306000" indent="-306000" algn="l" rtl="0" eaLnBrk="1" fontAlgn="ctr" hangingPunct="1">
              <a:lnSpc>
                <a:spcPct val="100000"/>
              </a:lnSpc>
              <a:spcBef>
                <a:spcPts val="300"/>
              </a:spcBef>
              <a:spcAft>
                <a:spcPts val="100"/>
              </a:spcAft>
              <a:buClrTx/>
              <a:buSzPct val="100000"/>
              <a:buFont typeface="Wingdings" pitchFamily="2" charset="2"/>
              <a:buChar char="§"/>
              <a:defRPr lang="de-DE" sz="1800" b="0" dirty="0" smtClean="0">
                <a:solidFill>
                  <a:schemeClr val="tx1"/>
                </a:solidFill>
                <a:latin typeface="Lucida Sans" pitchFamily="34" charset="0"/>
                <a:ea typeface="+mn-ea"/>
                <a:cs typeface="+mn-cs"/>
              </a:defRPr>
            </a:lvl2pPr>
            <a:lvl3pPr marL="614363" indent="-301625" algn="l" rtl="0" eaLnBrk="1" fontAlgn="ctr" hangingPunct="1">
              <a:lnSpc>
                <a:spcPct val="100000"/>
              </a:lnSpc>
              <a:buClrTx/>
              <a:buSzPct val="100000"/>
              <a:buFont typeface="Wingdings" pitchFamily="2" charset="2"/>
              <a:buChar char="§"/>
              <a:tabLst/>
              <a:defRPr lang="de-DE" sz="1800" b="0" dirty="0" smtClean="0">
                <a:solidFill>
                  <a:schemeClr val="tx1"/>
                </a:solidFill>
                <a:latin typeface="Lucida Sans" pitchFamily="34" charset="0"/>
                <a:ea typeface="+mn-ea"/>
                <a:cs typeface="+mn-cs"/>
              </a:defRPr>
            </a:lvl3pPr>
            <a:lvl4pPr marL="901700" indent="-274638" algn="l" rtl="0" eaLnBrk="1" fontAlgn="ctr" hangingPunct="1">
              <a:lnSpc>
                <a:spcPct val="100000"/>
              </a:lnSpc>
              <a:buClrTx/>
              <a:buSzPct val="90000"/>
              <a:buFont typeface="Wingdings" pitchFamily="2" charset="2"/>
              <a:buChar char="§"/>
              <a:defRPr lang="de-DE" sz="1600" b="0" dirty="0" smtClean="0">
                <a:solidFill>
                  <a:schemeClr val="tx1"/>
                </a:solidFill>
                <a:latin typeface="Lucida Sans" pitchFamily="34" charset="0"/>
                <a:ea typeface="+mn-ea"/>
                <a:cs typeface="+mn-cs"/>
              </a:defRPr>
            </a:lvl4pPr>
            <a:lvl5pPr marL="1162050" marR="0" indent="-260350" algn="l" defTabSz="914400" rtl="0" eaLnBrk="1" fontAlgn="ctr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100000"/>
              <a:buFont typeface="Wingdings" pitchFamily="2" charset="2"/>
              <a:buChar char="§"/>
              <a:tabLst/>
              <a:defRPr lang="de-DE" sz="1400" b="0" baseline="0" dirty="0" smtClean="0">
                <a:solidFill>
                  <a:schemeClr val="tx1"/>
                </a:solidFill>
                <a:latin typeface="Lucida Sans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de-DE" dirty="0" smtClean="0"/>
              <a:t>Click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edit</a:t>
            </a:r>
            <a:r>
              <a:rPr lang="de-DE" dirty="0" smtClean="0"/>
              <a:t> Master </a:t>
            </a:r>
            <a:r>
              <a:rPr lang="de-DE" dirty="0" err="1" smtClean="0"/>
              <a:t>text</a:t>
            </a:r>
            <a:r>
              <a:rPr lang="de-DE" dirty="0" smtClean="0"/>
              <a:t> </a:t>
            </a:r>
            <a:r>
              <a:rPr lang="de-DE" dirty="0" err="1" smtClean="0"/>
              <a:t>styles</a:t>
            </a:r>
            <a:endParaRPr lang="de-DE" dirty="0" smtClean="0"/>
          </a:p>
          <a:p>
            <a:pPr lvl="1"/>
            <a:r>
              <a:rPr lang="de-DE" dirty="0" smtClean="0"/>
              <a:t>Second </a:t>
            </a:r>
            <a:r>
              <a:rPr lang="de-DE" dirty="0" err="1" smtClean="0"/>
              <a:t>level</a:t>
            </a:r>
            <a:endParaRPr lang="de-DE" dirty="0" smtClean="0"/>
          </a:p>
          <a:p>
            <a:pPr lvl="2"/>
            <a:r>
              <a:rPr lang="de-DE" dirty="0" smtClean="0"/>
              <a:t>Third </a:t>
            </a:r>
            <a:r>
              <a:rPr lang="de-DE" dirty="0" err="1" smtClean="0"/>
              <a:t>level</a:t>
            </a:r>
            <a:endParaRPr lang="de-DE" dirty="0" smtClean="0"/>
          </a:p>
          <a:p>
            <a:pPr lvl="3"/>
            <a:r>
              <a:rPr lang="de-DE" dirty="0" err="1" smtClean="0"/>
              <a:t>Fourth</a:t>
            </a:r>
            <a:r>
              <a:rPr lang="de-DE" dirty="0" smtClean="0"/>
              <a:t> </a:t>
            </a:r>
            <a:r>
              <a:rPr lang="de-DE" dirty="0" err="1" smtClean="0"/>
              <a:t>level</a:t>
            </a:r>
            <a:endParaRPr lang="de-DE" dirty="0" smtClean="0"/>
          </a:p>
          <a:p>
            <a:pPr lvl="4"/>
            <a:r>
              <a:rPr lang="de-DE" dirty="0" err="1" smtClean="0"/>
              <a:t>Fifth</a:t>
            </a:r>
            <a:r>
              <a:rPr lang="de-DE" dirty="0" smtClean="0"/>
              <a:t> </a:t>
            </a:r>
            <a:r>
              <a:rPr lang="de-DE" dirty="0" err="1" smtClean="0"/>
              <a:t>level</a:t>
            </a:r>
            <a:endParaRPr lang="de-DE" dirty="0" smtClean="0"/>
          </a:p>
          <a:p>
            <a:pPr marL="1343025" marR="0" lvl="4" indent="-266700" algn="l" defTabSz="914400" rtl="0" eaLnBrk="1" fontAlgn="ctr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100000"/>
              <a:buFont typeface="Wingdings" pitchFamily="2" charset="2"/>
              <a:buChar char="§"/>
              <a:tabLst/>
              <a:defRPr/>
            </a:pPr>
            <a:endParaRPr lang="de-DE" dirty="0" smtClean="0"/>
          </a:p>
          <a:p>
            <a:pPr marL="1343025" marR="0" lvl="4" indent="-266700" algn="l" defTabSz="914400" rtl="0" eaLnBrk="1" fontAlgn="ctr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100000"/>
              <a:buFont typeface="Wingdings" pitchFamily="2" charset="2"/>
              <a:buChar char="§"/>
              <a:tabLst/>
              <a:defRPr/>
            </a:pPr>
            <a:endParaRPr lang="de-DE" dirty="0" smtClean="0"/>
          </a:p>
        </p:txBody>
      </p:sp>
      <p:sp>
        <p:nvSpPr>
          <p:cNvPr id="6" name="Content Placeholder 2"/>
          <p:cNvSpPr>
            <a:spLocks noGrp="1"/>
          </p:cNvSpPr>
          <p:nvPr>
            <p:ph idx="10"/>
          </p:nvPr>
        </p:nvSpPr>
        <p:spPr>
          <a:xfrm>
            <a:off x="4811400" y="1904700"/>
            <a:ext cx="3880800" cy="430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</a:bodyPr>
          <a:lstStyle>
            <a:lvl1pPr marL="0" algn="l" rtl="0" eaLnBrk="1" fontAlgn="ctr" hangingPunct="1">
              <a:lnSpc>
                <a:spcPct val="100000"/>
              </a:lnSpc>
              <a:spcAft>
                <a:spcPts val="100"/>
              </a:spcAft>
              <a:buClrTx/>
              <a:buFont typeface="Wingdings" pitchFamily="2" charset="2"/>
              <a:buNone/>
              <a:defRPr lang="de-DE" sz="1800" dirty="0" smtClean="0">
                <a:solidFill>
                  <a:schemeClr val="tx1"/>
                </a:solidFill>
                <a:latin typeface="Lucida Sans" pitchFamily="34" charset="0"/>
                <a:ea typeface="+mn-ea"/>
                <a:cs typeface="+mn-cs"/>
              </a:defRPr>
            </a:lvl1pPr>
            <a:lvl2pPr marL="306000" indent="-306000" algn="l" rtl="0" eaLnBrk="1" fontAlgn="ctr" hangingPunct="1">
              <a:lnSpc>
                <a:spcPct val="100000"/>
              </a:lnSpc>
              <a:spcBef>
                <a:spcPts val="300"/>
              </a:spcBef>
              <a:spcAft>
                <a:spcPts val="100"/>
              </a:spcAft>
              <a:buClrTx/>
              <a:buSzPct val="100000"/>
              <a:buFont typeface="Wingdings" pitchFamily="2" charset="2"/>
              <a:buChar char="§"/>
              <a:defRPr lang="de-DE" sz="1800" b="0" dirty="0" smtClean="0">
                <a:solidFill>
                  <a:schemeClr val="tx1"/>
                </a:solidFill>
                <a:latin typeface="Lucida Sans" pitchFamily="34" charset="0"/>
                <a:ea typeface="+mn-ea"/>
                <a:cs typeface="+mn-cs"/>
              </a:defRPr>
            </a:lvl2pPr>
            <a:lvl3pPr marL="614363" indent="-301625" algn="l" rtl="0" eaLnBrk="1" fontAlgn="ctr" hangingPunct="1">
              <a:lnSpc>
                <a:spcPct val="100000"/>
              </a:lnSpc>
              <a:buClrTx/>
              <a:buSzPct val="100000"/>
              <a:buFont typeface="Wingdings" pitchFamily="2" charset="2"/>
              <a:buChar char="§"/>
              <a:tabLst/>
              <a:defRPr lang="de-DE" sz="1800" b="0" dirty="0" smtClean="0">
                <a:solidFill>
                  <a:schemeClr val="tx1"/>
                </a:solidFill>
                <a:latin typeface="Lucida Sans" pitchFamily="34" charset="0"/>
                <a:ea typeface="+mn-ea"/>
                <a:cs typeface="+mn-cs"/>
              </a:defRPr>
            </a:lvl3pPr>
            <a:lvl4pPr marL="901700" indent="-274638" algn="l" rtl="0" eaLnBrk="1" fontAlgn="ctr" hangingPunct="1">
              <a:lnSpc>
                <a:spcPct val="100000"/>
              </a:lnSpc>
              <a:buClrTx/>
              <a:buSzPct val="90000"/>
              <a:buFont typeface="Wingdings" pitchFamily="2" charset="2"/>
              <a:buChar char="§"/>
              <a:defRPr lang="de-DE" sz="1600" b="0" dirty="0" smtClean="0">
                <a:solidFill>
                  <a:schemeClr val="tx1"/>
                </a:solidFill>
                <a:latin typeface="Lucida Sans" pitchFamily="34" charset="0"/>
                <a:ea typeface="+mn-ea"/>
                <a:cs typeface="+mn-cs"/>
              </a:defRPr>
            </a:lvl4pPr>
            <a:lvl5pPr marL="1162050" marR="0" indent="-260350" algn="l" defTabSz="914400" rtl="0" eaLnBrk="1" fontAlgn="ctr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100000"/>
              <a:buFont typeface="Wingdings" pitchFamily="2" charset="2"/>
              <a:buChar char="§"/>
              <a:tabLst/>
              <a:defRPr lang="de-DE" sz="1400" b="0" baseline="0" dirty="0" smtClean="0">
                <a:solidFill>
                  <a:schemeClr val="tx1"/>
                </a:solidFill>
                <a:latin typeface="Lucida Sans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de-DE" dirty="0" smtClean="0"/>
              <a:t>Click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edit</a:t>
            </a:r>
            <a:r>
              <a:rPr lang="de-DE" dirty="0" smtClean="0"/>
              <a:t> Master </a:t>
            </a:r>
            <a:r>
              <a:rPr lang="de-DE" dirty="0" err="1" smtClean="0"/>
              <a:t>text</a:t>
            </a:r>
            <a:r>
              <a:rPr lang="de-DE" dirty="0" smtClean="0"/>
              <a:t> </a:t>
            </a:r>
            <a:r>
              <a:rPr lang="de-DE" dirty="0" err="1" smtClean="0"/>
              <a:t>styles</a:t>
            </a:r>
            <a:endParaRPr lang="de-DE" dirty="0" smtClean="0"/>
          </a:p>
          <a:p>
            <a:pPr lvl="1"/>
            <a:r>
              <a:rPr lang="de-DE" dirty="0" smtClean="0"/>
              <a:t>Second </a:t>
            </a:r>
            <a:r>
              <a:rPr lang="de-DE" dirty="0" err="1" smtClean="0"/>
              <a:t>level</a:t>
            </a:r>
            <a:endParaRPr lang="de-DE" dirty="0" smtClean="0"/>
          </a:p>
          <a:p>
            <a:pPr lvl="2"/>
            <a:r>
              <a:rPr lang="de-DE" dirty="0" smtClean="0"/>
              <a:t>Third </a:t>
            </a:r>
            <a:r>
              <a:rPr lang="de-DE" dirty="0" err="1" smtClean="0"/>
              <a:t>level</a:t>
            </a:r>
            <a:endParaRPr lang="de-DE" dirty="0" smtClean="0"/>
          </a:p>
          <a:p>
            <a:pPr lvl="3"/>
            <a:r>
              <a:rPr lang="de-DE" dirty="0" err="1" smtClean="0"/>
              <a:t>Fourth</a:t>
            </a:r>
            <a:r>
              <a:rPr lang="de-DE" dirty="0" smtClean="0"/>
              <a:t> </a:t>
            </a:r>
            <a:r>
              <a:rPr lang="de-DE" dirty="0" err="1" smtClean="0"/>
              <a:t>level</a:t>
            </a:r>
            <a:endParaRPr lang="de-DE" dirty="0" smtClean="0"/>
          </a:p>
          <a:p>
            <a:pPr lvl="4"/>
            <a:r>
              <a:rPr lang="de-DE" dirty="0" err="1" smtClean="0"/>
              <a:t>Fifth</a:t>
            </a:r>
            <a:r>
              <a:rPr lang="de-DE" dirty="0" smtClean="0"/>
              <a:t> </a:t>
            </a:r>
            <a:r>
              <a:rPr lang="de-DE" dirty="0" err="1" smtClean="0"/>
              <a:t>level</a:t>
            </a:r>
            <a:endParaRPr lang="de-DE" dirty="0" smtClean="0"/>
          </a:p>
          <a:p>
            <a:pPr marL="1343025" marR="0" lvl="4" indent="-266700" algn="l" defTabSz="914400" rtl="0" eaLnBrk="1" fontAlgn="ctr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100000"/>
              <a:buFont typeface="Wingdings" pitchFamily="2" charset="2"/>
              <a:buChar char="§"/>
              <a:tabLst/>
              <a:defRPr/>
            </a:pPr>
            <a:endParaRPr lang="de-DE" dirty="0" smtClean="0"/>
          </a:p>
          <a:p>
            <a:pPr marL="1343025" marR="0" lvl="4" indent="-266700" algn="l" defTabSz="914400" rtl="0" eaLnBrk="1" fontAlgn="ctr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100000"/>
              <a:buFont typeface="Wingdings" pitchFamily="2" charset="2"/>
              <a:buChar char="§"/>
              <a:tabLst/>
              <a:defRPr/>
            </a:pPr>
            <a:endParaRPr lang="de-DE" dirty="0" smtClean="0"/>
          </a:p>
        </p:txBody>
      </p:sp>
      <p:sp>
        <p:nvSpPr>
          <p:cNvPr id="7" name="Titel 1"/>
          <p:cNvSpPr>
            <a:spLocks noGrp="1"/>
          </p:cNvSpPr>
          <p:nvPr>
            <p:ph type="title" hasCustomPrompt="1"/>
          </p:nvPr>
        </p:nvSpPr>
        <p:spPr>
          <a:xfrm>
            <a:off x="451800" y="1026612"/>
            <a:ext cx="8240400" cy="725987"/>
          </a:xfrm>
        </p:spPr>
        <p:txBody>
          <a:bodyPr/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de-DE" dirty="0"/>
          </a:p>
        </p:txBody>
      </p:sp>
      <p:sp>
        <p:nvSpPr>
          <p:cNvPr id="8" name="Rechteck 12"/>
          <p:cNvSpPr/>
          <p:nvPr userDrawn="1"/>
        </p:nvSpPr>
        <p:spPr bwMode="auto">
          <a:xfrm>
            <a:off x="451800" y="1901775"/>
            <a:ext cx="8240400" cy="4305600"/>
          </a:xfrm>
          <a:prstGeom prst="rect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ctrTitle" sz="quarter" hasCustomPrompt="1"/>
          </p:nvPr>
        </p:nvSpPr>
        <p:spPr>
          <a:xfrm>
            <a:off x="451800" y="2750542"/>
            <a:ext cx="8240400" cy="1684340"/>
          </a:xfrm>
        </p:spPr>
        <p:txBody>
          <a:bodyPr wrap="square" tIns="36000" bIns="36000" anchor="ctr" anchorCtr="0">
            <a:noAutofit/>
          </a:bodyPr>
          <a:lstStyle>
            <a:lvl1pPr algn="ctr">
              <a:defRPr sz="3200"/>
            </a:lvl1pPr>
          </a:lstStyle>
          <a:p>
            <a:r>
              <a:rPr lang="de-DE" dirty="0" smtClean="0"/>
              <a:t>Click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edit</a:t>
            </a:r>
            <a:r>
              <a:rPr lang="de-DE" dirty="0" smtClean="0"/>
              <a:t> </a:t>
            </a:r>
            <a:br>
              <a:rPr lang="de-DE" dirty="0" smtClean="0"/>
            </a:br>
            <a:r>
              <a:rPr lang="de-DE" dirty="0" smtClean="0"/>
              <a:t>Master title </a:t>
            </a:r>
            <a:br>
              <a:rPr lang="de-DE" dirty="0" smtClean="0"/>
            </a:br>
            <a:r>
              <a:rPr lang="de-DE" dirty="0" smtClean="0"/>
              <a:t>style</a:t>
            </a:r>
            <a:endParaRPr lang="de-DE" dirty="0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black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8626" name="Rectangle 2"/>
          <p:cNvSpPr>
            <a:spLocks noGrp="1" noChangeArrowheads="1"/>
          </p:cNvSpPr>
          <p:nvPr>
            <p:ph type="title"/>
          </p:nvPr>
        </p:nvSpPr>
        <p:spPr bwMode="gray">
          <a:xfrm>
            <a:off x="451800" y="1026612"/>
            <a:ext cx="8240400" cy="72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6000" tIns="0" rIns="3600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de-DE" dirty="0" smtClean="0"/>
          </a:p>
        </p:txBody>
      </p:sp>
      <p:sp>
        <p:nvSpPr>
          <p:cNvPr id="15" name="Slide Number Placeholder 8"/>
          <p:cNvSpPr txBox="1">
            <a:spLocks/>
          </p:cNvSpPr>
          <p:nvPr/>
        </p:nvSpPr>
        <p:spPr>
          <a:xfrm>
            <a:off x="4485543" y="6637063"/>
            <a:ext cx="172915" cy="1368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5A454A6-B4D9-4B70-913F-8ED3D2DB1293}" type="slidenum">
              <a:rPr kumimoji="0" lang="de-DE" sz="7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e-DE" sz="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24" name="Textplatzhalter 23"/>
          <p:cNvSpPr>
            <a:spLocks noGrp="1"/>
          </p:cNvSpPr>
          <p:nvPr>
            <p:ph type="body" idx="1"/>
          </p:nvPr>
        </p:nvSpPr>
        <p:spPr>
          <a:xfrm>
            <a:off x="451800" y="1905000"/>
            <a:ext cx="8240400" cy="4305300"/>
          </a:xfrm>
          <a:prstGeom prst="rect">
            <a:avLst/>
          </a:prstGeom>
        </p:spPr>
        <p:txBody>
          <a:bodyPr vert="horz" lIns="36000" tIns="36000" rIns="36000" bIns="36000" rtlCol="0">
            <a:normAutofit/>
          </a:bodyPr>
          <a:lstStyle/>
          <a:p>
            <a:pPr lvl="0"/>
            <a:r>
              <a:rPr lang="de-DE" dirty="0" smtClean="0"/>
              <a:t>Click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edit</a:t>
            </a:r>
            <a:r>
              <a:rPr lang="de-DE" dirty="0" smtClean="0"/>
              <a:t> Master </a:t>
            </a:r>
            <a:r>
              <a:rPr lang="de-DE" dirty="0" err="1" smtClean="0"/>
              <a:t>text</a:t>
            </a:r>
            <a:r>
              <a:rPr lang="de-DE" dirty="0" smtClean="0"/>
              <a:t> </a:t>
            </a:r>
            <a:r>
              <a:rPr lang="de-DE" dirty="0" err="1" smtClean="0"/>
              <a:t>styles</a:t>
            </a:r>
            <a:endParaRPr lang="de-DE" dirty="0" smtClean="0"/>
          </a:p>
          <a:p>
            <a:pPr lvl="1"/>
            <a:r>
              <a:rPr lang="de-DE" dirty="0" smtClean="0"/>
              <a:t>Second </a:t>
            </a:r>
            <a:r>
              <a:rPr lang="de-DE" dirty="0" err="1" smtClean="0"/>
              <a:t>level</a:t>
            </a:r>
            <a:endParaRPr lang="de-DE" dirty="0" smtClean="0"/>
          </a:p>
          <a:p>
            <a:pPr lvl="2"/>
            <a:r>
              <a:rPr lang="de-DE" dirty="0" smtClean="0"/>
              <a:t>Third </a:t>
            </a:r>
            <a:r>
              <a:rPr lang="de-DE" dirty="0" err="1" smtClean="0"/>
              <a:t>level</a:t>
            </a:r>
            <a:endParaRPr lang="de-DE" dirty="0" smtClean="0"/>
          </a:p>
          <a:p>
            <a:pPr lvl="3"/>
            <a:r>
              <a:rPr lang="de-DE" dirty="0" smtClean="0"/>
              <a:t>Fourth </a:t>
            </a:r>
            <a:r>
              <a:rPr lang="de-DE" dirty="0" err="1" smtClean="0"/>
              <a:t>level</a:t>
            </a:r>
            <a:endParaRPr lang="de-DE" dirty="0" smtClean="0"/>
          </a:p>
          <a:p>
            <a:pPr lvl="4"/>
            <a:r>
              <a:rPr lang="de-DE" sz="1400" dirty="0" smtClean="0"/>
              <a:t>Fifth </a:t>
            </a:r>
            <a:r>
              <a:rPr lang="de-DE" sz="1400" dirty="0" err="1" smtClean="0"/>
              <a:t>level</a:t>
            </a:r>
            <a:endParaRPr lang="de-DE" dirty="0"/>
          </a:p>
        </p:txBody>
      </p:sp>
      <p:pic>
        <p:nvPicPr>
          <p:cNvPr id="11" name="Picture 14" descr="2909_EFI_Powerpoint_back_base2a"/>
          <p:cNvPicPr>
            <a:picLocks noChangeAspect="1" noChangeArrowheads="1"/>
          </p:cNvPicPr>
          <p:nvPr userDrawn="1"/>
        </p:nvPicPr>
        <p:blipFill>
          <a:blip r:embed="rId9" cstate="print"/>
          <a:srcRect l="4678" r="20266" b="25000"/>
          <a:stretch>
            <a:fillRect/>
          </a:stretch>
        </p:blipFill>
        <p:spPr bwMode="auto">
          <a:xfrm>
            <a:off x="7584499" y="6392857"/>
            <a:ext cx="1125006" cy="3810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3" name="Gerade Verbindung 12"/>
          <p:cNvCxnSpPr/>
          <p:nvPr userDrawn="1"/>
        </p:nvCxnSpPr>
        <p:spPr bwMode="auto">
          <a:xfrm>
            <a:off x="0" y="6312695"/>
            <a:ext cx="91440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C0C0C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10" name="Grafik 9" descr="headerPPT-3.jpg"/>
          <p:cNvPicPr>
            <a:picLocks noChangeAspect="1"/>
          </p:cNvPicPr>
          <p:nvPr userDrawn="1"/>
        </p:nvPicPr>
        <p:blipFill>
          <a:blip r:embed="rId10" cstate="print"/>
          <a:stretch>
            <a:fillRect/>
          </a:stretch>
        </p:blipFill>
        <p:spPr>
          <a:xfrm>
            <a:off x="0" y="0"/>
            <a:ext cx="9144000" cy="97155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78" r:id="rId3"/>
    <p:sldLayoutId id="2147483675" r:id="rId4"/>
    <p:sldLayoutId id="2147483677" r:id="rId5"/>
    <p:sldLayoutId id="2147483666" r:id="rId6"/>
    <p:sldLayoutId id="2147483679" r:id="rId7"/>
  </p:sldLayoutIdLst>
  <p:transition spd="slow"/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" charset="0"/>
        </a:defRPr>
      </a:lvl9pPr>
    </p:titleStyle>
    <p:bodyStyle>
      <a:lvl1pPr marL="0" indent="-304800" algn="l" rtl="0" eaLnBrk="1" fontAlgn="ctr" hangingPunct="1">
        <a:lnSpc>
          <a:spcPct val="100000"/>
        </a:lnSpc>
        <a:spcBef>
          <a:spcPts val="300"/>
        </a:spcBef>
        <a:spcAft>
          <a:spcPct val="5000"/>
        </a:spcAft>
        <a:buClrTx/>
        <a:buSzPct val="80000"/>
        <a:buFont typeface="Wingdings" pitchFamily="2" charset="2"/>
        <a:buNone/>
        <a:tabLst/>
        <a:defRPr lang="de-DE" sz="1800" b="1" dirty="0" smtClean="0">
          <a:solidFill>
            <a:schemeClr val="tx1"/>
          </a:solidFill>
          <a:latin typeface="Lucida Sans" pitchFamily="34" charset="0"/>
          <a:ea typeface="+mn-ea"/>
          <a:cs typeface="+mn-cs"/>
        </a:defRPr>
      </a:lvl1pPr>
      <a:lvl2pPr marL="306000" indent="-306000" algn="l" rtl="0" eaLnBrk="1" fontAlgn="ctr" hangingPunct="1">
        <a:lnSpc>
          <a:spcPct val="100000"/>
        </a:lnSpc>
        <a:spcBef>
          <a:spcPts val="300"/>
        </a:spcBef>
        <a:spcAft>
          <a:spcPts val="100"/>
        </a:spcAft>
        <a:buClrTx/>
        <a:buSzPct val="100000"/>
        <a:buFont typeface="Wingdings" pitchFamily="2" charset="2"/>
        <a:buChar char="§"/>
        <a:defRPr lang="de-DE" sz="1800" b="0" dirty="0" smtClean="0">
          <a:solidFill>
            <a:schemeClr val="tx1"/>
          </a:solidFill>
          <a:latin typeface="Lucida Sans" pitchFamily="34" charset="0"/>
          <a:ea typeface="+mn-ea"/>
          <a:cs typeface="+mn-cs"/>
        </a:defRPr>
      </a:lvl2pPr>
      <a:lvl3pPr marL="614363" indent="-301625" algn="l" rtl="0" eaLnBrk="1" fontAlgn="ctr" hangingPunct="1">
        <a:lnSpc>
          <a:spcPct val="100000"/>
        </a:lnSpc>
        <a:spcBef>
          <a:spcPct val="20000"/>
        </a:spcBef>
        <a:spcAft>
          <a:spcPct val="0"/>
        </a:spcAft>
        <a:buClrTx/>
        <a:buSzPct val="100000"/>
        <a:buFont typeface="Wingdings" pitchFamily="2" charset="2"/>
        <a:buChar char="§"/>
        <a:defRPr lang="de-DE" sz="1800" b="0" baseline="0" dirty="0" smtClean="0">
          <a:solidFill>
            <a:schemeClr val="tx1"/>
          </a:solidFill>
          <a:latin typeface="Lucida Sans" pitchFamily="34" charset="0"/>
          <a:ea typeface="+mn-ea"/>
          <a:cs typeface="+mn-cs"/>
        </a:defRPr>
      </a:lvl3pPr>
      <a:lvl4pPr marL="901700" indent="-274638" algn="l" rtl="0" eaLnBrk="1" fontAlgn="ctr" hangingPunct="1">
        <a:lnSpc>
          <a:spcPct val="100000"/>
        </a:lnSpc>
        <a:spcBef>
          <a:spcPct val="20000"/>
        </a:spcBef>
        <a:spcAft>
          <a:spcPct val="10000"/>
        </a:spcAft>
        <a:buClrTx/>
        <a:buSzPct val="90000"/>
        <a:buFont typeface="Wingdings" pitchFamily="2" charset="2"/>
        <a:buChar char="§"/>
        <a:defRPr lang="de-DE" sz="1600" b="0" baseline="0" dirty="0" smtClean="0">
          <a:solidFill>
            <a:schemeClr val="tx1"/>
          </a:solidFill>
          <a:latin typeface="Lucida Sans" pitchFamily="34" charset="0"/>
          <a:ea typeface="+mn-ea"/>
          <a:cs typeface="+mn-cs"/>
        </a:defRPr>
      </a:lvl4pPr>
      <a:lvl5pPr marL="1165225" indent="-263525" algn="l" rtl="0" eaLnBrk="1" fontAlgn="ctr" hangingPunct="1">
        <a:lnSpc>
          <a:spcPct val="100000"/>
        </a:lnSpc>
        <a:spcBef>
          <a:spcPct val="20000"/>
        </a:spcBef>
        <a:spcAft>
          <a:spcPct val="0"/>
        </a:spcAft>
        <a:buClrTx/>
        <a:buSzPct val="90000"/>
        <a:buFont typeface="Wingdings" pitchFamily="2" charset="2"/>
        <a:buChar char="§"/>
        <a:defRPr lang="de-DE" sz="1800" b="0" baseline="0" dirty="0">
          <a:solidFill>
            <a:schemeClr val="tx1"/>
          </a:solidFill>
          <a:latin typeface="Lucida Sans" pitchFamily="34" charset="0"/>
          <a:ea typeface="+mn-ea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70000"/>
        <a:buFont typeface="Wingdings" pitchFamily="2" charset="2"/>
        <a:buChar char="n"/>
        <a:defRPr sz="1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70000"/>
        <a:buFont typeface="Wingdings" pitchFamily="2" charset="2"/>
        <a:buChar char="n"/>
        <a:defRPr sz="1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70000"/>
        <a:buFont typeface="Wingdings" pitchFamily="2" charset="2"/>
        <a:buChar char="n"/>
        <a:defRPr sz="1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70000"/>
        <a:buFont typeface="Wingdings" pitchFamily="2" charset="2"/>
        <a:buChar char="n"/>
        <a:defRPr sz="1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Grp="1" noChangeArrowheads="1"/>
          </p:cNvSpPr>
          <p:nvPr>
            <p:ph type="dt" sz="quarter" idx="2"/>
          </p:nvPr>
        </p:nvSpPr>
        <p:spPr>
          <a:xfrm>
            <a:off x="2258425" y="4938336"/>
            <a:ext cx="4854733" cy="476250"/>
          </a:xfrm>
          <a:ln/>
        </p:spPr>
        <p:txBody>
          <a:bodyPr/>
          <a:lstStyle/>
          <a:p>
            <a:pPr eaLnBrk="0" hangingPunct="0"/>
            <a:endParaRPr lang="en-GB" b="1" dirty="0" smtClean="0">
              <a:latin typeface="+mj-lt"/>
            </a:endParaRPr>
          </a:p>
          <a:p>
            <a:pPr eaLnBrk="0" hangingPunct="0"/>
            <a:r>
              <a:rPr lang="en-GB" sz="1600" b="1" dirty="0" smtClean="0">
                <a:latin typeface="+mj-lt"/>
              </a:rPr>
              <a:t>January 17, 2014, Brussels</a:t>
            </a:r>
          </a:p>
          <a:p>
            <a:pPr eaLnBrk="0" hangingPunct="0"/>
            <a:r>
              <a:rPr lang="en-US" sz="1600" b="1" dirty="0" smtClean="0">
                <a:latin typeface="+mj-lt"/>
              </a:rPr>
              <a:t>Alexander </a:t>
            </a:r>
            <a:r>
              <a:rPr lang="en-US" sz="1600" b="1" dirty="0" smtClean="0">
                <a:latin typeface="+mj-lt"/>
              </a:rPr>
              <a:t>Hinrichs, EFI</a:t>
            </a:r>
            <a:endParaRPr lang="en-US" sz="1600" b="1" dirty="0" smtClean="0">
              <a:latin typeface="+mj-lt"/>
            </a:endParaRPr>
          </a:p>
          <a:p>
            <a:endParaRPr lang="en-GB" dirty="0"/>
          </a:p>
        </p:txBody>
      </p:sp>
      <p:sp>
        <p:nvSpPr>
          <p:cNvPr id="6" name="Titel 5"/>
          <p:cNvSpPr>
            <a:spLocks noGrp="1"/>
          </p:cNvSpPr>
          <p:nvPr>
            <p:ph type="ctrTitle" sz="quarter"/>
          </p:nvPr>
        </p:nvSpPr>
        <p:spPr>
          <a:xfrm>
            <a:off x="451800" y="1993602"/>
            <a:ext cx="8240400" cy="1684340"/>
          </a:xfrm>
        </p:spPr>
        <p:txBody>
          <a:bodyPr/>
          <a:lstStyle/>
          <a:p>
            <a:pPr lvl="0" eaLnBrk="0" hangingPunct="0"/>
            <a:r>
              <a:rPr lang="en-GB" dirty="0" smtClean="0"/>
              <a:t>Evaluation of the Legality Assurance System of Indonesia – Lessons learnt</a:t>
            </a:r>
            <a:r>
              <a:rPr lang="fi-FI" b="0" dirty="0" smtClean="0"/>
              <a:t/>
            </a:r>
            <a:br>
              <a:rPr lang="fi-FI" b="0" dirty="0" smtClean="0"/>
            </a:br>
            <a:endParaRPr lang="en-GB" dirty="0"/>
          </a:p>
        </p:txBody>
      </p:sp>
      <p:sp>
        <p:nvSpPr>
          <p:cNvPr id="7" name="Untertitel 6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r>
              <a:rPr lang="fi-FI" b="1" dirty="0" smtClean="0">
                <a:solidFill>
                  <a:srgbClr val="339933"/>
                </a:solidFill>
              </a:rPr>
              <a:t>FLEGT Ad-hoc Coordination Meeting</a:t>
            </a:r>
            <a:endParaRPr lang="en-GB" b="1" dirty="0" smtClean="0">
              <a:solidFill>
                <a:srgbClr val="339933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0" y="1342680"/>
            <a:ext cx="9144000" cy="4985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>
              <a:buAutoNum type="arabicPeriod"/>
            </a:pPr>
            <a:r>
              <a:rPr lang="en-US" sz="2200" b="1" dirty="0" smtClean="0">
                <a:solidFill>
                  <a:srgbClr val="3232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Annex 8 of the Indonesia VPA describes 80 questions to be assessed before FLEGT licensing can start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rgbClr val="3232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 cover</a:t>
            </a:r>
            <a:endParaRPr lang="en-US" sz="2200" dirty="0">
              <a:solidFill>
                <a:srgbClr val="32323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71600" lvl="2" indent="-457200" algn="l">
              <a:buFont typeface="Arial" panose="020B0604020202020204" pitchFamily="34" charset="0"/>
              <a:buChar char="•"/>
            </a:pPr>
            <a:r>
              <a:rPr lang="fi-FI" sz="2000" dirty="0" smtClean="0">
                <a:solidFill>
                  <a:srgbClr val="3232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Legality Definition</a:t>
            </a:r>
            <a:r>
              <a:rPr lang="fi-FI" sz="2000" dirty="0" smtClean="0">
                <a:solidFill>
                  <a:srgbClr val="3232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Control of the supply chain, Verification</a:t>
            </a:r>
            <a:r>
              <a:rPr lang="fi-FI" sz="2000" dirty="0" smtClean="0">
                <a:solidFill>
                  <a:srgbClr val="3232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Independent Monitoring, Licensing </a:t>
            </a:r>
            <a:endParaRPr lang="fi-FI" sz="2000" dirty="0">
              <a:solidFill>
                <a:srgbClr val="32323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3232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 were interpreted as Criteria for the evaluation</a:t>
            </a:r>
          </a:p>
          <a:p>
            <a:pPr marL="457200" indent="-457200" algn="l">
              <a:buAutoNum type="arabicPeriod"/>
            </a:pPr>
            <a:endParaRPr lang="en-US" sz="2200" b="1" dirty="0">
              <a:solidFill>
                <a:srgbClr val="32323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US" sz="2200" b="1" dirty="0" smtClean="0">
                <a:solidFill>
                  <a:srgbClr val="3232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Indonesia and EU agreed to a joint process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rgbClr val="3232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US" sz="2200" dirty="0" smtClean="0">
                <a:solidFill>
                  <a:srgbClr val="3232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 </a:t>
            </a:r>
            <a:r>
              <a:rPr lang="en-US" sz="2200" dirty="0" smtClean="0">
                <a:solidFill>
                  <a:srgbClr val="3232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2 IDN independent experts</a:t>
            </a:r>
          </a:p>
          <a:p>
            <a:pPr marL="1371600" lvl="2" indent="-457200" algn="l"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rgbClr val="3232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EFI</a:t>
            </a:r>
            <a:r>
              <a:rPr lang="en-GB" sz="2000" dirty="0">
                <a:solidFill>
                  <a:srgbClr val="3232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GB" sz="2000" dirty="0" smtClean="0">
                <a:solidFill>
                  <a:srgbClr val="3232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</a:t>
            </a:r>
            <a:r>
              <a:rPr lang="en-GB" sz="2000" dirty="0" smtClean="0">
                <a:solidFill>
                  <a:srgbClr val="3232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dirty="0">
                <a:solidFill>
                  <a:srgbClr val="3232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experts; UK: IDN experts - </a:t>
            </a:r>
            <a:r>
              <a:rPr lang="en-US" sz="2000" dirty="0">
                <a:solidFill>
                  <a:srgbClr val="3232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70-90 days each in </a:t>
            </a:r>
            <a:r>
              <a:rPr lang="en-US" sz="2000" dirty="0" smtClean="0">
                <a:solidFill>
                  <a:srgbClr val="3232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2013</a:t>
            </a:r>
          </a:p>
          <a:p>
            <a:pPr marL="1371600" lvl="2" indent="-457200" algn="l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3232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 </a:t>
            </a:r>
            <a:r>
              <a:rPr lang="en-GB" sz="2000" dirty="0" smtClean="0">
                <a:solidFill>
                  <a:srgbClr val="3232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 and </a:t>
            </a:r>
            <a:r>
              <a:rPr lang="en-GB" sz="2000" dirty="0">
                <a:solidFill>
                  <a:srgbClr val="3232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IDN </a:t>
            </a:r>
            <a:r>
              <a:rPr lang="en-GB" sz="2000" dirty="0" smtClean="0">
                <a:solidFill>
                  <a:srgbClr val="3232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established </a:t>
            </a:r>
            <a:r>
              <a:rPr lang="en-GB" sz="2000" dirty="0">
                <a:solidFill>
                  <a:srgbClr val="3232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focal </a:t>
            </a:r>
            <a:r>
              <a:rPr lang="en-GB" sz="2000" dirty="0" smtClean="0">
                <a:solidFill>
                  <a:srgbClr val="3232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points</a:t>
            </a:r>
            <a:endParaRPr lang="en-US" sz="2000" dirty="0" smtClean="0">
              <a:solidFill>
                <a:srgbClr val="32323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rgbClr val="3232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Iterative process: 3 phases in 2013</a:t>
            </a:r>
          </a:p>
          <a:p>
            <a:pPr marL="1371600" lvl="2" indent="-45720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3232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desk review; field work (5 provinces), </a:t>
            </a:r>
            <a:r>
              <a:rPr lang="en-US" sz="2000" dirty="0" smtClean="0">
                <a:solidFill>
                  <a:srgbClr val="3232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stakeholder inputs</a:t>
            </a:r>
          </a:p>
          <a:p>
            <a:pPr marL="1371600" lvl="2" indent="-457200" algn="l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rgbClr val="3232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Intensive review, but still not all elements could be checked</a:t>
            </a:r>
            <a:endParaRPr lang="en-US" sz="2000" dirty="0">
              <a:solidFill>
                <a:srgbClr val="32323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rgbClr val="3232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Joint internal report -&gt; formal agreement on findings</a:t>
            </a:r>
            <a:endParaRPr lang="en-US" dirty="0">
              <a:solidFill>
                <a:srgbClr val="32323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platzhalter 5"/>
          <p:cNvSpPr txBox="1">
            <a:spLocks/>
          </p:cNvSpPr>
          <p:nvPr/>
        </p:nvSpPr>
        <p:spPr>
          <a:xfrm>
            <a:off x="-1108" y="0"/>
            <a:ext cx="9145108" cy="990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lIns="288000" tIns="36000" rIns="36000" bIns="36000" rtlCol="0" anchor="ctr" anchorCtr="0">
            <a:normAutofit/>
          </a:bodyPr>
          <a:lstStyle/>
          <a:p>
            <a:pPr lvl="0" algn="l" fontAlgn="ctr">
              <a:spcBef>
                <a:spcPts val="300"/>
              </a:spcBef>
              <a:spcAft>
                <a:spcPct val="5000"/>
              </a:spcAft>
              <a:buSzPct val="80000"/>
              <a:defRPr/>
            </a:pPr>
            <a:r>
              <a:rPr lang="en-GB" sz="2400" b="1" kern="0" dirty="0" smtClean="0">
                <a:solidFill>
                  <a:schemeClr val="bg1"/>
                </a:solidFill>
                <a:latin typeface="Lucida Sans" pitchFamily="34" charset="0"/>
              </a:rPr>
              <a:t>Process </a:t>
            </a:r>
            <a:r>
              <a:rPr lang="en-GB" sz="2400" b="1" kern="0" dirty="0">
                <a:solidFill>
                  <a:schemeClr val="bg1"/>
                </a:solidFill>
                <a:latin typeface="Lucida Sans" pitchFamily="34" charset="0"/>
              </a:rPr>
              <a:t>of evaluation</a:t>
            </a:r>
          </a:p>
        </p:txBody>
      </p:sp>
    </p:spTree>
    <p:extLst>
      <p:ext uri="{BB962C8B-B14F-4D97-AF65-F5344CB8AC3E}">
        <p14:creationId xmlns:p14="http://schemas.microsoft.com/office/powerpoint/2010/main" val="107726339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10633" y="1812309"/>
            <a:ext cx="9144000" cy="3816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>
              <a:buAutoNum type="arabicPeriod"/>
            </a:pPr>
            <a:r>
              <a:rPr lang="en-US" sz="2200" b="1" dirty="0" smtClean="0">
                <a:solidFill>
                  <a:srgbClr val="3232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Importance of Evaluation Annex in the VPA 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rgbClr val="3232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Powerful tool to </a:t>
            </a:r>
            <a:r>
              <a:rPr lang="en-US" sz="2200" dirty="0" smtClean="0">
                <a:solidFill>
                  <a:srgbClr val="3232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systematically address </a:t>
            </a:r>
            <a:r>
              <a:rPr lang="en-US" sz="2200" dirty="0" smtClean="0">
                <a:solidFill>
                  <a:srgbClr val="3232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 </a:t>
            </a:r>
            <a:r>
              <a:rPr lang="en-US" sz="2200" dirty="0" smtClean="0">
                <a:solidFill>
                  <a:srgbClr val="3232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elements of </a:t>
            </a:r>
            <a:r>
              <a:rPr lang="en-US" sz="2200" dirty="0" smtClean="0">
                <a:solidFill>
                  <a:srgbClr val="3232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2200" dirty="0" smtClean="0">
                <a:solidFill>
                  <a:srgbClr val="3232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VPA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endParaRPr lang="en-US" sz="2200" b="1" dirty="0">
              <a:solidFill>
                <a:srgbClr val="32323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en-US" sz="2200" b="1" dirty="0" smtClean="0">
                <a:solidFill>
                  <a:srgbClr val="3232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Evaluation </a:t>
            </a:r>
            <a:r>
              <a:rPr lang="en-US" sz="2200" b="1" dirty="0" smtClean="0">
                <a:solidFill>
                  <a:srgbClr val="3232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 an iterative </a:t>
            </a:r>
            <a:r>
              <a:rPr lang="en-US" sz="2200" b="1" dirty="0">
                <a:solidFill>
                  <a:srgbClr val="3232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process and not </a:t>
            </a:r>
            <a:r>
              <a:rPr lang="en-US" sz="2200" b="1" dirty="0" smtClean="0">
                <a:solidFill>
                  <a:srgbClr val="3232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2200" b="1" dirty="0" smtClean="0">
                <a:solidFill>
                  <a:srgbClr val="3232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one-off exercise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rgbClr val="3232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Evaluation to start already early during implementation </a:t>
            </a:r>
            <a:r>
              <a:rPr lang="en-US" sz="2200" dirty="0" smtClean="0">
                <a:solidFill>
                  <a:srgbClr val="3232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to be phased</a:t>
            </a:r>
            <a:endParaRPr lang="en-US" sz="2200" dirty="0" smtClean="0">
              <a:solidFill>
                <a:srgbClr val="32323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rgbClr val="3232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 be based </a:t>
            </a:r>
            <a:r>
              <a:rPr lang="en-US" sz="2200" dirty="0">
                <a:solidFill>
                  <a:srgbClr val="3232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mutual trust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rgbClr val="3232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Requires </a:t>
            </a:r>
            <a:r>
              <a:rPr lang="en-US" sz="2200" dirty="0" smtClean="0">
                <a:solidFill>
                  <a:srgbClr val="3232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significant time/resources and </a:t>
            </a:r>
            <a:r>
              <a:rPr lang="en-US" sz="2200" dirty="0" smtClean="0">
                <a:solidFill>
                  <a:srgbClr val="3232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dialogue/steering </a:t>
            </a:r>
            <a:r>
              <a:rPr lang="en-US" sz="2200" dirty="0" smtClean="0">
                <a:solidFill>
                  <a:srgbClr val="3232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 EU </a:t>
            </a:r>
            <a:r>
              <a:rPr lang="en-US" sz="2200" dirty="0" smtClean="0">
                <a:solidFill>
                  <a:srgbClr val="3232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 and EFI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rgbClr val="3232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Helps </a:t>
            </a:r>
            <a:r>
              <a:rPr lang="en-US" sz="2200" dirty="0" smtClean="0">
                <a:solidFill>
                  <a:srgbClr val="3232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maintain momentum </a:t>
            </a:r>
            <a:r>
              <a:rPr lang="en-US" sz="2200" dirty="0" smtClean="0">
                <a:solidFill>
                  <a:srgbClr val="3232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during implementation and </a:t>
            </a:r>
            <a:r>
              <a:rPr lang="en-US" sz="2200" dirty="0" smtClean="0">
                <a:solidFill>
                  <a:srgbClr val="3232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raises stakeholder </a:t>
            </a:r>
            <a:r>
              <a:rPr lang="en-US" sz="2200" dirty="0" smtClean="0">
                <a:solidFill>
                  <a:srgbClr val="3232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understanding</a:t>
            </a:r>
          </a:p>
        </p:txBody>
      </p:sp>
      <p:sp>
        <p:nvSpPr>
          <p:cNvPr id="6" name="Textplatzhalter 5"/>
          <p:cNvSpPr txBox="1">
            <a:spLocks/>
          </p:cNvSpPr>
          <p:nvPr/>
        </p:nvSpPr>
        <p:spPr>
          <a:xfrm>
            <a:off x="-1108" y="0"/>
            <a:ext cx="9145108" cy="990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lIns="288000" tIns="36000" rIns="36000" bIns="36000" rtlCol="0" anchor="ctr" anchorCtr="0">
            <a:normAutofit/>
          </a:bodyPr>
          <a:lstStyle/>
          <a:p>
            <a:pPr lvl="0" algn="l" fontAlgn="ctr">
              <a:spcBef>
                <a:spcPts val="300"/>
              </a:spcBef>
              <a:spcAft>
                <a:spcPct val="5000"/>
              </a:spcAft>
              <a:buSzPct val="80000"/>
              <a:defRPr/>
            </a:pPr>
            <a:r>
              <a:rPr lang="en-GB" sz="2400" b="1" kern="0" dirty="0">
                <a:solidFill>
                  <a:schemeClr val="bg1"/>
                </a:solidFill>
                <a:latin typeface="Lucida Sans" pitchFamily="34" charset="0"/>
              </a:rPr>
              <a:t>Lessons </a:t>
            </a:r>
            <a:r>
              <a:rPr lang="en-GB" sz="2400" b="1" kern="0" dirty="0" smtClean="0">
                <a:solidFill>
                  <a:schemeClr val="bg1"/>
                </a:solidFill>
                <a:latin typeface="Lucida Sans" pitchFamily="34" charset="0"/>
              </a:rPr>
              <a:t>learnt</a:t>
            </a:r>
            <a:endParaRPr lang="en-GB" sz="2400" b="1" kern="0" dirty="0">
              <a:solidFill>
                <a:schemeClr val="bg1"/>
              </a:solidFill>
              <a:latin typeface="Lucida San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606397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0" y="1259393"/>
            <a:ext cx="9144000" cy="5170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lvl="0" indent="-457200" algn="l">
              <a:buFont typeface="+mj-lt"/>
              <a:buAutoNum type="arabicPeriod" startAt="3"/>
            </a:pPr>
            <a:r>
              <a:rPr lang="en-US" sz="2200" b="1" dirty="0" smtClean="0">
                <a:solidFill>
                  <a:srgbClr val="3232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Results </a:t>
            </a:r>
            <a:r>
              <a:rPr lang="en-US" sz="2200" b="1" dirty="0">
                <a:solidFill>
                  <a:srgbClr val="3232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help structuring VPA implementation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rgbClr val="3232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Based </a:t>
            </a:r>
            <a:r>
              <a:rPr lang="en-US" sz="2200" dirty="0">
                <a:solidFill>
                  <a:srgbClr val="3232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the findings and </a:t>
            </a:r>
            <a:r>
              <a:rPr lang="en-US" sz="2200" dirty="0" smtClean="0">
                <a:solidFill>
                  <a:srgbClr val="3232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recommendations EU </a:t>
            </a:r>
            <a:r>
              <a:rPr lang="en-US" sz="2200" dirty="0">
                <a:solidFill>
                  <a:srgbClr val="3232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IDN developed </a:t>
            </a:r>
            <a:r>
              <a:rPr lang="en-US" sz="2200" dirty="0" smtClean="0">
                <a:solidFill>
                  <a:srgbClr val="3232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 Action </a:t>
            </a:r>
            <a:r>
              <a:rPr lang="en-US" sz="2200" dirty="0">
                <a:solidFill>
                  <a:srgbClr val="3232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 for VPA </a:t>
            </a:r>
            <a:r>
              <a:rPr lang="en-US" sz="2200" dirty="0" smtClean="0">
                <a:solidFill>
                  <a:srgbClr val="3232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implementation that maps out the path to FLEGT licensing 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GB" sz="2200" dirty="0" smtClean="0">
                <a:solidFill>
                  <a:srgbClr val="3232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Helped IDN </a:t>
            </a:r>
            <a:r>
              <a:rPr lang="en-GB" sz="2200" dirty="0">
                <a:solidFill>
                  <a:srgbClr val="3232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side to act on sensitive issues not yet integrated in their national </a:t>
            </a:r>
            <a:r>
              <a:rPr lang="en-GB" sz="2200" dirty="0" smtClean="0">
                <a:solidFill>
                  <a:srgbClr val="3232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TLAS (e.g</a:t>
            </a:r>
            <a:r>
              <a:rPr lang="en-GB" sz="2200" dirty="0">
                <a:solidFill>
                  <a:srgbClr val="3232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segregation</a:t>
            </a:r>
            <a:r>
              <a:rPr lang="en-GB" sz="2200" dirty="0" smtClean="0">
                <a:solidFill>
                  <a:srgbClr val="3232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or not yet achieved in implementation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3232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Civil society role </a:t>
            </a:r>
            <a:r>
              <a:rPr lang="en-US" sz="2200" dirty="0" smtClean="0">
                <a:solidFill>
                  <a:srgbClr val="3232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strengthened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endParaRPr lang="en-US" sz="2200" dirty="0" smtClean="0">
              <a:solidFill>
                <a:srgbClr val="32323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l">
              <a:buFont typeface="+mj-lt"/>
              <a:buAutoNum type="arabicPeriod" startAt="3"/>
            </a:pPr>
            <a:r>
              <a:rPr lang="en-US" sz="2200" b="1" dirty="0" smtClean="0"/>
              <a:t>Strategic </a:t>
            </a:r>
            <a:r>
              <a:rPr lang="en-US" sz="2200" b="1" dirty="0"/>
              <a:t>communication is key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200" dirty="0"/>
              <a:t>Progress and results of the evaluation need to be communicated carefully to avoid undermining improvement efforts and market </a:t>
            </a:r>
            <a:r>
              <a:rPr lang="en-US" sz="2200" dirty="0" smtClean="0"/>
              <a:t>perception (EU TR)</a:t>
            </a:r>
            <a:endParaRPr lang="en-US" sz="2200" dirty="0"/>
          </a:p>
          <a:p>
            <a:pPr marL="914400" lvl="1" indent="-457200" algn="l">
              <a:buFont typeface="Arial" panose="020B0604020202020204" pitchFamily="34" charset="0"/>
              <a:buChar char="•"/>
            </a:pPr>
            <a:endParaRPr lang="en-GB" sz="2200" dirty="0">
              <a:solidFill>
                <a:srgbClr val="32323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US" sz="2200" b="1" dirty="0" smtClean="0">
              <a:solidFill>
                <a:srgbClr val="32323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platzhalter 5"/>
          <p:cNvSpPr txBox="1">
            <a:spLocks/>
          </p:cNvSpPr>
          <p:nvPr/>
        </p:nvSpPr>
        <p:spPr>
          <a:xfrm>
            <a:off x="-1108" y="0"/>
            <a:ext cx="9145108" cy="990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lIns="288000" tIns="36000" rIns="36000" bIns="36000" rtlCol="0" anchor="ctr" anchorCtr="0">
            <a:normAutofit/>
          </a:bodyPr>
          <a:lstStyle/>
          <a:p>
            <a:pPr lvl="0" algn="l" fontAlgn="ctr">
              <a:spcBef>
                <a:spcPts val="300"/>
              </a:spcBef>
              <a:spcAft>
                <a:spcPct val="5000"/>
              </a:spcAft>
              <a:buSzPct val="80000"/>
              <a:defRPr/>
            </a:pPr>
            <a:r>
              <a:rPr lang="en-GB" sz="2400" b="1" kern="0" dirty="0">
                <a:solidFill>
                  <a:schemeClr val="bg1"/>
                </a:solidFill>
                <a:latin typeface="Lucida Sans" pitchFamily="34" charset="0"/>
              </a:rPr>
              <a:t>Lessons </a:t>
            </a:r>
            <a:r>
              <a:rPr lang="en-GB" sz="2400" b="1" kern="0" dirty="0" smtClean="0">
                <a:solidFill>
                  <a:schemeClr val="bg1"/>
                </a:solidFill>
                <a:latin typeface="Lucida Sans" pitchFamily="34" charset="0"/>
              </a:rPr>
              <a:t>learnt</a:t>
            </a:r>
            <a:endParaRPr lang="en-GB" sz="2400" b="1" kern="0" dirty="0">
              <a:solidFill>
                <a:schemeClr val="bg1"/>
              </a:solidFill>
              <a:latin typeface="Lucida San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40923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0" y="1227477"/>
            <a:ext cx="9144000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>
              <a:buFont typeface="+mj-lt"/>
              <a:buAutoNum type="arabicPeriod" startAt="5"/>
            </a:pPr>
            <a:r>
              <a:rPr lang="en-US" sz="2200" b="1" dirty="0" smtClean="0">
                <a:solidFill>
                  <a:srgbClr val="3232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Evaluation </a:t>
            </a:r>
            <a:r>
              <a:rPr lang="en-US" sz="2200" b="1" dirty="0" smtClean="0">
                <a:solidFill>
                  <a:srgbClr val="3232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reopened several VPA Annexes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rgbClr val="3232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Specific measures </a:t>
            </a:r>
            <a:r>
              <a:rPr lang="en-US" sz="2200" dirty="0" smtClean="0">
                <a:solidFill>
                  <a:srgbClr val="3232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be </a:t>
            </a:r>
            <a:r>
              <a:rPr lang="en-US" sz="2200" dirty="0" smtClean="0">
                <a:solidFill>
                  <a:srgbClr val="3232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added </a:t>
            </a:r>
            <a:r>
              <a:rPr lang="en-US" sz="2200" dirty="0" smtClean="0">
                <a:solidFill>
                  <a:srgbClr val="3232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US" sz="2200" dirty="0" smtClean="0">
                <a:solidFill>
                  <a:srgbClr val="3232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national TLAS (SVLK) 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rgbClr val="3232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Multi-stakeholder legality </a:t>
            </a:r>
            <a:r>
              <a:rPr lang="en-US" sz="2200" dirty="0" smtClean="0">
                <a:solidFill>
                  <a:srgbClr val="3232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standards review initiated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rgbClr val="3232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IDN plans to revise </a:t>
            </a:r>
            <a:r>
              <a:rPr lang="en-US" sz="2200" dirty="0" smtClean="0">
                <a:solidFill>
                  <a:srgbClr val="3232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its national </a:t>
            </a:r>
            <a:r>
              <a:rPr lang="en-US" sz="2200" dirty="0">
                <a:solidFill>
                  <a:srgbClr val="3232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TLAS legislation in March 2014 </a:t>
            </a:r>
            <a:endParaRPr lang="en-US" sz="2200" dirty="0" smtClean="0">
              <a:solidFill>
                <a:srgbClr val="32323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1" indent="-457200" algn="l">
              <a:buFont typeface="Arial" panose="020B0604020202020204" pitchFamily="34" charset="0"/>
              <a:buChar char="•"/>
            </a:pPr>
            <a:endParaRPr lang="en-US" sz="2200" dirty="0" smtClean="0">
              <a:solidFill>
                <a:srgbClr val="32323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rgbClr val="3232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JIC afterwards to review some </a:t>
            </a:r>
            <a:r>
              <a:rPr lang="en-US" sz="2200" dirty="0" smtClean="0">
                <a:solidFill>
                  <a:srgbClr val="3232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the </a:t>
            </a:r>
            <a:r>
              <a:rPr lang="en-US" sz="2200" dirty="0" smtClean="0">
                <a:solidFill>
                  <a:srgbClr val="3232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VPA </a:t>
            </a:r>
            <a:r>
              <a:rPr lang="en-US" sz="2200" dirty="0" smtClean="0">
                <a:solidFill>
                  <a:srgbClr val="3232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Annexes (Legality definition, </a:t>
            </a:r>
            <a:r>
              <a:rPr lang="en-US" sz="2200" dirty="0" smtClean="0">
                <a:solidFill>
                  <a:srgbClr val="3232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TLAS</a:t>
            </a:r>
            <a:r>
              <a:rPr lang="en-US" sz="2200" dirty="0" smtClean="0">
                <a:solidFill>
                  <a:srgbClr val="3232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product scope) -&gt; revised versions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rgbClr val="3232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Next evaluation </a:t>
            </a:r>
            <a:r>
              <a:rPr lang="en-US" sz="2200" dirty="0" smtClean="0">
                <a:solidFill>
                  <a:srgbClr val="3232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(May/June 2014) will </a:t>
            </a:r>
            <a:r>
              <a:rPr lang="en-US" sz="2200" dirty="0" smtClean="0">
                <a:solidFill>
                  <a:srgbClr val="3232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assess </a:t>
            </a:r>
            <a:r>
              <a:rPr lang="en-US" sz="2200" dirty="0" smtClean="0">
                <a:solidFill>
                  <a:srgbClr val="3232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progress of implementation of the Action Plan</a:t>
            </a:r>
            <a:endParaRPr lang="en-US" sz="2200" dirty="0" smtClean="0">
              <a:solidFill>
                <a:srgbClr val="32323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3232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Final </a:t>
            </a:r>
            <a:r>
              <a:rPr lang="en-US" sz="2200" dirty="0" smtClean="0">
                <a:solidFill>
                  <a:srgbClr val="3232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evaluation </a:t>
            </a:r>
            <a:r>
              <a:rPr lang="en-US" sz="2200" dirty="0">
                <a:solidFill>
                  <a:srgbClr val="3232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will inform </a:t>
            </a:r>
            <a:r>
              <a:rPr lang="en-US" sz="2200" dirty="0" smtClean="0">
                <a:solidFill>
                  <a:srgbClr val="3232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Joint Implementation Committee to discuss start </a:t>
            </a:r>
            <a:r>
              <a:rPr lang="en-US" sz="2200" dirty="0" smtClean="0">
                <a:solidFill>
                  <a:srgbClr val="3232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FLEGT </a:t>
            </a:r>
            <a:r>
              <a:rPr lang="en-US" sz="2200" dirty="0" smtClean="0">
                <a:solidFill>
                  <a:srgbClr val="3232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licensing -&gt; formal </a:t>
            </a:r>
            <a:r>
              <a:rPr lang="en-US" sz="2200" dirty="0" smtClean="0">
                <a:solidFill>
                  <a:srgbClr val="3232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process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endParaRPr lang="en-US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1" indent="-457200" algn="l">
              <a:buFont typeface="Arial" panose="020B0604020202020204" pitchFamily="34" charset="0"/>
              <a:buChar char="•"/>
            </a:pPr>
            <a:endParaRPr lang="en-US" sz="2200" dirty="0" smtClean="0">
              <a:solidFill>
                <a:srgbClr val="32323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US" sz="2200" b="1" dirty="0" smtClean="0">
              <a:solidFill>
                <a:srgbClr val="32323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platzhalter 5"/>
          <p:cNvSpPr txBox="1">
            <a:spLocks/>
          </p:cNvSpPr>
          <p:nvPr/>
        </p:nvSpPr>
        <p:spPr>
          <a:xfrm>
            <a:off x="-1108" y="0"/>
            <a:ext cx="9145108" cy="990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lIns="288000" tIns="36000" rIns="36000" bIns="36000" rtlCol="0" anchor="ctr" anchorCtr="0">
            <a:normAutofit/>
          </a:bodyPr>
          <a:lstStyle/>
          <a:p>
            <a:pPr lvl="0" algn="l" fontAlgn="ctr">
              <a:spcBef>
                <a:spcPts val="300"/>
              </a:spcBef>
              <a:spcAft>
                <a:spcPct val="5000"/>
              </a:spcAft>
              <a:buSzPct val="80000"/>
              <a:defRPr/>
            </a:pPr>
            <a:r>
              <a:rPr lang="en-GB" sz="2400" b="1" kern="0" dirty="0">
                <a:solidFill>
                  <a:schemeClr val="bg1"/>
                </a:solidFill>
                <a:latin typeface="Lucida Sans" pitchFamily="34" charset="0"/>
              </a:rPr>
              <a:t>Lessons </a:t>
            </a:r>
            <a:r>
              <a:rPr lang="en-GB" sz="2400" b="1" kern="0" dirty="0" smtClean="0">
                <a:solidFill>
                  <a:schemeClr val="bg1"/>
                </a:solidFill>
                <a:latin typeface="Lucida Sans" pitchFamily="34" charset="0"/>
              </a:rPr>
              <a:t>learnt</a:t>
            </a:r>
            <a:endParaRPr lang="en-GB" sz="2400" b="1" kern="0" dirty="0">
              <a:solidFill>
                <a:schemeClr val="bg1"/>
              </a:solidFill>
              <a:latin typeface="Lucida San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233552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#10;&lt;root reqver=&quot;16160&quot;&gt;&lt;version val=&quot;17974&quot;/&gt;&lt;CPresentation id=&quot;1&quot;&gt;&lt;m_defprecNumber idref=&quot;2&quot;/&gt;&lt;m_defprecPercent idref=&quot;3&quot;/&gt;&lt;m_defprecDate idref=&quot;4&quot;/&gt;&lt;m_defprecYear idref=&quot;5&quot;/&gt;&lt;m_defprecQuarter idref=&quot;6&quot;/&gt;&lt;m_defprecMonth idref=&quot;7&quot;/&gt;&lt;m_defprecWeek idref=&quot;8&quot;/&gt;&lt;m_defprecDay idref=&quot;9&quot;/&gt;&lt;m_mruColor&gt;&lt;m_vecMRU length=&quot;1&quot;&gt;&lt;elem m_fUsage=&quot;1.00000000000000000000E+000&quot;&gt;&lt;m_ppcolschidx val=&quot;0&quot;/&gt;&lt;m_rgb r=&quot;ff&quot; g=&quot;0&quot; b=&quot;0&quot;/&gt;&lt;/elem&gt;&lt;/m_vecMRU&gt;&lt;/m_mruColor&gt;&lt;m_agendatheme&gt;&lt;m_aagendaitemprops&gt;&lt;elem&gt;&lt;m_bVisible val=&quot;1&quot;/&gt;&lt;m_font&gt;&lt;m_nSize val=&quot;20&quot;/&gt;&lt;m_bBold val=&quot;1&quot;/&gt;&lt;/m_font&gt;&lt;m_colFont&gt;&lt;m_ppcolschidx val=&quot;4&quot;/&gt;&lt;/m_colFont&gt;&lt;m_fill&gt;&lt;m_bVisible val=&quot;0&quot;/&gt;&lt;/m_fill&gt;&lt;m_linestyle&gt;&lt;m_bVisible val=&quot;0&quot;/&gt;&lt;/m_linestyle&gt;&lt;/elem&gt;&lt;elem&gt;&lt;m_bVisible val=&quot;1&quot;/&gt;&lt;m_font&gt;&lt;m_nSize val=&quot;20&quot;/&gt;&lt;m_bBold val=&quot;1&quot;/&gt;&lt;/m_font&gt;&lt;m_colFont&gt;&lt;m_ppcolschidx val=&quot;0&quot;/&gt;&lt;m_rgb r=&quot;b2&quot; g=&quot;b2&quot; b=&quot;b2&quot;/&gt;&lt;/m_colFont&gt;&lt;m_fill&gt;&lt;m_bVisible val=&quot;0&quot;/&gt;&lt;/m_fill&gt;&lt;m_linestyle&gt;&lt;m_bVisible val=&quot;0&quot;/&gt;&lt;/m_linestyle&gt;&lt;/elem&gt;&lt;elem&gt;&lt;m_bVisible val=&quot;1&quot;/&gt;&lt;m_font&gt;&lt;m_nSize val=&quot;20&quot;/&gt;&lt;m_bBold val=&quot;1&quot;/&gt;&lt;/m_font&gt;&lt;m_colFont&gt;&lt;m_ppcolschidx val=&quot;0&quot;/&gt;&lt;m_rgb r=&quot;b2&quot; g=&quot;b2&quot; b=&quot;b2&quot;/&gt;&lt;/m_colFont&gt;&lt;m_fill&gt;&lt;m_bVisible val=&quot;0&quot;/&gt;&lt;/m_fill&gt;&lt;m_linestyle&gt;&lt;m_bVisible val=&quot;0&quot;/&gt;&lt;/m_linestyle&gt;&lt;/elem&gt;&lt;elem&gt;&lt;m_bVisible val=&quot;1&quot;/&gt;&lt;m_font&gt;&lt;m_nSize val=&quot;20&quot;/&gt;&lt;m_bBold val=&quot;0&quot;/&gt;&lt;/m_font&gt;&lt;m_colFont&gt;&lt;m_ppcolschidx val=&quot;4&quot;/&gt;&lt;/m_colFont&gt;&lt;m_fill&gt;&lt;m_bVisible val=&quot;0&quot;/&gt;&lt;/m_fill&gt;&lt;m_linestyle&gt;&lt;m_bVisible val=&quot;0&quot;/&gt;&lt;/m_linestyle&gt;&lt;/elem&gt;&lt;elem&gt;&lt;m_bVisible val=&quot;1&quot;/&gt;&lt;m_font&gt;&lt;m_nSize val=&quot;20&quot;/&gt;&lt;m_bBold val=&quot;0&quot;/&gt;&lt;/m_font&gt;&lt;m_colFont&gt;&lt;m_ppcolschidx val=&quot;4&quot;/&gt;&lt;/m_colFont&gt;&lt;m_fill&gt;&lt;m_bVisible val=&quot;0&quot;/&gt;&lt;/m_fill&gt;&lt;m_linestyle&gt;&lt;m_bVisible val=&quot;0&quot;/&gt;&lt;/m_linestyle&gt;&lt;/elem&gt;&lt;elem&gt;&lt;m_bVisible val=&quot;1&quot;/&gt;&lt;m_font&gt;&lt;m_nSize val=&quot;20&quot;/&gt;&lt;m_bBold val=&quot;0&quot;/&gt;&lt;/m_font&gt;&lt;m_colFont&gt;&lt;m_ppcolschidx val=&quot;0&quot;/&gt;&lt;m_rgb r=&quot;b2&quot; g=&quot;b2&quot; b=&quot;b2&quot;/&gt;&lt;/m_colFont&gt;&lt;m_fill&gt;&lt;m_bVisible val=&quot;0&quot;/&gt;&lt;/m_fill&gt;&lt;m_linestyle&gt;&lt;m_bVisible val=&quot;0&quot;/&gt;&lt;/m_linestyle&gt;&lt;/elem&gt;&lt;elem&gt;&lt;m_bVisible val=&quot;1&quot;/&gt;&lt;m_font&gt;&lt;m_nSize val=&quot;20&quot;/&gt;&lt;m_bBold val=&quot;0&quot;/&gt;&lt;/m_font&gt;&lt;m_colFont&gt;&lt;m_ppcolschidx val=&quot;4&quot;/&gt;&lt;/m_colFont&gt;&lt;m_fill&gt;&lt;m_bVisible val=&quot;0&quot;/&gt;&lt;/m_fill&gt;&lt;m_linestyle&gt;&lt;m_bVisible val=&quot;0&quot;/&gt;&lt;/m_linestyle&gt;&lt;/elem&gt;&lt;elem&gt;&lt;m_bVisible val=&quot;1&quot;/&gt;&lt;m_font&gt;&lt;m_nSize val=&quot;20&quot;/&gt;&lt;m_bBold val=&quot;0&quot;/&gt;&lt;/m_font&gt;&lt;m_colFont&gt;&lt;m_ppcolschidx val=&quot;0&quot;/&gt;&lt;m_rgb r=&quot;b2&quot; g=&quot;b2&quot; b=&quot;b2&quot;/&gt;&lt;/m_colFont&gt;&lt;m_fill&gt;&lt;m_bVisible val=&quot;0&quot;/&gt;&lt;/m_fill&gt;&lt;m_linestyle&gt;&lt;m_bVisible val=&quot;0&quot;/&gt;&lt;/m_linestyle&gt;&lt;/elem&gt;&lt;elem&gt;&lt;m_bVisible val=&quot;1&quot;/&gt;&lt;m_font&gt;&lt;m_nSize val=&quot;20&quot;/&gt;&lt;m_bBold val=&quot;0&quot;/&gt;&lt;/m_font&gt;&lt;m_colFont&gt;&lt;m_ppcolschidx val=&quot;0&quot;/&gt;&lt;m_rgb r=&quot;b2&quot; g=&quot;b2&quot; b=&quot;b2&quot;/&gt;&lt;/m_colFont&gt;&lt;m_fill&gt;&lt;m_bVisible val=&quot;0&quot;/&gt;&lt;/m_fill&gt;&lt;m_linestyle&gt;&lt;m_bVisible val=&quot;0&quot;/&gt;&lt;/m_linestyle&gt;&lt;/elem&gt;&lt;elem&gt;&lt;m_bVisible val=&quot;1&quot;/&gt;&lt;m_font&gt;&lt;m_nSize val=&quot;20&quot;/&gt;&lt;m_bBold val=&quot;1&quot;/&gt;&lt;/m_font&gt;&lt;m_colFont&gt;&lt;m_ppcolschidx val=&quot;4&quot;/&gt;&lt;/m_colFont&gt;&lt;m_fill&gt;&lt;m_bVisible val=&quot;0&quot;/&gt;&lt;/m_fill&gt;&lt;m_linestyle&gt;&lt;m_bVisible val=&quot;0&quot;/&gt;&lt;/m_linestyle&gt;&lt;/elem&gt;&lt;elem&gt;&lt;m_bVisible val=&quot;1&quot;/&gt;&lt;m_font&gt;&lt;m_nSize val=&quot;20&quot;/&gt;&lt;m_bBold val=&quot;0&quot;/&gt;&lt;/m_font&gt;&lt;m_colFont&gt;&lt;m_ppcolschidx val=&quot;4&quot;/&gt;&lt;/m_colFont&gt;&lt;m_fill&gt;&lt;m_bVisible val=&quot;0&quot;/&gt;&lt;/m_fill&gt;&lt;m_linestyle&gt;&lt;m_bVisible val=&quot;0&quot;/&gt;&lt;/m_linestyle&gt;&lt;/elem&gt;&lt;/m_aagendaitemprops&gt;&lt;m_linestyleTopBottomLine&gt;&lt;m_bVisible val=&quot;0&quot;/&gt;&lt;/m_linestyleTopBottomLine&gt;&lt;/m_agendatheme&gt;&lt;m_mapectfillschemeMRU/&gt;&lt;m_eweekdayFirstOfWeek val=&quot;2&quot;/&gt;&lt;m_eweekdayFirstOfWorkweek val=&quot;2&quot;/&gt;&lt;m_eweekdayFirstOfWeekend val=&quot;7&quot;/&gt;&lt;/CPresentation&gt;&lt;CDefaultPrec id=&quot;9&quot;&gt;&lt;m_precDefault/&gt;&lt;/CDefaultPrec&gt;&lt;CDefaultPrec id=&quot;8&quot;&gt;&lt;m_precDefault/&gt;&lt;/CDefaultPrec&gt;&lt;CDefaultPrec id=&quot;7&quot;&gt;&lt;m_precDefault/&gt;&lt;/CDefaultPrec&gt;&lt;CDefaultPrec id=&quot;6&quot;&gt;&lt;m_precDefault/&gt;&lt;/CDefaultPrec&gt;&lt;CDefaultPrec id=&quot;5&quot;&gt;&lt;m_precDefault/&gt;&lt;/CDefaultPrec&gt;&lt;CDefaultPrec id=&quot;4&quot;&gt;&lt;m_precDefault/&gt;&lt;/CDefaultPrec&gt;&lt;CDefaultPrec id=&quot;3&quot;&gt;&lt;m_precDefault/&gt;&lt;/CDefaultPrec&gt;&lt;CDefaultPrec id=&quot;2&quot;&gt;&lt;m_precDefault&gt;&lt;m_chDecimalSymbol&gt;,&lt;/m_chDecimalSymbol&gt;&lt;m_nGroupingDigits val=&quot;3&quot;/&gt;&lt;m_chGroupingSymbol&gt;.&lt;/m_chGroupingSymbol&gt;&lt;m_chDecimalSymbol17909&gt;,&lt;/m_chDecimalSymbol17909&gt;&lt;m_nGroupingDigits17909 val=&quot;3&quot;/&gt;&lt;m_chGroupingSymbol17909&gt;.&lt;/m_chGroupingSymbol17909&gt;&lt;/m_precDefault&gt;&lt;/CDefaultPrec&gt;&lt;/root&gt;"/>
  <p:tag name="THINKCELLUNDODONOTDELETE" val="9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vWKyzRkIDkyTYIpD5LoUgg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1vzeuEc0TU6ocu5O8slGzg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51sjhXODCESh3bj4Cn_JbA"/>
</p:tagLst>
</file>

<file path=ppt/theme/theme1.xml><?xml version="1.0" encoding="utf-8"?>
<a:theme xmlns:a="http://schemas.openxmlformats.org/drawingml/2006/main" name="12/2012 EU FLEGT Master">
  <a:themeElements>
    <a:clrScheme name="FLEGT EU">
      <a:dk1>
        <a:srgbClr val="000000"/>
      </a:dk1>
      <a:lt1>
        <a:srgbClr val="FFFFFF"/>
      </a:lt1>
      <a:dk2>
        <a:srgbClr val="D2E9F3"/>
      </a:dk2>
      <a:lt2>
        <a:srgbClr val="F0F0F0"/>
      </a:lt2>
      <a:accent1>
        <a:srgbClr val="92A706"/>
      </a:accent1>
      <a:accent2>
        <a:srgbClr val="1F90C4"/>
      </a:accent2>
      <a:accent3>
        <a:srgbClr val="D8D8D8"/>
      </a:accent3>
      <a:accent4>
        <a:srgbClr val="495303"/>
      </a:accent4>
      <a:accent5>
        <a:srgbClr val="156081"/>
      </a:accent5>
      <a:accent6>
        <a:srgbClr val="6C6C6C"/>
      </a:accent6>
      <a:hlink>
        <a:srgbClr val="84582C"/>
      </a:hlink>
      <a:folHlink>
        <a:srgbClr val="D2A374"/>
      </a:folHlink>
    </a:clrScheme>
    <a:fontScheme name="Deimos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OC  Präsentation 1">
        <a:dk1>
          <a:srgbClr val="777777"/>
        </a:dk1>
        <a:lt1>
          <a:srgbClr val="FFFFFF"/>
        </a:lt1>
        <a:dk2>
          <a:srgbClr val="333333"/>
        </a:dk2>
        <a:lt2>
          <a:srgbClr val="FFF4C3"/>
        </a:lt2>
        <a:accent1>
          <a:srgbClr val="C892FA"/>
        </a:accent1>
        <a:accent2>
          <a:srgbClr val="9966FF"/>
        </a:accent2>
        <a:accent3>
          <a:srgbClr val="ADADAD"/>
        </a:accent3>
        <a:accent4>
          <a:srgbClr val="DADADA"/>
        </a:accent4>
        <a:accent5>
          <a:srgbClr val="E0C7FC"/>
        </a:accent5>
        <a:accent6>
          <a:srgbClr val="8A5CE7"/>
        </a:accent6>
        <a:hlink>
          <a:srgbClr val="E4005C"/>
        </a:hlink>
        <a:folHlink>
          <a:srgbClr val="DC7A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OC  Präsentation 2">
        <a:dk1>
          <a:srgbClr val="1C1C1C"/>
        </a:dk1>
        <a:lt1>
          <a:srgbClr val="FFFFFF"/>
        </a:lt1>
        <a:dk2>
          <a:srgbClr val="5F5F5F"/>
        </a:dk2>
        <a:lt2>
          <a:srgbClr val="FFFFCC"/>
        </a:lt2>
        <a:accent1>
          <a:srgbClr val="4A5B64"/>
        </a:accent1>
        <a:accent2>
          <a:srgbClr val="AF9387"/>
        </a:accent2>
        <a:accent3>
          <a:srgbClr val="B6B6B6"/>
        </a:accent3>
        <a:accent4>
          <a:srgbClr val="DADADA"/>
        </a:accent4>
        <a:accent5>
          <a:srgbClr val="B1B5B8"/>
        </a:accent5>
        <a:accent6>
          <a:srgbClr val="9E857A"/>
        </a:accent6>
        <a:hlink>
          <a:srgbClr val="F3C43F"/>
        </a:hlink>
        <a:folHlink>
          <a:srgbClr val="66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OC  Präsentation 3">
        <a:dk1>
          <a:srgbClr val="4D4D4D"/>
        </a:dk1>
        <a:lt1>
          <a:srgbClr val="FFFFFF"/>
        </a:lt1>
        <a:dk2>
          <a:srgbClr val="666699"/>
        </a:dk2>
        <a:lt2>
          <a:srgbClr val="FFFFCC"/>
        </a:lt2>
        <a:accent1>
          <a:srgbClr val="8D8DB3"/>
        </a:accent1>
        <a:accent2>
          <a:srgbClr val="7A25D7"/>
        </a:accent2>
        <a:accent3>
          <a:srgbClr val="B8B8CA"/>
        </a:accent3>
        <a:accent4>
          <a:srgbClr val="DADADA"/>
        </a:accent4>
        <a:accent5>
          <a:srgbClr val="C5C5D6"/>
        </a:accent5>
        <a:accent6>
          <a:srgbClr val="6E20C3"/>
        </a:accent6>
        <a:hlink>
          <a:srgbClr val="66CCFF"/>
        </a:hlink>
        <a:folHlink>
          <a:srgbClr val="3333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OC  Präsentation 4">
        <a:dk1>
          <a:srgbClr val="10187C"/>
        </a:dk1>
        <a:lt1>
          <a:srgbClr val="F8F8F8"/>
        </a:lt1>
        <a:dk2>
          <a:srgbClr val="538DC7"/>
        </a:dk2>
        <a:lt2>
          <a:srgbClr val="CCECFF"/>
        </a:lt2>
        <a:accent1>
          <a:srgbClr val="879EC7"/>
        </a:accent1>
        <a:accent2>
          <a:srgbClr val="461B8B"/>
        </a:accent2>
        <a:accent3>
          <a:srgbClr val="B3C5E0"/>
        </a:accent3>
        <a:accent4>
          <a:srgbClr val="D4D4D4"/>
        </a:accent4>
        <a:accent5>
          <a:srgbClr val="C3CCE0"/>
        </a:accent5>
        <a:accent6>
          <a:srgbClr val="3F177D"/>
        </a:accent6>
        <a:hlink>
          <a:srgbClr val="0000FF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OC  Präsentation 5">
        <a:dk1>
          <a:srgbClr val="002F2E"/>
        </a:dk1>
        <a:lt1>
          <a:srgbClr val="FFFFFF"/>
        </a:lt1>
        <a:dk2>
          <a:srgbClr val="008080"/>
        </a:dk2>
        <a:lt2>
          <a:srgbClr val="FFFFCC"/>
        </a:lt2>
        <a:accent1>
          <a:srgbClr val="0E6A52"/>
        </a:accent1>
        <a:accent2>
          <a:srgbClr val="3553A7"/>
        </a:accent2>
        <a:accent3>
          <a:srgbClr val="AAC0C0"/>
        </a:accent3>
        <a:accent4>
          <a:srgbClr val="DADADA"/>
        </a:accent4>
        <a:accent5>
          <a:srgbClr val="AAB9B3"/>
        </a:accent5>
        <a:accent6>
          <a:srgbClr val="2F4A97"/>
        </a:accent6>
        <a:hlink>
          <a:srgbClr val="1ACE9F"/>
        </a:hlink>
        <a:folHlink>
          <a:srgbClr val="B5B5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OC  Präsentation 6">
        <a:dk1>
          <a:srgbClr val="000000"/>
        </a:dk1>
        <a:lt1>
          <a:srgbClr val="E3FFFF"/>
        </a:lt1>
        <a:dk2>
          <a:srgbClr val="4400A8"/>
        </a:dk2>
        <a:lt2>
          <a:srgbClr val="005452"/>
        </a:lt2>
        <a:accent1>
          <a:srgbClr val="92CAC9"/>
        </a:accent1>
        <a:accent2>
          <a:srgbClr val="009999"/>
        </a:accent2>
        <a:accent3>
          <a:srgbClr val="EFFFFF"/>
        </a:accent3>
        <a:accent4>
          <a:srgbClr val="000000"/>
        </a:accent4>
        <a:accent5>
          <a:srgbClr val="C7E1E1"/>
        </a:accent5>
        <a:accent6>
          <a:srgbClr val="008A8A"/>
        </a:accent6>
        <a:hlink>
          <a:srgbClr val="187C16"/>
        </a:hlink>
        <a:folHlink>
          <a:srgbClr val="66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OC  Präsentation 7">
        <a:dk1>
          <a:srgbClr val="000000"/>
        </a:dk1>
        <a:lt1>
          <a:srgbClr val="CCFF99"/>
        </a:lt1>
        <a:dk2>
          <a:srgbClr val="CC99FF"/>
        </a:dk2>
        <a:lt2>
          <a:srgbClr val="1B3600"/>
        </a:lt2>
        <a:accent1>
          <a:srgbClr val="009900"/>
        </a:accent1>
        <a:accent2>
          <a:srgbClr val="B7CA02"/>
        </a:accent2>
        <a:accent3>
          <a:srgbClr val="E2FFCA"/>
        </a:accent3>
        <a:accent4>
          <a:srgbClr val="000000"/>
        </a:accent4>
        <a:accent5>
          <a:srgbClr val="AACAAA"/>
        </a:accent5>
        <a:accent6>
          <a:srgbClr val="A6B702"/>
        </a:accent6>
        <a:hlink>
          <a:srgbClr val="FFCC0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OC  Präsentation 8">
        <a:dk1>
          <a:srgbClr val="000000"/>
        </a:dk1>
        <a:lt1>
          <a:srgbClr val="FFFFFF"/>
        </a:lt1>
        <a:dk2>
          <a:srgbClr val="8C0039"/>
        </a:dk2>
        <a:lt2>
          <a:srgbClr val="660066"/>
        </a:lt2>
        <a:accent1>
          <a:srgbClr val="C58BF9"/>
        </a:accent1>
        <a:accent2>
          <a:srgbClr val="9966FF"/>
        </a:accent2>
        <a:accent3>
          <a:srgbClr val="FFFFFF"/>
        </a:accent3>
        <a:accent4>
          <a:srgbClr val="000000"/>
        </a:accent4>
        <a:accent5>
          <a:srgbClr val="DFC4FB"/>
        </a:accent5>
        <a:accent6>
          <a:srgbClr val="8A5CE7"/>
        </a:accent6>
        <a:hlink>
          <a:srgbClr val="E4005C"/>
        </a:hlink>
        <a:folHlink>
          <a:srgbClr val="C36C0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OC  Präsentation 9">
        <a:dk1>
          <a:srgbClr val="000000"/>
        </a:dk1>
        <a:lt1>
          <a:srgbClr val="FFFFFF"/>
        </a:lt1>
        <a:dk2>
          <a:srgbClr val="000000"/>
        </a:dk2>
        <a:lt2>
          <a:srgbClr val="A1DBFF"/>
        </a:lt2>
        <a:accent1>
          <a:srgbClr val="003859"/>
        </a:accent1>
        <a:accent2>
          <a:srgbClr val="7ABAF8"/>
        </a:accent2>
        <a:accent3>
          <a:srgbClr val="FFFFFF"/>
        </a:accent3>
        <a:accent4>
          <a:srgbClr val="000000"/>
        </a:accent4>
        <a:accent5>
          <a:srgbClr val="AAAEB5"/>
        </a:accent5>
        <a:accent6>
          <a:srgbClr val="6EA8E1"/>
        </a:accent6>
        <a:hlink>
          <a:srgbClr val="A28FE9"/>
        </a:hlink>
        <a:folHlink>
          <a:srgbClr val="CAE3F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OC  Präsentation 10">
        <a:dk1>
          <a:srgbClr val="000000"/>
        </a:dk1>
        <a:lt1>
          <a:srgbClr val="FFFFFF"/>
        </a:lt1>
        <a:dk2>
          <a:srgbClr val="000000"/>
        </a:dk2>
        <a:lt2>
          <a:srgbClr val="7ABAF8"/>
        </a:lt2>
        <a:accent1>
          <a:srgbClr val="D6EBF6"/>
        </a:accent1>
        <a:accent2>
          <a:srgbClr val="7ABAF8"/>
        </a:accent2>
        <a:accent3>
          <a:srgbClr val="FFFFFF"/>
        </a:accent3>
        <a:accent4>
          <a:srgbClr val="000000"/>
        </a:accent4>
        <a:accent5>
          <a:srgbClr val="E8F3FA"/>
        </a:accent5>
        <a:accent6>
          <a:srgbClr val="6EA8E1"/>
        </a:accent6>
        <a:hlink>
          <a:srgbClr val="006699"/>
        </a:hlink>
        <a:folHlink>
          <a:srgbClr val="00385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402</Words>
  <Application>Microsoft Office PowerPoint</Application>
  <PresentationFormat>Bildschirmpräsentation (4:3)</PresentationFormat>
  <Paragraphs>52</Paragraphs>
  <Slides>5</Slides>
  <Notes>5</Notes>
  <HiddenSlides>0</HiddenSlides>
  <MMClips>0</MMClips>
  <ScaleCrop>false</ScaleCrop>
  <HeadingPairs>
    <vt:vector size="6" baseType="variant"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7" baseType="lpstr">
      <vt:lpstr>12/2012 EU FLEGT Master</vt:lpstr>
      <vt:lpstr>think-cell Slide</vt:lpstr>
      <vt:lpstr>Evaluation of the Legality Assurance System of Indonesia – Lessons learnt </vt:lpstr>
      <vt:lpstr>PowerPoint-Präsentation</vt:lpstr>
      <vt:lpstr>PowerPoint-Präsentation</vt:lpstr>
      <vt:lpstr>PowerPoint-Präsentation</vt:lpstr>
      <vt:lpstr>PowerPoint-Präsentation</vt:lpstr>
    </vt:vector>
  </TitlesOfParts>
  <Company>PF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0</dc:title>
  <dc:creator>production</dc:creator>
  <cp:lastModifiedBy> Alexander Hinrichs</cp:lastModifiedBy>
  <cp:revision>608</cp:revision>
  <cp:lastPrinted>2014-01-12T19:19:33Z</cp:lastPrinted>
  <dcterms:created xsi:type="dcterms:W3CDTF">2010-09-13T14:01:39Z</dcterms:created>
  <dcterms:modified xsi:type="dcterms:W3CDTF">2014-01-16T12:33:18Z</dcterms:modified>
  <cp:category>Präsentation</cp:category>
</cp:coreProperties>
</file>