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751" r:id="rId2"/>
  </p:sldMasterIdLst>
  <p:notesMasterIdLst>
    <p:notesMasterId r:id="rId19"/>
  </p:notesMasterIdLst>
  <p:handoutMasterIdLst>
    <p:handoutMasterId r:id="rId20"/>
  </p:handoutMasterIdLst>
  <p:sldIdLst>
    <p:sldId id="577" r:id="rId3"/>
    <p:sldId id="497" r:id="rId4"/>
    <p:sldId id="288" r:id="rId5"/>
    <p:sldId id="498" r:id="rId6"/>
    <p:sldId id="499" r:id="rId7"/>
    <p:sldId id="501" r:id="rId8"/>
    <p:sldId id="502" r:id="rId9"/>
    <p:sldId id="503" r:id="rId10"/>
    <p:sldId id="504" r:id="rId11"/>
    <p:sldId id="505" r:id="rId12"/>
    <p:sldId id="506" r:id="rId13"/>
    <p:sldId id="507" r:id="rId14"/>
    <p:sldId id="508" r:id="rId15"/>
    <p:sldId id="509" r:id="rId16"/>
    <p:sldId id="510" r:id="rId17"/>
    <p:sldId id="295"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clrMru>
    <a:srgbClr val="AC8C7C"/>
    <a:srgbClr val="F2E945"/>
    <a:srgbClr val="FFB490"/>
    <a:srgbClr val="B5CC81"/>
    <a:srgbClr val="C1D98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2102" autoAdjust="0"/>
    <p:restoredTop sz="72658" autoAdjust="0"/>
  </p:normalViewPr>
  <p:slideViewPr>
    <p:cSldViewPr snapToGrid="0" snapToObjects="1">
      <p:cViewPr varScale="1">
        <p:scale>
          <a:sx n="35" d="100"/>
          <a:sy n="35" d="100"/>
        </p:scale>
        <p:origin x="-11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227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63F62F-99F8-1F45-8A40-3B78756B4B9E}" type="doc">
      <dgm:prSet loTypeId="urn:microsoft.com/office/officeart/2009/3/layout/RandomtoResultProcess" loCatId="" qsTypeId="urn:microsoft.com/office/officeart/2005/8/quickstyle/simple4" qsCatId="simple" csTypeId="urn:microsoft.com/office/officeart/2005/8/colors/accent1_2#3" csCatId="accent1" phldr="1"/>
      <dgm:spPr/>
      <dgm:t>
        <a:bodyPr/>
        <a:lstStyle/>
        <a:p>
          <a:endParaRPr lang="en-GB"/>
        </a:p>
      </dgm:t>
    </dgm:pt>
    <dgm:pt modelId="{4867F5EF-6D77-684F-A2E2-D3CA0C253D07}">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n-US" sz="1600" b="1" dirty="0" smtClean="0"/>
            <a:t>Partner led </a:t>
          </a:r>
        </a:p>
        <a:p>
          <a:pPr marL="0" marR="0" indent="0" defTabSz="914400" rtl="0" eaLnBrk="1" fontAlgn="auto" latinLnBrk="0" hangingPunct="1">
            <a:lnSpc>
              <a:spcPct val="100000"/>
            </a:lnSpc>
            <a:spcBef>
              <a:spcPts val="0"/>
            </a:spcBef>
            <a:spcAft>
              <a:spcPts val="0"/>
            </a:spcAft>
            <a:buClrTx/>
            <a:buSzTx/>
            <a:buFontTx/>
            <a:buNone/>
            <a:tabLst/>
            <a:defRPr/>
          </a:pPr>
          <a:r>
            <a:rPr lang="en-US" sz="1600" b="1" dirty="0" smtClean="0"/>
            <a:t>inputs </a:t>
          </a:r>
          <a:endParaRPr lang="en-US" sz="1600" b="1" dirty="0"/>
        </a:p>
      </dgm:t>
    </dgm:pt>
    <dgm:pt modelId="{A8EAA043-46F9-D442-8D88-7260A8A450C9}" type="parTrans" cxnId="{C14DE0FB-91CE-6044-ACB8-A7269A2D2F7C}">
      <dgm:prSet/>
      <dgm:spPr/>
      <dgm:t>
        <a:bodyPr/>
        <a:lstStyle/>
        <a:p>
          <a:endParaRPr lang="en-GB"/>
        </a:p>
      </dgm:t>
    </dgm:pt>
    <dgm:pt modelId="{D09BC92B-CE8F-D24F-8831-7E9A3C8BC61E}" type="sibTrans" cxnId="{C14DE0FB-91CE-6044-ACB8-A7269A2D2F7C}">
      <dgm:prSet/>
      <dgm:spPr/>
      <dgm:t>
        <a:bodyPr/>
        <a:lstStyle/>
        <a:p>
          <a:endParaRPr lang="en-GB"/>
        </a:p>
      </dgm:t>
    </dgm:pt>
    <dgm:pt modelId="{4146DF4F-1FA2-EF48-B312-A74A3D4A1B7C}">
      <dgm:prSet/>
      <dgm:spPr/>
      <dgm:t>
        <a:bodyPr/>
        <a:lstStyle/>
        <a:p>
          <a:pPr rtl="0"/>
          <a:r>
            <a:rPr lang="en-US" dirty="0" smtClean="0"/>
            <a:t>May lead to …</a:t>
          </a:r>
          <a:endParaRPr lang="en-US" dirty="0"/>
        </a:p>
      </dgm:t>
    </dgm:pt>
    <dgm:pt modelId="{949146A7-1753-054C-8643-F453398AC200}" type="parTrans" cxnId="{4FDCF118-0D5F-6F49-9570-61C6CF98E407}">
      <dgm:prSet/>
      <dgm:spPr/>
      <dgm:t>
        <a:bodyPr/>
        <a:lstStyle/>
        <a:p>
          <a:endParaRPr lang="en-GB"/>
        </a:p>
      </dgm:t>
    </dgm:pt>
    <dgm:pt modelId="{066FA2DE-C1EB-274A-8A7F-2FC415434E23}" type="sibTrans" cxnId="{4FDCF118-0D5F-6F49-9570-61C6CF98E407}">
      <dgm:prSet/>
      <dgm:spPr/>
      <dgm:t>
        <a:bodyPr/>
        <a:lstStyle/>
        <a:p>
          <a:endParaRPr lang="en-GB"/>
        </a:p>
      </dgm:t>
    </dgm:pt>
    <dgm:pt modelId="{AE5CCCA3-3A60-B344-9138-47BB2C52A40C}">
      <dgm:prSet/>
      <dgm:spPr/>
      <dgm:t>
        <a:bodyPr/>
        <a:lstStyle/>
        <a:p>
          <a:pPr rtl="0"/>
          <a:r>
            <a:rPr lang="en-US" b="1" dirty="0" smtClean="0">
              <a:solidFill>
                <a:srgbClr val="FF0000"/>
              </a:solidFill>
            </a:rPr>
            <a:t>Sustainable capacity</a:t>
          </a:r>
          <a:endParaRPr lang="en-US" b="1" dirty="0">
            <a:solidFill>
              <a:srgbClr val="FF0000"/>
            </a:solidFill>
          </a:endParaRPr>
        </a:p>
      </dgm:t>
    </dgm:pt>
    <dgm:pt modelId="{A3310C6B-431F-0A4D-A453-75CED34E85D3}" type="parTrans" cxnId="{97F2669D-05A3-564E-AF1E-5EFB3C701AF7}">
      <dgm:prSet/>
      <dgm:spPr/>
      <dgm:t>
        <a:bodyPr/>
        <a:lstStyle/>
        <a:p>
          <a:endParaRPr lang="en-GB"/>
        </a:p>
      </dgm:t>
    </dgm:pt>
    <dgm:pt modelId="{B19CBD7A-21E3-344B-B3F5-CECCC01FE32C}" type="sibTrans" cxnId="{97F2669D-05A3-564E-AF1E-5EFB3C701AF7}">
      <dgm:prSet/>
      <dgm:spPr/>
      <dgm:t>
        <a:bodyPr/>
        <a:lstStyle/>
        <a:p>
          <a:endParaRPr lang="en-GB"/>
        </a:p>
      </dgm:t>
    </dgm:pt>
    <dgm:pt modelId="{AA826E0A-2F59-924B-BBF5-498048DC3E84}" type="pres">
      <dgm:prSet presAssocID="{3D63F62F-99F8-1F45-8A40-3B78756B4B9E}" presName="Name0" presStyleCnt="0">
        <dgm:presLayoutVars>
          <dgm:dir/>
          <dgm:animOne val="branch"/>
          <dgm:animLvl val="lvl"/>
        </dgm:presLayoutVars>
      </dgm:prSet>
      <dgm:spPr/>
      <dgm:t>
        <a:bodyPr/>
        <a:lstStyle/>
        <a:p>
          <a:endParaRPr lang="en-GB"/>
        </a:p>
      </dgm:t>
    </dgm:pt>
    <dgm:pt modelId="{943BE6CE-D33B-4749-8DEE-0FC5AC522992}" type="pres">
      <dgm:prSet presAssocID="{4867F5EF-6D77-684F-A2E2-D3CA0C253D07}" presName="chaos" presStyleCnt="0"/>
      <dgm:spPr/>
    </dgm:pt>
    <dgm:pt modelId="{A2073AAB-C34B-4F4E-AF08-9F3E53E70A5B}" type="pres">
      <dgm:prSet presAssocID="{4867F5EF-6D77-684F-A2E2-D3CA0C253D07}" presName="parTx1" presStyleLbl="revTx" presStyleIdx="0" presStyleCnt="2"/>
      <dgm:spPr/>
      <dgm:t>
        <a:bodyPr/>
        <a:lstStyle/>
        <a:p>
          <a:endParaRPr lang="en-GB"/>
        </a:p>
      </dgm:t>
    </dgm:pt>
    <dgm:pt modelId="{143CB99E-A867-8B42-B4F7-17333D5AE9B9}" type="pres">
      <dgm:prSet presAssocID="{4867F5EF-6D77-684F-A2E2-D3CA0C253D07}" presName="c1" presStyleLbl="node1" presStyleIdx="0" presStyleCnt="19"/>
      <dgm:spPr/>
    </dgm:pt>
    <dgm:pt modelId="{20E0D893-D2A1-3543-9A3E-029ADA98F645}" type="pres">
      <dgm:prSet presAssocID="{4867F5EF-6D77-684F-A2E2-D3CA0C253D07}" presName="c2" presStyleLbl="node1" presStyleIdx="1" presStyleCnt="19"/>
      <dgm:spPr/>
    </dgm:pt>
    <dgm:pt modelId="{54C659F6-600B-5048-9BD6-0494813EF622}" type="pres">
      <dgm:prSet presAssocID="{4867F5EF-6D77-684F-A2E2-D3CA0C253D07}" presName="c3" presStyleLbl="node1" presStyleIdx="2" presStyleCnt="19"/>
      <dgm:spPr/>
    </dgm:pt>
    <dgm:pt modelId="{33BEF548-33FF-CF46-AF9A-43DD5B853A42}" type="pres">
      <dgm:prSet presAssocID="{4867F5EF-6D77-684F-A2E2-D3CA0C253D07}" presName="c4" presStyleLbl="node1" presStyleIdx="3" presStyleCnt="19"/>
      <dgm:spPr/>
    </dgm:pt>
    <dgm:pt modelId="{821D8E3B-D7E4-2B45-8822-EEE292B6EF54}" type="pres">
      <dgm:prSet presAssocID="{4867F5EF-6D77-684F-A2E2-D3CA0C253D07}" presName="c5" presStyleLbl="node1" presStyleIdx="4" presStyleCnt="19"/>
      <dgm:spPr/>
    </dgm:pt>
    <dgm:pt modelId="{752DA0AC-0424-FB4F-99C1-C24EE69C6C3B}" type="pres">
      <dgm:prSet presAssocID="{4867F5EF-6D77-684F-A2E2-D3CA0C253D07}" presName="c6" presStyleLbl="node1" presStyleIdx="5" presStyleCnt="19"/>
      <dgm:spPr/>
    </dgm:pt>
    <dgm:pt modelId="{46D442FD-B7EB-6A41-B215-BC42297D7BDD}" type="pres">
      <dgm:prSet presAssocID="{4867F5EF-6D77-684F-A2E2-D3CA0C253D07}" presName="c7" presStyleLbl="node1" presStyleIdx="6" presStyleCnt="19"/>
      <dgm:spPr/>
    </dgm:pt>
    <dgm:pt modelId="{721AAE6C-6D42-0441-A8E7-9941FF4F184E}" type="pres">
      <dgm:prSet presAssocID="{4867F5EF-6D77-684F-A2E2-D3CA0C253D07}" presName="c8" presStyleLbl="node1" presStyleIdx="7" presStyleCnt="19"/>
      <dgm:spPr/>
    </dgm:pt>
    <dgm:pt modelId="{63C2D5DC-742C-D64E-86D3-851691E4832F}" type="pres">
      <dgm:prSet presAssocID="{4867F5EF-6D77-684F-A2E2-D3CA0C253D07}" presName="c9" presStyleLbl="node1" presStyleIdx="8" presStyleCnt="19"/>
      <dgm:spPr/>
    </dgm:pt>
    <dgm:pt modelId="{6FD85BD7-F60C-2A4C-886A-CC0B467FA53B}" type="pres">
      <dgm:prSet presAssocID="{4867F5EF-6D77-684F-A2E2-D3CA0C253D07}" presName="c10" presStyleLbl="node1" presStyleIdx="9" presStyleCnt="19"/>
      <dgm:spPr/>
    </dgm:pt>
    <dgm:pt modelId="{EC0F66BE-FD82-7F4C-ACF6-4AD19F5918D1}" type="pres">
      <dgm:prSet presAssocID="{4867F5EF-6D77-684F-A2E2-D3CA0C253D07}" presName="c11" presStyleLbl="node1" presStyleIdx="10" presStyleCnt="19"/>
      <dgm:spPr/>
    </dgm:pt>
    <dgm:pt modelId="{B5DD9FCF-FF52-CE41-BDB5-75511E04A938}" type="pres">
      <dgm:prSet presAssocID="{4867F5EF-6D77-684F-A2E2-D3CA0C253D07}" presName="c12" presStyleLbl="node1" presStyleIdx="11" presStyleCnt="19"/>
      <dgm:spPr/>
    </dgm:pt>
    <dgm:pt modelId="{7F4C1DFF-B1EA-A640-AC28-DBDEE00A1C91}" type="pres">
      <dgm:prSet presAssocID="{4867F5EF-6D77-684F-A2E2-D3CA0C253D07}" presName="c13" presStyleLbl="node1" presStyleIdx="12" presStyleCnt="19"/>
      <dgm:spPr/>
    </dgm:pt>
    <dgm:pt modelId="{ED04377C-937F-1041-B37E-FF5C0CDD6F1A}" type="pres">
      <dgm:prSet presAssocID="{4867F5EF-6D77-684F-A2E2-D3CA0C253D07}" presName="c14" presStyleLbl="node1" presStyleIdx="13" presStyleCnt="19"/>
      <dgm:spPr/>
    </dgm:pt>
    <dgm:pt modelId="{CBD55117-B0BD-DC4A-ABD9-D58E8239F079}" type="pres">
      <dgm:prSet presAssocID="{4867F5EF-6D77-684F-A2E2-D3CA0C253D07}" presName="c15" presStyleLbl="node1" presStyleIdx="14" presStyleCnt="19"/>
      <dgm:spPr/>
    </dgm:pt>
    <dgm:pt modelId="{32E426B9-53E9-1A4E-8B8F-4348F83008EB}" type="pres">
      <dgm:prSet presAssocID="{4867F5EF-6D77-684F-A2E2-D3CA0C253D07}" presName="c16" presStyleLbl="node1" presStyleIdx="15" presStyleCnt="19"/>
      <dgm:spPr/>
    </dgm:pt>
    <dgm:pt modelId="{EC98F490-5BD0-B743-B2D7-BAA5721075EA}" type="pres">
      <dgm:prSet presAssocID="{4867F5EF-6D77-684F-A2E2-D3CA0C253D07}" presName="c17" presStyleLbl="node1" presStyleIdx="16" presStyleCnt="19"/>
      <dgm:spPr/>
    </dgm:pt>
    <dgm:pt modelId="{05A624DF-A03B-1448-9907-3425E17BC637}" type="pres">
      <dgm:prSet presAssocID="{4867F5EF-6D77-684F-A2E2-D3CA0C253D07}" presName="c18" presStyleLbl="node1" presStyleIdx="17" presStyleCnt="19"/>
      <dgm:spPr/>
    </dgm:pt>
    <dgm:pt modelId="{9216C544-FD01-E94B-8415-55EE55A5B95E}" type="pres">
      <dgm:prSet presAssocID="{D09BC92B-CE8F-D24F-8831-7E9A3C8BC61E}" presName="chevronComposite1" presStyleCnt="0"/>
      <dgm:spPr/>
    </dgm:pt>
    <dgm:pt modelId="{A892EEFB-3246-5747-8D51-372018FAF3CD}" type="pres">
      <dgm:prSet presAssocID="{D09BC92B-CE8F-D24F-8831-7E9A3C8BC61E}" presName="chevron1" presStyleLbl="sibTrans2D1" presStyleIdx="0" presStyleCnt="2"/>
      <dgm:spPr/>
    </dgm:pt>
    <dgm:pt modelId="{AF205299-884B-7B47-81C9-709DA9FC3B17}" type="pres">
      <dgm:prSet presAssocID="{D09BC92B-CE8F-D24F-8831-7E9A3C8BC61E}" presName="spChevron1" presStyleCnt="0"/>
      <dgm:spPr/>
    </dgm:pt>
    <dgm:pt modelId="{B557262C-88F9-384A-8D65-94E1CCBAB518}" type="pres">
      <dgm:prSet presAssocID="{4146DF4F-1FA2-EF48-B312-A74A3D4A1B7C}" presName="middle" presStyleCnt="0"/>
      <dgm:spPr/>
    </dgm:pt>
    <dgm:pt modelId="{9F3230AB-E8D2-B249-83C6-2EE8170FAE67}" type="pres">
      <dgm:prSet presAssocID="{4146DF4F-1FA2-EF48-B312-A74A3D4A1B7C}" presName="parTxMid" presStyleLbl="revTx" presStyleIdx="1" presStyleCnt="2"/>
      <dgm:spPr/>
      <dgm:t>
        <a:bodyPr/>
        <a:lstStyle/>
        <a:p>
          <a:endParaRPr lang="en-GB"/>
        </a:p>
      </dgm:t>
    </dgm:pt>
    <dgm:pt modelId="{FC043512-F019-2844-9CA6-E61A207D4E12}" type="pres">
      <dgm:prSet presAssocID="{4146DF4F-1FA2-EF48-B312-A74A3D4A1B7C}" presName="spMid" presStyleCnt="0"/>
      <dgm:spPr/>
    </dgm:pt>
    <dgm:pt modelId="{34CF95B1-8DAC-4049-937B-F1292BB4FA46}" type="pres">
      <dgm:prSet presAssocID="{066FA2DE-C1EB-274A-8A7F-2FC415434E23}" presName="chevronComposite1" presStyleCnt="0"/>
      <dgm:spPr/>
    </dgm:pt>
    <dgm:pt modelId="{3E9CFC39-B1CF-A044-9B18-43865EE6779A}" type="pres">
      <dgm:prSet presAssocID="{066FA2DE-C1EB-274A-8A7F-2FC415434E23}" presName="chevron1" presStyleLbl="sibTrans2D1" presStyleIdx="1" presStyleCnt="2"/>
      <dgm:spPr/>
    </dgm:pt>
    <dgm:pt modelId="{66045E87-B967-3C46-B954-698FC7FC1B54}" type="pres">
      <dgm:prSet presAssocID="{066FA2DE-C1EB-274A-8A7F-2FC415434E23}" presName="spChevron1" presStyleCnt="0"/>
      <dgm:spPr/>
    </dgm:pt>
    <dgm:pt modelId="{02CA1EDD-AC67-4745-BC4F-E8ECB11A582C}" type="pres">
      <dgm:prSet presAssocID="{AE5CCCA3-3A60-B344-9138-47BB2C52A40C}" presName="last" presStyleCnt="0"/>
      <dgm:spPr/>
    </dgm:pt>
    <dgm:pt modelId="{6124948B-38DA-D045-83AA-BC49FA250877}" type="pres">
      <dgm:prSet presAssocID="{AE5CCCA3-3A60-B344-9138-47BB2C52A40C}" presName="circleTx" presStyleLbl="node1" presStyleIdx="18" presStyleCnt="19"/>
      <dgm:spPr/>
      <dgm:t>
        <a:bodyPr/>
        <a:lstStyle/>
        <a:p>
          <a:endParaRPr lang="en-GB"/>
        </a:p>
      </dgm:t>
    </dgm:pt>
    <dgm:pt modelId="{6CB5FFED-FA02-FA4E-8611-EC48B3E718C1}" type="pres">
      <dgm:prSet presAssocID="{AE5CCCA3-3A60-B344-9138-47BB2C52A40C}" presName="spN" presStyleCnt="0"/>
      <dgm:spPr/>
    </dgm:pt>
  </dgm:ptLst>
  <dgm:cxnLst>
    <dgm:cxn modelId="{4FDCF118-0D5F-6F49-9570-61C6CF98E407}" srcId="{3D63F62F-99F8-1F45-8A40-3B78756B4B9E}" destId="{4146DF4F-1FA2-EF48-B312-A74A3D4A1B7C}" srcOrd="1" destOrd="0" parTransId="{949146A7-1753-054C-8643-F453398AC200}" sibTransId="{066FA2DE-C1EB-274A-8A7F-2FC415434E23}"/>
    <dgm:cxn modelId="{5C1F0398-FE09-CD41-B045-69FF9268757F}" type="presOf" srcId="{3D63F62F-99F8-1F45-8A40-3B78756B4B9E}" destId="{AA826E0A-2F59-924B-BBF5-498048DC3E84}" srcOrd="0" destOrd="0" presId="urn:microsoft.com/office/officeart/2009/3/layout/RandomtoResultProcess"/>
    <dgm:cxn modelId="{73D8DFFE-EEFF-1544-8615-9B05BF6B70C9}" type="presOf" srcId="{AE5CCCA3-3A60-B344-9138-47BB2C52A40C}" destId="{6124948B-38DA-D045-83AA-BC49FA250877}" srcOrd="0" destOrd="0" presId="urn:microsoft.com/office/officeart/2009/3/layout/RandomtoResultProcess"/>
    <dgm:cxn modelId="{97F2669D-05A3-564E-AF1E-5EFB3C701AF7}" srcId="{3D63F62F-99F8-1F45-8A40-3B78756B4B9E}" destId="{AE5CCCA3-3A60-B344-9138-47BB2C52A40C}" srcOrd="2" destOrd="0" parTransId="{A3310C6B-431F-0A4D-A453-75CED34E85D3}" sibTransId="{B19CBD7A-21E3-344B-B3F5-CECCC01FE32C}"/>
    <dgm:cxn modelId="{737BDF53-3696-CF40-9991-27A9B7B19389}" type="presOf" srcId="{4146DF4F-1FA2-EF48-B312-A74A3D4A1B7C}" destId="{9F3230AB-E8D2-B249-83C6-2EE8170FAE67}" srcOrd="0" destOrd="0" presId="urn:microsoft.com/office/officeart/2009/3/layout/RandomtoResultProcess"/>
    <dgm:cxn modelId="{C14DE0FB-91CE-6044-ACB8-A7269A2D2F7C}" srcId="{3D63F62F-99F8-1F45-8A40-3B78756B4B9E}" destId="{4867F5EF-6D77-684F-A2E2-D3CA0C253D07}" srcOrd="0" destOrd="0" parTransId="{A8EAA043-46F9-D442-8D88-7260A8A450C9}" sibTransId="{D09BC92B-CE8F-D24F-8831-7E9A3C8BC61E}"/>
    <dgm:cxn modelId="{E6A107D3-9637-6041-8F06-7475847EE40B}" type="presOf" srcId="{4867F5EF-6D77-684F-A2E2-D3CA0C253D07}" destId="{A2073AAB-C34B-4F4E-AF08-9F3E53E70A5B}" srcOrd="0" destOrd="0" presId="urn:microsoft.com/office/officeart/2009/3/layout/RandomtoResultProcess"/>
    <dgm:cxn modelId="{153FC3A8-D56D-9C49-BBE6-AE84C89B19BE}" type="presParOf" srcId="{AA826E0A-2F59-924B-BBF5-498048DC3E84}" destId="{943BE6CE-D33B-4749-8DEE-0FC5AC522992}" srcOrd="0" destOrd="0" presId="urn:microsoft.com/office/officeart/2009/3/layout/RandomtoResultProcess"/>
    <dgm:cxn modelId="{2ED0CC89-828E-A041-A8C3-F625952F03B4}" type="presParOf" srcId="{943BE6CE-D33B-4749-8DEE-0FC5AC522992}" destId="{A2073AAB-C34B-4F4E-AF08-9F3E53E70A5B}" srcOrd="0" destOrd="0" presId="urn:microsoft.com/office/officeart/2009/3/layout/RandomtoResultProcess"/>
    <dgm:cxn modelId="{F8A2E8D2-B24B-9A47-B80B-24DDA6618F73}" type="presParOf" srcId="{943BE6CE-D33B-4749-8DEE-0FC5AC522992}" destId="{143CB99E-A867-8B42-B4F7-17333D5AE9B9}" srcOrd="1" destOrd="0" presId="urn:microsoft.com/office/officeart/2009/3/layout/RandomtoResultProcess"/>
    <dgm:cxn modelId="{2F3E1FA0-1B13-D942-9A83-88CAFA10831A}" type="presParOf" srcId="{943BE6CE-D33B-4749-8DEE-0FC5AC522992}" destId="{20E0D893-D2A1-3543-9A3E-029ADA98F645}" srcOrd="2" destOrd="0" presId="urn:microsoft.com/office/officeart/2009/3/layout/RandomtoResultProcess"/>
    <dgm:cxn modelId="{D60BF962-E27E-6E46-B5C2-25D45FAEB58C}" type="presParOf" srcId="{943BE6CE-D33B-4749-8DEE-0FC5AC522992}" destId="{54C659F6-600B-5048-9BD6-0494813EF622}" srcOrd="3" destOrd="0" presId="urn:microsoft.com/office/officeart/2009/3/layout/RandomtoResultProcess"/>
    <dgm:cxn modelId="{ECE088B3-1DB8-0941-B344-4684191342AB}" type="presParOf" srcId="{943BE6CE-D33B-4749-8DEE-0FC5AC522992}" destId="{33BEF548-33FF-CF46-AF9A-43DD5B853A42}" srcOrd="4" destOrd="0" presId="urn:microsoft.com/office/officeart/2009/3/layout/RandomtoResultProcess"/>
    <dgm:cxn modelId="{0B50A060-B42E-9342-BC8B-5457A08AB8D3}" type="presParOf" srcId="{943BE6CE-D33B-4749-8DEE-0FC5AC522992}" destId="{821D8E3B-D7E4-2B45-8822-EEE292B6EF54}" srcOrd="5" destOrd="0" presId="urn:microsoft.com/office/officeart/2009/3/layout/RandomtoResultProcess"/>
    <dgm:cxn modelId="{1680DBB9-76C9-CA44-8A2A-A22D24306A5C}" type="presParOf" srcId="{943BE6CE-D33B-4749-8DEE-0FC5AC522992}" destId="{752DA0AC-0424-FB4F-99C1-C24EE69C6C3B}" srcOrd="6" destOrd="0" presId="urn:microsoft.com/office/officeart/2009/3/layout/RandomtoResultProcess"/>
    <dgm:cxn modelId="{B354057F-41C3-A14B-9EE2-CFF9EF0FE58B}" type="presParOf" srcId="{943BE6CE-D33B-4749-8DEE-0FC5AC522992}" destId="{46D442FD-B7EB-6A41-B215-BC42297D7BDD}" srcOrd="7" destOrd="0" presId="urn:microsoft.com/office/officeart/2009/3/layout/RandomtoResultProcess"/>
    <dgm:cxn modelId="{9E3BFB30-A745-D142-B5E3-55BDC1C6A148}" type="presParOf" srcId="{943BE6CE-D33B-4749-8DEE-0FC5AC522992}" destId="{721AAE6C-6D42-0441-A8E7-9941FF4F184E}" srcOrd="8" destOrd="0" presId="urn:microsoft.com/office/officeart/2009/3/layout/RandomtoResultProcess"/>
    <dgm:cxn modelId="{B55FE114-9ED6-A440-9670-0FF78114B5BD}" type="presParOf" srcId="{943BE6CE-D33B-4749-8DEE-0FC5AC522992}" destId="{63C2D5DC-742C-D64E-86D3-851691E4832F}" srcOrd="9" destOrd="0" presId="urn:microsoft.com/office/officeart/2009/3/layout/RandomtoResultProcess"/>
    <dgm:cxn modelId="{75793762-8FF2-FA44-A267-526DD1C48D6D}" type="presParOf" srcId="{943BE6CE-D33B-4749-8DEE-0FC5AC522992}" destId="{6FD85BD7-F60C-2A4C-886A-CC0B467FA53B}" srcOrd="10" destOrd="0" presId="urn:microsoft.com/office/officeart/2009/3/layout/RandomtoResultProcess"/>
    <dgm:cxn modelId="{6F96F149-E232-C94A-8886-147F88B56C78}" type="presParOf" srcId="{943BE6CE-D33B-4749-8DEE-0FC5AC522992}" destId="{EC0F66BE-FD82-7F4C-ACF6-4AD19F5918D1}" srcOrd="11" destOrd="0" presId="urn:microsoft.com/office/officeart/2009/3/layout/RandomtoResultProcess"/>
    <dgm:cxn modelId="{6C159C20-2C06-3548-9F64-C7C7B6EF9D27}" type="presParOf" srcId="{943BE6CE-D33B-4749-8DEE-0FC5AC522992}" destId="{B5DD9FCF-FF52-CE41-BDB5-75511E04A938}" srcOrd="12" destOrd="0" presId="urn:microsoft.com/office/officeart/2009/3/layout/RandomtoResultProcess"/>
    <dgm:cxn modelId="{18615006-AC8C-DE4F-982F-3828702A5B7B}" type="presParOf" srcId="{943BE6CE-D33B-4749-8DEE-0FC5AC522992}" destId="{7F4C1DFF-B1EA-A640-AC28-DBDEE00A1C91}" srcOrd="13" destOrd="0" presId="urn:microsoft.com/office/officeart/2009/3/layout/RandomtoResultProcess"/>
    <dgm:cxn modelId="{C516CBB2-0141-EB45-B3CC-0467672FF10C}" type="presParOf" srcId="{943BE6CE-D33B-4749-8DEE-0FC5AC522992}" destId="{ED04377C-937F-1041-B37E-FF5C0CDD6F1A}" srcOrd="14" destOrd="0" presId="urn:microsoft.com/office/officeart/2009/3/layout/RandomtoResultProcess"/>
    <dgm:cxn modelId="{BCD483AE-47B3-AB4A-8BBC-4ED41F799BF0}" type="presParOf" srcId="{943BE6CE-D33B-4749-8DEE-0FC5AC522992}" destId="{CBD55117-B0BD-DC4A-ABD9-D58E8239F079}" srcOrd="15" destOrd="0" presId="urn:microsoft.com/office/officeart/2009/3/layout/RandomtoResultProcess"/>
    <dgm:cxn modelId="{0A13CF5C-E55E-EB45-A60C-26D78CFAFBDD}" type="presParOf" srcId="{943BE6CE-D33B-4749-8DEE-0FC5AC522992}" destId="{32E426B9-53E9-1A4E-8B8F-4348F83008EB}" srcOrd="16" destOrd="0" presId="urn:microsoft.com/office/officeart/2009/3/layout/RandomtoResultProcess"/>
    <dgm:cxn modelId="{33792CD0-2599-1341-B879-17D449B9D830}" type="presParOf" srcId="{943BE6CE-D33B-4749-8DEE-0FC5AC522992}" destId="{EC98F490-5BD0-B743-B2D7-BAA5721075EA}" srcOrd="17" destOrd="0" presId="urn:microsoft.com/office/officeart/2009/3/layout/RandomtoResultProcess"/>
    <dgm:cxn modelId="{2829D14A-FF33-454C-A045-4DC258167134}" type="presParOf" srcId="{943BE6CE-D33B-4749-8DEE-0FC5AC522992}" destId="{05A624DF-A03B-1448-9907-3425E17BC637}" srcOrd="18" destOrd="0" presId="urn:microsoft.com/office/officeart/2009/3/layout/RandomtoResultProcess"/>
    <dgm:cxn modelId="{188C5D5C-F10C-A743-9A04-2BA3E9D97B49}" type="presParOf" srcId="{AA826E0A-2F59-924B-BBF5-498048DC3E84}" destId="{9216C544-FD01-E94B-8415-55EE55A5B95E}" srcOrd="1" destOrd="0" presId="urn:microsoft.com/office/officeart/2009/3/layout/RandomtoResultProcess"/>
    <dgm:cxn modelId="{B8661816-9150-3C41-BEA0-721C5FB6576F}" type="presParOf" srcId="{9216C544-FD01-E94B-8415-55EE55A5B95E}" destId="{A892EEFB-3246-5747-8D51-372018FAF3CD}" srcOrd="0" destOrd="0" presId="urn:microsoft.com/office/officeart/2009/3/layout/RandomtoResultProcess"/>
    <dgm:cxn modelId="{A43B8AD2-6F74-FA4B-8E00-D54ED291784D}" type="presParOf" srcId="{9216C544-FD01-E94B-8415-55EE55A5B95E}" destId="{AF205299-884B-7B47-81C9-709DA9FC3B17}" srcOrd="1" destOrd="0" presId="urn:microsoft.com/office/officeart/2009/3/layout/RandomtoResultProcess"/>
    <dgm:cxn modelId="{6D277300-8543-4949-8FBA-C05B627CAB72}" type="presParOf" srcId="{AA826E0A-2F59-924B-BBF5-498048DC3E84}" destId="{B557262C-88F9-384A-8D65-94E1CCBAB518}" srcOrd="2" destOrd="0" presId="urn:microsoft.com/office/officeart/2009/3/layout/RandomtoResultProcess"/>
    <dgm:cxn modelId="{35E4D846-5949-0140-BC04-18488A03428E}" type="presParOf" srcId="{B557262C-88F9-384A-8D65-94E1CCBAB518}" destId="{9F3230AB-E8D2-B249-83C6-2EE8170FAE67}" srcOrd="0" destOrd="0" presId="urn:microsoft.com/office/officeart/2009/3/layout/RandomtoResultProcess"/>
    <dgm:cxn modelId="{B2E7CD6A-0096-9344-983F-0439B1C7EFDC}" type="presParOf" srcId="{B557262C-88F9-384A-8D65-94E1CCBAB518}" destId="{FC043512-F019-2844-9CA6-E61A207D4E12}" srcOrd="1" destOrd="0" presId="urn:microsoft.com/office/officeart/2009/3/layout/RandomtoResultProcess"/>
    <dgm:cxn modelId="{2A0A76F4-E869-5F40-8B50-5FECFF64876A}" type="presParOf" srcId="{AA826E0A-2F59-924B-BBF5-498048DC3E84}" destId="{34CF95B1-8DAC-4049-937B-F1292BB4FA46}" srcOrd="3" destOrd="0" presId="urn:microsoft.com/office/officeart/2009/3/layout/RandomtoResultProcess"/>
    <dgm:cxn modelId="{A9B28004-458E-BE42-8FF6-D0294E8D5052}" type="presParOf" srcId="{34CF95B1-8DAC-4049-937B-F1292BB4FA46}" destId="{3E9CFC39-B1CF-A044-9B18-43865EE6779A}" srcOrd="0" destOrd="0" presId="urn:microsoft.com/office/officeart/2009/3/layout/RandomtoResultProcess"/>
    <dgm:cxn modelId="{1113DBFB-1D6A-2446-95AA-8248DE37984B}" type="presParOf" srcId="{34CF95B1-8DAC-4049-937B-F1292BB4FA46}" destId="{66045E87-B967-3C46-B954-698FC7FC1B54}" srcOrd="1" destOrd="0" presId="urn:microsoft.com/office/officeart/2009/3/layout/RandomtoResultProcess"/>
    <dgm:cxn modelId="{F14E504F-BBF6-F844-AA51-D6CE81172F56}" type="presParOf" srcId="{AA826E0A-2F59-924B-BBF5-498048DC3E84}" destId="{02CA1EDD-AC67-4745-BC4F-E8ECB11A582C}" srcOrd="4" destOrd="0" presId="urn:microsoft.com/office/officeart/2009/3/layout/RandomtoResultProcess"/>
    <dgm:cxn modelId="{944643B2-487F-3A4B-B9B1-E64075C56100}" type="presParOf" srcId="{02CA1EDD-AC67-4745-BC4F-E8ECB11A582C}" destId="{6124948B-38DA-D045-83AA-BC49FA250877}" srcOrd="0" destOrd="0" presId="urn:microsoft.com/office/officeart/2009/3/layout/RandomtoResultProcess"/>
    <dgm:cxn modelId="{F399EFE4-B568-554F-BB56-27FE9EF08D54}" type="presParOf" srcId="{02CA1EDD-AC67-4745-BC4F-E8ECB11A582C}" destId="{6CB5FFED-FA02-FA4E-8611-EC48B3E718C1}" srcOrd="1" destOrd="0" presId="urn:microsoft.com/office/officeart/2009/3/layout/RandomtoResul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83C61B-63AF-524D-8CB0-989BBA29D085}" type="doc">
      <dgm:prSet loTypeId="urn:microsoft.com/office/officeart/2009/3/layout/RandomtoResultProcess" loCatId="" qsTypeId="urn:microsoft.com/office/officeart/2005/8/quickstyle/simple4" qsCatId="simple" csTypeId="urn:microsoft.com/office/officeart/2005/8/colors/accent1_2#4" csCatId="accent1" phldr="1"/>
      <dgm:spPr/>
      <dgm:t>
        <a:bodyPr/>
        <a:lstStyle/>
        <a:p>
          <a:endParaRPr lang="en-GB"/>
        </a:p>
      </dgm:t>
    </dgm:pt>
    <dgm:pt modelId="{57C825A3-AAD2-7849-B21E-CEEFBF1645B7}">
      <dgm:prSet custT="1"/>
      <dgm:spPr/>
      <dgm:t>
        <a:bodyPr/>
        <a:lstStyle/>
        <a:p>
          <a:pPr rtl="0"/>
          <a:r>
            <a:rPr lang="en-US" sz="1600" b="1" dirty="0" smtClean="0"/>
            <a:t>Donor driven inputs</a:t>
          </a:r>
          <a:endParaRPr lang="en-US" sz="1600" b="1" dirty="0"/>
        </a:p>
      </dgm:t>
    </dgm:pt>
    <dgm:pt modelId="{A21F65FF-2AAA-AD45-B6BA-02FF147E2061}" type="parTrans" cxnId="{F12DDCC1-0396-4241-AB6C-921541D48D63}">
      <dgm:prSet/>
      <dgm:spPr/>
      <dgm:t>
        <a:bodyPr/>
        <a:lstStyle/>
        <a:p>
          <a:endParaRPr lang="en-GB"/>
        </a:p>
      </dgm:t>
    </dgm:pt>
    <dgm:pt modelId="{3F535042-84EA-A143-8B72-4F79AFB92386}" type="sibTrans" cxnId="{F12DDCC1-0396-4241-AB6C-921541D48D63}">
      <dgm:prSet/>
      <dgm:spPr/>
      <dgm:t>
        <a:bodyPr/>
        <a:lstStyle/>
        <a:p>
          <a:endParaRPr lang="en-GB"/>
        </a:p>
      </dgm:t>
    </dgm:pt>
    <dgm:pt modelId="{CA274C24-640D-0241-A4C0-A9DA38E515BB}">
      <dgm:prSet custT="1"/>
      <dgm:spPr/>
      <dgm:t>
        <a:bodyPr/>
        <a:lstStyle/>
        <a:p>
          <a:pPr rtl="0"/>
          <a:r>
            <a:rPr lang="en-US" sz="1600" b="0" dirty="0" smtClean="0">
              <a:solidFill>
                <a:srgbClr val="FF0000"/>
              </a:solidFill>
            </a:rPr>
            <a:t>Sustainable capacity</a:t>
          </a:r>
          <a:endParaRPr lang="en-US" sz="1600" b="0" dirty="0">
            <a:solidFill>
              <a:srgbClr val="FF0000"/>
            </a:solidFill>
          </a:endParaRPr>
        </a:p>
      </dgm:t>
    </dgm:pt>
    <dgm:pt modelId="{04378797-09D1-E945-A61D-A1F3BAF67825}" type="parTrans" cxnId="{3CC80CA8-4858-FF4A-AE0F-91B7BA892741}">
      <dgm:prSet/>
      <dgm:spPr/>
      <dgm:t>
        <a:bodyPr/>
        <a:lstStyle/>
        <a:p>
          <a:endParaRPr lang="en-GB"/>
        </a:p>
      </dgm:t>
    </dgm:pt>
    <dgm:pt modelId="{E1EF3088-3A68-9F48-BFBF-B73D38122990}" type="sibTrans" cxnId="{3CC80CA8-4858-FF4A-AE0F-91B7BA892741}">
      <dgm:prSet/>
      <dgm:spPr/>
      <dgm:t>
        <a:bodyPr/>
        <a:lstStyle/>
        <a:p>
          <a:endParaRPr lang="en-GB"/>
        </a:p>
      </dgm:t>
    </dgm:pt>
    <dgm:pt modelId="{44BA42BA-65D7-0C42-AC96-D7D79C6B6E55}">
      <dgm:prSet custT="1"/>
      <dgm:spPr/>
      <dgm:t>
        <a:bodyPr/>
        <a:lstStyle/>
        <a:p>
          <a:pPr rtl="0"/>
          <a:r>
            <a:rPr lang="en-US" sz="1600" dirty="0" smtClean="0"/>
            <a:t>Are wrongly assumed to lead to …</a:t>
          </a:r>
          <a:endParaRPr lang="en-US" sz="1600" dirty="0"/>
        </a:p>
      </dgm:t>
    </dgm:pt>
    <dgm:pt modelId="{AFCF5598-555B-DA4E-A6EB-DBB24003C759}" type="parTrans" cxnId="{74A363F4-966E-8C4F-9FF2-FD47A5F17CC5}">
      <dgm:prSet/>
      <dgm:spPr/>
      <dgm:t>
        <a:bodyPr/>
        <a:lstStyle/>
        <a:p>
          <a:endParaRPr lang="en-GB"/>
        </a:p>
      </dgm:t>
    </dgm:pt>
    <dgm:pt modelId="{774ACB14-566E-FE41-AAE7-4920BDF45C92}" type="sibTrans" cxnId="{74A363F4-966E-8C4F-9FF2-FD47A5F17CC5}">
      <dgm:prSet/>
      <dgm:spPr/>
      <dgm:t>
        <a:bodyPr/>
        <a:lstStyle/>
        <a:p>
          <a:endParaRPr lang="en-GB"/>
        </a:p>
      </dgm:t>
    </dgm:pt>
    <dgm:pt modelId="{95914F93-705F-0C46-AB63-C507EF8C81C1}" type="pres">
      <dgm:prSet presAssocID="{BD83C61B-63AF-524D-8CB0-989BBA29D085}" presName="Name0" presStyleCnt="0">
        <dgm:presLayoutVars>
          <dgm:dir/>
          <dgm:animOne val="branch"/>
          <dgm:animLvl val="lvl"/>
        </dgm:presLayoutVars>
      </dgm:prSet>
      <dgm:spPr/>
      <dgm:t>
        <a:bodyPr/>
        <a:lstStyle/>
        <a:p>
          <a:endParaRPr lang="en-GB"/>
        </a:p>
      </dgm:t>
    </dgm:pt>
    <dgm:pt modelId="{A196CB33-7FAA-1A4B-A0C8-93FC0A2CE530}" type="pres">
      <dgm:prSet presAssocID="{57C825A3-AAD2-7849-B21E-CEEFBF1645B7}" presName="chaos" presStyleCnt="0"/>
      <dgm:spPr/>
    </dgm:pt>
    <dgm:pt modelId="{B551D3D0-20B8-D947-B64D-089812446570}" type="pres">
      <dgm:prSet presAssocID="{57C825A3-AAD2-7849-B21E-CEEFBF1645B7}" presName="parTx1" presStyleLbl="revTx" presStyleIdx="0" presStyleCnt="2"/>
      <dgm:spPr/>
      <dgm:t>
        <a:bodyPr/>
        <a:lstStyle/>
        <a:p>
          <a:endParaRPr lang="en-GB"/>
        </a:p>
      </dgm:t>
    </dgm:pt>
    <dgm:pt modelId="{78DF8CE7-6CC3-A641-8219-3A2A258791FA}" type="pres">
      <dgm:prSet presAssocID="{57C825A3-AAD2-7849-B21E-CEEFBF1645B7}" presName="c1" presStyleLbl="node1" presStyleIdx="0" presStyleCnt="19"/>
      <dgm:spPr/>
    </dgm:pt>
    <dgm:pt modelId="{74023306-AE3C-9C4A-9AD7-86062968F6B4}" type="pres">
      <dgm:prSet presAssocID="{57C825A3-AAD2-7849-B21E-CEEFBF1645B7}" presName="c2" presStyleLbl="node1" presStyleIdx="1" presStyleCnt="19"/>
      <dgm:spPr/>
    </dgm:pt>
    <dgm:pt modelId="{CD739CF1-D260-6549-BDED-B241E1522A4C}" type="pres">
      <dgm:prSet presAssocID="{57C825A3-AAD2-7849-B21E-CEEFBF1645B7}" presName="c3" presStyleLbl="node1" presStyleIdx="2" presStyleCnt="19"/>
      <dgm:spPr/>
    </dgm:pt>
    <dgm:pt modelId="{A1C1AAE1-9EE1-4A41-A5DB-55C36F3FE020}" type="pres">
      <dgm:prSet presAssocID="{57C825A3-AAD2-7849-B21E-CEEFBF1645B7}" presName="c4" presStyleLbl="node1" presStyleIdx="3" presStyleCnt="19"/>
      <dgm:spPr/>
    </dgm:pt>
    <dgm:pt modelId="{7A852897-2A47-B242-9924-BFA82556DDDE}" type="pres">
      <dgm:prSet presAssocID="{57C825A3-AAD2-7849-B21E-CEEFBF1645B7}" presName="c5" presStyleLbl="node1" presStyleIdx="4" presStyleCnt="19"/>
      <dgm:spPr/>
    </dgm:pt>
    <dgm:pt modelId="{4299ECDA-7B59-CC45-9534-BFA8BF8B1ADA}" type="pres">
      <dgm:prSet presAssocID="{57C825A3-AAD2-7849-B21E-CEEFBF1645B7}" presName="c6" presStyleLbl="node1" presStyleIdx="5" presStyleCnt="19"/>
      <dgm:spPr/>
    </dgm:pt>
    <dgm:pt modelId="{20DDE1F6-2F34-B44A-94F7-F6F063D49B62}" type="pres">
      <dgm:prSet presAssocID="{57C825A3-AAD2-7849-B21E-CEEFBF1645B7}" presName="c7" presStyleLbl="node1" presStyleIdx="6" presStyleCnt="19"/>
      <dgm:spPr/>
    </dgm:pt>
    <dgm:pt modelId="{36C9D008-934C-9D46-ACE4-B1BA44EEBD7E}" type="pres">
      <dgm:prSet presAssocID="{57C825A3-AAD2-7849-B21E-CEEFBF1645B7}" presName="c8" presStyleLbl="node1" presStyleIdx="7" presStyleCnt="19"/>
      <dgm:spPr/>
    </dgm:pt>
    <dgm:pt modelId="{B61C57A2-A41C-F648-BE28-CF14056EC1F0}" type="pres">
      <dgm:prSet presAssocID="{57C825A3-AAD2-7849-B21E-CEEFBF1645B7}" presName="c9" presStyleLbl="node1" presStyleIdx="8" presStyleCnt="19"/>
      <dgm:spPr/>
    </dgm:pt>
    <dgm:pt modelId="{1918107A-835D-3F4E-BFE8-1D5C3C3D7EC5}" type="pres">
      <dgm:prSet presAssocID="{57C825A3-AAD2-7849-B21E-CEEFBF1645B7}" presName="c10" presStyleLbl="node1" presStyleIdx="9" presStyleCnt="19"/>
      <dgm:spPr/>
    </dgm:pt>
    <dgm:pt modelId="{A5E148BF-3D86-BF4C-9D38-7AE6E420C782}" type="pres">
      <dgm:prSet presAssocID="{57C825A3-AAD2-7849-B21E-CEEFBF1645B7}" presName="c11" presStyleLbl="node1" presStyleIdx="10" presStyleCnt="19"/>
      <dgm:spPr/>
    </dgm:pt>
    <dgm:pt modelId="{86913B40-6B58-3645-A0BE-7F7A816E743D}" type="pres">
      <dgm:prSet presAssocID="{57C825A3-AAD2-7849-B21E-CEEFBF1645B7}" presName="c12" presStyleLbl="node1" presStyleIdx="11" presStyleCnt="19" custLinFactNeighborX="51402"/>
      <dgm:spPr/>
    </dgm:pt>
    <dgm:pt modelId="{AE97D5C8-2AF0-5E49-AAE3-E1C29E7C358A}" type="pres">
      <dgm:prSet presAssocID="{57C825A3-AAD2-7849-B21E-CEEFBF1645B7}" presName="c13" presStyleLbl="node1" presStyleIdx="12" presStyleCnt="19"/>
      <dgm:spPr/>
    </dgm:pt>
    <dgm:pt modelId="{78E9BF09-CE73-2149-84C6-76E7B25AA1FD}" type="pres">
      <dgm:prSet presAssocID="{57C825A3-AAD2-7849-B21E-CEEFBF1645B7}" presName="c14" presStyleLbl="node1" presStyleIdx="13" presStyleCnt="19"/>
      <dgm:spPr/>
    </dgm:pt>
    <dgm:pt modelId="{51E84C8F-7E09-3847-BC9F-81BBBA5F89C4}" type="pres">
      <dgm:prSet presAssocID="{57C825A3-AAD2-7849-B21E-CEEFBF1645B7}" presName="c15" presStyleLbl="node1" presStyleIdx="14" presStyleCnt="19"/>
      <dgm:spPr/>
    </dgm:pt>
    <dgm:pt modelId="{A1E78CB0-F19E-F848-AAA4-1F4BE30831F3}" type="pres">
      <dgm:prSet presAssocID="{57C825A3-AAD2-7849-B21E-CEEFBF1645B7}" presName="c16" presStyleLbl="node1" presStyleIdx="15" presStyleCnt="19"/>
      <dgm:spPr/>
    </dgm:pt>
    <dgm:pt modelId="{93B9AF41-F12C-EC41-A609-436E7B17A6DD}" type="pres">
      <dgm:prSet presAssocID="{57C825A3-AAD2-7849-B21E-CEEFBF1645B7}" presName="c17" presStyleLbl="node1" presStyleIdx="16" presStyleCnt="19"/>
      <dgm:spPr/>
    </dgm:pt>
    <dgm:pt modelId="{6335FF6A-F2CC-EC48-A8AF-4736B114F0DA}" type="pres">
      <dgm:prSet presAssocID="{57C825A3-AAD2-7849-B21E-CEEFBF1645B7}" presName="c18" presStyleLbl="node1" presStyleIdx="17" presStyleCnt="19"/>
      <dgm:spPr/>
    </dgm:pt>
    <dgm:pt modelId="{0CD63C0B-843F-CB45-AA18-FBE731CD3F1A}" type="pres">
      <dgm:prSet presAssocID="{3F535042-84EA-A143-8B72-4F79AFB92386}" presName="chevronComposite1" presStyleCnt="0"/>
      <dgm:spPr/>
    </dgm:pt>
    <dgm:pt modelId="{FA48ABE2-75B2-BD49-97D9-E5089740F0B0}" type="pres">
      <dgm:prSet presAssocID="{3F535042-84EA-A143-8B72-4F79AFB92386}" presName="chevron1" presStyleLbl="sibTrans2D1" presStyleIdx="0" presStyleCnt="2"/>
      <dgm:spPr>
        <a:ln w="0">
          <a:solidFill>
            <a:schemeClr val="accent1"/>
          </a:solidFill>
        </a:ln>
      </dgm:spPr>
      <dgm:t>
        <a:bodyPr/>
        <a:lstStyle/>
        <a:p>
          <a:endParaRPr lang="en-GB"/>
        </a:p>
      </dgm:t>
    </dgm:pt>
    <dgm:pt modelId="{66A0DE9E-AE95-C146-B403-1306B05E090E}" type="pres">
      <dgm:prSet presAssocID="{3F535042-84EA-A143-8B72-4F79AFB92386}" presName="spChevron1" presStyleCnt="0"/>
      <dgm:spPr/>
    </dgm:pt>
    <dgm:pt modelId="{CD4181E2-BA9F-2C43-A2CA-47C91F57709E}" type="pres">
      <dgm:prSet presAssocID="{44BA42BA-65D7-0C42-AC96-D7D79C6B6E55}" presName="middle" presStyleCnt="0"/>
      <dgm:spPr/>
    </dgm:pt>
    <dgm:pt modelId="{7A56B8C2-48B4-FF49-9DE3-9DF1C673B464}" type="pres">
      <dgm:prSet presAssocID="{44BA42BA-65D7-0C42-AC96-D7D79C6B6E55}" presName="parTxMid" presStyleLbl="revTx" presStyleIdx="1" presStyleCnt="2"/>
      <dgm:spPr/>
      <dgm:t>
        <a:bodyPr/>
        <a:lstStyle/>
        <a:p>
          <a:endParaRPr lang="en-GB"/>
        </a:p>
      </dgm:t>
    </dgm:pt>
    <dgm:pt modelId="{13ADC733-1502-F743-A8E6-42903A70803A}" type="pres">
      <dgm:prSet presAssocID="{44BA42BA-65D7-0C42-AC96-D7D79C6B6E55}" presName="spMid" presStyleCnt="0"/>
      <dgm:spPr/>
    </dgm:pt>
    <dgm:pt modelId="{1613B334-8BE4-5B4B-B402-01EEB06A7B5F}" type="pres">
      <dgm:prSet presAssocID="{774ACB14-566E-FE41-AAE7-4920BDF45C92}" presName="chevronComposite1" presStyleCnt="0"/>
      <dgm:spPr/>
    </dgm:pt>
    <dgm:pt modelId="{655E5D0D-6FA3-A44B-BC7D-55041C787C8A}" type="pres">
      <dgm:prSet presAssocID="{774ACB14-566E-FE41-AAE7-4920BDF45C92}" presName="chevron1" presStyleLbl="sibTrans2D1" presStyleIdx="1" presStyleCnt="2"/>
      <dgm:spPr/>
    </dgm:pt>
    <dgm:pt modelId="{9F506EC5-381F-B546-AEAC-062D49118EE1}" type="pres">
      <dgm:prSet presAssocID="{774ACB14-566E-FE41-AAE7-4920BDF45C92}" presName="spChevron1" presStyleCnt="0"/>
      <dgm:spPr/>
    </dgm:pt>
    <dgm:pt modelId="{046C5FC3-F70E-6D46-BC8F-084007DA800B}" type="pres">
      <dgm:prSet presAssocID="{CA274C24-640D-0241-A4C0-A9DA38E515BB}" presName="last" presStyleCnt="0"/>
      <dgm:spPr/>
    </dgm:pt>
    <dgm:pt modelId="{733E25FB-364C-724E-89CE-E889CD0E337A}" type="pres">
      <dgm:prSet presAssocID="{CA274C24-640D-0241-A4C0-A9DA38E515BB}" presName="circleTx" presStyleLbl="node1" presStyleIdx="18" presStyleCnt="19"/>
      <dgm:spPr/>
      <dgm:t>
        <a:bodyPr/>
        <a:lstStyle/>
        <a:p>
          <a:endParaRPr lang="en-GB"/>
        </a:p>
      </dgm:t>
    </dgm:pt>
    <dgm:pt modelId="{02312C1A-B577-EC45-AEAC-08116EF0B1BE}" type="pres">
      <dgm:prSet presAssocID="{CA274C24-640D-0241-A4C0-A9DA38E515BB}" presName="spN" presStyleCnt="0"/>
      <dgm:spPr/>
    </dgm:pt>
  </dgm:ptLst>
  <dgm:cxnLst>
    <dgm:cxn modelId="{61BEAE5C-AD2B-3F42-83B2-FB073FCD44EC}" type="presOf" srcId="{44BA42BA-65D7-0C42-AC96-D7D79C6B6E55}" destId="{7A56B8C2-48B4-FF49-9DE3-9DF1C673B464}" srcOrd="0" destOrd="0" presId="urn:microsoft.com/office/officeart/2009/3/layout/RandomtoResultProcess"/>
    <dgm:cxn modelId="{18792C96-443F-654C-BC9E-A0CC3C2DA2D5}" type="presOf" srcId="{57C825A3-AAD2-7849-B21E-CEEFBF1645B7}" destId="{B551D3D0-20B8-D947-B64D-089812446570}" srcOrd="0" destOrd="0" presId="urn:microsoft.com/office/officeart/2009/3/layout/RandomtoResultProcess"/>
    <dgm:cxn modelId="{74A363F4-966E-8C4F-9FF2-FD47A5F17CC5}" srcId="{BD83C61B-63AF-524D-8CB0-989BBA29D085}" destId="{44BA42BA-65D7-0C42-AC96-D7D79C6B6E55}" srcOrd="1" destOrd="0" parTransId="{AFCF5598-555B-DA4E-A6EB-DBB24003C759}" sibTransId="{774ACB14-566E-FE41-AAE7-4920BDF45C92}"/>
    <dgm:cxn modelId="{F12DDCC1-0396-4241-AB6C-921541D48D63}" srcId="{BD83C61B-63AF-524D-8CB0-989BBA29D085}" destId="{57C825A3-AAD2-7849-B21E-CEEFBF1645B7}" srcOrd="0" destOrd="0" parTransId="{A21F65FF-2AAA-AD45-B6BA-02FF147E2061}" sibTransId="{3F535042-84EA-A143-8B72-4F79AFB92386}"/>
    <dgm:cxn modelId="{3CC80CA8-4858-FF4A-AE0F-91B7BA892741}" srcId="{BD83C61B-63AF-524D-8CB0-989BBA29D085}" destId="{CA274C24-640D-0241-A4C0-A9DA38E515BB}" srcOrd="2" destOrd="0" parTransId="{04378797-09D1-E945-A61D-A1F3BAF67825}" sibTransId="{E1EF3088-3A68-9F48-BFBF-B73D38122990}"/>
    <dgm:cxn modelId="{E1239A6F-411F-1B43-8427-8DA6FC2CD31E}" type="presOf" srcId="{BD83C61B-63AF-524D-8CB0-989BBA29D085}" destId="{95914F93-705F-0C46-AB63-C507EF8C81C1}" srcOrd="0" destOrd="0" presId="urn:microsoft.com/office/officeart/2009/3/layout/RandomtoResultProcess"/>
    <dgm:cxn modelId="{68A6BED8-21D0-6948-88A0-9A9AAFF9824C}" type="presOf" srcId="{CA274C24-640D-0241-A4C0-A9DA38E515BB}" destId="{733E25FB-364C-724E-89CE-E889CD0E337A}" srcOrd="0" destOrd="0" presId="urn:microsoft.com/office/officeart/2009/3/layout/RandomtoResultProcess"/>
    <dgm:cxn modelId="{54F76D7C-FE3A-5B42-9CEB-760176CFFDA7}" type="presParOf" srcId="{95914F93-705F-0C46-AB63-C507EF8C81C1}" destId="{A196CB33-7FAA-1A4B-A0C8-93FC0A2CE530}" srcOrd="0" destOrd="0" presId="urn:microsoft.com/office/officeart/2009/3/layout/RandomtoResultProcess"/>
    <dgm:cxn modelId="{0BDEA17D-F38B-A74D-9FBC-FD8E67C9AEF9}" type="presParOf" srcId="{A196CB33-7FAA-1A4B-A0C8-93FC0A2CE530}" destId="{B551D3D0-20B8-D947-B64D-089812446570}" srcOrd="0" destOrd="0" presId="urn:microsoft.com/office/officeart/2009/3/layout/RandomtoResultProcess"/>
    <dgm:cxn modelId="{8F17B5AC-A1DA-6246-91AC-C86E88AA8408}" type="presParOf" srcId="{A196CB33-7FAA-1A4B-A0C8-93FC0A2CE530}" destId="{78DF8CE7-6CC3-A641-8219-3A2A258791FA}" srcOrd="1" destOrd="0" presId="urn:microsoft.com/office/officeart/2009/3/layout/RandomtoResultProcess"/>
    <dgm:cxn modelId="{467C3E46-9976-C34A-82C4-7C39A107D639}" type="presParOf" srcId="{A196CB33-7FAA-1A4B-A0C8-93FC0A2CE530}" destId="{74023306-AE3C-9C4A-9AD7-86062968F6B4}" srcOrd="2" destOrd="0" presId="urn:microsoft.com/office/officeart/2009/3/layout/RandomtoResultProcess"/>
    <dgm:cxn modelId="{86D5A14F-8B0C-BC4F-B22A-7F8A526A2A56}" type="presParOf" srcId="{A196CB33-7FAA-1A4B-A0C8-93FC0A2CE530}" destId="{CD739CF1-D260-6549-BDED-B241E1522A4C}" srcOrd="3" destOrd="0" presId="urn:microsoft.com/office/officeart/2009/3/layout/RandomtoResultProcess"/>
    <dgm:cxn modelId="{DE1A4CA4-B37A-5947-BE95-D844594BE095}" type="presParOf" srcId="{A196CB33-7FAA-1A4B-A0C8-93FC0A2CE530}" destId="{A1C1AAE1-9EE1-4A41-A5DB-55C36F3FE020}" srcOrd="4" destOrd="0" presId="urn:microsoft.com/office/officeart/2009/3/layout/RandomtoResultProcess"/>
    <dgm:cxn modelId="{23E9B07D-471F-5241-83B9-ED77D3516E8D}" type="presParOf" srcId="{A196CB33-7FAA-1A4B-A0C8-93FC0A2CE530}" destId="{7A852897-2A47-B242-9924-BFA82556DDDE}" srcOrd="5" destOrd="0" presId="urn:microsoft.com/office/officeart/2009/3/layout/RandomtoResultProcess"/>
    <dgm:cxn modelId="{A9165ACC-7117-614B-AD42-B785A7A225CE}" type="presParOf" srcId="{A196CB33-7FAA-1A4B-A0C8-93FC0A2CE530}" destId="{4299ECDA-7B59-CC45-9534-BFA8BF8B1ADA}" srcOrd="6" destOrd="0" presId="urn:microsoft.com/office/officeart/2009/3/layout/RandomtoResultProcess"/>
    <dgm:cxn modelId="{68324DDA-621C-A44D-83B7-C0D4324AE6D7}" type="presParOf" srcId="{A196CB33-7FAA-1A4B-A0C8-93FC0A2CE530}" destId="{20DDE1F6-2F34-B44A-94F7-F6F063D49B62}" srcOrd="7" destOrd="0" presId="urn:microsoft.com/office/officeart/2009/3/layout/RandomtoResultProcess"/>
    <dgm:cxn modelId="{747168FF-E457-E34D-8229-A95365234C2F}" type="presParOf" srcId="{A196CB33-7FAA-1A4B-A0C8-93FC0A2CE530}" destId="{36C9D008-934C-9D46-ACE4-B1BA44EEBD7E}" srcOrd="8" destOrd="0" presId="urn:microsoft.com/office/officeart/2009/3/layout/RandomtoResultProcess"/>
    <dgm:cxn modelId="{4928E18E-8083-B44D-9BA7-39A65918232D}" type="presParOf" srcId="{A196CB33-7FAA-1A4B-A0C8-93FC0A2CE530}" destId="{B61C57A2-A41C-F648-BE28-CF14056EC1F0}" srcOrd="9" destOrd="0" presId="urn:microsoft.com/office/officeart/2009/3/layout/RandomtoResultProcess"/>
    <dgm:cxn modelId="{AA34D855-E896-2247-9293-27250FECDCFD}" type="presParOf" srcId="{A196CB33-7FAA-1A4B-A0C8-93FC0A2CE530}" destId="{1918107A-835D-3F4E-BFE8-1D5C3C3D7EC5}" srcOrd="10" destOrd="0" presId="urn:microsoft.com/office/officeart/2009/3/layout/RandomtoResultProcess"/>
    <dgm:cxn modelId="{6A121553-2446-7946-87E9-7FCB76758C3A}" type="presParOf" srcId="{A196CB33-7FAA-1A4B-A0C8-93FC0A2CE530}" destId="{A5E148BF-3D86-BF4C-9D38-7AE6E420C782}" srcOrd="11" destOrd="0" presId="urn:microsoft.com/office/officeart/2009/3/layout/RandomtoResultProcess"/>
    <dgm:cxn modelId="{D3250D6A-F61B-B747-88DE-280DC2BF4B68}" type="presParOf" srcId="{A196CB33-7FAA-1A4B-A0C8-93FC0A2CE530}" destId="{86913B40-6B58-3645-A0BE-7F7A816E743D}" srcOrd="12" destOrd="0" presId="urn:microsoft.com/office/officeart/2009/3/layout/RandomtoResultProcess"/>
    <dgm:cxn modelId="{F1345F84-A6ED-B342-9867-3A3DD47695D5}" type="presParOf" srcId="{A196CB33-7FAA-1A4B-A0C8-93FC0A2CE530}" destId="{AE97D5C8-2AF0-5E49-AAE3-E1C29E7C358A}" srcOrd="13" destOrd="0" presId="urn:microsoft.com/office/officeart/2009/3/layout/RandomtoResultProcess"/>
    <dgm:cxn modelId="{4A6166B6-5119-BC49-BFF2-41D0C2E12D9B}" type="presParOf" srcId="{A196CB33-7FAA-1A4B-A0C8-93FC0A2CE530}" destId="{78E9BF09-CE73-2149-84C6-76E7B25AA1FD}" srcOrd="14" destOrd="0" presId="urn:microsoft.com/office/officeart/2009/3/layout/RandomtoResultProcess"/>
    <dgm:cxn modelId="{FFA6022B-0ED7-114A-B15E-352724CA0C23}" type="presParOf" srcId="{A196CB33-7FAA-1A4B-A0C8-93FC0A2CE530}" destId="{51E84C8F-7E09-3847-BC9F-81BBBA5F89C4}" srcOrd="15" destOrd="0" presId="urn:microsoft.com/office/officeart/2009/3/layout/RandomtoResultProcess"/>
    <dgm:cxn modelId="{3E124F0D-2215-E146-8330-89480B8FAF2F}" type="presParOf" srcId="{A196CB33-7FAA-1A4B-A0C8-93FC0A2CE530}" destId="{A1E78CB0-F19E-F848-AAA4-1F4BE30831F3}" srcOrd="16" destOrd="0" presId="urn:microsoft.com/office/officeart/2009/3/layout/RandomtoResultProcess"/>
    <dgm:cxn modelId="{14209BE3-A941-B144-8285-EC62C2E11E12}" type="presParOf" srcId="{A196CB33-7FAA-1A4B-A0C8-93FC0A2CE530}" destId="{93B9AF41-F12C-EC41-A609-436E7B17A6DD}" srcOrd="17" destOrd="0" presId="urn:microsoft.com/office/officeart/2009/3/layout/RandomtoResultProcess"/>
    <dgm:cxn modelId="{9A3A743A-9B44-8C4A-B2F0-B0F8E7FCE5AD}" type="presParOf" srcId="{A196CB33-7FAA-1A4B-A0C8-93FC0A2CE530}" destId="{6335FF6A-F2CC-EC48-A8AF-4736B114F0DA}" srcOrd="18" destOrd="0" presId="urn:microsoft.com/office/officeart/2009/3/layout/RandomtoResultProcess"/>
    <dgm:cxn modelId="{84ED91DC-140E-5C4F-BD83-190D24E3BDE6}" type="presParOf" srcId="{95914F93-705F-0C46-AB63-C507EF8C81C1}" destId="{0CD63C0B-843F-CB45-AA18-FBE731CD3F1A}" srcOrd="1" destOrd="0" presId="urn:microsoft.com/office/officeart/2009/3/layout/RandomtoResultProcess"/>
    <dgm:cxn modelId="{560F990A-72CE-9E4A-B3F5-B4B13186DE08}" type="presParOf" srcId="{0CD63C0B-843F-CB45-AA18-FBE731CD3F1A}" destId="{FA48ABE2-75B2-BD49-97D9-E5089740F0B0}" srcOrd="0" destOrd="0" presId="urn:microsoft.com/office/officeart/2009/3/layout/RandomtoResultProcess"/>
    <dgm:cxn modelId="{89C40DCA-B914-3149-9C73-A9CA937483AA}" type="presParOf" srcId="{0CD63C0B-843F-CB45-AA18-FBE731CD3F1A}" destId="{66A0DE9E-AE95-C146-B403-1306B05E090E}" srcOrd="1" destOrd="0" presId="urn:microsoft.com/office/officeart/2009/3/layout/RandomtoResultProcess"/>
    <dgm:cxn modelId="{F53DB973-6D14-A14B-A532-19BBC1C4ED7D}" type="presParOf" srcId="{95914F93-705F-0C46-AB63-C507EF8C81C1}" destId="{CD4181E2-BA9F-2C43-A2CA-47C91F57709E}" srcOrd="2" destOrd="0" presId="urn:microsoft.com/office/officeart/2009/3/layout/RandomtoResultProcess"/>
    <dgm:cxn modelId="{3E628685-3CCB-D240-8738-1B0D1B890C04}" type="presParOf" srcId="{CD4181E2-BA9F-2C43-A2CA-47C91F57709E}" destId="{7A56B8C2-48B4-FF49-9DE3-9DF1C673B464}" srcOrd="0" destOrd="0" presId="urn:microsoft.com/office/officeart/2009/3/layout/RandomtoResultProcess"/>
    <dgm:cxn modelId="{B866FE30-C196-E242-9290-CDDD6988AC35}" type="presParOf" srcId="{CD4181E2-BA9F-2C43-A2CA-47C91F57709E}" destId="{13ADC733-1502-F743-A8E6-42903A70803A}" srcOrd="1" destOrd="0" presId="urn:microsoft.com/office/officeart/2009/3/layout/RandomtoResultProcess"/>
    <dgm:cxn modelId="{0D6108CC-F533-F24F-8F9A-0FA0ED423BD8}" type="presParOf" srcId="{95914F93-705F-0C46-AB63-C507EF8C81C1}" destId="{1613B334-8BE4-5B4B-B402-01EEB06A7B5F}" srcOrd="3" destOrd="0" presId="urn:microsoft.com/office/officeart/2009/3/layout/RandomtoResultProcess"/>
    <dgm:cxn modelId="{3324D687-2776-7B4F-9037-852E7A702453}" type="presParOf" srcId="{1613B334-8BE4-5B4B-B402-01EEB06A7B5F}" destId="{655E5D0D-6FA3-A44B-BC7D-55041C787C8A}" srcOrd="0" destOrd="0" presId="urn:microsoft.com/office/officeart/2009/3/layout/RandomtoResultProcess"/>
    <dgm:cxn modelId="{0E9C7C42-AFC1-6644-89DA-F7F61D53C32D}" type="presParOf" srcId="{1613B334-8BE4-5B4B-B402-01EEB06A7B5F}" destId="{9F506EC5-381F-B546-AEAC-062D49118EE1}" srcOrd="1" destOrd="0" presId="urn:microsoft.com/office/officeart/2009/3/layout/RandomtoResultProcess"/>
    <dgm:cxn modelId="{7FF83BED-FFBB-0240-9469-E191DE718FC3}" type="presParOf" srcId="{95914F93-705F-0C46-AB63-C507EF8C81C1}" destId="{046C5FC3-F70E-6D46-BC8F-084007DA800B}" srcOrd="4" destOrd="0" presId="urn:microsoft.com/office/officeart/2009/3/layout/RandomtoResultProcess"/>
    <dgm:cxn modelId="{4AC60AB8-BCB2-8649-A311-E240CD34FDEF}" type="presParOf" srcId="{046C5FC3-F70E-6D46-BC8F-084007DA800B}" destId="{733E25FB-364C-724E-89CE-E889CD0E337A}" srcOrd="0" destOrd="0" presId="urn:microsoft.com/office/officeart/2009/3/layout/RandomtoResultProcess"/>
    <dgm:cxn modelId="{12C8CCDE-15CA-874C-A691-296FC4942D1F}" type="presParOf" srcId="{046C5FC3-F70E-6D46-BC8F-084007DA800B}" destId="{02312C1A-B577-EC45-AEAC-08116EF0B1BE}" srcOrd="1" destOrd="0" presId="urn:microsoft.com/office/officeart/2009/3/layout/RandomtoResult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073AAB-C34B-4F4E-AF08-9F3E53E70A5B}">
      <dsp:nvSpPr>
        <dsp:cNvPr id="0" name=""/>
        <dsp:cNvSpPr/>
      </dsp:nvSpPr>
      <dsp:spPr>
        <a:xfrm>
          <a:off x="145787" y="955223"/>
          <a:ext cx="2176733" cy="717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600" b="1" kern="1200" dirty="0" smtClean="0"/>
            <a:t>Partner led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1600" b="1" kern="1200" dirty="0" smtClean="0"/>
            <a:t>inputs </a:t>
          </a:r>
          <a:endParaRPr lang="en-US" sz="1600" b="1" kern="1200" dirty="0"/>
        </a:p>
      </dsp:txBody>
      <dsp:txXfrm>
        <a:off x="145787" y="955223"/>
        <a:ext cx="2176733" cy="717332"/>
      </dsp:txXfrm>
    </dsp:sp>
    <dsp:sp modelId="{143CB99E-A867-8B42-B4F7-17333D5AE9B9}">
      <dsp:nvSpPr>
        <dsp:cNvPr id="0" name=""/>
        <dsp:cNvSpPr/>
      </dsp:nvSpPr>
      <dsp:spPr>
        <a:xfrm>
          <a:off x="143314" y="737055"/>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0E0D893-D2A1-3543-9A3E-029ADA98F645}">
      <dsp:nvSpPr>
        <dsp:cNvPr id="0" name=""/>
        <dsp:cNvSpPr/>
      </dsp:nvSpPr>
      <dsp:spPr>
        <a:xfrm>
          <a:off x="264518" y="494646"/>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4C659F6-600B-5048-9BD6-0494813EF622}">
      <dsp:nvSpPr>
        <dsp:cNvPr id="0" name=""/>
        <dsp:cNvSpPr/>
      </dsp:nvSpPr>
      <dsp:spPr>
        <a:xfrm>
          <a:off x="555409" y="543128"/>
          <a:ext cx="272091" cy="272091"/>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3BEF548-33FF-CF46-AF9A-43DD5B853A42}">
      <dsp:nvSpPr>
        <dsp:cNvPr id="0" name=""/>
        <dsp:cNvSpPr/>
      </dsp:nvSpPr>
      <dsp:spPr>
        <a:xfrm>
          <a:off x="797818" y="276478"/>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21D8E3B-D7E4-2B45-8822-EEE292B6EF54}">
      <dsp:nvSpPr>
        <dsp:cNvPr id="0" name=""/>
        <dsp:cNvSpPr/>
      </dsp:nvSpPr>
      <dsp:spPr>
        <a:xfrm>
          <a:off x="1112950" y="179515"/>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52DA0AC-0424-FB4F-99C1-C24EE69C6C3B}">
      <dsp:nvSpPr>
        <dsp:cNvPr id="0" name=""/>
        <dsp:cNvSpPr/>
      </dsp:nvSpPr>
      <dsp:spPr>
        <a:xfrm>
          <a:off x="1500804" y="349201"/>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6D442FD-B7EB-6A41-B215-BC42297D7BDD}">
      <dsp:nvSpPr>
        <dsp:cNvPr id="0" name=""/>
        <dsp:cNvSpPr/>
      </dsp:nvSpPr>
      <dsp:spPr>
        <a:xfrm>
          <a:off x="1743213" y="470406"/>
          <a:ext cx="272091" cy="272091"/>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21AAE6C-6D42-0441-A8E7-9941FF4F184E}">
      <dsp:nvSpPr>
        <dsp:cNvPr id="0" name=""/>
        <dsp:cNvSpPr/>
      </dsp:nvSpPr>
      <dsp:spPr>
        <a:xfrm>
          <a:off x="2082585" y="737055"/>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3C2D5DC-742C-D64E-86D3-851691E4832F}">
      <dsp:nvSpPr>
        <dsp:cNvPr id="0" name=""/>
        <dsp:cNvSpPr/>
      </dsp:nvSpPr>
      <dsp:spPr>
        <a:xfrm>
          <a:off x="2228031" y="1003705"/>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FD85BD7-F60C-2A4C-886A-CC0B467FA53B}">
      <dsp:nvSpPr>
        <dsp:cNvPr id="0" name=""/>
        <dsp:cNvSpPr/>
      </dsp:nvSpPr>
      <dsp:spPr>
        <a:xfrm>
          <a:off x="967504" y="494646"/>
          <a:ext cx="445240" cy="445240"/>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C0F66BE-FD82-7F4C-ACF6-4AD19F5918D1}">
      <dsp:nvSpPr>
        <dsp:cNvPr id="0" name=""/>
        <dsp:cNvSpPr/>
      </dsp:nvSpPr>
      <dsp:spPr>
        <a:xfrm>
          <a:off x="22109" y="1415800"/>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5DD9FCF-FF52-CE41-BDB5-75511E04A938}">
      <dsp:nvSpPr>
        <dsp:cNvPr id="0" name=""/>
        <dsp:cNvSpPr/>
      </dsp:nvSpPr>
      <dsp:spPr>
        <a:xfrm>
          <a:off x="167555" y="1633968"/>
          <a:ext cx="272091" cy="272091"/>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F4C1DFF-B1EA-A640-AC28-DBDEE00A1C91}">
      <dsp:nvSpPr>
        <dsp:cNvPr id="0" name=""/>
        <dsp:cNvSpPr/>
      </dsp:nvSpPr>
      <dsp:spPr>
        <a:xfrm>
          <a:off x="531168" y="1827895"/>
          <a:ext cx="395769" cy="39576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D04377C-937F-1041-B37E-FF5C0CDD6F1A}">
      <dsp:nvSpPr>
        <dsp:cNvPr id="0" name=""/>
        <dsp:cNvSpPr/>
      </dsp:nvSpPr>
      <dsp:spPr>
        <a:xfrm>
          <a:off x="1040227" y="2143027"/>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BD55117-B0BD-DC4A-ABD9-D58E8239F079}">
      <dsp:nvSpPr>
        <dsp:cNvPr id="0" name=""/>
        <dsp:cNvSpPr/>
      </dsp:nvSpPr>
      <dsp:spPr>
        <a:xfrm>
          <a:off x="1137190" y="1827895"/>
          <a:ext cx="272091" cy="272091"/>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2E426B9-53E9-1A4E-8B8F-4348F83008EB}">
      <dsp:nvSpPr>
        <dsp:cNvPr id="0" name=""/>
        <dsp:cNvSpPr/>
      </dsp:nvSpPr>
      <dsp:spPr>
        <a:xfrm>
          <a:off x="1379599" y="2167268"/>
          <a:ext cx="173149" cy="17314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C98F490-5BD0-B743-B2D7-BAA5721075EA}">
      <dsp:nvSpPr>
        <dsp:cNvPr id="0" name=""/>
        <dsp:cNvSpPr/>
      </dsp:nvSpPr>
      <dsp:spPr>
        <a:xfrm>
          <a:off x="1597767" y="1779414"/>
          <a:ext cx="395769" cy="39576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5A624DF-A03B-1448-9907-3425E17BC637}">
      <dsp:nvSpPr>
        <dsp:cNvPr id="0" name=""/>
        <dsp:cNvSpPr/>
      </dsp:nvSpPr>
      <dsp:spPr>
        <a:xfrm>
          <a:off x="2131067" y="1682450"/>
          <a:ext cx="272091" cy="272091"/>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892EEFB-3246-5747-8D51-372018FAF3CD}">
      <dsp:nvSpPr>
        <dsp:cNvPr id="0" name=""/>
        <dsp:cNvSpPr/>
      </dsp:nvSpPr>
      <dsp:spPr>
        <a:xfrm>
          <a:off x="2403159" y="542725"/>
          <a:ext cx="799094" cy="1525558"/>
        </a:xfrm>
        <a:prstGeom prst="chevron">
          <a:avLst>
            <a:gd name="adj" fmla="val 6231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F3230AB-E8D2-B249-83C6-2EE8170FAE67}">
      <dsp:nvSpPr>
        <dsp:cNvPr id="0" name=""/>
        <dsp:cNvSpPr/>
      </dsp:nvSpPr>
      <dsp:spPr>
        <a:xfrm>
          <a:off x="3202253" y="543466"/>
          <a:ext cx="2179348" cy="15255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rtl="0">
            <a:lnSpc>
              <a:spcPct val="90000"/>
            </a:lnSpc>
            <a:spcBef>
              <a:spcPct val="0"/>
            </a:spcBef>
            <a:spcAft>
              <a:spcPct val="35000"/>
            </a:spcAft>
          </a:pPr>
          <a:r>
            <a:rPr lang="en-US" sz="1500" kern="1200" dirty="0" smtClean="0"/>
            <a:t>May lead to …</a:t>
          </a:r>
          <a:endParaRPr lang="en-US" sz="1500" kern="1200" dirty="0"/>
        </a:p>
      </dsp:txBody>
      <dsp:txXfrm>
        <a:off x="3202253" y="543466"/>
        <a:ext cx="2179348" cy="1525543"/>
      </dsp:txXfrm>
    </dsp:sp>
    <dsp:sp modelId="{3E9CFC39-B1CF-A044-9B18-43865EE6779A}">
      <dsp:nvSpPr>
        <dsp:cNvPr id="0" name=""/>
        <dsp:cNvSpPr/>
      </dsp:nvSpPr>
      <dsp:spPr>
        <a:xfrm>
          <a:off x="5381601" y="542725"/>
          <a:ext cx="799094" cy="1525558"/>
        </a:xfrm>
        <a:prstGeom prst="chevron">
          <a:avLst>
            <a:gd name="adj" fmla="val 6231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124948B-38DA-D045-83AA-BC49FA250877}">
      <dsp:nvSpPr>
        <dsp:cNvPr id="0" name=""/>
        <dsp:cNvSpPr/>
      </dsp:nvSpPr>
      <dsp:spPr>
        <a:xfrm>
          <a:off x="6267870" y="416650"/>
          <a:ext cx="1852446" cy="1852446"/>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rtl="0">
            <a:lnSpc>
              <a:spcPct val="90000"/>
            </a:lnSpc>
            <a:spcBef>
              <a:spcPct val="0"/>
            </a:spcBef>
            <a:spcAft>
              <a:spcPct val="35000"/>
            </a:spcAft>
          </a:pPr>
          <a:r>
            <a:rPr lang="en-US" sz="1500" b="1" kern="1200" dirty="0" smtClean="0">
              <a:solidFill>
                <a:srgbClr val="FF0000"/>
              </a:solidFill>
            </a:rPr>
            <a:t>Sustainable capacity</a:t>
          </a:r>
          <a:endParaRPr lang="en-US" sz="1500" b="1" kern="1200" dirty="0">
            <a:solidFill>
              <a:srgbClr val="FF0000"/>
            </a:solidFill>
          </a:endParaRPr>
        </a:p>
      </dsp:txBody>
      <dsp:txXfrm>
        <a:off x="6539154" y="687934"/>
        <a:ext cx="1309878" cy="13098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51D3D0-20B8-D947-B64D-089812446570}">
      <dsp:nvSpPr>
        <dsp:cNvPr id="0" name=""/>
        <dsp:cNvSpPr/>
      </dsp:nvSpPr>
      <dsp:spPr>
        <a:xfrm>
          <a:off x="147610" y="815079"/>
          <a:ext cx="2150315" cy="7086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Donor driven inputs</a:t>
          </a:r>
          <a:endParaRPr lang="en-US" sz="1600" b="1" kern="1200" dirty="0"/>
        </a:p>
      </dsp:txBody>
      <dsp:txXfrm>
        <a:off x="147610" y="815079"/>
        <a:ext cx="2150315" cy="708626"/>
      </dsp:txXfrm>
    </dsp:sp>
    <dsp:sp modelId="{78DF8CE7-6CC3-A641-8219-3A2A258791FA}">
      <dsp:nvSpPr>
        <dsp:cNvPr id="0" name=""/>
        <dsp:cNvSpPr/>
      </dsp:nvSpPr>
      <dsp:spPr>
        <a:xfrm>
          <a:off x="145166" y="599559"/>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4023306-AE3C-9C4A-9AD7-86062968F6B4}">
      <dsp:nvSpPr>
        <dsp:cNvPr id="0" name=""/>
        <dsp:cNvSpPr/>
      </dsp:nvSpPr>
      <dsp:spPr>
        <a:xfrm>
          <a:off x="264899" y="360092"/>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D739CF1-D260-6549-BDED-B241E1522A4C}">
      <dsp:nvSpPr>
        <dsp:cNvPr id="0" name=""/>
        <dsp:cNvSpPr/>
      </dsp:nvSpPr>
      <dsp:spPr>
        <a:xfrm>
          <a:off x="552260" y="407986"/>
          <a:ext cx="268789" cy="26878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1C1AAE1-9EE1-4A41-A5DB-55C36F3FE020}">
      <dsp:nvSpPr>
        <dsp:cNvPr id="0" name=""/>
        <dsp:cNvSpPr/>
      </dsp:nvSpPr>
      <dsp:spPr>
        <a:xfrm>
          <a:off x="791727" y="144572"/>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A852897-2A47-B242-9924-BFA82556DDDE}">
      <dsp:nvSpPr>
        <dsp:cNvPr id="0" name=""/>
        <dsp:cNvSpPr/>
      </dsp:nvSpPr>
      <dsp:spPr>
        <a:xfrm>
          <a:off x="1103034" y="48785"/>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299ECDA-7B59-CC45-9534-BFA8BF8B1ADA}">
      <dsp:nvSpPr>
        <dsp:cNvPr id="0" name=""/>
        <dsp:cNvSpPr/>
      </dsp:nvSpPr>
      <dsp:spPr>
        <a:xfrm>
          <a:off x="1486181" y="216412"/>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0DDE1F6-2F34-B44A-94F7-F6F063D49B62}">
      <dsp:nvSpPr>
        <dsp:cNvPr id="0" name=""/>
        <dsp:cNvSpPr/>
      </dsp:nvSpPr>
      <dsp:spPr>
        <a:xfrm>
          <a:off x="1725648" y="336146"/>
          <a:ext cx="268789" cy="26878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6C9D008-934C-9D46-ACE4-B1BA44EEBD7E}">
      <dsp:nvSpPr>
        <dsp:cNvPr id="0" name=""/>
        <dsp:cNvSpPr/>
      </dsp:nvSpPr>
      <dsp:spPr>
        <a:xfrm>
          <a:off x="2060901" y="599559"/>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61C57A2-A41C-F648-BE28-CF14056EC1F0}">
      <dsp:nvSpPr>
        <dsp:cNvPr id="0" name=""/>
        <dsp:cNvSpPr/>
      </dsp:nvSpPr>
      <dsp:spPr>
        <a:xfrm>
          <a:off x="2204581" y="862973"/>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918107A-835D-3F4E-BFE8-1D5C3C3D7EC5}">
      <dsp:nvSpPr>
        <dsp:cNvPr id="0" name=""/>
        <dsp:cNvSpPr/>
      </dsp:nvSpPr>
      <dsp:spPr>
        <a:xfrm>
          <a:off x="959353" y="360092"/>
          <a:ext cx="439837" cy="43983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5E148BF-3D86-BF4C-9D38-7AE6E420C782}">
      <dsp:nvSpPr>
        <dsp:cNvPr id="0" name=""/>
        <dsp:cNvSpPr/>
      </dsp:nvSpPr>
      <dsp:spPr>
        <a:xfrm>
          <a:off x="25433" y="1270067"/>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6913B40-6B58-3645-A0BE-7F7A816E743D}">
      <dsp:nvSpPr>
        <dsp:cNvPr id="0" name=""/>
        <dsp:cNvSpPr/>
      </dsp:nvSpPr>
      <dsp:spPr>
        <a:xfrm>
          <a:off x="307276" y="1485587"/>
          <a:ext cx="268789" cy="26878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E97D5C8-2AF0-5E49-AAE3-E1C29E7C358A}">
      <dsp:nvSpPr>
        <dsp:cNvPr id="0" name=""/>
        <dsp:cNvSpPr/>
      </dsp:nvSpPr>
      <dsp:spPr>
        <a:xfrm>
          <a:off x="528313" y="1677160"/>
          <a:ext cx="390966" cy="390966"/>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8E9BF09-CE73-2149-84C6-76E7B25AA1FD}">
      <dsp:nvSpPr>
        <dsp:cNvPr id="0" name=""/>
        <dsp:cNvSpPr/>
      </dsp:nvSpPr>
      <dsp:spPr>
        <a:xfrm>
          <a:off x="1031194" y="1988467"/>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1E84C8F-7E09-3847-BC9F-81BBBA5F89C4}">
      <dsp:nvSpPr>
        <dsp:cNvPr id="0" name=""/>
        <dsp:cNvSpPr/>
      </dsp:nvSpPr>
      <dsp:spPr>
        <a:xfrm>
          <a:off x="1126980" y="1677160"/>
          <a:ext cx="268789" cy="26878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1E78CB0-F19E-F848-AAA4-1F4BE30831F3}">
      <dsp:nvSpPr>
        <dsp:cNvPr id="0" name=""/>
        <dsp:cNvSpPr/>
      </dsp:nvSpPr>
      <dsp:spPr>
        <a:xfrm>
          <a:off x="1366447" y="2012414"/>
          <a:ext cx="171047" cy="17104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3B9AF41-F12C-EC41-A609-436E7B17A6DD}">
      <dsp:nvSpPr>
        <dsp:cNvPr id="0" name=""/>
        <dsp:cNvSpPr/>
      </dsp:nvSpPr>
      <dsp:spPr>
        <a:xfrm>
          <a:off x="1581967" y="1629267"/>
          <a:ext cx="390966" cy="390966"/>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335FF6A-F2CC-EC48-A8AF-4736B114F0DA}">
      <dsp:nvSpPr>
        <dsp:cNvPr id="0" name=""/>
        <dsp:cNvSpPr/>
      </dsp:nvSpPr>
      <dsp:spPr>
        <a:xfrm>
          <a:off x="2108795" y="1533480"/>
          <a:ext cx="268789" cy="268789"/>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A48ABE2-75B2-BD49-97D9-E5089740F0B0}">
      <dsp:nvSpPr>
        <dsp:cNvPr id="0" name=""/>
        <dsp:cNvSpPr/>
      </dsp:nvSpPr>
      <dsp:spPr>
        <a:xfrm>
          <a:off x="2377584" y="407587"/>
          <a:ext cx="789396" cy="1507043"/>
        </a:xfrm>
        <a:prstGeom prst="chevron">
          <a:avLst>
            <a:gd name="adj" fmla="val 6231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w="0">
          <a:solidFill>
            <a:schemeClr val="accent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A56B8C2-48B4-FF49-9DE3-9DF1C673B464}">
      <dsp:nvSpPr>
        <dsp:cNvPr id="0" name=""/>
        <dsp:cNvSpPr/>
      </dsp:nvSpPr>
      <dsp:spPr>
        <a:xfrm>
          <a:off x="3166980" y="408319"/>
          <a:ext cx="2152898" cy="15070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kern="1200" dirty="0" smtClean="0"/>
            <a:t>Are wrongly assumed to lead to …</a:t>
          </a:r>
          <a:endParaRPr lang="en-US" sz="1600" kern="1200" dirty="0"/>
        </a:p>
      </dsp:txBody>
      <dsp:txXfrm>
        <a:off x="3166980" y="408319"/>
        <a:ext cx="2152898" cy="1507028"/>
      </dsp:txXfrm>
    </dsp:sp>
    <dsp:sp modelId="{655E5D0D-6FA3-A44B-BC7D-55041C787C8A}">
      <dsp:nvSpPr>
        <dsp:cNvPr id="0" name=""/>
        <dsp:cNvSpPr/>
      </dsp:nvSpPr>
      <dsp:spPr>
        <a:xfrm>
          <a:off x="5319879" y="407587"/>
          <a:ext cx="789396" cy="1507043"/>
        </a:xfrm>
        <a:prstGeom prst="chevron">
          <a:avLst>
            <a:gd name="adj" fmla="val 6231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33E25FB-364C-724E-89CE-E889CD0E337A}">
      <dsp:nvSpPr>
        <dsp:cNvPr id="0" name=""/>
        <dsp:cNvSpPr/>
      </dsp:nvSpPr>
      <dsp:spPr>
        <a:xfrm>
          <a:off x="6195391" y="283042"/>
          <a:ext cx="1829963" cy="1829963"/>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en-US" sz="1600" b="0" kern="1200" dirty="0" smtClean="0">
              <a:solidFill>
                <a:srgbClr val="FF0000"/>
              </a:solidFill>
            </a:rPr>
            <a:t>Sustainable capacity</a:t>
          </a:r>
          <a:endParaRPr lang="en-US" sz="1600" b="0" kern="1200" dirty="0">
            <a:solidFill>
              <a:srgbClr val="FF0000"/>
            </a:solidFill>
          </a:endParaRPr>
        </a:p>
      </dsp:txBody>
      <dsp:txXfrm>
        <a:off x="6463383" y="551034"/>
        <a:ext cx="1293979" cy="1293979"/>
      </dsp:txXfrm>
    </dsp:sp>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DE35DC-FCFC-0E46-B780-71F6D3139989}" type="datetimeFigureOut">
              <a:rPr lang="en-US" smtClean="0"/>
              <a:t>5/19/2015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F292019-1642-A84A-B0F5-501BB77F4EF0}" type="slidenum">
              <a:rPr lang="en-US" smtClean="0"/>
              <a:t>‹N°›</a:t>
            </a:fld>
            <a:endParaRPr lang="en-US"/>
          </a:p>
        </p:txBody>
      </p:sp>
    </p:spTree>
    <p:extLst>
      <p:ext uri="{BB962C8B-B14F-4D97-AF65-F5344CB8AC3E}">
        <p14:creationId xmlns:p14="http://schemas.microsoft.com/office/powerpoint/2010/main" val="1054647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9D0B00-ABF3-E743-BB16-B51AA2DCBA07}" type="datetimeFigureOut">
              <a:rPr lang="en-US" smtClean="0"/>
              <a:t>5/19/2015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B61BA-BC8E-9343-8767-AC4364421968}" type="slidenum">
              <a:rPr lang="en-US" smtClean="0"/>
              <a:t>‹N°›</a:t>
            </a:fld>
            <a:endParaRPr lang="en-US"/>
          </a:p>
        </p:txBody>
      </p:sp>
    </p:spTree>
    <p:extLst>
      <p:ext uri="{BB962C8B-B14F-4D97-AF65-F5344CB8AC3E}">
        <p14:creationId xmlns:p14="http://schemas.microsoft.com/office/powerpoint/2010/main" val="4838051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e l'image des diapositives 1"/>
          <p:cNvSpPr>
            <a:spLocks noGrp="1" noRot="1" noChangeAspect="1" noTextEdit="1"/>
          </p:cNvSpPr>
          <p:nvPr>
            <p:ph type="sldImg"/>
          </p:nvPr>
        </p:nvSpPr>
        <p:spPr>
          <a:xfrm>
            <a:off x="1143000" y="685800"/>
            <a:ext cx="4572000" cy="3429000"/>
          </a:xfrm>
          <a:ln/>
        </p:spPr>
      </p:sp>
      <p:sp>
        <p:nvSpPr>
          <p:cNvPr id="14339"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p>
        </p:txBody>
      </p:sp>
      <p:sp>
        <p:nvSpPr>
          <p:cNvPr id="14340"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039B27EF-ED92-234B-AB65-4D5F791FA9BF}" type="slidenum">
              <a:rPr lang="en-GB">
                <a:solidFill>
                  <a:schemeClr val="tx1"/>
                </a:solidFill>
                <a:latin typeface="Arial" charset="0"/>
              </a:rPr>
              <a:pPr eaLnBrk="1" hangingPunct="1"/>
              <a:t>3</a:t>
            </a:fld>
            <a:endParaRPr lang="en-GB">
              <a:solidFill>
                <a:schemeClr val="tx1"/>
              </a:solidFill>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 COMMON PROBLEM IS THAT DONOR-GOVERNMENT</a:t>
            </a:r>
            <a:r>
              <a:rPr lang="en-US" b="1" baseline="0" dirty="0" smtClean="0"/>
              <a:t> MEETINGS TEND TO BE DOMINATED BY DONOR ISSUES; A GOOD PRACITCE IN CHANGING THIS RELATIONSHIP IS TO INSIST THAT THE AGENDA FOR EVERY MEETING IS EQUALLY BALANCED BETWEEN GOVERNMENT AND  DONOR CONCERNS AND TO ENSURE THAT THE APPRORIATE GOVERNMENT OFFICIALS ARE PROPERLY PREPARED TO PARTICIPATE AND PROPOSE NEEDED ORGANISATION/CD CHANGES IN A WAY THAT DONORS CAN RESPOND TO</a:t>
            </a:r>
            <a:endParaRPr lang="en-GB" b="1" dirty="0"/>
          </a:p>
        </p:txBody>
      </p:sp>
      <p:sp>
        <p:nvSpPr>
          <p:cNvPr id="4" name="Slide Number Placeholder 3"/>
          <p:cNvSpPr>
            <a:spLocks noGrp="1"/>
          </p:cNvSpPr>
          <p:nvPr>
            <p:ph type="sldNum" sz="quarter" idx="10"/>
          </p:nvPr>
        </p:nvSpPr>
        <p:spPr/>
        <p:txBody>
          <a:bodyPr/>
          <a:lstStyle/>
          <a:p>
            <a:fld id="{A23B61BA-BC8E-9343-8767-AC4364421968}" type="slidenum">
              <a:rPr lang="en-US" smtClean="0"/>
              <a:t>12</a:t>
            </a:fld>
            <a:endParaRPr lang="en-US"/>
          </a:p>
        </p:txBody>
      </p:sp>
    </p:spTree>
    <p:extLst>
      <p:ext uri="{BB962C8B-B14F-4D97-AF65-F5344CB8AC3E}">
        <p14:creationId xmlns:p14="http://schemas.microsoft.com/office/powerpoint/2010/main" val="41498072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demand for TA? As </a:t>
            </a:r>
            <a:r>
              <a:rPr lang="en-US" dirty="0" err="1" smtClean="0"/>
              <a:t>faciltators</a:t>
            </a:r>
            <a:r>
              <a:rPr lang="en-US" dirty="0" smtClean="0"/>
              <a:t>,</a:t>
            </a:r>
            <a:r>
              <a:rPr lang="en-US" baseline="0" dirty="0" smtClean="0"/>
              <a:t> trainers or just to have an extra hand?</a:t>
            </a:r>
          </a:p>
          <a:p>
            <a:r>
              <a:rPr lang="en-US" baseline="0" dirty="0" smtClean="0"/>
              <a:t>If assessment has been properly done, then demand and role for TA becomes clear.</a:t>
            </a:r>
          </a:p>
          <a:p>
            <a:r>
              <a:rPr lang="en-US" dirty="0" smtClean="0"/>
              <a:t>Who is selecting and recruiting the TA? </a:t>
            </a:r>
          </a:p>
          <a:p>
            <a:r>
              <a:rPr lang="en-US" dirty="0" smtClean="0"/>
              <a:t>More on this in module</a:t>
            </a:r>
            <a:r>
              <a:rPr lang="en-US" baseline="0" dirty="0" smtClean="0"/>
              <a:t> on PIA.</a:t>
            </a:r>
          </a:p>
          <a:p>
            <a:endParaRPr lang="en-US" dirty="0"/>
          </a:p>
        </p:txBody>
      </p:sp>
      <p:sp>
        <p:nvSpPr>
          <p:cNvPr id="4" name="Slide Number Placeholder 3"/>
          <p:cNvSpPr>
            <a:spLocks noGrp="1"/>
          </p:cNvSpPr>
          <p:nvPr>
            <p:ph type="sldNum" sz="quarter" idx="10"/>
          </p:nvPr>
        </p:nvSpPr>
        <p:spPr/>
        <p:txBody>
          <a:bodyPr/>
          <a:lstStyle/>
          <a:p>
            <a:fld id="{A23B61BA-BC8E-9343-8767-AC4364421968}" type="slidenum">
              <a:rPr lang="en-US" smtClean="0"/>
              <a:t>14</a:t>
            </a:fld>
            <a:endParaRPr lang="en-US"/>
          </a:p>
        </p:txBody>
      </p:sp>
    </p:spTree>
    <p:extLst>
      <p:ext uri="{BB962C8B-B14F-4D97-AF65-F5344CB8AC3E}">
        <p14:creationId xmlns:p14="http://schemas.microsoft.com/office/powerpoint/2010/main" val="1345542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p:cNvSpPr>
          <p:nvPr>
            <p:ph type="sldImg"/>
          </p:nvPr>
        </p:nvSpPr>
        <p:spPr>
          <a:ln/>
        </p:spPr>
      </p:sp>
      <p:sp>
        <p:nvSpPr>
          <p:cNvPr id="3891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p>
        </p:txBody>
      </p:sp>
      <p:sp>
        <p:nvSpPr>
          <p:cNvPr id="3891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D8EF9FC9-03C7-8245-BBE8-69BEF8090E99}" type="slidenum">
              <a:rPr lang="en-GB">
                <a:solidFill>
                  <a:prstClr val="black"/>
                </a:solidFill>
                <a:latin typeface="Arial" charset="0"/>
              </a:rPr>
              <a:pPr eaLnBrk="1" hangingPunct="1"/>
              <a:t>15</a:t>
            </a:fld>
            <a:endParaRPr lang="en-GB">
              <a:solidFill>
                <a:prstClr val="black"/>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Assignment for small group discussion, covering both QC 1 and 2.</a:t>
            </a:r>
          </a:p>
          <a:p>
            <a:r>
              <a:rPr lang="en-US" dirty="0" smtClean="0"/>
              <a:t>As mentioned earlier,</a:t>
            </a:r>
            <a:r>
              <a:rPr lang="en-US" baseline="0" dirty="0" smtClean="0"/>
              <a:t> question 1 may need additional explanation, e.g. dissatisfaction is not necessarily open and confrontational.</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A23B61BA-BC8E-9343-8767-AC4364421968}" type="slidenum">
              <a:rPr lang="en-US" smtClean="0"/>
              <a:t>16</a:t>
            </a:fld>
            <a:endParaRPr lang="en-US"/>
          </a:p>
        </p:txBody>
      </p:sp>
    </p:spTree>
    <p:extLst>
      <p:ext uri="{BB962C8B-B14F-4D97-AF65-F5344CB8AC3E}">
        <p14:creationId xmlns:p14="http://schemas.microsoft.com/office/powerpoint/2010/main" val="1662654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fontScale="92500" lnSpcReduction="20000"/>
          </a:bodyPr>
          <a:lstStyle/>
          <a:p>
            <a:pPr lvl="1"/>
            <a:r>
              <a:rPr lang="en-GB" b="0" dirty="0" smtClean="0">
                <a:latin typeface="Verdana" charset="0"/>
                <a:ea typeface="ＭＳ Ｐゴシック" charset="0"/>
                <a:cs typeface="ＭＳ Ｐゴシック" charset="0"/>
              </a:rPr>
              <a:t>Success depends on partner ownership of and commitment to (</a:t>
            </a:r>
            <a:r>
              <a:rPr lang="en-GB" b="0" dirty="0" err="1" smtClean="0">
                <a:latin typeface="Verdana" charset="0"/>
                <a:ea typeface="ＭＳ Ｐゴシック" charset="0"/>
                <a:cs typeface="ＭＳ Ｐゴシック" charset="0"/>
              </a:rPr>
              <a:t>i</a:t>
            </a:r>
            <a:r>
              <a:rPr lang="en-GB" b="0" dirty="0" smtClean="0">
                <a:latin typeface="Verdana" charset="0"/>
                <a:ea typeface="ＭＳ Ｐゴシック" charset="0"/>
                <a:cs typeface="ＭＳ Ｐゴシック" charset="0"/>
              </a:rPr>
              <a:t>) </a:t>
            </a:r>
            <a:r>
              <a:rPr lang="en-GB" dirty="0" smtClean="0">
                <a:latin typeface="Verdana" charset="0"/>
                <a:ea typeface="ＭＳ Ｐゴシック" charset="0"/>
                <a:cs typeface="ＭＳ Ｐゴシック" charset="0"/>
              </a:rPr>
              <a:t>change process </a:t>
            </a:r>
            <a:r>
              <a:rPr lang="en-GB" b="0" dirty="0" smtClean="0">
                <a:latin typeface="Verdana" charset="0"/>
                <a:ea typeface="ＭＳ Ｐゴシック" charset="0"/>
                <a:cs typeface="ＭＳ Ｐゴシック" charset="0"/>
              </a:rPr>
              <a:t>and (ii) any </a:t>
            </a:r>
            <a:r>
              <a:rPr lang="en-GB" dirty="0" smtClean="0">
                <a:latin typeface="Verdana" charset="0"/>
                <a:ea typeface="ＭＳ Ｐゴシック" charset="0"/>
                <a:cs typeface="ＭＳ Ｐゴシック" charset="0"/>
              </a:rPr>
              <a:t>proposed support </a:t>
            </a:r>
            <a:endParaRPr lang="en-GB" sz="1000" dirty="0" smtClean="0">
              <a:latin typeface="Verdana" charset="0"/>
              <a:ea typeface="ＭＳ Ｐゴシック" charset="0"/>
              <a:cs typeface="ＭＳ Ｐゴシック" charset="0"/>
            </a:endParaRPr>
          </a:p>
          <a:p>
            <a:pPr>
              <a:buFontTx/>
              <a:buNone/>
            </a:pPr>
            <a:r>
              <a:rPr lang="en-GB" sz="1000" dirty="0" smtClean="0">
                <a:latin typeface="Verdana" charset="0"/>
                <a:ea typeface="ＭＳ Ｐゴシック" charset="0"/>
              </a:rPr>
              <a:t> </a:t>
            </a:r>
          </a:p>
          <a:p>
            <a:pPr lvl="1"/>
            <a:r>
              <a:rPr lang="en-GB" b="0" dirty="0" smtClean="0">
                <a:latin typeface="Verdana" charset="0"/>
                <a:ea typeface="ＭＳ Ｐゴシック" charset="0"/>
                <a:cs typeface="ＭＳ Ｐゴシック" charset="0"/>
              </a:rPr>
              <a:t>EU support in absence of ownership and commitment will not work: It can </a:t>
            </a:r>
            <a:r>
              <a:rPr lang="en-GB" dirty="0" smtClean="0">
                <a:latin typeface="Verdana" charset="0"/>
                <a:ea typeface="ＭＳ Ｐゴシック" charset="0"/>
                <a:cs typeface="ＭＳ Ｐゴシック" charset="0"/>
              </a:rPr>
              <a:t>facilitate but not lead </a:t>
            </a:r>
            <a:r>
              <a:rPr lang="en-GB" b="0" dirty="0" smtClean="0">
                <a:latin typeface="Verdana" charset="0"/>
                <a:ea typeface="ＭＳ Ｐゴシック" charset="0"/>
                <a:cs typeface="ＭＳ Ｐゴシック" charset="0"/>
              </a:rPr>
              <a:t>change</a:t>
            </a:r>
          </a:p>
          <a:p>
            <a:pPr>
              <a:buFontTx/>
              <a:buNone/>
            </a:pPr>
            <a:endParaRPr lang="en-GB" sz="1000" dirty="0" smtClean="0">
              <a:latin typeface="Verdana" charset="0"/>
              <a:ea typeface="ＭＳ Ｐゴシック" charset="0"/>
            </a:endParaRPr>
          </a:p>
          <a:p>
            <a:pPr lvl="1"/>
            <a:r>
              <a:rPr lang="en-GB" b="0" dirty="0" smtClean="0">
                <a:latin typeface="Verdana" charset="0"/>
                <a:ea typeface="ＭＳ Ｐゴシック" charset="0"/>
                <a:cs typeface="ＭＳ Ｐゴシック" charset="0"/>
              </a:rPr>
              <a:t>Partners must </a:t>
            </a:r>
            <a:r>
              <a:rPr lang="en-GB" dirty="0" smtClean="0">
                <a:latin typeface="Verdana" charset="0"/>
                <a:ea typeface="ＭＳ Ｐゴシック" charset="0"/>
                <a:cs typeface="ＭＳ Ｐゴシック" charset="0"/>
              </a:rPr>
              <a:t>play an adequate role </a:t>
            </a:r>
            <a:r>
              <a:rPr lang="en-GB" b="0" dirty="0" smtClean="0">
                <a:latin typeface="Verdana" charset="0"/>
                <a:ea typeface="ＭＳ Ｐゴシック" charset="0"/>
                <a:cs typeface="ＭＳ Ｐゴシック" charset="0"/>
              </a:rPr>
              <a:t>in each step of project cycle from identification to implementation and review of CD support, as custodians of proposed change</a:t>
            </a:r>
            <a:endParaRPr lang="en-GB" sz="1000" b="0" dirty="0" smtClean="0">
              <a:latin typeface="Verdana" charset="0"/>
              <a:ea typeface="ＭＳ Ｐゴシック" charset="0"/>
              <a:cs typeface="ＭＳ Ｐゴシック" charset="0"/>
            </a:endParaRPr>
          </a:p>
          <a:p>
            <a:pPr lvl="1">
              <a:buFontTx/>
              <a:buNone/>
            </a:pPr>
            <a:r>
              <a:rPr lang="en-GB" sz="1000" b="0" dirty="0" smtClean="0">
                <a:latin typeface="Verdana" charset="0"/>
                <a:ea typeface="ＭＳ Ｐゴシック" charset="0"/>
                <a:cs typeface="ＭＳ Ｐゴシック" charset="0"/>
              </a:rPr>
              <a:t> </a:t>
            </a:r>
          </a:p>
          <a:p>
            <a:pPr lvl="1">
              <a:lnSpc>
                <a:spcPct val="120000"/>
              </a:lnSpc>
            </a:pPr>
            <a:r>
              <a:rPr lang="en-GB" dirty="0" smtClean="0">
                <a:latin typeface="Verdana" charset="0"/>
                <a:ea typeface="ＭＳ Ｐゴシック" charset="0"/>
                <a:cs typeface="ＭＳ Ｐゴシック" charset="0"/>
              </a:rPr>
              <a:t>Focus first on what partner will do</a:t>
            </a:r>
            <a:r>
              <a:rPr lang="en-GB" b="0" dirty="0" smtClean="0">
                <a:latin typeface="Verdana" charset="0"/>
                <a:ea typeface="ＭＳ Ｐゴシック" charset="0"/>
                <a:cs typeface="ＭＳ Ｐゴシック" charset="0"/>
              </a:rPr>
              <a:t>, second on possible external contribution.</a:t>
            </a:r>
            <a:r>
              <a:rPr lang="en-GB" sz="1600" b="0" dirty="0" smtClean="0">
                <a:latin typeface="Verdana" charset="0"/>
                <a:ea typeface="ＭＳ Ｐゴシック" charset="0"/>
                <a:cs typeface="ＭＳ Ｐゴシック" charset="0"/>
              </a:rPr>
              <a:t> </a:t>
            </a:r>
            <a:r>
              <a:rPr lang="en-US" b="0" dirty="0" smtClean="0">
                <a:latin typeface="Verdana" charset="0"/>
                <a:ea typeface="ＭＳ Ｐゴシック" charset="0"/>
                <a:cs typeface="ＭＳ Ｐゴシック" charset="0"/>
              </a:rPr>
              <a:t>Ideally, partner identifies needed support and comes to the EC to discuss possible support</a:t>
            </a:r>
          </a:p>
          <a:p>
            <a:pPr lvl="1">
              <a:lnSpc>
                <a:spcPct val="120000"/>
              </a:lnSpc>
            </a:pPr>
            <a:endParaRPr lang="en-US" b="0" dirty="0" smtClean="0">
              <a:latin typeface="Verdana" charset="0"/>
              <a:ea typeface="ＭＳ Ｐゴシック" charset="0"/>
              <a:cs typeface="ＭＳ Ｐゴシック" charset="0"/>
            </a:endParaRPr>
          </a:p>
          <a:p>
            <a:pPr lvl="1">
              <a:lnSpc>
                <a:spcPct val="120000"/>
              </a:lnSpc>
            </a:pPr>
            <a:r>
              <a:rPr lang="en-US" b="1" dirty="0" smtClean="0">
                <a:latin typeface="Verdana" charset="0"/>
                <a:ea typeface="ＭＳ Ｐゴシック" charset="0"/>
                <a:cs typeface="ＭＳ Ｐゴシック" charset="0"/>
              </a:rPr>
              <a:t>Remember to differentiate</a:t>
            </a:r>
            <a:r>
              <a:rPr lang="en-US" b="1" baseline="0" dirty="0" smtClean="0">
                <a:latin typeface="Verdana" charset="0"/>
                <a:ea typeface="ＭＳ Ｐゴシック" charset="0"/>
                <a:cs typeface="ＭＳ Ｐゴシック" charset="0"/>
              </a:rPr>
              <a:t> policy commitments there is an evident  commitment to implement and those that are not backed up with institutional/political will.</a:t>
            </a:r>
            <a:endParaRPr lang="en-US" b="1" dirty="0" smtClean="0">
              <a:latin typeface="Verdana" charset="0"/>
              <a:ea typeface="ＭＳ Ｐゴシック" charset="0"/>
              <a:cs typeface="ＭＳ Ｐゴシック" charset="0"/>
            </a:endParaRPr>
          </a:p>
          <a:p>
            <a:pPr lvl="1">
              <a:lnSpc>
                <a:spcPct val="120000"/>
              </a:lnSpc>
            </a:pPr>
            <a:endParaRPr lang="en-US" b="0" dirty="0" smtClean="0">
              <a:latin typeface="Verdana" charset="0"/>
              <a:ea typeface="ＭＳ Ｐゴシック" charset="0"/>
              <a:cs typeface="ＭＳ Ｐゴシック" charset="0"/>
            </a:endParaRPr>
          </a:p>
          <a:p>
            <a:pPr lvl="1">
              <a:lnSpc>
                <a:spcPct val="120000"/>
              </a:lnSpc>
            </a:pPr>
            <a:r>
              <a:rPr lang="en-US" dirty="0" smtClean="0">
                <a:latin typeface="Verdana" charset="0"/>
                <a:ea typeface="ＭＳ Ｐゴシック" charset="0"/>
                <a:cs typeface="ＭＳ Ｐゴシック" charset="0"/>
              </a:rPr>
              <a:t>Capacity Development </a:t>
            </a:r>
            <a:r>
              <a:rPr lang="en-US" b="0" dirty="0" smtClean="0">
                <a:latin typeface="Verdana" charset="0"/>
                <a:ea typeface="ＭＳ Ｐゴシック" charset="0"/>
                <a:cs typeface="ＭＳ Ｐゴシック" charset="0"/>
              </a:rPr>
              <a:t>– a core responsibility for leaders of any </a:t>
            </a:r>
            <a:r>
              <a:rPr lang="en-US" b="0" dirty="0" err="1" smtClean="0">
                <a:latin typeface="Verdana" charset="0"/>
                <a:ea typeface="ＭＳ Ｐゴシック" charset="0"/>
                <a:cs typeface="ＭＳ Ｐゴシック" charset="0"/>
              </a:rPr>
              <a:t>organisation</a:t>
            </a:r>
            <a:r>
              <a:rPr lang="en-US" b="0" dirty="0" smtClean="0">
                <a:latin typeface="Verdana" charset="0"/>
                <a:ea typeface="ＭＳ Ｐゴシック" charset="0"/>
                <a:cs typeface="ＭＳ Ｐゴシック" charset="0"/>
              </a:rPr>
              <a:t> – a permanent agenda item  </a:t>
            </a:r>
          </a:p>
          <a:p>
            <a:pPr>
              <a:defRPr/>
            </a:pPr>
            <a:endParaRPr lang="en-US" dirty="0"/>
          </a:p>
        </p:txBody>
      </p:sp>
      <p:sp>
        <p:nvSpPr>
          <p:cNvPr id="215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3C800126-9F49-7145-A8F6-20CFCF274235}" type="slidenum">
              <a:rPr lang="en-GB">
                <a:solidFill>
                  <a:prstClr val="black"/>
                </a:solidFill>
                <a:latin typeface="Arial" charset="0"/>
              </a:rPr>
              <a:pPr eaLnBrk="1" hangingPunct="1"/>
              <a:t>4</a:t>
            </a:fld>
            <a:endParaRPr lang="en-GB">
              <a:solidFill>
                <a:prstClr val="black"/>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xfrm>
            <a:off x="1143000" y="685800"/>
            <a:ext cx="4572000" cy="3429000"/>
          </a:xfrm>
          <a:ln/>
        </p:spPr>
      </p:sp>
      <p:sp>
        <p:nvSpPr>
          <p:cNvPr id="2355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p>
          <a:p>
            <a:pPr eaLnBrk="1" hangingPunct="1">
              <a:spcBef>
                <a:spcPct val="0"/>
              </a:spcBef>
            </a:pPr>
            <a:endParaRPr lang="en-US"/>
          </a:p>
          <a:p>
            <a:pPr eaLnBrk="1" hangingPunct="1">
              <a:spcBef>
                <a:spcPct val="0"/>
              </a:spcBef>
            </a:pPr>
            <a:endParaRPr lang="en-US"/>
          </a:p>
          <a:p>
            <a:pPr eaLnBrk="1" hangingPunct="1">
              <a:spcBef>
                <a:spcPct val="0"/>
              </a:spcBef>
            </a:pPr>
            <a:endParaRPr lang="en-US"/>
          </a:p>
          <a:p>
            <a:pPr eaLnBrk="1" hangingPunct="1">
              <a:spcBef>
                <a:spcPct val="0"/>
              </a:spcBef>
            </a:pPr>
            <a:endParaRPr lang="fr-FR"/>
          </a:p>
        </p:txBody>
      </p:sp>
      <p:sp>
        <p:nvSpPr>
          <p:cNvPr id="235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5D5625B1-1519-B148-8D8D-7272AAFDF179}" type="slidenum">
              <a:rPr lang="en-GB">
                <a:solidFill>
                  <a:prstClr val="black"/>
                </a:solidFill>
                <a:latin typeface="Arial" charset="0"/>
              </a:rPr>
              <a:pPr eaLnBrk="1" hangingPunct="1"/>
              <a:t>5</a:t>
            </a:fld>
            <a:endParaRPr lang="en-GB">
              <a:solidFill>
                <a:prstClr val="black"/>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a:ln/>
        </p:spPr>
      </p:sp>
      <p:sp>
        <p:nvSpPr>
          <p:cNvPr id="266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dirty="0" smtClean="0"/>
              <a:t>Isomorphic mimicry: see http://</a:t>
            </a:r>
            <a:r>
              <a:rPr lang="en-US" dirty="0" err="1" smtClean="0"/>
              <a:t>www.odi.org.uk</a:t>
            </a:r>
            <a:r>
              <a:rPr lang="en-US" dirty="0" smtClean="0"/>
              <a:t>/publications/7402-development-policy-isomorphism-isomorphic-mimicry-institutions</a:t>
            </a:r>
            <a:endParaRPr lang="en-US" dirty="0"/>
          </a:p>
        </p:txBody>
      </p:sp>
      <p:sp>
        <p:nvSpPr>
          <p:cNvPr id="266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D3667E55-D766-5A41-9FF1-D633C1E5A448}" type="slidenum">
              <a:rPr lang="en-GB">
                <a:solidFill>
                  <a:prstClr val="black"/>
                </a:solidFill>
                <a:latin typeface="Arial" charset="0"/>
              </a:rPr>
              <a:pPr eaLnBrk="1" hangingPunct="1"/>
              <a:t>6</a:t>
            </a:fld>
            <a:endParaRPr lang="en-GB">
              <a:solidFill>
                <a:prstClr val="black"/>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e l'image des diapositives 1"/>
          <p:cNvSpPr>
            <a:spLocks noGrp="1" noRot="1" noChangeAspect="1" noTextEdit="1"/>
          </p:cNvSpPr>
          <p:nvPr>
            <p:ph type="sldImg"/>
          </p:nvPr>
        </p:nvSpPr>
        <p:spPr>
          <a:xfrm>
            <a:off x="1143000" y="685800"/>
            <a:ext cx="4572000" cy="3429000"/>
          </a:xfrm>
          <a:ln/>
        </p:spPr>
      </p:sp>
      <p:sp>
        <p:nvSpPr>
          <p:cNvPr id="28675"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b="1" dirty="0" smtClean="0"/>
              <a:t>TRANSITIONS from DONOR TO GOVERNMENT ARE often</a:t>
            </a:r>
            <a:r>
              <a:rPr lang="en-US" b="1" baseline="0" dirty="0" smtClean="0"/>
              <a:t> INCORRECTLY PRESUMED TO BE SIMPLE; THEY ARE NEVER SIMPLE OR EASY – REMEMBER  THE RENTAL CAR EXAMPLE</a:t>
            </a:r>
          </a:p>
          <a:p>
            <a:r>
              <a:rPr lang="en-US" b="1" baseline="0" dirty="0" smtClean="0"/>
              <a:t>Ownership also means: the ability to throw it away.</a:t>
            </a:r>
            <a:endParaRPr lang="en-US" b="1" dirty="0"/>
          </a:p>
        </p:txBody>
      </p:sp>
      <p:sp>
        <p:nvSpPr>
          <p:cNvPr id="28676"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6834D40A-7BD7-1A4C-A002-1B718E36DF7D}" type="slidenum">
              <a:rPr lang="en-GB">
                <a:solidFill>
                  <a:prstClr val="black"/>
                </a:solidFill>
                <a:latin typeface="Arial" charset="0"/>
              </a:rPr>
              <a:pPr eaLnBrk="1" hangingPunct="1"/>
              <a:t>7</a:t>
            </a:fld>
            <a:endParaRPr lang="en-GB">
              <a:solidFill>
                <a:prstClr val="black"/>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AN INDICATOR OF OWNERSHIP</a:t>
            </a:r>
            <a:r>
              <a:rPr lang="en-US" b="1" baseline="0" dirty="0" smtClean="0"/>
              <a:t> IS WHETHER GOVERNMENT  CAN DECIDE TO DO WHAT THE DONOR DOES NOT WANT  - THIS ALSO DEMONSTRATES THE LIMIATIONS TO OWNERSHIP ON DONOR FINANCED PROJECTS AS WELL AS WHY IT IS SO IMPORTANT THAT THE DONOR AND GOVERNMENT HAVE A SHARED VISION.</a:t>
            </a:r>
          </a:p>
          <a:p>
            <a:r>
              <a:rPr lang="en-US" b="1" baseline="0" dirty="0" smtClean="0"/>
              <a:t>you cannot build ownership</a:t>
            </a:r>
            <a:endParaRPr lang="en-GB" b="1" dirty="0"/>
          </a:p>
        </p:txBody>
      </p:sp>
      <p:sp>
        <p:nvSpPr>
          <p:cNvPr id="4" name="Slide Number Placeholder 3"/>
          <p:cNvSpPr>
            <a:spLocks noGrp="1"/>
          </p:cNvSpPr>
          <p:nvPr>
            <p:ph type="sldNum" sz="quarter" idx="10"/>
          </p:nvPr>
        </p:nvSpPr>
        <p:spPr/>
        <p:txBody>
          <a:bodyPr/>
          <a:lstStyle/>
          <a:p>
            <a:fld id="{A23B61BA-BC8E-9343-8767-AC4364421968}" type="slidenum">
              <a:rPr lang="en-US" smtClean="0"/>
              <a:t>8</a:t>
            </a:fld>
            <a:endParaRPr lang="en-US"/>
          </a:p>
        </p:txBody>
      </p:sp>
    </p:spTree>
    <p:extLst>
      <p:ext uri="{BB962C8B-B14F-4D97-AF65-F5344CB8AC3E}">
        <p14:creationId xmlns:p14="http://schemas.microsoft.com/office/powerpoint/2010/main" val="1421149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p:cNvSpPr>
          <p:nvPr>
            <p:ph type="sldImg"/>
          </p:nvPr>
        </p:nvSpPr>
        <p:spPr>
          <a:ln/>
        </p:spPr>
      </p:sp>
      <p:sp>
        <p:nvSpPr>
          <p:cNvPr id="317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dirty="0" smtClean="0"/>
              <a:t>The graphic in this slide refers to the dilemma of managers how to act to get change moving: first working on the readiness for change, waiting for the right moment, or…. telling what needs to be done</a:t>
            </a:r>
            <a:r>
              <a:rPr lang="en-US" baseline="0" dirty="0" smtClean="0"/>
              <a:t> and pushing for change. Of course this is not an either/or discussion, but this dilemma is often under the surface playing a role in many management meetings; ‘softies versus </a:t>
            </a:r>
            <a:r>
              <a:rPr lang="en-US" baseline="0" dirty="0" err="1" smtClean="0"/>
              <a:t>hardliners’</a:t>
            </a:r>
            <a:endParaRPr lang="en-US" baseline="0" dirty="0" smtClean="0"/>
          </a:p>
          <a:p>
            <a:endParaRPr lang="en-US" baseline="0" dirty="0" smtClean="0"/>
          </a:p>
          <a:p>
            <a:r>
              <a:rPr lang="en-US" baseline="0" dirty="0" smtClean="0"/>
              <a:t>Working on change readiness provides more opportunities than trying to get rid of resistance, it is a more positive approach.</a:t>
            </a:r>
          </a:p>
          <a:p>
            <a:endParaRPr lang="en-US" baseline="0" dirty="0" smtClean="0"/>
          </a:p>
          <a:p>
            <a:r>
              <a:rPr lang="en-US" baseline="0" dirty="0" smtClean="0"/>
              <a:t>Effective change depends on three conditions: want to change, have to change and able to change.</a:t>
            </a:r>
            <a:endParaRPr lang="en-US" dirty="0"/>
          </a:p>
        </p:txBody>
      </p:sp>
      <p:sp>
        <p:nvSpPr>
          <p:cNvPr id="317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8FD244FD-7302-514E-90CE-6BEBC07CDA4A}" type="slidenum">
              <a:rPr lang="en-GB">
                <a:solidFill>
                  <a:prstClr val="black"/>
                </a:solidFill>
                <a:latin typeface="Arial" charset="0"/>
              </a:rPr>
              <a:pPr eaLnBrk="1" hangingPunct="1"/>
              <a:t>9</a:t>
            </a:fld>
            <a:endParaRPr lang="en-GB">
              <a:solidFill>
                <a:prstClr val="black"/>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Usually, there is a vision among top managers of a ministry. may not be exactly the same, but </a:t>
            </a:r>
            <a:r>
              <a:rPr lang="en-US" dirty="0" err="1" smtClean="0"/>
              <a:t>ther</a:t>
            </a:r>
            <a:r>
              <a:rPr lang="en-US" dirty="0" smtClean="0"/>
              <a:t> is some sort of shared notion where the </a:t>
            </a:r>
            <a:r>
              <a:rPr lang="en-US" dirty="0" err="1" smtClean="0"/>
              <a:t>organisation</a:t>
            </a:r>
            <a:r>
              <a:rPr lang="en-US" dirty="0" smtClean="0"/>
              <a:t> wishes to move. For sectors</a:t>
            </a:r>
            <a:r>
              <a:rPr lang="en-US" baseline="0" dirty="0" smtClean="0"/>
              <a:t> that is less evident.</a:t>
            </a:r>
          </a:p>
          <a:p>
            <a:pPr marL="228600" indent="-228600">
              <a:buAutoNum type="arabicPeriod"/>
            </a:pPr>
            <a:r>
              <a:rPr lang="en-US" baseline="0" dirty="0" smtClean="0"/>
              <a:t>Support for the vision is less easy to gauge. Some middle managers and senior staff are openly in </a:t>
            </a:r>
            <a:r>
              <a:rPr lang="en-US" baseline="0" dirty="0" err="1" smtClean="0"/>
              <a:t>favour</a:t>
            </a:r>
            <a:r>
              <a:rPr lang="en-US" baseline="0" dirty="0" smtClean="0"/>
              <a:t> but informally </a:t>
            </a:r>
            <a:r>
              <a:rPr lang="en-US" baseline="0" dirty="0" err="1" smtClean="0"/>
              <a:t>againts</a:t>
            </a:r>
            <a:r>
              <a:rPr lang="en-US" baseline="0" dirty="0" smtClean="0"/>
              <a:t> (e.g. it </a:t>
            </a:r>
            <a:r>
              <a:rPr lang="en-US" baseline="0" dirty="0" err="1" smtClean="0"/>
              <a:t>jeopardises</a:t>
            </a:r>
            <a:r>
              <a:rPr lang="en-US" baseline="0" dirty="0" smtClean="0"/>
              <a:t> their position, they will have less control, they will be more busy)</a:t>
            </a:r>
          </a:p>
          <a:p>
            <a:pPr marL="228600" indent="-228600">
              <a:buAutoNum type="arabicPeriod"/>
            </a:pPr>
            <a:r>
              <a:rPr lang="en-US" baseline="0" dirty="0" smtClean="0"/>
              <a:t>Change capacity in </a:t>
            </a:r>
            <a:r>
              <a:rPr lang="en-US" baseline="0" dirty="0" err="1" smtClean="0"/>
              <a:t>organisations</a:t>
            </a:r>
            <a:r>
              <a:rPr lang="en-US" baseline="0" dirty="0" smtClean="0"/>
              <a:t> is measured with the term ‘critical mass’; sufficient leverage to get and keep change moving, not just through orders from the top (even though that is an important condition)</a:t>
            </a:r>
            <a:endParaRPr lang="en-US" dirty="0"/>
          </a:p>
        </p:txBody>
      </p:sp>
      <p:sp>
        <p:nvSpPr>
          <p:cNvPr id="4" name="Slide Number Placeholder 3"/>
          <p:cNvSpPr>
            <a:spLocks noGrp="1"/>
          </p:cNvSpPr>
          <p:nvPr>
            <p:ph type="sldNum" sz="quarter" idx="10"/>
          </p:nvPr>
        </p:nvSpPr>
        <p:spPr/>
        <p:txBody>
          <a:bodyPr/>
          <a:lstStyle/>
          <a:p>
            <a:fld id="{A23B61BA-BC8E-9343-8767-AC4364421968}" type="slidenum">
              <a:rPr lang="en-US" smtClean="0"/>
              <a:t>10</a:t>
            </a:fld>
            <a:endParaRPr lang="en-US"/>
          </a:p>
        </p:txBody>
      </p:sp>
    </p:spTree>
    <p:extLst>
      <p:ext uri="{BB962C8B-B14F-4D97-AF65-F5344CB8AC3E}">
        <p14:creationId xmlns:p14="http://schemas.microsoft.com/office/powerpoint/2010/main" val="503630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Without an appealing vision, staff and managers have no idea where they are going</a:t>
            </a:r>
          </a:p>
          <a:p>
            <a:r>
              <a:rPr lang="en-US" dirty="0" smtClean="0"/>
              <a:t>Without an agreed basic idea</a:t>
            </a:r>
            <a:r>
              <a:rPr lang="en-US" baseline="0" dirty="0" smtClean="0"/>
              <a:t> of how the change will happen (</a:t>
            </a:r>
            <a:r>
              <a:rPr lang="en-US" baseline="0" dirty="0" err="1" smtClean="0"/>
              <a:t>ToC</a:t>
            </a:r>
            <a:r>
              <a:rPr lang="en-US" baseline="0" dirty="0" smtClean="0"/>
              <a:t>) people will get frustrated by the lack of a clear process and there will be more conflicts on ‘the best way’</a:t>
            </a:r>
          </a:p>
          <a:p>
            <a:r>
              <a:rPr lang="en-US" dirty="0" smtClean="0"/>
              <a:t>Without general</a:t>
            </a:r>
            <a:r>
              <a:rPr lang="en-US" baseline="0" dirty="0" smtClean="0"/>
              <a:t> </a:t>
            </a:r>
            <a:r>
              <a:rPr lang="en-US" dirty="0" smtClean="0"/>
              <a:t>dissatisfaction nobody will move and changes delayed (be aware: in many cultures staff and lower level managers are not supposed to air dissatisfaction).</a:t>
            </a:r>
            <a:endParaRPr lang="en-US" dirty="0"/>
          </a:p>
        </p:txBody>
      </p:sp>
      <p:sp>
        <p:nvSpPr>
          <p:cNvPr id="4" name="Slide Number Placeholder 3"/>
          <p:cNvSpPr>
            <a:spLocks noGrp="1"/>
          </p:cNvSpPr>
          <p:nvPr>
            <p:ph type="sldNum" sz="quarter" idx="10"/>
          </p:nvPr>
        </p:nvSpPr>
        <p:spPr/>
        <p:txBody>
          <a:bodyPr/>
          <a:lstStyle/>
          <a:p>
            <a:fld id="{A23B61BA-BC8E-9343-8767-AC4364421968}" type="slidenum">
              <a:rPr lang="en-US" smtClean="0"/>
              <a:t>11</a:t>
            </a:fld>
            <a:endParaRPr lang="en-US"/>
          </a:p>
        </p:txBody>
      </p:sp>
    </p:spTree>
    <p:extLst>
      <p:ext uri="{BB962C8B-B14F-4D97-AF65-F5344CB8AC3E}">
        <p14:creationId xmlns:p14="http://schemas.microsoft.com/office/powerpoint/2010/main" val="3961740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9" y="258765"/>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2"/>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40"/>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Rectangle 8"/>
          <p:cNvSpPr>
            <a:spLocks noGrp="1" noChangeArrowheads="1"/>
          </p:cNvSpPr>
          <p:nvPr>
            <p:ph type="sldNum" sz="quarter" idx="12"/>
          </p:nvPr>
        </p:nvSpPr>
        <p:spPr/>
        <p:txBody>
          <a:bodyPr/>
          <a:lstStyle>
            <a:lvl1pPr>
              <a:defRPr smtClean="0">
                <a:solidFill>
                  <a:schemeClr val="bg1"/>
                </a:solidFill>
                <a:latin typeface="Verdana" charset="0"/>
              </a:defRPr>
            </a:lvl1pPr>
          </a:lstStyle>
          <a:p>
            <a:pPr>
              <a:defRPr/>
            </a:pPr>
            <a:fld id="{5310F79E-DD35-2843-90AF-31D6EF30B56C}" type="slidenum">
              <a:rPr lang="en-GB">
                <a:solidFill>
                  <a:srgbClr val="FFFFFF"/>
                </a:solidFill>
              </a:rPr>
              <a:pPr>
                <a:defRPr/>
              </a:pPr>
              <a:t>‹N°›</a:t>
            </a:fld>
            <a:endParaRPr lang="en-GB">
              <a:solidFill>
                <a:srgbClr val="FFFFFF"/>
              </a:solidFill>
            </a:endParaRPr>
          </a:p>
        </p:txBody>
      </p:sp>
    </p:spTree>
    <p:extLst>
      <p:ext uri="{BB962C8B-B14F-4D97-AF65-F5344CB8AC3E}">
        <p14:creationId xmlns:p14="http://schemas.microsoft.com/office/powerpoint/2010/main" val="2773716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CAC377-C7AA-9349-87D5-93AA3EB46EB9}"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964561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4"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1EB886A-5020-DC41-9728-F3F0D210052E}"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1928636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CADB8F3F-C2BB-E54C-8C53-9816A3981D6D}" type="slidenum">
              <a:rPr lang="en-GB">
                <a:solidFill>
                  <a:srgbClr val="FFFFFF"/>
                </a:solidFill>
              </a:rPr>
              <a:pPr/>
              <a:t>‹N°›</a:t>
            </a:fld>
            <a:endParaRPr lang="en-GB">
              <a:solidFill>
                <a:srgbClr val="FFFFFF"/>
              </a:solidFill>
            </a:endParaRPr>
          </a:p>
        </p:txBody>
      </p:sp>
    </p:spTree>
    <p:extLst>
      <p:ext uri="{BB962C8B-B14F-4D97-AF65-F5344CB8AC3E}">
        <p14:creationId xmlns:p14="http://schemas.microsoft.com/office/powerpoint/2010/main" val="2719460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1950DDBD-CB43-4D4A-AED8-E2B5AA9CEA94}"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3747122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73E9C8CF-FB71-2542-A55C-86374154DA65}"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188413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143BBAB-5753-B54A-8125-8DE21D4CF36B}"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3972947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78AD1B62-0599-7B4B-A2F4-7E74DE460998}"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37301293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D1B804EC-C636-8746-8A86-EB795E80775B}"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20323548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EEFA281B-03BB-0040-9CF4-3073EC2FE78C}"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12355055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C999E6E9-05BD-4440-AD06-AD5229EAEDDB}"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1190210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AAD172D-5449-2648-A82C-54C222114389}"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35612281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F9740A3-C6C6-C24D-AEF0-53B8482CE954}"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2156377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AE3C812-A35F-5747-90AD-91789C8B3076}"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3986438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E6E511A1-D15A-9540-BACD-5BC9EE000A3B}" type="slidenum">
              <a:rPr lang="en-GB">
                <a:solidFill>
                  <a:srgbClr val="000000"/>
                </a:solidFill>
              </a:rPr>
              <a:pPr/>
              <a:t>‹N°›</a:t>
            </a:fld>
            <a:endParaRPr lang="en-GB">
              <a:solidFill>
                <a:srgbClr val="000000"/>
              </a:solidFill>
            </a:endParaRPr>
          </a:p>
        </p:txBody>
      </p:sp>
    </p:spTree>
    <p:extLst>
      <p:ext uri="{BB962C8B-B14F-4D97-AF65-F5344CB8AC3E}">
        <p14:creationId xmlns:p14="http://schemas.microsoft.com/office/powerpoint/2010/main" val="2569704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5EB811-B70B-BB48-A0F4-822026C73FEE}"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195132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843380-7DC1-F248-8A26-47D807ADC15B}"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267119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4A36D9E-D646-9042-B19D-DC78E291FBA3}"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155238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03DCF20-0DE9-D740-908C-EFAF5C1C3EEC}"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232233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ADFEE74-46A4-ED4A-9EC9-BBBEE403FE21}"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3913641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B982976-AC30-D549-B4F3-3D7982EA5AC9}"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3509392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25A1FF4-0B46-494C-A988-974B12116D13}" type="slidenum">
              <a:rPr lang="en-GB">
                <a:solidFill>
                  <a:srgbClr val="000000"/>
                </a:solidFill>
              </a:rPr>
              <a:pPr>
                <a:defRPr/>
              </a:pPr>
              <a:t>‹N°›</a:t>
            </a:fld>
            <a:endParaRPr lang="en-GB">
              <a:solidFill>
                <a:srgbClr val="000000"/>
              </a:solidFill>
            </a:endParaRPr>
          </a:p>
        </p:txBody>
      </p:sp>
    </p:spTree>
    <p:extLst>
      <p:ext uri="{BB962C8B-B14F-4D97-AF65-F5344CB8AC3E}">
        <p14:creationId xmlns:p14="http://schemas.microsoft.com/office/powerpoint/2010/main" val="3022185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7"/>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defRPr>
            </a:lvl1pPr>
          </a:lstStyle>
          <a:p>
            <a:pPr defTabSz="914400" fontAlgn="base">
              <a:spcBef>
                <a:spcPct val="0"/>
              </a:spcBef>
              <a:spcAft>
                <a:spcPct val="0"/>
              </a:spcAft>
              <a:defRPr/>
            </a:pPr>
            <a:fld id="{A805EEB3-4D14-7B4C-981F-5B84EF0D33F5}" type="slidenum">
              <a:rPr lang="en-GB">
                <a:solidFill>
                  <a:srgbClr val="000000"/>
                </a:solidFill>
                <a:ea typeface="ＭＳ Ｐゴシック" charset="0"/>
                <a:cs typeface="ＭＳ Ｐゴシック" charset="0"/>
              </a:rPr>
              <a:pPr defTabSz="914400" fontAlgn="base">
                <a:spcBef>
                  <a:spcPct val="0"/>
                </a:spcBef>
                <a:spcAft>
                  <a:spcPct val="0"/>
                </a:spcAft>
                <a:defRPr/>
              </a:pPr>
              <a:t>‹N°›</a:t>
            </a:fld>
            <a:endParaRPr lang="en-GB">
              <a:solidFill>
                <a:srgbClr val="000000"/>
              </a:solidFill>
              <a:ea typeface="ＭＳ Ｐゴシック" charset="0"/>
              <a:cs typeface="ＭＳ Ｐゴシック" charset="0"/>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9" y="6659565"/>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9" y="258765"/>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94225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defTabSz="914400" fontAlgn="base">
              <a:spcBef>
                <a:spcPct val="0"/>
              </a:spcBef>
              <a:spcAft>
                <a:spcPct val="0"/>
              </a:spcAft>
            </a:pPr>
            <a:fld id="{C33FFD28-BD9A-004E-A7CF-A7D0459463FD}" type="slidenum">
              <a:rPr lang="en-GB" smtClean="0">
                <a:solidFill>
                  <a:srgbClr val="000000"/>
                </a:solidFill>
                <a:ea typeface="ＭＳ Ｐゴシック" charset="0"/>
                <a:cs typeface="ＭＳ Ｐゴシック" charset="0"/>
              </a:rPr>
              <a:pPr defTabSz="914400" fontAlgn="base">
                <a:spcBef>
                  <a:spcPct val="0"/>
                </a:spcBef>
                <a:spcAft>
                  <a:spcPct val="0"/>
                </a:spcAft>
              </a:pPr>
              <a:t>‹N°›</a:t>
            </a:fld>
            <a:endParaRPr lang="en-GB" smtClean="0">
              <a:solidFill>
                <a:srgbClr val="000000"/>
              </a:solidFill>
              <a:ea typeface="ＭＳ Ｐゴシック" charset="0"/>
              <a:cs typeface="ＭＳ Ｐゴシック" charset="0"/>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8286905"/>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microsoft.com/office/2007/relationships/hdphoto" Target="../media/hdphoto1.wdp"/><Relationship Id="rId5" Type="http://schemas.openxmlformats.org/officeDocument/2006/relationships/image" Target="../media/image7.png"/><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1071414" y="4663148"/>
            <a:ext cx="7088187"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bg1"/>
              </a:buClr>
              <a:buFontTx/>
              <a:buNone/>
              <a:defRPr sz="3000" b="1" i="0">
                <a:solidFill>
                  <a:schemeClr val="bg1"/>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algn="ctr"/>
            <a:r>
              <a:rPr lang="en-US" dirty="0" smtClean="0">
                <a:latin typeface="Verdana" charset="0"/>
                <a:ea typeface="ＭＳ Ｐゴシック" charset="0"/>
              </a:rPr>
              <a:t>Module 4: </a:t>
            </a:r>
          </a:p>
          <a:p>
            <a:pPr algn="ctr"/>
            <a:r>
              <a:rPr lang="en-US" dirty="0" smtClean="0">
                <a:latin typeface="Verdana" charset="0"/>
                <a:ea typeface="ＭＳ Ｐゴシック" charset="0"/>
              </a:rPr>
              <a:t>Partners’ demand and ownership</a:t>
            </a:r>
            <a:endParaRPr lang="en-US" dirty="0">
              <a:latin typeface="Verdana" charset="0"/>
              <a:ea typeface="ＭＳ Ｐゴシック" charset="0"/>
            </a:endParaRPr>
          </a:p>
        </p:txBody>
      </p:sp>
      <p:sp>
        <p:nvSpPr>
          <p:cNvPr id="5" name="Rectangle 2"/>
          <p:cNvSpPr txBox="1">
            <a:spLocks noChangeArrowheads="1"/>
          </p:cNvSpPr>
          <p:nvPr/>
        </p:nvSpPr>
        <p:spPr bwMode="auto">
          <a:xfrm>
            <a:off x="1403350" y="2164915"/>
            <a:ext cx="61722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marL="3175" indent="-358775" algn="l" rtl="0" eaLnBrk="0" fontAlgn="base" hangingPunct="0">
              <a:spcBef>
                <a:spcPct val="0"/>
              </a:spcBef>
              <a:spcAft>
                <a:spcPct val="0"/>
              </a:spcAft>
              <a:defRPr sz="7600" b="1">
                <a:solidFill>
                  <a:srgbClr val="FFD62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marL="0" indent="1588" algn="ctr" eaLnBrk="1" hangingPunct="1"/>
            <a:r>
              <a:rPr lang="fr-BE" sz="3200" smtClean="0">
                <a:latin typeface="Verdana" charset="0"/>
                <a:ea typeface="ＭＳ Ｐゴシック" charset="0"/>
              </a:rPr>
              <a:t>Supporting change through </a:t>
            </a:r>
            <a:br>
              <a:rPr lang="fr-BE" sz="3200" smtClean="0">
                <a:latin typeface="Verdana" charset="0"/>
                <a:ea typeface="ＭＳ Ｐゴシック" charset="0"/>
              </a:rPr>
            </a:br>
            <a:r>
              <a:rPr lang="fr-BE" sz="3200" smtClean="0">
                <a:latin typeface="Verdana" charset="0"/>
                <a:ea typeface="ＭＳ Ｐゴシック" charset="0"/>
              </a:rPr>
              <a:t>Capacity Development</a:t>
            </a:r>
            <a:endParaRPr lang="en-GB" sz="3600" dirty="0">
              <a:latin typeface="Verdana" charset="0"/>
              <a:ea typeface="ＭＳ Ｐゴシック" charset="0"/>
            </a:endParaRPr>
          </a:p>
        </p:txBody>
      </p:sp>
    </p:spTree>
    <p:extLst>
      <p:ext uri="{BB962C8B-B14F-4D97-AF65-F5344CB8AC3E}">
        <p14:creationId xmlns:p14="http://schemas.microsoft.com/office/powerpoint/2010/main" val="957656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95288" y="1317114"/>
            <a:ext cx="8291512" cy="520486"/>
          </a:xfrm>
        </p:spPr>
        <p:txBody>
          <a:bodyPr/>
          <a:lstStyle/>
          <a:p>
            <a:r>
              <a:rPr lang="en-US" sz="3200" dirty="0">
                <a:latin typeface="Verdana" charset="0"/>
                <a:ea typeface="ＭＳ Ｐゴシック" charset="0"/>
              </a:rPr>
              <a:t>Three criteria for change </a:t>
            </a:r>
            <a:r>
              <a:rPr lang="en-US" sz="3200" dirty="0" smtClean="0">
                <a:latin typeface="Verdana" charset="0"/>
                <a:ea typeface="ＭＳ Ｐゴシック" charset="0"/>
              </a:rPr>
              <a:t>readiness</a:t>
            </a:r>
            <a:endParaRPr lang="en-US" sz="3200" dirty="0">
              <a:latin typeface="Verdana" charset="0"/>
              <a:ea typeface="ＭＳ Ｐゴシック" charset="0"/>
            </a:endParaRPr>
          </a:p>
        </p:txBody>
      </p:sp>
      <p:sp>
        <p:nvSpPr>
          <p:cNvPr id="31747" name="Content Placeholder 2"/>
          <p:cNvSpPr>
            <a:spLocks noGrp="1"/>
          </p:cNvSpPr>
          <p:nvPr>
            <p:ph idx="1"/>
          </p:nvPr>
        </p:nvSpPr>
        <p:spPr>
          <a:xfrm>
            <a:off x="457200" y="1884640"/>
            <a:ext cx="8229600" cy="4559805"/>
          </a:xfrm>
        </p:spPr>
        <p:txBody>
          <a:bodyPr/>
          <a:lstStyle/>
          <a:p>
            <a:pPr>
              <a:buFontTx/>
              <a:buNone/>
            </a:pPr>
            <a:endParaRPr lang="en-US" sz="1600" b="1" dirty="0">
              <a:latin typeface="Verdana" charset="0"/>
              <a:ea typeface="ＭＳ Ｐゴシック" charset="0"/>
            </a:endParaRPr>
          </a:p>
          <a:p>
            <a:pPr>
              <a:buFontTx/>
              <a:buNone/>
            </a:pPr>
            <a:r>
              <a:rPr lang="en-US" sz="2000" b="1" dirty="0">
                <a:latin typeface="Verdana" charset="0"/>
                <a:ea typeface="ＭＳ Ｐゴシック" charset="0"/>
              </a:rPr>
              <a:t>(1) Is there a Vision for change? </a:t>
            </a:r>
          </a:p>
          <a:p>
            <a:pPr marL="857250" lvl="1" indent="-457200"/>
            <a:r>
              <a:rPr lang="en-US" b="0" dirty="0">
                <a:latin typeface="Verdana" charset="0"/>
                <a:ea typeface="ＭＳ Ｐゴシック" charset="0"/>
                <a:cs typeface="ＭＳ Ｐゴシック" charset="0"/>
              </a:rPr>
              <a:t>is it appealing, realistic and worth the effort? (Does it suggest “where we want to be”)</a:t>
            </a:r>
          </a:p>
          <a:p>
            <a:pPr marL="857250" lvl="1" indent="-457200">
              <a:buFontTx/>
              <a:buNone/>
            </a:pPr>
            <a:endParaRPr lang="en-US" sz="1000" b="0" dirty="0">
              <a:latin typeface="Verdana" charset="0"/>
              <a:ea typeface="ＭＳ Ｐゴシック" charset="0"/>
              <a:cs typeface="ＭＳ Ｐゴシック" charset="0"/>
            </a:endParaRPr>
          </a:p>
          <a:p>
            <a:pPr>
              <a:buFontTx/>
              <a:buNone/>
            </a:pPr>
            <a:r>
              <a:rPr lang="en-US" sz="2000" b="1" dirty="0">
                <a:latin typeface="Verdana" charset="0"/>
                <a:ea typeface="ＭＳ Ｐゴシック" charset="0"/>
              </a:rPr>
              <a:t>(2) Is there adequate support for the vision? </a:t>
            </a:r>
          </a:p>
          <a:p>
            <a:pPr marL="857250" lvl="1" indent="-457200"/>
            <a:r>
              <a:rPr lang="en-US" b="0" dirty="0">
                <a:latin typeface="Verdana" charset="0"/>
                <a:ea typeface="ＭＳ Ｐゴシック" charset="0"/>
                <a:cs typeface="ＭＳ Ｐゴシック" charset="0"/>
              </a:rPr>
              <a:t>extent to which support for change is owned among </a:t>
            </a:r>
            <a:r>
              <a:rPr lang="en-US" b="0" dirty="0">
                <a:solidFill>
                  <a:srgbClr val="FF0000"/>
                </a:solidFill>
                <a:latin typeface="Verdana" charset="0"/>
                <a:ea typeface="ＭＳ Ｐゴシック" charset="0"/>
                <a:cs typeface="ＭＳ Ｐゴシック" charset="0"/>
              </a:rPr>
              <a:t>external and internal </a:t>
            </a:r>
            <a:r>
              <a:rPr lang="en-US" b="0" dirty="0">
                <a:latin typeface="Verdana" charset="0"/>
                <a:ea typeface="ＭＳ Ｐゴシック" charset="0"/>
                <a:cs typeface="ＭＳ Ｐゴシック" charset="0"/>
              </a:rPr>
              <a:t>stakeholders. Who would likely support or resist?</a:t>
            </a:r>
          </a:p>
          <a:p>
            <a:pPr marL="857250" lvl="1" indent="-457200">
              <a:buFontTx/>
              <a:buNone/>
            </a:pPr>
            <a:endParaRPr lang="en-US" sz="1000" b="0" dirty="0">
              <a:latin typeface="Verdana" charset="0"/>
              <a:ea typeface="ＭＳ Ｐゴシック" charset="0"/>
              <a:cs typeface="ＭＳ Ｐゴシック" charset="0"/>
            </a:endParaRPr>
          </a:p>
          <a:p>
            <a:pPr>
              <a:buFontTx/>
              <a:buNone/>
            </a:pPr>
            <a:r>
              <a:rPr lang="en-US" sz="2000" b="1" dirty="0">
                <a:latin typeface="Verdana" charset="0"/>
                <a:ea typeface="ＭＳ Ｐゴシック" charset="0"/>
              </a:rPr>
              <a:t>(3) Is there change management capacity? </a:t>
            </a:r>
          </a:p>
          <a:p>
            <a:pPr marL="857250" lvl="1" indent="-457200"/>
            <a:r>
              <a:rPr lang="en-US" b="0" dirty="0">
                <a:latin typeface="Verdana" charset="0"/>
                <a:ea typeface="ＭＳ Ｐゴシック" charset="0"/>
                <a:cs typeface="ＭＳ Ｐゴシック" charset="0"/>
              </a:rPr>
              <a:t>is there the capacity to lead and run change process and do people have confidence in that capacity (political, technical, outreach, financial</a:t>
            </a:r>
            <a:r>
              <a:rPr lang="en-US" b="0" dirty="0" smtClean="0">
                <a:latin typeface="Verdana" charset="0"/>
                <a:ea typeface="ＭＳ Ｐゴシック" charset="0"/>
                <a:cs typeface="ＭＳ Ｐゴシック" charset="0"/>
              </a:rPr>
              <a:t>)</a:t>
            </a:r>
            <a:endParaRPr lang="en-US" b="0" dirty="0">
              <a:latin typeface="Verdana" charset="0"/>
              <a:ea typeface="ＭＳ Ｐゴシック" charset="0"/>
              <a:cs typeface="ＭＳ Ｐゴシック" charset="0"/>
            </a:endParaRPr>
          </a:p>
        </p:txBody>
      </p:sp>
    </p:spTree>
    <p:extLst>
      <p:ext uri="{BB962C8B-B14F-4D97-AF65-F5344CB8AC3E}">
        <p14:creationId xmlns:p14="http://schemas.microsoft.com/office/powerpoint/2010/main" val="333215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bldLvl="4"/>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199" y="1066800"/>
            <a:ext cx="7399867" cy="838200"/>
          </a:xfrm>
        </p:spPr>
        <p:txBody>
          <a:bodyPr/>
          <a:lstStyle/>
          <a:p>
            <a:r>
              <a:rPr lang="en-US" sz="2400" dirty="0">
                <a:latin typeface="Verdana" charset="0"/>
                <a:ea typeface="ＭＳ Ｐゴシック" charset="0"/>
              </a:rPr>
              <a:t>Conditions for change to </a:t>
            </a:r>
            <a:r>
              <a:rPr lang="en-US" sz="2400" dirty="0" smtClean="0">
                <a:latin typeface="Verdana" charset="0"/>
                <a:ea typeface="ＭＳ Ｐゴシック" charset="0"/>
              </a:rPr>
              <a:t>happen:</a:t>
            </a:r>
            <a:endParaRPr lang="en-US" sz="1800" dirty="0">
              <a:latin typeface="Verdana" charset="0"/>
              <a:ea typeface="ＭＳ Ｐゴシック"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83449786"/>
              </p:ext>
            </p:extLst>
          </p:nvPr>
        </p:nvGraphicFramePr>
        <p:xfrm>
          <a:off x="4410488" y="2624359"/>
          <a:ext cx="4502150" cy="3124200"/>
        </p:xfrm>
        <a:graphic>
          <a:graphicData uri="http://schemas.openxmlformats.org/drawingml/2006/table">
            <a:tbl>
              <a:tblPr/>
              <a:tblGrid>
                <a:gridCol w="2251075"/>
                <a:gridCol w="2251075"/>
              </a:tblGrid>
              <a:tr h="15621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Verdana" charset="0"/>
                          <a:ea typeface="ＭＳ Ｐゴシック" charset="0"/>
                          <a:cs typeface="ＭＳ Ｐゴシック" charset="0"/>
                        </a:rPr>
                        <a:t>If D + </a:t>
                      </a:r>
                      <a:r>
                        <a:rPr kumimoji="0" lang="en-US" sz="1800" b="1" i="0" u="none" strike="noStrike" cap="none" normalizeH="0" baseline="0" dirty="0" smtClean="0">
                          <a:ln>
                            <a:noFill/>
                          </a:ln>
                          <a:solidFill>
                            <a:srgbClr val="000000"/>
                          </a:solidFill>
                          <a:effectLst/>
                          <a:latin typeface="Verdana" charset="0"/>
                          <a:ea typeface="ＭＳ Ｐゴシック" charset="0"/>
                          <a:cs typeface="ＭＳ Ｐゴシック" charset="0"/>
                        </a:rPr>
                        <a:t>V </a:t>
                      </a:r>
                      <a:r>
                        <a:rPr kumimoji="0" lang="en-US" sz="1800" b="1"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US" sz="1800" b="1" i="0" u="none" strike="noStrike" cap="none" normalizeH="0" baseline="0" dirty="0" smtClean="0">
                          <a:ln>
                            <a:noFill/>
                          </a:ln>
                          <a:solidFill>
                            <a:srgbClr val="000000"/>
                          </a:solidFill>
                          <a:effectLst/>
                          <a:latin typeface="Verdana" charset="0"/>
                          <a:ea typeface="ＭＳ Ｐゴシック" charset="0"/>
                          <a:cs typeface="ＭＳ Ｐゴシック" charset="0"/>
                        </a:rPr>
                        <a:t>P </a:t>
                      </a:r>
                      <a:r>
                        <a:rPr kumimoji="0" lang="en-US" sz="1800" b="1" i="0" u="none" strike="noStrike" cap="none" normalizeH="0" baseline="0" dirty="0">
                          <a:ln>
                            <a:noFill/>
                          </a:ln>
                          <a:solidFill>
                            <a:srgbClr val="000000"/>
                          </a:solidFill>
                          <a:effectLst/>
                          <a:latin typeface="Verdana" charset="0"/>
                          <a:ea typeface="ＭＳ Ｐゴシック" charset="0"/>
                          <a:cs typeface="ＭＳ Ｐゴシック" charset="0"/>
                        </a:rPr>
                        <a:t>= </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rgbClr val="008000"/>
                        </a:solidFill>
                        <a:effectLst/>
                        <a:latin typeface="Verdana" charset="0"/>
                        <a:ea typeface="ＭＳ Ｐゴシック" charset="0"/>
                        <a:cs typeface="ＭＳ Ｐゴシック" charset="0"/>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8000"/>
                          </a:solidFill>
                          <a:effectLst/>
                          <a:latin typeface="Verdana" charset="0"/>
                          <a:ea typeface="ＭＳ Ｐゴシック" charset="0"/>
                          <a:cs typeface="ＭＳ Ｐゴシック" charset="0"/>
                        </a:rPr>
                        <a:t>Change will happen</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L="56797" marR="56797"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Verdana" charset="0"/>
                          <a:ea typeface="ＭＳ Ｐゴシック" charset="0"/>
                          <a:cs typeface="ＭＳ Ｐゴシック" charset="0"/>
                        </a:rPr>
                        <a:t>If D + P only = </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rgbClr val="FF6600"/>
                        </a:solidFill>
                        <a:effectLst/>
                        <a:latin typeface="Verdana" charset="0"/>
                        <a:ea typeface="ＭＳ Ｐゴシック" charset="0"/>
                        <a:cs typeface="ＭＳ Ｐゴシック" charset="0"/>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6600"/>
                          </a:solidFill>
                          <a:effectLst/>
                          <a:latin typeface="Verdana" charset="0"/>
                          <a:ea typeface="ＭＳ Ｐゴシック" charset="0"/>
                          <a:cs typeface="ＭＳ Ｐゴシック" charset="0"/>
                        </a:rPr>
                        <a:t>Risk of confusion</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L="56797" marR="56797"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EF"/>
                    </a:solidFill>
                  </a:tcPr>
                </a:tc>
              </a:tr>
              <a:tr h="15621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Verdana" charset="0"/>
                          <a:ea typeface="ＭＳ Ｐゴシック" charset="0"/>
                          <a:cs typeface="ＭＳ Ｐゴシック" charset="0"/>
                        </a:rPr>
                        <a:t>If D + V only = </a:t>
                      </a:r>
                    </a:p>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6600"/>
                        </a:solidFill>
                        <a:effectLst/>
                        <a:latin typeface="Verdana" charset="0"/>
                        <a:ea typeface="ＭＳ Ｐゴシック" charset="0"/>
                        <a:cs typeface="ＭＳ Ｐゴシック" charset="0"/>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6600"/>
                          </a:solidFill>
                          <a:effectLst/>
                          <a:latin typeface="Verdana" charset="0"/>
                          <a:ea typeface="ＭＳ Ｐゴシック" charset="0"/>
                          <a:cs typeface="ＭＳ Ｐゴシック" charset="0"/>
                        </a:rPr>
                        <a:t>Likely Anxiety and frustration</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Verdana" charset="0"/>
                        <a:ea typeface="ＭＳ Ｐゴシック" charset="0"/>
                        <a:cs typeface="ＭＳ Ｐゴシック" charset="0"/>
                      </a:endParaRPr>
                    </a:p>
                  </a:txBody>
                  <a:tcPr marL="56797" marR="56797"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Verdana" charset="0"/>
                          <a:ea typeface="ＭＳ Ｐゴシック" charset="0"/>
                          <a:cs typeface="ＭＳ Ｐゴシック" charset="0"/>
                        </a:rPr>
                        <a:t>If P + V only = </a:t>
                      </a:r>
                    </a:p>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rgbClr val="FF0000"/>
                        </a:solidFill>
                        <a:effectLst/>
                        <a:latin typeface="Verdana" charset="0"/>
                        <a:ea typeface="ＭＳ Ｐゴシック" charset="0"/>
                        <a:cs typeface="ＭＳ Ｐゴシック" charset="0"/>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Verdana" charset="0"/>
                          <a:ea typeface="ＭＳ Ｐゴシック" charset="0"/>
                          <a:cs typeface="ＭＳ Ｐゴシック" charset="0"/>
                        </a:rPr>
                        <a:t>Change </a:t>
                      </a:r>
                      <a:r>
                        <a:rPr kumimoji="0" lang="en-US" sz="1800" b="1" i="0" u="none" strike="noStrike" cap="none" normalizeH="0" baseline="0" dirty="0">
                          <a:ln>
                            <a:noFill/>
                          </a:ln>
                          <a:solidFill>
                            <a:srgbClr val="FF0000"/>
                          </a:solidFill>
                          <a:effectLst/>
                          <a:latin typeface="Verdana" charset="0"/>
                          <a:ea typeface="ＭＳ Ｐゴシック" charset="0"/>
                          <a:cs typeface="ＭＳ Ｐゴシック" charset="0"/>
                        </a:rPr>
                        <a:t>remains in pending tray</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L="56797" marR="56797"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DCDDE"/>
                    </a:solidFill>
                  </a:tcPr>
                </a:tc>
              </a:tr>
            </a:tbl>
          </a:graphicData>
        </a:graphic>
      </p:graphicFrame>
      <p:sp>
        <p:nvSpPr>
          <p:cNvPr id="33806" name="Text Placeholder 6"/>
          <p:cNvSpPr>
            <a:spLocks noGrp="1"/>
          </p:cNvSpPr>
          <p:nvPr>
            <p:ph type="body" sz="half" idx="2"/>
          </p:nvPr>
        </p:nvSpPr>
        <p:spPr>
          <a:xfrm>
            <a:off x="457200" y="1981200"/>
            <a:ext cx="6017677" cy="4351867"/>
          </a:xfrm>
        </p:spPr>
        <p:txBody>
          <a:bodyPr/>
          <a:lstStyle/>
          <a:p>
            <a:endParaRPr lang="en-US" sz="2000" dirty="0">
              <a:latin typeface="Verdana" charset="0"/>
              <a:ea typeface="ＭＳ Ｐゴシック" charset="0"/>
            </a:endParaRPr>
          </a:p>
          <a:p>
            <a:r>
              <a:rPr lang="en-US" sz="2000" b="1" i="0" dirty="0" smtClean="0">
                <a:latin typeface="Verdana" charset="0"/>
                <a:ea typeface="ＭＳ Ｐゴシック" charset="0"/>
              </a:rPr>
              <a:t>- Degree </a:t>
            </a:r>
            <a:r>
              <a:rPr lang="en-US" sz="2000" b="1" i="0" dirty="0">
                <a:latin typeface="Verdana" charset="0"/>
                <a:ea typeface="ＭＳ Ｐゴシック" charset="0"/>
              </a:rPr>
              <a:t>of </a:t>
            </a:r>
            <a:endParaRPr lang="en-US" sz="2000" b="1" i="0" dirty="0" smtClean="0">
              <a:latin typeface="Verdana" charset="0"/>
              <a:ea typeface="ＭＳ Ｐゴシック" charset="0"/>
            </a:endParaRPr>
          </a:p>
          <a:p>
            <a:r>
              <a:rPr lang="en-US" sz="2000" b="1" i="0" dirty="0" smtClean="0">
                <a:latin typeface="Verdana" charset="0"/>
                <a:ea typeface="ＭＳ Ｐゴシック" charset="0"/>
              </a:rPr>
              <a:t>  Dissatisfaction</a:t>
            </a:r>
            <a:r>
              <a:rPr lang="en-US" sz="2000" i="0" dirty="0" smtClean="0">
                <a:latin typeface="Verdana" charset="0"/>
                <a:ea typeface="ＭＳ Ｐゴシック" charset="0"/>
              </a:rPr>
              <a:t> </a:t>
            </a:r>
            <a:r>
              <a:rPr lang="en-US" sz="2000" i="0" dirty="0">
                <a:latin typeface="Verdana" charset="0"/>
                <a:ea typeface="ＭＳ Ｐゴシック" charset="0"/>
              </a:rPr>
              <a:t>(D)</a:t>
            </a:r>
            <a:r>
              <a:rPr lang="en-US" sz="2000" i="0" dirty="0">
                <a:solidFill>
                  <a:srgbClr val="FF0000"/>
                </a:solidFill>
                <a:latin typeface="Verdana" charset="0"/>
                <a:ea typeface="ＭＳ Ｐゴシック" charset="0"/>
              </a:rPr>
              <a:t> </a:t>
            </a:r>
            <a:r>
              <a:rPr lang="en-US" sz="2000" b="1" i="0" dirty="0">
                <a:solidFill>
                  <a:srgbClr val="FF0000"/>
                </a:solidFill>
                <a:latin typeface="Verdana" charset="0"/>
                <a:ea typeface="ＭＳ Ｐゴシック" charset="0"/>
              </a:rPr>
              <a:t>+</a:t>
            </a:r>
            <a:r>
              <a:rPr lang="en-US" sz="2000" i="0" dirty="0">
                <a:latin typeface="Verdana" charset="0"/>
                <a:ea typeface="ＭＳ Ｐゴシック" charset="0"/>
              </a:rPr>
              <a:t> </a:t>
            </a:r>
            <a:endParaRPr lang="en-US" sz="2000" i="0" dirty="0" smtClean="0">
              <a:latin typeface="Verdana" charset="0"/>
              <a:ea typeface="ＭＳ Ｐゴシック" charset="0"/>
            </a:endParaRPr>
          </a:p>
          <a:p>
            <a:endParaRPr lang="en-US" sz="1000" i="0" dirty="0" smtClean="0">
              <a:latin typeface="Verdana" charset="0"/>
              <a:ea typeface="ＭＳ Ｐゴシック" charset="0"/>
            </a:endParaRPr>
          </a:p>
          <a:p>
            <a:r>
              <a:rPr lang="en-US" sz="2000" b="1" i="0" dirty="0" smtClean="0">
                <a:latin typeface="Verdana" charset="0"/>
                <a:ea typeface="ＭＳ Ｐゴシック" charset="0"/>
              </a:rPr>
              <a:t>- Appealing vision</a:t>
            </a:r>
            <a:r>
              <a:rPr lang="en-US" sz="2000" i="0" dirty="0" smtClean="0">
                <a:latin typeface="Verdana" charset="0"/>
                <a:ea typeface="ＭＳ Ｐゴシック" charset="0"/>
              </a:rPr>
              <a:t> (V) </a:t>
            </a:r>
            <a:r>
              <a:rPr lang="en-US" sz="2000" b="1" i="0" dirty="0">
                <a:solidFill>
                  <a:srgbClr val="FF0000"/>
                </a:solidFill>
                <a:latin typeface="Verdana" charset="0"/>
                <a:ea typeface="ＭＳ Ｐゴシック" charset="0"/>
              </a:rPr>
              <a:t>+</a:t>
            </a:r>
            <a:endParaRPr lang="en-US" sz="2000" i="0" dirty="0" smtClean="0">
              <a:latin typeface="Verdana" charset="0"/>
              <a:ea typeface="ＭＳ Ｐゴシック" charset="0"/>
            </a:endParaRPr>
          </a:p>
          <a:p>
            <a:endParaRPr lang="en-US" sz="2000" b="1" i="0" dirty="0" smtClean="0">
              <a:latin typeface="Verdana" charset="0"/>
              <a:ea typeface="ＭＳ Ｐゴシック" charset="0"/>
            </a:endParaRPr>
          </a:p>
          <a:p>
            <a:r>
              <a:rPr lang="en-US" sz="2000" b="1" i="0" dirty="0" smtClean="0">
                <a:latin typeface="Verdana" charset="0"/>
                <a:ea typeface="ＭＳ Ｐゴシック" charset="0"/>
              </a:rPr>
              <a:t>- </a:t>
            </a:r>
            <a:r>
              <a:rPr lang="en-US" sz="2000" b="1" i="0" dirty="0">
                <a:latin typeface="Verdana" charset="0"/>
                <a:ea typeface="ＭＳ Ｐゴシック" charset="0"/>
              </a:rPr>
              <a:t>Adequacy of </a:t>
            </a:r>
          </a:p>
          <a:p>
            <a:r>
              <a:rPr lang="en-US" sz="2000" b="1" i="0" dirty="0" smtClean="0">
                <a:latin typeface="Verdana" charset="0"/>
                <a:ea typeface="ＭＳ Ｐゴシック" charset="0"/>
              </a:rPr>
              <a:t>  change </a:t>
            </a:r>
            <a:r>
              <a:rPr lang="en-US" sz="2000" b="1" i="0" dirty="0">
                <a:latin typeface="Verdana" charset="0"/>
                <a:ea typeface="ＭＳ Ｐゴシック" charset="0"/>
              </a:rPr>
              <a:t>process </a:t>
            </a:r>
            <a:r>
              <a:rPr lang="en-US" sz="2000" i="0" dirty="0">
                <a:latin typeface="Verdana" charset="0"/>
                <a:ea typeface="ＭＳ Ｐゴシック" charset="0"/>
              </a:rPr>
              <a:t>(P)</a:t>
            </a:r>
            <a:endParaRPr lang="en-US" sz="2000" dirty="0">
              <a:solidFill>
                <a:srgbClr val="FF0000"/>
              </a:solidFill>
              <a:latin typeface="Verdana" charset="0"/>
              <a:ea typeface="ＭＳ Ｐゴシック" charset="0"/>
            </a:endParaRPr>
          </a:p>
          <a:p>
            <a:endParaRPr lang="en-US" sz="2000" dirty="0" smtClean="0">
              <a:solidFill>
                <a:srgbClr val="FF0000"/>
              </a:solidFill>
              <a:latin typeface="Verdana" charset="0"/>
              <a:ea typeface="ＭＳ Ｐゴシック" charset="0"/>
            </a:endParaRPr>
          </a:p>
          <a:p>
            <a:r>
              <a:rPr lang="en-US" sz="2000" dirty="0" smtClean="0">
                <a:solidFill>
                  <a:srgbClr val="FF0000"/>
                </a:solidFill>
                <a:latin typeface="Verdana" charset="0"/>
                <a:ea typeface="ＭＳ Ｐゴシック" charset="0"/>
              </a:rPr>
              <a:t>Must </a:t>
            </a:r>
            <a:r>
              <a:rPr lang="en-US" sz="2000" dirty="0">
                <a:solidFill>
                  <a:srgbClr val="FF0000"/>
                </a:solidFill>
                <a:latin typeface="Verdana" charset="0"/>
                <a:ea typeface="ＭＳ Ｐゴシック" charset="0"/>
              </a:rPr>
              <a:t>be greater than</a:t>
            </a:r>
            <a:r>
              <a:rPr lang="en-US" sz="2000" dirty="0">
                <a:latin typeface="Verdana" charset="0"/>
                <a:ea typeface="ＭＳ Ｐゴシック" charset="0"/>
              </a:rPr>
              <a:t> </a:t>
            </a:r>
            <a:endParaRPr lang="en-US" sz="2000" dirty="0" smtClean="0">
              <a:latin typeface="Verdana" charset="0"/>
              <a:ea typeface="ＭＳ Ｐゴシック" charset="0"/>
            </a:endParaRPr>
          </a:p>
          <a:p>
            <a:r>
              <a:rPr lang="en-US" sz="2000" b="1" dirty="0" smtClean="0">
                <a:latin typeface="Verdana" charset="0"/>
                <a:ea typeface="ＭＳ Ｐゴシック" charset="0"/>
              </a:rPr>
              <a:t>cost </a:t>
            </a:r>
            <a:r>
              <a:rPr lang="en-US" sz="2000" b="1" dirty="0">
                <a:latin typeface="Verdana" charset="0"/>
                <a:ea typeface="ＭＳ Ｐゴシック" charset="0"/>
              </a:rPr>
              <a:t>of change</a:t>
            </a:r>
          </a:p>
          <a:p>
            <a:endParaRPr lang="en-US" dirty="0">
              <a:latin typeface="Verdana" charset="0"/>
              <a:ea typeface="ＭＳ Ｐゴシック" charset="0"/>
            </a:endParaRPr>
          </a:p>
        </p:txBody>
      </p:sp>
    </p:spTree>
    <p:extLst>
      <p:ext uri="{BB962C8B-B14F-4D97-AF65-F5344CB8AC3E}">
        <p14:creationId xmlns:p14="http://schemas.microsoft.com/office/powerpoint/2010/main" val="2848515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95288" y="1118990"/>
            <a:ext cx="8229600" cy="565150"/>
          </a:xfrm>
        </p:spPr>
        <p:txBody>
          <a:bodyPr/>
          <a:lstStyle/>
          <a:p>
            <a:r>
              <a:rPr lang="en-US" sz="2400" i="1">
                <a:latin typeface="Verdana" charset="0"/>
                <a:ea typeface="ＭＳ Ｐゴシック" charset="0"/>
              </a:rPr>
              <a:t>Practical Ownership - criteria</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1898404"/>
              </p:ext>
            </p:extLst>
          </p:nvPr>
        </p:nvGraphicFramePr>
        <p:xfrm>
          <a:off x="457200" y="1702844"/>
          <a:ext cx="8229600" cy="4804638"/>
        </p:xfrm>
        <a:graphic>
          <a:graphicData uri="http://schemas.openxmlformats.org/drawingml/2006/table">
            <a:tbl>
              <a:tblPr lastRow="1"/>
              <a:tblGrid>
                <a:gridCol w="2438400"/>
                <a:gridCol w="5791200"/>
              </a:tblGrid>
              <a:tr h="88730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F5494"/>
                          </a:solidFill>
                          <a:effectLst/>
                          <a:latin typeface="Verdana" charset="0"/>
                          <a:ea typeface="ＭＳ Ｐゴシック" charset="0"/>
                          <a:cs typeface="ＭＳ Ｐゴシック" charset="0"/>
                        </a:rPr>
                        <a:t>Who brings issue to table?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FF0000"/>
                          </a:solidFill>
                          <a:effectLst/>
                          <a:latin typeface="Verdana" charset="0"/>
                          <a:ea typeface="ＭＳ Ｐゴシック" charset="0"/>
                          <a:cs typeface="ＭＳ Ｐゴシック" charset="0"/>
                        </a:rPr>
                        <a:t>There must be a degree of initiative from country stakeholders to address </a:t>
                      </a:r>
                      <a:r>
                        <a:rPr kumimoji="0" lang="en-US" sz="1800" b="0" i="0" u="none" strike="noStrike" cap="none" normalizeH="0" baseline="0" dirty="0" smtClean="0">
                          <a:ln>
                            <a:noFill/>
                          </a:ln>
                          <a:solidFill>
                            <a:srgbClr val="FF0000"/>
                          </a:solidFill>
                          <a:effectLst/>
                          <a:latin typeface="Verdana" charset="0"/>
                          <a:ea typeface="ＭＳ Ｐゴシック" charset="0"/>
                          <a:cs typeface="ＭＳ Ｐゴシック" charset="0"/>
                        </a:rPr>
                        <a:t>capacity (do donors create an environment for ownership)</a:t>
                      </a:r>
                      <a:endParaRPr kumimoji="0" lang="en-US" sz="1800" b="0" i="0" u="none" strike="noStrike" cap="none" normalizeH="0" baseline="0" dirty="0">
                        <a:ln>
                          <a:noFill/>
                        </a:ln>
                        <a:solidFill>
                          <a:srgbClr val="FF0000"/>
                        </a:solidFill>
                        <a:effectLst/>
                        <a:latin typeface="Verdana" charset="0"/>
                        <a:ea typeface="ＭＳ Ｐゴシック" charset="0"/>
                        <a:cs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5321">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F5494"/>
                          </a:solidFill>
                          <a:effectLst/>
                          <a:latin typeface="Verdana" charset="0"/>
                          <a:ea typeface="ＭＳ Ｐゴシック" charset="0"/>
                          <a:cs typeface="ＭＳ Ｐゴシック" charset="0"/>
                        </a:rPr>
                        <a:t>Who assesses options and scenarios?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F5494"/>
                          </a:solidFill>
                          <a:effectLst/>
                          <a:latin typeface="Verdana" charset="0"/>
                          <a:ea typeface="ＭＳ Ｐゴシック" charset="0"/>
                          <a:cs typeface="ＭＳ Ｐゴシック" charset="0"/>
                        </a:rPr>
                        <a:t>Best for partners to select policies, actions and priorities based on own assessment even if technically not perfect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70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F5494"/>
                          </a:solidFill>
                          <a:effectLst/>
                          <a:latin typeface="Verdana" charset="0"/>
                          <a:ea typeface="ＭＳ Ｐゴシック" charset="0"/>
                          <a:cs typeface="ＭＳ Ｐゴシック" charset="0"/>
                        </a:rPr>
                        <a:t>How solid is the support behind </a:t>
                      </a:r>
                      <a:r>
                        <a:rPr kumimoji="0" lang="en-US" sz="1800" b="0" i="0" u="none" strike="noStrike" cap="none" normalizeH="0" baseline="0" dirty="0" smtClean="0">
                          <a:ln>
                            <a:noFill/>
                          </a:ln>
                          <a:solidFill>
                            <a:srgbClr val="0F5494"/>
                          </a:solidFill>
                          <a:effectLst/>
                          <a:latin typeface="Verdana" charset="0"/>
                          <a:ea typeface="ＭＳ Ｐゴシック" charset="0"/>
                          <a:cs typeface="ＭＳ Ｐゴシック" charset="0"/>
                        </a:rPr>
                        <a:t>the proposal</a:t>
                      </a:r>
                      <a:r>
                        <a:rPr kumimoji="0" lang="en-US" sz="1800" b="0" i="0" u="none" strike="noStrike" cap="none" normalizeH="0" baseline="0" dirty="0">
                          <a:ln>
                            <a:noFill/>
                          </a:ln>
                          <a:solidFill>
                            <a:srgbClr val="0F5494"/>
                          </a:solidFill>
                          <a:effectLst/>
                          <a:latin typeface="Verdana" charset="0"/>
                          <a:ea typeface="ＭＳ Ｐゴシック" charset="0"/>
                          <a:cs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8000"/>
                          </a:solidFill>
                          <a:effectLst/>
                          <a:latin typeface="Verdana" charset="0"/>
                          <a:ea typeface="ＭＳ Ｐゴシック" charset="0"/>
                          <a:cs typeface="ＭＳ Ｐゴシック" charset="0"/>
                        </a:rPr>
                        <a:t>Extent to which there is evidence of building a constituency for change among wider group of stakeholders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5321">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F5494"/>
                          </a:solidFill>
                          <a:effectLst/>
                          <a:latin typeface="Verdana" charset="0"/>
                          <a:ea typeface="ＭＳ Ｐゴシック" charset="0"/>
                          <a:cs typeface="ＭＳ Ｐゴシック" charset="0"/>
                        </a:rPr>
                        <a:t>How engaged are senior managers in process?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FF6600"/>
                          </a:solidFill>
                          <a:effectLst/>
                          <a:latin typeface="Verdana" charset="0"/>
                          <a:ea typeface="ＭＳ Ｐゴシック" charset="0"/>
                          <a:cs typeface="ＭＳ Ｐゴシック" charset="0"/>
                        </a:rPr>
                        <a:t>Devil in detail – how far </a:t>
                      </a:r>
                      <a:r>
                        <a:rPr kumimoji="0" lang="en-US" sz="1800" b="0" i="0" u="none" strike="noStrike" cap="none" normalizeH="0" baseline="0" dirty="0" smtClean="0">
                          <a:ln>
                            <a:noFill/>
                          </a:ln>
                          <a:solidFill>
                            <a:srgbClr val="FF6600"/>
                          </a:solidFill>
                          <a:effectLst/>
                          <a:latin typeface="Verdana" charset="0"/>
                          <a:ea typeface="ＭＳ Ｐゴシック" charset="0"/>
                          <a:cs typeface="ＭＳ Ｐゴシック" charset="0"/>
                        </a:rPr>
                        <a:t>are managers </a:t>
                      </a:r>
                      <a:r>
                        <a:rPr kumimoji="0" lang="en-US" sz="1800" b="0" i="0" u="none" strike="noStrike" cap="none" normalizeH="0" baseline="0" dirty="0">
                          <a:ln>
                            <a:noFill/>
                          </a:ln>
                          <a:solidFill>
                            <a:srgbClr val="FF6600"/>
                          </a:solidFill>
                          <a:effectLst/>
                          <a:latin typeface="Verdana" charset="0"/>
                          <a:ea typeface="ＭＳ Ｐゴシック" charset="0"/>
                          <a:cs typeface="ＭＳ Ｐゴシック" charset="0"/>
                        </a:rPr>
                        <a:t>able to </a:t>
                      </a:r>
                      <a:r>
                        <a:rPr kumimoji="0" lang="en-US" sz="1800" b="0" i="0" u="none" strike="noStrike" cap="none" normalizeH="0" baseline="0" dirty="0" err="1">
                          <a:ln>
                            <a:noFill/>
                          </a:ln>
                          <a:solidFill>
                            <a:srgbClr val="FF6600"/>
                          </a:solidFill>
                          <a:effectLst/>
                          <a:latin typeface="Verdana" charset="0"/>
                          <a:ea typeface="ＭＳ Ｐゴシック" charset="0"/>
                          <a:cs typeface="ＭＳ Ｐゴシック" charset="0"/>
                        </a:rPr>
                        <a:t>visualise</a:t>
                      </a:r>
                      <a:r>
                        <a:rPr kumimoji="0" lang="en-US" sz="1800" b="0" i="0" u="none" strike="noStrike" cap="none" normalizeH="0" baseline="0" dirty="0">
                          <a:ln>
                            <a:noFill/>
                          </a:ln>
                          <a:solidFill>
                            <a:srgbClr val="FF6600"/>
                          </a:solidFill>
                          <a:effectLst/>
                          <a:latin typeface="Verdana" charset="0"/>
                          <a:ea typeface="ＭＳ Ｐゴシック" charset="0"/>
                          <a:cs typeface="ＭＳ Ｐゴシック" charset="0"/>
                        </a:rPr>
                        <a:t> and articulate </a:t>
                      </a:r>
                      <a:r>
                        <a:rPr kumimoji="0" lang="en-US" sz="1800" b="0" i="0" u="none" strike="noStrike" cap="none" normalizeH="0" baseline="0" dirty="0" smtClean="0">
                          <a:ln>
                            <a:noFill/>
                          </a:ln>
                          <a:solidFill>
                            <a:srgbClr val="FF6600"/>
                          </a:solidFill>
                          <a:effectLst/>
                          <a:latin typeface="Verdana" charset="0"/>
                          <a:ea typeface="ＭＳ Ｐゴシック" charset="0"/>
                          <a:cs typeface="ＭＳ Ｐゴシック" charset="0"/>
                        </a:rPr>
                        <a:t>what </a:t>
                      </a:r>
                      <a:r>
                        <a:rPr kumimoji="0" lang="en-US" sz="1800" b="0" i="0" u="none" strike="noStrike" cap="none" normalizeH="0" baseline="0" dirty="0">
                          <a:ln>
                            <a:noFill/>
                          </a:ln>
                          <a:solidFill>
                            <a:srgbClr val="FF6600"/>
                          </a:solidFill>
                          <a:effectLst/>
                          <a:latin typeface="Verdana" charset="0"/>
                          <a:ea typeface="ＭＳ Ｐゴシック" charset="0"/>
                          <a:cs typeface="ＭＳ Ｐゴシック" charset="0"/>
                        </a:rPr>
                        <a:t>to achieve and how </a:t>
                      </a:r>
                      <a:r>
                        <a:rPr kumimoji="0" lang="en-US" sz="1800" b="0" i="0" u="none" strike="noStrike" cap="none" normalizeH="0" baseline="0" dirty="0" smtClean="0">
                          <a:ln>
                            <a:noFill/>
                          </a:ln>
                          <a:solidFill>
                            <a:srgbClr val="FF6600"/>
                          </a:solidFill>
                          <a:effectLst/>
                          <a:latin typeface="Verdana" charset="0"/>
                          <a:ea typeface="ＭＳ Ｐゴシック" charset="0"/>
                          <a:cs typeface="ＭＳ Ｐゴシック" charset="0"/>
                        </a:rPr>
                        <a:t>to </a:t>
                      </a:r>
                      <a:r>
                        <a:rPr kumimoji="0" lang="en-US" sz="1800" b="0" i="0" u="none" strike="noStrike" cap="none" normalizeH="0" baseline="0" dirty="0">
                          <a:ln>
                            <a:noFill/>
                          </a:ln>
                          <a:solidFill>
                            <a:srgbClr val="FF6600"/>
                          </a:solidFill>
                          <a:effectLst/>
                          <a:latin typeface="Verdana" charset="0"/>
                          <a:ea typeface="ＭＳ Ｐゴシック" charset="0"/>
                          <a:cs typeface="ＭＳ Ｐゴシック" charset="0"/>
                        </a:rPr>
                        <a:t>get there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250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F5494"/>
                          </a:solidFill>
                          <a:effectLst/>
                          <a:latin typeface="Verdana" charset="0"/>
                          <a:ea typeface="ＭＳ Ｐゴシック" charset="0"/>
                          <a:cs typeface="ＭＳ Ｐゴシック" charset="0"/>
                        </a:rPr>
                        <a:t>How do we relate</a:t>
                      </a:r>
                      <a:endParaRPr kumimoji="0" lang="en-US" sz="1800" b="0" i="0" u="none" strike="noStrike" cap="none" normalizeH="0" baseline="0" dirty="0">
                        <a:ln>
                          <a:noFill/>
                        </a:ln>
                        <a:solidFill>
                          <a:srgbClr val="0F5494"/>
                        </a:solidFill>
                        <a:effectLst/>
                        <a:latin typeface="Verdana" charset="0"/>
                        <a:ea typeface="ＭＳ Ｐゴシック" charset="0"/>
                        <a:cs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90"/>
                          </a:solidFill>
                          <a:effectLst/>
                          <a:latin typeface="Verdana" charset="0"/>
                          <a:ea typeface="ＭＳ Ｐゴシック" charset="0"/>
                          <a:cs typeface="ＭＳ Ｐゴシック" charset="0"/>
                        </a:rPr>
                        <a:t>Do partners and DPs communicate beyond the formal settings; is there mutual trust?</a:t>
                      </a:r>
                      <a:endParaRPr kumimoji="0" lang="en-US" sz="1800" b="0" i="0" u="none" strike="noStrike" cap="none" normalizeH="0" baseline="0" dirty="0">
                        <a:ln>
                          <a:noFill/>
                        </a:ln>
                        <a:solidFill>
                          <a:srgbClr val="000090"/>
                        </a:solidFill>
                        <a:effectLst/>
                        <a:latin typeface="Verdana" charset="0"/>
                        <a:ea typeface="ＭＳ Ｐゴシック" charset="0"/>
                        <a:cs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03588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0" y="1219200"/>
            <a:ext cx="5257800" cy="685800"/>
          </a:xfrm>
        </p:spPr>
        <p:txBody>
          <a:bodyPr/>
          <a:lstStyle/>
          <a:p>
            <a:r>
              <a:rPr lang="en-US" sz="2400" i="1">
                <a:latin typeface="Verdana" charset="0"/>
                <a:ea typeface="ＭＳ Ｐゴシック" charset="0"/>
              </a:rPr>
              <a:t>Demand for External Support</a:t>
            </a:r>
          </a:p>
        </p:txBody>
      </p:sp>
      <p:sp>
        <p:nvSpPr>
          <p:cNvPr id="34819" name="Content Placeholder 2"/>
          <p:cNvSpPr>
            <a:spLocks noGrp="1"/>
          </p:cNvSpPr>
          <p:nvPr>
            <p:ph idx="1"/>
          </p:nvPr>
        </p:nvSpPr>
        <p:spPr>
          <a:xfrm>
            <a:off x="457200" y="1905000"/>
            <a:ext cx="8229600" cy="4419600"/>
          </a:xfrm>
        </p:spPr>
        <p:txBody>
          <a:bodyPr/>
          <a:lstStyle/>
          <a:p>
            <a:r>
              <a:rPr lang="en-GB" b="1" dirty="0">
                <a:latin typeface="Verdana" charset="0"/>
                <a:ea typeface="ＭＳ Ｐゴシック" charset="0"/>
              </a:rPr>
              <a:t>Risk</a:t>
            </a:r>
          </a:p>
          <a:p>
            <a:pPr lvl="1"/>
            <a:r>
              <a:rPr lang="en-GB" sz="1800" dirty="0">
                <a:latin typeface="Verdana" charset="0"/>
                <a:ea typeface="ＭＳ Ｐゴシック" charset="0"/>
              </a:rPr>
              <a:t>Demand often low</a:t>
            </a:r>
            <a:r>
              <a:rPr lang="en-GB" sz="1800" b="0" dirty="0">
                <a:latin typeface="Verdana" charset="0"/>
                <a:ea typeface="ＭＳ Ｐゴシック" charset="0"/>
              </a:rPr>
              <a:t>, leading to un-owned and supply-driven assistance with little impact on change and indicative of poor ownership</a:t>
            </a:r>
          </a:p>
          <a:p>
            <a:pPr lvl="1"/>
            <a:r>
              <a:rPr lang="en-GB" sz="1800" b="0" dirty="0">
                <a:latin typeface="Verdana" charset="0"/>
                <a:ea typeface="ＭＳ Ｐゴシック" charset="0"/>
              </a:rPr>
              <a:t>Exacerbated when a free good – </a:t>
            </a:r>
            <a:r>
              <a:rPr lang="en-GB" sz="1800" dirty="0">
                <a:latin typeface="Verdana" charset="0"/>
                <a:ea typeface="ＭＳ Ｐゴシック" charset="0"/>
              </a:rPr>
              <a:t>no opportunity cost</a:t>
            </a:r>
          </a:p>
          <a:p>
            <a:pPr lvl="1">
              <a:buFontTx/>
              <a:buNone/>
            </a:pPr>
            <a:endParaRPr lang="en-GB" sz="1000" i="1" dirty="0">
              <a:latin typeface="Verdana" charset="0"/>
              <a:ea typeface="ＭＳ Ｐゴシック" charset="0"/>
            </a:endParaRPr>
          </a:p>
          <a:p>
            <a:pPr lvl="1">
              <a:buFontTx/>
              <a:buNone/>
            </a:pPr>
            <a:r>
              <a:rPr lang="en-GB" i="1" dirty="0">
                <a:latin typeface="Verdana" charset="0"/>
                <a:ea typeface="ＭＳ Ｐゴシック" charset="0"/>
              </a:rPr>
              <a:t>Risk Mitigation</a:t>
            </a:r>
          </a:p>
          <a:p>
            <a:pPr lvl="1"/>
            <a:r>
              <a:rPr lang="en-GB" sz="1800" b="0" dirty="0">
                <a:latin typeface="Verdana" charset="0"/>
                <a:ea typeface="ＭＳ Ｐゴシック" charset="0"/>
              </a:rPr>
              <a:t>Focus discussions on what country partners can do for themselves, before considering possible support</a:t>
            </a:r>
          </a:p>
          <a:p>
            <a:pPr lvl="1"/>
            <a:r>
              <a:rPr lang="en-GB" sz="1800" b="0" dirty="0">
                <a:latin typeface="Verdana" charset="0"/>
                <a:ea typeface="ＭＳ Ｐゴシック" charset="0"/>
              </a:rPr>
              <a:t>Make costs of alternative forms of support transparent  </a:t>
            </a:r>
            <a:r>
              <a:rPr lang="en-GB" sz="1600" b="0" dirty="0">
                <a:latin typeface="Verdana" charset="0"/>
                <a:ea typeface="ＭＳ Ｐゴシック" charset="0"/>
              </a:rPr>
              <a:t> </a:t>
            </a:r>
            <a:endParaRPr lang="en-US" sz="1600" b="0" dirty="0">
              <a:latin typeface="Verdana" charset="0"/>
              <a:ea typeface="ＭＳ Ｐゴシック" charset="0"/>
              <a:cs typeface="ＭＳ Ｐゴシック" charset="0"/>
            </a:endParaRPr>
          </a:p>
          <a:p>
            <a:pPr lvl="1"/>
            <a:r>
              <a:rPr lang="en-GB" sz="1800" b="0" dirty="0">
                <a:latin typeface="Verdana" charset="0"/>
                <a:ea typeface="ＭＳ Ｐゴシック" charset="0"/>
              </a:rPr>
              <a:t>Be mindful of </a:t>
            </a:r>
            <a:r>
              <a:rPr lang="en-GB" sz="1800" b="0" dirty="0" smtClean="0">
                <a:latin typeface="Verdana" charset="0"/>
                <a:ea typeface="ＭＳ Ｐゴシック" charset="0"/>
              </a:rPr>
              <a:t>salesmanship</a:t>
            </a:r>
            <a:endParaRPr lang="en-GB" sz="1800" b="0" dirty="0">
              <a:latin typeface="Verdana" charset="0"/>
              <a:ea typeface="ＭＳ Ｐゴシック" charset="0"/>
            </a:endParaRPr>
          </a:p>
          <a:p>
            <a:pPr lvl="1"/>
            <a:r>
              <a:rPr lang="en-GB" sz="1800" b="0" dirty="0">
                <a:latin typeface="Verdana" charset="0"/>
                <a:ea typeface="ＭＳ Ｐゴシック" charset="0"/>
              </a:rPr>
              <a:t>Adequate involvement of partners in selection, and </a:t>
            </a:r>
            <a:r>
              <a:rPr lang="en-GB" sz="1800" b="0" dirty="0" smtClean="0">
                <a:latin typeface="Verdana" charset="0"/>
                <a:ea typeface="ＭＳ Ｐゴシック" charset="0"/>
              </a:rPr>
              <a:t>management, </a:t>
            </a:r>
            <a:r>
              <a:rPr lang="en-GB" sz="1800" b="0" dirty="0">
                <a:latin typeface="Verdana" charset="0"/>
                <a:ea typeface="ＭＳ Ｐゴシック" charset="0"/>
              </a:rPr>
              <a:t>of external inputs</a:t>
            </a:r>
          </a:p>
          <a:p>
            <a:pPr lvl="1"/>
            <a:r>
              <a:rPr lang="en-GB" sz="1800" b="0" dirty="0">
                <a:latin typeface="Verdana" charset="0"/>
                <a:ea typeface="ＭＳ Ｐゴシック" charset="0"/>
              </a:rPr>
              <a:t>Mutual accountability for results; resolving </a:t>
            </a:r>
            <a:r>
              <a:rPr lang="ja-JP" altLang="en-GB" sz="1800" b="0" dirty="0">
                <a:latin typeface="Verdana" charset="0"/>
                <a:ea typeface="ＭＳ Ｐゴシック" charset="0"/>
              </a:rPr>
              <a:t>“</a:t>
            </a:r>
            <a:r>
              <a:rPr lang="en-GB" sz="1800" b="0" dirty="0">
                <a:latin typeface="Verdana" charset="0"/>
                <a:ea typeface="ＭＳ Ｐゴシック" charset="0"/>
              </a:rPr>
              <a:t>triangular affair</a:t>
            </a:r>
            <a:r>
              <a:rPr lang="ja-JP" altLang="en-GB" sz="1800" b="0" dirty="0">
                <a:latin typeface="Verdana" charset="0"/>
                <a:ea typeface="ＭＳ Ｐゴシック" charset="0"/>
              </a:rPr>
              <a:t>”</a:t>
            </a:r>
            <a:endParaRPr lang="en-GB" sz="1800" b="0" dirty="0">
              <a:latin typeface="Verdana" charset="0"/>
              <a:ea typeface="ＭＳ Ｐゴシック" charset="0"/>
            </a:endParaRPr>
          </a:p>
          <a:p>
            <a:pPr lvl="1">
              <a:buFontTx/>
              <a:buNone/>
            </a:pPr>
            <a:r>
              <a:rPr lang="en-GB" sz="800" b="0" dirty="0">
                <a:latin typeface="Verdana" charset="0"/>
                <a:ea typeface="ＭＳ Ｐゴシック" charset="0"/>
              </a:rPr>
              <a:t> </a:t>
            </a:r>
          </a:p>
          <a:p>
            <a:pPr lvl="1">
              <a:buFontTx/>
              <a:buNone/>
            </a:pPr>
            <a:endParaRPr lang="en-GB" b="0" dirty="0">
              <a:latin typeface="Verdana" charset="0"/>
              <a:ea typeface="ＭＳ Ｐゴシック" charset="0"/>
            </a:endParaRPr>
          </a:p>
          <a:p>
            <a:pPr lvl="1">
              <a:buFontTx/>
              <a:buNone/>
            </a:pPr>
            <a:endParaRPr lang="en-GB" sz="800" b="0" dirty="0">
              <a:latin typeface="Verdana" charset="0"/>
              <a:ea typeface="ＭＳ Ｐゴシック" charset="0"/>
            </a:endParaRPr>
          </a:p>
        </p:txBody>
      </p:sp>
    </p:spTree>
    <p:extLst>
      <p:ext uri="{BB962C8B-B14F-4D97-AF65-F5344CB8AC3E}">
        <p14:creationId xmlns:p14="http://schemas.microsoft.com/office/powerpoint/2010/main" val="10176177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1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819">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8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bldLvl="4"/>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0" y="1066800"/>
            <a:ext cx="3643313" cy="936625"/>
          </a:xfrm>
        </p:spPr>
        <p:txBody>
          <a:bodyPr/>
          <a:lstStyle/>
          <a:p>
            <a:r>
              <a:rPr lang="en-US" sz="2400" i="1">
                <a:latin typeface="Verdana" charset="0"/>
                <a:ea typeface="ＭＳ Ｐゴシック" charset="0"/>
              </a:rPr>
              <a:t>A triangular Affair</a:t>
            </a:r>
          </a:p>
        </p:txBody>
      </p:sp>
      <p:cxnSp>
        <p:nvCxnSpPr>
          <p:cNvPr id="36867" name="Straight Arrow Connector 4"/>
          <p:cNvCxnSpPr>
            <a:cxnSpLocks noChangeShapeType="1"/>
          </p:cNvCxnSpPr>
          <p:nvPr/>
        </p:nvCxnSpPr>
        <p:spPr bwMode="auto">
          <a:xfrm>
            <a:off x="4953000" y="4572000"/>
            <a:ext cx="914400" cy="9144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type="arrow" w="med" len="med"/>
                <a:tailEnd type="arrow" w="med" len="med"/>
              </a14:hiddenLine>
            </a:ext>
          </a:extLst>
        </p:spPr>
      </p:cxnSp>
      <p:cxnSp>
        <p:nvCxnSpPr>
          <p:cNvPr id="36868" name="Straight Connector 5"/>
          <p:cNvCxnSpPr>
            <a:cxnSpLocks noChangeShapeType="1"/>
          </p:cNvCxnSpPr>
          <p:nvPr/>
        </p:nvCxnSpPr>
        <p:spPr bwMode="auto">
          <a:xfrm>
            <a:off x="6057900" y="3965575"/>
            <a:ext cx="822325" cy="82391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type="triangle" w="lg" len="med"/>
                <a:tailEnd type="triangle" w="lg" len="med"/>
              </a14:hiddenLine>
            </a:ext>
          </a:extLst>
        </p:spPr>
      </p:cxnSp>
      <p:cxnSp>
        <p:nvCxnSpPr>
          <p:cNvPr id="36869" name="Straight Arrow Connector 7"/>
          <p:cNvCxnSpPr>
            <a:cxnSpLocks noChangeShapeType="1"/>
          </p:cNvCxnSpPr>
          <p:nvPr/>
        </p:nvCxnSpPr>
        <p:spPr bwMode="auto">
          <a:xfrm rot="5400000" flipH="1" flipV="1">
            <a:off x="6096000" y="3962400"/>
            <a:ext cx="1588" cy="1588"/>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type="arrow" w="med" len="med"/>
                <a:tailEnd type="arrow" w="med" len="med"/>
              </a14:hiddenLine>
            </a:ext>
          </a:extLst>
        </p:spPr>
      </p:cxnSp>
      <p:sp>
        <p:nvSpPr>
          <p:cNvPr id="36870" name="Explosion 2 9"/>
          <p:cNvSpPr>
            <a:spLocks noChangeArrowheads="1"/>
          </p:cNvSpPr>
          <p:nvPr/>
        </p:nvSpPr>
        <p:spPr bwMode="auto">
          <a:xfrm>
            <a:off x="6835775" y="3906838"/>
            <a:ext cx="822325" cy="822325"/>
          </a:xfrm>
          <a:prstGeom prst="irregularSeal2">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36871" name="Explosion 1 11"/>
          <p:cNvSpPr>
            <a:spLocks noChangeArrowheads="1"/>
          </p:cNvSpPr>
          <p:nvPr/>
        </p:nvSpPr>
        <p:spPr bwMode="auto">
          <a:xfrm>
            <a:off x="6516688" y="2949575"/>
            <a:ext cx="823912" cy="823913"/>
          </a:xfrm>
          <a:prstGeom prst="irregularSeal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36872" name="Direct Access Storage 12"/>
          <p:cNvSpPr>
            <a:spLocks noChangeArrowheads="1"/>
          </p:cNvSpPr>
          <p:nvPr/>
        </p:nvSpPr>
        <p:spPr bwMode="auto">
          <a:xfrm>
            <a:off x="5845175" y="4125913"/>
            <a:ext cx="822325" cy="823912"/>
          </a:xfrm>
          <a:prstGeom prst="flowChartMagneticDrum">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36873" name="Explosion 1 14"/>
          <p:cNvSpPr>
            <a:spLocks noChangeArrowheads="1"/>
          </p:cNvSpPr>
          <p:nvPr/>
        </p:nvSpPr>
        <p:spPr bwMode="auto">
          <a:xfrm>
            <a:off x="5414580" y="3415771"/>
            <a:ext cx="3380596" cy="3310912"/>
          </a:xfrm>
          <a:prstGeom prst="irregularSeal1">
            <a:avLst/>
          </a:prstGeom>
          <a:solidFill>
            <a:schemeClr val="accent1"/>
          </a:solidFill>
          <a:ln w="9525">
            <a:solidFill>
              <a:schemeClr val="tx1"/>
            </a:solidFill>
            <a:miter lim="800000"/>
            <a:headEnd/>
            <a:tailEnd/>
          </a:ln>
        </p:spPr>
        <p:txBody>
          <a:bodyPr/>
          <a:lstStyle/>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Doer?</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Middleman?</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Mediator?</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Facilitator?</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Controller? Spy?</a:t>
            </a:r>
          </a:p>
        </p:txBody>
      </p:sp>
      <p:sp>
        <p:nvSpPr>
          <p:cNvPr id="36874" name="Rectangle 15"/>
          <p:cNvSpPr>
            <a:spLocks noChangeArrowheads="1"/>
          </p:cNvSpPr>
          <p:nvPr/>
        </p:nvSpPr>
        <p:spPr bwMode="auto">
          <a:xfrm>
            <a:off x="4611688" y="3976688"/>
            <a:ext cx="823912"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36875" name="Rectangle 18"/>
          <p:cNvSpPr>
            <a:spLocks noChangeArrowheads="1"/>
          </p:cNvSpPr>
          <p:nvPr/>
        </p:nvSpPr>
        <p:spPr bwMode="auto">
          <a:xfrm>
            <a:off x="4724400" y="4184400"/>
            <a:ext cx="822325" cy="822325"/>
          </a:xfrm>
          <a:prstGeom prst="rect">
            <a:avLst/>
          </a:prstGeom>
          <a:solidFill>
            <a:srgbClr val="FF6600">
              <a:alpha val="41960"/>
            </a:srgbClr>
          </a:solidFill>
          <a:ln w="9525">
            <a:noFill/>
            <a:miter lim="800000"/>
            <a:headEnd/>
            <a:tailEnd/>
          </a:ln>
        </p:spPr>
        <p:txBody>
          <a:bodyPr/>
          <a:lstStyle/>
          <a:p>
            <a:pPr algn="ctr" defTabSz="914400" fontAlgn="base">
              <a:spcBef>
                <a:spcPct val="0"/>
              </a:spcBef>
              <a:spcAft>
                <a:spcPct val="0"/>
              </a:spcAft>
            </a:pPr>
            <a:endParaRPr lang="en-US" sz="1600" b="1" dirty="0" smtClean="0">
              <a:solidFill>
                <a:srgbClr val="000000"/>
              </a:solidFill>
              <a:latin typeface="Verdana" charset="0"/>
              <a:ea typeface="ＭＳ Ｐゴシック" charset="0"/>
              <a:cs typeface="ＭＳ Ｐゴシック" charset="0"/>
            </a:endParaRPr>
          </a:p>
          <a:p>
            <a:pPr algn="ctr" defTabSz="914400" fontAlgn="base">
              <a:spcBef>
                <a:spcPct val="0"/>
              </a:spcBef>
              <a:spcAft>
                <a:spcPct val="0"/>
              </a:spcAft>
            </a:pPr>
            <a:r>
              <a:rPr lang="en-US" sz="2400" dirty="0" smtClean="0">
                <a:solidFill>
                  <a:srgbClr val="000000"/>
                </a:solidFill>
                <a:latin typeface="Verdana" charset="0"/>
                <a:ea typeface="ＭＳ Ｐゴシック" charset="0"/>
                <a:cs typeface="ＭＳ Ｐゴシック" charset="0"/>
              </a:rPr>
              <a:t>TA</a:t>
            </a:r>
          </a:p>
        </p:txBody>
      </p:sp>
      <p:sp>
        <p:nvSpPr>
          <p:cNvPr id="36877" name="Rectangle 22"/>
          <p:cNvSpPr>
            <a:spLocks noChangeArrowheads="1"/>
          </p:cNvSpPr>
          <p:nvPr/>
        </p:nvSpPr>
        <p:spPr bwMode="auto">
          <a:xfrm>
            <a:off x="609600" y="4191000"/>
            <a:ext cx="1665288" cy="822325"/>
          </a:xfrm>
          <a:prstGeom prst="rect">
            <a:avLst/>
          </a:prstGeom>
          <a:solidFill>
            <a:srgbClr val="FF6600">
              <a:alpha val="58038"/>
            </a:srgbClr>
          </a:solidFill>
          <a:ln w="9525">
            <a:noFill/>
            <a:miter lim="800000"/>
            <a:headEnd/>
            <a:tailEnd/>
          </a:ln>
        </p:spPr>
        <p:txBody>
          <a:bodyPr/>
          <a:lstStyle/>
          <a:p>
            <a:pPr algn="ctr" defTabSz="914400" fontAlgn="base">
              <a:spcBef>
                <a:spcPct val="0"/>
              </a:spcBef>
              <a:spcAft>
                <a:spcPct val="0"/>
              </a:spcAft>
            </a:pPr>
            <a:endParaRPr lang="en-US" sz="1600" b="1" dirty="0" smtClean="0">
              <a:solidFill>
                <a:srgbClr val="000000"/>
              </a:solidFill>
              <a:latin typeface="Verdana" charset="0"/>
              <a:ea typeface="ＭＳ Ｐゴシック" charset="0"/>
              <a:cs typeface="ＭＳ Ｐゴシック" charset="0"/>
            </a:endParaRPr>
          </a:p>
          <a:p>
            <a:pPr algn="ctr" defTabSz="914400" fontAlgn="base">
              <a:spcBef>
                <a:spcPct val="0"/>
              </a:spcBef>
              <a:spcAft>
                <a:spcPct val="0"/>
              </a:spcAft>
            </a:pPr>
            <a:r>
              <a:rPr lang="en-US" sz="2400" dirty="0" smtClean="0">
                <a:solidFill>
                  <a:srgbClr val="000000"/>
                </a:solidFill>
                <a:latin typeface="Verdana" charset="0"/>
                <a:ea typeface="ＭＳ Ｐゴシック" charset="0"/>
                <a:cs typeface="ＭＳ Ｐゴシック" charset="0"/>
              </a:rPr>
              <a:t>Donor</a:t>
            </a:r>
          </a:p>
        </p:txBody>
      </p:sp>
      <p:sp>
        <p:nvSpPr>
          <p:cNvPr id="36878" name="Oval 23"/>
          <p:cNvSpPr>
            <a:spLocks noChangeArrowheads="1"/>
          </p:cNvSpPr>
          <p:nvPr/>
        </p:nvSpPr>
        <p:spPr bwMode="auto">
          <a:xfrm>
            <a:off x="4530050" y="1212850"/>
            <a:ext cx="2384425" cy="1905000"/>
          </a:xfrm>
          <a:prstGeom prst="ellipse">
            <a:avLst/>
          </a:prstGeom>
          <a:solidFill>
            <a:srgbClr val="008000">
              <a:alpha val="39999"/>
            </a:srgbClr>
          </a:solidFill>
          <a:ln w="9525">
            <a:solidFill>
              <a:schemeClr val="tx1"/>
            </a:solidFill>
            <a:round/>
            <a:headEnd/>
            <a:tailEnd/>
          </a:ln>
        </p:spPr>
        <p:txBody>
          <a:bodyPr/>
          <a:lstStyle/>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Customer?</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Client?</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Beneficiary</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Partner?</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Stakeholder?</a:t>
            </a:r>
          </a:p>
          <a:p>
            <a:pPr algn="ctr" defTabSz="914400" fontAlgn="base">
              <a:spcBef>
                <a:spcPct val="0"/>
              </a:spcBef>
              <a:spcAft>
                <a:spcPct val="0"/>
              </a:spcAft>
            </a:pPr>
            <a:r>
              <a:rPr lang="en-US" sz="1600" dirty="0" smtClean="0">
                <a:solidFill>
                  <a:srgbClr val="000000"/>
                </a:solidFill>
                <a:latin typeface="Verdana" charset="0"/>
                <a:ea typeface="ＭＳ Ｐゴシック" charset="0"/>
                <a:cs typeface="ＭＳ Ｐゴシック" charset="0"/>
              </a:rPr>
              <a:t>Employer?</a:t>
            </a:r>
          </a:p>
        </p:txBody>
      </p:sp>
      <p:sp>
        <p:nvSpPr>
          <p:cNvPr id="36879" name="Rectangle 24"/>
          <p:cNvSpPr>
            <a:spLocks noChangeArrowheads="1"/>
          </p:cNvSpPr>
          <p:nvPr/>
        </p:nvSpPr>
        <p:spPr bwMode="auto">
          <a:xfrm>
            <a:off x="2514601" y="1941513"/>
            <a:ext cx="2057400" cy="822325"/>
          </a:xfrm>
          <a:prstGeom prst="rect">
            <a:avLst/>
          </a:prstGeom>
          <a:solidFill>
            <a:srgbClr val="FF6600">
              <a:alpha val="32941"/>
            </a:srgbClr>
          </a:solidFill>
          <a:ln w="9525">
            <a:noFill/>
            <a:miter lim="800000"/>
            <a:headEnd/>
            <a:tailEnd/>
          </a:ln>
        </p:spPr>
        <p:txBody>
          <a:bodyPr/>
          <a:lstStyle/>
          <a:p>
            <a:pPr algn="ctr" defTabSz="914400" fontAlgn="base">
              <a:spcBef>
                <a:spcPct val="0"/>
              </a:spcBef>
              <a:spcAft>
                <a:spcPct val="0"/>
              </a:spcAft>
            </a:pPr>
            <a:r>
              <a:rPr lang="en-US" sz="2000" dirty="0" smtClean="0">
                <a:solidFill>
                  <a:srgbClr val="000000"/>
                </a:solidFill>
                <a:latin typeface="Verdana" charset="0"/>
                <a:ea typeface="ＭＳ Ｐゴシック" charset="0"/>
                <a:cs typeface="ＭＳ Ｐゴシック" charset="0"/>
              </a:rPr>
              <a:t>Local </a:t>
            </a:r>
            <a:r>
              <a:rPr lang="en-US" sz="2000" dirty="0" err="1" smtClean="0">
                <a:solidFill>
                  <a:srgbClr val="000000"/>
                </a:solidFill>
                <a:latin typeface="Verdana" charset="0"/>
                <a:ea typeface="ＭＳ Ｐゴシック" charset="0"/>
                <a:cs typeface="ＭＳ Ｐゴシック" charset="0"/>
              </a:rPr>
              <a:t>Organisations</a:t>
            </a:r>
            <a:endParaRPr lang="en-US" sz="2000" dirty="0" smtClean="0">
              <a:solidFill>
                <a:srgbClr val="000000"/>
              </a:solidFill>
              <a:latin typeface="Verdana" charset="0"/>
              <a:ea typeface="ＭＳ Ｐゴシック" charset="0"/>
              <a:cs typeface="ＭＳ Ｐゴシック" charset="0"/>
            </a:endParaRPr>
          </a:p>
        </p:txBody>
      </p:sp>
      <p:cxnSp>
        <p:nvCxnSpPr>
          <p:cNvPr id="36880" name="Straight Connector 25"/>
          <p:cNvCxnSpPr>
            <a:cxnSpLocks noChangeShapeType="1"/>
          </p:cNvCxnSpPr>
          <p:nvPr/>
        </p:nvCxnSpPr>
        <p:spPr bwMode="auto">
          <a:xfrm>
            <a:off x="4543251" y="2871175"/>
            <a:ext cx="981075" cy="1241425"/>
          </a:xfrm>
          <a:prstGeom prst="line">
            <a:avLst/>
          </a:prstGeom>
          <a:noFill/>
          <a:ln w="76200" cap="rnd" cmpd="sng">
            <a:solidFill>
              <a:schemeClr val="bg1">
                <a:lumMod val="75000"/>
              </a:schemeClr>
            </a:solidFill>
            <a:round/>
            <a:headEnd type="arrow" w="med" len="med"/>
            <a:tailEnd type="arrow" w="med" len="med"/>
          </a:ln>
          <a:extLst>
            <a:ext uri="{909E8E84-426E-40DD-AFC4-6F175D3DCCD1}">
              <a14:hiddenFill xmlns:a14="http://schemas.microsoft.com/office/drawing/2010/main">
                <a:noFill/>
              </a14:hiddenFill>
            </a:ext>
          </a:extLst>
        </p:spPr>
      </p:cxnSp>
      <p:cxnSp>
        <p:nvCxnSpPr>
          <p:cNvPr id="36881" name="Straight Connector 29"/>
          <p:cNvCxnSpPr>
            <a:cxnSpLocks noChangeShapeType="1"/>
          </p:cNvCxnSpPr>
          <p:nvPr/>
        </p:nvCxnSpPr>
        <p:spPr bwMode="auto">
          <a:xfrm>
            <a:off x="3454400" y="3808413"/>
            <a:ext cx="822325" cy="82391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type="triangle" w="lg" len="med"/>
                <a:tailEnd type="triangle" w="lg" len="med"/>
              </a14:hiddenLine>
            </a:ext>
          </a:extLst>
        </p:spPr>
      </p:cxnSp>
      <p:cxnSp>
        <p:nvCxnSpPr>
          <p:cNvPr id="36882" name="Straight Arrow Connector 31"/>
          <p:cNvCxnSpPr>
            <a:cxnSpLocks noChangeShapeType="1"/>
          </p:cNvCxnSpPr>
          <p:nvPr/>
        </p:nvCxnSpPr>
        <p:spPr bwMode="auto">
          <a:xfrm>
            <a:off x="2514600" y="4746680"/>
            <a:ext cx="1981200" cy="1588"/>
          </a:xfrm>
          <a:prstGeom prst="straightConnector1">
            <a:avLst/>
          </a:prstGeom>
          <a:noFill/>
          <a:ln w="76200" cap="rnd" cmpd="sng">
            <a:solidFill>
              <a:schemeClr val="bg1">
                <a:lumMod val="75000"/>
              </a:schemeClr>
            </a:solidFill>
            <a:round/>
            <a:headEnd type="arrow" w="med" len="med"/>
            <a:tailEnd type="arrow" w="med" len="med"/>
          </a:ln>
          <a:extLst>
            <a:ext uri="{909E8E84-426E-40DD-AFC4-6F175D3DCCD1}">
              <a14:hiddenFill xmlns:a14="http://schemas.microsoft.com/office/drawing/2010/main">
                <a:noFill/>
              </a14:hiddenFill>
            </a:ext>
          </a:extLst>
        </p:spPr>
      </p:cxnSp>
      <p:cxnSp>
        <p:nvCxnSpPr>
          <p:cNvPr id="36883" name="Straight Connector 36"/>
          <p:cNvCxnSpPr>
            <a:cxnSpLocks noChangeShapeType="1"/>
          </p:cNvCxnSpPr>
          <p:nvPr/>
        </p:nvCxnSpPr>
        <p:spPr bwMode="auto">
          <a:xfrm>
            <a:off x="2371725" y="3117850"/>
            <a:ext cx="822325" cy="82232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type="triangle" w="lg" len="med"/>
                <a:tailEnd type="triangle" w="lg" len="med"/>
              </a14:hiddenLine>
            </a:ext>
          </a:extLst>
        </p:spPr>
      </p:cxnSp>
      <p:cxnSp>
        <p:nvCxnSpPr>
          <p:cNvPr id="36884" name="Straight Arrow Connector 38"/>
          <p:cNvCxnSpPr>
            <a:cxnSpLocks noChangeShapeType="1"/>
          </p:cNvCxnSpPr>
          <p:nvPr/>
        </p:nvCxnSpPr>
        <p:spPr bwMode="auto">
          <a:xfrm flipV="1">
            <a:off x="1206366" y="2838674"/>
            <a:ext cx="1253131" cy="1288293"/>
          </a:xfrm>
          <a:prstGeom prst="straightConnector1">
            <a:avLst/>
          </a:prstGeom>
          <a:noFill/>
          <a:ln w="76200" cap="rnd" cmpd="sng">
            <a:solidFill>
              <a:schemeClr val="bg1">
                <a:lumMod val="75000"/>
              </a:schemeClr>
            </a:solidFill>
            <a:round/>
            <a:headEnd type="arrow" w="med" len="med"/>
            <a:tailEnd type="arrow" w="med" len="med"/>
          </a:ln>
          <a:extLst>
            <a:ext uri="{909E8E84-426E-40DD-AFC4-6F175D3DCCD1}">
              <a14:hiddenFill xmlns:a14="http://schemas.microsoft.com/office/drawing/2010/main">
                <a:noFill/>
              </a14:hiddenFill>
            </a:ext>
          </a:extLst>
        </p:spPr>
      </p:cxnSp>
      <p:sp>
        <p:nvSpPr>
          <p:cNvPr id="2" name="Parallelogram 1"/>
          <p:cNvSpPr/>
          <p:nvPr/>
        </p:nvSpPr>
        <p:spPr bwMode="auto">
          <a:xfrm>
            <a:off x="470335" y="5059585"/>
            <a:ext cx="2351650" cy="1337818"/>
          </a:xfrm>
          <a:prstGeom prst="parallelogram">
            <a:avLst/>
          </a:prstGeom>
          <a:solidFill>
            <a:schemeClr val="accent2">
              <a:lumMod val="20000"/>
              <a:lumOff val="80000"/>
            </a:schemeClr>
          </a:solidFill>
          <a:ln>
            <a:noFill/>
          </a:ln>
          <a:effectLst/>
          <a:extLst/>
        </p:spPr>
        <p:txBody>
          <a:bodyPr vert="horz" wrap="square" lIns="91440" tIns="45720" rIns="91440" bIns="45720" numCol="1" rtlCol="0" anchor="ctr" anchorCtr="0" compatLnSpc="1">
            <a:prstTxWarp prst="textNoShape">
              <a:avLst/>
            </a:prstTxWarp>
          </a:bodyPr>
          <a:lstStyle/>
          <a:p>
            <a:pPr marL="3175" defTabSz="914400" fontAlgn="base">
              <a:spcBef>
                <a:spcPct val="0"/>
              </a:spcBef>
              <a:spcAft>
                <a:spcPct val="0"/>
              </a:spcAft>
              <a:defRPr/>
            </a:pPr>
            <a:r>
              <a:rPr lang="en-US" sz="1600" dirty="0">
                <a:solidFill>
                  <a:srgbClr val="000000"/>
                </a:solidFill>
                <a:latin typeface="Verdana" charset="0"/>
                <a:ea typeface="ＭＳ Ｐゴシック" charset="0"/>
                <a:cs typeface="ＭＳ Ｐゴシック" pitchFamily="-65" charset="-128"/>
              </a:rPr>
              <a:t>Employer?</a:t>
            </a:r>
          </a:p>
          <a:p>
            <a:pPr marL="3175" defTabSz="914400" fontAlgn="base">
              <a:spcBef>
                <a:spcPct val="0"/>
              </a:spcBef>
              <a:spcAft>
                <a:spcPct val="0"/>
              </a:spcAft>
              <a:defRPr/>
            </a:pPr>
            <a:r>
              <a:rPr lang="en-US" sz="1600" dirty="0" smtClean="0">
                <a:solidFill>
                  <a:srgbClr val="000000"/>
                </a:solidFill>
                <a:latin typeface="Verdana" charset="0"/>
                <a:ea typeface="ＭＳ Ｐゴシック" charset="0"/>
                <a:cs typeface="ＭＳ Ｐゴシック" pitchFamily="-65" charset="-128"/>
              </a:rPr>
              <a:t>Stakeholder?</a:t>
            </a:r>
            <a:endParaRPr lang="en-US" sz="1600" dirty="0">
              <a:solidFill>
                <a:srgbClr val="000000"/>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r>
              <a:rPr lang="en-US" sz="1600" dirty="0">
                <a:solidFill>
                  <a:srgbClr val="000000"/>
                </a:solidFill>
                <a:latin typeface="Verdana" charset="0"/>
                <a:ea typeface="ＭＳ Ｐゴシック" charset="0"/>
                <a:cs typeface="ＭＳ Ｐゴシック" pitchFamily="-65" charset="-128"/>
              </a:rPr>
              <a:t>Customer?</a:t>
            </a:r>
          </a:p>
          <a:p>
            <a:pPr marL="3175" defTabSz="914400" fontAlgn="base">
              <a:spcBef>
                <a:spcPct val="0"/>
              </a:spcBef>
              <a:spcAft>
                <a:spcPct val="0"/>
              </a:spcAft>
              <a:defRPr/>
            </a:pPr>
            <a:r>
              <a:rPr lang="en-US" sz="1600" dirty="0">
                <a:solidFill>
                  <a:srgbClr val="000000"/>
                </a:solidFill>
                <a:latin typeface="Verdana" charset="0"/>
                <a:ea typeface="ＭＳ Ｐゴシック" charset="0"/>
                <a:cs typeface="ＭＳ Ｐゴシック" pitchFamily="-65" charset="-128"/>
              </a:rPr>
              <a:t>Partner?</a:t>
            </a:r>
          </a:p>
          <a:p>
            <a:pPr marL="3175" defTabSz="914400" fontAlgn="base">
              <a:spcBef>
                <a:spcPct val="0"/>
              </a:spcBef>
              <a:spcAft>
                <a:spcPct val="0"/>
              </a:spcAft>
              <a:defRPr/>
            </a:pPr>
            <a:r>
              <a:rPr lang="en-US" sz="1600" dirty="0">
                <a:solidFill>
                  <a:srgbClr val="000000"/>
                </a:solidFill>
                <a:latin typeface="Verdana" charset="0"/>
                <a:ea typeface="ＭＳ Ｐゴシック" charset="0"/>
                <a:cs typeface="ＭＳ Ｐゴシック" pitchFamily="-65" charset="-128"/>
              </a:rPr>
              <a:t>Benefactor</a:t>
            </a:r>
            <a:r>
              <a:rPr lang="en-US" sz="1600" dirty="0">
                <a:solidFill>
                  <a:srgbClr val="0F5494"/>
                </a:solidFill>
                <a:latin typeface="Verdana" charset="0"/>
                <a:ea typeface="ＭＳ Ｐゴシック" charset="0"/>
                <a:cs typeface="ＭＳ Ｐゴシック" pitchFamily="-65" charset="-128"/>
              </a:rPr>
              <a:t>?</a:t>
            </a:r>
          </a:p>
          <a:p>
            <a:pPr marL="3175"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F5494"/>
              </a:solidFill>
              <a:effectLst/>
              <a:latin typeface="Verdana" charset="0"/>
              <a:ea typeface="ＭＳ Ｐゴシック" charset="0"/>
            </a:endParaRPr>
          </a:p>
        </p:txBody>
      </p:sp>
      <p:cxnSp>
        <p:nvCxnSpPr>
          <p:cNvPr id="4" name="Straight Arrow Connector 3"/>
          <p:cNvCxnSpPr/>
          <p:nvPr/>
        </p:nvCxnSpPr>
        <p:spPr bwMode="auto">
          <a:xfrm>
            <a:off x="2696559" y="3415771"/>
            <a:ext cx="914400" cy="914400"/>
          </a:xfrm>
          <a:prstGeom prst="straightConnector1">
            <a:avLst/>
          </a:prstGeom>
          <a:noFill/>
          <a:ln>
            <a:noFill/>
            <a:headEnd type="arrow"/>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Tree>
    <p:extLst>
      <p:ext uri="{BB962C8B-B14F-4D97-AF65-F5344CB8AC3E}">
        <p14:creationId xmlns:p14="http://schemas.microsoft.com/office/powerpoint/2010/main" val="1977221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81000" y="1066800"/>
            <a:ext cx="8229600" cy="762000"/>
          </a:xfrm>
        </p:spPr>
        <p:txBody>
          <a:bodyPr/>
          <a:lstStyle/>
          <a:p>
            <a:r>
              <a:rPr lang="en-US" sz="2800" b="0" i="1" dirty="0" smtClean="0">
                <a:latin typeface="Verdana" charset="0"/>
                <a:ea typeface="ＭＳ Ｐゴシック" charset="0"/>
              </a:rPr>
              <a:t>Conclusions</a:t>
            </a:r>
            <a:endParaRPr lang="en-US" sz="2800" b="0" i="1" dirty="0">
              <a:latin typeface="Verdana" charset="0"/>
              <a:ea typeface="ＭＳ Ｐゴシック" charset="0"/>
            </a:endParaRPr>
          </a:p>
        </p:txBody>
      </p:sp>
      <p:sp>
        <p:nvSpPr>
          <p:cNvPr id="37891" name="Content Placeholder 2"/>
          <p:cNvSpPr>
            <a:spLocks noGrp="1"/>
          </p:cNvSpPr>
          <p:nvPr>
            <p:ph idx="1"/>
          </p:nvPr>
        </p:nvSpPr>
        <p:spPr>
          <a:xfrm>
            <a:off x="457200" y="1905000"/>
            <a:ext cx="8229600" cy="4572000"/>
          </a:xfrm>
        </p:spPr>
        <p:txBody>
          <a:bodyPr/>
          <a:lstStyle/>
          <a:p>
            <a:pPr lvl="1"/>
            <a:r>
              <a:rPr lang="en-US" b="0" dirty="0">
                <a:latin typeface="Verdana" charset="0"/>
                <a:ea typeface="ＭＳ Ｐゴシック" charset="0"/>
                <a:cs typeface="ＭＳ Ｐゴシック" charset="0"/>
              </a:rPr>
              <a:t>Playing a </a:t>
            </a:r>
            <a:r>
              <a:rPr lang="en-US" dirty="0">
                <a:latin typeface="Verdana" charset="0"/>
                <a:ea typeface="ＭＳ Ｐゴシック" charset="0"/>
                <a:cs typeface="ＭＳ Ｐゴシック" charset="0"/>
              </a:rPr>
              <a:t>facilitating or supportive role </a:t>
            </a:r>
            <a:r>
              <a:rPr lang="en-US" b="0" dirty="0">
                <a:latin typeface="Verdana" charset="0"/>
                <a:ea typeface="ＭＳ Ｐゴシック" charset="0"/>
                <a:cs typeface="ＭＳ Ｐゴシック" charset="0"/>
              </a:rPr>
              <a:t>is key to fostering partner-owned and partner-led change</a:t>
            </a:r>
          </a:p>
          <a:p>
            <a:pPr lvl="1">
              <a:buFontTx/>
              <a:buNone/>
            </a:pPr>
            <a:endParaRPr lang="en-US" sz="1000" b="0" dirty="0">
              <a:latin typeface="Verdana" charset="0"/>
              <a:ea typeface="ＭＳ Ｐゴシック" charset="0"/>
              <a:cs typeface="ＭＳ Ｐゴシック" charset="0"/>
            </a:endParaRPr>
          </a:p>
          <a:p>
            <a:pPr lvl="1"/>
            <a:r>
              <a:rPr lang="en-US" b="0" dirty="0">
                <a:latin typeface="Verdana" charset="0"/>
                <a:ea typeface="ＭＳ Ｐゴシック" charset="0"/>
                <a:cs typeface="ＭＳ Ｐゴシック" charset="0"/>
              </a:rPr>
              <a:t>And this means </a:t>
            </a:r>
            <a:r>
              <a:rPr lang="en-US" dirty="0">
                <a:latin typeface="Verdana" charset="0"/>
                <a:ea typeface="ＭＳ Ｐゴシック" charset="0"/>
                <a:cs typeface="ＭＳ Ｐゴシック" charset="0"/>
              </a:rPr>
              <a:t>investing in relationships </a:t>
            </a:r>
          </a:p>
          <a:p>
            <a:pPr lvl="1"/>
            <a:endParaRPr lang="en-US" sz="800" b="0" dirty="0">
              <a:latin typeface="Verdana" charset="0"/>
              <a:ea typeface="ＭＳ Ｐゴシック" charset="0"/>
              <a:cs typeface="ＭＳ Ｐゴシック" charset="0"/>
            </a:endParaRPr>
          </a:p>
          <a:p>
            <a:pPr lvl="1"/>
            <a:r>
              <a:rPr lang="en-US" b="0" dirty="0">
                <a:latin typeface="Verdana" charset="0"/>
                <a:ea typeface="ＭＳ Ｐゴシック" charset="0"/>
                <a:cs typeface="ＭＳ Ｐゴシック" charset="0"/>
              </a:rPr>
              <a:t>There are likely to be </a:t>
            </a:r>
            <a:r>
              <a:rPr lang="en-US" dirty="0">
                <a:latin typeface="Verdana" charset="0"/>
                <a:ea typeface="ＭＳ Ｐゴシック" charset="0"/>
                <a:cs typeface="ＭＳ Ｐゴシック" charset="0"/>
              </a:rPr>
              <a:t>tensions</a:t>
            </a:r>
            <a:r>
              <a:rPr lang="en-US" b="0" dirty="0">
                <a:latin typeface="Verdana" charset="0"/>
                <a:ea typeface="ＭＳ Ｐゴシック" charset="0"/>
                <a:cs typeface="ＭＳ Ｐゴシック" charset="0"/>
              </a:rPr>
              <a:t> between adopting this role and pressure to disburse and show results. </a:t>
            </a:r>
          </a:p>
          <a:p>
            <a:pPr lvl="1"/>
            <a:endParaRPr lang="en-US" sz="800" b="0" dirty="0">
              <a:latin typeface="Verdana" charset="0"/>
              <a:ea typeface="ＭＳ Ｐゴシック" charset="0"/>
              <a:cs typeface="ＭＳ Ｐゴシック" charset="0"/>
            </a:endParaRPr>
          </a:p>
          <a:p>
            <a:pPr lvl="1"/>
            <a:r>
              <a:rPr lang="en-US" dirty="0">
                <a:latin typeface="Verdana" charset="0"/>
                <a:ea typeface="ＭＳ Ｐゴシック" charset="0"/>
                <a:cs typeface="ＭＳ Ｐゴシック" charset="0"/>
              </a:rPr>
              <a:t>Procedures</a:t>
            </a:r>
            <a:r>
              <a:rPr lang="en-US" b="0" dirty="0">
                <a:latin typeface="Verdana" charset="0"/>
                <a:ea typeface="ＭＳ Ｐゴシック" charset="0"/>
                <a:cs typeface="ＭＳ Ｐゴシック" charset="0"/>
              </a:rPr>
              <a:t> might also act against </a:t>
            </a:r>
            <a:r>
              <a:rPr lang="en-US" b="0" dirty="0" err="1">
                <a:latin typeface="Verdana" charset="0"/>
                <a:ea typeface="ＭＳ Ｐゴシック" charset="0"/>
                <a:cs typeface="ＭＳ Ｐゴシック" charset="0"/>
              </a:rPr>
              <a:t>favouring</a:t>
            </a:r>
            <a:r>
              <a:rPr lang="en-US" b="0" dirty="0">
                <a:latin typeface="Verdana" charset="0"/>
                <a:ea typeface="ＭＳ Ｐゴシック" charset="0"/>
                <a:cs typeface="ＭＳ Ｐゴシック" charset="0"/>
              </a:rPr>
              <a:t> a facilitating role</a:t>
            </a:r>
          </a:p>
          <a:p>
            <a:pPr lvl="1"/>
            <a:endParaRPr lang="en-US" sz="800" b="0" dirty="0">
              <a:latin typeface="Verdana" charset="0"/>
              <a:ea typeface="ＭＳ Ｐゴシック" charset="0"/>
              <a:cs typeface="ＭＳ Ｐゴシック" charset="0"/>
            </a:endParaRPr>
          </a:p>
          <a:p>
            <a:pPr lvl="1"/>
            <a:r>
              <a:rPr lang="en-US" dirty="0">
                <a:latin typeface="Verdana" charset="0"/>
                <a:ea typeface="ＭＳ Ｐゴシック" charset="0"/>
                <a:cs typeface="ＭＳ Ｐゴシック" charset="0"/>
              </a:rPr>
              <a:t>An operational dilemma </a:t>
            </a:r>
            <a:r>
              <a:rPr lang="en-US" b="0" dirty="0">
                <a:latin typeface="Verdana" charset="0"/>
                <a:ea typeface="ＭＳ Ｐゴシック" charset="0"/>
                <a:cs typeface="ＭＳ Ｐゴシック" charset="0"/>
              </a:rPr>
              <a:t>that needs to be continuously monitored and managed </a:t>
            </a:r>
          </a:p>
          <a:p>
            <a:pPr lvl="1"/>
            <a:endParaRPr lang="en-US" sz="800" b="0" dirty="0">
              <a:latin typeface="Verdana" charset="0"/>
              <a:ea typeface="ＭＳ Ｐゴシック" charset="0"/>
              <a:cs typeface="ＭＳ Ｐゴシック" charset="0"/>
            </a:endParaRPr>
          </a:p>
          <a:p>
            <a:pPr lvl="1"/>
            <a:r>
              <a:rPr lang="en-US" dirty="0">
                <a:latin typeface="Verdana" charset="0"/>
                <a:ea typeface="ＭＳ Ｐゴシック" charset="0"/>
                <a:cs typeface="ＭＳ Ｐゴシック" charset="0"/>
              </a:rPr>
              <a:t>AE principles </a:t>
            </a:r>
            <a:r>
              <a:rPr lang="en-US" b="0" dirty="0">
                <a:latin typeface="Verdana" charset="0"/>
                <a:ea typeface="ＭＳ Ｐゴシック" charset="0"/>
                <a:cs typeface="ＭＳ Ｐゴシック" charset="0"/>
              </a:rPr>
              <a:t>remain relevant; </a:t>
            </a:r>
            <a:r>
              <a:rPr lang="en-US" b="0" dirty="0" err="1">
                <a:latin typeface="Verdana" charset="0"/>
                <a:ea typeface="ＭＳ Ｐゴシック" charset="0"/>
                <a:cs typeface="ＭＳ Ｐゴシック" charset="0"/>
              </a:rPr>
              <a:t>harmonisation</a:t>
            </a:r>
            <a:r>
              <a:rPr lang="en-US" b="0" dirty="0">
                <a:latin typeface="Verdana" charset="0"/>
                <a:ea typeface="ＭＳ Ｐゴシック" charset="0"/>
                <a:cs typeface="ＭＳ Ｐゴシック" charset="0"/>
              </a:rPr>
              <a:t>, alignment, coordinated TC, country systems support</a:t>
            </a:r>
          </a:p>
          <a:p>
            <a:pPr lvl="1"/>
            <a:endParaRPr lang="en-US" b="0" dirty="0">
              <a:latin typeface="Verdana" charset="0"/>
              <a:ea typeface="ＭＳ Ｐゴシック" charset="0"/>
              <a:cs typeface="ＭＳ Ｐゴシック" charset="0"/>
            </a:endParaRPr>
          </a:p>
          <a:p>
            <a:pPr>
              <a:buFontTx/>
              <a:buNone/>
            </a:pPr>
            <a:endParaRPr lang="en-US" sz="1400" dirty="0">
              <a:latin typeface="Verdana" charset="0"/>
              <a:ea typeface="ＭＳ Ｐゴシック" charset="0"/>
            </a:endParaRPr>
          </a:p>
        </p:txBody>
      </p:sp>
    </p:spTree>
    <p:extLst>
      <p:ext uri="{BB962C8B-B14F-4D97-AF65-F5344CB8AC3E}">
        <p14:creationId xmlns:p14="http://schemas.microsoft.com/office/powerpoint/2010/main" val="24526727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891">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89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1410457"/>
            <a:ext cx="8229600" cy="4500869"/>
          </a:xfrm>
        </p:spPr>
        <p:txBody>
          <a:bodyPr/>
          <a:lstStyle/>
          <a:p>
            <a:pPr>
              <a:buFontTx/>
              <a:buNone/>
            </a:pPr>
            <a:r>
              <a:rPr lang="fr-FR" sz="2800" dirty="0" err="1" smtClean="0">
                <a:latin typeface="Verdana" charset="0"/>
                <a:ea typeface="ＭＳ Ｐゴシック" charset="0"/>
              </a:rPr>
              <a:t>Exercise</a:t>
            </a:r>
            <a:r>
              <a:rPr lang="fr-FR" sz="2800" dirty="0" smtClean="0">
                <a:latin typeface="Verdana" charset="0"/>
                <a:ea typeface="ＭＳ Ｐゴシック" charset="0"/>
              </a:rPr>
              <a:t>: </a:t>
            </a:r>
          </a:p>
          <a:p>
            <a:pPr algn="ctr">
              <a:buFontTx/>
              <a:buNone/>
            </a:pPr>
            <a:r>
              <a:rPr lang="fr-FR" sz="2800" dirty="0" smtClean="0">
                <a:latin typeface="Verdana" charset="0"/>
                <a:ea typeface="ＭＳ Ｐゴシック" charset="0"/>
              </a:rPr>
              <a:t>Partner </a:t>
            </a:r>
            <a:r>
              <a:rPr lang="fr-FR" sz="2800" dirty="0" err="1" smtClean="0">
                <a:latin typeface="Verdana" charset="0"/>
                <a:ea typeface="ＭＳ Ｐゴシック" charset="0"/>
              </a:rPr>
              <a:t>demand</a:t>
            </a:r>
            <a:r>
              <a:rPr lang="fr-FR" sz="2800" dirty="0" smtClean="0">
                <a:latin typeface="Verdana" charset="0"/>
                <a:ea typeface="ＭＳ Ｐゴシック" charset="0"/>
              </a:rPr>
              <a:t> and </a:t>
            </a:r>
            <a:r>
              <a:rPr lang="fr-FR" sz="2800" dirty="0" err="1">
                <a:latin typeface="Verdana" charset="0"/>
                <a:ea typeface="ＭＳ Ｐゴシック" charset="0"/>
              </a:rPr>
              <a:t>o</a:t>
            </a:r>
            <a:r>
              <a:rPr lang="fr-FR" sz="2800" dirty="0" err="1" smtClean="0">
                <a:latin typeface="Verdana" charset="0"/>
                <a:ea typeface="ＭＳ Ｐゴシック" charset="0"/>
              </a:rPr>
              <a:t>wnership</a:t>
            </a:r>
            <a:r>
              <a:rPr lang="fr-FR" sz="2800" dirty="0" smtClean="0">
                <a:latin typeface="Verdana" charset="0"/>
                <a:ea typeface="ＭＳ Ｐゴシック" charset="0"/>
              </a:rPr>
              <a:t> </a:t>
            </a:r>
          </a:p>
          <a:p>
            <a:pPr algn="ctr">
              <a:buFontTx/>
              <a:buNone/>
            </a:pPr>
            <a:r>
              <a:rPr lang="fr-FR" sz="2800" dirty="0" smtClean="0">
                <a:latin typeface="Verdana" charset="0"/>
                <a:ea typeface="ＭＳ Ｐゴシック" charset="0"/>
              </a:rPr>
              <a:t>in </a:t>
            </a:r>
            <a:r>
              <a:rPr lang="fr-FR" sz="2800" dirty="0" err="1" smtClean="0">
                <a:latin typeface="Verdana" charset="0"/>
                <a:ea typeface="ＭＳ Ｐゴシック" charset="0"/>
              </a:rPr>
              <a:t>your</a:t>
            </a:r>
            <a:r>
              <a:rPr lang="fr-FR" sz="2800" dirty="0" smtClean="0">
                <a:latin typeface="Verdana" charset="0"/>
                <a:ea typeface="ＭＳ Ｐゴシック" charset="0"/>
              </a:rPr>
              <a:t> programmes</a:t>
            </a:r>
          </a:p>
          <a:p>
            <a:pPr algn="ctr">
              <a:buFontTx/>
              <a:buNone/>
            </a:pPr>
            <a:endParaRPr lang="fr-FR" sz="2800" dirty="0" smtClean="0">
              <a:latin typeface="Verdana" charset="0"/>
              <a:ea typeface="ＭＳ Ｐゴシック" charset="0"/>
            </a:endParaRPr>
          </a:p>
          <a:p>
            <a:pPr>
              <a:lnSpc>
                <a:spcPct val="120000"/>
              </a:lnSpc>
              <a:buClrTx/>
              <a:buFont typeface="+mj-lt"/>
              <a:buAutoNum type="arabicPeriod"/>
            </a:pPr>
            <a:r>
              <a:rPr lang="fr-FR" sz="2000" i="0" dirty="0" smtClean="0">
                <a:latin typeface="Verdana" charset="0"/>
                <a:ea typeface="ＭＳ Ｐゴシック" charset="0"/>
              </a:rPr>
              <a:t>Is </a:t>
            </a:r>
            <a:r>
              <a:rPr lang="fr-FR" sz="2000" i="0" dirty="0" err="1" smtClean="0">
                <a:latin typeface="Verdana" charset="0"/>
                <a:ea typeface="ＭＳ Ｐゴシック" charset="0"/>
              </a:rPr>
              <a:t>there</a:t>
            </a:r>
            <a:r>
              <a:rPr lang="fr-FR" sz="2000" i="0" dirty="0" smtClean="0">
                <a:latin typeface="Verdana" charset="0"/>
                <a:ea typeface="ＭＳ Ｐゴシック" charset="0"/>
              </a:rPr>
              <a:t> </a:t>
            </a:r>
            <a:r>
              <a:rPr lang="fr-FR" sz="2000" i="0" dirty="0" err="1" smtClean="0">
                <a:latin typeface="Verdana" charset="0"/>
                <a:ea typeface="ＭＳ Ｐゴシック" charset="0"/>
              </a:rPr>
              <a:t>sufficient</a:t>
            </a:r>
            <a:r>
              <a:rPr lang="fr-FR" sz="2000" i="0" dirty="0" smtClean="0">
                <a:latin typeface="Verdana" charset="0"/>
                <a:ea typeface="ＭＳ Ｐゴシック" charset="0"/>
              </a:rPr>
              <a:t> </a:t>
            </a:r>
            <a:r>
              <a:rPr lang="fr-FR" sz="2000" i="0" dirty="0" err="1" smtClean="0">
                <a:latin typeface="Verdana" charset="0"/>
                <a:ea typeface="ＭＳ Ｐゴシック" charset="0"/>
              </a:rPr>
              <a:t>dissatisfaction</a:t>
            </a:r>
            <a:r>
              <a:rPr lang="fr-FR" sz="2000" i="0" dirty="0" smtClean="0">
                <a:latin typeface="Verdana" charset="0"/>
                <a:ea typeface="ＭＳ Ｐゴシック" charset="0"/>
              </a:rPr>
              <a:t> </a:t>
            </a:r>
            <a:r>
              <a:rPr lang="fr-FR" sz="2000" i="0" dirty="0" err="1" smtClean="0">
                <a:latin typeface="Verdana" charset="0"/>
                <a:ea typeface="ＭＳ Ｐゴシック" charset="0"/>
              </a:rPr>
              <a:t>with</a:t>
            </a:r>
            <a:r>
              <a:rPr lang="fr-FR" sz="2000" i="0" dirty="0" smtClean="0">
                <a:latin typeface="Verdana" charset="0"/>
                <a:ea typeface="ＭＳ Ｐゴシック" charset="0"/>
              </a:rPr>
              <a:t> the </a:t>
            </a:r>
            <a:r>
              <a:rPr lang="fr-FR" sz="2000" i="0" dirty="0" err="1" smtClean="0">
                <a:latin typeface="Verdana" charset="0"/>
                <a:ea typeface="ＭＳ Ｐゴシック" charset="0"/>
              </a:rPr>
              <a:t>current</a:t>
            </a:r>
            <a:r>
              <a:rPr lang="fr-FR" sz="2000" i="0" dirty="0" smtClean="0">
                <a:latin typeface="Verdana" charset="0"/>
                <a:ea typeface="ＭＳ Ｐゴシック" charset="0"/>
              </a:rPr>
              <a:t> situation?</a:t>
            </a:r>
          </a:p>
          <a:p>
            <a:pPr>
              <a:lnSpc>
                <a:spcPct val="120000"/>
              </a:lnSpc>
              <a:buClrTx/>
              <a:buFont typeface="+mj-lt"/>
              <a:buAutoNum type="arabicPeriod"/>
            </a:pPr>
            <a:r>
              <a:rPr lang="fr-FR" sz="2000" i="0" dirty="0">
                <a:latin typeface="Verdana" charset="0"/>
                <a:ea typeface="ＭＳ Ｐゴシック" charset="0"/>
              </a:rPr>
              <a:t>Is </a:t>
            </a:r>
            <a:r>
              <a:rPr lang="fr-FR" sz="2000" i="0" dirty="0" err="1">
                <a:latin typeface="Verdana" charset="0"/>
                <a:ea typeface="ＭＳ Ｐゴシック" charset="0"/>
              </a:rPr>
              <a:t>there</a:t>
            </a:r>
            <a:r>
              <a:rPr lang="fr-FR" sz="2000" i="0" dirty="0">
                <a:latin typeface="Verdana" charset="0"/>
                <a:ea typeface="ＭＳ Ｐゴシック" charset="0"/>
              </a:rPr>
              <a:t> a vision for change</a:t>
            </a:r>
            <a:r>
              <a:rPr lang="fr-FR" sz="2000" i="0" dirty="0" smtClean="0">
                <a:latin typeface="Verdana" charset="0"/>
                <a:ea typeface="ＭＳ Ｐゴシック" charset="0"/>
              </a:rPr>
              <a:t>?</a:t>
            </a:r>
          </a:p>
          <a:p>
            <a:pPr>
              <a:lnSpc>
                <a:spcPct val="120000"/>
              </a:lnSpc>
              <a:buClrTx/>
              <a:buFont typeface="+mj-lt"/>
              <a:buAutoNum type="arabicPeriod"/>
            </a:pPr>
            <a:r>
              <a:rPr lang="fr-FR" sz="2000" i="0" dirty="0" smtClean="0">
                <a:latin typeface="Verdana" charset="0"/>
                <a:ea typeface="ＭＳ Ｐゴシック" charset="0"/>
              </a:rPr>
              <a:t>If </a:t>
            </a:r>
            <a:r>
              <a:rPr lang="fr-FR" sz="2000" i="0" dirty="0" err="1" smtClean="0">
                <a:latin typeface="Verdana" charset="0"/>
                <a:ea typeface="ＭＳ Ｐゴシック" charset="0"/>
              </a:rPr>
              <a:t>yes</a:t>
            </a:r>
            <a:r>
              <a:rPr lang="fr-FR" sz="2000" i="0" dirty="0" smtClean="0">
                <a:latin typeface="Verdana" charset="0"/>
                <a:ea typeface="ＭＳ Ｐゴシック" charset="0"/>
              </a:rPr>
              <a:t>, </a:t>
            </a:r>
            <a:r>
              <a:rPr lang="fr-FR" sz="2000" i="0" dirty="0" err="1" smtClean="0">
                <a:latin typeface="Verdana" charset="0"/>
                <a:ea typeface="ＭＳ Ｐゴシック" charset="0"/>
              </a:rPr>
              <a:t>is</a:t>
            </a:r>
            <a:r>
              <a:rPr lang="fr-FR" sz="2000" i="0" dirty="0" smtClean="0">
                <a:latin typeface="Verdana" charset="0"/>
                <a:ea typeface="ＭＳ Ｐゴシック" charset="0"/>
              </a:rPr>
              <a:t> </a:t>
            </a:r>
            <a:r>
              <a:rPr lang="fr-FR" sz="2000" i="0" dirty="0" err="1" smtClean="0">
                <a:latin typeface="Verdana" charset="0"/>
                <a:ea typeface="ＭＳ Ｐゴシック" charset="0"/>
              </a:rPr>
              <a:t>this</a:t>
            </a:r>
            <a:r>
              <a:rPr lang="fr-FR" sz="2000" i="0" dirty="0" smtClean="0">
                <a:latin typeface="Verdana" charset="0"/>
                <a:ea typeface="ＭＳ Ｐゴシック" charset="0"/>
              </a:rPr>
              <a:t> vision </a:t>
            </a:r>
            <a:r>
              <a:rPr lang="fr-FR" sz="2000" i="0" dirty="0" err="1" smtClean="0">
                <a:latin typeface="Verdana" charset="0"/>
                <a:ea typeface="ＭＳ Ｐゴシック" charset="0"/>
              </a:rPr>
              <a:t>widely</a:t>
            </a:r>
            <a:r>
              <a:rPr lang="fr-FR" sz="2000" i="0" dirty="0" smtClean="0">
                <a:latin typeface="Verdana" charset="0"/>
                <a:ea typeface="ＭＳ Ｐゴシック" charset="0"/>
              </a:rPr>
              <a:t> </a:t>
            </a:r>
            <a:r>
              <a:rPr lang="fr-FR" sz="2000" i="0" dirty="0" err="1" smtClean="0">
                <a:latin typeface="Verdana" charset="0"/>
                <a:ea typeface="ＭＳ Ｐゴシック" charset="0"/>
              </a:rPr>
              <a:t>supported</a:t>
            </a:r>
            <a:r>
              <a:rPr lang="fr-FR" sz="2000" i="0" dirty="0" smtClean="0">
                <a:latin typeface="Verdana" charset="0"/>
                <a:ea typeface="ＭＳ Ｐゴシック" charset="0"/>
              </a:rPr>
              <a:t> </a:t>
            </a:r>
            <a:r>
              <a:rPr lang="fr-FR" sz="2000" i="0" dirty="0" err="1" smtClean="0">
                <a:latin typeface="Verdana" charset="0"/>
                <a:ea typeface="ＭＳ Ｐゴシック" charset="0"/>
              </a:rPr>
              <a:t>among</a:t>
            </a:r>
            <a:r>
              <a:rPr lang="fr-FR" sz="2000" i="0" dirty="0" smtClean="0">
                <a:latin typeface="Verdana" charset="0"/>
                <a:ea typeface="ＭＳ Ｐゴシック" charset="0"/>
              </a:rPr>
              <a:t> </a:t>
            </a:r>
            <a:r>
              <a:rPr lang="fr-FR" sz="2000" i="0" dirty="0" err="1" smtClean="0">
                <a:latin typeface="Verdana" charset="0"/>
                <a:ea typeface="ＭＳ Ｐゴシック" charset="0"/>
              </a:rPr>
              <a:t>stakeholders</a:t>
            </a:r>
            <a:r>
              <a:rPr lang="fr-FR" sz="2000" i="0" dirty="0" smtClean="0">
                <a:latin typeface="Verdana" charset="0"/>
                <a:ea typeface="ＭＳ Ｐゴシック" charset="0"/>
              </a:rPr>
              <a:t>?</a:t>
            </a:r>
          </a:p>
          <a:p>
            <a:pPr>
              <a:lnSpc>
                <a:spcPct val="120000"/>
              </a:lnSpc>
              <a:buClrTx/>
              <a:buFont typeface="+mj-lt"/>
              <a:buAutoNum type="arabicPeriod"/>
            </a:pPr>
            <a:r>
              <a:rPr lang="fr-FR" sz="2000" i="0" dirty="0" smtClean="0">
                <a:latin typeface="Verdana" charset="0"/>
                <a:ea typeface="ＭＳ Ｐゴシック" charset="0"/>
              </a:rPr>
              <a:t>Is </a:t>
            </a:r>
            <a:r>
              <a:rPr lang="fr-FR" sz="2000" i="0" dirty="0" err="1" smtClean="0">
                <a:latin typeface="Verdana" charset="0"/>
                <a:ea typeface="ＭＳ Ｐゴシック" charset="0"/>
              </a:rPr>
              <a:t>there</a:t>
            </a:r>
            <a:r>
              <a:rPr lang="fr-FR" sz="2000" i="0" dirty="0" smtClean="0">
                <a:latin typeface="Verdana" charset="0"/>
                <a:ea typeface="ＭＳ Ｐゴシック" charset="0"/>
              </a:rPr>
              <a:t> </a:t>
            </a:r>
            <a:r>
              <a:rPr lang="fr-FR" sz="2000" i="0" dirty="0" err="1" smtClean="0">
                <a:latin typeface="Verdana" charset="0"/>
                <a:ea typeface="ＭＳ Ｐゴシック" charset="0"/>
              </a:rPr>
              <a:t>sufficient</a:t>
            </a:r>
            <a:r>
              <a:rPr lang="fr-FR" sz="2000" i="0" dirty="0" smtClean="0">
                <a:latin typeface="Verdana" charset="0"/>
                <a:ea typeface="ＭＳ Ｐゴシック" charset="0"/>
              </a:rPr>
              <a:t> change management </a:t>
            </a:r>
            <a:r>
              <a:rPr lang="fr-FR" sz="2000" i="0" dirty="0" err="1" smtClean="0">
                <a:latin typeface="Verdana" charset="0"/>
                <a:ea typeface="ＭＳ Ｐゴシック" charset="0"/>
              </a:rPr>
              <a:t>capacity</a:t>
            </a:r>
            <a:r>
              <a:rPr lang="fr-FR" sz="2000" i="0" dirty="0" smtClean="0">
                <a:latin typeface="Verdana" charset="0"/>
                <a:ea typeface="ＭＳ Ｐゴシック" charset="0"/>
              </a:rPr>
              <a:t>?</a:t>
            </a:r>
            <a:endParaRPr lang="fr-FR" sz="2000" i="0" dirty="0">
              <a:latin typeface="Verdana" charset="0"/>
              <a:ea typeface="ＭＳ Ｐゴシック" charset="0"/>
            </a:endParaRPr>
          </a:p>
          <a:p>
            <a:pPr>
              <a:buClrTx/>
              <a:buFont typeface="+mj-lt"/>
              <a:buAutoNum type="arabicPeriod"/>
            </a:pPr>
            <a:endParaRPr lang="fr-FR" sz="1800" dirty="0" smtClean="0">
              <a:latin typeface="Verdana" charset="0"/>
              <a:ea typeface="ＭＳ Ｐゴシック" charset="0"/>
            </a:endParaRPr>
          </a:p>
          <a:p>
            <a:pPr>
              <a:buFontTx/>
              <a:buAutoNum type="arabicPeriod"/>
            </a:pPr>
            <a:endParaRPr lang="fr-FR" sz="1800" dirty="0">
              <a:latin typeface="Verdana" charset="0"/>
              <a:ea typeface="ＭＳ Ｐゴシック" charset="0"/>
            </a:endParaRPr>
          </a:p>
        </p:txBody>
      </p:sp>
      <p:sp>
        <p:nvSpPr>
          <p:cNvPr id="2" name="TextBox 1"/>
          <p:cNvSpPr txBox="1"/>
          <p:nvPr/>
        </p:nvSpPr>
        <p:spPr>
          <a:xfrm>
            <a:off x="1207181" y="5930498"/>
            <a:ext cx="7163890" cy="461665"/>
          </a:xfrm>
          <a:prstGeom prst="rect">
            <a:avLst/>
          </a:prstGeom>
          <a:noFill/>
        </p:spPr>
        <p:txBody>
          <a:bodyPr wrap="none" rtlCol="0">
            <a:spAutoFit/>
          </a:bodyPr>
          <a:lstStyle/>
          <a:p>
            <a:r>
              <a:rPr lang="en-US" sz="2400" dirty="0" smtClean="0"/>
              <a:t>Achievements   ------     Improvement needs</a:t>
            </a:r>
            <a:endParaRPr lang="en-US" sz="2400" dirty="0"/>
          </a:p>
        </p:txBody>
      </p:sp>
    </p:spTree>
    <p:extLst>
      <p:ext uri="{BB962C8B-B14F-4D97-AF65-F5344CB8AC3E}">
        <p14:creationId xmlns:p14="http://schemas.microsoft.com/office/powerpoint/2010/main" val="2292141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i="1">
                <a:latin typeface="Verdana" charset="0"/>
                <a:ea typeface="ＭＳ Ｐゴシック" charset="0"/>
              </a:rPr>
              <a:t>This Module</a:t>
            </a:r>
          </a:p>
        </p:txBody>
      </p:sp>
      <p:sp>
        <p:nvSpPr>
          <p:cNvPr id="17411" name="Content Placeholder 2"/>
          <p:cNvSpPr>
            <a:spLocks noGrp="1"/>
          </p:cNvSpPr>
          <p:nvPr>
            <p:ph idx="1"/>
          </p:nvPr>
        </p:nvSpPr>
        <p:spPr>
          <a:xfrm>
            <a:off x="457200" y="2133600"/>
            <a:ext cx="8229600" cy="3887788"/>
          </a:xfrm>
        </p:spPr>
        <p:txBody>
          <a:bodyPr/>
          <a:lstStyle/>
          <a:p>
            <a:pPr>
              <a:buFontTx/>
              <a:buNone/>
            </a:pPr>
            <a:endParaRPr lang="en-US" sz="2800" dirty="0">
              <a:solidFill>
                <a:srgbClr val="FF0000"/>
              </a:solidFill>
              <a:latin typeface="Verdana" charset="0"/>
              <a:ea typeface="ＭＳ Ｐゴシック" charset="0"/>
            </a:endParaRPr>
          </a:p>
          <a:p>
            <a:pPr>
              <a:buClr>
                <a:schemeClr val="accent2"/>
              </a:buClr>
            </a:pPr>
            <a:r>
              <a:rPr lang="en-US" sz="2800" b="0" dirty="0">
                <a:solidFill>
                  <a:srgbClr val="0D4B83"/>
                </a:solidFill>
                <a:latin typeface="Verdana" charset="0"/>
                <a:ea typeface="ＭＳ Ｐゴシック" charset="0"/>
                <a:cs typeface="ＭＳ Ｐゴシック" charset="0"/>
              </a:rPr>
              <a:t>Discusses the importance of ownership in a CD context</a:t>
            </a:r>
          </a:p>
          <a:p>
            <a:pPr>
              <a:buClr>
                <a:schemeClr val="accent2"/>
              </a:buClr>
            </a:pPr>
            <a:endParaRPr lang="en-US" sz="2800" b="0" dirty="0">
              <a:solidFill>
                <a:srgbClr val="0D4B83"/>
              </a:solidFill>
              <a:latin typeface="Verdana" charset="0"/>
              <a:ea typeface="ＭＳ Ｐゴシック" charset="0"/>
              <a:cs typeface="ＭＳ Ｐゴシック" charset="0"/>
            </a:endParaRPr>
          </a:p>
          <a:p>
            <a:pPr>
              <a:buClr>
                <a:schemeClr val="accent2"/>
              </a:buClr>
            </a:pPr>
            <a:r>
              <a:rPr lang="en-US" sz="2800" b="0" dirty="0">
                <a:solidFill>
                  <a:srgbClr val="0D4B83"/>
                </a:solidFill>
                <a:latin typeface="Verdana" charset="0"/>
                <a:ea typeface="ＭＳ Ｐゴシック" charset="0"/>
                <a:cs typeface="ＭＳ Ｐゴシック" charset="0"/>
              </a:rPr>
              <a:t>Reflects on typical challenges encountered and how these may be addressed</a:t>
            </a:r>
          </a:p>
          <a:p>
            <a:pPr>
              <a:buClr>
                <a:schemeClr val="accent2"/>
              </a:buClr>
            </a:pPr>
            <a:endParaRPr lang="en-US" sz="2800" b="0" dirty="0" smtClean="0">
              <a:solidFill>
                <a:srgbClr val="0D4B83"/>
              </a:solidFill>
              <a:latin typeface="Verdana" charset="0"/>
              <a:ea typeface="ＭＳ Ｐゴシック" charset="0"/>
              <a:cs typeface="ＭＳ Ｐゴシック" charset="0"/>
            </a:endParaRPr>
          </a:p>
          <a:p>
            <a:pPr>
              <a:buClr>
                <a:schemeClr val="accent2"/>
              </a:buClr>
            </a:pPr>
            <a:r>
              <a:rPr lang="en-US" sz="2800" b="0" dirty="0" smtClean="0">
                <a:solidFill>
                  <a:srgbClr val="0D4B83"/>
                </a:solidFill>
                <a:latin typeface="Verdana" charset="0"/>
                <a:ea typeface="ＭＳ Ｐゴシック" charset="0"/>
                <a:cs typeface="ＭＳ Ｐゴシック" charset="0"/>
              </a:rPr>
              <a:t>Examines </a:t>
            </a:r>
            <a:r>
              <a:rPr lang="en-US" sz="2800" b="0" dirty="0">
                <a:solidFill>
                  <a:srgbClr val="0D4B83"/>
                </a:solidFill>
                <a:latin typeface="Verdana" charset="0"/>
                <a:ea typeface="ＭＳ Ｐゴシック" charset="0"/>
                <a:cs typeface="ＭＳ Ｐゴシック" charset="0"/>
              </a:rPr>
              <a:t>ownership from three perspective</a:t>
            </a:r>
            <a:r>
              <a:rPr lang="en-US" sz="2800" b="0" dirty="0">
                <a:solidFill>
                  <a:srgbClr val="2D5EC1"/>
                </a:solidFill>
                <a:latin typeface="Verdana" charset="0"/>
                <a:ea typeface="ＭＳ Ｐゴシック" charset="0"/>
                <a:cs typeface="ＭＳ Ｐゴシック" charset="0"/>
              </a:rPr>
              <a:t>s</a:t>
            </a:r>
          </a:p>
          <a:p>
            <a:pPr>
              <a:buClr>
                <a:schemeClr val="accent2"/>
              </a:buClr>
              <a:buFontTx/>
              <a:buNone/>
            </a:pPr>
            <a:endParaRPr lang="en-US" sz="2800" dirty="0">
              <a:solidFill>
                <a:srgbClr val="FF0000"/>
              </a:solidFill>
              <a:latin typeface="Verdana" charset="0"/>
              <a:ea typeface="ＭＳ Ｐゴシック" charset="0"/>
            </a:endParaRPr>
          </a:p>
        </p:txBody>
      </p:sp>
    </p:spTree>
    <p:extLst>
      <p:ext uri="{BB962C8B-B14F-4D97-AF65-F5344CB8AC3E}">
        <p14:creationId xmlns:p14="http://schemas.microsoft.com/office/powerpoint/2010/main" val="376050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00188"/>
            <a:ext cx="9144000" cy="1143000"/>
          </a:xfrm>
        </p:spPr>
        <p:txBody>
          <a:bodyPr>
            <a:normAutofit fontScale="90000"/>
          </a:bodyPr>
          <a:lstStyle/>
          <a:p>
            <a:pPr algn="ctr">
              <a:defRPr/>
            </a:pPr>
            <a:r>
              <a:rPr lang="en-GB" b="0" dirty="0" smtClean="0"/>
              <a:t>CD Quality grid requirement: </a:t>
            </a:r>
            <a:br>
              <a:rPr lang="en-GB" b="0" dirty="0" smtClean="0"/>
            </a:br>
            <a:r>
              <a:rPr lang="en-GB" sz="2700" i="1" dirty="0" smtClean="0"/>
              <a:t>2</a:t>
            </a:r>
            <a:r>
              <a:rPr lang="en-GB" sz="2700" i="1" dirty="0"/>
              <a:t>. Adequate demand, commitment and ownership from the country </a:t>
            </a:r>
            <a:r>
              <a:rPr lang="en-GB" sz="2700" i="1" dirty="0" smtClean="0"/>
              <a:t>partners</a:t>
            </a:r>
            <a:endParaRPr lang="en-GB" i="1" dirty="0"/>
          </a:p>
        </p:txBody>
      </p:sp>
      <p:graphicFrame>
        <p:nvGraphicFramePr>
          <p:cNvPr id="4" name="Content Placeholder 3"/>
          <p:cNvGraphicFramePr>
            <a:graphicFrameLocks noGrp="1"/>
          </p:cNvGraphicFramePr>
          <p:nvPr>
            <p:ph idx="1"/>
          </p:nvPr>
        </p:nvGraphicFramePr>
        <p:xfrm>
          <a:off x="519113" y="2978150"/>
          <a:ext cx="8229600" cy="3475038"/>
        </p:xfrm>
        <a:graphic>
          <a:graphicData uri="http://schemas.openxmlformats.org/drawingml/2006/table">
            <a:tbl>
              <a:tblPr firstRow="1" bandRow="1">
                <a:tableStyleId>{8799B23B-EC83-4686-B30A-512413B5E67A}</a:tableStyleId>
              </a:tblPr>
              <a:tblGrid>
                <a:gridCol w="8229600"/>
              </a:tblGrid>
              <a:tr h="155462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400" b="0" kern="1200" dirty="0" smtClean="0">
                          <a:solidFill>
                            <a:srgbClr val="0F5494"/>
                          </a:solidFill>
                          <a:effectLst/>
                        </a:rPr>
                        <a:t>2.1 How have </a:t>
                      </a:r>
                      <a:r>
                        <a:rPr lang="en-GB" sz="2400" b="0" kern="1200" dirty="0" smtClean="0">
                          <a:solidFill>
                            <a:srgbClr val="FF0000"/>
                          </a:solidFill>
                          <a:effectLst/>
                        </a:rPr>
                        <a:t>key stakeholders demonstrated demand </a:t>
                      </a:r>
                      <a:r>
                        <a:rPr lang="en-GB" sz="2400" b="0" kern="1200" dirty="0" smtClean="0">
                          <a:solidFill>
                            <a:srgbClr val="0F5494"/>
                          </a:solidFill>
                          <a:effectLst/>
                        </a:rPr>
                        <a:t>for TC, beyond reacting to proposals from the EU or consultants?</a:t>
                      </a:r>
                    </a:p>
                    <a:p>
                      <a:endParaRPr lang="en-GB" sz="2400" dirty="0">
                        <a:solidFill>
                          <a:srgbClr val="0F5494"/>
                        </a:solidFill>
                      </a:endParaRPr>
                    </a:p>
                  </a:txBody>
                  <a:tcPr marT="45721" marB="45721">
                    <a:solidFill>
                      <a:srgbClr val="99CCFF"/>
                    </a:solidFill>
                  </a:tcPr>
                </a:tc>
              </a:tr>
              <a:tr h="192041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2400" kern="1200" dirty="0" smtClean="0">
                          <a:solidFill>
                            <a:srgbClr val="0F5494"/>
                          </a:solidFill>
                          <a:effectLst/>
                        </a:rPr>
                        <a:t>2.2 How have the country </a:t>
                      </a:r>
                      <a:r>
                        <a:rPr lang="en-GB" sz="2400" kern="1200" dirty="0" smtClean="0">
                          <a:solidFill>
                            <a:srgbClr val="FF0000"/>
                          </a:solidFill>
                          <a:effectLst/>
                        </a:rPr>
                        <a:t>partners led or participated in the design</a:t>
                      </a:r>
                      <a:r>
                        <a:rPr lang="en-GB" sz="2400" kern="1200" dirty="0" smtClean="0">
                          <a:solidFill>
                            <a:srgbClr val="0F5494"/>
                          </a:solidFill>
                          <a:effectLst/>
                        </a:rPr>
                        <a:t> of TC support, beyond formal consultation and endorsement of proposals and other requirements? </a:t>
                      </a:r>
                    </a:p>
                    <a:p>
                      <a:endParaRPr lang="en-GB" sz="2400" dirty="0">
                        <a:solidFill>
                          <a:srgbClr val="0F5494"/>
                        </a:solidFill>
                      </a:endParaRPr>
                    </a:p>
                  </a:txBody>
                  <a:tcPr marT="45721" marB="45721">
                    <a:solidFill>
                      <a:srgbClr val="99CCFF"/>
                    </a:solidFill>
                  </a:tcPr>
                </a:tc>
              </a:tr>
            </a:tbl>
          </a:graphicData>
        </a:graphic>
      </p:graphicFrame>
    </p:spTree>
    <p:extLst>
      <p:ext uri="{BB962C8B-B14F-4D97-AF65-F5344CB8AC3E}">
        <p14:creationId xmlns:p14="http://schemas.microsoft.com/office/powerpoint/2010/main" val="1383410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an d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45721" y="1260700"/>
            <a:ext cx="1531996" cy="1568299"/>
          </a:xfrm>
          <a:prstGeom prst="rect">
            <a:avLst/>
          </a:prstGeom>
        </p:spPr>
      </p:pic>
      <p:sp>
        <p:nvSpPr>
          <p:cNvPr id="20482" name="Title 1"/>
          <p:cNvSpPr>
            <a:spLocks noGrp="1"/>
          </p:cNvSpPr>
          <p:nvPr>
            <p:ph type="title"/>
          </p:nvPr>
        </p:nvSpPr>
        <p:spPr>
          <a:xfrm>
            <a:off x="0" y="1539400"/>
            <a:ext cx="8229600" cy="658813"/>
          </a:xfrm>
        </p:spPr>
        <p:txBody>
          <a:bodyPr/>
          <a:lstStyle/>
          <a:p>
            <a:r>
              <a:rPr lang="en-GB" sz="4000" b="0" dirty="0">
                <a:latin typeface="Verdana" charset="0"/>
                <a:ea typeface="ＭＳ Ｐゴシック" charset="0"/>
              </a:rPr>
              <a:t/>
            </a:r>
            <a:br>
              <a:rPr lang="en-GB" sz="4000" b="0" dirty="0">
                <a:latin typeface="Verdana" charset="0"/>
                <a:ea typeface="ＭＳ Ｐゴシック" charset="0"/>
              </a:rPr>
            </a:br>
            <a:r>
              <a:rPr lang="en-GB" sz="2800" b="0" i="1" dirty="0">
                <a:latin typeface="Verdana" charset="0"/>
                <a:ea typeface="ＭＳ Ｐゴシック" charset="0"/>
              </a:rPr>
              <a:t>Why Ownership &amp; Demand are  Important</a:t>
            </a:r>
            <a:r>
              <a:rPr lang="en-GB" sz="2800" b="0" dirty="0">
                <a:latin typeface="Verdana" charset="0"/>
                <a:ea typeface="ＭＳ Ｐゴシック" charset="0"/>
              </a:rPr>
              <a:t/>
            </a:r>
            <a:br>
              <a:rPr lang="en-GB" sz="2800" b="0" dirty="0">
                <a:latin typeface="Verdana" charset="0"/>
                <a:ea typeface="ＭＳ Ｐゴシック" charset="0"/>
              </a:rPr>
            </a:br>
            <a:endParaRPr lang="en-US" sz="2800" b="0" dirty="0">
              <a:latin typeface="Verdana" charset="0"/>
              <a:ea typeface="ＭＳ Ｐゴシック" charset="0"/>
            </a:endParaRPr>
          </a:p>
        </p:txBody>
      </p:sp>
      <p:sp>
        <p:nvSpPr>
          <p:cNvPr id="20483" name="Content Placeholder 2"/>
          <p:cNvSpPr>
            <a:spLocks noGrp="1"/>
          </p:cNvSpPr>
          <p:nvPr>
            <p:ph idx="1"/>
          </p:nvPr>
        </p:nvSpPr>
        <p:spPr>
          <a:xfrm>
            <a:off x="304800" y="2476818"/>
            <a:ext cx="8610600" cy="4048966"/>
          </a:xfrm>
        </p:spPr>
        <p:txBody>
          <a:bodyPr/>
          <a:lstStyle/>
          <a:p>
            <a:pPr marL="514350" indent="-457200">
              <a:buClr>
                <a:schemeClr val="bg1">
                  <a:lumMod val="50000"/>
                </a:schemeClr>
              </a:buClr>
            </a:pPr>
            <a:r>
              <a:rPr lang="en-GB" b="0" dirty="0">
                <a:latin typeface="Verdana" charset="0"/>
                <a:ea typeface="ＭＳ Ｐゴシック" charset="0"/>
                <a:cs typeface="ＭＳ Ｐゴシック" charset="0"/>
              </a:rPr>
              <a:t>C</a:t>
            </a:r>
            <a:r>
              <a:rPr lang="en-GB" b="0" dirty="0" smtClean="0">
                <a:latin typeface="Verdana" charset="0"/>
                <a:ea typeface="ＭＳ Ｐゴシック" charset="0"/>
                <a:cs typeface="ＭＳ Ｐゴシック" charset="0"/>
              </a:rPr>
              <a:t>ommitment </a:t>
            </a:r>
            <a:r>
              <a:rPr lang="en-GB" b="0" dirty="0">
                <a:latin typeface="Verdana" charset="0"/>
                <a:ea typeface="ＭＳ Ｐゴシック" charset="0"/>
                <a:cs typeface="ＭＳ Ｐゴシック" charset="0"/>
              </a:rPr>
              <a:t>to (</a:t>
            </a:r>
            <a:r>
              <a:rPr lang="en-GB" b="0" dirty="0" err="1">
                <a:latin typeface="Verdana" charset="0"/>
                <a:ea typeface="ＭＳ Ｐゴシック" charset="0"/>
                <a:cs typeface="ＭＳ Ｐゴシック" charset="0"/>
              </a:rPr>
              <a:t>i</a:t>
            </a:r>
            <a:r>
              <a:rPr lang="en-GB" b="0" dirty="0">
                <a:latin typeface="Verdana" charset="0"/>
                <a:ea typeface="ＭＳ Ｐゴシック" charset="0"/>
                <a:cs typeface="ＭＳ Ｐゴシック" charset="0"/>
              </a:rPr>
              <a:t>) </a:t>
            </a:r>
            <a:r>
              <a:rPr lang="en-GB" b="0" dirty="0">
                <a:solidFill>
                  <a:srgbClr val="FF0000"/>
                </a:solidFill>
                <a:latin typeface="Verdana" charset="0"/>
                <a:ea typeface="ＭＳ Ｐゴシック" charset="0"/>
                <a:cs typeface="ＭＳ Ｐゴシック" charset="0"/>
              </a:rPr>
              <a:t>change </a:t>
            </a:r>
            <a:r>
              <a:rPr lang="en-GB" b="0" dirty="0" smtClean="0">
                <a:solidFill>
                  <a:srgbClr val="FF0000"/>
                </a:solidFill>
                <a:latin typeface="Verdana" charset="0"/>
                <a:ea typeface="ＭＳ Ｐゴシック" charset="0"/>
                <a:cs typeface="ＭＳ Ｐゴシック" charset="0"/>
              </a:rPr>
              <a:t>process </a:t>
            </a:r>
            <a:r>
              <a:rPr lang="en-GB" b="0" dirty="0" smtClean="0">
                <a:latin typeface="Verdana" charset="0"/>
                <a:ea typeface="ＭＳ Ｐゴシック" charset="0"/>
                <a:cs typeface="ＭＳ Ｐゴシック" charset="0"/>
              </a:rPr>
              <a:t>and </a:t>
            </a:r>
            <a:r>
              <a:rPr lang="en-GB" b="0" dirty="0">
                <a:latin typeface="Verdana" charset="0"/>
                <a:ea typeface="ＭＳ Ｐゴシック" charset="0"/>
                <a:cs typeface="ＭＳ Ｐゴシック" charset="0"/>
              </a:rPr>
              <a:t>(ii) any </a:t>
            </a:r>
            <a:r>
              <a:rPr lang="en-GB" b="0" dirty="0">
                <a:solidFill>
                  <a:srgbClr val="FF0000"/>
                </a:solidFill>
                <a:latin typeface="Verdana" charset="0"/>
                <a:ea typeface="ＭＳ Ｐゴシック" charset="0"/>
                <a:cs typeface="ＭＳ Ｐゴシック" charset="0"/>
              </a:rPr>
              <a:t>proposed </a:t>
            </a:r>
            <a:r>
              <a:rPr lang="en-GB" b="0" dirty="0" smtClean="0">
                <a:solidFill>
                  <a:srgbClr val="FF0000"/>
                </a:solidFill>
                <a:latin typeface="Verdana" charset="0"/>
                <a:ea typeface="ＭＳ Ｐゴシック" charset="0"/>
                <a:cs typeface="ＭＳ Ｐゴシック" charset="0"/>
              </a:rPr>
              <a:t>support</a:t>
            </a:r>
          </a:p>
          <a:p>
            <a:pPr marL="400050">
              <a:buClr>
                <a:schemeClr val="bg1">
                  <a:lumMod val="50000"/>
                </a:schemeClr>
              </a:buClr>
            </a:pPr>
            <a:endParaRPr lang="en-GB" sz="1200" b="0" dirty="0" smtClean="0">
              <a:latin typeface="Verdana" charset="0"/>
              <a:ea typeface="ＭＳ Ｐゴシック" charset="0"/>
              <a:cs typeface="ＭＳ Ｐゴシック" charset="0"/>
            </a:endParaRPr>
          </a:p>
          <a:p>
            <a:pPr marL="400050">
              <a:buClr>
                <a:schemeClr val="bg1">
                  <a:lumMod val="50000"/>
                </a:schemeClr>
              </a:buClr>
            </a:pPr>
            <a:r>
              <a:rPr lang="en-GB" sz="2400" b="0" dirty="0" smtClean="0">
                <a:latin typeface="Verdana" charset="0"/>
                <a:ea typeface="ＭＳ Ｐゴシック" charset="0"/>
                <a:cs typeface="ＭＳ Ｐゴシック" charset="0"/>
              </a:rPr>
              <a:t>EU can </a:t>
            </a:r>
            <a:r>
              <a:rPr lang="en-GB" sz="2400" b="0" dirty="0" smtClean="0">
                <a:solidFill>
                  <a:srgbClr val="FF0000"/>
                </a:solidFill>
                <a:latin typeface="Verdana" charset="0"/>
                <a:ea typeface="ＭＳ Ｐゴシック" charset="0"/>
                <a:cs typeface="ＭＳ Ｐゴシック" charset="0"/>
              </a:rPr>
              <a:t>facilitate, </a:t>
            </a:r>
            <a:r>
              <a:rPr lang="en-GB" sz="2400" b="0" dirty="0">
                <a:solidFill>
                  <a:srgbClr val="FF0000"/>
                </a:solidFill>
                <a:latin typeface="Verdana" charset="0"/>
                <a:ea typeface="ＭＳ Ｐゴシック" charset="0"/>
                <a:cs typeface="ＭＳ Ｐゴシック" charset="0"/>
              </a:rPr>
              <a:t>but not lead </a:t>
            </a:r>
            <a:r>
              <a:rPr lang="en-GB" sz="2400" b="0" dirty="0" smtClean="0">
                <a:latin typeface="Verdana" charset="0"/>
                <a:ea typeface="ＭＳ Ｐゴシック" charset="0"/>
                <a:cs typeface="ＭＳ Ｐゴシック" charset="0"/>
              </a:rPr>
              <a:t>change</a:t>
            </a:r>
          </a:p>
          <a:p>
            <a:pPr marL="400050">
              <a:buClr>
                <a:schemeClr val="bg1">
                  <a:lumMod val="50000"/>
                </a:schemeClr>
              </a:buClr>
            </a:pPr>
            <a:endParaRPr lang="en-GB" sz="1200" b="0" dirty="0" smtClean="0">
              <a:latin typeface="Verdana" charset="0"/>
              <a:ea typeface="ＭＳ Ｐゴシック" charset="0"/>
              <a:cs typeface="ＭＳ Ｐゴシック" charset="0"/>
            </a:endParaRPr>
          </a:p>
          <a:p>
            <a:pPr marL="400050">
              <a:buClr>
                <a:schemeClr val="bg1">
                  <a:lumMod val="50000"/>
                </a:schemeClr>
              </a:buClr>
            </a:pPr>
            <a:r>
              <a:rPr lang="en-GB" sz="2400" b="0" dirty="0" smtClean="0">
                <a:latin typeface="Verdana" charset="0"/>
                <a:ea typeface="ＭＳ Ｐゴシック" charset="0"/>
                <a:cs typeface="ＭＳ Ｐゴシック" charset="0"/>
              </a:rPr>
              <a:t>Focus </a:t>
            </a:r>
            <a:r>
              <a:rPr lang="en-GB" sz="2400" b="0" dirty="0">
                <a:latin typeface="Verdana" charset="0"/>
                <a:ea typeface="ＭＳ Ｐゴシック" charset="0"/>
                <a:cs typeface="ＭＳ Ｐゴシック" charset="0"/>
              </a:rPr>
              <a:t>first on </a:t>
            </a:r>
            <a:r>
              <a:rPr lang="en-GB" sz="2400" b="0" dirty="0">
                <a:solidFill>
                  <a:srgbClr val="FF0000"/>
                </a:solidFill>
                <a:latin typeface="Verdana" charset="0"/>
                <a:ea typeface="ＭＳ Ｐゴシック" charset="0"/>
                <a:cs typeface="ＭＳ Ｐゴシック" charset="0"/>
              </a:rPr>
              <a:t>what partner will </a:t>
            </a:r>
            <a:r>
              <a:rPr lang="en-GB" sz="2400" b="0" dirty="0" smtClean="0">
                <a:solidFill>
                  <a:srgbClr val="FF0000"/>
                </a:solidFill>
                <a:latin typeface="Verdana" charset="0"/>
                <a:ea typeface="ＭＳ Ｐゴシック" charset="0"/>
                <a:cs typeface="ＭＳ Ｐゴシック" charset="0"/>
              </a:rPr>
              <a:t>do and wants to do</a:t>
            </a:r>
            <a:r>
              <a:rPr lang="en-GB" sz="2400" b="0" dirty="0" smtClean="0">
                <a:latin typeface="Verdana" charset="0"/>
                <a:ea typeface="ＭＳ Ｐゴシック" charset="0"/>
                <a:cs typeface="ＭＳ Ｐゴシック" charset="0"/>
              </a:rPr>
              <a:t>, </a:t>
            </a:r>
            <a:r>
              <a:rPr lang="en-GB" sz="2400" b="0" dirty="0">
                <a:latin typeface="Verdana" charset="0"/>
                <a:ea typeface="ＭＳ Ｐゴシック" charset="0"/>
                <a:cs typeface="ＭＳ Ｐゴシック" charset="0"/>
              </a:rPr>
              <a:t>second on possible external contribution.</a:t>
            </a:r>
            <a:r>
              <a:rPr lang="en-GB" sz="1800" b="0" dirty="0">
                <a:latin typeface="Verdana" charset="0"/>
                <a:ea typeface="ＭＳ Ｐゴシック" charset="0"/>
                <a:cs typeface="ＭＳ Ｐゴシック" charset="0"/>
              </a:rPr>
              <a:t> </a:t>
            </a:r>
            <a:endParaRPr lang="en-GB" sz="1800" dirty="0">
              <a:latin typeface="Verdana" charset="0"/>
              <a:ea typeface="ＭＳ Ｐゴシック" charset="0"/>
            </a:endParaRPr>
          </a:p>
          <a:p>
            <a:pPr marL="400050">
              <a:buClr>
                <a:schemeClr val="bg1">
                  <a:lumMod val="50000"/>
                </a:schemeClr>
              </a:buClr>
            </a:pPr>
            <a:endParaRPr lang="en-US" sz="1200" b="0" dirty="0" smtClean="0">
              <a:solidFill>
                <a:srgbClr val="FF0000"/>
              </a:solidFill>
              <a:latin typeface="Verdana" charset="0"/>
              <a:ea typeface="ＭＳ Ｐゴシック" charset="0"/>
              <a:cs typeface="ＭＳ Ｐゴシック" charset="0"/>
            </a:endParaRPr>
          </a:p>
          <a:p>
            <a:pPr marL="400050">
              <a:buClr>
                <a:schemeClr val="bg1">
                  <a:lumMod val="50000"/>
                </a:schemeClr>
              </a:buClr>
            </a:pPr>
            <a:r>
              <a:rPr lang="en-US" sz="2400" b="0" dirty="0" smtClean="0">
                <a:solidFill>
                  <a:srgbClr val="FF0000"/>
                </a:solidFill>
                <a:latin typeface="Verdana" charset="0"/>
                <a:ea typeface="ＭＳ Ｐゴシック" charset="0"/>
                <a:cs typeface="ＭＳ Ｐゴシック" charset="0"/>
              </a:rPr>
              <a:t>Capacity </a:t>
            </a:r>
            <a:r>
              <a:rPr lang="en-US" sz="2400" b="0" dirty="0">
                <a:solidFill>
                  <a:srgbClr val="FF0000"/>
                </a:solidFill>
                <a:latin typeface="Verdana" charset="0"/>
                <a:ea typeface="ＭＳ Ｐゴシック" charset="0"/>
                <a:cs typeface="ＭＳ Ｐゴシック" charset="0"/>
              </a:rPr>
              <a:t>Development </a:t>
            </a:r>
            <a:r>
              <a:rPr lang="en-US" sz="2400" b="0" dirty="0">
                <a:latin typeface="Verdana" charset="0"/>
                <a:ea typeface="ＭＳ Ｐゴシック" charset="0"/>
                <a:cs typeface="ＭＳ Ｐゴシック" charset="0"/>
              </a:rPr>
              <a:t>– a core responsibility for leaders of any </a:t>
            </a:r>
            <a:r>
              <a:rPr lang="en-US" sz="2400" b="0" dirty="0" err="1">
                <a:latin typeface="Verdana" charset="0"/>
                <a:ea typeface="ＭＳ Ｐゴシック" charset="0"/>
                <a:cs typeface="ＭＳ Ｐゴシック" charset="0"/>
              </a:rPr>
              <a:t>organisation</a:t>
            </a:r>
            <a:r>
              <a:rPr lang="en-US" sz="2400" b="0" dirty="0">
                <a:latin typeface="Verdana" charset="0"/>
                <a:ea typeface="ＭＳ Ｐゴシック" charset="0"/>
                <a:cs typeface="ＭＳ Ｐゴシック" charset="0"/>
              </a:rPr>
              <a:t> – a permanent agenda item </a:t>
            </a:r>
            <a:endParaRPr lang="en-GB" b="0" dirty="0">
              <a:latin typeface="Verdana" charset="0"/>
              <a:ea typeface="ＭＳ Ｐゴシック" charset="0"/>
              <a:cs typeface="ＭＳ Ｐゴシック" charset="0"/>
            </a:endParaRPr>
          </a:p>
          <a:p>
            <a:pPr lvl="1">
              <a:buClr>
                <a:schemeClr val="bg1">
                  <a:lumMod val="50000"/>
                </a:schemeClr>
              </a:buClr>
            </a:pPr>
            <a:endParaRPr lang="en-GB" dirty="0">
              <a:latin typeface="Verdana" charset="0"/>
              <a:ea typeface="ＭＳ Ｐゴシック" charset="0"/>
            </a:endParaRPr>
          </a:p>
          <a:p>
            <a:pPr>
              <a:buClr>
                <a:schemeClr val="bg1">
                  <a:lumMod val="50000"/>
                </a:schemeClr>
              </a:buClr>
            </a:pPr>
            <a:endParaRPr lang="en-US" dirty="0">
              <a:latin typeface="Verdana" charset="0"/>
              <a:ea typeface="ＭＳ Ｐゴシック" charset="0"/>
            </a:endParaRPr>
          </a:p>
          <a:p>
            <a:pPr>
              <a:buClr>
                <a:schemeClr val="bg1">
                  <a:lumMod val="50000"/>
                </a:schemeClr>
              </a:buClr>
            </a:pPr>
            <a:endParaRPr lang="en-GB" dirty="0">
              <a:latin typeface="Verdana" charset="0"/>
              <a:ea typeface="ＭＳ Ｐゴシック" charset="0"/>
            </a:endParaRPr>
          </a:p>
          <a:p>
            <a:pPr>
              <a:buClr>
                <a:schemeClr val="bg1">
                  <a:lumMod val="50000"/>
                </a:schemeClr>
              </a:buClr>
            </a:pPr>
            <a:endParaRPr lang="en-GB" dirty="0">
              <a:latin typeface="Verdana" charset="0"/>
              <a:ea typeface="ＭＳ Ｐゴシック" charset="0"/>
            </a:endParaRPr>
          </a:p>
          <a:p>
            <a:pPr>
              <a:buClr>
                <a:schemeClr val="bg1">
                  <a:lumMod val="50000"/>
                </a:schemeClr>
              </a:buClr>
            </a:pPr>
            <a:endParaRPr lang="en-GB" dirty="0">
              <a:latin typeface="Verdana" charset="0"/>
              <a:ea typeface="ＭＳ Ｐゴシック" charset="0"/>
            </a:endParaRPr>
          </a:p>
          <a:p>
            <a:pPr>
              <a:buClr>
                <a:schemeClr val="bg1">
                  <a:lumMod val="50000"/>
                </a:schemeClr>
              </a:buClr>
            </a:pPr>
            <a:endParaRPr lang="en-US" dirty="0">
              <a:latin typeface="Verdana" charset="0"/>
              <a:ea typeface="ＭＳ Ｐゴシック" charset="0"/>
            </a:endParaRPr>
          </a:p>
        </p:txBody>
      </p:sp>
    </p:spTree>
    <p:extLst>
      <p:ext uri="{BB962C8B-B14F-4D97-AF65-F5344CB8AC3E}">
        <p14:creationId xmlns:p14="http://schemas.microsoft.com/office/powerpoint/2010/main" val="373989924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3528EE04-4B8B-004B-BA5C-1E95BAF5BB04}" type="slidenum">
              <a:rPr lang="en-GB" sz="1400">
                <a:solidFill>
                  <a:srgbClr val="000000"/>
                </a:solidFill>
              </a:rPr>
              <a:pPr eaLnBrk="1" hangingPunct="1"/>
              <a:t>5</a:t>
            </a:fld>
            <a:endParaRPr lang="en-GB" sz="1400">
              <a:solidFill>
                <a:srgbClr val="000000"/>
              </a:solidFill>
            </a:endParaRPr>
          </a:p>
        </p:txBody>
      </p:sp>
      <p:sp>
        <p:nvSpPr>
          <p:cNvPr id="22531" name="Title 1"/>
          <p:cNvSpPr>
            <a:spLocks noGrp="1"/>
          </p:cNvSpPr>
          <p:nvPr>
            <p:ph type="title"/>
          </p:nvPr>
        </p:nvSpPr>
        <p:spPr>
          <a:xfrm>
            <a:off x="500063" y="1000125"/>
            <a:ext cx="8229600" cy="371475"/>
          </a:xfrm>
        </p:spPr>
        <p:txBody>
          <a:bodyPr/>
          <a:lstStyle/>
          <a:p>
            <a:endParaRPr lang="fr-FR" sz="800" i="1">
              <a:latin typeface="Verdana" charset="0"/>
              <a:ea typeface="ＭＳ Ｐゴシック" charset="0"/>
            </a:endParaRPr>
          </a:p>
        </p:txBody>
      </p:sp>
      <p:graphicFrame>
        <p:nvGraphicFramePr>
          <p:cNvPr id="2" name="Content Placeholder 1"/>
          <p:cNvGraphicFramePr>
            <a:graphicFrameLocks noGrp="1"/>
          </p:cNvGraphicFramePr>
          <p:nvPr>
            <p:ph idx="1"/>
          </p:nvPr>
        </p:nvGraphicFramePr>
        <p:xfrm>
          <a:off x="428596" y="4161620"/>
          <a:ext cx="8229600" cy="25199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nvGraphicFramePr>
        <p:xfrm>
          <a:off x="457200" y="1600200"/>
          <a:ext cx="8136904" cy="223224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extBox 5"/>
          <p:cNvSpPr txBox="1"/>
          <p:nvPr/>
        </p:nvSpPr>
        <p:spPr>
          <a:xfrm>
            <a:off x="6943888" y="1787320"/>
            <a:ext cx="1584176" cy="1862048"/>
          </a:xfrm>
          <a:prstGeom prst="rect">
            <a:avLst/>
          </a:prstGeom>
          <a:noFill/>
          <a:ln>
            <a:noFill/>
          </a:ln>
        </p:spPr>
        <p:txBody>
          <a:bodyPr>
            <a:spAutoFit/>
          </a:bodyPr>
          <a:lstStyle/>
          <a:p>
            <a:pPr algn="ctr" defTabSz="914400" fontAlgn="base">
              <a:spcBef>
                <a:spcPct val="0"/>
              </a:spcBef>
              <a:spcAft>
                <a:spcPct val="0"/>
              </a:spcAft>
              <a:defRPr/>
            </a:pPr>
            <a:r>
              <a:rPr lang="en-GB" sz="11500" b="1" dirty="0">
                <a:ln w="1905"/>
                <a:solidFill>
                  <a:srgbClr val="FF6600"/>
                </a:solidFill>
                <a:effectLst>
                  <a:innerShdw blurRad="69850" dist="43180" dir="5400000">
                    <a:srgbClr val="000000">
                      <a:alpha val="65000"/>
                    </a:srgbClr>
                  </a:innerShdw>
                </a:effectLst>
                <a:latin typeface="Verdana" pitchFamily="34" charset="0"/>
                <a:ea typeface="ＭＳ Ｐゴシック" charset="0"/>
                <a:cs typeface="ＭＳ Ｐゴシック" charset="0"/>
              </a:rPr>
              <a:t>X</a:t>
            </a:r>
          </a:p>
        </p:txBody>
      </p:sp>
      <p:sp>
        <p:nvSpPr>
          <p:cNvPr id="22535" name="Rectangle 6"/>
          <p:cNvSpPr>
            <a:spLocks noChangeArrowheads="1"/>
          </p:cNvSpPr>
          <p:nvPr/>
        </p:nvSpPr>
        <p:spPr bwMode="auto">
          <a:xfrm>
            <a:off x="7380288" y="4437063"/>
            <a:ext cx="1216025"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defTabSz="914400" fontAlgn="base">
              <a:spcBef>
                <a:spcPct val="0"/>
              </a:spcBef>
              <a:spcAft>
                <a:spcPct val="0"/>
              </a:spcAft>
            </a:pPr>
            <a:r>
              <a:rPr lang="en-GB" sz="11500" smtClean="0">
                <a:solidFill>
                  <a:srgbClr val="008000"/>
                </a:solidFill>
                <a:latin typeface="Verdana" charset="0"/>
                <a:ea typeface="ＭＳ Ｐゴシック" charset="0"/>
                <a:cs typeface="ＭＳ Ｐゴシック" charset="0"/>
              </a:rPr>
              <a:t>✓</a:t>
            </a:r>
          </a:p>
        </p:txBody>
      </p:sp>
    </p:spTree>
    <p:extLst>
      <p:ext uri="{BB962C8B-B14F-4D97-AF65-F5344CB8AC3E}">
        <p14:creationId xmlns:p14="http://schemas.microsoft.com/office/powerpoint/2010/main" val="24453210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0" y="990600"/>
            <a:ext cx="2819400" cy="717550"/>
          </a:xfrm>
        </p:spPr>
        <p:txBody>
          <a:bodyPr/>
          <a:lstStyle/>
          <a:p>
            <a:r>
              <a:rPr lang="en-US" sz="2400" dirty="0">
                <a:latin typeface="Verdana" charset="0"/>
                <a:ea typeface="ＭＳ Ｐゴシック" charset="0"/>
              </a:rPr>
              <a:t>Challenges</a:t>
            </a:r>
          </a:p>
        </p:txBody>
      </p:sp>
      <p:sp>
        <p:nvSpPr>
          <p:cNvPr id="25603" name="Content Placeholder 2"/>
          <p:cNvSpPr>
            <a:spLocks noGrp="1"/>
          </p:cNvSpPr>
          <p:nvPr>
            <p:ph idx="1"/>
          </p:nvPr>
        </p:nvSpPr>
        <p:spPr>
          <a:xfrm>
            <a:off x="457200" y="1752600"/>
            <a:ext cx="8229600" cy="4724400"/>
          </a:xfrm>
        </p:spPr>
        <p:txBody>
          <a:bodyPr/>
          <a:lstStyle/>
          <a:p>
            <a:r>
              <a:rPr lang="en-US" sz="2000" b="1" dirty="0">
                <a:solidFill>
                  <a:srgbClr val="FF6600"/>
                </a:solidFill>
                <a:latin typeface="Verdana" charset="0"/>
                <a:ea typeface="ＭＳ Ｐゴシック" charset="0"/>
              </a:rPr>
              <a:t>On Partner Side</a:t>
            </a:r>
          </a:p>
          <a:p>
            <a:pPr lvl="1"/>
            <a:r>
              <a:rPr lang="en-US" b="0" dirty="0" smtClean="0">
                <a:latin typeface="Verdana" charset="0"/>
                <a:ea typeface="ＭＳ Ｐゴシック" charset="0"/>
              </a:rPr>
              <a:t>Fragmented </a:t>
            </a:r>
            <a:r>
              <a:rPr lang="en-US" b="0" dirty="0">
                <a:latin typeface="Verdana" charset="0"/>
                <a:ea typeface="ＭＳ Ｐゴシック" charset="0"/>
              </a:rPr>
              <a:t>and contested ownership</a:t>
            </a:r>
          </a:p>
          <a:p>
            <a:pPr lvl="1"/>
            <a:r>
              <a:rPr lang="en-US" b="0" dirty="0" smtClean="0">
                <a:latin typeface="Verdana" charset="0"/>
                <a:ea typeface="ＭＳ Ｐゴシック" charset="0"/>
              </a:rPr>
              <a:t>Weakly </a:t>
            </a:r>
            <a:r>
              <a:rPr lang="en-US" b="0" dirty="0">
                <a:latin typeface="Verdana" charset="0"/>
                <a:ea typeface="ＭＳ Ｐゴシック" charset="0"/>
              </a:rPr>
              <a:t>articulated and implicit ownership</a:t>
            </a:r>
          </a:p>
          <a:p>
            <a:pPr lvl="1"/>
            <a:r>
              <a:rPr lang="en-US" b="0" dirty="0">
                <a:latin typeface="Verdana" charset="0"/>
                <a:ea typeface="ＭＳ Ｐゴシック" charset="0"/>
              </a:rPr>
              <a:t>New faces, new agendas, poor institutional memory</a:t>
            </a:r>
          </a:p>
          <a:p>
            <a:pPr lvl="1"/>
            <a:r>
              <a:rPr lang="en-US" b="0" dirty="0">
                <a:latin typeface="Verdana" charset="0"/>
                <a:ea typeface="ＭＳ Ｐゴシック" charset="0"/>
              </a:rPr>
              <a:t>Ownership in words, but not sufficiently in action</a:t>
            </a:r>
          </a:p>
          <a:p>
            <a:pPr lvl="1">
              <a:buFontTx/>
              <a:buNone/>
            </a:pPr>
            <a:endParaRPr lang="en-US" sz="1000" b="0" dirty="0">
              <a:latin typeface="Verdana" charset="0"/>
              <a:ea typeface="ＭＳ Ｐゴシック" charset="0"/>
            </a:endParaRPr>
          </a:p>
          <a:p>
            <a:pPr lvl="1">
              <a:buFontTx/>
              <a:buNone/>
            </a:pPr>
            <a:endParaRPr lang="en-US" sz="800" b="0" dirty="0">
              <a:latin typeface="Verdana" charset="0"/>
              <a:ea typeface="ＭＳ Ｐゴシック" charset="0"/>
            </a:endParaRPr>
          </a:p>
          <a:p>
            <a:pPr lvl="1">
              <a:buFontTx/>
              <a:buNone/>
            </a:pPr>
            <a:r>
              <a:rPr lang="en-US" i="1" dirty="0">
                <a:solidFill>
                  <a:srgbClr val="008000"/>
                </a:solidFill>
                <a:latin typeface="Verdana" charset="0"/>
                <a:ea typeface="ＭＳ Ｐゴシック" charset="0"/>
              </a:rPr>
              <a:t>On Donor Side</a:t>
            </a:r>
            <a:endParaRPr lang="en-US" dirty="0">
              <a:solidFill>
                <a:srgbClr val="008000"/>
              </a:solidFill>
              <a:latin typeface="Verdana" charset="0"/>
              <a:ea typeface="ＭＳ Ｐゴシック" charset="0"/>
            </a:endParaRPr>
          </a:p>
          <a:p>
            <a:pPr lvl="1"/>
            <a:r>
              <a:rPr lang="en-US" b="0" dirty="0">
                <a:latin typeface="Verdana" charset="0"/>
                <a:ea typeface="ＭＳ Ｐゴシック" charset="0"/>
              </a:rPr>
              <a:t>Design process rushed and consultant-driven</a:t>
            </a:r>
          </a:p>
          <a:p>
            <a:pPr lvl="1"/>
            <a:r>
              <a:rPr lang="en-US" b="0" dirty="0">
                <a:latin typeface="Verdana" charset="0"/>
                <a:ea typeface="ＭＳ Ｐゴシック" charset="0"/>
              </a:rPr>
              <a:t>“Free good” syndrome especially </a:t>
            </a:r>
            <a:r>
              <a:rPr lang="en-US" b="0" dirty="0" err="1">
                <a:latin typeface="Verdana" charset="0"/>
                <a:ea typeface="ＭＳ Ｐゴシック" charset="0"/>
              </a:rPr>
              <a:t>vis</a:t>
            </a:r>
            <a:r>
              <a:rPr lang="en-US" b="0" dirty="0">
                <a:latin typeface="Verdana" charset="0"/>
                <a:ea typeface="ＭＳ Ｐゴシック" charset="0"/>
              </a:rPr>
              <a:t> TC</a:t>
            </a:r>
            <a:endParaRPr lang="en-US" sz="800" b="0" dirty="0">
              <a:latin typeface="Verdana" charset="0"/>
              <a:ea typeface="ＭＳ Ｐゴシック" charset="0"/>
            </a:endParaRPr>
          </a:p>
          <a:p>
            <a:pPr lvl="1"/>
            <a:r>
              <a:rPr lang="ja-JP" altLang="en-GB" b="0" dirty="0" smtClean="0">
                <a:latin typeface="Verdana" charset="0"/>
                <a:ea typeface="ＭＳ Ｐゴシック" charset="0"/>
              </a:rPr>
              <a:t>“</a:t>
            </a:r>
            <a:r>
              <a:rPr lang="en-GB" altLang="ja-JP" b="0" dirty="0" smtClean="0">
                <a:latin typeface="Verdana" charset="0"/>
                <a:ea typeface="ＭＳ Ｐゴシック" charset="0"/>
              </a:rPr>
              <a:t>S</a:t>
            </a:r>
            <a:r>
              <a:rPr lang="en-GB" b="0" dirty="0" smtClean="0">
                <a:latin typeface="Verdana" charset="0"/>
                <a:ea typeface="ＭＳ Ｐゴシック" charset="0"/>
              </a:rPr>
              <a:t>alesmanship</a:t>
            </a:r>
            <a:r>
              <a:rPr lang="ja-JP" altLang="en-GB" b="0" dirty="0">
                <a:latin typeface="Verdana" charset="0"/>
                <a:ea typeface="ＭＳ Ｐゴシック" charset="0"/>
              </a:rPr>
              <a:t>”</a:t>
            </a:r>
            <a:r>
              <a:rPr lang="en-GB" b="0" dirty="0">
                <a:latin typeface="Verdana" charset="0"/>
                <a:ea typeface="ＭＳ Ｐゴシック" charset="0"/>
              </a:rPr>
              <a:t> and competing DP agendas and ideas</a:t>
            </a:r>
          </a:p>
          <a:p>
            <a:pPr lvl="1"/>
            <a:r>
              <a:rPr lang="en-US" b="0" dirty="0">
                <a:latin typeface="Verdana" charset="0"/>
                <a:ea typeface="ＭＳ Ｐゴシック" charset="0"/>
              </a:rPr>
              <a:t>New faces, new agendas, poor institutional memory</a:t>
            </a:r>
          </a:p>
          <a:p>
            <a:pPr lvl="1"/>
            <a:endParaRPr lang="en-US" b="0" dirty="0">
              <a:latin typeface="Verdana" charset="0"/>
              <a:ea typeface="ＭＳ Ｐゴシック" charset="0"/>
            </a:endParaRPr>
          </a:p>
          <a:p>
            <a:pPr marL="457200" lvl="1" indent="0">
              <a:buNone/>
            </a:pPr>
            <a:r>
              <a:rPr lang="en-US" b="0" dirty="0" smtClean="0">
                <a:latin typeface="Verdana" charset="0"/>
                <a:ea typeface="ＭＳ Ｐゴシック" charset="0"/>
              </a:rPr>
              <a:t>			“</a:t>
            </a:r>
            <a:r>
              <a:rPr lang="en-US" b="0" i="1" dirty="0">
                <a:latin typeface="Verdana" charset="0"/>
                <a:ea typeface="ＭＳ Ｐゴシック" charset="0"/>
              </a:rPr>
              <a:t>Isomorphic Mimicry</a:t>
            </a:r>
            <a:r>
              <a:rPr lang="en-US" b="0" dirty="0" smtClean="0">
                <a:latin typeface="Verdana" charset="0"/>
                <a:ea typeface="ＭＳ Ｐゴシック" charset="0"/>
              </a:rPr>
              <a:t>”</a:t>
            </a:r>
            <a:endParaRPr lang="fr-BE" b="0" dirty="0">
              <a:latin typeface="Verdana" charset="0"/>
              <a:ea typeface="ＭＳ Ｐゴシック" charset="0"/>
            </a:endParaRPr>
          </a:p>
          <a:p>
            <a:pPr lvl="1">
              <a:buFontTx/>
              <a:buNone/>
            </a:pPr>
            <a:endParaRPr lang="en-US" dirty="0">
              <a:latin typeface="Verdana" charset="0"/>
              <a:ea typeface="ＭＳ Ｐゴシック" charset="0"/>
            </a:endParaRPr>
          </a:p>
        </p:txBody>
      </p:sp>
    </p:spTree>
    <p:extLst>
      <p:ext uri="{BB962C8B-B14F-4D97-AF65-F5344CB8AC3E}">
        <p14:creationId xmlns:p14="http://schemas.microsoft.com/office/powerpoint/2010/main" val="1806662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603">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603">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603">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603">
                                            <p:txEl>
                                              <p:pRg st="10" end="10"/>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5603">
                                            <p:txEl>
                                              <p:pRg st="11" end="11"/>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60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50825" y="981075"/>
            <a:ext cx="6607175" cy="771525"/>
          </a:xfrm>
        </p:spPr>
        <p:txBody>
          <a:bodyPr/>
          <a:lstStyle/>
          <a:p>
            <a:r>
              <a:rPr lang="en-GB" sz="2800" i="1">
                <a:latin typeface="Verdana" charset="0"/>
                <a:ea typeface="ＭＳ Ｐゴシック" charset="0"/>
              </a:rPr>
              <a:t>Moving towards ownership</a:t>
            </a:r>
          </a:p>
        </p:txBody>
      </p:sp>
      <p:sp>
        <p:nvSpPr>
          <p:cNvPr id="27651"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450F8F36-1BA8-A74F-AFAA-3E8A0090CAB2}" type="slidenum">
              <a:rPr lang="en-GB" sz="1400">
                <a:solidFill>
                  <a:srgbClr val="000000"/>
                </a:solidFill>
                <a:latin typeface="Arial" charset="0"/>
              </a:rPr>
              <a:pPr eaLnBrk="1" hangingPunct="1"/>
              <a:t>7</a:t>
            </a:fld>
            <a:endParaRPr lang="en-GB" sz="1400">
              <a:solidFill>
                <a:srgbClr val="000000"/>
              </a:solidFill>
              <a:latin typeface="Arial" charset="0"/>
            </a:endParaRPr>
          </a:p>
        </p:txBody>
      </p:sp>
      <p:sp>
        <p:nvSpPr>
          <p:cNvPr id="11268" name="Rectangle 4"/>
          <p:cNvSpPr>
            <a:spLocks noChangeArrowheads="1"/>
          </p:cNvSpPr>
          <p:nvPr/>
        </p:nvSpPr>
        <p:spPr bwMode="auto">
          <a:xfrm rot="20794556">
            <a:off x="752475" y="5137150"/>
            <a:ext cx="7688263" cy="371475"/>
          </a:xfrm>
          <a:prstGeom prst="rect">
            <a:avLst/>
          </a:prstGeom>
          <a:solidFill>
            <a:schemeClr val="accent6">
              <a:lumMod val="40000"/>
              <a:lumOff val="60000"/>
            </a:schemeClr>
          </a:solidFill>
          <a:ln>
            <a:noFill/>
          </a:ln>
        </p:spPr>
        <p:txBody>
          <a:bodyPr lIns="90000" tIns="46800" rIns="90000" bIns="46800" anchor="ctr">
            <a:spAutoFit/>
          </a:bodyPr>
          <a:lstStyle/>
          <a:p>
            <a:pPr algn="ctr" defTabSz="914400" fontAlgn="base">
              <a:spcBef>
                <a:spcPct val="0"/>
              </a:spcBef>
              <a:spcAft>
                <a:spcPct val="0"/>
              </a:spcAft>
              <a:defRPr/>
            </a:pPr>
            <a:endParaRPr lang="en-US">
              <a:solidFill>
                <a:srgbClr val="808080"/>
              </a:solidFill>
              <a:latin typeface="Arial" charset="0"/>
              <a:ea typeface="ＭＳ Ｐゴシック" charset="0"/>
              <a:cs typeface="ＭＳ Ｐゴシック" charset="0"/>
            </a:endParaRPr>
          </a:p>
        </p:txBody>
      </p:sp>
      <p:sp>
        <p:nvSpPr>
          <p:cNvPr id="26629" name="TextBox 5"/>
          <p:cNvSpPr txBox="1">
            <a:spLocks noChangeArrowheads="1"/>
          </p:cNvSpPr>
          <p:nvPr/>
        </p:nvSpPr>
        <p:spPr bwMode="auto">
          <a:xfrm>
            <a:off x="407628" y="1773238"/>
            <a:ext cx="7561263"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ts val="600"/>
              </a:spcBef>
              <a:spcAft>
                <a:spcPct val="0"/>
              </a:spcAft>
              <a:buFont typeface="Arial" charset="0"/>
              <a:buChar char="•"/>
            </a:pPr>
            <a:r>
              <a:rPr lang="en-US" sz="2000" dirty="0" smtClean="0"/>
              <a:t>O</a:t>
            </a:r>
            <a:r>
              <a:rPr lang="en-GB" sz="2000" dirty="0" err="1" smtClean="0"/>
              <a:t>wnership</a:t>
            </a:r>
            <a:r>
              <a:rPr lang="en-GB" sz="2000" dirty="0" smtClean="0"/>
              <a:t> sits on a continuum between fully donor driven and fully country owned</a:t>
            </a:r>
          </a:p>
          <a:p>
            <a:pPr defTabSz="914400" eaLnBrk="1" fontAlgn="base" hangingPunct="1">
              <a:spcBef>
                <a:spcPts val="600"/>
              </a:spcBef>
              <a:spcAft>
                <a:spcPct val="0"/>
              </a:spcAft>
            </a:pPr>
            <a:endParaRPr lang="en-GB" sz="800" dirty="0" smtClean="0"/>
          </a:p>
          <a:p>
            <a:pPr defTabSz="914400" eaLnBrk="1" fontAlgn="base" hangingPunct="1">
              <a:spcBef>
                <a:spcPts val="600"/>
              </a:spcBef>
              <a:spcAft>
                <a:spcPct val="0"/>
              </a:spcAft>
              <a:buFont typeface="Arial" charset="0"/>
              <a:buChar char="•"/>
            </a:pPr>
            <a:r>
              <a:rPr lang="en-GB" sz="2000" dirty="0" smtClean="0"/>
              <a:t>Levels of ownership will vary according to changing </a:t>
            </a:r>
            <a:r>
              <a:rPr lang="en-GB" sz="2000" dirty="0" err="1" smtClean="0"/>
              <a:t>circumst</a:t>
            </a:r>
            <a:r>
              <a:rPr lang="en-US" sz="2000" dirty="0" smtClean="0"/>
              <a:t>an</a:t>
            </a:r>
            <a:r>
              <a:rPr lang="en-GB" sz="2000" dirty="0" err="1" smtClean="0"/>
              <a:t>ces</a:t>
            </a:r>
            <a:r>
              <a:rPr lang="en-GB" sz="2000" dirty="0" smtClean="0"/>
              <a:t>, personnel involved, and the different levels and places in an organisation or sector</a:t>
            </a:r>
          </a:p>
          <a:p>
            <a:pPr defTabSz="914400" eaLnBrk="1" fontAlgn="base" hangingPunct="1">
              <a:spcBef>
                <a:spcPts val="600"/>
              </a:spcBef>
              <a:spcAft>
                <a:spcPct val="0"/>
              </a:spcAft>
            </a:pPr>
            <a:endParaRPr lang="en-GB" sz="800" dirty="0" smtClean="0"/>
          </a:p>
          <a:p>
            <a:pPr defTabSz="914400" eaLnBrk="1" fontAlgn="base" hangingPunct="1">
              <a:spcBef>
                <a:spcPts val="600"/>
              </a:spcBef>
              <a:spcAft>
                <a:spcPct val="0"/>
              </a:spcAft>
              <a:buFont typeface="Arial" charset="0"/>
              <a:buChar char="•"/>
            </a:pPr>
            <a:r>
              <a:rPr lang="en-GB" sz="2000" dirty="0" smtClean="0"/>
              <a:t>All processes should support working towards full country ownership</a:t>
            </a:r>
          </a:p>
        </p:txBody>
      </p:sp>
      <p:sp>
        <p:nvSpPr>
          <p:cNvPr id="11270" name="Rectangle 6"/>
          <p:cNvSpPr>
            <a:spLocks noChangeArrowheads="1"/>
          </p:cNvSpPr>
          <p:nvPr/>
        </p:nvSpPr>
        <p:spPr bwMode="auto">
          <a:xfrm>
            <a:off x="371475" y="5461000"/>
            <a:ext cx="1331913" cy="1017588"/>
          </a:xfrm>
          <a:prstGeom prst="rect">
            <a:avLst/>
          </a:prstGeom>
          <a:solidFill>
            <a:schemeClr val="accent6">
              <a:lumMod val="40000"/>
              <a:lumOff val="60000"/>
            </a:schemeClr>
          </a:solidFill>
          <a:ln>
            <a:noFill/>
          </a:ln>
        </p:spPr>
        <p:txBody>
          <a:bodyPr lIns="90000" tIns="46800" rIns="90000" bIns="46800" anchor="ctr">
            <a:spAutoFit/>
          </a:bodyPr>
          <a:lstStyle/>
          <a:p>
            <a:pPr algn="ctr" defTabSz="914400" fontAlgn="base">
              <a:spcBef>
                <a:spcPct val="0"/>
              </a:spcBef>
              <a:spcAft>
                <a:spcPct val="0"/>
              </a:spcAft>
              <a:defRPr/>
            </a:pPr>
            <a:r>
              <a:rPr lang="en-GB" sz="2000" dirty="0">
                <a:solidFill>
                  <a:srgbClr val="0F5494"/>
                </a:solidFill>
                <a:latin typeface="Arial" charset="0"/>
                <a:ea typeface="ＭＳ Ｐゴシック" charset="0"/>
                <a:cs typeface="ＭＳ Ｐゴシック" charset="0"/>
              </a:rPr>
              <a:t>Fully donor driven</a:t>
            </a:r>
          </a:p>
        </p:txBody>
      </p:sp>
      <p:sp>
        <p:nvSpPr>
          <p:cNvPr id="11271" name="Rectangle 7"/>
          <p:cNvSpPr>
            <a:spLocks noChangeArrowheads="1"/>
          </p:cNvSpPr>
          <p:nvPr/>
        </p:nvSpPr>
        <p:spPr bwMode="auto">
          <a:xfrm>
            <a:off x="7572375" y="4025900"/>
            <a:ext cx="1331913" cy="1017588"/>
          </a:xfrm>
          <a:prstGeom prst="rect">
            <a:avLst/>
          </a:prstGeom>
          <a:solidFill>
            <a:schemeClr val="accent6">
              <a:lumMod val="40000"/>
              <a:lumOff val="60000"/>
            </a:schemeClr>
          </a:solidFill>
          <a:ln>
            <a:noFill/>
          </a:ln>
        </p:spPr>
        <p:txBody>
          <a:bodyPr lIns="90000" tIns="46800" rIns="90000" bIns="46800" anchor="ctr">
            <a:spAutoFit/>
          </a:bodyPr>
          <a:lstStyle/>
          <a:p>
            <a:pPr algn="ctr" defTabSz="914400" fontAlgn="base">
              <a:spcBef>
                <a:spcPct val="0"/>
              </a:spcBef>
              <a:spcAft>
                <a:spcPct val="0"/>
              </a:spcAft>
              <a:defRPr/>
            </a:pPr>
            <a:r>
              <a:rPr lang="en-GB" sz="2000" dirty="0">
                <a:solidFill>
                  <a:srgbClr val="0F5494"/>
                </a:solidFill>
                <a:latin typeface="Arial" charset="0"/>
                <a:ea typeface="ＭＳ Ｐゴシック" charset="0"/>
                <a:cs typeface="ＭＳ Ｐゴシック" charset="0"/>
              </a:rPr>
              <a:t>Fully country owned</a:t>
            </a:r>
          </a:p>
        </p:txBody>
      </p:sp>
      <p:cxnSp>
        <p:nvCxnSpPr>
          <p:cNvPr id="10" name="Straight Arrow Connector 9"/>
          <p:cNvCxnSpPr>
            <a:cxnSpLocks noChangeShapeType="1"/>
          </p:cNvCxnSpPr>
          <p:nvPr/>
        </p:nvCxnSpPr>
        <p:spPr bwMode="auto">
          <a:xfrm flipV="1">
            <a:off x="1763713" y="4292600"/>
            <a:ext cx="5688012" cy="1368425"/>
          </a:xfrm>
          <a:prstGeom prst="straightConnector1">
            <a:avLst/>
          </a:prstGeom>
          <a:noFill/>
          <a:ln w="38100">
            <a:solidFill>
              <a:srgbClr val="2D2D8A"/>
            </a:solidFill>
            <a:round/>
            <a:headEnd/>
            <a:tailEnd type="arrow" w="med" len="med"/>
          </a:ln>
          <a:effectLst>
            <a:outerShdw blurRad="63500" dist="23000" dir="5400000" rotWithShape="0">
              <a:srgbClr val="000000">
                <a:alpha val="34998"/>
              </a:srgbClr>
            </a:outerShdw>
          </a:effectLst>
        </p:spPr>
      </p:cxnSp>
      <p:sp>
        <p:nvSpPr>
          <p:cNvPr id="27657" name="TextBox 12"/>
          <p:cNvSpPr txBox="1">
            <a:spLocks noChangeArrowheads="1"/>
          </p:cNvSpPr>
          <p:nvPr/>
        </p:nvSpPr>
        <p:spPr bwMode="auto">
          <a:xfrm>
            <a:off x="2928938" y="5929313"/>
            <a:ext cx="62150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GB" sz="2000" smtClean="0">
                <a:solidFill>
                  <a:srgbClr val="FF0000"/>
                </a:solidFill>
              </a:rPr>
              <a:t>Partner owned and partner led are different!</a:t>
            </a:r>
          </a:p>
        </p:txBody>
      </p:sp>
    </p:spTree>
    <p:extLst>
      <p:ext uri="{BB962C8B-B14F-4D97-AF65-F5344CB8AC3E}">
        <p14:creationId xmlns:p14="http://schemas.microsoft.com/office/powerpoint/2010/main" val="14298284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62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62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6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build="p" bldLvl="4"/>
      <p:bldP spid="2765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Ownership.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7891" y="3104622"/>
            <a:ext cx="5399244" cy="3753378"/>
          </a:xfrm>
          <a:prstGeom prst="rect">
            <a:avLst/>
          </a:prstGeom>
        </p:spPr>
      </p:pic>
      <p:sp>
        <p:nvSpPr>
          <p:cNvPr id="29698" name="Title 1"/>
          <p:cNvSpPr>
            <a:spLocks noGrp="1"/>
          </p:cNvSpPr>
          <p:nvPr>
            <p:ph type="title"/>
          </p:nvPr>
        </p:nvSpPr>
        <p:spPr/>
        <p:txBody>
          <a:bodyPr/>
          <a:lstStyle/>
          <a:p>
            <a:r>
              <a:rPr lang="en-US" i="1" dirty="0" smtClean="0">
                <a:latin typeface="Verdana" charset="0"/>
                <a:ea typeface="ＭＳ Ｐゴシック" charset="0"/>
              </a:rPr>
              <a:t>Perspectives </a:t>
            </a:r>
            <a:r>
              <a:rPr lang="en-US" i="1" dirty="0">
                <a:latin typeface="Verdana" charset="0"/>
                <a:ea typeface="ＭＳ Ｐゴシック" charset="0"/>
              </a:rPr>
              <a:t>of Ownership</a:t>
            </a:r>
          </a:p>
        </p:txBody>
      </p:sp>
      <p:sp>
        <p:nvSpPr>
          <p:cNvPr id="28675" name="Content Placeholder 2"/>
          <p:cNvSpPr>
            <a:spLocks noGrp="1"/>
          </p:cNvSpPr>
          <p:nvPr>
            <p:ph idx="1"/>
          </p:nvPr>
        </p:nvSpPr>
        <p:spPr>
          <a:xfrm>
            <a:off x="457200" y="2631240"/>
            <a:ext cx="8229600" cy="2464729"/>
          </a:xfrm>
        </p:spPr>
        <p:txBody>
          <a:bodyPr/>
          <a:lstStyle/>
          <a:p>
            <a:pPr>
              <a:buClrTx/>
            </a:pPr>
            <a:r>
              <a:rPr lang="en-GB" b="0" dirty="0">
                <a:latin typeface="Verdana" charset="0"/>
                <a:ea typeface="ＭＳ Ｐゴシック" charset="0"/>
              </a:rPr>
              <a:t>Change Readiness</a:t>
            </a:r>
          </a:p>
          <a:p>
            <a:pPr>
              <a:buClrTx/>
              <a:buFontTx/>
              <a:buNone/>
            </a:pPr>
            <a:r>
              <a:rPr lang="en-GB" b="0" dirty="0">
                <a:latin typeface="Verdana" charset="0"/>
                <a:ea typeface="ＭＳ Ｐゴシック" charset="0"/>
              </a:rPr>
              <a:t> </a:t>
            </a:r>
          </a:p>
          <a:p>
            <a:pPr>
              <a:buClrTx/>
            </a:pPr>
            <a:r>
              <a:rPr lang="en-GB" b="0" dirty="0">
                <a:latin typeface="Verdana" charset="0"/>
                <a:ea typeface="ＭＳ Ｐゴシック" charset="0"/>
              </a:rPr>
              <a:t>Practical Ownership</a:t>
            </a:r>
          </a:p>
          <a:p>
            <a:pPr>
              <a:buClrTx/>
              <a:buFontTx/>
              <a:buNone/>
            </a:pPr>
            <a:endParaRPr lang="en-GB" b="0" dirty="0">
              <a:latin typeface="Verdana" charset="0"/>
              <a:ea typeface="ＭＳ Ｐゴシック" charset="0"/>
            </a:endParaRPr>
          </a:p>
          <a:p>
            <a:pPr>
              <a:buClrTx/>
            </a:pPr>
            <a:r>
              <a:rPr lang="en-GB" b="0" dirty="0">
                <a:latin typeface="Verdana" charset="0"/>
                <a:ea typeface="ＭＳ Ｐゴシック" charset="0"/>
              </a:rPr>
              <a:t>Demand for </a:t>
            </a:r>
            <a:endParaRPr lang="en-GB" b="0" dirty="0" smtClean="0">
              <a:latin typeface="Verdana" charset="0"/>
              <a:ea typeface="ＭＳ Ｐゴシック" charset="0"/>
            </a:endParaRPr>
          </a:p>
          <a:p>
            <a:pPr marL="0" indent="0">
              <a:buClrTx/>
              <a:buNone/>
            </a:pPr>
            <a:r>
              <a:rPr lang="en-GB" dirty="0">
                <a:latin typeface="Verdana" charset="0"/>
                <a:ea typeface="ＭＳ Ｐゴシック" charset="0"/>
              </a:rPr>
              <a:t> </a:t>
            </a:r>
            <a:r>
              <a:rPr lang="en-GB" dirty="0" smtClean="0">
                <a:latin typeface="Verdana" charset="0"/>
                <a:ea typeface="ＭＳ Ｐゴシック" charset="0"/>
              </a:rPr>
              <a:t> </a:t>
            </a:r>
            <a:r>
              <a:rPr lang="en-GB" b="0" dirty="0" smtClean="0">
                <a:latin typeface="Verdana" charset="0"/>
                <a:ea typeface="ＭＳ Ｐゴシック" charset="0"/>
              </a:rPr>
              <a:t>external </a:t>
            </a:r>
            <a:r>
              <a:rPr lang="en-GB" b="0" dirty="0">
                <a:latin typeface="Verdana" charset="0"/>
                <a:ea typeface="ＭＳ Ｐゴシック" charset="0"/>
              </a:rPr>
              <a:t>support</a:t>
            </a:r>
          </a:p>
          <a:p>
            <a:endParaRPr lang="en-US" dirty="0">
              <a:latin typeface="Verdana" charset="0"/>
              <a:ea typeface="ＭＳ Ｐゴシック" charset="0"/>
            </a:endParaRPr>
          </a:p>
        </p:txBody>
      </p:sp>
    </p:spTree>
    <p:extLst>
      <p:ext uri="{BB962C8B-B14F-4D97-AF65-F5344CB8AC3E}">
        <p14:creationId xmlns:p14="http://schemas.microsoft.com/office/powerpoint/2010/main" val="735076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0" y="1600200"/>
            <a:ext cx="8534400" cy="457200"/>
          </a:xfrm>
        </p:spPr>
        <p:txBody>
          <a:bodyPr/>
          <a:lstStyle/>
          <a:p>
            <a:r>
              <a:rPr lang="en-US" i="1" dirty="0">
                <a:latin typeface="Verdana" charset="0"/>
                <a:ea typeface="ＭＳ Ｐゴシック" charset="0"/>
              </a:rPr>
              <a:t/>
            </a:r>
            <a:br>
              <a:rPr lang="en-US" i="1" dirty="0">
                <a:latin typeface="Verdana" charset="0"/>
                <a:ea typeface="ＭＳ Ｐゴシック" charset="0"/>
              </a:rPr>
            </a:br>
            <a:r>
              <a:rPr lang="en-US" sz="2400" dirty="0">
                <a:latin typeface="Verdana" charset="0"/>
                <a:ea typeface="ＭＳ Ｐゴシック" charset="0"/>
              </a:rPr>
              <a:t>Change Readiness</a:t>
            </a:r>
            <a:r>
              <a:rPr lang="en-US" dirty="0">
                <a:latin typeface="Verdana" charset="0"/>
                <a:ea typeface="ＭＳ Ｐゴシック" charset="0"/>
              </a:rPr>
              <a:t/>
            </a:r>
            <a:br>
              <a:rPr lang="en-US" dirty="0">
                <a:latin typeface="Verdana" charset="0"/>
                <a:ea typeface="ＭＳ Ｐゴシック" charset="0"/>
              </a:rPr>
            </a:br>
            <a:endParaRPr lang="en-US" dirty="0">
              <a:latin typeface="Verdana" charset="0"/>
              <a:ea typeface="ＭＳ Ｐゴシック" charset="0"/>
            </a:endParaRPr>
          </a:p>
        </p:txBody>
      </p:sp>
      <p:sp>
        <p:nvSpPr>
          <p:cNvPr id="32771" name="Content Placeholder 2"/>
          <p:cNvSpPr>
            <a:spLocks noGrp="1"/>
          </p:cNvSpPr>
          <p:nvPr>
            <p:ph idx="1"/>
          </p:nvPr>
        </p:nvSpPr>
        <p:spPr>
          <a:xfrm>
            <a:off x="54046" y="1928627"/>
            <a:ext cx="7439879" cy="2649904"/>
          </a:xfrm>
        </p:spPr>
        <p:txBody>
          <a:bodyPr/>
          <a:lstStyle/>
          <a:p>
            <a:pPr>
              <a:buFontTx/>
              <a:buNone/>
            </a:pPr>
            <a:r>
              <a:rPr lang="en-US" sz="2000" b="1" dirty="0">
                <a:latin typeface="Verdana" charset="0"/>
                <a:ea typeface="ＭＳ Ｐゴシック" charset="0"/>
              </a:rPr>
              <a:t> </a:t>
            </a:r>
            <a:endParaRPr lang="en-US" i="0" dirty="0" smtClean="0">
              <a:latin typeface="Verdana" charset="0"/>
              <a:ea typeface="ＭＳ Ｐゴシック" charset="0"/>
            </a:endParaRPr>
          </a:p>
          <a:p>
            <a:r>
              <a:rPr lang="en-US" i="0" dirty="0" smtClean="0">
                <a:latin typeface="Verdana" charset="0"/>
                <a:ea typeface="ＭＳ Ｐゴシック" charset="0"/>
              </a:rPr>
              <a:t>Purpose is to judge the depth and extent of ownership of proposed change: </a:t>
            </a:r>
            <a:endParaRPr lang="en-US" i="0" dirty="0">
              <a:latin typeface="Verdana" charset="0"/>
              <a:ea typeface="ＭＳ Ｐゴシック" charset="0"/>
            </a:endParaRPr>
          </a:p>
          <a:p>
            <a:pPr lvl="1"/>
            <a:r>
              <a:rPr lang="en-US" sz="2400" b="0" dirty="0">
                <a:latin typeface="Verdana" charset="0"/>
                <a:ea typeface="ＭＳ Ｐゴシック" charset="0"/>
                <a:cs typeface="ＭＳ Ｐゴシック" charset="0"/>
              </a:rPr>
              <a:t>among different stakeholders </a:t>
            </a:r>
            <a:r>
              <a:rPr lang="en-US" sz="2400" b="0" dirty="0" smtClean="0">
                <a:latin typeface="Verdana" charset="0"/>
                <a:ea typeface="ＭＳ Ｐゴシック" charset="0"/>
                <a:cs typeface="ＭＳ Ｐゴシック" charset="0"/>
              </a:rPr>
              <a:t>involved</a:t>
            </a:r>
            <a:endParaRPr lang="en-US" sz="2400" b="0" dirty="0">
              <a:latin typeface="Verdana" charset="0"/>
              <a:ea typeface="ＭＳ Ｐゴシック" charset="0"/>
              <a:cs typeface="ＭＳ Ｐゴシック" charset="0"/>
            </a:endParaRPr>
          </a:p>
          <a:p>
            <a:pPr lvl="1"/>
            <a:r>
              <a:rPr lang="en-US" sz="2400" b="0" dirty="0">
                <a:latin typeface="Verdana" charset="0"/>
                <a:ea typeface="ＭＳ Ｐゴシック" charset="0"/>
                <a:cs typeface="ＭＳ Ｐゴシック" charset="0"/>
              </a:rPr>
              <a:t>over life of a </a:t>
            </a:r>
            <a:r>
              <a:rPr lang="en-US" sz="2400" b="0" dirty="0" err="1" smtClean="0">
                <a:latin typeface="Verdana" charset="0"/>
                <a:ea typeface="ＭＳ Ｐゴシック" charset="0"/>
                <a:cs typeface="ＭＳ Ｐゴシック" charset="0"/>
              </a:rPr>
              <a:t>programme</a:t>
            </a:r>
            <a:r>
              <a:rPr lang="en-US" sz="2400" b="0" dirty="0" smtClean="0">
                <a:latin typeface="Verdana" charset="0"/>
                <a:ea typeface="ＭＳ Ｐゴシック" charset="0"/>
                <a:cs typeface="ＭＳ Ｐゴシック" charset="0"/>
              </a:rPr>
              <a:t>  …</a:t>
            </a:r>
            <a:r>
              <a:rPr lang="en-US" sz="2400" b="0" dirty="0">
                <a:latin typeface="Verdana" charset="0"/>
                <a:ea typeface="ＭＳ Ｐゴシック" charset="0"/>
                <a:cs typeface="ＭＳ Ｐゴシック" charset="0"/>
              </a:rPr>
              <a:t>..never static</a:t>
            </a:r>
          </a:p>
          <a:p>
            <a:pPr lvl="1">
              <a:buFontTx/>
              <a:buAutoNum type="arabicPeriod"/>
            </a:pPr>
            <a:endParaRPr lang="en-US" dirty="0">
              <a:latin typeface="Verdana" charset="0"/>
              <a:ea typeface="ＭＳ Ｐゴシック" charset="0"/>
              <a:cs typeface="ＭＳ Ｐゴシック" charset="0"/>
            </a:endParaRPr>
          </a:p>
          <a:p>
            <a:pPr>
              <a:buFontTx/>
              <a:buAutoNum type="arabicPeriod"/>
            </a:pPr>
            <a:endParaRPr lang="en-US" dirty="0">
              <a:latin typeface="Verdana" charset="0"/>
              <a:ea typeface="ＭＳ Ｐゴシック" charset="0"/>
            </a:endParaRPr>
          </a:p>
        </p:txBody>
      </p:sp>
      <p:grpSp>
        <p:nvGrpSpPr>
          <p:cNvPr id="4" name="Group 3"/>
          <p:cNvGrpSpPr/>
          <p:nvPr/>
        </p:nvGrpSpPr>
        <p:grpSpPr>
          <a:xfrm>
            <a:off x="4340462" y="4142831"/>
            <a:ext cx="4960306" cy="2715169"/>
            <a:chOff x="544514" y="1706565"/>
            <a:chExt cx="7958137" cy="4702175"/>
          </a:xfrm>
        </p:grpSpPr>
        <p:pic>
          <p:nvPicPr>
            <p:cNvPr id="5" name="Picture 8"/>
            <p:cNvPicPr>
              <a:picLocks noChangeAspect="1" noChangeArrowheads="1"/>
            </p:cNvPicPr>
            <p:nvPr/>
          </p:nvPicPr>
          <p:blipFill>
            <a:blip r:embed="rId3">
              <a:lum bright="-10000" contrast="62000"/>
              <a:extLst>
                <a:ext uri="{28A0092B-C50C-407E-A947-70E740481C1C}">
                  <a14:useLocalDpi xmlns:a14="http://schemas.microsoft.com/office/drawing/2010/main" val="0"/>
                </a:ext>
              </a:extLst>
            </a:blip>
            <a:srcRect/>
            <a:stretch>
              <a:fillRect/>
            </a:stretch>
          </p:blipFill>
          <p:spPr bwMode="auto">
            <a:xfrm>
              <a:off x="1676400" y="1706565"/>
              <a:ext cx="5253038" cy="470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868469" y="2080423"/>
              <a:ext cx="5211705" cy="799519"/>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914400">
                <a:defRPr/>
              </a:pPr>
              <a:r>
                <a:rPr lang="nl-NL" sz="24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Change </a:t>
              </a:r>
              <a:r>
                <a:rPr lang="nl-NL" sz="2400" b="1" dirty="0" err="1">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readiness</a:t>
              </a:r>
              <a:endParaRPr lang="nl-NL" sz="24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endParaRPr>
            </a:p>
          </p:txBody>
        </p:sp>
        <p:sp>
          <p:nvSpPr>
            <p:cNvPr id="7" name="Rectangle 6"/>
            <p:cNvSpPr/>
            <p:nvPr/>
          </p:nvSpPr>
          <p:spPr>
            <a:xfrm>
              <a:off x="1285741" y="4881934"/>
              <a:ext cx="6681971" cy="799519"/>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914400">
                <a:defRPr/>
              </a:pPr>
              <a:r>
                <a:rPr lang="nl-NL" sz="2400" b="1" dirty="0" err="1">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What</a:t>
              </a:r>
              <a:r>
                <a:rPr lang="nl-NL" sz="24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 </a:t>
              </a:r>
              <a:r>
                <a:rPr lang="nl-NL" sz="2400" b="1" dirty="0" err="1">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needs</a:t>
              </a:r>
              <a:r>
                <a:rPr lang="nl-NL" sz="24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 </a:t>
              </a:r>
              <a:r>
                <a:rPr lang="nl-NL" sz="2400" b="1" dirty="0" err="1">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to</a:t>
              </a:r>
              <a:r>
                <a:rPr lang="nl-NL" sz="24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 </a:t>
              </a:r>
              <a:r>
                <a:rPr lang="nl-NL" sz="2400" b="1" dirty="0" err="1">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be</a:t>
              </a:r>
              <a:r>
                <a:rPr lang="nl-NL" sz="24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 </a:t>
              </a:r>
              <a:r>
                <a:rPr lang="nl-NL" sz="2400" b="1" dirty="0" err="1">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rPr>
                <a:t>done</a:t>
              </a:r>
              <a:endParaRPr lang="nl-NL" sz="2400" b="1" dirty="0">
                <a:ln w="11430"/>
                <a:gradFill>
                  <a:gsLst>
                    <a:gs pos="0">
                      <a:srgbClr val="333399">
                        <a:tint val="70000"/>
                        <a:satMod val="245000"/>
                      </a:srgbClr>
                    </a:gs>
                    <a:gs pos="75000">
                      <a:srgbClr val="333399">
                        <a:tint val="90000"/>
                        <a:shade val="60000"/>
                        <a:satMod val="240000"/>
                      </a:srgbClr>
                    </a:gs>
                    <a:gs pos="100000">
                      <a:srgbClr val="333399">
                        <a:tint val="100000"/>
                        <a:shade val="50000"/>
                        <a:satMod val="240000"/>
                      </a:srgbClr>
                    </a:gs>
                  </a:gsLst>
                  <a:lin ang="5400000"/>
                </a:gradFill>
                <a:effectLst>
                  <a:outerShdw blurRad="50800" dist="39000" dir="5460000" algn="tl">
                    <a:srgbClr val="000000">
                      <a:alpha val="38000"/>
                    </a:srgbClr>
                  </a:outerShdw>
                </a:effectLst>
                <a:latin typeface="Verdana"/>
                <a:ea typeface="ＭＳ Ｐゴシック"/>
                <a:cs typeface="ＭＳ Ｐゴシック" charset="0"/>
              </a:endParaRPr>
            </a:p>
          </p:txBody>
        </p:sp>
        <p:pic>
          <p:nvPicPr>
            <p:cNvPr id="8" name="Pictur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2084970">
              <a:off x="6734176" y="3182940"/>
              <a:ext cx="1768475" cy="161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6941568">
              <a:off x="467520" y="3191669"/>
              <a:ext cx="1768475" cy="161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 name="Picture 9" descr="Resistance 2.jpg"/>
          <p:cNvPicPr>
            <a:picLocks noChangeAspect="1"/>
          </p:cNvPicPr>
          <p:nvPr/>
        </p:nvPicPr>
        <p:blipFill>
          <a:blip r:embed="rId5">
            <a:extLst>
              <a:ext uri="{BEBA8EAE-BF5A-486C-A8C5-ECC9F3942E4B}">
                <a14:imgProps xmlns:a14="http://schemas.microsoft.com/office/drawing/2010/main">
                  <a14:imgLayer r:embed="rId6">
                    <a14:imgEffect>
                      <a14:backgroundRemoval t="1344" b="99194" l="1667" r="100000"/>
                    </a14:imgEffect>
                  </a14:imgLayer>
                </a14:imgProps>
              </a:ext>
              <a:ext uri="{28A0092B-C50C-407E-A947-70E740481C1C}">
                <a14:useLocalDpi xmlns:a14="http://schemas.microsoft.com/office/drawing/2010/main" val="0"/>
              </a:ext>
            </a:extLst>
          </a:blip>
          <a:stretch>
            <a:fillRect/>
          </a:stretch>
        </p:blipFill>
        <p:spPr>
          <a:xfrm>
            <a:off x="626117" y="4438053"/>
            <a:ext cx="2585684" cy="1781249"/>
          </a:xfrm>
          <a:prstGeom prst="rect">
            <a:avLst/>
          </a:prstGeom>
        </p:spPr>
      </p:pic>
    </p:spTree>
    <p:extLst>
      <p:ext uri="{BB962C8B-B14F-4D97-AF65-F5344CB8AC3E}">
        <p14:creationId xmlns:p14="http://schemas.microsoft.com/office/powerpoint/2010/main" val="2187327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bldLvl="3"/>
    </p:bldLst>
  </p:timing>
</p:sld>
</file>

<file path=ppt/theme/theme1.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7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79058</TotalTime>
  <Words>1624</Words>
  <Application>Microsoft Office PowerPoint</Application>
  <PresentationFormat>Affichage à l'écran (4:3)</PresentationFormat>
  <Paragraphs>224</Paragraphs>
  <Slides>16</Slides>
  <Notes>13</Notes>
  <HiddenSlides>0</HiddenSlides>
  <MMClips>0</MMClips>
  <ScaleCrop>false</ScaleCrop>
  <HeadingPairs>
    <vt:vector size="4" baseType="variant">
      <vt:variant>
        <vt:lpstr>Thème</vt:lpstr>
      </vt:variant>
      <vt:variant>
        <vt:i4>2</vt:i4>
      </vt:variant>
      <vt:variant>
        <vt:lpstr>Titres des diapositives</vt:lpstr>
      </vt:variant>
      <vt:variant>
        <vt:i4>16</vt:i4>
      </vt:variant>
    </vt:vector>
  </HeadingPairs>
  <TitlesOfParts>
    <vt:vector size="18" baseType="lpstr">
      <vt:lpstr>1_Slide_Master</vt:lpstr>
      <vt:lpstr>7_Slide_Master</vt:lpstr>
      <vt:lpstr>Présentation PowerPoint</vt:lpstr>
      <vt:lpstr>This Module</vt:lpstr>
      <vt:lpstr>CD Quality grid requirement:  2. Adequate demand, commitment and ownership from the country partners</vt:lpstr>
      <vt:lpstr> Why Ownership &amp; Demand are  Important </vt:lpstr>
      <vt:lpstr>Présentation PowerPoint</vt:lpstr>
      <vt:lpstr>Challenges</vt:lpstr>
      <vt:lpstr>Moving towards ownership</vt:lpstr>
      <vt:lpstr>Perspectives of Ownership</vt:lpstr>
      <vt:lpstr> Change Readiness </vt:lpstr>
      <vt:lpstr>Three criteria for change readiness</vt:lpstr>
      <vt:lpstr>Conditions for change to happen:</vt:lpstr>
      <vt:lpstr>Practical Ownership - criteria</vt:lpstr>
      <vt:lpstr>Demand for External Support</vt:lpstr>
      <vt:lpstr>A triangular Affair</vt:lpstr>
      <vt:lpstr>Conclusions</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 Brand</dc:creator>
  <cp:lastModifiedBy>snez</cp:lastModifiedBy>
  <cp:revision>358</cp:revision>
  <cp:lastPrinted>2014-06-03T06:32:18Z</cp:lastPrinted>
  <dcterms:created xsi:type="dcterms:W3CDTF">2012-11-28T17:00:29Z</dcterms:created>
  <dcterms:modified xsi:type="dcterms:W3CDTF">2015-05-19T20:44:15Z</dcterms:modified>
</cp:coreProperties>
</file>